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52" r:id="rId2"/>
    <p:sldId id="327" r:id="rId3"/>
    <p:sldId id="268" r:id="rId4"/>
    <p:sldId id="307" r:id="rId5"/>
    <p:sldId id="256" r:id="rId6"/>
    <p:sldId id="361" r:id="rId7"/>
    <p:sldId id="258" r:id="rId8"/>
    <p:sldId id="314" r:id="rId9"/>
    <p:sldId id="323" r:id="rId10"/>
    <p:sldId id="265" r:id="rId11"/>
    <p:sldId id="266" r:id="rId12"/>
    <p:sldId id="287" r:id="rId13"/>
    <p:sldId id="269" r:id="rId14"/>
    <p:sldId id="353" r:id="rId15"/>
    <p:sldId id="271" r:id="rId16"/>
    <p:sldId id="356" r:id="rId17"/>
    <p:sldId id="276" r:id="rId18"/>
    <p:sldId id="358" r:id="rId19"/>
    <p:sldId id="277" r:id="rId20"/>
    <p:sldId id="360" r:id="rId21"/>
    <p:sldId id="328" r:id="rId22"/>
    <p:sldId id="341" r:id="rId23"/>
    <p:sldId id="279" r:id="rId24"/>
    <p:sldId id="357" r:id="rId25"/>
    <p:sldId id="278" r:id="rId26"/>
    <p:sldId id="318" r:id="rId27"/>
    <p:sldId id="359" r:id="rId28"/>
    <p:sldId id="260" r:id="rId29"/>
    <p:sldId id="306" r:id="rId30"/>
    <p:sldId id="264" r:id="rId31"/>
    <p:sldId id="292" r:id="rId32"/>
    <p:sldId id="355" r:id="rId33"/>
    <p:sldId id="343" r:id="rId34"/>
    <p:sldId id="329" r:id="rId35"/>
    <p:sldId id="305" r:id="rId36"/>
    <p:sldId id="257" r:id="rId37"/>
    <p:sldId id="301" r:id="rId38"/>
    <p:sldId id="354" r:id="rId39"/>
    <p:sldId id="309" r:id="rId40"/>
    <p:sldId id="304" r:id="rId41"/>
    <p:sldId id="342" r:id="rId42"/>
    <p:sldId id="308" r:id="rId43"/>
    <p:sldId id="272" r:id="rId44"/>
    <p:sldId id="1071" r:id="rId45"/>
    <p:sldId id="350" r:id="rId46"/>
    <p:sldId id="1747" r:id="rId47"/>
    <p:sldId id="368" r:id="rId48"/>
    <p:sldId id="370" r:id="rId49"/>
    <p:sldId id="369" r:id="rId50"/>
    <p:sldId id="1748" r:id="rId51"/>
    <p:sldId id="1749" r:id="rId52"/>
    <p:sldId id="294" r:id="rId53"/>
    <p:sldId id="295" r:id="rId54"/>
    <p:sldId id="296" r:id="rId55"/>
    <p:sldId id="297" r:id="rId56"/>
    <p:sldId id="1744" r:id="rId57"/>
  </p:sldIdLst>
  <p:sldSz cx="9144000" cy="5143500" type="screen16x9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40341F50-D24E-418A-9A04-71A57ACCA094}" styleName="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</a:tcBdr>
      </a:tcStyle>
    </a:wholeTbl>
    <a:band1H>
      <a:tcTxStyle>
        <a:font>
          <a:latin typeface=""/>
          <a:ea typeface=""/>
          <a:cs typeface=""/>
        </a:font>
      </a:tcTxStyle>
      <a:tcStyle>
        <a:tcBdr/>
      </a:tcStyle>
    </a:band1H>
    <a:band2H>
      <a:tcTxStyle>
        <a:font>
          <a:latin typeface=""/>
          <a:ea typeface=""/>
          <a:cs typeface=""/>
        </a:font>
      </a:tcTxStyle>
      <a:tcStyle>
        <a:tcBdr/>
      </a:tcStyle>
    </a:band2H>
    <a:band1V>
      <a:tcTxStyle>
        <a:font>
          <a:latin typeface=""/>
          <a:ea typeface=""/>
          <a:cs typeface=""/>
        </a:font>
      </a:tcTxStyle>
      <a:tcStyle>
        <a:tcBdr/>
      </a:tcStyle>
    </a:band1V>
    <a:band2V>
      <a:tcTxStyle>
        <a:font>
          <a:latin typeface=""/>
          <a:ea typeface=""/>
          <a:cs typeface=""/>
        </a:font>
      </a:tcTxStyle>
      <a:tcStyle>
        <a:tcBdr/>
      </a:tcStyle>
    </a:band2V>
    <a:lastCol>
      <a:tcTxStyle>
        <a:font>
          <a:latin typeface=""/>
          <a:ea typeface=""/>
          <a:cs typeface=""/>
        </a:font>
      </a:tcTxStyle>
      <a:tcStyle>
        <a:tcBdr/>
      </a:tcStyle>
    </a:lastCol>
    <a:firstCol>
      <a:tcTxStyle>
        <a:font>
          <a:latin typeface=""/>
          <a:ea typeface=""/>
          <a:cs typeface=""/>
        </a:font>
      </a:tcTxStyle>
      <a:tcStyle>
        <a:tcBdr/>
      </a:tcStyle>
    </a:firstCol>
    <a:lastRow>
      <a:tcTxStyle>
        <a:font>
          <a:latin typeface=""/>
          <a:ea typeface=""/>
          <a:cs typeface=""/>
        </a:font>
      </a:tcTxStyle>
      <a:tcStyle>
        <a:tcBdr/>
      </a:tcStyle>
    </a:lastRow>
    <a:firstRow>
      <a:tcTxStyle>
        <a:font>
          <a:latin typeface=""/>
          <a:ea typeface=""/>
          <a:cs typeface=""/>
        </a:font>
      </a:tcTxStyle>
      <a:tcStyle>
        <a:tcBdr/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571" autoAdjust="0"/>
  </p:normalViewPr>
  <p:slideViewPr>
    <p:cSldViewPr snapToGrid="0">
      <p:cViewPr varScale="1">
        <p:scale>
          <a:sx n="87" d="100"/>
          <a:sy n="87" d="100"/>
        </p:scale>
        <p:origin x="8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Series 1</c:v>
          </c:tx>
          <c:spPr>
            <a:solidFill>
              <a:srgbClr val="60BED4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8EDADA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F50B-4CA9-91F6-A2149FACE9E3}"/>
              </c:ext>
            </c:extLst>
          </c:dPt>
          <c:dPt>
            <c:idx val="1"/>
            <c:invertIfNegative val="0"/>
            <c:bubble3D val="0"/>
            <c:spPr>
              <a:solidFill>
                <a:srgbClr val="AAAAAA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F50B-4CA9-91F6-A2149FACE9E3}"/>
              </c:ext>
            </c:extLst>
          </c:dPt>
          <c:cat>
            <c:strLit>
              <c:ptCount val="2"/>
              <c:pt idx="0">
                <c:v>Category 1</c:v>
              </c:pt>
              <c:pt idx="1">
                <c:v>Category 2</c:v>
              </c:pt>
            </c:strLit>
          </c:cat>
          <c:val>
            <c:numLit>
              <c:formatCode>General</c:formatCode>
              <c:ptCount val="2"/>
              <c:pt idx="0">
                <c:v>80</c:v>
              </c:pt>
              <c:pt idx="1">
                <c:v>40</c:v>
              </c:pt>
            </c:numLit>
          </c:val>
          <c:extLst>
            <c:ext xmlns:c16="http://schemas.microsoft.com/office/drawing/2014/chart" uri="{C3380CC4-5D6E-409C-BE32-E72D297353CC}">
              <c16:uniqueId val="{00000004-2337-4A6A-9098-5A53438CA3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0"/>
        <c:axId val="109298319"/>
        <c:axId val="109293327"/>
      </c:barChart>
      <c:valAx>
        <c:axId val="109293327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0"/>
        <c:majorTickMark val="out"/>
        <c:minorTickMark val="none"/>
        <c:tickLblPos val="nextTo"/>
        <c:crossAx val="109298319"/>
        <c:crosses val="autoZero"/>
        <c:crossBetween val="between"/>
      </c:valAx>
      <c:catAx>
        <c:axId val="109298319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09293327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800" b="0" i="0" u="none" strike="noStrike" kern="1200" baseline="0">
          <a:solidFill>
            <a:srgbClr val="000000"/>
          </a:solidFill>
          <a:latin typeface="Arial"/>
          <a:ea typeface="Arial Unicode MS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c:style val="2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v>Series 1</c:v>
          </c:tx>
          <c:spPr>
            <a:solidFill>
              <a:srgbClr val="2F85A7"/>
            </a:solidFill>
            <a:ln>
              <a:noFill/>
            </a:ln>
          </c:spPr>
          <c:invertIfNegative val="0"/>
          <c:cat>
            <c:strLit>
              <c:ptCount val="4"/>
              <c:pt idx="0">
                <c:v>Category 1</c:v>
              </c:pt>
              <c:pt idx="1">
                <c:v>Category 2</c:v>
              </c:pt>
              <c:pt idx="2">
                <c:v>Category 3</c:v>
              </c:pt>
              <c:pt idx="3">
                <c:v>Category 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60</c:v>
              </c:pt>
              <c:pt idx="2">
                <c:v>30</c:v>
              </c:pt>
              <c:pt idx="3">
                <c:v>40</c:v>
              </c:pt>
            </c:numLit>
          </c:val>
          <c:extLst>
            <c:ext xmlns:c16="http://schemas.microsoft.com/office/drawing/2014/chart" uri="{C3380CC4-5D6E-409C-BE32-E72D297353CC}">
              <c16:uniqueId val="{00000000-17ED-4B84-B4C2-1D1E44D6A5C0}"/>
            </c:ext>
          </c:extLst>
        </c:ser>
        <c:ser>
          <c:idx val="1"/>
          <c:order val="1"/>
          <c:tx>
            <c:v>Series 2</c:v>
          </c:tx>
          <c:spPr>
            <a:solidFill>
              <a:srgbClr val="BFBFBF"/>
            </a:solidFill>
            <a:ln>
              <a:noFill/>
            </a:ln>
          </c:spPr>
          <c:invertIfNegative val="0"/>
          <c:cat>
            <c:strLit>
              <c:ptCount val="4"/>
              <c:pt idx="0">
                <c:v>Category 1</c:v>
              </c:pt>
              <c:pt idx="1">
                <c:v>Category 2</c:v>
              </c:pt>
              <c:pt idx="2">
                <c:v>Category 3</c:v>
              </c:pt>
              <c:pt idx="3">
                <c:v>Category 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40</c:v>
              </c:pt>
              <c:pt idx="2">
                <c:v>70</c:v>
              </c:pt>
              <c:pt idx="3">
                <c:v>60</c:v>
              </c:pt>
            </c:numLit>
          </c:val>
          <c:extLst>
            <c:ext xmlns:c16="http://schemas.microsoft.com/office/drawing/2014/chart" uri="{C3380CC4-5D6E-409C-BE32-E72D297353CC}">
              <c16:uniqueId val="{00000001-17ED-4B84-B4C2-1D1E44D6A5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09294159"/>
        <c:axId val="109295407"/>
      </c:barChart>
      <c:valAx>
        <c:axId val="109295407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0"/>
        <c:majorTickMark val="out"/>
        <c:minorTickMark val="none"/>
        <c:tickLblPos val="nextTo"/>
        <c:crossAx val="109294159"/>
        <c:crosses val="autoZero"/>
        <c:crossBetween val="between"/>
      </c:valAx>
      <c:catAx>
        <c:axId val="109294159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</c:spPr>
        <c:txPr>
          <a:bodyPr lIns="0" tIns="0" rIns="0" bIns="0"/>
          <a:lstStyle/>
          <a:p>
            <a:pPr marL="0" marR="0" indent="0" defTabSz="91440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1200" b="0" i="0" u="none" strike="noStrike" kern="1200" baseline="0">
                <a:solidFill>
                  <a:srgbClr val="404040"/>
                </a:solidFill>
                <a:latin typeface="Arial" pitchFamily="34"/>
                <a:cs typeface="Arial" pitchFamily="34"/>
              </a:defRPr>
            </a:pPr>
            <a:endParaRPr lang="en-US"/>
          </a:p>
        </c:txPr>
        <c:crossAx val="109295407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800" b="0" i="0" u="none" strike="noStrike" kern="1200" baseline="0">
          <a:solidFill>
            <a:srgbClr val="000000"/>
          </a:solidFill>
          <a:latin typeface="Arial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계열 1</c:v>
          </c:tx>
          <c:spPr>
            <a:solidFill>
              <a:srgbClr val="3494BA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58B6C0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260F-4E19-88DA-95739ACD072C}"/>
              </c:ext>
            </c:extLst>
          </c:dPt>
          <c:dPt>
            <c:idx val="1"/>
            <c:invertIfNegative val="0"/>
            <c:bubble3D val="0"/>
            <c:spPr>
              <a:solidFill>
                <a:srgbClr val="2F85A7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260F-4E19-88DA-95739ACD072C}"/>
              </c:ext>
            </c:extLst>
          </c:dPt>
          <c:cat>
            <c:strLit>
              <c:ptCount val="2"/>
              <c:pt idx="0">
                <c:v>항목 1</c:v>
              </c:pt>
              <c:pt idx="1">
                <c:v>항목 2</c:v>
              </c:pt>
            </c:strLit>
          </c:cat>
          <c:val>
            <c:numLit>
              <c:formatCode>General</c:formatCode>
              <c:ptCount val="2"/>
              <c:pt idx="0">
                <c:v>65</c:v>
              </c:pt>
              <c:pt idx="1">
                <c:v>92</c:v>
              </c:pt>
            </c:numLit>
          </c:val>
          <c:extLst>
            <c:ext xmlns:c16="http://schemas.microsoft.com/office/drawing/2014/chart" uri="{C3380CC4-5D6E-409C-BE32-E72D297353CC}">
              <c16:uniqueId val="{00000004-2C59-4333-8D40-3F97B2E2F1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0"/>
        <c:axId val="283634575"/>
        <c:axId val="283632911"/>
      </c:barChart>
      <c:valAx>
        <c:axId val="283632911"/>
        <c:scaling>
          <c:orientation val="minMax"/>
        </c:scaling>
        <c:delete val="1"/>
        <c:axPos val="l"/>
        <c:numFmt formatCode="General" sourceLinked="0"/>
        <c:majorTickMark val="none"/>
        <c:minorTickMark val="none"/>
        <c:tickLblPos val="nextTo"/>
        <c:crossAx val="283634575"/>
        <c:crosses val="autoZero"/>
        <c:crossBetween val="between"/>
      </c:valAx>
      <c:catAx>
        <c:axId val="283634575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283632911"/>
        <c:crosses val="autoZero"/>
        <c:auto val="1"/>
        <c:lblAlgn val="ctr"/>
        <c:lblOffset val="100"/>
        <c:noMultiLvlLbl val="0"/>
      </c:cat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lIns="0" tIns="0" rIns="0" bIns="0"/>
    <a:lstStyle/>
    <a:p>
      <a:pPr marL="0" marR="0" indent="0" defTabSz="914400" fontAlgn="auto" hangingPunct="1">
        <a:lnSpc>
          <a:spcPct val="100000"/>
        </a:lnSpc>
        <a:spcBef>
          <a:spcPts val="0"/>
        </a:spcBef>
        <a:spcAft>
          <a:spcPts val="0"/>
        </a:spcAft>
        <a:tabLst/>
        <a:defRPr lang="en-US" sz="1330" b="0" i="0" u="none" strike="noStrike" kern="1200" baseline="0">
          <a:solidFill>
            <a:srgbClr val="000000"/>
          </a:solidFill>
          <a:latin typeface="Arial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594F618D-0C7C-4AB7-A36B-320345F8E02F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2CF1F07-F2EF-4D17-80C4-CD07C65E7324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BE858CD-8980-4212-8EE9-C516FEAA713A}" type="datetime1">
              <a:rPr lang="es-PE" sz="12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rPr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2/03/2024</a:t>
            </a:fld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D53285E-D885-476B-8AD5-81E111784264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9F4DF24-F489-4A60-B958-35BC8C27B156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85725E4-FDD7-4FD2-BE17-1A637D33B3CD}" type="slidenum">
              <a:t>‹#›</a:t>
            </a:fld>
            <a:endParaRPr lang="es-PE" sz="12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009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;n">
            <a:extLst>
              <a:ext uri="{FF2B5EF4-FFF2-40B4-BE49-F238E27FC236}">
                <a16:creationId xmlns:a16="http://schemas.microsoft.com/office/drawing/2014/main" id="{7C651CB2-E647-4C05-A55B-D86F8008C8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176" y="685800"/>
            <a:ext cx="6096295" cy="3429000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round/>
          </a:ln>
        </p:spPr>
      </p:sp>
      <p:sp>
        <p:nvSpPr>
          <p:cNvPr id="3" name="Google Shape;4;n">
            <a:extLst>
              <a:ext uri="{FF2B5EF4-FFF2-40B4-BE49-F238E27FC236}">
                <a16:creationId xmlns:a16="http://schemas.microsoft.com/office/drawing/2014/main" id="{BD79B2B3-A375-4CD1-8E87-CD7D99AF2A51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41736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457200" marR="0" lvl="0" indent="-317497" algn="l" defTabSz="914400" rtl="0" fontAlgn="auto" hangingPunct="1">
      <a:lnSpc>
        <a:spcPct val="100000"/>
      </a:lnSpc>
      <a:spcBef>
        <a:spcPts val="0"/>
      </a:spcBef>
      <a:spcAft>
        <a:spcPts val="0"/>
      </a:spcAft>
      <a:buClr>
        <a:srgbClr val="000000"/>
      </a:buClr>
      <a:buSzPts val="1400"/>
      <a:buFont typeface="Arial"/>
      <a:buChar char="●"/>
      <a:tabLst/>
      <a:defRPr lang="es-PE" sz="1100" b="0" i="0" u="none" strike="noStrike" kern="0" cap="none" spc="0" baseline="0">
        <a:solidFill>
          <a:srgbClr val="000000"/>
        </a:solidFill>
        <a:uFillTx/>
        <a:latin typeface="Arial"/>
        <a:ea typeface="Arial"/>
        <a:cs typeface="Arial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F8FE552-3850-4B99-8D36-1ED593BE82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7CFE73A-4D12-4D94-A034-4F70B79F70D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 dirty="0">
              <a:solidFill>
                <a:srgbClr val="3B7697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448287C-1C95-4585-9921-D28CCD1E87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96A3D6E-C1F8-42F3-8B26-E54D38D5D3E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D5E2244-531A-4436-9C8F-30D72ACBC9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E0202C5-C330-4A98-A51D-6A69A5C25AF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61B4FBD-D148-4E18-9CC4-B8CCE8E83A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B4A37E4-8B85-4F3B-BDFC-C1979E80E84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4DD589B-2D0F-4BAB-8EA7-3C529C05C0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C34F480-6525-4263-ABDA-42E2BE454D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E65DD98-9E97-4A63-9CDE-92126D4EE2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EAE5274-0249-4BA0-B02A-6D83C586FA7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5;g35ed75ccf_044:notes">
            <a:extLst>
              <a:ext uri="{FF2B5EF4-FFF2-40B4-BE49-F238E27FC236}">
                <a16:creationId xmlns:a16="http://schemas.microsoft.com/office/drawing/2014/main" id="{ACA7ED4A-866C-4B12-981C-FDF8BBEFBC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26;g35ed75ccf_044:notes">
            <a:extLst>
              <a:ext uri="{FF2B5EF4-FFF2-40B4-BE49-F238E27FC236}">
                <a16:creationId xmlns:a16="http://schemas.microsoft.com/office/drawing/2014/main" id="{8C166741-B226-4657-942D-0AE2A11742F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0C1FA13-9039-4D65-983D-096E74FF55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CA7A736-7AF9-4502-84E9-19B761870CB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 indent="0">
              <a:buNone/>
            </a:pPr>
            <a:endParaRPr lang="es-P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Google Shape;10067;ga3f787908b_3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8" name="Google Shape;10068;ga3f787908b_3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0D9DD85-8E6B-4AA2-95BB-18FD43C591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4F5369E-732E-455E-A186-4BB556AB15C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AB585F6-8DF2-4E90-83F9-BFB2A057D6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34000F6-824D-4842-A4DF-31E0BAF4F70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E0CAB88-37EA-4886-B165-F2A64C43CE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FCA0D53-DFA6-4D12-B27B-1FA01ACB127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9222219-2CF1-4A77-977B-590C64AC2B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E9528E1-7195-43D0-8FAD-5B56DAE6EAF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AF311E3-2375-4A52-918C-0744CBAB34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4A1E2B9-4B18-4082-8DB8-E4D8C6FB666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4D109BC-4CF6-4995-AFD4-2B2C5FE4F1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89F2F2C-97B5-4E60-9121-FC3483EEA2F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667D5FC-43AF-4402-B209-C0BB152BB1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1C9189E-4A73-420B-92E7-7B077FCEA62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7A84930-8054-4912-AF3C-1938FBC37F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D280C9A-4C41-4A10-80BA-932CC598342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539BF682-6758-4E7F-A743-8DA3E8B425A3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034D6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F6B79FB-4F18-4D9A-B9DF-F2FB0A57FE6A}"/>
              </a:ext>
            </a:extLst>
          </p:cNvPr>
          <p:cNvSpPr/>
          <p:nvPr/>
        </p:nvSpPr>
        <p:spPr>
          <a:xfrm>
            <a:off x="257175" y="7936"/>
            <a:ext cx="7910510" cy="80962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34C9789E-F130-4B50-B8C7-932C62C38EEC}"/>
              </a:ext>
            </a:extLst>
          </p:cNvPr>
          <p:cNvSpPr/>
          <p:nvPr/>
        </p:nvSpPr>
        <p:spPr>
          <a:xfrm>
            <a:off x="257175" y="819146"/>
            <a:ext cx="8886824" cy="22229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Rectangle 36">
            <a:extLst>
              <a:ext uri="{FF2B5EF4-FFF2-40B4-BE49-F238E27FC236}">
                <a16:creationId xmlns:a16="http://schemas.microsoft.com/office/drawing/2014/main" id="{04FA852D-8CB4-44C9-BE92-E2DDCF9E6984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Google Shape;27;p5">
            <a:extLst>
              <a:ext uri="{FF2B5EF4-FFF2-40B4-BE49-F238E27FC236}">
                <a16:creationId xmlns:a16="http://schemas.microsoft.com/office/drawing/2014/main" id="{B9EB90E1-E797-409D-8EAD-22A6B930C49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8135" y="121962"/>
            <a:ext cx="7486650" cy="70830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grpSp>
        <p:nvGrpSpPr>
          <p:cNvPr id="7" name="Grupo 34">
            <a:extLst>
              <a:ext uri="{FF2B5EF4-FFF2-40B4-BE49-F238E27FC236}">
                <a16:creationId xmlns:a16="http://schemas.microsoft.com/office/drawing/2014/main" id="{10E0AD65-1EA2-4D00-B54D-0F59F9B66C88}"/>
              </a:ext>
            </a:extLst>
          </p:cNvPr>
          <p:cNvGrpSpPr/>
          <p:nvPr/>
        </p:nvGrpSpPr>
        <p:grpSpPr>
          <a:xfrm>
            <a:off x="8325154" y="21515"/>
            <a:ext cx="661376" cy="796049"/>
            <a:chOff x="8325154" y="21515"/>
            <a:chExt cx="661376" cy="796049"/>
          </a:xfrm>
        </p:grpSpPr>
        <p:sp>
          <p:nvSpPr>
            <p:cNvPr id="8" name="Forma libre: forma 35">
              <a:extLst>
                <a:ext uri="{FF2B5EF4-FFF2-40B4-BE49-F238E27FC236}">
                  <a16:creationId xmlns:a16="http://schemas.microsoft.com/office/drawing/2014/main" id="{AA10274E-6B1A-4ED1-A68B-CC3C84E065A7}"/>
                </a:ext>
              </a:extLst>
            </p:cNvPr>
            <p:cNvSpPr/>
            <p:nvPr/>
          </p:nvSpPr>
          <p:spPr>
            <a:xfrm>
              <a:off x="8325154" y="192252"/>
              <a:ext cx="661376" cy="62531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00518"/>
                <a:gd name="f7" fmla="val 1040511"/>
                <a:gd name="f8" fmla="val 391383"/>
                <a:gd name="f9" fmla="val 537496"/>
                <a:gd name="f10" fmla="val 319278"/>
                <a:gd name="f11" fmla="val 533591"/>
                <a:gd name="f12" fmla="val 279654"/>
                <a:gd name="f13" fmla="val 488442"/>
                <a:gd name="f14" fmla="val 255175"/>
                <a:gd name="f15" fmla="val 427863"/>
                <a:gd name="f16" fmla="val 211931"/>
                <a:gd name="f17" fmla="val 320897"/>
                <a:gd name="f18" fmla="val 199740"/>
                <a:gd name="f19" fmla="val 209169"/>
                <a:gd name="f20" fmla="val 212027"/>
                <a:gd name="f21" fmla="val 94583"/>
                <a:gd name="f22" fmla="val 212217"/>
                <a:gd name="f23" fmla="val 92392"/>
                <a:gd name="f24" fmla="val 212884"/>
                <a:gd name="f25" fmla="val 90297"/>
                <a:gd name="f26" fmla="val 213551"/>
                <a:gd name="f27" fmla="val 87344"/>
                <a:gd name="f28" fmla="val 236030"/>
                <a:gd name="f29" fmla="val 99155"/>
                <a:gd name="f30" fmla="val 255556"/>
                <a:gd name="f31" fmla="val 93916"/>
                <a:gd name="f32" fmla="val 275940"/>
                <a:gd name="f33" fmla="val 81343"/>
                <a:gd name="f34" fmla="val 305848"/>
                <a:gd name="f35" fmla="val 62960"/>
                <a:gd name="f36" fmla="val 337281"/>
                <a:gd name="f37" fmla="val 47054"/>
                <a:gd name="f38" fmla="val 372523"/>
                <a:gd name="f39" fmla="val 27718"/>
                <a:gd name="f40" fmla="val 347949"/>
                <a:gd name="f41" fmla="val 68389"/>
                <a:gd name="f42" fmla="val 345853"/>
                <a:gd name="f43" fmla="val 109442"/>
                <a:gd name="f44" fmla="val 345758"/>
                <a:gd name="f45" fmla="val 150876"/>
                <a:gd name="f46" fmla="val 163735"/>
                <a:gd name="f47" fmla="val 341948"/>
                <a:gd name="f48" fmla="val 167068"/>
                <a:gd name="f49" fmla="val 330041"/>
                <a:gd name="f50" fmla="val 159830"/>
                <a:gd name="f51" fmla="val 312515"/>
                <a:gd name="f52" fmla="val 149162"/>
                <a:gd name="f53" fmla="val 303943"/>
                <a:gd name="f54" fmla="val 153638"/>
                <a:gd name="f55" fmla="val 305086"/>
                <a:gd name="f56" fmla="val 174117"/>
                <a:gd name="f57" fmla="val 307181"/>
                <a:gd name="f58" fmla="val 212979"/>
                <a:gd name="f59" fmla="val 321183"/>
                <a:gd name="f60" fmla="val 246983"/>
                <a:gd name="f61" fmla="val 350425"/>
                <a:gd name="f62" fmla="val 273939"/>
                <a:gd name="f63" fmla="val 356140"/>
                <a:gd name="f64" fmla="val 279273"/>
                <a:gd name="f65" fmla="val 361474"/>
                <a:gd name="f66" fmla="val 286036"/>
                <a:gd name="f67" fmla="val 364427"/>
                <a:gd name="f68" fmla="val 293180"/>
                <a:gd name="f69" fmla="val 387382"/>
                <a:gd name="f70" fmla="val 350330"/>
                <a:gd name="f71" fmla="val 419481"/>
                <a:gd name="f72" fmla="val 401098"/>
                <a:gd name="f73" fmla="val 471964"/>
                <a:gd name="f74" fmla="val 434816"/>
                <a:gd name="f75" fmla="val 542640"/>
                <a:gd name="f76" fmla="val 480251"/>
                <a:gd name="f77" fmla="val 571215"/>
                <a:gd name="f78" fmla="val 479488"/>
                <a:gd name="f79" fmla="val 642081"/>
                <a:gd name="f80" fmla="val 433483"/>
                <a:gd name="f81" fmla="val 689896"/>
                <a:gd name="f82" fmla="val 402526"/>
                <a:gd name="f83" fmla="val 719804"/>
                <a:gd name="f84" fmla="val 356045"/>
                <a:gd name="f85" fmla="val 742950"/>
                <a:gd name="f86" fmla="val 304800"/>
                <a:gd name="f87" fmla="val 749046"/>
                <a:gd name="f88" fmla="val 291275"/>
                <a:gd name="f89" fmla="val 757238"/>
                <a:gd name="f90" fmla="val 278797"/>
                <a:gd name="f91" fmla="val 765334"/>
                <a:gd name="f92" fmla="val 264414"/>
                <a:gd name="f93" fmla="val 703802"/>
                <a:gd name="f94" fmla="val 218313"/>
                <a:gd name="f95" fmla="val 669131"/>
                <a:gd name="f96" fmla="val 147257"/>
                <a:gd name="f97" fmla="val 627888"/>
                <a:gd name="f98" fmla="val 80963"/>
                <a:gd name="f99" fmla="val 610838"/>
                <a:gd name="f100" fmla="val 53435"/>
                <a:gd name="f101" fmla="val 590265"/>
                <a:gd name="f102" fmla="val 28099"/>
                <a:gd name="f103" fmla="val 570072"/>
                <a:gd name="f104" fmla="val 584168"/>
                <a:gd name="f105" fmla="val 1619"/>
                <a:gd name="f106" fmla="val 598932"/>
                <a:gd name="f107" fmla="val 2572"/>
                <a:gd name="f108" fmla="val 613506"/>
                <a:gd name="f109" fmla="val 4953"/>
                <a:gd name="f110" fmla="val 683133"/>
                <a:gd name="f111" fmla="val 16573"/>
                <a:gd name="f112" fmla="val 746760"/>
                <a:gd name="f113" fmla="val 43910"/>
                <a:gd name="f114" fmla="val 806482"/>
                <a:gd name="f115" fmla="val 80677"/>
                <a:gd name="f116" fmla="val 838105"/>
                <a:gd name="f117" fmla="val 100203"/>
                <a:gd name="f118" fmla="val 852297"/>
                <a:gd name="f119" fmla="val 99917"/>
                <a:gd name="f120" fmla="val 882301"/>
                <a:gd name="f121" fmla="val 75914"/>
                <a:gd name="f122" fmla="val 883920"/>
                <a:gd name="f123" fmla="val 88106"/>
                <a:gd name="f124" fmla="val 886016"/>
                <a:gd name="f125" fmla="val 99441"/>
                <a:gd name="f126" fmla="val 886873"/>
                <a:gd name="f127" fmla="val 110776"/>
                <a:gd name="f128" fmla="val 894398"/>
                <a:gd name="f129" fmla="val 220218"/>
                <a:gd name="f130" fmla="val 883254"/>
                <a:gd name="f131" fmla="val 327184"/>
                <a:gd name="f132" fmla="val 841248"/>
                <a:gd name="f133" fmla="val 429292"/>
                <a:gd name="f134" fmla="val 825913"/>
                <a:gd name="f135" fmla="val 466534"/>
                <a:gd name="f136" fmla="val 803720"/>
                <a:gd name="f137" fmla="val 499682"/>
                <a:gd name="f138" fmla="val 766858"/>
                <a:gd name="f139" fmla="val 519208"/>
                <a:gd name="f140" fmla="val 752094"/>
                <a:gd name="f141" fmla="val 527018"/>
                <a:gd name="f142" fmla="val 735330"/>
                <a:gd name="f143" fmla="val 531114"/>
                <a:gd name="f144" fmla="val 717804"/>
                <a:gd name="f145" fmla="val 740188"/>
                <a:gd name="f146" fmla="val 544544"/>
                <a:gd name="f147" fmla="val 762286"/>
                <a:gd name="f148" fmla="val 550545"/>
                <a:gd name="f149" fmla="val 783622"/>
                <a:gd name="f150" fmla="val 558546"/>
                <a:gd name="f151" fmla="val 851059"/>
                <a:gd name="f152" fmla="val 583978"/>
                <a:gd name="f153" fmla="val 918306"/>
                <a:gd name="f154" fmla="val 610076"/>
                <a:gd name="f155" fmla="val 985457"/>
                <a:gd name="f156" fmla="val 636175"/>
                <a:gd name="f157" fmla="val 991077"/>
                <a:gd name="f158" fmla="val 638366"/>
                <a:gd name="f159" fmla="val 996029"/>
                <a:gd name="f160" fmla="val 642176"/>
                <a:gd name="f161" fmla="val 1001459"/>
                <a:gd name="f162" fmla="val 644843"/>
                <a:gd name="f163" fmla="val 1018509"/>
                <a:gd name="f164" fmla="val 653129"/>
                <a:gd name="f165" fmla="val 1027081"/>
                <a:gd name="f166" fmla="val 666179"/>
                <a:gd name="f167" fmla="val 1030796"/>
                <a:gd name="f168" fmla="val 685419"/>
                <a:gd name="f169" fmla="val 1053179"/>
                <a:gd name="f170" fmla="val 801434"/>
                <a:gd name="f171" fmla="val 1076802"/>
                <a:gd name="f172" fmla="val 917162"/>
                <a:gd name="f173" fmla="val 1099947"/>
                <a:gd name="f174" fmla="val 1032986"/>
                <a:gd name="f175" fmla="val 1100328"/>
                <a:gd name="f176" fmla="val 1035082"/>
                <a:gd name="f177" fmla="val 1037272"/>
                <a:gd name="f178" fmla="val 1100519"/>
                <a:gd name="f179" fmla="val 733902"/>
                <a:gd name="f180" fmla="val 367761"/>
                <a:gd name="f181" fmla="val 8192"/>
                <a:gd name="f182" fmla="val 1004411"/>
                <a:gd name="f183" fmla="val 16193"/>
                <a:gd name="f184" fmla="val 969074"/>
                <a:gd name="f185" fmla="val 24289"/>
                <a:gd name="f186" fmla="val 933736"/>
                <a:gd name="f187" fmla="val 44005"/>
                <a:gd name="f188" fmla="val 847630"/>
                <a:gd name="f189" fmla="val 63341"/>
                <a:gd name="f190" fmla="val 761429"/>
                <a:gd name="f191" fmla="val 84106"/>
                <a:gd name="f192" fmla="val 675608"/>
                <a:gd name="f193" fmla="val 86487"/>
                <a:gd name="f194" fmla="val 665798"/>
                <a:gd name="f195" fmla="val 95345"/>
                <a:gd name="f196" fmla="val 654177"/>
                <a:gd name="f197" fmla="val 104299"/>
                <a:gd name="f198" fmla="val 649796"/>
                <a:gd name="f199" fmla="val 147828"/>
                <a:gd name="f200" fmla="val 628555"/>
                <a:gd name="f201" fmla="val 191738"/>
                <a:gd name="f202" fmla="val 607600"/>
                <a:gd name="f203" fmla="val 236792"/>
                <a:gd name="f204" fmla="val 590169"/>
                <a:gd name="f205" fmla="val 287560"/>
                <a:gd name="f206" fmla="val 570738"/>
                <a:gd name="f207" fmla="val 339853"/>
                <a:gd name="f208" fmla="val 554926"/>
                <a:gd name="f209" fmla="val 778288"/>
                <a:gd name="f210" fmla="val 810768"/>
                <a:gd name="f211" fmla="val 808863"/>
                <a:gd name="f212" fmla="val 778193"/>
                <a:gd name="f213" fmla="val 807053"/>
                <a:gd name="f214" fmla="val 805148"/>
                <a:gd name="f215" fmla="val 780002"/>
                <a:gd name="f216" fmla="val 804482"/>
                <a:gd name="f217" fmla="val 781812"/>
                <a:gd name="f218" fmla="val 803624"/>
                <a:gd name="f219" fmla="val 783717"/>
                <a:gd name="f220" fmla="val 803053"/>
                <a:gd name="f221" fmla="val 823818"/>
                <a:gd name="f222" fmla="val 790670"/>
                <a:gd name="f223" fmla="val 837438"/>
                <a:gd name="f224" fmla="val 752380"/>
                <a:gd name="f225" fmla="val 813054"/>
                <a:gd name="f226" fmla="val 718280"/>
                <a:gd name="f227" fmla="val 805720"/>
                <a:gd name="f228" fmla="val 708089"/>
                <a:gd name="f229" fmla="val 796767"/>
                <a:gd name="f230" fmla="val 698564"/>
                <a:gd name="f231" fmla="val 787051"/>
                <a:gd name="f232" fmla="val 690848"/>
                <a:gd name="f233" fmla="val 782098"/>
                <a:gd name="f234" fmla="val 686943"/>
                <a:gd name="f235" fmla="val 772859"/>
                <a:gd name="f236" fmla="val 684848"/>
                <a:gd name="f237" fmla="val 686562"/>
                <a:gd name="f238" fmla="val 715995"/>
                <a:gd name="f239" fmla="val 701516"/>
                <a:gd name="f240" fmla="val 681228"/>
                <a:gd name="f241" fmla="val 734663"/>
                <a:gd name="f242" fmla="val 660273"/>
                <a:gd name="f243" fmla="val 783146"/>
                <a:gd name="f244" fmla="val 658368"/>
                <a:gd name="f245" fmla="val 787527"/>
                <a:gd name="f246" fmla="val 654558"/>
                <a:gd name="f247" fmla="val 794099"/>
                <a:gd name="f248" fmla="val 651129"/>
                <a:gd name="f249" fmla="val 794385"/>
                <a:gd name="f250" fmla="val 636270"/>
                <a:gd name="f251" fmla="val 795528"/>
                <a:gd name="f252" fmla="val 631698"/>
                <a:gd name="f253" fmla="val 805339"/>
                <a:gd name="f254" fmla="val 629222"/>
                <a:gd name="f255" fmla="val 817245"/>
                <a:gd name="f256" fmla="val 626364"/>
                <a:gd name="f257" fmla="val 831056"/>
                <a:gd name="f258" fmla="val 629317"/>
                <a:gd name="f259" fmla="val 843058"/>
                <a:gd name="f260" fmla="val 639890"/>
                <a:gd name="f261" fmla="val 853440"/>
                <a:gd name="f262" fmla="val 644747"/>
                <a:gd name="f263" fmla="val 858203"/>
                <a:gd name="f264" fmla="val 649320"/>
                <a:gd name="f265" fmla="val 864775"/>
                <a:gd name="f266" fmla="val 650558"/>
                <a:gd name="f267" fmla="val 871157"/>
                <a:gd name="f268" fmla="val 952595"/>
                <a:gd name="f269" fmla="val 733520"/>
                <a:gd name="f270" fmla="val 1009174"/>
                <a:gd name="f271" fmla="val 815245"/>
                <a:gd name="f272" fmla="val 1008888"/>
                <a:gd name="f273" fmla="val 894588"/>
                <a:gd name="f274" fmla="val 1008602"/>
                <a:gd name="f275" fmla="val 961263"/>
                <a:gd name="f276" fmla="val 951357"/>
                <a:gd name="f277" fmla="val 976503"/>
                <a:gd name="f278" fmla="val 871347"/>
                <a:gd name="f279" fmla="val 977742"/>
                <a:gd name="f280" fmla="val 864870"/>
                <a:gd name="f281" fmla="val 982790"/>
                <a:gd name="f282" fmla="val 858488"/>
                <a:gd name="f283" fmla="val 987743"/>
                <a:gd name="f284" fmla="val 853631"/>
                <a:gd name="f285" fmla="val 998411"/>
                <a:gd name="f286" fmla="val 843153"/>
                <a:gd name="f287" fmla="val 1001935"/>
                <a:gd name="f288" fmla="val 830294"/>
                <a:gd name="f289" fmla="val 997934"/>
                <a:gd name="f290" fmla="val 817340"/>
                <a:gd name="f291" fmla="val 995363"/>
                <a:gd name="f292" fmla="val 808958"/>
                <a:gd name="f293" fmla="val 988124"/>
                <a:gd name="f294" fmla="val 797909"/>
                <a:gd name="f295" fmla="val 980885"/>
                <a:gd name="f296" fmla="val 796004"/>
                <a:gd name="f297" fmla="val 971455"/>
                <a:gd name="f298" fmla="val 793528"/>
                <a:gd name="f299" fmla="val 969169"/>
                <a:gd name="f300" fmla="val 788575"/>
                <a:gd name="f301" fmla="val 966311"/>
                <a:gd name="f302" fmla="val 781717"/>
                <a:gd name="f303" fmla="val 949929"/>
                <a:gd name="f304" fmla="val 742283"/>
                <a:gd name="f305" fmla="val 922211"/>
                <a:gd name="f306" fmla="val 713518"/>
                <a:gd name="f307" fmla="val 884015"/>
                <a:gd name="f308" fmla="val 694944"/>
                <a:gd name="f309" fmla="val 878967"/>
                <a:gd name="f310" fmla="val 692468"/>
                <a:gd name="f311" fmla="val 873347"/>
                <a:gd name="f312" fmla="val 691039"/>
                <a:gd name="f313" fmla="val 866870"/>
                <a:gd name="f314" fmla="val 688658"/>
                <a:gd name="f315" fmla="val 865632"/>
                <a:gd name="f316" fmla="val 707708"/>
                <a:gd name="f317" fmla="val 864680"/>
                <a:gd name="f318" fmla="val 724186"/>
                <a:gd name="f319" fmla="val 863346"/>
                <a:gd name="f320" fmla="val 740664"/>
                <a:gd name="f321" fmla="val 860393"/>
                <a:gd name="f322" fmla="val 777145"/>
                <a:gd name="f323" fmla="val 842201"/>
                <a:gd name="f324" fmla="val 800291"/>
                <a:gd name="f325" fmla="val 806672"/>
                <a:gd name="f326" fmla="val 810387"/>
                <a:gd name="f327" fmla="val 797814"/>
                <a:gd name="f328" fmla="val 812864"/>
                <a:gd name="f329" fmla="val 787718"/>
                <a:gd name="f330" fmla="val 623411"/>
                <a:gd name="f331" fmla="val 501777"/>
                <a:gd name="f332" fmla="val 621697"/>
                <a:gd name="f333" fmla="val 501396"/>
                <a:gd name="f334" fmla="val 621125"/>
                <a:gd name="f335" fmla="val 501015"/>
                <a:gd name="f336" fmla="val 620745"/>
                <a:gd name="f337" fmla="val 501110"/>
                <a:gd name="f338" fmla="val 616078"/>
                <a:gd name="f339" fmla="val 502634"/>
                <a:gd name="f340" fmla="val 611315"/>
                <a:gd name="f341" fmla="val 504158"/>
                <a:gd name="f342" fmla="val 606743"/>
                <a:gd name="f343" fmla="val 505873"/>
                <a:gd name="f344" fmla="val 575215"/>
                <a:gd name="f345" fmla="val 517970"/>
                <a:gd name="f346" fmla="val 543020"/>
                <a:gd name="f347" fmla="val 521208"/>
                <a:gd name="f348" fmla="val 511588"/>
                <a:gd name="f349" fmla="val 507301"/>
                <a:gd name="f350" fmla="val 493490"/>
                <a:gd name="f351" fmla="val 499301"/>
                <a:gd name="f352" fmla="val 484537"/>
                <a:gd name="f353" fmla="val 504444"/>
                <a:gd name="f354" fmla="val 477298"/>
                <a:gd name="f355" fmla="val 521113"/>
                <a:gd name="f356" fmla="val 468059"/>
                <a:gd name="f357" fmla="val 542544"/>
                <a:gd name="f358" fmla="val 451009"/>
                <a:gd name="f359" fmla="val 555403"/>
                <a:gd name="f360" fmla="val 429196"/>
                <a:gd name="f361" fmla="val 563594"/>
                <a:gd name="f362" fmla="val 397955"/>
                <a:gd name="f363" fmla="val 575501"/>
                <a:gd name="f364" fmla="val 388144"/>
                <a:gd name="f365" fmla="val 608648"/>
                <a:gd name="f366" fmla="val 409766"/>
                <a:gd name="f367" fmla="val 634175"/>
                <a:gd name="f368" fmla="val 420338"/>
                <a:gd name="f369" fmla="val 646652"/>
                <a:gd name="f370" fmla="val 435674"/>
                <a:gd name="f371" fmla="val 656844"/>
                <a:gd name="f372" fmla="val 450914"/>
                <a:gd name="f373" fmla="val 663226"/>
                <a:gd name="f374" fmla="val 501205"/>
                <a:gd name="f375" fmla="val 684181"/>
                <a:gd name="f376" fmla="val 554165"/>
                <a:gd name="f377" fmla="val 684752"/>
                <a:gd name="f378" fmla="val 607314"/>
                <a:gd name="f379" fmla="val 678466"/>
                <a:gd name="f380" fmla="val 637032"/>
                <a:gd name="f381" fmla="val 674942"/>
                <a:gd name="f382" fmla="val 666084"/>
                <a:gd name="f383" fmla="val 667798"/>
                <a:gd name="f384" fmla="val 691229"/>
                <a:gd name="f385" fmla="val 650367"/>
                <a:gd name="f386" fmla="val 706470"/>
                <a:gd name="f387" fmla="val 639794"/>
                <a:gd name="f388" fmla="val 717614"/>
                <a:gd name="f389" fmla="val 625983"/>
                <a:gd name="f390" fmla="val 606457"/>
                <a:gd name="f391" fmla="val 714280"/>
                <a:gd name="f392" fmla="val 586264"/>
                <a:gd name="f393" fmla="val 703517"/>
                <a:gd name="f394" fmla="val 570452"/>
                <a:gd name="f395" fmla="val 683895"/>
                <a:gd name="f396" fmla="val 564261"/>
                <a:gd name="f397" fmla="val 658654"/>
                <a:gd name="f398" fmla="val 556260"/>
                <a:gd name="f399" fmla="val 643604"/>
                <a:gd name="f400" fmla="val 538544"/>
                <a:gd name="f401" fmla="val 631889"/>
                <a:gd name="f402" fmla="val 516541"/>
                <a:gd name="f403" fmla="val 629127"/>
                <a:gd name="f404" fmla="val 511397"/>
                <a:gd name="f405" fmla="val 506254"/>
                <a:gd name="f406" fmla="+- 0 0 -90"/>
                <a:gd name="f407" fmla="*/ f3 1 1100518"/>
                <a:gd name="f408" fmla="*/ f4 1 1040511"/>
                <a:gd name="f409" fmla="val f5"/>
                <a:gd name="f410" fmla="val f6"/>
                <a:gd name="f411" fmla="val f7"/>
                <a:gd name="f412" fmla="*/ f406 f0 1"/>
                <a:gd name="f413" fmla="+- f411 0 f409"/>
                <a:gd name="f414" fmla="+- f410 0 f409"/>
                <a:gd name="f415" fmla="*/ f412 1 f2"/>
                <a:gd name="f416" fmla="*/ f414 1 1100518"/>
                <a:gd name="f417" fmla="*/ f413 1 1040511"/>
                <a:gd name="f418" fmla="*/ 391383 f414 1"/>
                <a:gd name="f419" fmla="*/ 537496 f413 1"/>
                <a:gd name="f420" fmla="*/ 255175 f414 1"/>
                <a:gd name="f421" fmla="*/ 427863 f413 1"/>
                <a:gd name="f422" fmla="*/ 212027 f414 1"/>
                <a:gd name="f423" fmla="*/ 94583 f413 1"/>
                <a:gd name="f424" fmla="*/ 213551 f414 1"/>
                <a:gd name="f425" fmla="*/ 87344 f413 1"/>
                <a:gd name="f426" fmla="*/ 275940 f414 1"/>
                <a:gd name="f427" fmla="*/ 81343 f413 1"/>
                <a:gd name="f428" fmla="*/ 372523 f414 1"/>
                <a:gd name="f429" fmla="*/ 27718 f413 1"/>
                <a:gd name="f430" fmla="*/ 345758 f414 1"/>
                <a:gd name="f431" fmla="*/ 150876 f413 1"/>
                <a:gd name="f432" fmla="*/ 330041 f414 1"/>
                <a:gd name="f433" fmla="*/ 159830 f413 1"/>
                <a:gd name="f434" fmla="*/ 305086 f414 1"/>
                <a:gd name="f435" fmla="*/ 174117 f413 1"/>
                <a:gd name="f436" fmla="*/ 350425 f414 1"/>
                <a:gd name="f437" fmla="*/ 273939 f413 1"/>
                <a:gd name="f438" fmla="*/ 364427 f414 1"/>
                <a:gd name="f439" fmla="*/ 293180 f413 1"/>
                <a:gd name="f440" fmla="*/ 471964 f414 1"/>
                <a:gd name="f441" fmla="*/ 434816 f413 1"/>
                <a:gd name="f442" fmla="*/ 642081 f414 1"/>
                <a:gd name="f443" fmla="*/ 433483 f413 1"/>
                <a:gd name="f444" fmla="*/ 742950 f414 1"/>
                <a:gd name="f445" fmla="*/ 304800 f413 1"/>
                <a:gd name="f446" fmla="*/ 765334 f414 1"/>
                <a:gd name="f447" fmla="*/ 264414 f413 1"/>
                <a:gd name="f448" fmla="*/ 627888 f414 1"/>
                <a:gd name="f449" fmla="*/ 80963 f413 1"/>
                <a:gd name="f450" fmla="*/ 570072 f414 1"/>
                <a:gd name="f451" fmla="*/ 0 f413 1"/>
                <a:gd name="f452" fmla="*/ 613506 f414 1"/>
                <a:gd name="f453" fmla="*/ 4953 f413 1"/>
                <a:gd name="f454" fmla="*/ 806482 f414 1"/>
                <a:gd name="f455" fmla="*/ 80677 f413 1"/>
                <a:gd name="f456" fmla="*/ 882301 f414 1"/>
                <a:gd name="f457" fmla="*/ 75914 f413 1"/>
                <a:gd name="f458" fmla="*/ 886873 f414 1"/>
                <a:gd name="f459" fmla="*/ 110776 f413 1"/>
                <a:gd name="f460" fmla="*/ 841248 f414 1"/>
                <a:gd name="f461" fmla="*/ 429292 f413 1"/>
                <a:gd name="f462" fmla="*/ 766858 f414 1"/>
                <a:gd name="f463" fmla="*/ 519208 f413 1"/>
                <a:gd name="f464" fmla="*/ 717804 f414 1"/>
                <a:gd name="f465" fmla="*/ 783622 f414 1"/>
                <a:gd name="f466" fmla="*/ 558546 f413 1"/>
                <a:gd name="f467" fmla="*/ 985457 f414 1"/>
                <a:gd name="f468" fmla="*/ 636175 f413 1"/>
                <a:gd name="f469" fmla="*/ 1001459 f414 1"/>
                <a:gd name="f470" fmla="*/ 644843 f413 1"/>
                <a:gd name="f471" fmla="*/ 1030796 f414 1"/>
                <a:gd name="f472" fmla="*/ 685419 f413 1"/>
                <a:gd name="f473" fmla="*/ 1099947 f414 1"/>
                <a:gd name="f474" fmla="*/ 1032986 f413 1"/>
                <a:gd name="f475" fmla="*/ 1100519 f414 1"/>
                <a:gd name="f476" fmla="*/ 1040511 f413 1"/>
                <a:gd name="f477" fmla="*/ 0 f414 1"/>
                <a:gd name="f478" fmla="*/ 24289 f414 1"/>
                <a:gd name="f479" fmla="*/ 933736 f413 1"/>
                <a:gd name="f480" fmla="*/ 84106 f414 1"/>
                <a:gd name="f481" fmla="*/ 675608 f413 1"/>
                <a:gd name="f482" fmla="*/ 104299 f414 1"/>
                <a:gd name="f483" fmla="*/ 649796 f413 1"/>
                <a:gd name="f484" fmla="*/ 236792 f414 1"/>
                <a:gd name="f485" fmla="*/ 590169 f413 1"/>
                <a:gd name="f486" fmla="*/ 778288 f414 1"/>
                <a:gd name="f487" fmla="*/ 810768 f413 1"/>
                <a:gd name="f488" fmla="*/ 778193 f414 1"/>
                <a:gd name="f489" fmla="*/ 805148 f413 1"/>
                <a:gd name="f490" fmla="*/ 783717 f414 1"/>
                <a:gd name="f491" fmla="*/ 803053 f413 1"/>
                <a:gd name="f492" fmla="*/ 813054 f414 1"/>
                <a:gd name="f493" fmla="*/ 718280 f413 1"/>
                <a:gd name="f494" fmla="*/ 787051 f414 1"/>
                <a:gd name="f495" fmla="*/ 690848 f413 1"/>
                <a:gd name="f496" fmla="*/ 686562 f413 1"/>
                <a:gd name="f497" fmla="*/ 660273 f414 1"/>
                <a:gd name="f498" fmla="*/ 783146 f413 1"/>
                <a:gd name="f499" fmla="*/ 651129 f414 1"/>
                <a:gd name="f500" fmla="*/ 794385 f413 1"/>
                <a:gd name="f501" fmla="*/ 629222 f414 1"/>
                <a:gd name="f502" fmla="*/ 817245 f413 1"/>
                <a:gd name="f503" fmla="*/ 639890 f414 1"/>
                <a:gd name="f504" fmla="*/ 853440 f413 1"/>
                <a:gd name="f505" fmla="*/ 650558 f414 1"/>
                <a:gd name="f506" fmla="*/ 871157 f413 1"/>
                <a:gd name="f507" fmla="*/ 815245 f414 1"/>
                <a:gd name="f508" fmla="*/ 1008888 f413 1"/>
                <a:gd name="f509" fmla="*/ 976503 f414 1"/>
                <a:gd name="f510" fmla="*/ 871347 f413 1"/>
                <a:gd name="f511" fmla="*/ 987743 f414 1"/>
                <a:gd name="f512" fmla="*/ 853631 f413 1"/>
                <a:gd name="f513" fmla="*/ 997934 f414 1"/>
                <a:gd name="f514" fmla="*/ 817340 f413 1"/>
                <a:gd name="f515" fmla="*/ 980885 f414 1"/>
                <a:gd name="f516" fmla="*/ 796004 f413 1"/>
                <a:gd name="f517" fmla="*/ 966311 f414 1"/>
                <a:gd name="f518" fmla="*/ 781717 f413 1"/>
                <a:gd name="f519" fmla="*/ 884015 f414 1"/>
                <a:gd name="f520" fmla="*/ 694944 f413 1"/>
                <a:gd name="f521" fmla="*/ 866870 f414 1"/>
                <a:gd name="f522" fmla="*/ 688658 f413 1"/>
                <a:gd name="f523" fmla="*/ 863346 f414 1"/>
                <a:gd name="f524" fmla="*/ 740664 f413 1"/>
                <a:gd name="f525" fmla="*/ 806672 f414 1"/>
                <a:gd name="f526" fmla="*/ 810387 f413 1"/>
                <a:gd name="f527" fmla="*/ 623411 f414 1"/>
                <a:gd name="f528" fmla="*/ 501777 f413 1"/>
                <a:gd name="f529" fmla="*/ 620745 f414 1"/>
                <a:gd name="f530" fmla="*/ 501110 f413 1"/>
                <a:gd name="f531" fmla="*/ 606743 f414 1"/>
                <a:gd name="f532" fmla="*/ 505873 f413 1"/>
                <a:gd name="f533" fmla="*/ 511588 f414 1"/>
                <a:gd name="f534" fmla="*/ 507301 f413 1"/>
                <a:gd name="f535" fmla="*/ 477298 f414 1"/>
                <a:gd name="f536" fmla="*/ 521113 f413 1"/>
                <a:gd name="f537" fmla="*/ 429196 f414 1"/>
                <a:gd name="f538" fmla="*/ 563594 f413 1"/>
                <a:gd name="f539" fmla="*/ 409766 f414 1"/>
                <a:gd name="f540" fmla="*/ 634175 f413 1"/>
                <a:gd name="f541" fmla="*/ 450914 f414 1"/>
                <a:gd name="f542" fmla="*/ 663226 f413 1"/>
                <a:gd name="f543" fmla="*/ 607314 f414 1"/>
                <a:gd name="f544" fmla="*/ 678466 f413 1"/>
                <a:gd name="f545" fmla="*/ 691229 f414 1"/>
                <a:gd name="f546" fmla="*/ 650367 f413 1"/>
                <a:gd name="f547" fmla="*/ 715995 f414 1"/>
                <a:gd name="f548" fmla="*/ 606457 f413 1"/>
                <a:gd name="f549" fmla="*/ 683895 f414 1"/>
                <a:gd name="f550" fmla="*/ 564261 f413 1"/>
                <a:gd name="f551" fmla="*/ 631889 f414 1"/>
                <a:gd name="f552" fmla="*/ 516541 f413 1"/>
                <a:gd name="f553" fmla="+- f415 0 f1"/>
                <a:gd name="f554" fmla="*/ f418 1 1100518"/>
                <a:gd name="f555" fmla="*/ f419 1 1040511"/>
                <a:gd name="f556" fmla="*/ f420 1 1100518"/>
                <a:gd name="f557" fmla="*/ f421 1 1040511"/>
                <a:gd name="f558" fmla="*/ f422 1 1100518"/>
                <a:gd name="f559" fmla="*/ f423 1 1040511"/>
                <a:gd name="f560" fmla="*/ f424 1 1100518"/>
                <a:gd name="f561" fmla="*/ f425 1 1040511"/>
                <a:gd name="f562" fmla="*/ f426 1 1100518"/>
                <a:gd name="f563" fmla="*/ f427 1 1040511"/>
                <a:gd name="f564" fmla="*/ f428 1 1100518"/>
                <a:gd name="f565" fmla="*/ f429 1 1040511"/>
                <a:gd name="f566" fmla="*/ f430 1 1100518"/>
                <a:gd name="f567" fmla="*/ f431 1 1040511"/>
                <a:gd name="f568" fmla="*/ f432 1 1100518"/>
                <a:gd name="f569" fmla="*/ f433 1 1040511"/>
                <a:gd name="f570" fmla="*/ f434 1 1100518"/>
                <a:gd name="f571" fmla="*/ f435 1 1040511"/>
                <a:gd name="f572" fmla="*/ f436 1 1100518"/>
                <a:gd name="f573" fmla="*/ f437 1 1040511"/>
                <a:gd name="f574" fmla="*/ f438 1 1100518"/>
                <a:gd name="f575" fmla="*/ f439 1 1040511"/>
                <a:gd name="f576" fmla="*/ f440 1 1100518"/>
                <a:gd name="f577" fmla="*/ f441 1 1040511"/>
                <a:gd name="f578" fmla="*/ f442 1 1100518"/>
                <a:gd name="f579" fmla="*/ f443 1 1040511"/>
                <a:gd name="f580" fmla="*/ f444 1 1100518"/>
                <a:gd name="f581" fmla="*/ f445 1 1040511"/>
                <a:gd name="f582" fmla="*/ f446 1 1100518"/>
                <a:gd name="f583" fmla="*/ f447 1 1040511"/>
                <a:gd name="f584" fmla="*/ f448 1 1100518"/>
                <a:gd name="f585" fmla="*/ f449 1 1040511"/>
                <a:gd name="f586" fmla="*/ f450 1 1100518"/>
                <a:gd name="f587" fmla="*/ f451 1 1040511"/>
                <a:gd name="f588" fmla="*/ f452 1 1100518"/>
                <a:gd name="f589" fmla="*/ f453 1 1040511"/>
                <a:gd name="f590" fmla="*/ f454 1 1100518"/>
                <a:gd name="f591" fmla="*/ f455 1 1040511"/>
                <a:gd name="f592" fmla="*/ f456 1 1100518"/>
                <a:gd name="f593" fmla="*/ f457 1 1040511"/>
                <a:gd name="f594" fmla="*/ f458 1 1100518"/>
                <a:gd name="f595" fmla="*/ f459 1 1040511"/>
                <a:gd name="f596" fmla="*/ f460 1 1100518"/>
                <a:gd name="f597" fmla="*/ f461 1 1040511"/>
                <a:gd name="f598" fmla="*/ f462 1 1100518"/>
                <a:gd name="f599" fmla="*/ f463 1 1040511"/>
                <a:gd name="f600" fmla="*/ f464 1 1100518"/>
                <a:gd name="f601" fmla="*/ f465 1 1100518"/>
                <a:gd name="f602" fmla="*/ f466 1 1040511"/>
                <a:gd name="f603" fmla="*/ f467 1 1100518"/>
                <a:gd name="f604" fmla="*/ f468 1 1040511"/>
                <a:gd name="f605" fmla="*/ f469 1 1100518"/>
                <a:gd name="f606" fmla="*/ f470 1 1040511"/>
                <a:gd name="f607" fmla="*/ f471 1 1100518"/>
                <a:gd name="f608" fmla="*/ f472 1 1040511"/>
                <a:gd name="f609" fmla="*/ f473 1 1100518"/>
                <a:gd name="f610" fmla="*/ f474 1 1040511"/>
                <a:gd name="f611" fmla="*/ f475 1 1100518"/>
                <a:gd name="f612" fmla="*/ f476 1 1040511"/>
                <a:gd name="f613" fmla="*/ f477 1 1100518"/>
                <a:gd name="f614" fmla="*/ f478 1 1100518"/>
                <a:gd name="f615" fmla="*/ f479 1 1040511"/>
                <a:gd name="f616" fmla="*/ f480 1 1100518"/>
                <a:gd name="f617" fmla="*/ f481 1 1040511"/>
                <a:gd name="f618" fmla="*/ f482 1 1100518"/>
                <a:gd name="f619" fmla="*/ f483 1 1040511"/>
                <a:gd name="f620" fmla="*/ f484 1 1100518"/>
                <a:gd name="f621" fmla="*/ f485 1 1040511"/>
                <a:gd name="f622" fmla="*/ f486 1 1100518"/>
                <a:gd name="f623" fmla="*/ f487 1 1040511"/>
                <a:gd name="f624" fmla="*/ f488 1 1100518"/>
                <a:gd name="f625" fmla="*/ f489 1 1040511"/>
                <a:gd name="f626" fmla="*/ f490 1 1100518"/>
                <a:gd name="f627" fmla="*/ f491 1 1040511"/>
                <a:gd name="f628" fmla="*/ f492 1 1100518"/>
                <a:gd name="f629" fmla="*/ f493 1 1040511"/>
                <a:gd name="f630" fmla="*/ f494 1 1100518"/>
                <a:gd name="f631" fmla="*/ f495 1 1040511"/>
                <a:gd name="f632" fmla="*/ f496 1 1040511"/>
                <a:gd name="f633" fmla="*/ f497 1 1100518"/>
                <a:gd name="f634" fmla="*/ f498 1 1040511"/>
                <a:gd name="f635" fmla="*/ f499 1 1100518"/>
                <a:gd name="f636" fmla="*/ f500 1 1040511"/>
                <a:gd name="f637" fmla="*/ f501 1 1100518"/>
                <a:gd name="f638" fmla="*/ f502 1 1040511"/>
                <a:gd name="f639" fmla="*/ f503 1 1100518"/>
                <a:gd name="f640" fmla="*/ f504 1 1040511"/>
                <a:gd name="f641" fmla="*/ f505 1 1100518"/>
                <a:gd name="f642" fmla="*/ f506 1 1040511"/>
                <a:gd name="f643" fmla="*/ f507 1 1100518"/>
                <a:gd name="f644" fmla="*/ f508 1 1040511"/>
                <a:gd name="f645" fmla="*/ f509 1 1100518"/>
                <a:gd name="f646" fmla="*/ f510 1 1040511"/>
                <a:gd name="f647" fmla="*/ f511 1 1100518"/>
                <a:gd name="f648" fmla="*/ f512 1 1040511"/>
                <a:gd name="f649" fmla="*/ f513 1 1100518"/>
                <a:gd name="f650" fmla="*/ f514 1 1040511"/>
                <a:gd name="f651" fmla="*/ f515 1 1100518"/>
                <a:gd name="f652" fmla="*/ f516 1 1040511"/>
                <a:gd name="f653" fmla="*/ f517 1 1100518"/>
                <a:gd name="f654" fmla="*/ f518 1 1040511"/>
                <a:gd name="f655" fmla="*/ f519 1 1100518"/>
                <a:gd name="f656" fmla="*/ f520 1 1040511"/>
                <a:gd name="f657" fmla="*/ f521 1 1100518"/>
                <a:gd name="f658" fmla="*/ f522 1 1040511"/>
                <a:gd name="f659" fmla="*/ f523 1 1100518"/>
                <a:gd name="f660" fmla="*/ f524 1 1040511"/>
                <a:gd name="f661" fmla="*/ f525 1 1100518"/>
                <a:gd name="f662" fmla="*/ f526 1 1040511"/>
                <a:gd name="f663" fmla="*/ f527 1 1100518"/>
                <a:gd name="f664" fmla="*/ f528 1 1040511"/>
                <a:gd name="f665" fmla="*/ f529 1 1100518"/>
                <a:gd name="f666" fmla="*/ f530 1 1040511"/>
                <a:gd name="f667" fmla="*/ f531 1 1100518"/>
                <a:gd name="f668" fmla="*/ f532 1 1040511"/>
                <a:gd name="f669" fmla="*/ f533 1 1100518"/>
                <a:gd name="f670" fmla="*/ f534 1 1040511"/>
                <a:gd name="f671" fmla="*/ f535 1 1100518"/>
                <a:gd name="f672" fmla="*/ f536 1 1040511"/>
                <a:gd name="f673" fmla="*/ f537 1 1100518"/>
                <a:gd name="f674" fmla="*/ f538 1 1040511"/>
                <a:gd name="f675" fmla="*/ f539 1 1100518"/>
                <a:gd name="f676" fmla="*/ f540 1 1040511"/>
                <a:gd name="f677" fmla="*/ f541 1 1100518"/>
                <a:gd name="f678" fmla="*/ f542 1 1040511"/>
                <a:gd name="f679" fmla="*/ f543 1 1100518"/>
                <a:gd name="f680" fmla="*/ f544 1 1040511"/>
                <a:gd name="f681" fmla="*/ f545 1 1100518"/>
                <a:gd name="f682" fmla="*/ f546 1 1040511"/>
                <a:gd name="f683" fmla="*/ f547 1 1100518"/>
                <a:gd name="f684" fmla="*/ f548 1 1040511"/>
                <a:gd name="f685" fmla="*/ f549 1 1100518"/>
                <a:gd name="f686" fmla="*/ f550 1 1040511"/>
                <a:gd name="f687" fmla="*/ f551 1 1100518"/>
                <a:gd name="f688" fmla="*/ f552 1 1040511"/>
                <a:gd name="f689" fmla="*/ f409 1 f416"/>
                <a:gd name="f690" fmla="*/ f410 1 f416"/>
                <a:gd name="f691" fmla="*/ f409 1 f417"/>
                <a:gd name="f692" fmla="*/ f411 1 f417"/>
                <a:gd name="f693" fmla="*/ f554 1 f416"/>
                <a:gd name="f694" fmla="*/ f555 1 f417"/>
                <a:gd name="f695" fmla="*/ f556 1 f416"/>
                <a:gd name="f696" fmla="*/ f557 1 f417"/>
                <a:gd name="f697" fmla="*/ f558 1 f416"/>
                <a:gd name="f698" fmla="*/ f559 1 f417"/>
                <a:gd name="f699" fmla="*/ f560 1 f416"/>
                <a:gd name="f700" fmla="*/ f561 1 f417"/>
                <a:gd name="f701" fmla="*/ f562 1 f416"/>
                <a:gd name="f702" fmla="*/ f563 1 f417"/>
                <a:gd name="f703" fmla="*/ f564 1 f416"/>
                <a:gd name="f704" fmla="*/ f565 1 f417"/>
                <a:gd name="f705" fmla="*/ f566 1 f416"/>
                <a:gd name="f706" fmla="*/ f567 1 f417"/>
                <a:gd name="f707" fmla="*/ f568 1 f416"/>
                <a:gd name="f708" fmla="*/ f569 1 f417"/>
                <a:gd name="f709" fmla="*/ f570 1 f416"/>
                <a:gd name="f710" fmla="*/ f571 1 f417"/>
                <a:gd name="f711" fmla="*/ f572 1 f416"/>
                <a:gd name="f712" fmla="*/ f573 1 f417"/>
                <a:gd name="f713" fmla="*/ f574 1 f416"/>
                <a:gd name="f714" fmla="*/ f575 1 f417"/>
                <a:gd name="f715" fmla="*/ f576 1 f416"/>
                <a:gd name="f716" fmla="*/ f577 1 f417"/>
                <a:gd name="f717" fmla="*/ f578 1 f416"/>
                <a:gd name="f718" fmla="*/ f579 1 f417"/>
                <a:gd name="f719" fmla="*/ f580 1 f416"/>
                <a:gd name="f720" fmla="*/ f581 1 f417"/>
                <a:gd name="f721" fmla="*/ f582 1 f416"/>
                <a:gd name="f722" fmla="*/ f583 1 f417"/>
                <a:gd name="f723" fmla="*/ f584 1 f416"/>
                <a:gd name="f724" fmla="*/ f585 1 f417"/>
                <a:gd name="f725" fmla="*/ f586 1 f416"/>
                <a:gd name="f726" fmla="*/ f587 1 f417"/>
                <a:gd name="f727" fmla="*/ f588 1 f416"/>
                <a:gd name="f728" fmla="*/ f589 1 f417"/>
                <a:gd name="f729" fmla="*/ f590 1 f416"/>
                <a:gd name="f730" fmla="*/ f591 1 f417"/>
                <a:gd name="f731" fmla="*/ f592 1 f416"/>
                <a:gd name="f732" fmla="*/ f593 1 f417"/>
                <a:gd name="f733" fmla="*/ f594 1 f416"/>
                <a:gd name="f734" fmla="*/ f595 1 f417"/>
                <a:gd name="f735" fmla="*/ f596 1 f416"/>
                <a:gd name="f736" fmla="*/ f597 1 f417"/>
                <a:gd name="f737" fmla="*/ f598 1 f416"/>
                <a:gd name="f738" fmla="*/ f599 1 f417"/>
                <a:gd name="f739" fmla="*/ f600 1 f416"/>
                <a:gd name="f740" fmla="*/ f601 1 f416"/>
                <a:gd name="f741" fmla="*/ f602 1 f417"/>
                <a:gd name="f742" fmla="*/ f603 1 f416"/>
                <a:gd name="f743" fmla="*/ f604 1 f417"/>
                <a:gd name="f744" fmla="*/ f605 1 f416"/>
                <a:gd name="f745" fmla="*/ f606 1 f417"/>
                <a:gd name="f746" fmla="*/ f607 1 f416"/>
                <a:gd name="f747" fmla="*/ f608 1 f417"/>
                <a:gd name="f748" fmla="*/ f609 1 f416"/>
                <a:gd name="f749" fmla="*/ f610 1 f417"/>
                <a:gd name="f750" fmla="*/ f611 1 f416"/>
                <a:gd name="f751" fmla="*/ f612 1 f417"/>
                <a:gd name="f752" fmla="*/ f613 1 f416"/>
                <a:gd name="f753" fmla="*/ f614 1 f416"/>
                <a:gd name="f754" fmla="*/ f615 1 f417"/>
                <a:gd name="f755" fmla="*/ f616 1 f416"/>
                <a:gd name="f756" fmla="*/ f617 1 f417"/>
                <a:gd name="f757" fmla="*/ f618 1 f416"/>
                <a:gd name="f758" fmla="*/ f619 1 f417"/>
                <a:gd name="f759" fmla="*/ f620 1 f416"/>
                <a:gd name="f760" fmla="*/ f621 1 f417"/>
                <a:gd name="f761" fmla="*/ f622 1 f416"/>
                <a:gd name="f762" fmla="*/ f623 1 f417"/>
                <a:gd name="f763" fmla="*/ f624 1 f416"/>
                <a:gd name="f764" fmla="*/ f625 1 f417"/>
                <a:gd name="f765" fmla="*/ f626 1 f416"/>
                <a:gd name="f766" fmla="*/ f627 1 f417"/>
                <a:gd name="f767" fmla="*/ f628 1 f416"/>
                <a:gd name="f768" fmla="*/ f629 1 f417"/>
                <a:gd name="f769" fmla="*/ f630 1 f416"/>
                <a:gd name="f770" fmla="*/ f631 1 f417"/>
                <a:gd name="f771" fmla="*/ f632 1 f417"/>
                <a:gd name="f772" fmla="*/ f633 1 f416"/>
                <a:gd name="f773" fmla="*/ f634 1 f417"/>
                <a:gd name="f774" fmla="*/ f635 1 f416"/>
                <a:gd name="f775" fmla="*/ f636 1 f417"/>
                <a:gd name="f776" fmla="*/ f637 1 f416"/>
                <a:gd name="f777" fmla="*/ f638 1 f417"/>
                <a:gd name="f778" fmla="*/ f639 1 f416"/>
                <a:gd name="f779" fmla="*/ f640 1 f417"/>
                <a:gd name="f780" fmla="*/ f641 1 f416"/>
                <a:gd name="f781" fmla="*/ f642 1 f417"/>
                <a:gd name="f782" fmla="*/ f643 1 f416"/>
                <a:gd name="f783" fmla="*/ f644 1 f417"/>
                <a:gd name="f784" fmla="*/ f645 1 f416"/>
                <a:gd name="f785" fmla="*/ f646 1 f417"/>
                <a:gd name="f786" fmla="*/ f647 1 f416"/>
                <a:gd name="f787" fmla="*/ f648 1 f417"/>
                <a:gd name="f788" fmla="*/ f649 1 f416"/>
                <a:gd name="f789" fmla="*/ f650 1 f417"/>
                <a:gd name="f790" fmla="*/ f651 1 f416"/>
                <a:gd name="f791" fmla="*/ f652 1 f417"/>
                <a:gd name="f792" fmla="*/ f653 1 f416"/>
                <a:gd name="f793" fmla="*/ f654 1 f417"/>
                <a:gd name="f794" fmla="*/ f655 1 f416"/>
                <a:gd name="f795" fmla="*/ f656 1 f417"/>
                <a:gd name="f796" fmla="*/ f657 1 f416"/>
                <a:gd name="f797" fmla="*/ f658 1 f417"/>
                <a:gd name="f798" fmla="*/ f659 1 f416"/>
                <a:gd name="f799" fmla="*/ f660 1 f417"/>
                <a:gd name="f800" fmla="*/ f661 1 f416"/>
                <a:gd name="f801" fmla="*/ f662 1 f417"/>
                <a:gd name="f802" fmla="*/ f663 1 f416"/>
                <a:gd name="f803" fmla="*/ f664 1 f417"/>
                <a:gd name="f804" fmla="*/ f665 1 f416"/>
                <a:gd name="f805" fmla="*/ f666 1 f417"/>
                <a:gd name="f806" fmla="*/ f667 1 f416"/>
                <a:gd name="f807" fmla="*/ f668 1 f417"/>
                <a:gd name="f808" fmla="*/ f669 1 f416"/>
                <a:gd name="f809" fmla="*/ f670 1 f417"/>
                <a:gd name="f810" fmla="*/ f671 1 f416"/>
                <a:gd name="f811" fmla="*/ f672 1 f417"/>
                <a:gd name="f812" fmla="*/ f673 1 f416"/>
                <a:gd name="f813" fmla="*/ f674 1 f417"/>
                <a:gd name="f814" fmla="*/ f675 1 f416"/>
                <a:gd name="f815" fmla="*/ f676 1 f417"/>
                <a:gd name="f816" fmla="*/ f677 1 f416"/>
                <a:gd name="f817" fmla="*/ f678 1 f417"/>
                <a:gd name="f818" fmla="*/ f679 1 f416"/>
                <a:gd name="f819" fmla="*/ f680 1 f417"/>
                <a:gd name="f820" fmla="*/ f681 1 f416"/>
                <a:gd name="f821" fmla="*/ f682 1 f417"/>
                <a:gd name="f822" fmla="*/ f683 1 f416"/>
                <a:gd name="f823" fmla="*/ f684 1 f417"/>
                <a:gd name="f824" fmla="*/ f685 1 f416"/>
                <a:gd name="f825" fmla="*/ f686 1 f417"/>
                <a:gd name="f826" fmla="*/ f687 1 f416"/>
                <a:gd name="f827" fmla="*/ f688 1 f417"/>
                <a:gd name="f828" fmla="*/ f689 f407 1"/>
                <a:gd name="f829" fmla="*/ f690 f407 1"/>
                <a:gd name="f830" fmla="*/ f692 f408 1"/>
                <a:gd name="f831" fmla="*/ f691 f408 1"/>
                <a:gd name="f832" fmla="*/ f693 f407 1"/>
                <a:gd name="f833" fmla="*/ f694 f408 1"/>
                <a:gd name="f834" fmla="*/ f695 f407 1"/>
                <a:gd name="f835" fmla="*/ f696 f408 1"/>
                <a:gd name="f836" fmla="*/ f697 f407 1"/>
                <a:gd name="f837" fmla="*/ f698 f408 1"/>
                <a:gd name="f838" fmla="*/ f699 f407 1"/>
                <a:gd name="f839" fmla="*/ f700 f408 1"/>
                <a:gd name="f840" fmla="*/ f701 f407 1"/>
                <a:gd name="f841" fmla="*/ f702 f408 1"/>
                <a:gd name="f842" fmla="*/ f703 f407 1"/>
                <a:gd name="f843" fmla="*/ f704 f408 1"/>
                <a:gd name="f844" fmla="*/ f705 f407 1"/>
                <a:gd name="f845" fmla="*/ f706 f408 1"/>
                <a:gd name="f846" fmla="*/ f707 f407 1"/>
                <a:gd name="f847" fmla="*/ f708 f408 1"/>
                <a:gd name="f848" fmla="*/ f709 f407 1"/>
                <a:gd name="f849" fmla="*/ f710 f408 1"/>
                <a:gd name="f850" fmla="*/ f711 f407 1"/>
                <a:gd name="f851" fmla="*/ f712 f408 1"/>
                <a:gd name="f852" fmla="*/ f713 f407 1"/>
                <a:gd name="f853" fmla="*/ f714 f408 1"/>
                <a:gd name="f854" fmla="*/ f715 f407 1"/>
                <a:gd name="f855" fmla="*/ f716 f408 1"/>
                <a:gd name="f856" fmla="*/ f717 f407 1"/>
                <a:gd name="f857" fmla="*/ f718 f408 1"/>
                <a:gd name="f858" fmla="*/ f719 f407 1"/>
                <a:gd name="f859" fmla="*/ f720 f408 1"/>
                <a:gd name="f860" fmla="*/ f721 f407 1"/>
                <a:gd name="f861" fmla="*/ f722 f408 1"/>
                <a:gd name="f862" fmla="*/ f723 f407 1"/>
                <a:gd name="f863" fmla="*/ f724 f408 1"/>
                <a:gd name="f864" fmla="*/ f725 f407 1"/>
                <a:gd name="f865" fmla="*/ f726 f408 1"/>
                <a:gd name="f866" fmla="*/ f727 f407 1"/>
                <a:gd name="f867" fmla="*/ f728 f408 1"/>
                <a:gd name="f868" fmla="*/ f729 f407 1"/>
                <a:gd name="f869" fmla="*/ f730 f408 1"/>
                <a:gd name="f870" fmla="*/ f731 f407 1"/>
                <a:gd name="f871" fmla="*/ f732 f408 1"/>
                <a:gd name="f872" fmla="*/ f733 f407 1"/>
                <a:gd name="f873" fmla="*/ f734 f408 1"/>
                <a:gd name="f874" fmla="*/ f735 f407 1"/>
                <a:gd name="f875" fmla="*/ f736 f408 1"/>
                <a:gd name="f876" fmla="*/ f737 f407 1"/>
                <a:gd name="f877" fmla="*/ f738 f408 1"/>
                <a:gd name="f878" fmla="*/ f739 f407 1"/>
                <a:gd name="f879" fmla="*/ f740 f407 1"/>
                <a:gd name="f880" fmla="*/ f741 f408 1"/>
                <a:gd name="f881" fmla="*/ f742 f407 1"/>
                <a:gd name="f882" fmla="*/ f743 f408 1"/>
                <a:gd name="f883" fmla="*/ f744 f407 1"/>
                <a:gd name="f884" fmla="*/ f745 f408 1"/>
                <a:gd name="f885" fmla="*/ f746 f407 1"/>
                <a:gd name="f886" fmla="*/ f747 f408 1"/>
                <a:gd name="f887" fmla="*/ f748 f407 1"/>
                <a:gd name="f888" fmla="*/ f749 f408 1"/>
                <a:gd name="f889" fmla="*/ f750 f407 1"/>
                <a:gd name="f890" fmla="*/ f751 f408 1"/>
                <a:gd name="f891" fmla="*/ f752 f407 1"/>
                <a:gd name="f892" fmla="*/ f753 f407 1"/>
                <a:gd name="f893" fmla="*/ f754 f408 1"/>
                <a:gd name="f894" fmla="*/ f755 f407 1"/>
                <a:gd name="f895" fmla="*/ f756 f408 1"/>
                <a:gd name="f896" fmla="*/ f757 f407 1"/>
                <a:gd name="f897" fmla="*/ f758 f408 1"/>
                <a:gd name="f898" fmla="*/ f759 f407 1"/>
                <a:gd name="f899" fmla="*/ f760 f408 1"/>
                <a:gd name="f900" fmla="*/ f761 f407 1"/>
                <a:gd name="f901" fmla="*/ f762 f408 1"/>
                <a:gd name="f902" fmla="*/ f763 f407 1"/>
                <a:gd name="f903" fmla="*/ f764 f408 1"/>
                <a:gd name="f904" fmla="*/ f765 f407 1"/>
                <a:gd name="f905" fmla="*/ f766 f408 1"/>
                <a:gd name="f906" fmla="*/ f767 f407 1"/>
                <a:gd name="f907" fmla="*/ f768 f408 1"/>
                <a:gd name="f908" fmla="*/ f769 f407 1"/>
                <a:gd name="f909" fmla="*/ f770 f408 1"/>
                <a:gd name="f910" fmla="*/ f771 f408 1"/>
                <a:gd name="f911" fmla="*/ f772 f407 1"/>
                <a:gd name="f912" fmla="*/ f773 f408 1"/>
                <a:gd name="f913" fmla="*/ f774 f407 1"/>
                <a:gd name="f914" fmla="*/ f775 f408 1"/>
                <a:gd name="f915" fmla="*/ f776 f407 1"/>
                <a:gd name="f916" fmla="*/ f777 f408 1"/>
                <a:gd name="f917" fmla="*/ f778 f407 1"/>
                <a:gd name="f918" fmla="*/ f779 f408 1"/>
                <a:gd name="f919" fmla="*/ f780 f407 1"/>
                <a:gd name="f920" fmla="*/ f781 f408 1"/>
                <a:gd name="f921" fmla="*/ f782 f407 1"/>
                <a:gd name="f922" fmla="*/ f783 f408 1"/>
                <a:gd name="f923" fmla="*/ f784 f407 1"/>
                <a:gd name="f924" fmla="*/ f785 f408 1"/>
                <a:gd name="f925" fmla="*/ f786 f407 1"/>
                <a:gd name="f926" fmla="*/ f787 f408 1"/>
                <a:gd name="f927" fmla="*/ f788 f407 1"/>
                <a:gd name="f928" fmla="*/ f789 f408 1"/>
                <a:gd name="f929" fmla="*/ f790 f407 1"/>
                <a:gd name="f930" fmla="*/ f791 f408 1"/>
                <a:gd name="f931" fmla="*/ f792 f407 1"/>
                <a:gd name="f932" fmla="*/ f793 f408 1"/>
                <a:gd name="f933" fmla="*/ f794 f407 1"/>
                <a:gd name="f934" fmla="*/ f795 f408 1"/>
                <a:gd name="f935" fmla="*/ f796 f407 1"/>
                <a:gd name="f936" fmla="*/ f797 f408 1"/>
                <a:gd name="f937" fmla="*/ f798 f407 1"/>
                <a:gd name="f938" fmla="*/ f799 f408 1"/>
                <a:gd name="f939" fmla="*/ f800 f407 1"/>
                <a:gd name="f940" fmla="*/ f801 f408 1"/>
                <a:gd name="f941" fmla="*/ f802 f407 1"/>
                <a:gd name="f942" fmla="*/ f803 f408 1"/>
                <a:gd name="f943" fmla="*/ f804 f407 1"/>
                <a:gd name="f944" fmla="*/ f805 f408 1"/>
                <a:gd name="f945" fmla="*/ f806 f407 1"/>
                <a:gd name="f946" fmla="*/ f807 f408 1"/>
                <a:gd name="f947" fmla="*/ f808 f407 1"/>
                <a:gd name="f948" fmla="*/ f809 f408 1"/>
                <a:gd name="f949" fmla="*/ f810 f407 1"/>
                <a:gd name="f950" fmla="*/ f811 f408 1"/>
                <a:gd name="f951" fmla="*/ f812 f407 1"/>
                <a:gd name="f952" fmla="*/ f813 f408 1"/>
                <a:gd name="f953" fmla="*/ f814 f407 1"/>
                <a:gd name="f954" fmla="*/ f815 f408 1"/>
                <a:gd name="f955" fmla="*/ f816 f407 1"/>
                <a:gd name="f956" fmla="*/ f817 f408 1"/>
                <a:gd name="f957" fmla="*/ f818 f407 1"/>
                <a:gd name="f958" fmla="*/ f819 f408 1"/>
                <a:gd name="f959" fmla="*/ f820 f407 1"/>
                <a:gd name="f960" fmla="*/ f821 f408 1"/>
                <a:gd name="f961" fmla="*/ f822 f407 1"/>
                <a:gd name="f962" fmla="*/ f823 f408 1"/>
                <a:gd name="f963" fmla="*/ f824 f407 1"/>
                <a:gd name="f964" fmla="*/ f825 f408 1"/>
                <a:gd name="f965" fmla="*/ f826 f407 1"/>
                <a:gd name="f966" fmla="*/ f827 f4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53">
                  <a:pos x="f832" y="f833"/>
                </a:cxn>
                <a:cxn ang="f553">
                  <a:pos x="f834" y="f835"/>
                </a:cxn>
                <a:cxn ang="f553">
                  <a:pos x="f836" y="f837"/>
                </a:cxn>
                <a:cxn ang="f553">
                  <a:pos x="f838" y="f839"/>
                </a:cxn>
                <a:cxn ang="f553">
                  <a:pos x="f840" y="f841"/>
                </a:cxn>
                <a:cxn ang="f553">
                  <a:pos x="f842" y="f843"/>
                </a:cxn>
                <a:cxn ang="f553">
                  <a:pos x="f844" y="f845"/>
                </a:cxn>
                <a:cxn ang="f553">
                  <a:pos x="f846" y="f847"/>
                </a:cxn>
                <a:cxn ang="f553">
                  <a:pos x="f848" y="f849"/>
                </a:cxn>
                <a:cxn ang="f553">
                  <a:pos x="f850" y="f851"/>
                </a:cxn>
                <a:cxn ang="f553">
                  <a:pos x="f852" y="f853"/>
                </a:cxn>
                <a:cxn ang="f553">
                  <a:pos x="f854" y="f855"/>
                </a:cxn>
                <a:cxn ang="f553">
                  <a:pos x="f856" y="f857"/>
                </a:cxn>
                <a:cxn ang="f553">
                  <a:pos x="f858" y="f859"/>
                </a:cxn>
                <a:cxn ang="f553">
                  <a:pos x="f860" y="f861"/>
                </a:cxn>
                <a:cxn ang="f553">
                  <a:pos x="f862" y="f863"/>
                </a:cxn>
                <a:cxn ang="f553">
                  <a:pos x="f864" y="f865"/>
                </a:cxn>
                <a:cxn ang="f553">
                  <a:pos x="f866" y="f867"/>
                </a:cxn>
                <a:cxn ang="f553">
                  <a:pos x="f868" y="f869"/>
                </a:cxn>
                <a:cxn ang="f553">
                  <a:pos x="f870" y="f871"/>
                </a:cxn>
                <a:cxn ang="f553">
                  <a:pos x="f872" y="f873"/>
                </a:cxn>
                <a:cxn ang="f553">
                  <a:pos x="f874" y="f875"/>
                </a:cxn>
                <a:cxn ang="f553">
                  <a:pos x="f876" y="f877"/>
                </a:cxn>
                <a:cxn ang="f553">
                  <a:pos x="f878" y="f833"/>
                </a:cxn>
                <a:cxn ang="f553">
                  <a:pos x="f879" y="f880"/>
                </a:cxn>
                <a:cxn ang="f553">
                  <a:pos x="f881" y="f882"/>
                </a:cxn>
                <a:cxn ang="f553">
                  <a:pos x="f883" y="f884"/>
                </a:cxn>
                <a:cxn ang="f553">
                  <a:pos x="f885" y="f886"/>
                </a:cxn>
                <a:cxn ang="f553">
                  <a:pos x="f887" y="f888"/>
                </a:cxn>
                <a:cxn ang="f553">
                  <a:pos x="f889" y="f890"/>
                </a:cxn>
                <a:cxn ang="f553">
                  <a:pos x="f891" y="f890"/>
                </a:cxn>
                <a:cxn ang="f553">
                  <a:pos x="f892" y="f893"/>
                </a:cxn>
                <a:cxn ang="f553">
                  <a:pos x="f894" y="f895"/>
                </a:cxn>
                <a:cxn ang="f553">
                  <a:pos x="f896" y="f897"/>
                </a:cxn>
                <a:cxn ang="f553">
                  <a:pos x="f898" y="f899"/>
                </a:cxn>
                <a:cxn ang="f553">
                  <a:pos x="f832" y="f833"/>
                </a:cxn>
                <a:cxn ang="f553">
                  <a:pos x="f900" y="f901"/>
                </a:cxn>
                <a:cxn ang="f553">
                  <a:pos x="f902" y="f903"/>
                </a:cxn>
                <a:cxn ang="f553">
                  <a:pos x="f904" y="f905"/>
                </a:cxn>
                <a:cxn ang="f553">
                  <a:pos x="f906" y="f907"/>
                </a:cxn>
                <a:cxn ang="f553">
                  <a:pos x="f908" y="f909"/>
                </a:cxn>
                <a:cxn ang="f553">
                  <a:pos x="f876" y="f910"/>
                </a:cxn>
                <a:cxn ang="f553">
                  <a:pos x="f911" y="f912"/>
                </a:cxn>
                <a:cxn ang="f553">
                  <a:pos x="f913" y="f914"/>
                </a:cxn>
                <a:cxn ang="f553">
                  <a:pos x="f915" y="f916"/>
                </a:cxn>
                <a:cxn ang="f553">
                  <a:pos x="f917" y="f918"/>
                </a:cxn>
                <a:cxn ang="f553">
                  <a:pos x="f919" y="f920"/>
                </a:cxn>
                <a:cxn ang="f553">
                  <a:pos x="f921" y="f922"/>
                </a:cxn>
                <a:cxn ang="f553">
                  <a:pos x="f923" y="f924"/>
                </a:cxn>
                <a:cxn ang="f553">
                  <a:pos x="f925" y="f926"/>
                </a:cxn>
                <a:cxn ang="f553">
                  <a:pos x="f927" y="f928"/>
                </a:cxn>
                <a:cxn ang="f553">
                  <a:pos x="f929" y="f930"/>
                </a:cxn>
                <a:cxn ang="f553">
                  <a:pos x="f931" y="f932"/>
                </a:cxn>
                <a:cxn ang="f553">
                  <a:pos x="f933" y="f934"/>
                </a:cxn>
                <a:cxn ang="f553">
                  <a:pos x="f935" y="f936"/>
                </a:cxn>
                <a:cxn ang="f553">
                  <a:pos x="f937" y="f938"/>
                </a:cxn>
                <a:cxn ang="f553">
                  <a:pos x="f939" y="f940"/>
                </a:cxn>
                <a:cxn ang="f553">
                  <a:pos x="f900" y="f901"/>
                </a:cxn>
                <a:cxn ang="f553">
                  <a:pos x="f941" y="f942"/>
                </a:cxn>
                <a:cxn ang="f553">
                  <a:pos x="f943" y="f944"/>
                </a:cxn>
                <a:cxn ang="f553">
                  <a:pos x="f945" y="f946"/>
                </a:cxn>
                <a:cxn ang="f553">
                  <a:pos x="f947" y="f948"/>
                </a:cxn>
                <a:cxn ang="f553">
                  <a:pos x="f949" y="f950"/>
                </a:cxn>
                <a:cxn ang="f553">
                  <a:pos x="f951" y="f952"/>
                </a:cxn>
                <a:cxn ang="f553">
                  <a:pos x="f953" y="f954"/>
                </a:cxn>
                <a:cxn ang="f553">
                  <a:pos x="f955" y="f956"/>
                </a:cxn>
                <a:cxn ang="f553">
                  <a:pos x="f957" y="f958"/>
                </a:cxn>
                <a:cxn ang="f553">
                  <a:pos x="f959" y="f960"/>
                </a:cxn>
                <a:cxn ang="f553">
                  <a:pos x="f961" y="f962"/>
                </a:cxn>
                <a:cxn ang="f553">
                  <a:pos x="f963" y="f964"/>
                </a:cxn>
                <a:cxn ang="f553">
                  <a:pos x="f965" y="f966"/>
                </a:cxn>
                <a:cxn ang="f553">
                  <a:pos x="f941" y="f942"/>
                </a:cxn>
              </a:cxnLst>
              <a:rect l="f828" t="f831" r="f829" b="f830"/>
              <a:pathLst>
                <a:path w="1100518" h="104051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5"/>
                  </a:cubicBezTo>
                  <a:cubicBezTo>
                    <a:pt x="f104" y="f105"/>
                    <a:pt x="f106" y="f107"/>
                    <a:pt x="f108" y="f109"/>
                  </a:cubicBezTo>
                  <a:cubicBezTo>
                    <a:pt x="f110" y="f111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121"/>
                  </a:cubicBezTo>
                  <a:cubicBezTo>
                    <a:pt x="f122" y="f123"/>
                    <a:pt x="f124" y="f125"/>
                    <a:pt x="f126" y="f127"/>
                  </a:cubicBezTo>
                  <a:cubicBezTo>
                    <a:pt x="f128" y="f129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9"/>
                  </a:cubicBezTo>
                  <a:cubicBezTo>
                    <a:pt x="f145" y="f146"/>
                    <a:pt x="f147" y="f148"/>
                    <a:pt x="f149" y="f150"/>
                  </a:cubicBezTo>
                  <a:cubicBezTo>
                    <a:pt x="f151" y="f152"/>
                    <a:pt x="f153" y="f154"/>
                    <a:pt x="f155" y="f156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5" y="f177"/>
                    <a:pt x="f178" y="f7"/>
                  </a:cubicBezTo>
                  <a:cubicBezTo>
                    <a:pt x="f179" y="f7"/>
                    <a:pt x="f180" y="f7"/>
                    <a:pt x="f5" y="f7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7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207" y="f208"/>
                    <a:pt x="f8" y="f9"/>
                  </a:cubicBezTo>
                  <a:close/>
                  <a:moveTo>
                    <a:pt x="f209" y="f210"/>
                  </a:moveTo>
                  <a:cubicBezTo>
                    <a:pt x="f209" y="f211"/>
                    <a:pt x="f212" y="f213"/>
                    <a:pt x="f212" y="f214"/>
                  </a:cubicBezTo>
                  <a:cubicBezTo>
                    <a:pt x="f215" y="f216"/>
                    <a:pt x="f217" y="f218"/>
                    <a:pt x="f219" y="f220"/>
                  </a:cubicBezTo>
                  <a:cubicBezTo>
                    <a:pt x="f221" y="f222"/>
                    <a:pt x="f223" y="f224"/>
                    <a:pt x="f225" y="f226"/>
                  </a:cubicBezTo>
                  <a:cubicBezTo>
                    <a:pt x="f227" y="f228"/>
                    <a:pt x="f229" y="f230"/>
                    <a:pt x="f231" y="f232"/>
                  </a:cubicBezTo>
                  <a:cubicBezTo>
                    <a:pt x="f233" y="f234"/>
                    <a:pt x="f235" y="f236"/>
                    <a:pt x="f138" y="f237"/>
                  </a:cubicBezTo>
                  <a:cubicBezTo>
                    <a:pt x="f238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2" y="f253"/>
                    <a:pt x="f254" y="f255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166" y="f268"/>
                    <a:pt x="f269" y="f270"/>
                    <a:pt x="f271" y="f272"/>
                  </a:cubicBezTo>
                  <a:cubicBezTo>
                    <a:pt x="f273" y="f274"/>
                    <a:pt x="f275" y="f276"/>
                    <a:pt x="f277" y="f278"/>
                  </a:cubicBezTo>
                  <a:cubicBezTo>
                    <a:pt x="f279" y="f280"/>
                    <a:pt x="f281" y="f282"/>
                    <a:pt x="f283" y="f284"/>
                  </a:cubicBezTo>
                  <a:cubicBezTo>
                    <a:pt x="f285" y="f286"/>
                    <a:pt x="f287" y="f288"/>
                    <a:pt x="f289" y="f290"/>
                  </a:cubicBezTo>
                  <a:cubicBezTo>
                    <a:pt x="f291" y="f292"/>
                    <a:pt x="f293" y="f294"/>
                    <a:pt x="f295" y="f296"/>
                  </a:cubicBezTo>
                  <a:cubicBezTo>
                    <a:pt x="f297" y="f298"/>
                    <a:pt x="f299" y="f300"/>
                    <a:pt x="f301" y="f302"/>
                  </a:cubicBezTo>
                  <a:cubicBezTo>
                    <a:pt x="f303" y="f304"/>
                    <a:pt x="f305" y="f306"/>
                    <a:pt x="f307" y="f308"/>
                  </a:cubicBezTo>
                  <a:cubicBezTo>
                    <a:pt x="f309" y="f310"/>
                    <a:pt x="f311" y="f312"/>
                    <a:pt x="f313" y="f314"/>
                  </a:cubicBez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210"/>
                    <a:pt x="f209" y="f210"/>
                  </a:cubicBezTo>
                  <a:close/>
                  <a:moveTo>
                    <a:pt x="f330" y="f331"/>
                  </a:moveTo>
                  <a:cubicBezTo>
                    <a:pt x="f332" y="f333"/>
                    <a:pt x="f334" y="f335"/>
                    <a:pt x="f336" y="f337"/>
                  </a:cubicBezTo>
                  <a:cubicBezTo>
                    <a:pt x="f338" y="f339"/>
                    <a:pt x="f340" y="f341"/>
                    <a:pt x="f342" y="f343"/>
                  </a:cubicBezTo>
                  <a:cubicBezTo>
                    <a:pt x="f344" y="f345"/>
                    <a:pt x="f346" y="f347"/>
                    <a:pt x="f348" y="f349"/>
                  </a:cubicBezTo>
                  <a:cubicBezTo>
                    <a:pt x="f350" y="f351"/>
                    <a:pt x="f352" y="f353"/>
                    <a:pt x="f354" y="f355"/>
                  </a:cubicBezTo>
                  <a:cubicBezTo>
                    <a:pt x="f356" y="f357"/>
                    <a:pt x="f358" y="f359"/>
                    <a:pt x="f360" y="f361"/>
                  </a:cubicBezTo>
                  <a:cubicBezTo>
                    <a:pt x="f362" y="f363"/>
                    <a:pt x="f364" y="f365"/>
                    <a:pt x="f366" y="f367"/>
                  </a:cubicBezTo>
                  <a:cubicBezTo>
                    <a:pt x="f368" y="f369"/>
                    <a:pt x="f370" y="f371"/>
                    <a:pt x="f372" y="f373"/>
                  </a:cubicBezTo>
                  <a:cubicBezTo>
                    <a:pt x="f374" y="f375"/>
                    <a:pt x="f376" y="f377"/>
                    <a:pt x="f378" y="f379"/>
                  </a:cubicBezTo>
                  <a:cubicBezTo>
                    <a:pt x="f380" y="f381"/>
                    <a:pt x="f382" y="f383"/>
                    <a:pt x="f384" y="f385"/>
                  </a:cubicBezTo>
                  <a:cubicBezTo>
                    <a:pt x="f386" y="f387"/>
                    <a:pt x="f388" y="f389"/>
                    <a:pt x="f238" y="f390"/>
                  </a:cubicBezTo>
                  <a:cubicBezTo>
                    <a:pt x="f391" y="f392"/>
                    <a:pt x="f393" y="f394"/>
                    <a:pt x="f395" y="f396"/>
                  </a:cubicBezTo>
                  <a:cubicBezTo>
                    <a:pt x="f397" y="f398"/>
                    <a:pt x="f399" y="f400"/>
                    <a:pt x="f401" y="f402"/>
                  </a:cubicBezTo>
                  <a:cubicBezTo>
                    <a:pt x="f403" y="f404"/>
                    <a:pt x="f389" y="f405"/>
                    <a:pt x="f330" y="f331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orma libre: forma 36">
              <a:extLst>
                <a:ext uri="{FF2B5EF4-FFF2-40B4-BE49-F238E27FC236}">
                  <a16:creationId xmlns:a16="http://schemas.microsoft.com/office/drawing/2014/main" id="{44205D26-96E2-4A10-925B-39820EFDE565}"/>
                </a:ext>
              </a:extLst>
            </p:cNvPr>
            <p:cNvSpPr/>
            <p:nvPr/>
          </p:nvSpPr>
          <p:spPr>
            <a:xfrm>
              <a:off x="8469812" y="21515"/>
              <a:ext cx="361361" cy="19895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1302"/>
                <a:gd name="f7" fmla="val 331065"/>
                <a:gd name="f8" fmla="val 85"/>
                <a:gd name="f9" fmla="val 322016"/>
                <a:gd name="f10" fmla="val 316111"/>
                <a:gd name="f11" fmla="val 310110"/>
                <a:gd name="f12" fmla="val 244959"/>
                <a:gd name="f13" fmla="val -106"/>
                <a:gd name="f14" fmla="val 179713"/>
                <a:gd name="f15" fmla="val 114562"/>
                <a:gd name="f16" fmla="val 275"/>
                <a:gd name="f17" fmla="val 43601"/>
                <a:gd name="f18" fmla="val 43804"/>
                <a:gd name="f19" fmla="val 167"/>
                <a:gd name="f20" fmla="val 114956"/>
                <a:gd name="f21" fmla="val 71"/>
                <a:gd name="f22" fmla="val 239257"/>
                <a:gd name="f23" fmla="val -24"/>
                <a:gd name="f24" fmla="val 363559"/>
                <a:gd name="f25" fmla="val 487860"/>
                <a:gd name="f26" fmla="val 557964"/>
                <a:gd name="f27" fmla="val 601207"/>
                <a:gd name="f28" fmla="val 43886"/>
                <a:gd name="f29" fmla="val 601303"/>
                <a:gd name="f30" fmla="val 114181"/>
                <a:gd name="f31" fmla="val 181618"/>
                <a:gd name="f32" fmla="val 248960"/>
                <a:gd name="f33" fmla="val 316397"/>
                <a:gd name="f34" fmla="val 320111"/>
                <a:gd name="f35" fmla="val 323826"/>
                <a:gd name="f36" fmla="val 330875"/>
                <a:gd name="f37" fmla="val 400802"/>
                <a:gd name="f38" fmla="val 203049"/>
                <a:gd name="f39" fmla="val 201729"/>
                <a:gd name="f40" fmla="val 204764"/>
                <a:gd name="f41" fmla="val 327078"/>
                <a:gd name="f42" fmla="val 140089"/>
                <a:gd name="f43" fmla="val 153710"/>
                <a:gd name="f44" fmla="val 325840"/>
                <a:gd name="f45" fmla="val 165997"/>
                <a:gd name="f46" fmla="val 327650"/>
                <a:gd name="f47" fmla="val 177808"/>
                <a:gd name="f48" fmla="val 328411"/>
                <a:gd name="f49" fmla="val 182951"/>
                <a:gd name="f50" fmla="val 335460"/>
                <a:gd name="f51" fmla="val 187238"/>
                <a:gd name="f52" fmla="val 339746"/>
                <a:gd name="f53" fmla="val 191810"/>
                <a:gd name="f54" fmla="val 343461"/>
                <a:gd name="f55" fmla="val 186857"/>
                <a:gd name="f56" fmla="val 350224"/>
                <a:gd name="f57" fmla="val 181999"/>
                <a:gd name="f58" fmla="val 350414"/>
                <a:gd name="f59" fmla="val 176855"/>
                <a:gd name="f60" fmla="val 351367"/>
                <a:gd name="f61" fmla="val 145899"/>
                <a:gd name="f62" fmla="val 114943"/>
                <a:gd name="f63" fmla="val 350319"/>
                <a:gd name="f64" fmla="val 83987"/>
                <a:gd name="f65" fmla="val 350129"/>
                <a:gd name="f66" fmla="val 78748"/>
                <a:gd name="f67" fmla="val 344509"/>
                <a:gd name="f68" fmla="val 70271"/>
                <a:gd name="f69" fmla="val 340032"/>
                <a:gd name="f70" fmla="val 69223"/>
                <a:gd name="f71" fmla="val 330221"/>
                <a:gd name="f72" fmla="val 66937"/>
                <a:gd name="f73" fmla="val 327173"/>
                <a:gd name="f74" fmla="val 75128"/>
                <a:gd name="f75" fmla="val 83796"/>
                <a:gd name="f76" fmla="val 326983"/>
                <a:gd name="f77" fmla="val 93988"/>
                <a:gd name="f78" fmla="val 104180"/>
                <a:gd name="f79" fmla="val 113800"/>
                <a:gd name="f80" fmla="val 310600"/>
                <a:gd name="f81" fmla="val 297170"/>
                <a:gd name="f82" fmla="val 282691"/>
                <a:gd name="f83" fmla="val 102560"/>
                <a:gd name="f84" fmla="val 284120"/>
                <a:gd name="f85" fmla="val 92273"/>
                <a:gd name="f86" fmla="val 282120"/>
                <a:gd name="f87" fmla="val 82748"/>
                <a:gd name="f88" fmla="val 280977"/>
                <a:gd name="f89" fmla="val 77414"/>
                <a:gd name="f90" fmla="val 274405"/>
                <a:gd name="f91" fmla="val 73128"/>
                <a:gd name="f92" fmla="val 270309"/>
                <a:gd name="f93" fmla="val 68366"/>
                <a:gd name="f94" fmla="val 266594"/>
                <a:gd name="f95" fmla="val 73319"/>
                <a:gd name="f96" fmla="val 259736"/>
                <a:gd name="f97" fmla="val 78272"/>
                <a:gd name="f98" fmla="val 259641"/>
                <a:gd name="f99" fmla="val 83320"/>
                <a:gd name="f100" fmla="val 258593"/>
                <a:gd name="f101" fmla="val 114276"/>
                <a:gd name="f102" fmla="val 258498"/>
                <a:gd name="f103" fmla="val 145232"/>
                <a:gd name="f104" fmla="val 259450"/>
                <a:gd name="f105" fmla="val 176093"/>
                <a:gd name="f106" fmla="val 181332"/>
                <a:gd name="f107" fmla="val 265356"/>
                <a:gd name="f108" fmla="val 189619"/>
                <a:gd name="f109" fmla="val 269928"/>
                <a:gd name="f110" fmla="val 190762"/>
                <a:gd name="f111" fmla="val 279929"/>
                <a:gd name="f112" fmla="val 193238"/>
                <a:gd name="f113" fmla="val 184952"/>
                <a:gd name="f114" fmla="val 282787"/>
                <a:gd name="f115" fmla="val 176284"/>
                <a:gd name="f116" fmla="val 282882"/>
                <a:gd name="f117" fmla="val 164378"/>
                <a:gd name="f118" fmla="val 152376"/>
                <a:gd name="f119" fmla="val 139803"/>
                <a:gd name="f120" fmla="val 298122"/>
                <a:gd name="f121" fmla="val 311266"/>
                <a:gd name="f122" fmla="+- 0 0 -90"/>
                <a:gd name="f123" fmla="*/ f3 1 601302"/>
                <a:gd name="f124" fmla="*/ f4 1 331065"/>
                <a:gd name="f125" fmla="val f5"/>
                <a:gd name="f126" fmla="val f6"/>
                <a:gd name="f127" fmla="val f7"/>
                <a:gd name="f128" fmla="*/ f122 f0 1"/>
                <a:gd name="f129" fmla="+- f127 0 f125"/>
                <a:gd name="f130" fmla="+- f126 0 f125"/>
                <a:gd name="f131" fmla="*/ f128 1 f2"/>
                <a:gd name="f132" fmla="*/ f130 1 601302"/>
                <a:gd name="f133" fmla="*/ f129 1 331065"/>
                <a:gd name="f134" fmla="*/ 85 f130 1"/>
                <a:gd name="f135" fmla="*/ 331065 f129 1"/>
                <a:gd name="f136" fmla="*/ 310110 f129 1"/>
                <a:gd name="f137" fmla="*/ 114562 f129 1"/>
                <a:gd name="f138" fmla="*/ 114956 f130 1"/>
                <a:gd name="f139" fmla="*/ 71 f129 1"/>
                <a:gd name="f140" fmla="*/ 487860 f130 1"/>
                <a:gd name="f141" fmla="*/ 601303 f130 1"/>
                <a:gd name="f142" fmla="*/ 114181 f129 1"/>
                <a:gd name="f143" fmla="*/ 316397 f129 1"/>
                <a:gd name="f144" fmla="*/ 330875 f129 1"/>
                <a:gd name="f145" fmla="*/ 327078 f130 1"/>
                <a:gd name="f146" fmla="*/ 140089 f129 1"/>
                <a:gd name="f147" fmla="*/ 327650 f130 1"/>
                <a:gd name="f148" fmla="*/ 177808 f129 1"/>
                <a:gd name="f149" fmla="*/ 339746 f130 1"/>
                <a:gd name="f150" fmla="*/ 191810 f129 1"/>
                <a:gd name="f151" fmla="*/ 350414 f130 1"/>
                <a:gd name="f152" fmla="*/ 176855 f129 1"/>
                <a:gd name="f153" fmla="*/ 350319 f130 1"/>
                <a:gd name="f154" fmla="*/ 83987 f129 1"/>
                <a:gd name="f155" fmla="*/ 340032 f130 1"/>
                <a:gd name="f156" fmla="*/ 69223 f129 1"/>
                <a:gd name="f157" fmla="*/ 83796 f129 1"/>
                <a:gd name="f158" fmla="*/ 113800 f129 1"/>
                <a:gd name="f159" fmla="*/ 282691 f130 1"/>
                <a:gd name="f160" fmla="*/ 282120 f130 1"/>
                <a:gd name="f161" fmla="*/ 82748 f129 1"/>
                <a:gd name="f162" fmla="*/ 270309 f130 1"/>
                <a:gd name="f163" fmla="*/ 68366 f129 1"/>
                <a:gd name="f164" fmla="*/ 259641 f130 1"/>
                <a:gd name="f165" fmla="*/ 83320 f129 1"/>
                <a:gd name="f166" fmla="*/ 259450 f130 1"/>
                <a:gd name="f167" fmla="*/ 176093 f129 1"/>
                <a:gd name="f168" fmla="*/ 269928 f130 1"/>
                <a:gd name="f169" fmla="*/ 190762 f129 1"/>
                <a:gd name="f170" fmla="*/ 282787 f130 1"/>
                <a:gd name="f171" fmla="*/ 176284 f129 1"/>
                <a:gd name="f172" fmla="*/ 139803 f129 1"/>
                <a:gd name="f173" fmla="+- f131 0 f1"/>
                <a:gd name="f174" fmla="*/ f134 1 601302"/>
                <a:gd name="f175" fmla="*/ f135 1 331065"/>
                <a:gd name="f176" fmla="*/ f136 1 331065"/>
                <a:gd name="f177" fmla="*/ f137 1 331065"/>
                <a:gd name="f178" fmla="*/ f138 1 601302"/>
                <a:gd name="f179" fmla="*/ f139 1 331065"/>
                <a:gd name="f180" fmla="*/ f140 1 601302"/>
                <a:gd name="f181" fmla="*/ f141 1 601302"/>
                <a:gd name="f182" fmla="*/ f142 1 331065"/>
                <a:gd name="f183" fmla="*/ f143 1 331065"/>
                <a:gd name="f184" fmla="*/ f144 1 331065"/>
                <a:gd name="f185" fmla="*/ f145 1 601302"/>
                <a:gd name="f186" fmla="*/ f146 1 331065"/>
                <a:gd name="f187" fmla="*/ f147 1 601302"/>
                <a:gd name="f188" fmla="*/ f148 1 331065"/>
                <a:gd name="f189" fmla="*/ f149 1 601302"/>
                <a:gd name="f190" fmla="*/ f150 1 331065"/>
                <a:gd name="f191" fmla="*/ f151 1 601302"/>
                <a:gd name="f192" fmla="*/ f152 1 331065"/>
                <a:gd name="f193" fmla="*/ f153 1 601302"/>
                <a:gd name="f194" fmla="*/ f154 1 331065"/>
                <a:gd name="f195" fmla="*/ f155 1 601302"/>
                <a:gd name="f196" fmla="*/ f156 1 331065"/>
                <a:gd name="f197" fmla="*/ f157 1 331065"/>
                <a:gd name="f198" fmla="*/ f158 1 331065"/>
                <a:gd name="f199" fmla="*/ f159 1 601302"/>
                <a:gd name="f200" fmla="*/ f160 1 601302"/>
                <a:gd name="f201" fmla="*/ f161 1 331065"/>
                <a:gd name="f202" fmla="*/ f162 1 601302"/>
                <a:gd name="f203" fmla="*/ f163 1 331065"/>
                <a:gd name="f204" fmla="*/ f164 1 601302"/>
                <a:gd name="f205" fmla="*/ f165 1 331065"/>
                <a:gd name="f206" fmla="*/ f166 1 601302"/>
                <a:gd name="f207" fmla="*/ f167 1 331065"/>
                <a:gd name="f208" fmla="*/ f168 1 601302"/>
                <a:gd name="f209" fmla="*/ f169 1 331065"/>
                <a:gd name="f210" fmla="*/ f170 1 601302"/>
                <a:gd name="f211" fmla="*/ f171 1 331065"/>
                <a:gd name="f212" fmla="*/ f172 1 331065"/>
                <a:gd name="f213" fmla="*/ f125 1 f132"/>
                <a:gd name="f214" fmla="*/ f126 1 f132"/>
                <a:gd name="f215" fmla="*/ f125 1 f133"/>
                <a:gd name="f216" fmla="*/ f127 1 f133"/>
                <a:gd name="f217" fmla="*/ f174 1 f132"/>
                <a:gd name="f218" fmla="*/ f175 1 f133"/>
                <a:gd name="f219" fmla="*/ f176 1 f133"/>
                <a:gd name="f220" fmla="*/ f177 1 f133"/>
                <a:gd name="f221" fmla="*/ f178 1 f132"/>
                <a:gd name="f222" fmla="*/ f179 1 f133"/>
                <a:gd name="f223" fmla="*/ f180 1 f132"/>
                <a:gd name="f224" fmla="*/ f181 1 f132"/>
                <a:gd name="f225" fmla="*/ f182 1 f133"/>
                <a:gd name="f226" fmla="*/ f183 1 f133"/>
                <a:gd name="f227" fmla="*/ f184 1 f133"/>
                <a:gd name="f228" fmla="*/ f185 1 f132"/>
                <a:gd name="f229" fmla="*/ f186 1 f133"/>
                <a:gd name="f230" fmla="*/ f187 1 f132"/>
                <a:gd name="f231" fmla="*/ f188 1 f133"/>
                <a:gd name="f232" fmla="*/ f189 1 f132"/>
                <a:gd name="f233" fmla="*/ f190 1 f133"/>
                <a:gd name="f234" fmla="*/ f191 1 f132"/>
                <a:gd name="f235" fmla="*/ f192 1 f133"/>
                <a:gd name="f236" fmla="*/ f193 1 f132"/>
                <a:gd name="f237" fmla="*/ f194 1 f133"/>
                <a:gd name="f238" fmla="*/ f195 1 f132"/>
                <a:gd name="f239" fmla="*/ f196 1 f133"/>
                <a:gd name="f240" fmla="*/ f197 1 f133"/>
                <a:gd name="f241" fmla="*/ f198 1 f133"/>
                <a:gd name="f242" fmla="*/ f199 1 f132"/>
                <a:gd name="f243" fmla="*/ f200 1 f132"/>
                <a:gd name="f244" fmla="*/ f201 1 f133"/>
                <a:gd name="f245" fmla="*/ f202 1 f132"/>
                <a:gd name="f246" fmla="*/ f203 1 f133"/>
                <a:gd name="f247" fmla="*/ f204 1 f132"/>
                <a:gd name="f248" fmla="*/ f205 1 f133"/>
                <a:gd name="f249" fmla="*/ f206 1 f132"/>
                <a:gd name="f250" fmla="*/ f207 1 f133"/>
                <a:gd name="f251" fmla="*/ f208 1 f132"/>
                <a:gd name="f252" fmla="*/ f209 1 f133"/>
                <a:gd name="f253" fmla="*/ f210 1 f132"/>
                <a:gd name="f254" fmla="*/ f211 1 f133"/>
                <a:gd name="f255" fmla="*/ f212 1 f133"/>
                <a:gd name="f256" fmla="*/ f213 f123 1"/>
                <a:gd name="f257" fmla="*/ f214 f123 1"/>
                <a:gd name="f258" fmla="*/ f216 f124 1"/>
                <a:gd name="f259" fmla="*/ f215 f124 1"/>
                <a:gd name="f260" fmla="*/ f217 f123 1"/>
                <a:gd name="f261" fmla="*/ f218 f124 1"/>
                <a:gd name="f262" fmla="*/ f219 f124 1"/>
                <a:gd name="f263" fmla="*/ f220 f124 1"/>
                <a:gd name="f264" fmla="*/ f221 f123 1"/>
                <a:gd name="f265" fmla="*/ f222 f124 1"/>
                <a:gd name="f266" fmla="*/ f223 f123 1"/>
                <a:gd name="f267" fmla="*/ f224 f123 1"/>
                <a:gd name="f268" fmla="*/ f225 f124 1"/>
                <a:gd name="f269" fmla="*/ f226 f124 1"/>
                <a:gd name="f270" fmla="*/ f227 f124 1"/>
                <a:gd name="f271" fmla="*/ f228 f123 1"/>
                <a:gd name="f272" fmla="*/ f229 f124 1"/>
                <a:gd name="f273" fmla="*/ f230 f123 1"/>
                <a:gd name="f274" fmla="*/ f231 f124 1"/>
                <a:gd name="f275" fmla="*/ f232 f123 1"/>
                <a:gd name="f276" fmla="*/ f233 f124 1"/>
                <a:gd name="f277" fmla="*/ f234 f123 1"/>
                <a:gd name="f278" fmla="*/ f235 f124 1"/>
                <a:gd name="f279" fmla="*/ f236 f123 1"/>
                <a:gd name="f280" fmla="*/ f237 f124 1"/>
                <a:gd name="f281" fmla="*/ f238 f123 1"/>
                <a:gd name="f282" fmla="*/ f239 f124 1"/>
                <a:gd name="f283" fmla="*/ f240 f124 1"/>
                <a:gd name="f284" fmla="*/ f241 f124 1"/>
                <a:gd name="f285" fmla="*/ f242 f123 1"/>
                <a:gd name="f286" fmla="*/ f243 f123 1"/>
                <a:gd name="f287" fmla="*/ f244 f124 1"/>
                <a:gd name="f288" fmla="*/ f245 f123 1"/>
                <a:gd name="f289" fmla="*/ f246 f124 1"/>
                <a:gd name="f290" fmla="*/ f247 f123 1"/>
                <a:gd name="f291" fmla="*/ f248 f124 1"/>
                <a:gd name="f292" fmla="*/ f249 f123 1"/>
                <a:gd name="f293" fmla="*/ f250 f124 1"/>
                <a:gd name="f294" fmla="*/ f251 f123 1"/>
                <a:gd name="f295" fmla="*/ f252 f124 1"/>
                <a:gd name="f296" fmla="*/ f253 f123 1"/>
                <a:gd name="f297" fmla="*/ f254 f124 1"/>
                <a:gd name="f298" fmla="*/ f255 f1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3">
                  <a:pos x="f260" y="f261"/>
                </a:cxn>
                <a:cxn ang="f173">
                  <a:pos x="f260" y="f262"/>
                </a:cxn>
                <a:cxn ang="f173">
                  <a:pos x="f260" y="f263"/>
                </a:cxn>
                <a:cxn ang="f173">
                  <a:pos x="f264" y="f265"/>
                </a:cxn>
                <a:cxn ang="f173">
                  <a:pos x="f266" y="f265"/>
                </a:cxn>
                <a:cxn ang="f173">
                  <a:pos x="f267" y="f268"/>
                </a:cxn>
                <a:cxn ang="f173">
                  <a:pos x="f267" y="f269"/>
                </a:cxn>
                <a:cxn ang="f173">
                  <a:pos x="f267" y="f270"/>
                </a:cxn>
                <a:cxn ang="f173">
                  <a:pos x="f260" y="f261"/>
                </a:cxn>
                <a:cxn ang="f173">
                  <a:pos x="f271" y="f272"/>
                </a:cxn>
                <a:cxn ang="f173">
                  <a:pos x="f273" y="f274"/>
                </a:cxn>
                <a:cxn ang="f173">
                  <a:pos x="f275" y="f276"/>
                </a:cxn>
                <a:cxn ang="f173">
                  <a:pos x="f277" y="f278"/>
                </a:cxn>
                <a:cxn ang="f173">
                  <a:pos x="f279" y="f280"/>
                </a:cxn>
                <a:cxn ang="f173">
                  <a:pos x="f281" y="f282"/>
                </a:cxn>
                <a:cxn ang="f173">
                  <a:pos x="f271" y="f283"/>
                </a:cxn>
                <a:cxn ang="f173">
                  <a:pos x="f271" y="f284"/>
                </a:cxn>
                <a:cxn ang="f173">
                  <a:pos x="f285" y="f284"/>
                </a:cxn>
                <a:cxn ang="f173">
                  <a:pos x="f286" y="f287"/>
                </a:cxn>
                <a:cxn ang="f173">
                  <a:pos x="f288" y="f289"/>
                </a:cxn>
                <a:cxn ang="f173">
                  <a:pos x="f290" y="f291"/>
                </a:cxn>
                <a:cxn ang="f173">
                  <a:pos x="f292" y="f293"/>
                </a:cxn>
                <a:cxn ang="f173">
                  <a:pos x="f294" y="f295"/>
                </a:cxn>
                <a:cxn ang="f173">
                  <a:pos x="f296" y="f297"/>
                </a:cxn>
                <a:cxn ang="f173">
                  <a:pos x="f296" y="f298"/>
                </a:cxn>
                <a:cxn ang="f173">
                  <a:pos x="f271" y="f272"/>
                </a:cxn>
              </a:cxnLst>
              <a:rect l="f256" t="f259" r="f257" b="f258"/>
              <a:pathLst>
                <a:path w="601302" h="331065">
                  <a:moveTo>
                    <a:pt x="f8" y="f7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8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3"/>
                    <a:pt x="f25" y="f21"/>
                  </a:cubicBezTo>
                  <a:cubicBezTo>
                    <a:pt x="f26" y="f19"/>
                    <a:pt x="f27" y="f28"/>
                    <a:pt x="f29" y="f30"/>
                  </a:cubicBezTo>
                  <a:cubicBezTo>
                    <a:pt x="f29" y="f31"/>
                    <a:pt x="f29" y="f32"/>
                    <a:pt x="f29" y="f33"/>
                  </a:cubicBezTo>
                  <a:cubicBezTo>
                    <a:pt x="f29" y="f34"/>
                    <a:pt x="f29" y="f35"/>
                    <a:pt x="f29" y="f36"/>
                  </a:cubicBezTo>
                  <a:cubicBezTo>
                    <a:pt x="f37" y="f38"/>
                    <a:pt x="f39" y="f40"/>
                    <a:pt x="f8" y="f7"/>
                  </a:cubicBezTo>
                  <a:close/>
                  <a:moveTo>
                    <a:pt x="f41" y="f42"/>
                  </a:move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0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41" y="f75"/>
                  </a:cubicBezTo>
                  <a:cubicBezTo>
                    <a:pt x="f76" y="f77"/>
                    <a:pt x="f41" y="f78"/>
                    <a:pt x="f41" y="f79"/>
                  </a:cubicBezTo>
                  <a:cubicBezTo>
                    <a:pt x="f80" y="f79"/>
                    <a:pt x="f81" y="f79"/>
                    <a:pt x="f82" y="f79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98" y="f106"/>
                    <a:pt x="f107" y="f108"/>
                    <a:pt x="f109" y="f110"/>
                  </a:cubicBezTo>
                  <a:cubicBezTo>
                    <a:pt x="f111" y="f112"/>
                    <a:pt x="f82" y="f113"/>
                    <a:pt x="f114" y="f115"/>
                  </a:cubicBezTo>
                  <a:cubicBezTo>
                    <a:pt x="f116" y="f117"/>
                    <a:pt x="f114" y="f118"/>
                    <a:pt x="f114" y="f119"/>
                  </a:cubicBezTo>
                  <a:cubicBezTo>
                    <a:pt x="f120" y="f42"/>
                    <a:pt x="f121" y="f42"/>
                    <a:pt x="f41" y="f42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orma libre: forma 37">
              <a:extLst>
                <a:ext uri="{FF2B5EF4-FFF2-40B4-BE49-F238E27FC236}">
                  <a16:creationId xmlns:a16="http://schemas.microsoft.com/office/drawing/2014/main" id="{42E92765-3353-4050-80FB-E5F60807AA29}"/>
                </a:ext>
              </a:extLst>
            </p:cNvPr>
            <p:cNvSpPr/>
            <p:nvPr/>
          </p:nvSpPr>
          <p:spPr>
            <a:xfrm>
              <a:off x="8779977" y="746296"/>
              <a:ext cx="67244" cy="170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1898"/>
                <a:gd name="f7" fmla="val 28325"/>
                <a:gd name="f8" fmla="val 72719"/>
                <a:gd name="f9" fmla="val 26478"/>
                <a:gd name="f10" fmla="val 63289"/>
                <a:gd name="f11" fmla="val 28859"/>
                <a:gd name="f12" fmla="val 53383"/>
                <a:gd name="f13" fmla="val 28955"/>
                <a:gd name="f14" fmla="val 43953"/>
                <a:gd name="f15" fmla="val 26668"/>
                <a:gd name="f16" fmla="val 31952"/>
                <a:gd name="f17" fmla="val 23811"/>
                <a:gd name="f18" fmla="val 20236"/>
                <a:gd name="f19" fmla="val 21049"/>
                <a:gd name="f20" fmla="val 8711"/>
                <a:gd name="f21" fmla="val 17429"/>
                <a:gd name="f22" fmla="val 4996"/>
                <a:gd name="f23" fmla="val 16286"/>
                <a:gd name="f24" fmla="val -1290"/>
                <a:gd name="f25" fmla="val 10285"/>
                <a:gd name="f26" fmla="val 234"/>
                <a:gd name="f27" fmla="val 5618"/>
                <a:gd name="f28" fmla="val 1853"/>
                <a:gd name="f29" fmla="val 665"/>
                <a:gd name="f30" fmla="val 11092"/>
                <a:gd name="f31" fmla="val -382"/>
                <a:gd name="f32" fmla="val 14997"/>
                <a:gd name="f33" fmla="val 951"/>
                <a:gd name="f34" fmla="val 42620"/>
                <a:gd name="f35" fmla="val 10666"/>
                <a:gd name="f36" fmla="val 69671"/>
                <a:gd name="f37" fmla="val 12857"/>
                <a:gd name="f38" fmla="val 97294"/>
                <a:gd name="f39" fmla="val 856"/>
                <a:gd name="f40" fmla="val 100913"/>
                <a:gd name="f41" fmla="val -668"/>
                <a:gd name="f42" fmla="val 109581"/>
                <a:gd name="f43" fmla="val -478"/>
                <a:gd name="f44" fmla="val 111486"/>
                <a:gd name="f45" fmla="val 4094"/>
                <a:gd name="f46" fmla="val 113581"/>
                <a:gd name="f47" fmla="val 9047"/>
                <a:gd name="f48" fmla="val 107199"/>
                <a:gd name="f49" fmla="val 16191"/>
                <a:gd name="f50" fmla="val 103389"/>
                <a:gd name="f51" fmla="val 17620"/>
                <a:gd name="f52" fmla="val 93388"/>
                <a:gd name="f53" fmla="val 21144"/>
                <a:gd name="f54" fmla="val 83196"/>
                <a:gd name="f55" fmla="+- 0 0 -90"/>
                <a:gd name="f56" fmla="*/ f3 1 111898"/>
                <a:gd name="f57" fmla="*/ f4 1 28325"/>
                <a:gd name="f58" fmla="val f5"/>
                <a:gd name="f59" fmla="val f6"/>
                <a:gd name="f60" fmla="val f7"/>
                <a:gd name="f61" fmla="*/ f55 f0 1"/>
                <a:gd name="f62" fmla="+- f60 0 f58"/>
                <a:gd name="f63" fmla="+- f59 0 f58"/>
                <a:gd name="f64" fmla="*/ f61 1 f2"/>
                <a:gd name="f65" fmla="*/ f63 1 111898"/>
                <a:gd name="f66" fmla="*/ f62 1 28325"/>
                <a:gd name="f67" fmla="*/ 72719 f63 1"/>
                <a:gd name="f68" fmla="*/ 26478 f62 1"/>
                <a:gd name="f69" fmla="*/ 43953 f63 1"/>
                <a:gd name="f70" fmla="*/ 26668 f62 1"/>
                <a:gd name="f71" fmla="*/ 8711 f63 1"/>
                <a:gd name="f72" fmla="*/ 17429 f62 1"/>
                <a:gd name="f73" fmla="*/ 234 f63 1"/>
                <a:gd name="f74" fmla="*/ 5618 f62 1"/>
                <a:gd name="f75" fmla="*/ 14997 f63 1"/>
                <a:gd name="f76" fmla="*/ 951 f62 1"/>
                <a:gd name="f77" fmla="*/ 97294 f63 1"/>
                <a:gd name="f78" fmla="*/ 856 f62 1"/>
                <a:gd name="f79" fmla="*/ 111486 f63 1"/>
                <a:gd name="f80" fmla="*/ 4094 f62 1"/>
                <a:gd name="f81" fmla="*/ 103389 f63 1"/>
                <a:gd name="f82" fmla="*/ 17620 f62 1"/>
                <a:gd name="f83" fmla="+- f64 0 f1"/>
                <a:gd name="f84" fmla="*/ f67 1 111898"/>
                <a:gd name="f85" fmla="*/ f68 1 28325"/>
                <a:gd name="f86" fmla="*/ f69 1 111898"/>
                <a:gd name="f87" fmla="*/ f70 1 28325"/>
                <a:gd name="f88" fmla="*/ f71 1 111898"/>
                <a:gd name="f89" fmla="*/ f72 1 28325"/>
                <a:gd name="f90" fmla="*/ f73 1 111898"/>
                <a:gd name="f91" fmla="*/ f74 1 28325"/>
                <a:gd name="f92" fmla="*/ f75 1 111898"/>
                <a:gd name="f93" fmla="*/ f76 1 28325"/>
                <a:gd name="f94" fmla="*/ f77 1 111898"/>
                <a:gd name="f95" fmla="*/ f78 1 28325"/>
                <a:gd name="f96" fmla="*/ f79 1 111898"/>
                <a:gd name="f97" fmla="*/ f80 1 28325"/>
                <a:gd name="f98" fmla="*/ f81 1 111898"/>
                <a:gd name="f99" fmla="*/ f82 1 28325"/>
                <a:gd name="f100" fmla="*/ f58 1 f65"/>
                <a:gd name="f101" fmla="*/ f59 1 f65"/>
                <a:gd name="f102" fmla="*/ f58 1 f66"/>
                <a:gd name="f103" fmla="*/ f60 1 f66"/>
                <a:gd name="f104" fmla="*/ f84 1 f65"/>
                <a:gd name="f105" fmla="*/ f85 1 f66"/>
                <a:gd name="f106" fmla="*/ f86 1 f65"/>
                <a:gd name="f107" fmla="*/ f87 1 f66"/>
                <a:gd name="f108" fmla="*/ f88 1 f65"/>
                <a:gd name="f109" fmla="*/ f89 1 f66"/>
                <a:gd name="f110" fmla="*/ f90 1 f65"/>
                <a:gd name="f111" fmla="*/ f91 1 f66"/>
                <a:gd name="f112" fmla="*/ f92 1 f65"/>
                <a:gd name="f113" fmla="*/ f93 1 f66"/>
                <a:gd name="f114" fmla="*/ f94 1 f65"/>
                <a:gd name="f115" fmla="*/ f95 1 f66"/>
                <a:gd name="f116" fmla="*/ f96 1 f65"/>
                <a:gd name="f117" fmla="*/ f97 1 f66"/>
                <a:gd name="f118" fmla="*/ f98 1 f65"/>
                <a:gd name="f119" fmla="*/ f99 1 f66"/>
                <a:gd name="f120" fmla="*/ f100 f56 1"/>
                <a:gd name="f121" fmla="*/ f101 f56 1"/>
                <a:gd name="f122" fmla="*/ f103 f57 1"/>
                <a:gd name="f123" fmla="*/ f102 f57 1"/>
                <a:gd name="f124" fmla="*/ f104 f56 1"/>
                <a:gd name="f125" fmla="*/ f105 f57 1"/>
                <a:gd name="f126" fmla="*/ f106 f56 1"/>
                <a:gd name="f127" fmla="*/ f107 f57 1"/>
                <a:gd name="f128" fmla="*/ f108 f56 1"/>
                <a:gd name="f129" fmla="*/ f109 f57 1"/>
                <a:gd name="f130" fmla="*/ f110 f56 1"/>
                <a:gd name="f131" fmla="*/ f111 f57 1"/>
                <a:gd name="f132" fmla="*/ f112 f56 1"/>
                <a:gd name="f133" fmla="*/ f113 f57 1"/>
                <a:gd name="f134" fmla="*/ f114 f56 1"/>
                <a:gd name="f135" fmla="*/ f115 f57 1"/>
                <a:gd name="f136" fmla="*/ f116 f56 1"/>
                <a:gd name="f137" fmla="*/ f117 f57 1"/>
                <a:gd name="f138" fmla="*/ f118 f56 1"/>
                <a:gd name="f139" fmla="*/ f119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">
                  <a:pos x="f124" y="f125"/>
                </a:cxn>
                <a:cxn ang="f83">
                  <a:pos x="f126" y="f127"/>
                </a:cxn>
                <a:cxn ang="f83">
                  <a:pos x="f128" y="f129"/>
                </a:cxn>
                <a:cxn ang="f83">
                  <a:pos x="f130" y="f131"/>
                </a:cxn>
                <a:cxn ang="f83">
                  <a:pos x="f132" y="f133"/>
                </a:cxn>
                <a:cxn ang="f83">
                  <a:pos x="f134" y="f135"/>
                </a:cxn>
                <a:cxn ang="f83">
                  <a:pos x="f136" y="f137"/>
                </a:cxn>
                <a:cxn ang="f83">
                  <a:pos x="f138" y="f139"/>
                </a:cxn>
                <a:cxn ang="f83">
                  <a:pos x="f124" y="f125"/>
                </a:cxn>
              </a:cxnLst>
              <a:rect l="f120" t="f123" r="f121" b="f122"/>
              <a:pathLst>
                <a:path w="111898" h="2832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17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orma libre: forma 38">
              <a:extLst>
                <a:ext uri="{FF2B5EF4-FFF2-40B4-BE49-F238E27FC236}">
                  <a16:creationId xmlns:a16="http://schemas.microsoft.com/office/drawing/2014/main" id="{CE0E181D-4700-4479-BCD6-1F1403E30F24}"/>
                </a:ext>
              </a:extLst>
            </p:cNvPr>
            <p:cNvSpPr/>
            <p:nvPr/>
          </p:nvSpPr>
          <p:spPr>
            <a:xfrm>
              <a:off x="8758927" y="683385"/>
              <a:ext cx="19312" cy="211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2139"/>
                <a:gd name="f7" fmla="val 35153"/>
                <a:gd name="f8" fmla="val 19825"/>
                <a:gd name="f9" fmla="val 95"/>
                <a:gd name="f10" fmla="val 24301"/>
                <a:gd name="f11" fmla="val 6572"/>
                <a:gd name="f12" fmla="val 32683"/>
                <a:gd name="f13" fmla="val 13335"/>
                <a:gd name="f14" fmla="val 32112"/>
                <a:gd name="f15" fmla="val 19336"/>
                <a:gd name="f16" fmla="val 31445"/>
                <a:gd name="f17" fmla="val 25432"/>
                <a:gd name="f18" fmla="val 22301"/>
                <a:gd name="f19" fmla="val 34862"/>
                <a:gd name="f20" fmla="val 16491"/>
                <a:gd name="f21" fmla="val 35147"/>
                <a:gd name="f22" fmla="val 10871"/>
                <a:gd name="f23" fmla="val 35433"/>
                <a:gd name="f24" fmla="val 298"/>
                <a:gd name="f25" fmla="val 26099"/>
                <a:gd name="f26" fmla="val 13"/>
                <a:gd name="f27" fmla="val 20574"/>
                <a:gd name="f28" fmla="val -368"/>
                <a:gd name="f29" fmla="val 14002"/>
                <a:gd name="f30" fmla="val 7919"/>
                <a:gd name="f31" fmla="val 6858"/>
                <a:gd name="f32" fmla="val 12395"/>
                <a:gd name="f33" fmla="val 14872"/>
                <a:gd name="f34" fmla="val 17348"/>
                <a:gd name="f35" fmla="+- 0 0 -90"/>
                <a:gd name="f36" fmla="*/ f3 1 32139"/>
                <a:gd name="f37" fmla="*/ f4 1 35153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32139"/>
                <a:gd name="f46" fmla="*/ f42 1 35153"/>
                <a:gd name="f47" fmla="*/ 19825 f43 1"/>
                <a:gd name="f48" fmla="*/ 95 f42 1"/>
                <a:gd name="f49" fmla="*/ 32112 f43 1"/>
                <a:gd name="f50" fmla="*/ 19336 f42 1"/>
                <a:gd name="f51" fmla="*/ 16491 f43 1"/>
                <a:gd name="f52" fmla="*/ 35147 f42 1"/>
                <a:gd name="f53" fmla="*/ 13 f43 1"/>
                <a:gd name="f54" fmla="*/ 20574 f42 1"/>
                <a:gd name="f55" fmla="*/ 12395 f43 1"/>
                <a:gd name="f56" fmla="*/ 0 f42 1"/>
                <a:gd name="f57" fmla="+- f44 0 f1"/>
                <a:gd name="f58" fmla="*/ f47 1 32139"/>
                <a:gd name="f59" fmla="*/ f48 1 35153"/>
                <a:gd name="f60" fmla="*/ f49 1 32139"/>
                <a:gd name="f61" fmla="*/ f50 1 35153"/>
                <a:gd name="f62" fmla="*/ f51 1 32139"/>
                <a:gd name="f63" fmla="*/ f52 1 35153"/>
                <a:gd name="f64" fmla="*/ f53 1 32139"/>
                <a:gd name="f65" fmla="*/ f54 1 35153"/>
                <a:gd name="f66" fmla="*/ f55 1 32139"/>
                <a:gd name="f67" fmla="*/ f56 1 35153"/>
                <a:gd name="f68" fmla="*/ f38 1 f45"/>
                <a:gd name="f69" fmla="*/ f39 1 f45"/>
                <a:gd name="f70" fmla="*/ f38 1 f46"/>
                <a:gd name="f71" fmla="*/ f40 1 f46"/>
                <a:gd name="f72" fmla="*/ f58 1 f45"/>
                <a:gd name="f73" fmla="*/ f59 1 f46"/>
                <a:gd name="f74" fmla="*/ f60 1 f45"/>
                <a:gd name="f75" fmla="*/ f61 1 f46"/>
                <a:gd name="f76" fmla="*/ f62 1 f45"/>
                <a:gd name="f77" fmla="*/ f63 1 f46"/>
                <a:gd name="f78" fmla="*/ f64 1 f45"/>
                <a:gd name="f79" fmla="*/ f65 1 f46"/>
                <a:gd name="f80" fmla="*/ f66 1 f45"/>
                <a:gd name="f81" fmla="*/ f67 1 f46"/>
                <a:gd name="f82" fmla="*/ f68 f36 1"/>
                <a:gd name="f83" fmla="*/ f69 f36 1"/>
                <a:gd name="f84" fmla="*/ f71 f37 1"/>
                <a:gd name="f85" fmla="*/ f70 f37 1"/>
                <a:gd name="f86" fmla="*/ f72 f36 1"/>
                <a:gd name="f87" fmla="*/ f73 f37 1"/>
                <a:gd name="f88" fmla="*/ f74 f36 1"/>
                <a:gd name="f89" fmla="*/ f75 f37 1"/>
                <a:gd name="f90" fmla="*/ f76 f36 1"/>
                <a:gd name="f91" fmla="*/ f77 f37 1"/>
                <a:gd name="f92" fmla="*/ f78 f36 1"/>
                <a:gd name="f93" fmla="*/ f79 f37 1"/>
                <a:gd name="f94" fmla="*/ f80 f36 1"/>
                <a:gd name="f95" fmla="*/ f81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86" y="f87"/>
                </a:cxn>
                <a:cxn ang="f57">
                  <a:pos x="f88" y="f89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86" y="f87"/>
                </a:cxn>
              </a:cxnLst>
              <a:rect l="f82" t="f85" r="f83" b="f84"/>
              <a:pathLst>
                <a:path w="32139" h="3515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5"/>
                  </a:cubicBezTo>
                  <a:cubicBezTo>
                    <a:pt x="f33" y="f5"/>
                    <a:pt x="f34" y="f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2" name="Forma libre: forma 39">
              <a:extLst>
                <a:ext uri="{FF2B5EF4-FFF2-40B4-BE49-F238E27FC236}">
                  <a16:creationId xmlns:a16="http://schemas.microsoft.com/office/drawing/2014/main" id="{A85E3092-B236-4D84-BCB3-9BB9E86DA887}"/>
                </a:ext>
              </a:extLst>
            </p:cNvPr>
            <p:cNvSpPr/>
            <p:nvPr/>
          </p:nvSpPr>
          <p:spPr>
            <a:xfrm>
              <a:off x="8852123" y="685644"/>
              <a:ext cx="21003" cy="188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957"/>
                <a:gd name="f7" fmla="val 31437"/>
                <a:gd name="f8" fmla="val 34958"/>
                <a:gd name="f9" fmla="val 19493"/>
                <a:gd name="f10" fmla="val 28576"/>
                <a:gd name="f11" fmla="val 23780"/>
                <a:gd name="f12" fmla="val 21813"/>
                <a:gd name="f13" fmla="val 32066"/>
                <a:gd name="f14" fmla="val 16003"/>
                <a:gd name="f15" fmla="val 31400"/>
                <a:gd name="f16" fmla="val 9716"/>
                <a:gd name="f17" fmla="val 30638"/>
                <a:gd name="f18" fmla="val 96"/>
                <a:gd name="f19" fmla="val 21589"/>
                <a:gd name="f20" fmla="val 1"/>
                <a:gd name="f21" fmla="val 16160"/>
                <a:gd name="f22" fmla="val -94"/>
                <a:gd name="f23" fmla="val 10445"/>
                <a:gd name="f24" fmla="val 9145"/>
                <a:gd name="f25" fmla="val 920"/>
                <a:gd name="f26" fmla="val 15241"/>
                <a:gd name="f27" fmla="val 62"/>
                <a:gd name="f28" fmla="val 21051"/>
                <a:gd name="f29" fmla="val -795"/>
                <a:gd name="f30" fmla="val 28195"/>
                <a:gd name="f31" fmla="val 7397"/>
                <a:gd name="f32" fmla="val 34672"/>
                <a:gd name="f33" fmla="val 11683"/>
                <a:gd name="f34" fmla="val 34863"/>
                <a:gd name="f35" fmla="val 14159"/>
                <a:gd name="f36" fmla="val 16826"/>
                <a:gd name="f37" fmla="+- 0 0 -90"/>
                <a:gd name="f38" fmla="*/ f3 1 34957"/>
                <a:gd name="f39" fmla="*/ f4 1 31437"/>
                <a:gd name="f40" fmla="val f5"/>
                <a:gd name="f41" fmla="val f6"/>
                <a:gd name="f42" fmla="val f7"/>
                <a:gd name="f43" fmla="*/ f37 f0 1"/>
                <a:gd name="f44" fmla="+- f42 0 f40"/>
                <a:gd name="f45" fmla="+- f41 0 f40"/>
                <a:gd name="f46" fmla="*/ f43 1 f2"/>
                <a:gd name="f47" fmla="*/ f45 1 34957"/>
                <a:gd name="f48" fmla="*/ f44 1 31437"/>
                <a:gd name="f49" fmla="*/ 34958 f45 1"/>
                <a:gd name="f50" fmla="*/ 19493 f44 1"/>
                <a:gd name="f51" fmla="*/ 16003 f45 1"/>
                <a:gd name="f52" fmla="*/ 31400 f44 1"/>
                <a:gd name="f53" fmla="*/ 1 f45 1"/>
                <a:gd name="f54" fmla="*/ 16160 f44 1"/>
                <a:gd name="f55" fmla="*/ 15241 f45 1"/>
                <a:gd name="f56" fmla="*/ 62 f44 1"/>
                <a:gd name="f57" fmla="*/ 34672 f45 1"/>
                <a:gd name="f58" fmla="*/ 11683 f44 1"/>
                <a:gd name="f59" fmla="+- f46 0 f1"/>
                <a:gd name="f60" fmla="*/ f49 1 34957"/>
                <a:gd name="f61" fmla="*/ f50 1 31437"/>
                <a:gd name="f62" fmla="*/ f51 1 34957"/>
                <a:gd name="f63" fmla="*/ f52 1 31437"/>
                <a:gd name="f64" fmla="*/ f53 1 34957"/>
                <a:gd name="f65" fmla="*/ f54 1 31437"/>
                <a:gd name="f66" fmla="*/ f55 1 34957"/>
                <a:gd name="f67" fmla="*/ f56 1 31437"/>
                <a:gd name="f68" fmla="*/ f57 1 34957"/>
                <a:gd name="f69" fmla="*/ f58 1 31437"/>
                <a:gd name="f70" fmla="*/ f40 1 f47"/>
                <a:gd name="f71" fmla="*/ f41 1 f47"/>
                <a:gd name="f72" fmla="*/ f40 1 f48"/>
                <a:gd name="f73" fmla="*/ f42 1 f48"/>
                <a:gd name="f74" fmla="*/ f60 1 f47"/>
                <a:gd name="f75" fmla="*/ f61 1 f48"/>
                <a:gd name="f76" fmla="*/ f62 1 f47"/>
                <a:gd name="f77" fmla="*/ f63 1 f48"/>
                <a:gd name="f78" fmla="*/ f64 1 f47"/>
                <a:gd name="f79" fmla="*/ f65 1 f48"/>
                <a:gd name="f80" fmla="*/ f66 1 f47"/>
                <a:gd name="f81" fmla="*/ f67 1 f48"/>
                <a:gd name="f82" fmla="*/ f68 1 f47"/>
                <a:gd name="f83" fmla="*/ f69 1 f48"/>
                <a:gd name="f84" fmla="*/ f70 f38 1"/>
                <a:gd name="f85" fmla="*/ f71 f38 1"/>
                <a:gd name="f86" fmla="*/ f73 f39 1"/>
                <a:gd name="f87" fmla="*/ f72 f39 1"/>
                <a:gd name="f88" fmla="*/ f74 f38 1"/>
                <a:gd name="f89" fmla="*/ f75 f39 1"/>
                <a:gd name="f90" fmla="*/ f76 f38 1"/>
                <a:gd name="f91" fmla="*/ f77 f39 1"/>
                <a:gd name="f92" fmla="*/ f78 f38 1"/>
                <a:gd name="f93" fmla="*/ f79 f39 1"/>
                <a:gd name="f94" fmla="*/ f80 f38 1"/>
                <a:gd name="f95" fmla="*/ f81 f39 1"/>
                <a:gd name="f96" fmla="*/ f82 f38 1"/>
                <a:gd name="f97" fmla="*/ f83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">
                  <a:pos x="f88" y="f89"/>
                </a:cxn>
                <a:cxn ang="f59">
                  <a:pos x="f90" y="f91"/>
                </a:cxn>
                <a:cxn ang="f59">
                  <a:pos x="f92" y="f93"/>
                </a:cxn>
                <a:cxn ang="f59">
                  <a:pos x="f94" y="f95"/>
                </a:cxn>
                <a:cxn ang="f59">
                  <a:pos x="f96" y="f97"/>
                </a:cxn>
                <a:cxn ang="f59">
                  <a:pos x="f88" y="f89"/>
                </a:cxn>
              </a:cxnLst>
              <a:rect l="f84" t="f87" r="f85" b="f86"/>
              <a:pathLst>
                <a:path w="34957" h="31437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8" y="f36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3" name="Forma libre: forma 40">
              <a:extLst>
                <a:ext uri="{FF2B5EF4-FFF2-40B4-BE49-F238E27FC236}">
                  <a16:creationId xmlns:a16="http://schemas.microsoft.com/office/drawing/2014/main" id="{0D075589-C071-4C85-A32B-63DD6D0585B9}"/>
                </a:ext>
              </a:extLst>
            </p:cNvPr>
            <p:cNvSpPr/>
            <p:nvPr/>
          </p:nvSpPr>
          <p:spPr>
            <a:xfrm>
              <a:off x="8758937" y="683440"/>
              <a:ext cx="20948" cy="209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+- 0 0 1"/>
                <a:gd name="f8" fmla="val 17431"/>
                <a:gd name="f9" fmla="val 27058"/>
                <a:gd name="f10" fmla="val 27057"/>
                <a:gd name="f11" fmla="val 34862"/>
                <a:gd name="f12" fmla="val 17430"/>
                <a:gd name="f13" fmla="val 7804"/>
                <a:gd name="f14" fmla="val -1"/>
                <a:gd name="f15" fmla="+- 0 0 -90"/>
                <a:gd name="f16" fmla="*/ f3 1 34861"/>
                <a:gd name="f17" fmla="*/ f4 1 34861"/>
                <a:gd name="f18" fmla="val f5"/>
                <a:gd name="f19" fmla="val f6"/>
                <a:gd name="f20" fmla="*/ f15 f0 1"/>
                <a:gd name="f21" fmla="+- f19 0 f18"/>
                <a:gd name="f22" fmla="*/ f20 1 f2"/>
                <a:gd name="f23" fmla="*/ f21 1 34861"/>
                <a:gd name="f24" fmla="*/ 34861 f21 1"/>
                <a:gd name="f25" fmla="*/ 17431 f21 1"/>
                <a:gd name="f26" fmla="*/ 17430 f21 1"/>
                <a:gd name="f27" fmla="*/ 34862 f21 1"/>
                <a:gd name="f28" fmla="*/ f7 f21 1"/>
                <a:gd name="f29" fmla="*/ 0 f21 1"/>
                <a:gd name="f30" fmla="+- f22 0 f1"/>
                <a:gd name="f31" fmla="*/ f24 1 34861"/>
                <a:gd name="f32" fmla="*/ f25 1 34861"/>
                <a:gd name="f33" fmla="*/ f26 1 34861"/>
                <a:gd name="f34" fmla="*/ f27 1 34861"/>
                <a:gd name="f35" fmla="*/ f28 1 34861"/>
                <a:gd name="f36" fmla="*/ f29 1 34861"/>
                <a:gd name="f37" fmla="*/ f18 1 f23"/>
                <a:gd name="f38" fmla="*/ f19 1 f23"/>
                <a:gd name="f39" fmla="*/ f31 1 f23"/>
                <a:gd name="f40" fmla="*/ f32 1 f23"/>
                <a:gd name="f41" fmla="*/ f33 1 f23"/>
                <a:gd name="f42" fmla="*/ f34 1 f23"/>
                <a:gd name="f43" fmla="*/ f35 1 f23"/>
                <a:gd name="f44" fmla="*/ f36 1 f23"/>
                <a:gd name="f45" fmla="*/ f37 f16 1"/>
                <a:gd name="f46" fmla="*/ f38 f16 1"/>
                <a:gd name="f47" fmla="*/ f38 f17 1"/>
                <a:gd name="f48" fmla="*/ f37 f17 1"/>
                <a:gd name="f49" fmla="*/ f39 f16 1"/>
                <a:gd name="f50" fmla="*/ f40 f17 1"/>
                <a:gd name="f51" fmla="*/ f41 f16 1"/>
                <a:gd name="f52" fmla="*/ f42 f17 1"/>
                <a:gd name="f53" fmla="*/ f43 f16 1"/>
                <a:gd name="f54" fmla="*/ f4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49" y="f50"/>
                </a:cxn>
                <a:cxn ang="f30">
                  <a:pos x="f51" y="f52"/>
                </a:cxn>
                <a:cxn ang="f30">
                  <a:pos x="f53" y="f50"/>
                </a:cxn>
                <a:cxn ang="f30">
                  <a:pos x="f51" y="f54"/>
                </a:cxn>
                <a:cxn ang="f30">
                  <a:pos x="f49" y="f50"/>
                </a:cxn>
              </a:cxnLst>
              <a:rect l="f45" t="f48" r="f46" b="f47"/>
              <a:pathLst>
                <a:path w="34861" h="34861">
                  <a:moveTo>
                    <a:pt x="f6" y="f8"/>
                  </a:moveTo>
                  <a:cubicBezTo>
                    <a:pt x="f6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cubicBezTo>
                    <a:pt x="f14" y="f13"/>
                    <a:pt x="f13" y="f5"/>
                    <a:pt x="f12" y="f5"/>
                  </a:cubicBezTo>
                  <a:cubicBezTo>
                    <a:pt x="f10" y="f5"/>
                    <a:pt x="f6" y="f13"/>
                    <a:pt x="f6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4" name="Forma libre: forma 45">
              <a:extLst>
                <a:ext uri="{FF2B5EF4-FFF2-40B4-BE49-F238E27FC236}">
                  <a16:creationId xmlns:a16="http://schemas.microsoft.com/office/drawing/2014/main" id="{36928253-9713-49F6-81DE-8DC13FAF68BA}"/>
                </a:ext>
              </a:extLst>
            </p:cNvPr>
            <p:cNvSpPr/>
            <p:nvPr/>
          </p:nvSpPr>
          <p:spPr>
            <a:xfrm>
              <a:off x="8852187" y="683440"/>
              <a:ext cx="20948" cy="209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val 34862"/>
                <a:gd name="f8" fmla="val 17431"/>
                <a:gd name="f9" fmla="val 27058"/>
                <a:gd name="f10" fmla="val 27057"/>
                <a:gd name="f11" fmla="val 7804"/>
                <a:gd name="f12" fmla="+- 0 0 -90"/>
                <a:gd name="f13" fmla="*/ f3 1 34861"/>
                <a:gd name="f14" fmla="*/ f4 1 34861"/>
                <a:gd name="f15" fmla="val f5"/>
                <a:gd name="f16" fmla="val f6"/>
                <a:gd name="f17" fmla="*/ f12 f0 1"/>
                <a:gd name="f18" fmla="+- f16 0 f15"/>
                <a:gd name="f19" fmla="*/ f17 1 f2"/>
                <a:gd name="f20" fmla="*/ f18 1 34861"/>
                <a:gd name="f21" fmla="*/ 34862 f18 1"/>
                <a:gd name="f22" fmla="*/ 17431 f18 1"/>
                <a:gd name="f23" fmla="*/ 0 f18 1"/>
                <a:gd name="f24" fmla="+- f19 0 f1"/>
                <a:gd name="f25" fmla="*/ f21 1 34861"/>
                <a:gd name="f26" fmla="*/ f22 1 34861"/>
                <a:gd name="f27" fmla="*/ f23 1 34861"/>
                <a:gd name="f28" fmla="*/ f15 1 f20"/>
                <a:gd name="f29" fmla="*/ f16 1 f20"/>
                <a:gd name="f30" fmla="*/ f25 1 f20"/>
                <a:gd name="f31" fmla="*/ f26 1 f20"/>
                <a:gd name="f32" fmla="*/ f27 1 f20"/>
                <a:gd name="f33" fmla="*/ f28 f13 1"/>
                <a:gd name="f34" fmla="*/ f29 f13 1"/>
                <a:gd name="f35" fmla="*/ f29 f14 1"/>
                <a:gd name="f36" fmla="*/ f28 f14 1"/>
                <a:gd name="f37" fmla="*/ f30 f13 1"/>
                <a:gd name="f38" fmla="*/ f31 f14 1"/>
                <a:gd name="f39" fmla="*/ f31 f13 1"/>
                <a:gd name="f40" fmla="*/ f30 f14 1"/>
                <a:gd name="f41" fmla="*/ f32 f13 1"/>
                <a:gd name="f42" fmla="*/ f32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7" y="f38"/>
                </a:cxn>
                <a:cxn ang="f24">
                  <a:pos x="f39" y="f40"/>
                </a:cxn>
                <a:cxn ang="f24">
                  <a:pos x="f41" y="f38"/>
                </a:cxn>
                <a:cxn ang="f24">
                  <a:pos x="f39" y="f42"/>
                </a:cxn>
                <a:cxn ang="f24">
                  <a:pos x="f37" y="f38"/>
                </a:cxn>
              </a:cxnLst>
              <a:rect l="f33" t="f36" r="f34" b="f35"/>
              <a:pathLst>
                <a:path w="34861" h="34861">
                  <a:moveTo>
                    <a:pt x="f7" y="f8"/>
                  </a:moveTo>
                  <a:cubicBezTo>
                    <a:pt x="f7" y="f9"/>
                    <a:pt x="f10" y="f7"/>
                    <a:pt x="f8" y="f7"/>
                  </a:cubicBezTo>
                  <a:cubicBezTo>
                    <a:pt x="f11" y="f7"/>
                    <a:pt x="f5" y="f9"/>
                    <a:pt x="f5" y="f8"/>
                  </a:cubicBezTo>
                  <a:cubicBezTo>
                    <a:pt x="f5" y="f11"/>
                    <a:pt x="f11" y="f5"/>
                    <a:pt x="f8" y="f5"/>
                  </a:cubicBezTo>
                  <a:cubicBezTo>
                    <a:pt x="f10" y="f5"/>
                    <a:pt x="f7" y="f11"/>
                    <a:pt x="f7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421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6B6F311D-C402-430E-AF1A-D35ED78A5F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cxnSp>
        <p:nvCxnSpPr>
          <p:cNvPr id="3" name="Straight Connector 7">
            <a:extLst>
              <a:ext uri="{FF2B5EF4-FFF2-40B4-BE49-F238E27FC236}">
                <a16:creationId xmlns:a16="http://schemas.microsoft.com/office/drawing/2014/main" id="{B9503A0D-30B3-4C44-AE5E-9B0BB00130DA}"/>
              </a:ext>
            </a:extLst>
          </p:cNvPr>
          <p:cNvCxnSpPr/>
          <p:nvPr/>
        </p:nvCxnSpPr>
        <p:spPr>
          <a:xfrm>
            <a:off x="-1591" y="4935903"/>
            <a:ext cx="9145462" cy="0"/>
          </a:xfrm>
          <a:prstGeom prst="straightConnector1">
            <a:avLst/>
          </a:prstGeom>
          <a:noFill/>
          <a:ln w="25402" cap="flat">
            <a:solidFill>
              <a:srgbClr val="2F85A7"/>
            </a:solidFill>
            <a:prstDash val="solid"/>
          </a:ln>
        </p:spPr>
      </p:cxnSp>
      <p:sp>
        <p:nvSpPr>
          <p:cNvPr id="4" name="Rectangle 36">
            <a:extLst>
              <a:ext uri="{FF2B5EF4-FFF2-40B4-BE49-F238E27FC236}">
                <a16:creationId xmlns:a16="http://schemas.microsoft.com/office/drawing/2014/main" id="{941E953C-B56F-4CE3-AB59-0284D164230C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5" name="Grupo 9">
            <a:extLst>
              <a:ext uri="{FF2B5EF4-FFF2-40B4-BE49-F238E27FC236}">
                <a16:creationId xmlns:a16="http://schemas.microsoft.com/office/drawing/2014/main" id="{D6D52A6F-3318-48D4-AFAD-13C010001F40}"/>
              </a:ext>
            </a:extLst>
          </p:cNvPr>
          <p:cNvGrpSpPr/>
          <p:nvPr/>
        </p:nvGrpSpPr>
        <p:grpSpPr>
          <a:xfrm>
            <a:off x="171568" y="32095"/>
            <a:ext cx="815060" cy="710671"/>
            <a:chOff x="171568" y="32095"/>
            <a:chExt cx="815060" cy="710671"/>
          </a:xfrm>
        </p:grpSpPr>
        <p:sp>
          <p:nvSpPr>
            <p:cNvPr id="6" name="Forma libre: forma 10">
              <a:extLst>
                <a:ext uri="{FF2B5EF4-FFF2-40B4-BE49-F238E27FC236}">
                  <a16:creationId xmlns:a16="http://schemas.microsoft.com/office/drawing/2014/main" id="{D2E853D8-3519-4629-9C88-A08FDCD0176B}"/>
                </a:ext>
              </a:extLst>
            </p:cNvPr>
            <p:cNvSpPr/>
            <p:nvPr/>
          </p:nvSpPr>
          <p:spPr>
            <a:xfrm>
              <a:off x="504639" y="326504"/>
              <a:ext cx="481989" cy="37495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18976"/>
                <a:gd name="f7" fmla="val 714904"/>
                <a:gd name="f8" fmla="val 918881"/>
                <a:gd name="f9" fmla="val 383944"/>
                <a:gd name="f10" fmla="val 911356"/>
                <a:gd name="f11" fmla="val 399755"/>
                <a:gd name="f12" fmla="val 905641"/>
                <a:gd name="f13" fmla="val 416805"/>
                <a:gd name="f14" fmla="val 895831"/>
                <a:gd name="f15" fmla="val 430997"/>
                <a:gd name="f16" fmla="val 875161"/>
                <a:gd name="f17" fmla="val 460810"/>
                <a:gd name="f18" fmla="val 845158"/>
                <a:gd name="f19" fmla="val 477193"/>
                <a:gd name="f20" fmla="val 809057"/>
                <a:gd name="f21" fmla="val 481194"/>
                <a:gd name="f22" fmla="val 800961"/>
                <a:gd name="f23" fmla="val 482051"/>
                <a:gd name="f24" fmla="val 797913"/>
                <a:gd name="f25" fmla="val 485671"/>
                <a:gd name="f26" fmla="val 794865"/>
                <a:gd name="f27" fmla="val 492529"/>
                <a:gd name="f28" fmla="val 739906"/>
                <a:gd name="f29" fmla="val 617878"/>
                <a:gd name="f30" fmla="val 644751"/>
                <a:gd name="f31" fmla="val 692077"/>
                <a:gd name="f32" fmla="val 509211"/>
                <a:gd name="f33" fmla="val 711032"/>
                <a:gd name="f34" fmla="val 409770"/>
                <a:gd name="f35" fmla="val 724843"/>
                <a:gd name="f36" fmla="val 318234"/>
                <a:gd name="f37" fmla="val 701793"/>
                <a:gd name="f38" fmla="val 237653"/>
                <a:gd name="f39" fmla="val 640547"/>
                <a:gd name="f40" fmla="val 186790"/>
                <a:gd name="f41" fmla="val 601876"/>
                <a:gd name="f42" fmla="val 149261"/>
                <a:gd name="f43" fmla="val 552536"/>
                <a:gd name="f44" fmla="val 125258"/>
                <a:gd name="f45" fmla="val 493386"/>
                <a:gd name="f46" fmla="val 121924"/>
                <a:gd name="f47" fmla="val 485099"/>
                <a:gd name="f48" fmla="val 117733"/>
                <a:gd name="f49" fmla="val 481956"/>
                <a:gd name="f50" fmla="val 108970"/>
                <a:gd name="f51" fmla="val 481099"/>
                <a:gd name="f52" fmla="val 54487"/>
                <a:gd name="f53" fmla="val 475860"/>
                <a:gd name="f54" fmla="val 6005"/>
                <a:gd name="f55" fmla="val 428140"/>
                <a:gd name="f56" fmla="val 671"/>
                <a:gd name="f57" fmla="val 374609"/>
                <a:gd name="f58" fmla="val -6473"/>
                <a:gd name="f59" fmla="val 303362"/>
                <a:gd name="f60" fmla="val 44581"/>
                <a:gd name="f61" fmla="val 253642"/>
                <a:gd name="f62" fmla="val 98969"/>
                <a:gd name="f63" fmla="val 244879"/>
                <a:gd name="f64" fmla="val 113733"/>
                <a:gd name="f65" fmla="val 242497"/>
                <a:gd name="f66" fmla="val 119352"/>
                <a:gd name="f67" fmla="val 236401"/>
                <a:gd name="f68" fmla="val 124782"/>
                <a:gd name="f69" fmla="val 223543"/>
                <a:gd name="f70" fmla="val 171264"/>
                <a:gd name="f71" fmla="val 114386"/>
                <a:gd name="f72" fmla="val 251273"/>
                <a:gd name="f73" fmla="val 41615"/>
                <a:gd name="f74" fmla="val 366336"/>
                <a:gd name="f75" fmla="val 12278"/>
                <a:gd name="f76" fmla="val 513782"/>
                <a:gd name="f77" fmla="val -25250"/>
                <a:gd name="f78" fmla="val 663801"/>
                <a:gd name="f79" fmla="val 23994"/>
                <a:gd name="f80" fmla="val 755051"/>
                <a:gd name="f81" fmla="val 149819"/>
                <a:gd name="f82" fmla="val 774005"/>
                <a:gd name="f83" fmla="val 175918"/>
                <a:gd name="f84" fmla="val 788960"/>
                <a:gd name="f85" fmla="val 204302"/>
                <a:gd name="f86" fmla="val 799914"/>
                <a:gd name="f87" fmla="val 234687"/>
                <a:gd name="f88" fmla="val 801724"/>
                <a:gd name="f89" fmla="val 239735"/>
                <a:gd name="f90" fmla="val 803819"/>
                <a:gd name="f91" fmla="val 242116"/>
                <a:gd name="f92" fmla="val 809629"/>
                <a:gd name="f93" fmla="val 242593"/>
                <a:gd name="f94" fmla="val 862493"/>
                <a:gd name="f95" fmla="val 247355"/>
                <a:gd name="f96" fmla="val 904689"/>
                <a:gd name="f97" fmla="val 284217"/>
                <a:gd name="f98" fmla="val 917452"/>
                <a:gd name="f99" fmla="val 336414"/>
                <a:gd name="f100" fmla="val 917738"/>
                <a:gd name="f101" fmla="val 337557"/>
                <a:gd name="f102" fmla="val 918405"/>
                <a:gd name="f103" fmla="val 338509"/>
                <a:gd name="f104" fmla="val 339557"/>
                <a:gd name="f105" fmla="val 354416"/>
                <a:gd name="f106" fmla="val 369180"/>
                <a:gd name="f107" fmla="val 409960"/>
                <a:gd name="f108" fmla="val 39043"/>
                <a:gd name="f109" fmla="val 406721"/>
                <a:gd name="f110" fmla="val 405007"/>
                <a:gd name="f111" fmla="val 38758"/>
                <a:gd name="f112" fmla="val 403388"/>
                <a:gd name="f113" fmla="val 311471"/>
                <a:gd name="f114" fmla="val 56188"/>
                <a:gd name="f115" fmla="val 238415"/>
                <a:gd name="f116" fmla="val 102385"/>
                <a:gd name="f117" fmla="val 185932"/>
                <a:gd name="f118" fmla="val 180109"/>
                <a:gd name="f119" fmla="val 168978"/>
                <a:gd name="f120" fmla="val 205159"/>
                <a:gd name="f121" fmla="val 156309"/>
                <a:gd name="f122" fmla="val 232305"/>
                <a:gd name="f123" fmla="val 147165"/>
                <a:gd name="f124" fmla="val 261166"/>
                <a:gd name="f125" fmla="val 143165"/>
                <a:gd name="f126" fmla="val 273739"/>
                <a:gd name="f127" fmla="val 138307"/>
                <a:gd name="f128" fmla="val 276787"/>
                <a:gd name="f129" fmla="val 125925"/>
                <a:gd name="f130" fmla="val 276406"/>
                <a:gd name="f131" fmla="val 119828"/>
                <a:gd name="f132" fmla="val 276216"/>
                <a:gd name="f133" fmla="val 113542"/>
                <a:gd name="f134" fmla="val 276692"/>
                <a:gd name="f135" fmla="val 107446"/>
                <a:gd name="f136" fmla="val 277645"/>
                <a:gd name="f137" fmla="val 60869"/>
                <a:gd name="f138" fmla="val 284693"/>
                <a:gd name="f139" fmla="val 27912"/>
                <a:gd name="f140" fmla="val 328699"/>
                <a:gd name="f141" fmla="val 35246"/>
                <a:gd name="f142" fmla="val 373752"/>
                <a:gd name="f143" fmla="val 42200"/>
                <a:gd name="f144" fmla="val 416900"/>
                <a:gd name="f145" fmla="val 79538"/>
                <a:gd name="f146" fmla="val 446999"/>
                <a:gd name="f147" fmla="val 127449"/>
                <a:gd name="f148" fmla="val 448047"/>
                <a:gd name="f149" fmla="val 142403"/>
                <a:gd name="f150" fmla="val 448333"/>
                <a:gd name="f151" fmla="val 145832"/>
                <a:gd name="f152" fmla="val 450809"/>
                <a:gd name="f153" fmla="val 150785"/>
                <a:gd name="f154" fmla="val 464620"/>
                <a:gd name="f155" fmla="val 169835"/>
                <a:gd name="f156" fmla="val 517484"/>
                <a:gd name="f157" fmla="val 199457"/>
                <a:gd name="f158" fmla="val 563490"/>
                <a:gd name="f159" fmla="val 242415"/>
                <a:gd name="f160" fmla="val 599875"/>
                <a:gd name="f161" fmla="val 335570"/>
                <a:gd name="f162" fmla="val 678742"/>
                <a:gd name="f163" fmla="val 442536"/>
                <a:gd name="f164" fmla="val 699126"/>
                <a:gd name="f165" fmla="val 557979"/>
                <a:gd name="f166" fmla="val 665598"/>
                <a:gd name="f167" fmla="val 661325"/>
                <a:gd name="f168" fmla="val 635594"/>
                <a:gd name="f169" fmla="val 731048"/>
                <a:gd name="f170" fmla="val 566062"/>
                <a:gd name="f171" fmla="val 768767"/>
                <a:gd name="f172" fmla="val 465001"/>
                <a:gd name="f173" fmla="val 451000"/>
                <a:gd name="f174" fmla="val 777434"/>
                <a:gd name="f175" fmla="val 448142"/>
                <a:gd name="f176" fmla="val 792865"/>
                <a:gd name="f177" fmla="val 811344"/>
                <a:gd name="f178" fmla="val 828298"/>
                <a:gd name="f179" fmla="val 443379"/>
                <a:gd name="f180" fmla="val 844109"/>
                <a:gd name="f181" fmla="val 433759"/>
                <a:gd name="f182" fmla="val 877924"/>
                <a:gd name="f183" fmla="val 412995"/>
                <a:gd name="f184" fmla="val 893354"/>
                <a:gd name="f185" fmla="val 372990"/>
                <a:gd name="f186" fmla="val 881638"/>
                <a:gd name="f187" fmla="val 335747"/>
                <a:gd name="f188" fmla="val 870494"/>
                <a:gd name="f189" fmla="val 300219"/>
                <a:gd name="f190" fmla="val 831822"/>
                <a:gd name="f191" fmla="val 273930"/>
                <a:gd name="f192" fmla="val 794294"/>
                <a:gd name="f193" fmla="val 782197"/>
                <a:gd name="f194" fmla="val 277168"/>
                <a:gd name="f195" fmla="val 777149"/>
                <a:gd name="f196" fmla="val 772958"/>
                <a:gd name="f197" fmla="val 262404"/>
                <a:gd name="f198" fmla="val 768386"/>
                <a:gd name="f199" fmla="val 249927"/>
                <a:gd name="f200" fmla="val 764290"/>
                <a:gd name="f201" fmla="val 237354"/>
                <a:gd name="f202" fmla="val 758766"/>
                <a:gd name="f203" fmla="val 225257"/>
                <a:gd name="f204" fmla="val 703425"/>
                <a:gd name="f205" fmla="val 103432"/>
                <a:gd name="f206" fmla="val 577886"/>
                <a:gd name="f207" fmla="val 27709"/>
                <a:gd name="f208" fmla="val 443965"/>
                <a:gd name="f209" fmla="val 35424"/>
                <a:gd name="f210" fmla="val 440630"/>
                <a:gd name="f211" fmla="val 35614"/>
                <a:gd name="f212" fmla="val 436725"/>
                <a:gd name="f213" fmla="val 37615"/>
                <a:gd name="f214" fmla="val 434249"/>
                <a:gd name="f215" fmla="val 39996"/>
                <a:gd name="f216" fmla="val 412913"/>
                <a:gd name="f217" fmla="val 60570"/>
                <a:gd name="f218" fmla="val 411008"/>
                <a:gd name="f219" fmla="val 85144"/>
                <a:gd name="f220" fmla="val 420724"/>
                <a:gd name="f221" fmla="val 111624"/>
                <a:gd name="f222" fmla="val 425581"/>
                <a:gd name="f223" fmla="val 124959"/>
                <a:gd name="f224" fmla="val 435011"/>
                <a:gd name="f225" fmla="val 133531"/>
                <a:gd name="f226" fmla="val 448727"/>
                <a:gd name="f227" fmla="val 137722"/>
                <a:gd name="f228" fmla="val 475397"/>
                <a:gd name="f229" fmla="val 145819"/>
                <a:gd name="f230" fmla="val 507687"/>
                <a:gd name="f231" fmla="val 128674"/>
                <a:gd name="f232" fmla="val 513211"/>
                <a:gd name="f233" fmla="val 103242"/>
                <a:gd name="f234" fmla="val 516450"/>
                <a:gd name="f235" fmla="val 88383"/>
                <a:gd name="f236" fmla="val 510925"/>
                <a:gd name="f237" fmla="val 79429"/>
                <a:gd name="f238" fmla="val 495875"/>
                <a:gd name="f239" fmla="val 77524"/>
                <a:gd name="f240" fmla="val 486827"/>
                <a:gd name="f241" fmla="val 76381"/>
                <a:gd name="f242" fmla="val 477492"/>
                <a:gd name="f243" fmla="val 77334"/>
                <a:gd name="f244" fmla="val 466063"/>
                <a:gd name="f245" fmla="val 474159"/>
                <a:gd name="f246" fmla="val 73143"/>
                <a:gd name="f247" fmla="val 480922"/>
                <a:gd name="f248" fmla="val 68476"/>
                <a:gd name="f249" fmla="val 488351"/>
                <a:gd name="f250" fmla="val 66190"/>
                <a:gd name="f251" fmla="val 515878"/>
                <a:gd name="f252" fmla="val 57617"/>
                <a:gd name="f253" fmla="val 538072"/>
                <a:gd name="f254" fmla="val 73714"/>
                <a:gd name="f255" fmla="val 538262"/>
                <a:gd name="f256" fmla="val 538357"/>
                <a:gd name="f257" fmla="val 110957"/>
                <a:gd name="f258" fmla="val 536643"/>
                <a:gd name="f259" fmla="val 120196"/>
                <a:gd name="f260" fmla="val 533404"/>
                <a:gd name="f261" fmla="val 128102"/>
                <a:gd name="f262" fmla="val 518831"/>
                <a:gd name="f263" fmla="val 164202"/>
                <a:gd name="f264" fmla="val 473682"/>
                <a:gd name="f265" fmla="val 182585"/>
                <a:gd name="f266" fmla="val 435678"/>
                <a:gd name="f267" fmla="val 169726"/>
                <a:gd name="f268" fmla="val 380052"/>
                <a:gd name="f269" fmla="val 150867"/>
                <a:gd name="f270" fmla="val 377766"/>
                <a:gd name="f271" fmla="val 78001"/>
                <a:gd name="f272" fmla="val 401959"/>
                <a:gd name="f273" fmla="val 48473"/>
                <a:gd name="f274" fmla="val 404150"/>
                <a:gd name="f275" fmla="val 45520"/>
                <a:gd name="f276" fmla="val 42853"/>
                <a:gd name="f277" fmla="+- 0 0 -90"/>
                <a:gd name="f278" fmla="*/ f3 1 918976"/>
                <a:gd name="f279" fmla="*/ f4 1 714904"/>
                <a:gd name="f280" fmla="val f5"/>
                <a:gd name="f281" fmla="val f6"/>
                <a:gd name="f282" fmla="val f7"/>
                <a:gd name="f283" fmla="*/ f277 f0 1"/>
                <a:gd name="f284" fmla="+- f282 0 f280"/>
                <a:gd name="f285" fmla="+- f281 0 f280"/>
                <a:gd name="f286" fmla="*/ f283 1 f2"/>
                <a:gd name="f287" fmla="*/ f285 1 918976"/>
                <a:gd name="f288" fmla="*/ f284 1 714904"/>
                <a:gd name="f289" fmla="*/ 918881 f285 1"/>
                <a:gd name="f290" fmla="*/ 383944 f284 1"/>
                <a:gd name="f291" fmla="*/ 895831 f285 1"/>
                <a:gd name="f292" fmla="*/ 430997 f284 1"/>
                <a:gd name="f293" fmla="*/ 809057 f285 1"/>
                <a:gd name="f294" fmla="*/ 481194 f284 1"/>
                <a:gd name="f295" fmla="*/ 794865 f285 1"/>
                <a:gd name="f296" fmla="*/ 492529 f284 1"/>
                <a:gd name="f297" fmla="*/ 509211 f285 1"/>
                <a:gd name="f298" fmla="*/ 711032 f284 1"/>
                <a:gd name="f299" fmla="*/ 237653 f285 1"/>
                <a:gd name="f300" fmla="*/ 640547 f284 1"/>
                <a:gd name="f301" fmla="*/ 125258 f285 1"/>
                <a:gd name="f302" fmla="*/ 493386 f284 1"/>
                <a:gd name="f303" fmla="*/ 108970 f285 1"/>
                <a:gd name="f304" fmla="*/ 481099 f284 1"/>
                <a:gd name="f305" fmla="*/ 671 f285 1"/>
                <a:gd name="f306" fmla="*/ 374609 f284 1"/>
                <a:gd name="f307" fmla="*/ 98969 f285 1"/>
                <a:gd name="f308" fmla="*/ 244879 f284 1"/>
                <a:gd name="f309" fmla="*/ 124782 f285 1"/>
                <a:gd name="f310" fmla="*/ 223543 f284 1"/>
                <a:gd name="f311" fmla="*/ 366336 f285 1"/>
                <a:gd name="f312" fmla="*/ 12278 f284 1"/>
                <a:gd name="f313" fmla="*/ 755051 f285 1"/>
                <a:gd name="f314" fmla="*/ 149819 f284 1"/>
                <a:gd name="f315" fmla="*/ 799914 f285 1"/>
                <a:gd name="f316" fmla="*/ 234687 f284 1"/>
                <a:gd name="f317" fmla="*/ 809629 f285 1"/>
                <a:gd name="f318" fmla="*/ 242593 f284 1"/>
                <a:gd name="f319" fmla="*/ 917452 f285 1"/>
                <a:gd name="f320" fmla="*/ 336414 f284 1"/>
                <a:gd name="f321" fmla="*/ 918976 f285 1"/>
                <a:gd name="f322" fmla="*/ 339557 f284 1"/>
                <a:gd name="f323" fmla="*/ 409960 f285 1"/>
                <a:gd name="f324" fmla="*/ 39043 f284 1"/>
                <a:gd name="f325" fmla="*/ 403388 f285 1"/>
                <a:gd name="f326" fmla="*/ 185932 f285 1"/>
                <a:gd name="f327" fmla="*/ 180109 f284 1"/>
                <a:gd name="f328" fmla="*/ 147165 f285 1"/>
                <a:gd name="f329" fmla="*/ 261166 f284 1"/>
                <a:gd name="f330" fmla="*/ 125925 f285 1"/>
                <a:gd name="f331" fmla="*/ 276406 f284 1"/>
                <a:gd name="f332" fmla="*/ 107446 f285 1"/>
                <a:gd name="f333" fmla="*/ 277645 f284 1"/>
                <a:gd name="f334" fmla="*/ 35246 f285 1"/>
                <a:gd name="f335" fmla="*/ 373752 f284 1"/>
                <a:gd name="f336" fmla="*/ 127449 f285 1"/>
                <a:gd name="f337" fmla="*/ 448047 f284 1"/>
                <a:gd name="f338" fmla="*/ 150785 f285 1"/>
                <a:gd name="f339" fmla="*/ 464620 f284 1"/>
                <a:gd name="f340" fmla="*/ 242415 f285 1"/>
                <a:gd name="f341" fmla="*/ 599875 f284 1"/>
                <a:gd name="f342" fmla="*/ 557979 f285 1"/>
                <a:gd name="f343" fmla="*/ 665598 f284 1"/>
                <a:gd name="f344" fmla="*/ 768767 f285 1"/>
                <a:gd name="f345" fmla="*/ 465001 f284 1"/>
                <a:gd name="f346" fmla="*/ 792865 f285 1"/>
                <a:gd name="f347" fmla="*/ 844109 f285 1"/>
                <a:gd name="f348" fmla="*/ 433759 f284 1"/>
                <a:gd name="f349" fmla="*/ 881638 f285 1"/>
                <a:gd name="f350" fmla="*/ 335747 f284 1"/>
                <a:gd name="f351" fmla="*/ 794294 f285 1"/>
                <a:gd name="f352" fmla="*/ 772958 f285 1"/>
                <a:gd name="f353" fmla="*/ 262404 f284 1"/>
                <a:gd name="f354" fmla="*/ 758766 f285 1"/>
                <a:gd name="f355" fmla="*/ 225257 f284 1"/>
                <a:gd name="f356" fmla="*/ 443965 f285 1"/>
                <a:gd name="f357" fmla="*/ 35424 f284 1"/>
                <a:gd name="f358" fmla="*/ 434249 f285 1"/>
                <a:gd name="f359" fmla="*/ 39996 f284 1"/>
                <a:gd name="f360" fmla="*/ 420724 f285 1"/>
                <a:gd name="f361" fmla="*/ 111624 f284 1"/>
                <a:gd name="f362" fmla="*/ 448727 f285 1"/>
                <a:gd name="f363" fmla="*/ 137722 f284 1"/>
                <a:gd name="f364" fmla="*/ 513211 f285 1"/>
                <a:gd name="f365" fmla="*/ 103242 f284 1"/>
                <a:gd name="f366" fmla="*/ 495875 f285 1"/>
                <a:gd name="f367" fmla="*/ 77524 f284 1"/>
                <a:gd name="f368" fmla="*/ 466063 f285 1"/>
                <a:gd name="f369" fmla="*/ 77334 f284 1"/>
                <a:gd name="f370" fmla="*/ 488351 f285 1"/>
                <a:gd name="f371" fmla="*/ 66190 f284 1"/>
                <a:gd name="f372" fmla="*/ 538262 f285 1"/>
                <a:gd name="f373" fmla="*/ 102385 f284 1"/>
                <a:gd name="f374" fmla="*/ 533404 f285 1"/>
                <a:gd name="f375" fmla="*/ 128102 f284 1"/>
                <a:gd name="f376" fmla="*/ 435678 f285 1"/>
                <a:gd name="f377" fmla="*/ 169726 f284 1"/>
                <a:gd name="f378" fmla="*/ 401959 f285 1"/>
                <a:gd name="f379" fmla="*/ 48473 f284 1"/>
                <a:gd name="f380" fmla="+- f286 0 f1"/>
                <a:gd name="f381" fmla="*/ f289 1 918976"/>
                <a:gd name="f382" fmla="*/ f290 1 714904"/>
                <a:gd name="f383" fmla="*/ f291 1 918976"/>
                <a:gd name="f384" fmla="*/ f292 1 714904"/>
                <a:gd name="f385" fmla="*/ f293 1 918976"/>
                <a:gd name="f386" fmla="*/ f294 1 714904"/>
                <a:gd name="f387" fmla="*/ f295 1 918976"/>
                <a:gd name="f388" fmla="*/ f296 1 714904"/>
                <a:gd name="f389" fmla="*/ f297 1 918976"/>
                <a:gd name="f390" fmla="*/ f298 1 714904"/>
                <a:gd name="f391" fmla="*/ f299 1 918976"/>
                <a:gd name="f392" fmla="*/ f300 1 714904"/>
                <a:gd name="f393" fmla="*/ f301 1 918976"/>
                <a:gd name="f394" fmla="*/ f302 1 714904"/>
                <a:gd name="f395" fmla="*/ f303 1 918976"/>
                <a:gd name="f396" fmla="*/ f304 1 714904"/>
                <a:gd name="f397" fmla="*/ f305 1 918976"/>
                <a:gd name="f398" fmla="*/ f306 1 714904"/>
                <a:gd name="f399" fmla="*/ f307 1 918976"/>
                <a:gd name="f400" fmla="*/ f308 1 714904"/>
                <a:gd name="f401" fmla="*/ f309 1 918976"/>
                <a:gd name="f402" fmla="*/ f310 1 714904"/>
                <a:gd name="f403" fmla="*/ f311 1 918976"/>
                <a:gd name="f404" fmla="*/ f312 1 714904"/>
                <a:gd name="f405" fmla="*/ f313 1 918976"/>
                <a:gd name="f406" fmla="*/ f314 1 714904"/>
                <a:gd name="f407" fmla="*/ f315 1 918976"/>
                <a:gd name="f408" fmla="*/ f316 1 714904"/>
                <a:gd name="f409" fmla="*/ f317 1 918976"/>
                <a:gd name="f410" fmla="*/ f318 1 714904"/>
                <a:gd name="f411" fmla="*/ f319 1 918976"/>
                <a:gd name="f412" fmla="*/ f320 1 714904"/>
                <a:gd name="f413" fmla="*/ f321 1 918976"/>
                <a:gd name="f414" fmla="*/ f322 1 714904"/>
                <a:gd name="f415" fmla="*/ f323 1 918976"/>
                <a:gd name="f416" fmla="*/ f324 1 714904"/>
                <a:gd name="f417" fmla="*/ f325 1 918976"/>
                <a:gd name="f418" fmla="*/ f326 1 918976"/>
                <a:gd name="f419" fmla="*/ f327 1 714904"/>
                <a:gd name="f420" fmla="*/ f328 1 918976"/>
                <a:gd name="f421" fmla="*/ f329 1 714904"/>
                <a:gd name="f422" fmla="*/ f330 1 918976"/>
                <a:gd name="f423" fmla="*/ f331 1 714904"/>
                <a:gd name="f424" fmla="*/ f332 1 918976"/>
                <a:gd name="f425" fmla="*/ f333 1 714904"/>
                <a:gd name="f426" fmla="*/ f334 1 918976"/>
                <a:gd name="f427" fmla="*/ f335 1 714904"/>
                <a:gd name="f428" fmla="*/ f336 1 918976"/>
                <a:gd name="f429" fmla="*/ f337 1 714904"/>
                <a:gd name="f430" fmla="*/ f338 1 918976"/>
                <a:gd name="f431" fmla="*/ f339 1 714904"/>
                <a:gd name="f432" fmla="*/ f340 1 918976"/>
                <a:gd name="f433" fmla="*/ f341 1 714904"/>
                <a:gd name="f434" fmla="*/ f342 1 918976"/>
                <a:gd name="f435" fmla="*/ f343 1 714904"/>
                <a:gd name="f436" fmla="*/ f344 1 918976"/>
                <a:gd name="f437" fmla="*/ f345 1 714904"/>
                <a:gd name="f438" fmla="*/ f346 1 918976"/>
                <a:gd name="f439" fmla="*/ f347 1 918976"/>
                <a:gd name="f440" fmla="*/ f348 1 714904"/>
                <a:gd name="f441" fmla="*/ f349 1 918976"/>
                <a:gd name="f442" fmla="*/ f350 1 714904"/>
                <a:gd name="f443" fmla="*/ f351 1 918976"/>
                <a:gd name="f444" fmla="*/ f352 1 918976"/>
                <a:gd name="f445" fmla="*/ f353 1 714904"/>
                <a:gd name="f446" fmla="*/ f354 1 918976"/>
                <a:gd name="f447" fmla="*/ f355 1 714904"/>
                <a:gd name="f448" fmla="*/ f356 1 918976"/>
                <a:gd name="f449" fmla="*/ f357 1 714904"/>
                <a:gd name="f450" fmla="*/ f358 1 918976"/>
                <a:gd name="f451" fmla="*/ f359 1 714904"/>
                <a:gd name="f452" fmla="*/ f360 1 918976"/>
                <a:gd name="f453" fmla="*/ f361 1 714904"/>
                <a:gd name="f454" fmla="*/ f362 1 918976"/>
                <a:gd name="f455" fmla="*/ f363 1 714904"/>
                <a:gd name="f456" fmla="*/ f364 1 918976"/>
                <a:gd name="f457" fmla="*/ f365 1 714904"/>
                <a:gd name="f458" fmla="*/ f366 1 918976"/>
                <a:gd name="f459" fmla="*/ f367 1 714904"/>
                <a:gd name="f460" fmla="*/ f368 1 918976"/>
                <a:gd name="f461" fmla="*/ f369 1 714904"/>
                <a:gd name="f462" fmla="*/ f370 1 918976"/>
                <a:gd name="f463" fmla="*/ f371 1 714904"/>
                <a:gd name="f464" fmla="*/ f372 1 918976"/>
                <a:gd name="f465" fmla="*/ f373 1 714904"/>
                <a:gd name="f466" fmla="*/ f374 1 918976"/>
                <a:gd name="f467" fmla="*/ f375 1 714904"/>
                <a:gd name="f468" fmla="*/ f376 1 918976"/>
                <a:gd name="f469" fmla="*/ f377 1 714904"/>
                <a:gd name="f470" fmla="*/ f378 1 918976"/>
                <a:gd name="f471" fmla="*/ f379 1 714904"/>
                <a:gd name="f472" fmla="*/ f280 1 f287"/>
                <a:gd name="f473" fmla="*/ f281 1 f287"/>
                <a:gd name="f474" fmla="*/ f280 1 f288"/>
                <a:gd name="f475" fmla="*/ f282 1 f288"/>
                <a:gd name="f476" fmla="*/ f381 1 f287"/>
                <a:gd name="f477" fmla="*/ f382 1 f288"/>
                <a:gd name="f478" fmla="*/ f383 1 f287"/>
                <a:gd name="f479" fmla="*/ f384 1 f288"/>
                <a:gd name="f480" fmla="*/ f385 1 f287"/>
                <a:gd name="f481" fmla="*/ f386 1 f288"/>
                <a:gd name="f482" fmla="*/ f387 1 f287"/>
                <a:gd name="f483" fmla="*/ f388 1 f288"/>
                <a:gd name="f484" fmla="*/ f389 1 f287"/>
                <a:gd name="f485" fmla="*/ f390 1 f288"/>
                <a:gd name="f486" fmla="*/ f391 1 f287"/>
                <a:gd name="f487" fmla="*/ f392 1 f288"/>
                <a:gd name="f488" fmla="*/ f393 1 f287"/>
                <a:gd name="f489" fmla="*/ f394 1 f288"/>
                <a:gd name="f490" fmla="*/ f395 1 f287"/>
                <a:gd name="f491" fmla="*/ f396 1 f288"/>
                <a:gd name="f492" fmla="*/ f397 1 f287"/>
                <a:gd name="f493" fmla="*/ f398 1 f288"/>
                <a:gd name="f494" fmla="*/ f399 1 f287"/>
                <a:gd name="f495" fmla="*/ f400 1 f288"/>
                <a:gd name="f496" fmla="*/ f401 1 f287"/>
                <a:gd name="f497" fmla="*/ f402 1 f288"/>
                <a:gd name="f498" fmla="*/ f403 1 f287"/>
                <a:gd name="f499" fmla="*/ f404 1 f288"/>
                <a:gd name="f500" fmla="*/ f405 1 f287"/>
                <a:gd name="f501" fmla="*/ f406 1 f288"/>
                <a:gd name="f502" fmla="*/ f407 1 f287"/>
                <a:gd name="f503" fmla="*/ f408 1 f288"/>
                <a:gd name="f504" fmla="*/ f409 1 f287"/>
                <a:gd name="f505" fmla="*/ f410 1 f288"/>
                <a:gd name="f506" fmla="*/ f411 1 f287"/>
                <a:gd name="f507" fmla="*/ f412 1 f288"/>
                <a:gd name="f508" fmla="*/ f413 1 f287"/>
                <a:gd name="f509" fmla="*/ f414 1 f288"/>
                <a:gd name="f510" fmla="*/ f415 1 f287"/>
                <a:gd name="f511" fmla="*/ f416 1 f288"/>
                <a:gd name="f512" fmla="*/ f417 1 f287"/>
                <a:gd name="f513" fmla="*/ f418 1 f287"/>
                <a:gd name="f514" fmla="*/ f419 1 f288"/>
                <a:gd name="f515" fmla="*/ f420 1 f287"/>
                <a:gd name="f516" fmla="*/ f421 1 f288"/>
                <a:gd name="f517" fmla="*/ f422 1 f287"/>
                <a:gd name="f518" fmla="*/ f423 1 f288"/>
                <a:gd name="f519" fmla="*/ f424 1 f287"/>
                <a:gd name="f520" fmla="*/ f425 1 f288"/>
                <a:gd name="f521" fmla="*/ f426 1 f287"/>
                <a:gd name="f522" fmla="*/ f427 1 f288"/>
                <a:gd name="f523" fmla="*/ f428 1 f287"/>
                <a:gd name="f524" fmla="*/ f429 1 f288"/>
                <a:gd name="f525" fmla="*/ f430 1 f287"/>
                <a:gd name="f526" fmla="*/ f431 1 f288"/>
                <a:gd name="f527" fmla="*/ f432 1 f287"/>
                <a:gd name="f528" fmla="*/ f433 1 f288"/>
                <a:gd name="f529" fmla="*/ f434 1 f287"/>
                <a:gd name="f530" fmla="*/ f435 1 f288"/>
                <a:gd name="f531" fmla="*/ f436 1 f287"/>
                <a:gd name="f532" fmla="*/ f437 1 f288"/>
                <a:gd name="f533" fmla="*/ f438 1 f287"/>
                <a:gd name="f534" fmla="*/ f439 1 f287"/>
                <a:gd name="f535" fmla="*/ f440 1 f288"/>
                <a:gd name="f536" fmla="*/ f441 1 f287"/>
                <a:gd name="f537" fmla="*/ f442 1 f288"/>
                <a:gd name="f538" fmla="*/ f443 1 f287"/>
                <a:gd name="f539" fmla="*/ f444 1 f287"/>
                <a:gd name="f540" fmla="*/ f445 1 f288"/>
                <a:gd name="f541" fmla="*/ f446 1 f287"/>
                <a:gd name="f542" fmla="*/ f447 1 f288"/>
                <a:gd name="f543" fmla="*/ f448 1 f287"/>
                <a:gd name="f544" fmla="*/ f449 1 f288"/>
                <a:gd name="f545" fmla="*/ f450 1 f287"/>
                <a:gd name="f546" fmla="*/ f451 1 f288"/>
                <a:gd name="f547" fmla="*/ f452 1 f287"/>
                <a:gd name="f548" fmla="*/ f453 1 f288"/>
                <a:gd name="f549" fmla="*/ f454 1 f287"/>
                <a:gd name="f550" fmla="*/ f455 1 f288"/>
                <a:gd name="f551" fmla="*/ f456 1 f287"/>
                <a:gd name="f552" fmla="*/ f457 1 f288"/>
                <a:gd name="f553" fmla="*/ f458 1 f287"/>
                <a:gd name="f554" fmla="*/ f459 1 f288"/>
                <a:gd name="f555" fmla="*/ f460 1 f287"/>
                <a:gd name="f556" fmla="*/ f461 1 f288"/>
                <a:gd name="f557" fmla="*/ f462 1 f287"/>
                <a:gd name="f558" fmla="*/ f463 1 f288"/>
                <a:gd name="f559" fmla="*/ f464 1 f287"/>
                <a:gd name="f560" fmla="*/ f465 1 f288"/>
                <a:gd name="f561" fmla="*/ f466 1 f287"/>
                <a:gd name="f562" fmla="*/ f467 1 f288"/>
                <a:gd name="f563" fmla="*/ f468 1 f287"/>
                <a:gd name="f564" fmla="*/ f469 1 f288"/>
                <a:gd name="f565" fmla="*/ f470 1 f287"/>
                <a:gd name="f566" fmla="*/ f471 1 f288"/>
                <a:gd name="f567" fmla="*/ f472 f278 1"/>
                <a:gd name="f568" fmla="*/ f473 f278 1"/>
                <a:gd name="f569" fmla="*/ f475 f279 1"/>
                <a:gd name="f570" fmla="*/ f474 f279 1"/>
                <a:gd name="f571" fmla="*/ f476 f278 1"/>
                <a:gd name="f572" fmla="*/ f477 f279 1"/>
                <a:gd name="f573" fmla="*/ f478 f278 1"/>
                <a:gd name="f574" fmla="*/ f479 f279 1"/>
                <a:gd name="f575" fmla="*/ f480 f278 1"/>
                <a:gd name="f576" fmla="*/ f481 f279 1"/>
                <a:gd name="f577" fmla="*/ f482 f278 1"/>
                <a:gd name="f578" fmla="*/ f483 f279 1"/>
                <a:gd name="f579" fmla="*/ f484 f278 1"/>
                <a:gd name="f580" fmla="*/ f485 f279 1"/>
                <a:gd name="f581" fmla="*/ f486 f278 1"/>
                <a:gd name="f582" fmla="*/ f487 f279 1"/>
                <a:gd name="f583" fmla="*/ f488 f278 1"/>
                <a:gd name="f584" fmla="*/ f489 f279 1"/>
                <a:gd name="f585" fmla="*/ f490 f278 1"/>
                <a:gd name="f586" fmla="*/ f491 f279 1"/>
                <a:gd name="f587" fmla="*/ f492 f278 1"/>
                <a:gd name="f588" fmla="*/ f493 f279 1"/>
                <a:gd name="f589" fmla="*/ f494 f278 1"/>
                <a:gd name="f590" fmla="*/ f495 f279 1"/>
                <a:gd name="f591" fmla="*/ f496 f278 1"/>
                <a:gd name="f592" fmla="*/ f497 f279 1"/>
                <a:gd name="f593" fmla="*/ f498 f278 1"/>
                <a:gd name="f594" fmla="*/ f499 f279 1"/>
                <a:gd name="f595" fmla="*/ f500 f278 1"/>
                <a:gd name="f596" fmla="*/ f501 f279 1"/>
                <a:gd name="f597" fmla="*/ f502 f278 1"/>
                <a:gd name="f598" fmla="*/ f503 f279 1"/>
                <a:gd name="f599" fmla="*/ f504 f278 1"/>
                <a:gd name="f600" fmla="*/ f505 f279 1"/>
                <a:gd name="f601" fmla="*/ f506 f278 1"/>
                <a:gd name="f602" fmla="*/ f507 f279 1"/>
                <a:gd name="f603" fmla="*/ f508 f278 1"/>
                <a:gd name="f604" fmla="*/ f509 f279 1"/>
                <a:gd name="f605" fmla="*/ f510 f278 1"/>
                <a:gd name="f606" fmla="*/ f511 f279 1"/>
                <a:gd name="f607" fmla="*/ f512 f278 1"/>
                <a:gd name="f608" fmla="*/ f513 f278 1"/>
                <a:gd name="f609" fmla="*/ f514 f279 1"/>
                <a:gd name="f610" fmla="*/ f515 f278 1"/>
                <a:gd name="f611" fmla="*/ f516 f279 1"/>
                <a:gd name="f612" fmla="*/ f517 f278 1"/>
                <a:gd name="f613" fmla="*/ f518 f279 1"/>
                <a:gd name="f614" fmla="*/ f519 f278 1"/>
                <a:gd name="f615" fmla="*/ f520 f279 1"/>
                <a:gd name="f616" fmla="*/ f521 f278 1"/>
                <a:gd name="f617" fmla="*/ f522 f279 1"/>
                <a:gd name="f618" fmla="*/ f523 f278 1"/>
                <a:gd name="f619" fmla="*/ f524 f279 1"/>
                <a:gd name="f620" fmla="*/ f525 f278 1"/>
                <a:gd name="f621" fmla="*/ f526 f279 1"/>
                <a:gd name="f622" fmla="*/ f527 f278 1"/>
                <a:gd name="f623" fmla="*/ f528 f279 1"/>
                <a:gd name="f624" fmla="*/ f529 f278 1"/>
                <a:gd name="f625" fmla="*/ f530 f279 1"/>
                <a:gd name="f626" fmla="*/ f531 f278 1"/>
                <a:gd name="f627" fmla="*/ f532 f279 1"/>
                <a:gd name="f628" fmla="*/ f533 f278 1"/>
                <a:gd name="f629" fmla="*/ f534 f278 1"/>
                <a:gd name="f630" fmla="*/ f535 f279 1"/>
                <a:gd name="f631" fmla="*/ f536 f278 1"/>
                <a:gd name="f632" fmla="*/ f537 f279 1"/>
                <a:gd name="f633" fmla="*/ f538 f278 1"/>
                <a:gd name="f634" fmla="*/ f539 f278 1"/>
                <a:gd name="f635" fmla="*/ f540 f279 1"/>
                <a:gd name="f636" fmla="*/ f541 f278 1"/>
                <a:gd name="f637" fmla="*/ f542 f279 1"/>
                <a:gd name="f638" fmla="*/ f543 f278 1"/>
                <a:gd name="f639" fmla="*/ f544 f279 1"/>
                <a:gd name="f640" fmla="*/ f545 f278 1"/>
                <a:gd name="f641" fmla="*/ f546 f279 1"/>
                <a:gd name="f642" fmla="*/ f547 f278 1"/>
                <a:gd name="f643" fmla="*/ f548 f279 1"/>
                <a:gd name="f644" fmla="*/ f549 f278 1"/>
                <a:gd name="f645" fmla="*/ f550 f279 1"/>
                <a:gd name="f646" fmla="*/ f551 f278 1"/>
                <a:gd name="f647" fmla="*/ f552 f279 1"/>
                <a:gd name="f648" fmla="*/ f553 f278 1"/>
                <a:gd name="f649" fmla="*/ f554 f279 1"/>
                <a:gd name="f650" fmla="*/ f555 f278 1"/>
                <a:gd name="f651" fmla="*/ f556 f279 1"/>
                <a:gd name="f652" fmla="*/ f557 f278 1"/>
                <a:gd name="f653" fmla="*/ f558 f279 1"/>
                <a:gd name="f654" fmla="*/ f559 f278 1"/>
                <a:gd name="f655" fmla="*/ f560 f279 1"/>
                <a:gd name="f656" fmla="*/ f561 f278 1"/>
                <a:gd name="f657" fmla="*/ f562 f279 1"/>
                <a:gd name="f658" fmla="*/ f563 f278 1"/>
                <a:gd name="f659" fmla="*/ f564 f279 1"/>
                <a:gd name="f660" fmla="*/ f565 f278 1"/>
                <a:gd name="f661" fmla="*/ f566 f2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0">
                  <a:pos x="f571" y="f572"/>
                </a:cxn>
                <a:cxn ang="f380">
                  <a:pos x="f573" y="f574"/>
                </a:cxn>
                <a:cxn ang="f380">
                  <a:pos x="f575" y="f576"/>
                </a:cxn>
                <a:cxn ang="f380">
                  <a:pos x="f577" y="f578"/>
                </a:cxn>
                <a:cxn ang="f380">
                  <a:pos x="f579" y="f580"/>
                </a:cxn>
                <a:cxn ang="f380">
                  <a:pos x="f581" y="f582"/>
                </a:cxn>
                <a:cxn ang="f380">
                  <a:pos x="f583" y="f584"/>
                </a:cxn>
                <a:cxn ang="f380">
                  <a:pos x="f585" y="f586"/>
                </a:cxn>
                <a:cxn ang="f380">
                  <a:pos x="f587" y="f588"/>
                </a:cxn>
                <a:cxn ang="f380">
                  <a:pos x="f589" y="f590"/>
                </a:cxn>
                <a:cxn ang="f380">
                  <a:pos x="f591" y="f592"/>
                </a:cxn>
                <a:cxn ang="f380">
                  <a:pos x="f593" y="f594"/>
                </a:cxn>
                <a:cxn ang="f380">
                  <a:pos x="f595" y="f596"/>
                </a:cxn>
                <a:cxn ang="f380">
                  <a:pos x="f597" y="f598"/>
                </a:cxn>
                <a:cxn ang="f380">
                  <a:pos x="f599" y="f600"/>
                </a:cxn>
                <a:cxn ang="f380">
                  <a:pos x="f601" y="f602"/>
                </a:cxn>
                <a:cxn ang="f380">
                  <a:pos x="f603" y="f604"/>
                </a:cxn>
                <a:cxn ang="f380">
                  <a:pos x="f571" y="f572"/>
                </a:cxn>
                <a:cxn ang="f380">
                  <a:pos x="f605" y="f606"/>
                </a:cxn>
                <a:cxn ang="f380">
                  <a:pos x="f607" y="f606"/>
                </a:cxn>
                <a:cxn ang="f380">
                  <a:pos x="f608" y="f609"/>
                </a:cxn>
                <a:cxn ang="f380">
                  <a:pos x="f610" y="f611"/>
                </a:cxn>
                <a:cxn ang="f380">
                  <a:pos x="f612" y="f613"/>
                </a:cxn>
                <a:cxn ang="f380">
                  <a:pos x="f614" y="f615"/>
                </a:cxn>
                <a:cxn ang="f380">
                  <a:pos x="f616" y="f617"/>
                </a:cxn>
                <a:cxn ang="f380">
                  <a:pos x="f618" y="f619"/>
                </a:cxn>
                <a:cxn ang="f380">
                  <a:pos x="f620" y="f621"/>
                </a:cxn>
                <a:cxn ang="f380">
                  <a:pos x="f622" y="f623"/>
                </a:cxn>
                <a:cxn ang="f380">
                  <a:pos x="f624" y="f625"/>
                </a:cxn>
                <a:cxn ang="f380">
                  <a:pos x="f626" y="f627"/>
                </a:cxn>
                <a:cxn ang="f380">
                  <a:pos x="f628" y="f619"/>
                </a:cxn>
                <a:cxn ang="f380">
                  <a:pos x="f629" y="f630"/>
                </a:cxn>
                <a:cxn ang="f380">
                  <a:pos x="f631" y="f632"/>
                </a:cxn>
                <a:cxn ang="f380">
                  <a:pos x="f633" y="f613"/>
                </a:cxn>
                <a:cxn ang="f380">
                  <a:pos x="f634" y="f635"/>
                </a:cxn>
                <a:cxn ang="f380">
                  <a:pos x="f636" y="f637"/>
                </a:cxn>
                <a:cxn ang="f380">
                  <a:pos x="f638" y="f639"/>
                </a:cxn>
                <a:cxn ang="f380">
                  <a:pos x="f640" y="f641"/>
                </a:cxn>
                <a:cxn ang="f380">
                  <a:pos x="f642" y="f643"/>
                </a:cxn>
                <a:cxn ang="f380">
                  <a:pos x="f644" y="f645"/>
                </a:cxn>
                <a:cxn ang="f380">
                  <a:pos x="f646" y="f647"/>
                </a:cxn>
                <a:cxn ang="f380">
                  <a:pos x="f648" y="f649"/>
                </a:cxn>
                <a:cxn ang="f380">
                  <a:pos x="f650" y="f651"/>
                </a:cxn>
                <a:cxn ang="f380">
                  <a:pos x="f652" y="f653"/>
                </a:cxn>
                <a:cxn ang="f380">
                  <a:pos x="f654" y="f655"/>
                </a:cxn>
                <a:cxn ang="f380">
                  <a:pos x="f656" y="f657"/>
                </a:cxn>
                <a:cxn ang="f380">
                  <a:pos x="f658" y="f659"/>
                </a:cxn>
                <a:cxn ang="f380">
                  <a:pos x="f660" y="f661"/>
                </a:cxn>
                <a:cxn ang="f380">
                  <a:pos x="f605" y="f606"/>
                </a:cxn>
              </a:cxnLst>
              <a:rect l="f567" t="f570" r="f568" b="f569"/>
              <a:pathLst>
                <a:path w="918976" h="714904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6" y="f104"/>
                  </a:cubicBezTo>
                  <a:cubicBezTo>
                    <a:pt x="f8" y="f105"/>
                    <a:pt x="f8" y="f106"/>
                    <a:pt x="f8" y="f9"/>
                  </a:cubicBezTo>
                  <a:close/>
                  <a:moveTo>
                    <a:pt x="f107" y="f108"/>
                  </a:moveTo>
                  <a:cubicBezTo>
                    <a:pt x="f109" y="f108"/>
                    <a:pt x="f110" y="f111"/>
                    <a:pt x="f112" y="f108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2"/>
                  </a:cubicBezTo>
                  <a:cubicBezTo>
                    <a:pt x="f143" y="f144"/>
                    <a:pt x="f145" y="f146"/>
                    <a:pt x="f147" y="f148"/>
                  </a:cubicBezTo>
                  <a:cubicBezTo>
                    <a:pt x="f149" y="f150"/>
                    <a:pt x="f151" y="f152"/>
                    <a:pt x="f153" y="f154"/>
                  </a:cubicBezTo>
                  <a:cubicBezTo>
                    <a:pt x="f155" y="f156"/>
                    <a:pt x="f157" y="f158"/>
                    <a:pt x="f159" y="f160"/>
                  </a:cubicBezTo>
                  <a:cubicBezTo>
                    <a:pt x="f161" y="f162"/>
                    <a:pt x="f163" y="f164"/>
                    <a:pt x="f165" y="f166"/>
                  </a:cubicBezTo>
                  <a:cubicBezTo>
                    <a:pt x="f167" y="f168"/>
                    <a:pt x="f169" y="f170"/>
                    <a:pt x="f171" y="f172"/>
                  </a:cubicBezTo>
                  <a:cubicBezTo>
                    <a:pt x="f82" y="f173"/>
                    <a:pt x="f174" y="f175"/>
                    <a:pt x="f176" y="f148"/>
                  </a:cubicBezTo>
                  <a:cubicBezTo>
                    <a:pt x="f177" y="f148"/>
                    <a:pt x="f178" y="f179"/>
                    <a:pt x="f180" y="f181"/>
                  </a:cubicBezTo>
                  <a:cubicBezTo>
                    <a:pt x="f182" y="f183"/>
                    <a:pt x="f184" y="f185"/>
                    <a:pt x="f186" y="f187"/>
                  </a:cubicBezTo>
                  <a:cubicBezTo>
                    <a:pt x="f188" y="f189"/>
                    <a:pt x="f190" y="f191"/>
                    <a:pt x="f192" y="f130"/>
                  </a:cubicBezTo>
                  <a:cubicBezTo>
                    <a:pt x="f193" y="f194"/>
                    <a:pt x="f195" y="f126"/>
                    <a:pt x="f196" y="f197"/>
                  </a:cubicBezTo>
                  <a:cubicBezTo>
                    <a:pt x="f198" y="f199"/>
                    <a:pt x="f200" y="f201"/>
                    <a:pt x="f202" y="f203"/>
                  </a:cubicBez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8" y="f239"/>
                  </a:cubicBezTo>
                  <a:cubicBezTo>
                    <a:pt x="f240" y="f241"/>
                    <a:pt x="f242" y="f243"/>
                    <a:pt x="f244" y="f243"/>
                  </a:cubicBezTo>
                  <a:cubicBezTo>
                    <a:pt x="f245" y="f246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116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268" y="f269"/>
                    <a:pt x="f270" y="f271"/>
                    <a:pt x="f272" y="f273"/>
                  </a:cubicBezTo>
                  <a:cubicBezTo>
                    <a:pt x="f274" y="f275"/>
                    <a:pt x="f109" y="f276"/>
                    <a:pt x="f107" y="f10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7" name="Forma libre: forma 11">
              <a:extLst>
                <a:ext uri="{FF2B5EF4-FFF2-40B4-BE49-F238E27FC236}">
                  <a16:creationId xmlns:a16="http://schemas.microsoft.com/office/drawing/2014/main" id="{BE9AA42E-F01D-4EFD-9FBE-2680FFA721FD}"/>
                </a:ext>
              </a:extLst>
            </p:cNvPr>
            <p:cNvSpPr/>
            <p:nvPr/>
          </p:nvSpPr>
          <p:spPr>
            <a:xfrm>
              <a:off x="171568" y="32095"/>
              <a:ext cx="338958" cy="7106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6271"/>
                <a:gd name="f7" fmla="val 1354990"/>
                <a:gd name="f8" fmla="val 548836"/>
                <a:gd name="f9" fmla="val 4667"/>
                <a:gd name="f10" fmla="val 533406"/>
                <a:gd name="f11" fmla="val 7334"/>
                <a:gd name="f12" fmla="val 517023"/>
                <a:gd name="f13" fmla="val 14383"/>
                <a:gd name="f14" fmla="val 502830"/>
                <a:gd name="f15" fmla="val 40196"/>
                <a:gd name="f16" fmla="val 450728"/>
                <a:gd name="f17" fmla="val 83058"/>
                <a:gd name="f18" fmla="val 422820"/>
                <a:gd name="f19" fmla="val 141256"/>
                <a:gd name="f20" fmla="val 421677"/>
                <a:gd name="f21" fmla="val 227647"/>
                <a:gd name="f22" fmla="val 420058"/>
                <a:gd name="f23" fmla="val 314039"/>
                <a:gd name="f24" fmla="val 420249"/>
                <a:gd name="f25" fmla="val 400431"/>
                <a:gd name="f26" fmla="val 419677"/>
                <a:gd name="f27" fmla="val 403574"/>
                <a:gd name="f28" fmla="val 406813"/>
                <a:gd name="f29" fmla="val 412052"/>
                <a:gd name="f30" fmla="val 406818"/>
                <a:gd name="f31" fmla="val 411861"/>
                <a:gd name="f32" fmla="val 394817"/>
                <a:gd name="f33" fmla="val 382815"/>
                <a:gd name="f34" fmla="val 413480"/>
                <a:gd name="f35" fmla="val 304139"/>
                <a:gd name="f36" fmla="val 415004"/>
                <a:gd name="f37" fmla="val 225367"/>
                <a:gd name="f38" fmla="val 416528"/>
                <a:gd name="f39" fmla="val 146691"/>
                <a:gd name="f40" fmla="val 417576"/>
                <a:gd name="f41" fmla="val 90588"/>
                <a:gd name="f42" fmla="val 441198"/>
                <a:gd name="f43" fmla="val 47059"/>
                <a:gd name="f44" fmla="val 490252"/>
                <a:gd name="f45" fmla="val 19437"/>
                <a:gd name="f46" fmla="val 504539"/>
                <a:gd name="f47" fmla="val 11340"/>
                <a:gd name="f48" fmla="val 521589"/>
                <a:gd name="f49" fmla="val 8102"/>
                <a:gd name="f50" fmla="val 537496"/>
                <a:gd name="f51" fmla="val 2958"/>
                <a:gd name="f52" fmla="val 539687"/>
                <a:gd name="f53" fmla="val 2292"/>
                <a:gd name="f54" fmla="val 557689"/>
                <a:gd name="f55" fmla="val -1137"/>
                <a:gd name="f56" fmla="val 558927"/>
                <a:gd name="f57" fmla="val 387"/>
                <a:gd name="f58" fmla="val 567023"/>
                <a:gd name="f59" fmla="val 9912"/>
                <a:gd name="f60" fmla="val 560451"/>
                <a:gd name="f61" fmla="val 23723"/>
                <a:gd name="f62" fmla="val 568262"/>
                <a:gd name="f63" fmla="val 33534"/>
                <a:gd name="f64" fmla="val 567785"/>
                <a:gd name="f65" fmla="val 34391"/>
                <a:gd name="f66" fmla="val 567309"/>
                <a:gd name="f67" fmla="val 35343"/>
                <a:gd name="f68" fmla="val 562070"/>
                <a:gd name="f69" fmla="val 556451"/>
                <a:gd name="f70" fmla="val 34200"/>
                <a:gd name="f71" fmla="val 551212"/>
                <a:gd name="f72" fmla="val 33438"/>
                <a:gd name="f73" fmla="val 547878"/>
                <a:gd name="f74" fmla="val 32962"/>
                <a:gd name="f75" fmla="val 543878"/>
                <a:gd name="f76" fmla="val 31533"/>
                <a:gd name="f77" fmla="val 541211"/>
                <a:gd name="f78" fmla="val 32772"/>
                <a:gd name="f79" fmla="val 527399"/>
                <a:gd name="f80" fmla="val 39249"/>
                <a:gd name="f81" fmla="val 513207"/>
                <a:gd name="f82" fmla="val 45249"/>
                <a:gd name="f83" fmla="val 500444"/>
                <a:gd name="f84" fmla="val 53536"/>
                <a:gd name="f85" fmla="val 468535"/>
                <a:gd name="f86" fmla="val 74301"/>
                <a:gd name="f87" fmla="val 452057"/>
                <a:gd name="f88" fmla="val 104495"/>
                <a:gd name="f89" fmla="val 451199"/>
                <a:gd name="f90" fmla="val 142500"/>
                <a:gd name="f91" fmla="val 449009"/>
                <a:gd name="f92" fmla="val 239750"/>
                <a:gd name="f93" fmla="val 447294"/>
                <a:gd name="f94" fmla="val 337095"/>
                <a:gd name="f95" fmla="val 445294"/>
                <a:gd name="f96" fmla="val 434346"/>
                <a:gd name="f97" fmla="val 445008"/>
                <a:gd name="f98" fmla="val 448252"/>
                <a:gd name="f99" fmla="val 438817"/>
                <a:gd name="f100" fmla="val 453872"/>
                <a:gd name="f101" fmla="val 423863"/>
                <a:gd name="f102" fmla="val 453967"/>
                <a:gd name="f103" fmla="val 330708"/>
                <a:gd name="f104" fmla="val 454634"/>
                <a:gd name="f105" fmla="val 237458"/>
                <a:gd name="f106" fmla="val 455682"/>
                <a:gd name="f107" fmla="val 144304"/>
                <a:gd name="f108" fmla="val 87535"/>
                <a:gd name="f109" fmla="val 43434"/>
                <a:gd name="f110" fmla="val 497401"/>
                <a:gd name="f111" fmla="val 35814"/>
                <a:gd name="f112" fmla="val 547122"/>
                <a:gd name="f113" fmla="val 34862"/>
                <a:gd name="f114" fmla="val 553218"/>
                <a:gd name="f115" fmla="val 34480"/>
                <a:gd name="f116" fmla="val 559409"/>
                <a:gd name="f117" fmla="val 565600"/>
                <a:gd name="f118" fmla="val 34385"/>
                <a:gd name="f119" fmla="val 641133"/>
                <a:gd name="f120" fmla="val 34290"/>
                <a:gd name="f121" fmla="val 716571"/>
                <a:gd name="f122" fmla="val 792105"/>
                <a:gd name="f123" fmla="val 34576"/>
                <a:gd name="f124" fmla="val 837825"/>
                <a:gd name="f125" fmla="val 56483"/>
                <a:gd name="f126" fmla="val 870781"/>
                <a:gd name="f127" fmla="val 96012"/>
                <a:gd name="f128" fmla="val 891926"/>
                <a:gd name="f129" fmla="val 111919"/>
                <a:gd name="f130" fmla="val 900404"/>
                <a:gd name="f131" fmla="val 130016"/>
                <a:gd name="f132" fmla="val 902214"/>
                <a:gd name="f133" fmla="val 148304"/>
                <a:gd name="f134" fmla="val 241745"/>
                <a:gd name="f135" fmla="val 901928"/>
                <a:gd name="f136" fmla="val 335280"/>
                <a:gd name="f137" fmla="val 902118"/>
                <a:gd name="f138" fmla="val 428720"/>
                <a:gd name="f139" fmla="val 445103"/>
                <a:gd name="f140" fmla="val 451009"/>
                <a:gd name="f141" fmla="val 908024"/>
                <a:gd name="f142" fmla="val 924502"/>
                <a:gd name="f143" fmla="val 1019752"/>
                <a:gd name="f144" fmla="val 1115002"/>
                <a:gd name="f145" fmla="val 1210252"/>
                <a:gd name="f146" fmla="val 1272450"/>
                <a:gd name="f147" fmla="val 498443"/>
                <a:gd name="f148" fmla="val 1320171"/>
                <a:gd name="f149" fmla="val 560546"/>
                <a:gd name="f150" fmla="val 1320552"/>
                <a:gd name="f151" fmla="val 585883"/>
                <a:gd name="f152" fmla="val 1320647"/>
                <a:gd name="f153" fmla="val 611314"/>
                <a:gd name="f154" fmla="val 636651"/>
                <a:gd name="f155" fmla="val 639794"/>
                <a:gd name="f156" fmla="val 643033"/>
                <a:gd name="f157" fmla="val 642652"/>
                <a:gd name="f158" fmla="val 1326171"/>
                <a:gd name="f159" fmla="val 639413"/>
                <a:gd name="f160" fmla="val 1331219"/>
                <a:gd name="f161" fmla="val 635794"/>
                <a:gd name="f162" fmla="val 1336839"/>
                <a:gd name="f163" fmla="val 621887"/>
                <a:gd name="f164" fmla="val 1339411"/>
                <a:gd name="f165" fmla="val 620649"/>
                <a:gd name="f166" fmla="val 1340364"/>
                <a:gd name="f167" fmla="val 616077"/>
                <a:gd name="f168" fmla="val 1353413"/>
                <a:gd name="f169" fmla="val 573691"/>
                <a:gd name="f170" fmla="val 1354937"/>
                <a:gd name="f171" fmla="val 530543"/>
                <a:gd name="f172" fmla="val 1360080"/>
                <a:gd name="f173" fmla="val 490919"/>
                <a:gd name="f174" fmla="val 1337220"/>
                <a:gd name="f175" fmla="val 443198"/>
                <a:gd name="f176" fmla="val 1309598"/>
                <a:gd name="f177" fmla="val 417386"/>
                <a:gd name="f178" fmla="val 1267974"/>
                <a:gd name="f179" fmla="val 416909"/>
                <a:gd name="f180" fmla="val 1212824"/>
                <a:gd name="f181" fmla="val 416052"/>
                <a:gd name="f182" fmla="val 1124051"/>
                <a:gd name="f183" fmla="val 416719"/>
                <a:gd name="f184" fmla="val 1035278"/>
                <a:gd name="f185" fmla="val 416814"/>
                <a:gd name="f186" fmla="val 946505"/>
                <a:gd name="f187" fmla="val 943552"/>
                <a:gd name="f188" fmla="val 940694"/>
                <a:gd name="f189" fmla="val 936503"/>
                <a:gd name="f190" fmla="val 412813"/>
                <a:gd name="f191" fmla="val 409480"/>
                <a:gd name="f192" fmla="val 406051"/>
                <a:gd name="f193" fmla="val 318802"/>
                <a:gd name="f194" fmla="val 231458"/>
                <a:gd name="f195" fmla="val 936599"/>
                <a:gd name="f196" fmla="val 144209"/>
                <a:gd name="f197" fmla="val 77629"/>
                <a:gd name="f198" fmla="val 936408"/>
                <a:gd name="f199" fmla="val 21336"/>
                <a:gd name="f200" fmla="val 893165"/>
                <a:gd name="f201" fmla="val 4763"/>
                <a:gd name="f202" fmla="val 829728"/>
                <a:gd name="f203" fmla="val 2953"/>
                <a:gd name="f204" fmla="val 822966"/>
                <a:gd name="f205" fmla="val 1619"/>
                <a:gd name="f206" fmla="val 816108"/>
                <a:gd name="f207" fmla="val 809250"/>
                <a:gd name="f208" fmla="val 722286"/>
                <a:gd name="f209" fmla="val 635514"/>
                <a:gd name="f210" fmla="+- 0 0 -90"/>
                <a:gd name="f211" fmla="*/ f3 1 646271"/>
                <a:gd name="f212" fmla="*/ f4 1 1354990"/>
                <a:gd name="f213" fmla="val f5"/>
                <a:gd name="f214" fmla="val f6"/>
                <a:gd name="f215" fmla="val f7"/>
                <a:gd name="f216" fmla="*/ f210 f0 1"/>
                <a:gd name="f217" fmla="+- f215 0 f213"/>
                <a:gd name="f218" fmla="+- f214 0 f213"/>
                <a:gd name="f219" fmla="*/ f216 1 f2"/>
                <a:gd name="f220" fmla="*/ f218 1 646271"/>
                <a:gd name="f221" fmla="*/ f217 1 1354990"/>
                <a:gd name="f222" fmla="*/ 0 f218 1"/>
                <a:gd name="f223" fmla="*/ 548836 f217 1"/>
                <a:gd name="f224" fmla="*/ 14383 f218 1"/>
                <a:gd name="f225" fmla="*/ 502830 f217 1"/>
                <a:gd name="f226" fmla="*/ 141256 f218 1"/>
                <a:gd name="f227" fmla="*/ 421677 f217 1"/>
                <a:gd name="f228" fmla="*/ 400431 f218 1"/>
                <a:gd name="f229" fmla="*/ 419677 f217 1"/>
                <a:gd name="f230" fmla="*/ 412052 f218 1"/>
                <a:gd name="f231" fmla="*/ 382815 f217 1"/>
                <a:gd name="f232" fmla="*/ 416528 f218 1"/>
                <a:gd name="f233" fmla="*/ 146691 f217 1"/>
                <a:gd name="f234" fmla="*/ 490252 f218 1"/>
                <a:gd name="f235" fmla="*/ 19437 f217 1"/>
                <a:gd name="f236" fmla="*/ 537496 f218 1"/>
                <a:gd name="f237" fmla="*/ 2958 f217 1"/>
                <a:gd name="f238" fmla="*/ 558927 f218 1"/>
                <a:gd name="f239" fmla="*/ 387 f217 1"/>
                <a:gd name="f240" fmla="*/ 568262 f218 1"/>
                <a:gd name="f241" fmla="*/ 33534 f217 1"/>
                <a:gd name="f242" fmla="*/ 567309 f218 1"/>
                <a:gd name="f243" fmla="*/ 35343 f217 1"/>
                <a:gd name="f244" fmla="*/ 551212 f218 1"/>
                <a:gd name="f245" fmla="*/ 33438 f217 1"/>
                <a:gd name="f246" fmla="*/ 541211 f218 1"/>
                <a:gd name="f247" fmla="*/ 32772 f217 1"/>
                <a:gd name="f248" fmla="*/ 500444 f218 1"/>
                <a:gd name="f249" fmla="*/ 53536 f217 1"/>
                <a:gd name="f250" fmla="*/ 451199 f218 1"/>
                <a:gd name="f251" fmla="*/ 142500 f217 1"/>
                <a:gd name="f252" fmla="*/ 445294 f218 1"/>
                <a:gd name="f253" fmla="*/ 434346 f217 1"/>
                <a:gd name="f254" fmla="*/ 423863 f218 1"/>
                <a:gd name="f255" fmla="*/ 453967 f217 1"/>
                <a:gd name="f256" fmla="*/ 144304 f218 1"/>
                <a:gd name="f257" fmla="*/ 455682 f217 1"/>
                <a:gd name="f258" fmla="*/ 35814 f218 1"/>
                <a:gd name="f259" fmla="*/ 547122 f217 1"/>
                <a:gd name="f260" fmla="*/ 34480 f218 1"/>
                <a:gd name="f261" fmla="*/ 565600 f217 1"/>
                <a:gd name="f262" fmla="*/ 792105 f217 1"/>
                <a:gd name="f263" fmla="*/ 96012 f218 1"/>
                <a:gd name="f264" fmla="*/ 891926 f217 1"/>
                <a:gd name="f265" fmla="*/ 148304 f218 1"/>
                <a:gd name="f266" fmla="*/ 902214 f217 1"/>
                <a:gd name="f267" fmla="*/ 428720 f218 1"/>
                <a:gd name="f268" fmla="*/ 902118 f217 1"/>
                <a:gd name="f269" fmla="*/ 451009 f218 1"/>
                <a:gd name="f270" fmla="*/ 924502 f217 1"/>
                <a:gd name="f271" fmla="*/ 1210252 f217 1"/>
                <a:gd name="f272" fmla="*/ 560546 f218 1"/>
                <a:gd name="f273" fmla="*/ 1320552 f217 1"/>
                <a:gd name="f274" fmla="*/ 636651 f218 1"/>
                <a:gd name="f275" fmla="*/ 646271 f218 1"/>
                <a:gd name="f276" fmla="*/ 635794 f218 1"/>
                <a:gd name="f277" fmla="*/ 1336839 f217 1"/>
                <a:gd name="f278" fmla="*/ 616077 f218 1"/>
                <a:gd name="f279" fmla="*/ 1353413 f217 1"/>
                <a:gd name="f280" fmla="*/ 490919 f218 1"/>
                <a:gd name="f281" fmla="*/ 1337220 f217 1"/>
                <a:gd name="f282" fmla="*/ 416909 f218 1"/>
                <a:gd name="f283" fmla="*/ 1212824 f217 1"/>
                <a:gd name="f284" fmla="*/ 416814 f218 1"/>
                <a:gd name="f285" fmla="*/ 946505 f217 1"/>
                <a:gd name="f286" fmla="*/ 936503 f217 1"/>
                <a:gd name="f287" fmla="*/ 406051 f218 1"/>
                <a:gd name="f288" fmla="*/ 144209 f218 1"/>
                <a:gd name="f289" fmla="*/ 4763 f218 1"/>
                <a:gd name="f290" fmla="*/ 829728 f217 1"/>
                <a:gd name="f291" fmla="*/ 809250 f217 1"/>
                <a:gd name="f292" fmla="+- f219 0 f1"/>
                <a:gd name="f293" fmla="*/ f222 1 646271"/>
                <a:gd name="f294" fmla="*/ f223 1 1354990"/>
                <a:gd name="f295" fmla="*/ f224 1 646271"/>
                <a:gd name="f296" fmla="*/ f225 1 1354990"/>
                <a:gd name="f297" fmla="*/ f226 1 646271"/>
                <a:gd name="f298" fmla="*/ f227 1 1354990"/>
                <a:gd name="f299" fmla="*/ f228 1 646271"/>
                <a:gd name="f300" fmla="*/ f229 1 1354990"/>
                <a:gd name="f301" fmla="*/ f230 1 646271"/>
                <a:gd name="f302" fmla="*/ f231 1 1354990"/>
                <a:gd name="f303" fmla="*/ f232 1 646271"/>
                <a:gd name="f304" fmla="*/ f233 1 1354990"/>
                <a:gd name="f305" fmla="*/ f234 1 646271"/>
                <a:gd name="f306" fmla="*/ f235 1 1354990"/>
                <a:gd name="f307" fmla="*/ f236 1 646271"/>
                <a:gd name="f308" fmla="*/ f237 1 1354990"/>
                <a:gd name="f309" fmla="*/ f238 1 646271"/>
                <a:gd name="f310" fmla="*/ f239 1 1354990"/>
                <a:gd name="f311" fmla="*/ f240 1 646271"/>
                <a:gd name="f312" fmla="*/ f241 1 1354990"/>
                <a:gd name="f313" fmla="*/ f242 1 646271"/>
                <a:gd name="f314" fmla="*/ f243 1 1354990"/>
                <a:gd name="f315" fmla="*/ f244 1 646271"/>
                <a:gd name="f316" fmla="*/ f245 1 1354990"/>
                <a:gd name="f317" fmla="*/ f246 1 646271"/>
                <a:gd name="f318" fmla="*/ f247 1 1354990"/>
                <a:gd name="f319" fmla="*/ f248 1 646271"/>
                <a:gd name="f320" fmla="*/ f249 1 1354990"/>
                <a:gd name="f321" fmla="*/ f250 1 646271"/>
                <a:gd name="f322" fmla="*/ f251 1 1354990"/>
                <a:gd name="f323" fmla="*/ f252 1 646271"/>
                <a:gd name="f324" fmla="*/ f253 1 1354990"/>
                <a:gd name="f325" fmla="*/ f254 1 646271"/>
                <a:gd name="f326" fmla="*/ f255 1 1354990"/>
                <a:gd name="f327" fmla="*/ f256 1 646271"/>
                <a:gd name="f328" fmla="*/ f257 1 1354990"/>
                <a:gd name="f329" fmla="*/ f258 1 646271"/>
                <a:gd name="f330" fmla="*/ f259 1 1354990"/>
                <a:gd name="f331" fmla="*/ f260 1 646271"/>
                <a:gd name="f332" fmla="*/ f261 1 1354990"/>
                <a:gd name="f333" fmla="*/ f262 1 1354990"/>
                <a:gd name="f334" fmla="*/ f263 1 646271"/>
                <a:gd name="f335" fmla="*/ f264 1 1354990"/>
                <a:gd name="f336" fmla="*/ f265 1 646271"/>
                <a:gd name="f337" fmla="*/ f266 1 1354990"/>
                <a:gd name="f338" fmla="*/ f267 1 646271"/>
                <a:gd name="f339" fmla="*/ f268 1 1354990"/>
                <a:gd name="f340" fmla="*/ f269 1 646271"/>
                <a:gd name="f341" fmla="*/ f270 1 1354990"/>
                <a:gd name="f342" fmla="*/ f271 1 1354990"/>
                <a:gd name="f343" fmla="*/ f272 1 646271"/>
                <a:gd name="f344" fmla="*/ f273 1 1354990"/>
                <a:gd name="f345" fmla="*/ f274 1 646271"/>
                <a:gd name="f346" fmla="*/ f275 1 646271"/>
                <a:gd name="f347" fmla="*/ f276 1 646271"/>
                <a:gd name="f348" fmla="*/ f277 1 1354990"/>
                <a:gd name="f349" fmla="*/ f278 1 646271"/>
                <a:gd name="f350" fmla="*/ f279 1 1354990"/>
                <a:gd name="f351" fmla="*/ f280 1 646271"/>
                <a:gd name="f352" fmla="*/ f281 1 1354990"/>
                <a:gd name="f353" fmla="*/ f282 1 646271"/>
                <a:gd name="f354" fmla="*/ f283 1 1354990"/>
                <a:gd name="f355" fmla="*/ f284 1 646271"/>
                <a:gd name="f356" fmla="*/ f285 1 1354990"/>
                <a:gd name="f357" fmla="*/ f286 1 1354990"/>
                <a:gd name="f358" fmla="*/ f287 1 646271"/>
                <a:gd name="f359" fmla="*/ f288 1 646271"/>
                <a:gd name="f360" fmla="*/ f289 1 646271"/>
                <a:gd name="f361" fmla="*/ f290 1 1354990"/>
                <a:gd name="f362" fmla="*/ f291 1 1354990"/>
                <a:gd name="f363" fmla="*/ f213 1 f220"/>
                <a:gd name="f364" fmla="*/ f214 1 f220"/>
                <a:gd name="f365" fmla="*/ f213 1 f221"/>
                <a:gd name="f366" fmla="*/ f215 1 f221"/>
                <a:gd name="f367" fmla="*/ f293 1 f220"/>
                <a:gd name="f368" fmla="*/ f294 1 f221"/>
                <a:gd name="f369" fmla="*/ f295 1 f220"/>
                <a:gd name="f370" fmla="*/ f296 1 f221"/>
                <a:gd name="f371" fmla="*/ f297 1 f220"/>
                <a:gd name="f372" fmla="*/ f298 1 f221"/>
                <a:gd name="f373" fmla="*/ f299 1 f220"/>
                <a:gd name="f374" fmla="*/ f300 1 f221"/>
                <a:gd name="f375" fmla="*/ f301 1 f220"/>
                <a:gd name="f376" fmla="*/ f302 1 f221"/>
                <a:gd name="f377" fmla="*/ f303 1 f220"/>
                <a:gd name="f378" fmla="*/ f304 1 f221"/>
                <a:gd name="f379" fmla="*/ f305 1 f220"/>
                <a:gd name="f380" fmla="*/ f306 1 f221"/>
                <a:gd name="f381" fmla="*/ f307 1 f220"/>
                <a:gd name="f382" fmla="*/ f308 1 f221"/>
                <a:gd name="f383" fmla="*/ f309 1 f220"/>
                <a:gd name="f384" fmla="*/ f310 1 f221"/>
                <a:gd name="f385" fmla="*/ f311 1 f220"/>
                <a:gd name="f386" fmla="*/ f312 1 f221"/>
                <a:gd name="f387" fmla="*/ f313 1 f220"/>
                <a:gd name="f388" fmla="*/ f314 1 f221"/>
                <a:gd name="f389" fmla="*/ f315 1 f220"/>
                <a:gd name="f390" fmla="*/ f316 1 f221"/>
                <a:gd name="f391" fmla="*/ f317 1 f220"/>
                <a:gd name="f392" fmla="*/ f318 1 f221"/>
                <a:gd name="f393" fmla="*/ f319 1 f220"/>
                <a:gd name="f394" fmla="*/ f320 1 f221"/>
                <a:gd name="f395" fmla="*/ f321 1 f220"/>
                <a:gd name="f396" fmla="*/ f322 1 f221"/>
                <a:gd name="f397" fmla="*/ f323 1 f220"/>
                <a:gd name="f398" fmla="*/ f324 1 f221"/>
                <a:gd name="f399" fmla="*/ f325 1 f220"/>
                <a:gd name="f400" fmla="*/ f326 1 f221"/>
                <a:gd name="f401" fmla="*/ f327 1 f220"/>
                <a:gd name="f402" fmla="*/ f328 1 f221"/>
                <a:gd name="f403" fmla="*/ f329 1 f220"/>
                <a:gd name="f404" fmla="*/ f330 1 f221"/>
                <a:gd name="f405" fmla="*/ f331 1 f220"/>
                <a:gd name="f406" fmla="*/ f332 1 f221"/>
                <a:gd name="f407" fmla="*/ f333 1 f221"/>
                <a:gd name="f408" fmla="*/ f334 1 f220"/>
                <a:gd name="f409" fmla="*/ f335 1 f221"/>
                <a:gd name="f410" fmla="*/ f336 1 f220"/>
                <a:gd name="f411" fmla="*/ f337 1 f221"/>
                <a:gd name="f412" fmla="*/ f338 1 f220"/>
                <a:gd name="f413" fmla="*/ f339 1 f221"/>
                <a:gd name="f414" fmla="*/ f340 1 f220"/>
                <a:gd name="f415" fmla="*/ f341 1 f221"/>
                <a:gd name="f416" fmla="*/ f342 1 f221"/>
                <a:gd name="f417" fmla="*/ f343 1 f220"/>
                <a:gd name="f418" fmla="*/ f344 1 f221"/>
                <a:gd name="f419" fmla="*/ f345 1 f220"/>
                <a:gd name="f420" fmla="*/ f346 1 f220"/>
                <a:gd name="f421" fmla="*/ f347 1 f220"/>
                <a:gd name="f422" fmla="*/ f348 1 f221"/>
                <a:gd name="f423" fmla="*/ f349 1 f220"/>
                <a:gd name="f424" fmla="*/ f350 1 f221"/>
                <a:gd name="f425" fmla="*/ f351 1 f220"/>
                <a:gd name="f426" fmla="*/ f352 1 f221"/>
                <a:gd name="f427" fmla="*/ f353 1 f220"/>
                <a:gd name="f428" fmla="*/ f354 1 f221"/>
                <a:gd name="f429" fmla="*/ f355 1 f220"/>
                <a:gd name="f430" fmla="*/ f356 1 f221"/>
                <a:gd name="f431" fmla="*/ f357 1 f221"/>
                <a:gd name="f432" fmla="*/ f358 1 f220"/>
                <a:gd name="f433" fmla="*/ f359 1 f220"/>
                <a:gd name="f434" fmla="*/ f360 1 f220"/>
                <a:gd name="f435" fmla="*/ f361 1 f221"/>
                <a:gd name="f436" fmla="*/ f362 1 f221"/>
                <a:gd name="f437" fmla="*/ f363 f211 1"/>
                <a:gd name="f438" fmla="*/ f364 f211 1"/>
                <a:gd name="f439" fmla="*/ f366 f212 1"/>
                <a:gd name="f440" fmla="*/ f365 f212 1"/>
                <a:gd name="f441" fmla="*/ f367 f211 1"/>
                <a:gd name="f442" fmla="*/ f368 f212 1"/>
                <a:gd name="f443" fmla="*/ f369 f211 1"/>
                <a:gd name="f444" fmla="*/ f370 f212 1"/>
                <a:gd name="f445" fmla="*/ f371 f211 1"/>
                <a:gd name="f446" fmla="*/ f372 f212 1"/>
                <a:gd name="f447" fmla="*/ f373 f211 1"/>
                <a:gd name="f448" fmla="*/ f374 f212 1"/>
                <a:gd name="f449" fmla="*/ f375 f211 1"/>
                <a:gd name="f450" fmla="*/ f376 f212 1"/>
                <a:gd name="f451" fmla="*/ f377 f211 1"/>
                <a:gd name="f452" fmla="*/ f378 f212 1"/>
                <a:gd name="f453" fmla="*/ f379 f211 1"/>
                <a:gd name="f454" fmla="*/ f380 f212 1"/>
                <a:gd name="f455" fmla="*/ f381 f211 1"/>
                <a:gd name="f456" fmla="*/ f382 f212 1"/>
                <a:gd name="f457" fmla="*/ f383 f211 1"/>
                <a:gd name="f458" fmla="*/ f384 f212 1"/>
                <a:gd name="f459" fmla="*/ f385 f211 1"/>
                <a:gd name="f460" fmla="*/ f386 f212 1"/>
                <a:gd name="f461" fmla="*/ f387 f211 1"/>
                <a:gd name="f462" fmla="*/ f388 f212 1"/>
                <a:gd name="f463" fmla="*/ f389 f211 1"/>
                <a:gd name="f464" fmla="*/ f390 f212 1"/>
                <a:gd name="f465" fmla="*/ f391 f211 1"/>
                <a:gd name="f466" fmla="*/ f392 f212 1"/>
                <a:gd name="f467" fmla="*/ f393 f211 1"/>
                <a:gd name="f468" fmla="*/ f394 f212 1"/>
                <a:gd name="f469" fmla="*/ f395 f211 1"/>
                <a:gd name="f470" fmla="*/ f396 f212 1"/>
                <a:gd name="f471" fmla="*/ f397 f211 1"/>
                <a:gd name="f472" fmla="*/ f398 f212 1"/>
                <a:gd name="f473" fmla="*/ f399 f211 1"/>
                <a:gd name="f474" fmla="*/ f400 f212 1"/>
                <a:gd name="f475" fmla="*/ f401 f211 1"/>
                <a:gd name="f476" fmla="*/ f402 f212 1"/>
                <a:gd name="f477" fmla="*/ f403 f211 1"/>
                <a:gd name="f478" fmla="*/ f404 f212 1"/>
                <a:gd name="f479" fmla="*/ f405 f211 1"/>
                <a:gd name="f480" fmla="*/ f406 f212 1"/>
                <a:gd name="f481" fmla="*/ f407 f212 1"/>
                <a:gd name="f482" fmla="*/ f408 f211 1"/>
                <a:gd name="f483" fmla="*/ f409 f212 1"/>
                <a:gd name="f484" fmla="*/ f410 f211 1"/>
                <a:gd name="f485" fmla="*/ f411 f212 1"/>
                <a:gd name="f486" fmla="*/ f412 f211 1"/>
                <a:gd name="f487" fmla="*/ f413 f212 1"/>
                <a:gd name="f488" fmla="*/ f414 f211 1"/>
                <a:gd name="f489" fmla="*/ f415 f212 1"/>
                <a:gd name="f490" fmla="*/ f416 f212 1"/>
                <a:gd name="f491" fmla="*/ f417 f211 1"/>
                <a:gd name="f492" fmla="*/ f418 f212 1"/>
                <a:gd name="f493" fmla="*/ f419 f211 1"/>
                <a:gd name="f494" fmla="*/ f420 f211 1"/>
                <a:gd name="f495" fmla="*/ f421 f211 1"/>
                <a:gd name="f496" fmla="*/ f422 f212 1"/>
                <a:gd name="f497" fmla="*/ f423 f211 1"/>
                <a:gd name="f498" fmla="*/ f424 f212 1"/>
                <a:gd name="f499" fmla="*/ f425 f211 1"/>
                <a:gd name="f500" fmla="*/ f426 f212 1"/>
                <a:gd name="f501" fmla="*/ f427 f211 1"/>
                <a:gd name="f502" fmla="*/ f428 f212 1"/>
                <a:gd name="f503" fmla="*/ f429 f211 1"/>
                <a:gd name="f504" fmla="*/ f430 f212 1"/>
                <a:gd name="f505" fmla="*/ f431 f212 1"/>
                <a:gd name="f506" fmla="*/ f432 f211 1"/>
                <a:gd name="f507" fmla="*/ f433 f211 1"/>
                <a:gd name="f508" fmla="*/ f434 f211 1"/>
                <a:gd name="f509" fmla="*/ f435 f212 1"/>
                <a:gd name="f510" fmla="*/ f436 f2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2">
                  <a:pos x="f441" y="f442"/>
                </a:cxn>
                <a:cxn ang="f292">
                  <a:pos x="f443" y="f444"/>
                </a:cxn>
                <a:cxn ang="f292">
                  <a:pos x="f445" y="f446"/>
                </a:cxn>
                <a:cxn ang="f292">
                  <a:pos x="f447" y="f448"/>
                </a:cxn>
                <a:cxn ang="f292">
                  <a:pos x="f449" y="f448"/>
                </a:cxn>
                <a:cxn ang="f292">
                  <a:pos x="f449" y="f450"/>
                </a:cxn>
                <a:cxn ang="f292">
                  <a:pos x="f451" y="f452"/>
                </a:cxn>
                <a:cxn ang="f292">
                  <a:pos x="f453" y="f454"/>
                </a:cxn>
                <a:cxn ang="f292">
                  <a:pos x="f455" y="f456"/>
                </a:cxn>
                <a:cxn ang="f292">
                  <a:pos x="f457" y="f458"/>
                </a:cxn>
                <a:cxn ang="f292">
                  <a:pos x="f459" y="f460"/>
                </a:cxn>
                <a:cxn ang="f292">
                  <a:pos x="f461" y="f462"/>
                </a:cxn>
                <a:cxn ang="f292">
                  <a:pos x="f463" y="f464"/>
                </a:cxn>
                <a:cxn ang="f292">
                  <a:pos x="f465" y="f466"/>
                </a:cxn>
                <a:cxn ang="f292">
                  <a:pos x="f467" y="f468"/>
                </a:cxn>
                <a:cxn ang="f292">
                  <a:pos x="f469" y="f470"/>
                </a:cxn>
                <a:cxn ang="f292">
                  <a:pos x="f471" y="f472"/>
                </a:cxn>
                <a:cxn ang="f292">
                  <a:pos x="f473" y="f474"/>
                </a:cxn>
                <a:cxn ang="f292">
                  <a:pos x="f475" y="f476"/>
                </a:cxn>
                <a:cxn ang="f292">
                  <a:pos x="f477" y="f478"/>
                </a:cxn>
                <a:cxn ang="f292">
                  <a:pos x="f479" y="f480"/>
                </a:cxn>
                <a:cxn ang="f292">
                  <a:pos x="f479" y="f481"/>
                </a:cxn>
                <a:cxn ang="f292">
                  <a:pos x="f482" y="f483"/>
                </a:cxn>
                <a:cxn ang="f292">
                  <a:pos x="f484" y="f485"/>
                </a:cxn>
                <a:cxn ang="f292">
                  <a:pos x="f486" y="f487"/>
                </a:cxn>
                <a:cxn ang="f292">
                  <a:pos x="f488" y="f489"/>
                </a:cxn>
                <a:cxn ang="f292">
                  <a:pos x="f488" y="f490"/>
                </a:cxn>
                <a:cxn ang="f292">
                  <a:pos x="f491" y="f492"/>
                </a:cxn>
                <a:cxn ang="f292">
                  <a:pos x="f493" y="f492"/>
                </a:cxn>
                <a:cxn ang="f292">
                  <a:pos x="f494" y="f492"/>
                </a:cxn>
                <a:cxn ang="f292">
                  <a:pos x="f495" y="f496"/>
                </a:cxn>
                <a:cxn ang="f292">
                  <a:pos x="f497" y="f498"/>
                </a:cxn>
                <a:cxn ang="f292">
                  <a:pos x="f499" y="f500"/>
                </a:cxn>
                <a:cxn ang="f292">
                  <a:pos x="f501" y="f502"/>
                </a:cxn>
                <a:cxn ang="f292">
                  <a:pos x="f503" y="f504"/>
                </a:cxn>
                <a:cxn ang="f292">
                  <a:pos x="f503" y="f505"/>
                </a:cxn>
                <a:cxn ang="f292">
                  <a:pos x="f506" y="f505"/>
                </a:cxn>
                <a:cxn ang="f292">
                  <a:pos x="f507" y="f505"/>
                </a:cxn>
                <a:cxn ang="f292">
                  <a:pos x="f508" y="f509"/>
                </a:cxn>
                <a:cxn ang="f292">
                  <a:pos x="f441" y="f510"/>
                </a:cxn>
                <a:cxn ang="f292">
                  <a:pos x="f441" y="f442"/>
                </a:cxn>
              </a:cxnLst>
              <a:rect l="f437" t="f440" r="f438" b="f439"/>
              <a:pathLst>
                <a:path w="646271" h="1354990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6"/>
                    <a:pt x="f28" y="f26"/>
                    <a:pt x="f29" y="f26"/>
                  </a:cubicBezTo>
                  <a:cubicBezTo>
                    <a:pt x="f29" y="f30"/>
                    <a:pt x="f31" y="f32"/>
                    <a:pt x="f29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4" y="f65"/>
                    <a:pt x="f66" y="f67"/>
                  </a:cubicBezTo>
                  <a:cubicBezTo>
                    <a:pt x="f68" y="f65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6"/>
                  </a:cubicBezTo>
                  <a:cubicBezTo>
                    <a:pt x="f97" y="f98"/>
                    <a:pt x="f99" y="f100"/>
                    <a:pt x="f101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5" y="f117"/>
                  </a:cubicBezTo>
                  <a:cubicBezTo>
                    <a:pt x="f118" y="f119"/>
                    <a:pt x="f120" y="f121"/>
                    <a:pt x="f115" y="f122"/>
                  </a:cubicBezTo>
                  <a:cubicBezTo>
                    <a:pt x="f123" y="f124"/>
                    <a:pt x="f125" y="f126"/>
                    <a:pt x="f127" y="f128"/>
                  </a:cubicBezTo>
                  <a:cubicBezTo>
                    <a:pt x="f129" y="f130"/>
                    <a:pt x="f131" y="f132"/>
                    <a:pt x="f133" y="f132"/>
                  </a:cubicBezTo>
                  <a:cubicBezTo>
                    <a:pt x="f134" y="f135"/>
                    <a:pt x="f136" y="f137"/>
                    <a:pt x="f138" y="f137"/>
                  </a:cubicBezTo>
                  <a:cubicBezTo>
                    <a:pt x="f139" y="f137"/>
                    <a:pt x="f140" y="f141"/>
                    <a:pt x="f140" y="f142"/>
                  </a:cubicBezTo>
                  <a:cubicBezTo>
                    <a:pt x="f140" y="f143"/>
                    <a:pt x="f140" y="f144"/>
                    <a:pt x="f140" y="f145"/>
                  </a:cubicBezTo>
                  <a:cubicBezTo>
                    <a:pt x="f140" y="f146"/>
                    <a:pt x="f147" y="f148"/>
                    <a:pt x="f149" y="f150"/>
                  </a:cubicBezTo>
                  <a:cubicBezTo>
                    <a:pt x="f151" y="f152"/>
                    <a:pt x="f153" y="f150"/>
                    <a:pt x="f154" y="f150"/>
                  </a:cubicBezTo>
                  <a:cubicBezTo>
                    <a:pt x="f155" y="f150"/>
                    <a:pt x="f156" y="f150"/>
                    <a:pt x="f6" y="f150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7" y="f178"/>
                    <a:pt x="f179" y="f180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5" y="f187"/>
                    <a:pt x="f185" y="f188"/>
                    <a:pt x="f185" y="f189"/>
                  </a:cubicBezTo>
                  <a:cubicBezTo>
                    <a:pt x="f190" y="f189"/>
                    <a:pt x="f191" y="f189"/>
                    <a:pt x="f192" y="f189"/>
                  </a:cubicBezTo>
                  <a:cubicBezTo>
                    <a:pt x="f193" y="f189"/>
                    <a:pt x="f194" y="f195"/>
                    <a:pt x="f196" y="f189"/>
                  </a:cubicBezTo>
                  <a:cubicBezTo>
                    <a:pt x="f197" y="f198"/>
                    <a:pt x="f199" y="f200"/>
                    <a:pt x="f201" y="f202"/>
                  </a:cubicBezTo>
                  <a:cubicBezTo>
                    <a:pt x="f203" y="f204"/>
                    <a:pt x="f205" y="f206"/>
                    <a:pt x="f5" y="f207"/>
                  </a:cubicBezTo>
                  <a:cubicBezTo>
                    <a:pt x="f5" y="f208"/>
                    <a:pt x="f5" y="f209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orma libre: forma 12">
              <a:extLst>
                <a:ext uri="{FF2B5EF4-FFF2-40B4-BE49-F238E27FC236}">
                  <a16:creationId xmlns:a16="http://schemas.microsoft.com/office/drawing/2014/main" id="{B5683620-2FDD-409D-98F6-B646189DB683}"/>
                </a:ext>
              </a:extLst>
            </p:cNvPr>
            <p:cNvSpPr/>
            <p:nvPr/>
          </p:nvSpPr>
          <p:spPr>
            <a:xfrm>
              <a:off x="491700" y="32095"/>
              <a:ext cx="387074" cy="3177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38014"/>
                <a:gd name="f7" fmla="val 605780"/>
                <a:gd name="f8" fmla="val 286417"/>
                <a:gd name="f9" fmla="val 131540"/>
                <a:gd name="f10" fmla="val 279940"/>
                <a:gd name="f11" fmla="val 76200"/>
                <a:gd name="f12" fmla="val 234505"/>
                <a:gd name="f13" fmla="val 35624"/>
                <a:gd name="f14" fmla="val 178594"/>
                <a:gd name="f15" fmla="val 35338"/>
                <a:gd name="f16" fmla="val 122587"/>
                <a:gd name="f17" fmla="val 35147"/>
                <a:gd name="f18" fmla="val 66484"/>
                <a:gd name="f19" fmla="val 10477"/>
                <a:gd name="f20" fmla="val 7239"/>
                <a:gd name="f21" fmla="val 4000"/>
                <a:gd name="f22" fmla="val 2476"/>
                <a:gd name="f23" fmla="val 30290"/>
                <a:gd name="f24" fmla="val 4667"/>
                <a:gd name="f25" fmla="val 26003"/>
                <a:gd name="f26" fmla="val 7048"/>
                <a:gd name="f27" fmla="val 21241"/>
                <a:gd name="f28" fmla="val 8954"/>
                <a:gd name="f29" fmla="val 21336"/>
                <a:gd name="f30" fmla="val 11144"/>
                <a:gd name="f31" fmla="val 21527"/>
                <a:gd name="f32" fmla="val 13525"/>
                <a:gd name="f33" fmla="val 21622"/>
                <a:gd name="f34" fmla="val 13621"/>
                <a:gd name="f35" fmla="val 20288"/>
                <a:gd name="f36" fmla="val 14097"/>
                <a:gd name="f37" fmla="val 19145"/>
                <a:gd name="f38" fmla="val 13716"/>
                <a:gd name="f39" fmla="val 18669"/>
                <a:gd name="f40" fmla="val 10573"/>
                <a:gd name="f41" fmla="val 14764"/>
                <a:gd name="f42" fmla="val 7144"/>
                <a:gd name="f43" fmla="val 4286"/>
                <a:gd name="f44" fmla="val 7049"/>
                <a:gd name="f45" fmla="val 2953"/>
                <a:gd name="f46" fmla="val 5144"/>
                <a:gd name="f47" fmla="val 2667"/>
                <a:gd name="f48" fmla="val 2477"/>
                <a:gd name="f49" fmla="val 2000"/>
                <a:gd name="f50" fmla="val 95"/>
                <a:gd name="f51" fmla="val 6096"/>
                <a:gd name="f52" fmla="val 10287"/>
                <a:gd name="f53" fmla="val 14383"/>
                <a:gd name="f54" fmla="val 15430"/>
                <a:gd name="f55" fmla="val 1048"/>
                <a:gd name="f56" fmla="val 16478"/>
                <a:gd name="f57" fmla="val 2096"/>
                <a:gd name="f58" fmla="val 17526"/>
                <a:gd name="f59" fmla="val 20669"/>
                <a:gd name="f60" fmla="val 5525"/>
                <a:gd name="f61" fmla="val 23717"/>
                <a:gd name="f62" fmla="val 8096"/>
                <a:gd name="f63" fmla="val 26860"/>
                <a:gd name="f64" fmla="val 26194"/>
                <a:gd name="f65" fmla="val 25622"/>
                <a:gd name="f66" fmla="val 3524"/>
                <a:gd name="f67" fmla="val 24955"/>
                <a:gd name="f68" fmla="val 78676"/>
                <a:gd name="f69" fmla="val 132302"/>
                <a:gd name="f70" fmla="val 186023"/>
                <a:gd name="f71" fmla="val 197548"/>
                <a:gd name="f72" fmla="val 2381"/>
                <a:gd name="f73" fmla="val 209264"/>
                <a:gd name="f74" fmla="val 3905"/>
                <a:gd name="f75" fmla="val 220503"/>
                <a:gd name="f76" fmla="val 280511"/>
                <a:gd name="f77" fmla="val 24956"/>
                <a:gd name="f78" fmla="val 321850"/>
                <a:gd name="f79" fmla="val 81248"/>
                <a:gd name="f80" fmla="val 321469"/>
                <a:gd name="f81" fmla="val 143828"/>
                <a:gd name="f82" fmla="val 320993"/>
                <a:gd name="f83" fmla="val 233172"/>
                <a:gd name="f84" fmla="val 320707"/>
                <a:gd name="f85" fmla="val 322612"/>
                <a:gd name="f86" fmla="val 320421"/>
                <a:gd name="f87" fmla="val 411956"/>
                <a:gd name="f88" fmla="val 413957"/>
                <a:gd name="f89" fmla="val 320611"/>
                <a:gd name="f90" fmla="val 415957"/>
                <a:gd name="f91" fmla="val 320897"/>
                <a:gd name="f92" fmla="val 419386"/>
                <a:gd name="f93" fmla="val 324802"/>
                <a:gd name="f94" fmla="val 328517"/>
                <a:gd name="f95" fmla="val 332232"/>
                <a:gd name="f96" fmla="val 415671"/>
                <a:gd name="f97" fmla="val 499205"/>
                <a:gd name="f98" fmla="val 420434"/>
                <a:gd name="f99" fmla="val 582644"/>
                <a:gd name="f100" fmla="val 419005"/>
                <a:gd name="f101" fmla="val 632841"/>
                <a:gd name="f102" fmla="val 418148"/>
                <a:gd name="f103" fmla="val 669988"/>
                <a:gd name="f104" fmla="val 439293"/>
                <a:gd name="f105" fmla="val 698945"/>
                <a:gd name="f106" fmla="val 477869"/>
                <a:gd name="f107" fmla="val 722947"/>
                <a:gd name="f108" fmla="val 509778"/>
                <a:gd name="f109" fmla="val 736663"/>
                <a:gd name="f110" fmla="val 545687"/>
                <a:gd name="f111" fmla="val 737997"/>
                <a:gd name="f112" fmla="val 585883"/>
                <a:gd name="f113" fmla="val 738473"/>
                <a:gd name="f114" fmla="val 599599"/>
                <a:gd name="f115" fmla="val 729043"/>
                <a:gd name="f116" fmla="val 607885"/>
                <a:gd name="f117" fmla="val 717137"/>
                <a:gd name="f118" fmla="val 605314"/>
                <a:gd name="f119" fmla="val 708850"/>
                <a:gd name="f120" fmla="val 603504"/>
                <a:gd name="f121" fmla="val 704279"/>
                <a:gd name="f122" fmla="val 597884"/>
                <a:gd name="f123" fmla="val 703802"/>
                <a:gd name="f124" fmla="val 586931"/>
                <a:gd name="f125" fmla="val 703040"/>
                <a:gd name="f126" fmla="val 566928"/>
                <a:gd name="f127" fmla="val 698468"/>
                <a:gd name="f128" fmla="val 547783"/>
                <a:gd name="f129" fmla="val 690086"/>
                <a:gd name="f130" fmla="val 529685"/>
                <a:gd name="f131" fmla="val 677227"/>
                <a:gd name="f132" fmla="val 502158"/>
                <a:gd name="f133" fmla="val 659606"/>
                <a:gd name="f134" fmla="val 478631"/>
                <a:gd name="f135" fmla="val 632365"/>
                <a:gd name="f136" fmla="val 463487"/>
                <a:gd name="f137" fmla="val 619697"/>
                <a:gd name="f138" fmla="val 456438"/>
                <a:gd name="f139" fmla="val 606076"/>
                <a:gd name="f140" fmla="val 453295"/>
                <a:gd name="f141" fmla="val 591693"/>
                <a:gd name="f142" fmla="val 561022"/>
                <a:gd name="f143" fmla="val 530447"/>
                <a:gd name="f144" fmla="val 499776"/>
                <a:gd name="f145" fmla="val 434911"/>
                <a:gd name="f146" fmla="val 369951"/>
                <a:gd name="f147" fmla="val 453390"/>
                <a:gd name="f148" fmla="val 305085"/>
                <a:gd name="f149" fmla="val 292798"/>
                <a:gd name="f150" fmla="val 285845"/>
                <a:gd name="f151" fmla="val 446627"/>
                <a:gd name="f152" fmla="val 434340"/>
                <a:gd name="f153" fmla="val 286035"/>
                <a:gd name="f154" fmla="val 370332"/>
                <a:gd name="f155" fmla="val 286321"/>
                <a:gd name="f156" fmla="val 306324"/>
                <a:gd name="f157" fmla="val 286702"/>
                <a:gd name="f158" fmla="val 242316"/>
                <a:gd name="f159" fmla="+- 0 0 -90"/>
                <a:gd name="f160" fmla="*/ f3 1 738014"/>
                <a:gd name="f161" fmla="*/ f4 1 605780"/>
                <a:gd name="f162" fmla="val f5"/>
                <a:gd name="f163" fmla="val f6"/>
                <a:gd name="f164" fmla="val f7"/>
                <a:gd name="f165" fmla="*/ f159 f0 1"/>
                <a:gd name="f166" fmla="+- f164 0 f162"/>
                <a:gd name="f167" fmla="+- f163 0 f162"/>
                <a:gd name="f168" fmla="*/ f165 1 f2"/>
                <a:gd name="f169" fmla="*/ f167 1 738014"/>
                <a:gd name="f170" fmla="*/ f166 1 605780"/>
                <a:gd name="f171" fmla="*/ 286417 f167 1"/>
                <a:gd name="f172" fmla="*/ 131540 f166 1"/>
                <a:gd name="f173" fmla="*/ 178594 f167 1"/>
                <a:gd name="f174" fmla="*/ 35338 f166 1"/>
                <a:gd name="f175" fmla="*/ 10477 f167 1"/>
                <a:gd name="f176" fmla="*/ 0 f167 1"/>
                <a:gd name="f177" fmla="*/ 7048 f167 1"/>
                <a:gd name="f178" fmla="*/ 21241 f166 1"/>
                <a:gd name="f179" fmla="*/ 13525 f167 1"/>
                <a:gd name="f180" fmla="*/ 21622 f166 1"/>
                <a:gd name="f181" fmla="*/ 13716 f167 1"/>
                <a:gd name="f182" fmla="*/ 18669 f166 1"/>
                <a:gd name="f183" fmla="*/ 4286 f167 1"/>
                <a:gd name="f184" fmla="*/ 7049 f166 1"/>
                <a:gd name="f185" fmla="*/ 2000 f167 1"/>
                <a:gd name="f186" fmla="*/ 95 f166 1"/>
                <a:gd name="f187" fmla="*/ 14383 f167 1"/>
                <a:gd name="f188" fmla="*/ 17526 f167 1"/>
                <a:gd name="f189" fmla="*/ 2953 f166 1"/>
                <a:gd name="f190" fmla="*/ 26860 f167 1"/>
                <a:gd name="f191" fmla="*/ 10573 f166 1"/>
                <a:gd name="f192" fmla="*/ 24955 f167 1"/>
                <a:gd name="f193" fmla="*/ 0 f166 1"/>
                <a:gd name="f194" fmla="*/ 186023 f167 1"/>
                <a:gd name="f195" fmla="*/ 220503 f167 1"/>
                <a:gd name="f196" fmla="*/ 7239 f166 1"/>
                <a:gd name="f197" fmla="*/ 321469 f167 1"/>
                <a:gd name="f198" fmla="*/ 143828 f166 1"/>
                <a:gd name="f199" fmla="*/ 320421 f167 1"/>
                <a:gd name="f200" fmla="*/ 411956 f166 1"/>
                <a:gd name="f201" fmla="*/ 320897 f167 1"/>
                <a:gd name="f202" fmla="*/ 419386 f166 1"/>
                <a:gd name="f203" fmla="*/ 332232 f167 1"/>
                <a:gd name="f204" fmla="*/ 582644 f167 1"/>
                <a:gd name="f205" fmla="*/ 419005 f166 1"/>
                <a:gd name="f206" fmla="*/ 698945 f167 1"/>
                <a:gd name="f207" fmla="*/ 477869 f166 1"/>
                <a:gd name="f208" fmla="*/ 737997 f167 1"/>
                <a:gd name="f209" fmla="*/ 585883 f166 1"/>
                <a:gd name="f210" fmla="*/ 717137 f167 1"/>
                <a:gd name="f211" fmla="*/ 605314 f166 1"/>
                <a:gd name="f212" fmla="*/ 703802 f167 1"/>
                <a:gd name="f213" fmla="*/ 586931 f166 1"/>
                <a:gd name="f214" fmla="*/ 690086 f167 1"/>
                <a:gd name="f215" fmla="*/ 529685 f166 1"/>
                <a:gd name="f216" fmla="*/ 632365 f167 1"/>
                <a:gd name="f217" fmla="*/ 463487 f166 1"/>
                <a:gd name="f218" fmla="*/ 591693 f167 1"/>
                <a:gd name="f219" fmla="*/ 453295 f166 1"/>
                <a:gd name="f220" fmla="*/ 499776 f167 1"/>
                <a:gd name="f221" fmla="*/ 305085 f167 1"/>
                <a:gd name="f222" fmla="*/ 453390 f166 1"/>
                <a:gd name="f223" fmla="*/ 285845 f167 1"/>
                <a:gd name="f224" fmla="*/ 434340 f166 1"/>
                <a:gd name="f225" fmla="*/ 286702 f167 1"/>
                <a:gd name="f226" fmla="*/ 242316 f166 1"/>
                <a:gd name="f227" fmla="+- f168 0 f1"/>
                <a:gd name="f228" fmla="*/ f171 1 738014"/>
                <a:gd name="f229" fmla="*/ f172 1 605780"/>
                <a:gd name="f230" fmla="*/ f173 1 738014"/>
                <a:gd name="f231" fmla="*/ f174 1 605780"/>
                <a:gd name="f232" fmla="*/ f175 1 738014"/>
                <a:gd name="f233" fmla="*/ f176 1 738014"/>
                <a:gd name="f234" fmla="*/ f177 1 738014"/>
                <a:gd name="f235" fmla="*/ f178 1 605780"/>
                <a:gd name="f236" fmla="*/ f179 1 738014"/>
                <a:gd name="f237" fmla="*/ f180 1 605780"/>
                <a:gd name="f238" fmla="*/ f181 1 738014"/>
                <a:gd name="f239" fmla="*/ f182 1 605780"/>
                <a:gd name="f240" fmla="*/ f183 1 738014"/>
                <a:gd name="f241" fmla="*/ f184 1 605780"/>
                <a:gd name="f242" fmla="*/ f185 1 738014"/>
                <a:gd name="f243" fmla="*/ f186 1 605780"/>
                <a:gd name="f244" fmla="*/ f187 1 738014"/>
                <a:gd name="f245" fmla="*/ f188 1 738014"/>
                <a:gd name="f246" fmla="*/ f189 1 605780"/>
                <a:gd name="f247" fmla="*/ f190 1 738014"/>
                <a:gd name="f248" fmla="*/ f191 1 605780"/>
                <a:gd name="f249" fmla="*/ f192 1 738014"/>
                <a:gd name="f250" fmla="*/ f193 1 605780"/>
                <a:gd name="f251" fmla="*/ f194 1 738014"/>
                <a:gd name="f252" fmla="*/ f195 1 738014"/>
                <a:gd name="f253" fmla="*/ f196 1 605780"/>
                <a:gd name="f254" fmla="*/ f197 1 738014"/>
                <a:gd name="f255" fmla="*/ f198 1 605780"/>
                <a:gd name="f256" fmla="*/ f199 1 738014"/>
                <a:gd name="f257" fmla="*/ f200 1 605780"/>
                <a:gd name="f258" fmla="*/ f201 1 738014"/>
                <a:gd name="f259" fmla="*/ f202 1 605780"/>
                <a:gd name="f260" fmla="*/ f203 1 738014"/>
                <a:gd name="f261" fmla="*/ f204 1 738014"/>
                <a:gd name="f262" fmla="*/ f205 1 605780"/>
                <a:gd name="f263" fmla="*/ f206 1 738014"/>
                <a:gd name="f264" fmla="*/ f207 1 605780"/>
                <a:gd name="f265" fmla="*/ f208 1 738014"/>
                <a:gd name="f266" fmla="*/ f209 1 605780"/>
                <a:gd name="f267" fmla="*/ f210 1 738014"/>
                <a:gd name="f268" fmla="*/ f211 1 605780"/>
                <a:gd name="f269" fmla="*/ f212 1 738014"/>
                <a:gd name="f270" fmla="*/ f213 1 605780"/>
                <a:gd name="f271" fmla="*/ f214 1 738014"/>
                <a:gd name="f272" fmla="*/ f215 1 605780"/>
                <a:gd name="f273" fmla="*/ f216 1 738014"/>
                <a:gd name="f274" fmla="*/ f217 1 605780"/>
                <a:gd name="f275" fmla="*/ f218 1 738014"/>
                <a:gd name="f276" fmla="*/ f219 1 605780"/>
                <a:gd name="f277" fmla="*/ f220 1 738014"/>
                <a:gd name="f278" fmla="*/ f221 1 738014"/>
                <a:gd name="f279" fmla="*/ f222 1 605780"/>
                <a:gd name="f280" fmla="*/ f223 1 738014"/>
                <a:gd name="f281" fmla="*/ f224 1 605780"/>
                <a:gd name="f282" fmla="*/ f225 1 738014"/>
                <a:gd name="f283" fmla="*/ f226 1 605780"/>
                <a:gd name="f284" fmla="*/ f162 1 f169"/>
                <a:gd name="f285" fmla="*/ f163 1 f169"/>
                <a:gd name="f286" fmla="*/ f162 1 f170"/>
                <a:gd name="f287" fmla="*/ f164 1 f170"/>
                <a:gd name="f288" fmla="*/ f228 1 f169"/>
                <a:gd name="f289" fmla="*/ f229 1 f170"/>
                <a:gd name="f290" fmla="*/ f230 1 f169"/>
                <a:gd name="f291" fmla="*/ f231 1 f170"/>
                <a:gd name="f292" fmla="*/ f232 1 f169"/>
                <a:gd name="f293" fmla="*/ f233 1 f169"/>
                <a:gd name="f294" fmla="*/ f234 1 f169"/>
                <a:gd name="f295" fmla="*/ f235 1 f170"/>
                <a:gd name="f296" fmla="*/ f236 1 f169"/>
                <a:gd name="f297" fmla="*/ f237 1 f170"/>
                <a:gd name="f298" fmla="*/ f238 1 f169"/>
                <a:gd name="f299" fmla="*/ f239 1 f170"/>
                <a:gd name="f300" fmla="*/ f240 1 f169"/>
                <a:gd name="f301" fmla="*/ f241 1 f170"/>
                <a:gd name="f302" fmla="*/ f242 1 f169"/>
                <a:gd name="f303" fmla="*/ f243 1 f170"/>
                <a:gd name="f304" fmla="*/ f244 1 f169"/>
                <a:gd name="f305" fmla="*/ f245 1 f169"/>
                <a:gd name="f306" fmla="*/ f246 1 f170"/>
                <a:gd name="f307" fmla="*/ f247 1 f169"/>
                <a:gd name="f308" fmla="*/ f248 1 f170"/>
                <a:gd name="f309" fmla="*/ f249 1 f169"/>
                <a:gd name="f310" fmla="*/ f250 1 f170"/>
                <a:gd name="f311" fmla="*/ f251 1 f169"/>
                <a:gd name="f312" fmla="*/ f252 1 f169"/>
                <a:gd name="f313" fmla="*/ f253 1 f170"/>
                <a:gd name="f314" fmla="*/ f254 1 f169"/>
                <a:gd name="f315" fmla="*/ f255 1 f170"/>
                <a:gd name="f316" fmla="*/ f256 1 f169"/>
                <a:gd name="f317" fmla="*/ f257 1 f170"/>
                <a:gd name="f318" fmla="*/ f258 1 f169"/>
                <a:gd name="f319" fmla="*/ f259 1 f170"/>
                <a:gd name="f320" fmla="*/ f260 1 f169"/>
                <a:gd name="f321" fmla="*/ f261 1 f169"/>
                <a:gd name="f322" fmla="*/ f262 1 f170"/>
                <a:gd name="f323" fmla="*/ f263 1 f169"/>
                <a:gd name="f324" fmla="*/ f264 1 f170"/>
                <a:gd name="f325" fmla="*/ f265 1 f169"/>
                <a:gd name="f326" fmla="*/ f266 1 f170"/>
                <a:gd name="f327" fmla="*/ f267 1 f169"/>
                <a:gd name="f328" fmla="*/ f268 1 f170"/>
                <a:gd name="f329" fmla="*/ f269 1 f169"/>
                <a:gd name="f330" fmla="*/ f270 1 f170"/>
                <a:gd name="f331" fmla="*/ f271 1 f169"/>
                <a:gd name="f332" fmla="*/ f272 1 f170"/>
                <a:gd name="f333" fmla="*/ f273 1 f169"/>
                <a:gd name="f334" fmla="*/ f274 1 f170"/>
                <a:gd name="f335" fmla="*/ f275 1 f169"/>
                <a:gd name="f336" fmla="*/ f276 1 f170"/>
                <a:gd name="f337" fmla="*/ f277 1 f169"/>
                <a:gd name="f338" fmla="*/ f278 1 f169"/>
                <a:gd name="f339" fmla="*/ f279 1 f170"/>
                <a:gd name="f340" fmla="*/ f280 1 f169"/>
                <a:gd name="f341" fmla="*/ f281 1 f170"/>
                <a:gd name="f342" fmla="*/ f282 1 f169"/>
                <a:gd name="f343" fmla="*/ f283 1 f170"/>
                <a:gd name="f344" fmla="*/ f284 f160 1"/>
                <a:gd name="f345" fmla="*/ f285 f160 1"/>
                <a:gd name="f346" fmla="*/ f287 f161 1"/>
                <a:gd name="f347" fmla="*/ f286 f161 1"/>
                <a:gd name="f348" fmla="*/ f288 f160 1"/>
                <a:gd name="f349" fmla="*/ f289 f161 1"/>
                <a:gd name="f350" fmla="*/ f290 f160 1"/>
                <a:gd name="f351" fmla="*/ f291 f161 1"/>
                <a:gd name="f352" fmla="*/ f292 f160 1"/>
                <a:gd name="f353" fmla="*/ f293 f160 1"/>
                <a:gd name="f354" fmla="*/ f294 f160 1"/>
                <a:gd name="f355" fmla="*/ f295 f161 1"/>
                <a:gd name="f356" fmla="*/ f296 f160 1"/>
                <a:gd name="f357" fmla="*/ f297 f161 1"/>
                <a:gd name="f358" fmla="*/ f298 f160 1"/>
                <a:gd name="f359" fmla="*/ f299 f161 1"/>
                <a:gd name="f360" fmla="*/ f300 f160 1"/>
                <a:gd name="f361" fmla="*/ f301 f161 1"/>
                <a:gd name="f362" fmla="*/ f302 f160 1"/>
                <a:gd name="f363" fmla="*/ f303 f161 1"/>
                <a:gd name="f364" fmla="*/ f304 f160 1"/>
                <a:gd name="f365" fmla="*/ f305 f160 1"/>
                <a:gd name="f366" fmla="*/ f306 f161 1"/>
                <a:gd name="f367" fmla="*/ f307 f160 1"/>
                <a:gd name="f368" fmla="*/ f308 f161 1"/>
                <a:gd name="f369" fmla="*/ f309 f160 1"/>
                <a:gd name="f370" fmla="*/ f310 f161 1"/>
                <a:gd name="f371" fmla="*/ f311 f160 1"/>
                <a:gd name="f372" fmla="*/ f312 f160 1"/>
                <a:gd name="f373" fmla="*/ f313 f161 1"/>
                <a:gd name="f374" fmla="*/ f314 f160 1"/>
                <a:gd name="f375" fmla="*/ f315 f161 1"/>
                <a:gd name="f376" fmla="*/ f316 f160 1"/>
                <a:gd name="f377" fmla="*/ f317 f161 1"/>
                <a:gd name="f378" fmla="*/ f318 f160 1"/>
                <a:gd name="f379" fmla="*/ f319 f161 1"/>
                <a:gd name="f380" fmla="*/ f320 f160 1"/>
                <a:gd name="f381" fmla="*/ f321 f160 1"/>
                <a:gd name="f382" fmla="*/ f322 f161 1"/>
                <a:gd name="f383" fmla="*/ f323 f160 1"/>
                <a:gd name="f384" fmla="*/ f324 f161 1"/>
                <a:gd name="f385" fmla="*/ f325 f160 1"/>
                <a:gd name="f386" fmla="*/ f326 f161 1"/>
                <a:gd name="f387" fmla="*/ f327 f160 1"/>
                <a:gd name="f388" fmla="*/ f328 f161 1"/>
                <a:gd name="f389" fmla="*/ f329 f160 1"/>
                <a:gd name="f390" fmla="*/ f330 f161 1"/>
                <a:gd name="f391" fmla="*/ f331 f160 1"/>
                <a:gd name="f392" fmla="*/ f332 f161 1"/>
                <a:gd name="f393" fmla="*/ f333 f160 1"/>
                <a:gd name="f394" fmla="*/ f334 f161 1"/>
                <a:gd name="f395" fmla="*/ f335 f160 1"/>
                <a:gd name="f396" fmla="*/ f336 f161 1"/>
                <a:gd name="f397" fmla="*/ f337 f160 1"/>
                <a:gd name="f398" fmla="*/ f338 f160 1"/>
                <a:gd name="f399" fmla="*/ f339 f161 1"/>
                <a:gd name="f400" fmla="*/ f340 f160 1"/>
                <a:gd name="f401" fmla="*/ f341 f161 1"/>
                <a:gd name="f402" fmla="*/ f342 f160 1"/>
                <a:gd name="f403" fmla="*/ f343 f1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7">
                  <a:pos x="f348" y="f349"/>
                </a:cxn>
                <a:cxn ang="f227">
                  <a:pos x="f350" y="f351"/>
                </a:cxn>
                <a:cxn ang="f227">
                  <a:pos x="f352" y="f351"/>
                </a:cxn>
                <a:cxn ang="f227">
                  <a:pos x="f353" y="f351"/>
                </a:cxn>
                <a:cxn ang="f227">
                  <a:pos x="f354" y="f355"/>
                </a:cxn>
                <a:cxn ang="f227">
                  <a:pos x="f356" y="f357"/>
                </a:cxn>
                <a:cxn ang="f227">
                  <a:pos x="f358" y="f359"/>
                </a:cxn>
                <a:cxn ang="f227">
                  <a:pos x="f360" y="f361"/>
                </a:cxn>
                <a:cxn ang="f227">
                  <a:pos x="f362" y="f363"/>
                </a:cxn>
                <a:cxn ang="f227">
                  <a:pos x="f364" y="f363"/>
                </a:cxn>
                <a:cxn ang="f227">
                  <a:pos x="f365" y="f366"/>
                </a:cxn>
                <a:cxn ang="f227">
                  <a:pos x="f367" y="f368"/>
                </a:cxn>
                <a:cxn ang="f227">
                  <a:pos x="f369" y="f370"/>
                </a:cxn>
                <a:cxn ang="f227">
                  <a:pos x="f371" y="f370"/>
                </a:cxn>
                <a:cxn ang="f227">
                  <a:pos x="f372" y="f373"/>
                </a:cxn>
                <a:cxn ang="f227">
                  <a:pos x="f374" y="f375"/>
                </a:cxn>
                <a:cxn ang="f227">
                  <a:pos x="f376" y="f377"/>
                </a:cxn>
                <a:cxn ang="f227">
                  <a:pos x="f378" y="f379"/>
                </a:cxn>
                <a:cxn ang="f227">
                  <a:pos x="f380" y="f379"/>
                </a:cxn>
                <a:cxn ang="f227">
                  <a:pos x="f381" y="f382"/>
                </a:cxn>
                <a:cxn ang="f227">
                  <a:pos x="f383" y="f384"/>
                </a:cxn>
                <a:cxn ang="f227">
                  <a:pos x="f385" y="f386"/>
                </a:cxn>
                <a:cxn ang="f227">
                  <a:pos x="f387" y="f388"/>
                </a:cxn>
                <a:cxn ang="f227">
                  <a:pos x="f389" y="f390"/>
                </a:cxn>
                <a:cxn ang="f227">
                  <a:pos x="f391" y="f392"/>
                </a:cxn>
                <a:cxn ang="f227">
                  <a:pos x="f393" y="f394"/>
                </a:cxn>
                <a:cxn ang="f227">
                  <a:pos x="f395" y="f396"/>
                </a:cxn>
                <a:cxn ang="f227">
                  <a:pos x="f397" y="f396"/>
                </a:cxn>
                <a:cxn ang="f227">
                  <a:pos x="f398" y="f399"/>
                </a:cxn>
                <a:cxn ang="f227">
                  <a:pos x="f400" y="f401"/>
                </a:cxn>
                <a:cxn ang="f227">
                  <a:pos x="f402" y="f403"/>
                </a:cxn>
              </a:cxnLst>
              <a:rect l="f344" t="f347" r="f345" b="f346"/>
              <a:pathLst>
                <a:path w="738014" h="605780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5"/>
                    <a:pt x="f19" y="f15"/>
                  </a:cubicBezTo>
                  <a:cubicBezTo>
                    <a:pt x="f20" y="f15"/>
                    <a:pt x="f21" y="f15"/>
                    <a:pt x="f5" y="f15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30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0"/>
                    <a:pt x="f52" y="f50"/>
                    <a:pt x="f53" y="f50"/>
                  </a:cubicBezTo>
                  <a:cubicBezTo>
                    <a:pt x="f54" y="f55"/>
                    <a:pt x="f56" y="f57"/>
                    <a:pt x="f58" y="f45"/>
                  </a:cubicBezTo>
                  <a:cubicBezTo>
                    <a:pt x="f59" y="f60"/>
                    <a:pt x="f61" y="f62"/>
                    <a:pt x="f63" y="f40"/>
                  </a:cubicBezTo>
                  <a:cubicBezTo>
                    <a:pt x="f64" y="f44"/>
                    <a:pt x="f65" y="f66"/>
                    <a:pt x="f67" y="f5"/>
                  </a:cubicBezTo>
                  <a:cubicBezTo>
                    <a:pt x="f68" y="f5"/>
                    <a:pt x="f69" y="f5"/>
                    <a:pt x="f70" y="f5"/>
                  </a:cubicBezTo>
                  <a:cubicBezTo>
                    <a:pt x="f71" y="f72"/>
                    <a:pt x="f73" y="f74"/>
                    <a:pt x="f75" y="f20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6" y="f88"/>
                    <a:pt x="f89" y="f90"/>
                    <a:pt x="f91" y="f92"/>
                  </a:cubicBezTo>
                  <a:cubicBezTo>
                    <a:pt x="f93" y="f92"/>
                    <a:pt x="f94" y="f92"/>
                    <a:pt x="f95" y="f92"/>
                  </a:cubicBezTo>
                  <a:cubicBezTo>
                    <a:pt x="f96" y="f92"/>
                    <a:pt x="f97" y="f98"/>
                    <a:pt x="f99" y="f100"/>
                  </a:cubicBezTo>
                  <a:cubicBezTo>
                    <a:pt x="f101" y="f102"/>
                    <a:pt x="f103" y="f104"/>
                    <a:pt x="f105" y="f106"/>
                  </a:cubicBezTo>
                  <a:cubicBezTo>
                    <a:pt x="f107" y="f108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0"/>
                  </a:cubicBezTo>
                  <a:cubicBezTo>
                    <a:pt x="f142" y="f140"/>
                    <a:pt x="f143" y="f140"/>
                    <a:pt x="f144" y="f140"/>
                  </a:cubicBezTo>
                  <a:cubicBezTo>
                    <a:pt x="f145" y="f140"/>
                    <a:pt x="f146" y="f147"/>
                    <a:pt x="f148" y="f147"/>
                  </a:cubicBezTo>
                  <a:cubicBezTo>
                    <a:pt x="f149" y="f147"/>
                    <a:pt x="f150" y="f151"/>
                    <a:pt x="f150" y="f152"/>
                  </a:cubicBezTo>
                  <a:cubicBezTo>
                    <a:pt x="f153" y="f154"/>
                    <a:pt x="f155" y="f156"/>
                    <a:pt x="f157" y="f158"/>
                  </a:cubicBezTo>
                </a:path>
              </a:pathLst>
            </a:custGeom>
            <a:noFill/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orma libre: forma 13">
              <a:extLst>
                <a:ext uri="{FF2B5EF4-FFF2-40B4-BE49-F238E27FC236}">
                  <a16:creationId xmlns:a16="http://schemas.microsoft.com/office/drawing/2014/main" id="{34EA75AC-7DCE-485E-8C78-7E85BCDE5F36}"/>
                </a:ext>
              </a:extLst>
            </p:cNvPr>
            <p:cNvSpPr/>
            <p:nvPr/>
          </p:nvSpPr>
          <p:spPr>
            <a:xfrm>
              <a:off x="461223" y="32196"/>
              <a:ext cx="25081" cy="173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828"/>
                <a:gd name="f7" fmla="val 33042"/>
                <a:gd name="f8" fmla="val 47720"/>
                <a:gd name="f9" fmla="val 47625"/>
                <a:gd name="f10" fmla="val 2286"/>
                <a:gd name="f11" fmla="val 48292"/>
                <a:gd name="f12" fmla="val 5048"/>
                <a:gd name="f13" fmla="val 47149"/>
                <a:gd name="f14" fmla="val 6667"/>
                <a:gd name="f15" fmla="val 45053"/>
                <a:gd name="f16" fmla="val 9811"/>
                <a:gd name="f17" fmla="val 40862"/>
                <a:gd name="f18" fmla="val 11716"/>
                <a:gd name="f19" fmla="val 39624"/>
                <a:gd name="f20" fmla="val 14954"/>
                <a:gd name="f21" fmla="val 37433"/>
                <a:gd name="f22" fmla="val 20669"/>
                <a:gd name="f23" fmla="val 37529"/>
                <a:gd name="f24" fmla="val 23336"/>
                <a:gd name="f25" fmla="val 35719"/>
                <a:gd name="f26" fmla="val 31337"/>
                <a:gd name="f27" fmla="val 31052"/>
                <a:gd name="f28" fmla="val 32861"/>
                <a:gd name="f29" fmla="val 24384"/>
                <a:gd name="f30" fmla="val 35338"/>
                <a:gd name="f31" fmla="val 19812"/>
                <a:gd name="f32" fmla="val 28384"/>
                <a:gd name="f33" fmla="val 13430"/>
                <a:gd name="f34" fmla="val 18764"/>
                <a:gd name="f35" fmla="val 6572"/>
                <a:gd name="f36" fmla="val 9430"/>
                <a:gd name="f37" fmla="val 15812"/>
                <a:gd name="f38" fmla="val 31718"/>
                <a:gd name="f39" fmla="+- 0 0 -90"/>
                <a:gd name="f40" fmla="*/ f3 1 47828"/>
                <a:gd name="f41" fmla="*/ f4 1 33042"/>
                <a:gd name="f42" fmla="val f5"/>
                <a:gd name="f43" fmla="val f6"/>
                <a:gd name="f44" fmla="val f7"/>
                <a:gd name="f45" fmla="*/ f39 f0 1"/>
                <a:gd name="f46" fmla="+- f44 0 f42"/>
                <a:gd name="f47" fmla="+- f43 0 f42"/>
                <a:gd name="f48" fmla="*/ f45 1 f2"/>
                <a:gd name="f49" fmla="*/ f47 1 47828"/>
                <a:gd name="f50" fmla="*/ f46 1 33042"/>
                <a:gd name="f51" fmla="*/ 47720 f47 1"/>
                <a:gd name="f52" fmla="*/ 0 f46 1"/>
                <a:gd name="f53" fmla="*/ 47149 f47 1"/>
                <a:gd name="f54" fmla="*/ 6667 f46 1"/>
                <a:gd name="f55" fmla="*/ 39624 f47 1"/>
                <a:gd name="f56" fmla="*/ 14954 f46 1"/>
                <a:gd name="f57" fmla="*/ 35719 f47 1"/>
                <a:gd name="f58" fmla="*/ 31337 f46 1"/>
                <a:gd name="f59" fmla="*/ 19812 f47 1"/>
                <a:gd name="f60" fmla="*/ 28384 f46 1"/>
                <a:gd name="f61" fmla="*/ 0 f47 1"/>
                <a:gd name="f62" fmla="+- f48 0 f1"/>
                <a:gd name="f63" fmla="*/ f51 1 47828"/>
                <a:gd name="f64" fmla="*/ f52 1 33042"/>
                <a:gd name="f65" fmla="*/ f53 1 47828"/>
                <a:gd name="f66" fmla="*/ f54 1 33042"/>
                <a:gd name="f67" fmla="*/ f55 1 47828"/>
                <a:gd name="f68" fmla="*/ f56 1 33042"/>
                <a:gd name="f69" fmla="*/ f57 1 47828"/>
                <a:gd name="f70" fmla="*/ f58 1 33042"/>
                <a:gd name="f71" fmla="*/ f59 1 47828"/>
                <a:gd name="f72" fmla="*/ f60 1 33042"/>
                <a:gd name="f73" fmla="*/ f61 1 47828"/>
                <a:gd name="f74" fmla="*/ f42 1 f49"/>
                <a:gd name="f75" fmla="*/ f43 1 f49"/>
                <a:gd name="f76" fmla="*/ f42 1 f50"/>
                <a:gd name="f77" fmla="*/ f44 1 f50"/>
                <a:gd name="f78" fmla="*/ f63 1 f49"/>
                <a:gd name="f79" fmla="*/ f64 1 f50"/>
                <a:gd name="f80" fmla="*/ f65 1 f49"/>
                <a:gd name="f81" fmla="*/ f66 1 f50"/>
                <a:gd name="f82" fmla="*/ f67 1 f49"/>
                <a:gd name="f83" fmla="*/ f68 1 f50"/>
                <a:gd name="f84" fmla="*/ f69 1 f49"/>
                <a:gd name="f85" fmla="*/ f70 1 f50"/>
                <a:gd name="f86" fmla="*/ f71 1 f49"/>
                <a:gd name="f87" fmla="*/ f72 1 f50"/>
                <a:gd name="f88" fmla="*/ f73 1 f49"/>
                <a:gd name="f89" fmla="*/ f74 f40 1"/>
                <a:gd name="f90" fmla="*/ f75 f40 1"/>
                <a:gd name="f91" fmla="*/ f77 f41 1"/>
                <a:gd name="f92" fmla="*/ f76 f41 1"/>
                <a:gd name="f93" fmla="*/ f78 f40 1"/>
                <a:gd name="f94" fmla="*/ f79 f41 1"/>
                <a:gd name="f95" fmla="*/ f80 f40 1"/>
                <a:gd name="f96" fmla="*/ f81 f41 1"/>
                <a:gd name="f97" fmla="*/ f82 f40 1"/>
                <a:gd name="f98" fmla="*/ f83 f41 1"/>
                <a:gd name="f99" fmla="*/ f84 f40 1"/>
                <a:gd name="f100" fmla="*/ f85 f41 1"/>
                <a:gd name="f101" fmla="*/ f86 f40 1"/>
                <a:gd name="f102" fmla="*/ f87 f41 1"/>
                <a:gd name="f103" fmla="*/ f88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2">
                  <a:pos x="f93" y="f94"/>
                </a:cxn>
                <a:cxn ang="f62">
                  <a:pos x="f95" y="f96"/>
                </a:cxn>
                <a:cxn ang="f62">
                  <a:pos x="f97" y="f98"/>
                </a:cxn>
                <a:cxn ang="f62">
                  <a:pos x="f99" y="f100"/>
                </a:cxn>
                <a:cxn ang="f62">
                  <a:pos x="f101" y="f102"/>
                </a:cxn>
                <a:cxn ang="f62">
                  <a:pos x="f103" y="f94"/>
                </a:cxn>
                <a:cxn ang="f62">
                  <a:pos x="f93" y="f94"/>
                </a:cxn>
              </a:cxnLst>
              <a:rect l="f89" t="f92" r="f90" b="f91"/>
              <a:pathLst>
                <a:path w="47828" h="33042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5" y="f5"/>
                  </a:cubicBezTo>
                  <a:cubicBezTo>
                    <a:pt x="f37" y="f5"/>
                    <a:pt x="f38" y="f5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orma libre: forma 14">
              <a:extLst>
                <a:ext uri="{FF2B5EF4-FFF2-40B4-BE49-F238E27FC236}">
                  <a16:creationId xmlns:a16="http://schemas.microsoft.com/office/drawing/2014/main" id="{D6523587-EBAC-4F72-80D2-90C424E51CBC}"/>
                </a:ext>
              </a:extLst>
            </p:cNvPr>
            <p:cNvSpPr/>
            <p:nvPr/>
          </p:nvSpPr>
          <p:spPr>
            <a:xfrm>
              <a:off x="499244" y="32196"/>
              <a:ext cx="6547" cy="5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477"/>
                <a:gd name="f7" fmla="val 10572"/>
                <a:gd name="f8" fmla="val 10573"/>
                <a:gd name="f9" fmla="val 11240"/>
                <a:gd name="f10" fmla="val 3524"/>
                <a:gd name="f11" fmla="val 11811"/>
                <a:gd name="f12" fmla="val 7049"/>
                <a:gd name="f13" fmla="val 12478"/>
                <a:gd name="f14" fmla="val 9335"/>
                <a:gd name="f15" fmla="val 8001"/>
                <a:gd name="f16" fmla="val 6191"/>
                <a:gd name="f17" fmla="val 5525"/>
                <a:gd name="f18" fmla="val 3143"/>
                <a:gd name="f19" fmla="val 2953"/>
                <a:gd name="f20" fmla="val 2000"/>
                <a:gd name="f21" fmla="val 1048"/>
                <a:gd name="f22" fmla="val 95"/>
                <a:gd name="f23" fmla="+- 0 0 -90"/>
                <a:gd name="f24" fmla="*/ f3 1 12477"/>
                <a:gd name="f25" fmla="*/ f4 1 10572"/>
                <a:gd name="f26" fmla="val f5"/>
                <a:gd name="f27" fmla="val f6"/>
                <a:gd name="f28" fmla="val f7"/>
                <a:gd name="f29" fmla="*/ f23 f0 1"/>
                <a:gd name="f30" fmla="+- f28 0 f26"/>
                <a:gd name="f31" fmla="+- f27 0 f26"/>
                <a:gd name="f32" fmla="*/ f29 1 f2"/>
                <a:gd name="f33" fmla="*/ f31 1 12477"/>
                <a:gd name="f34" fmla="*/ f30 1 10572"/>
                <a:gd name="f35" fmla="*/ 10573 f31 1"/>
                <a:gd name="f36" fmla="*/ 0 f30 1"/>
                <a:gd name="f37" fmla="*/ 12478 f31 1"/>
                <a:gd name="f38" fmla="*/ 10573 f30 1"/>
                <a:gd name="f39" fmla="*/ 3143 f31 1"/>
                <a:gd name="f40" fmla="*/ 2953 f30 1"/>
                <a:gd name="f41" fmla="*/ 0 f31 1"/>
                <a:gd name="f42" fmla="*/ 95 f30 1"/>
                <a:gd name="f43" fmla="+- f32 0 f1"/>
                <a:gd name="f44" fmla="*/ f35 1 12477"/>
                <a:gd name="f45" fmla="*/ f36 1 10572"/>
                <a:gd name="f46" fmla="*/ f37 1 12477"/>
                <a:gd name="f47" fmla="*/ f38 1 10572"/>
                <a:gd name="f48" fmla="*/ f39 1 12477"/>
                <a:gd name="f49" fmla="*/ f40 1 10572"/>
                <a:gd name="f50" fmla="*/ f41 1 12477"/>
                <a:gd name="f51" fmla="*/ f42 1 10572"/>
                <a:gd name="f52" fmla="*/ f26 1 f33"/>
                <a:gd name="f53" fmla="*/ f27 1 f33"/>
                <a:gd name="f54" fmla="*/ f26 1 f34"/>
                <a:gd name="f55" fmla="*/ f28 1 f34"/>
                <a:gd name="f56" fmla="*/ f44 1 f33"/>
                <a:gd name="f57" fmla="*/ f45 1 f34"/>
                <a:gd name="f58" fmla="*/ f46 1 f33"/>
                <a:gd name="f59" fmla="*/ f47 1 f34"/>
                <a:gd name="f60" fmla="*/ f48 1 f33"/>
                <a:gd name="f61" fmla="*/ f49 1 f34"/>
                <a:gd name="f62" fmla="*/ f50 1 f33"/>
                <a:gd name="f63" fmla="*/ f51 1 f34"/>
                <a:gd name="f64" fmla="*/ f52 f24 1"/>
                <a:gd name="f65" fmla="*/ f53 f24 1"/>
                <a:gd name="f66" fmla="*/ f55 f25 1"/>
                <a:gd name="f67" fmla="*/ f54 f25 1"/>
                <a:gd name="f68" fmla="*/ f56 f24 1"/>
                <a:gd name="f69" fmla="*/ f57 f25 1"/>
                <a:gd name="f70" fmla="*/ f58 f24 1"/>
                <a:gd name="f71" fmla="*/ f59 f25 1"/>
                <a:gd name="f72" fmla="*/ f60 f24 1"/>
                <a:gd name="f73" fmla="*/ f61 f25 1"/>
                <a:gd name="f74" fmla="*/ f62 f24 1"/>
                <a:gd name="f75" fmla="*/ f63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">
                  <a:pos x="f68" y="f69"/>
                </a:cxn>
                <a:cxn ang="f43">
                  <a:pos x="f70" y="f71"/>
                </a:cxn>
                <a:cxn ang="f43">
                  <a:pos x="f72" y="f73"/>
                </a:cxn>
                <a:cxn ang="f43">
                  <a:pos x="f74" y="f75"/>
                </a:cxn>
                <a:cxn ang="f43">
                  <a:pos x="f68" y="f69"/>
                </a:cxn>
              </a:cxnLst>
              <a:rect l="f64" t="f67" r="f65" b="f66"/>
              <a:pathLst>
                <a:path w="12477" h="10572">
                  <a:moveTo>
                    <a:pt x="f8" y="f5"/>
                  </a:moveTo>
                  <a:cubicBezTo>
                    <a:pt x="f9" y="f10"/>
                    <a:pt x="f11" y="f12"/>
                    <a:pt x="f13" y="f8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0"/>
                    <a:pt x="f21" y="f21"/>
                    <a:pt x="f5" y="f22"/>
                  </a:cubicBezTo>
                  <a:cubicBezTo>
                    <a:pt x="f10" y="f5"/>
                    <a:pt x="f12" y="f5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orma libre: forma 15">
              <a:extLst>
                <a:ext uri="{FF2B5EF4-FFF2-40B4-BE49-F238E27FC236}">
                  <a16:creationId xmlns:a16="http://schemas.microsoft.com/office/drawing/2014/main" id="{48AAA6EC-B388-4BE6-9DF7-0AAFC0759AF3}"/>
                </a:ext>
              </a:extLst>
            </p:cNvPr>
            <p:cNvSpPr/>
            <p:nvPr/>
          </p:nvSpPr>
          <p:spPr>
            <a:xfrm>
              <a:off x="540108" y="698665"/>
              <a:ext cx="106783" cy="438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3602"/>
                <a:gd name="f7" fmla="val 83564"/>
                <a:gd name="f8" fmla="val 5715"/>
                <a:gd name="f9" fmla="val 83462"/>
                <a:gd name="f10" fmla="val 3715"/>
                <a:gd name="f11" fmla="val 71270"/>
                <a:gd name="f12" fmla="val 1905"/>
                <a:gd name="f13" fmla="val 60697"/>
                <a:gd name="f14" fmla="val 49362"/>
                <a:gd name="f15" fmla="val 2762"/>
                <a:gd name="f16" fmla="val 8572"/>
                <a:gd name="f17" fmla="val 33052"/>
                <a:gd name="f18" fmla="val 57436"/>
                <a:gd name="f19" fmla="val 49267"/>
                <a:gd name="f20" fmla="val 81915"/>
                <a:gd name="f21" fmla="val 118300"/>
                <a:gd name="f22" fmla="val 49553"/>
                <a:gd name="f23" fmla="val 148494"/>
                <a:gd name="f24" fmla="val 36504"/>
                <a:gd name="f25" fmla="val 171545"/>
                <a:gd name="f26" fmla="val 8024"/>
                <a:gd name="f27" fmla="val 176213"/>
                <a:gd name="f28" fmla="val 2309"/>
                <a:gd name="f29" fmla="val 182309"/>
                <a:gd name="f30" fmla="val -1787"/>
                <a:gd name="f31" fmla="val 189071"/>
                <a:gd name="f32" fmla="val 785"/>
                <a:gd name="f33" fmla="val 194215"/>
                <a:gd name="f34" fmla="val 2690"/>
                <a:gd name="f35" fmla="val 199454"/>
                <a:gd name="f36" fmla="val 7452"/>
                <a:gd name="f37" fmla="val 202120"/>
                <a:gd name="f38" fmla="val 12215"/>
                <a:gd name="f39" fmla="val 205930"/>
                <a:gd name="f40" fmla="val 19168"/>
                <a:gd name="f41" fmla="val 201739"/>
                <a:gd name="f42" fmla="val 25836"/>
                <a:gd name="f43" fmla="val 196977"/>
                <a:gd name="f44" fmla="val 31455"/>
                <a:gd name="f45" fmla="val 174212"/>
                <a:gd name="f46" fmla="val 58221"/>
                <a:gd name="f47" fmla="val 146018"/>
                <a:gd name="f48" fmla="val 76128"/>
                <a:gd name="f49" fmla="val 110966"/>
                <a:gd name="f50" fmla="val 81081"/>
                <a:gd name="f51" fmla="val 94202"/>
                <a:gd name="f52" fmla="val 76962"/>
                <a:gd name="f53" fmla="val 83081"/>
                <a:gd name="f54" fmla="val 59912"/>
                <a:gd name="f55" fmla="val 83367"/>
                <a:gd name="f56" fmla="val 41434"/>
                <a:gd name="f57" fmla="val 83748"/>
                <a:gd name="f58" fmla="val 22860"/>
                <a:gd name="f59" fmla="+- 0 0 -90"/>
                <a:gd name="f60" fmla="*/ f3 1 203602"/>
                <a:gd name="f61" fmla="*/ f4 1 83564"/>
                <a:gd name="f62" fmla="val f5"/>
                <a:gd name="f63" fmla="val f6"/>
                <a:gd name="f64" fmla="val f7"/>
                <a:gd name="f65" fmla="*/ f59 f0 1"/>
                <a:gd name="f66" fmla="+- f64 0 f62"/>
                <a:gd name="f67" fmla="+- f63 0 f62"/>
                <a:gd name="f68" fmla="*/ f65 1 f2"/>
                <a:gd name="f69" fmla="*/ f67 1 203602"/>
                <a:gd name="f70" fmla="*/ f66 1 83564"/>
                <a:gd name="f71" fmla="*/ 5715 f67 1"/>
                <a:gd name="f72" fmla="*/ 83462 f66 1"/>
                <a:gd name="f73" fmla="*/ 0 f67 1"/>
                <a:gd name="f74" fmla="*/ 49362 f66 1"/>
                <a:gd name="f75" fmla="*/ 8572 f67 1"/>
                <a:gd name="f76" fmla="*/ 81915 f67 1"/>
                <a:gd name="f77" fmla="*/ 171545 f67 1"/>
                <a:gd name="f78" fmla="*/ 8024 f66 1"/>
                <a:gd name="f79" fmla="*/ 189071 f67 1"/>
                <a:gd name="f80" fmla="*/ 785 f66 1"/>
                <a:gd name="f81" fmla="*/ 202120 f67 1"/>
                <a:gd name="f82" fmla="*/ 12215 f66 1"/>
                <a:gd name="f83" fmla="*/ 196977 f67 1"/>
                <a:gd name="f84" fmla="*/ 31455 f66 1"/>
                <a:gd name="f85" fmla="*/ 110966 f67 1"/>
                <a:gd name="f86" fmla="*/ 81081 f66 1"/>
                <a:gd name="f87" fmla="*/ 59912 f67 1"/>
                <a:gd name="f88" fmla="*/ 83367 f66 1"/>
                <a:gd name="f89" fmla="+- f68 0 f1"/>
                <a:gd name="f90" fmla="*/ f71 1 203602"/>
                <a:gd name="f91" fmla="*/ f72 1 83564"/>
                <a:gd name="f92" fmla="*/ f73 1 203602"/>
                <a:gd name="f93" fmla="*/ f74 1 83564"/>
                <a:gd name="f94" fmla="*/ f75 1 203602"/>
                <a:gd name="f95" fmla="*/ f76 1 203602"/>
                <a:gd name="f96" fmla="*/ f77 1 203602"/>
                <a:gd name="f97" fmla="*/ f78 1 83564"/>
                <a:gd name="f98" fmla="*/ f79 1 203602"/>
                <a:gd name="f99" fmla="*/ f80 1 83564"/>
                <a:gd name="f100" fmla="*/ f81 1 203602"/>
                <a:gd name="f101" fmla="*/ f82 1 83564"/>
                <a:gd name="f102" fmla="*/ f83 1 203602"/>
                <a:gd name="f103" fmla="*/ f84 1 83564"/>
                <a:gd name="f104" fmla="*/ f85 1 203602"/>
                <a:gd name="f105" fmla="*/ f86 1 83564"/>
                <a:gd name="f106" fmla="*/ f87 1 203602"/>
                <a:gd name="f107" fmla="*/ f88 1 83564"/>
                <a:gd name="f108" fmla="*/ f62 1 f69"/>
                <a:gd name="f109" fmla="*/ f63 1 f69"/>
                <a:gd name="f110" fmla="*/ f62 1 f70"/>
                <a:gd name="f111" fmla="*/ f64 1 f70"/>
                <a:gd name="f112" fmla="*/ f90 1 f69"/>
                <a:gd name="f113" fmla="*/ f91 1 f70"/>
                <a:gd name="f114" fmla="*/ f92 1 f69"/>
                <a:gd name="f115" fmla="*/ f93 1 f70"/>
                <a:gd name="f116" fmla="*/ f94 1 f69"/>
                <a:gd name="f117" fmla="*/ f95 1 f69"/>
                <a:gd name="f118" fmla="*/ f96 1 f69"/>
                <a:gd name="f119" fmla="*/ f97 1 f70"/>
                <a:gd name="f120" fmla="*/ f98 1 f69"/>
                <a:gd name="f121" fmla="*/ f99 1 f70"/>
                <a:gd name="f122" fmla="*/ f100 1 f69"/>
                <a:gd name="f123" fmla="*/ f101 1 f70"/>
                <a:gd name="f124" fmla="*/ f102 1 f69"/>
                <a:gd name="f125" fmla="*/ f103 1 f70"/>
                <a:gd name="f126" fmla="*/ f104 1 f69"/>
                <a:gd name="f127" fmla="*/ f105 1 f70"/>
                <a:gd name="f128" fmla="*/ f106 1 f69"/>
                <a:gd name="f129" fmla="*/ f107 1 f70"/>
                <a:gd name="f130" fmla="*/ f108 f60 1"/>
                <a:gd name="f131" fmla="*/ f109 f60 1"/>
                <a:gd name="f132" fmla="*/ f111 f61 1"/>
                <a:gd name="f133" fmla="*/ f110 f61 1"/>
                <a:gd name="f134" fmla="*/ f112 f60 1"/>
                <a:gd name="f135" fmla="*/ f113 f61 1"/>
                <a:gd name="f136" fmla="*/ f114 f60 1"/>
                <a:gd name="f137" fmla="*/ f115 f61 1"/>
                <a:gd name="f138" fmla="*/ f116 f60 1"/>
                <a:gd name="f139" fmla="*/ f117 f60 1"/>
                <a:gd name="f140" fmla="*/ f118 f60 1"/>
                <a:gd name="f141" fmla="*/ f119 f61 1"/>
                <a:gd name="f142" fmla="*/ f120 f60 1"/>
                <a:gd name="f143" fmla="*/ f121 f61 1"/>
                <a:gd name="f144" fmla="*/ f122 f60 1"/>
                <a:gd name="f145" fmla="*/ f123 f61 1"/>
                <a:gd name="f146" fmla="*/ f124 f60 1"/>
                <a:gd name="f147" fmla="*/ f125 f61 1"/>
                <a:gd name="f148" fmla="*/ f126 f60 1"/>
                <a:gd name="f149" fmla="*/ f127 f61 1"/>
                <a:gd name="f150" fmla="*/ f128 f60 1"/>
                <a:gd name="f151" fmla="*/ f12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9">
                  <a:pos x="f134" y="f135"/>
                </a:cxn>
                <a:cxn ang="f89">
                  <a:pos x="f136" y="f137"/>
                </a:cxn>
                <a:cxn ang="f89">
                  <a:pos x="f138" y="f137"/>
                </a:cxn>
                <a:cxn ang="f89">
                  <a:pos x="f139" y="f137"/>
                </a:cxn>
                <a:cxn ang="f89">
                  <a:pos x="f140" y="f141"/>
                </a:cxn>
                <a:cxn ang="f89">
                  <a:pos x="f142" y="f143"/>
                </a:cxn>
                <a:cxn ang="f89">
                  <a:pos x="f144" y="f145"/>
                </a:cxn>
                <a:cxn ang="f89">
                  <a:pos x="f146" y="f147"/>
                </a:cxn>
                <a:cxn ang="f89">
                  <a:pos x="f148" y="f149"/>
                </a:cxn>
                <a:cxn ang="f89">
                  <a:pos x="f150" y="f151"/>
                </a:cxn>
                <a:cxn ang="f89">
                  <a:pos x="f134" y="f135"/>
                </a:cxn>
              </a:cxnLst>
              <a:rect l="f130" t="f133" r="f131" b="f132"/>
              <a:pathLst>
                <a:path w="203602" h="83564">
                  <a:moveTo>
                    <a:pt x="f8" y="f9"/>
                  </a:moveTo>
                  <a:cubicBezTo>
                    <a:pt x="f10" y="f11"/>
                    <a:pt x="f12" y="f13"/>
                    <a:pt x="f5" y="f14"/>
                  </a:cubicBezTo>
                  <a:cubicBezTo>
                    <a:pt x="f15" y="f14"/>
                    <a:pt x="f8" y="f14"/>
                    <a:pt x="f16" y="f14"/>
                  </a:cubicBezTo>
                  <a:cubicBezTo>
                    <a:pt x="f17" y="f14"/>
                    <a:pt x="f18" y="f19"/>
                    <a:pt x="f20" y="f14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9"/>
                    <a:pt x="f52" y="f53"/>
                    <a:pt x="f54" y="f55"/>
                  </a:cubicBezTo>
                  <a:cubicBezTo>
                    <a:pt x="f56" y="f57"/>
                    <a:pt x="f58" y="f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2" name="Forma libre: forma 16">
              <a:extLst>
                <a:ext uri="{FF2B5EF4-FFF2-40B4-BE49-F238E27FC236}">
                  <a16:creationId xmlns:a16="http://schemas.microsoft.com/office/drawing/2014/main" id="{A5706417-C580-4DD1-9E7C-B875C9C81B94}"/>
                </a:ext>
              </a:extLst>
            </p:cNvPr>
            <p:cNvSpPr/>
            <p:nvPr/>
          </p:nvSpPr>
          <p:spPr>
            <a:xfrm>
              <a:off x="507656" y="724433"/>
              <a:ext cx="31848" cy="180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724"/>
                <a:gd name="f7" fmla="val 34346"/>
                <a:gd name="f8" fmla="val 40150"/>
                <a:gd name="f9" fmla="val 30245"/>
                <a:gd name="f10" fmla="val 32340"/>
                <a:gd name="f11" fmla="val 20529"/>
                <a:gd name="f12" fmla="val 24529"/>
                <a:gd name="f13" fmla="val 10814"/>
                <a:gd name="f14" fmla="val 16528"/>
                <a:gd name="f15" fmla="val 908"/>
                <a:gd name="f16" fmla="val 25482"/>
                <a:gd name="f17" fmla="val -426"/>
                <a:gd name="f18" fmla="val 34721"/>
                <a:gd name="f19" fmla="val -1188"/>
                <a:gd name="f20" fmla="val 43198"/>
                <a:gd name="f21" fmla="val 5289"/>
                <a:gd name="f22" fmla="val 47103"/>
                <a:gd name="f23" fmla="val 8337"/>
                <a:gd name="f24" fmla="val 52818"/>
                <a:gd name="f25" fmla="val 9576"/>
                <a:gd name="f26" fmla="val 55676"/>
                <a:gd name="f27" fmla="val 13195"/>
                <a:gd name="f28" fmla="val 58724"/>
                <a:gd name="f29" fmla="val 17100"/>
                <a:gd name="f30" fmla="val 22815"/>
                <a:gd name="f31" fmla="val 27768"/>
                <a:gd name="f32" fmla="val 33483"/>
                <a:gd name="f33" fmla="val 55390"/>
                <a:gd name="f34" fmla="val 34436"/>
                <a:gd name="f35" fmla="val 50247"/>
                <a:gd name="f36" fmla="val 34341"/>
                <a:gd name="f37" fmla="val 38817"/>
                <a:gd name="f38" fmla="val 34150"/>
                <a:gd name="f39" fmla="val 27387"/>
                <a:gd name="f40" fmla="val 15957"/>
                <a:gd name="f41" fmla="val 34245"/>
                <a:gd name="f42" fmla="val 9575"/>
                <a:gd name="f43" fmla="val -807"/>
                <a:gd name="f44" fmla="val 50"/>
                <a:gd name="f45" fmla="val 19577"/>
                <a:gd name="f46" fmla="val 621"/>
                <a:gd name="f47" fmla="val 15481"/>
                <a:gd name="f48" fmla="val 3574"/>
                <a:gd name="f49" fmla="val 10719"/>
                <a:gd name="f50" fmla="val 7003"/>
                <a:gd name="f51" fmla="val 8528"/>
                <a:gd name="f52" fmla="val 9099"/>
                <a:gd name="f53" fmla="val 7194"/>
                <a:gd name="f54" fmla="val 14909"/>
                <a:gd name="f55" fmla="val 9195"/>
                <a:gd name="f56" fmla="val 17385"/>
                <a:gd name="f57" fmla="val 11576"/>
                <a:gd name="f58" fmla="val 22434"/>
                <a:gd name="f59" fmla="val 16338"/>
                <a:gd name="f60" fmla="val 26244"/>
                <a:gd name="f61" fmla="val 22529"/>
                <a:gd name="f62" fmla="val 30911"/>
                <a:gd name="f63" fmla="val 32721"/>
                <a:gd name="f64" fmla="val 29864"/>
                <a:gd name="f65" fmla="val 35578"/>
                <a:gd name="f66" fmla="val 31102"/>
                <a:gd name="f67" fmla="val 37864"/>
                <a:gd name="f68" fmla="val 38721"/>
                <a:gd name="f69" fmla="val 31959"/>
                <a:gd name="f70" fmla="val 39484"/>
                <a:gd name="f71" fmla="+- 0 0 -90"/>
                <a:gd name="f72" fmla="*/ f3 1 60724"/>
                <a:gd name="f73" fmla="*/ f4 1 34346"/>
                <a:gd name="f74" fmla="val f5"/>
                <a:gd name="f75" fmla="val f6"/>
                <a:gd name="f76" fmla="val f7"/>
                <a:gd name="f77" fmla="*/ f71 f0 1"/>
                <a:gd name="f78" fmla="+- f76 0 f74"/>
                <a:gd name="f79" fmla="+- f75 0 f74"/>
                <a:gd name="f80" fmla="*/ f77 1 f2"/>
                <a:gd name="f81" fmla="*/ f79 1 60724"/>
                <a:gd name="f82" fmla="*/ f78 1 34346"/>
                <a:gd name="f83" fmla="*/ 40150 f79 1"/>
                <a:gd name="f84" fmla="*/ 30245 f78 1"/>
                <a:gd name="f85" fmla="*/ 16528 f79 1"/>
                <a:gd name="f86" fmla="*/ 908 f78 1"/>
                <a:gd name="f87" fmla="*/ 43198 f79 1"/>
                <a:gd name="f88" fmla="*/ 5289 f78 1"/>
                <a:gd name="f89" fmla="*/ 55676 f79 1"/>
                <a:gd name="f90" fmla="*/ 13195 f78 1"/>
                <a:gd name="f91" fmla="*/ 60724 f79 1"/>
                <a:gd name="f92" fmla="*/ 27768 f78 1"/>
                <a:gd name="f93" fmla="*/ 50247 f79 1"/>
                <a:gd name="f94" fmla="*/ 34341 f78 1"/>
                <a:gd name="f95" fmla="*/ 15957 f79 1"/>
                <a:gd name="f96" fmla="*/ 34245 f78 1"/>
                <a:gd name="f97" fmla="*/ 50 f79 1"/>
                <a:gd name="f98" fmla="*/ 19577 f78 1"/>
                <a:gd name="f99" fmla="*/ 7003 f79 1"/>
                <a:gd name="f100" fmla="*/ 8528 f78 1"/>
                <a:gd name="f101" fmla="*/ 17385 f79 1"/>
                <a:gd name="f102" fmla="*/ 11576 f78 1"/>
                <a:gd name="f103" fmla="*/ 30911 f79 1"/>
                <a:gd name="f104" fmla="*/ 37864 f79 1"/>
                <a:gd name="f105" fmla="*/ 32721 f78 1"/>
                <a:gd name="f106" fmla="+- f80 0 f1"/>
                <a:gd name="f107" fmla="*/ f83 1 60724"/>
                <a:gd name="f108" fmla="*/ f84 1 34346"/>
                <a:gd name="f109" fmla="*/ f85 1 60724"/>
                <a:gd name="f110" fmla="*/ f86 1 34346"/>
                <a:gd name="f111" fmla="*/ f87 1 60724"/>
                <a:gd name="f112" fmla="*/ f88 1 34346"/>
                <a:gd name="f113" fmla="*/ f89 1 60724"/>
                <a:gd name="f114" fmla="*/ f90 1 34346"/>
                <a:gd name="f115" fmla="*/ f91 1 60724"/>
                <a:gd name="f116" fmla="*/ f92 1 34346"/>
                <a:gd name="f117" fmla="*/ f93 1 60724"/>
                <a:gd name="f118" fmla="*/ f94 1 34346"/>
                <a:gd name="f119" fmla="*/ f95 1 60724"/>
                <a:gd name="f120" fmla="*/ f96 1 34346"/>
                <a:gd name="f121" fmla="*/ f97 1 60724"/>
                <a:gd name="f122" fmla="*/ f98 1 34346"/>
                <a:gd name="f123" fmla="*/ f99 1 60724"/>
                <a:gd name="f124" fmla="*/ f100 1 34346"/>
                <a:gd name="f125" fmla="*/ f101 1 60724"/>
                <a:gd name="f126" fmla="*/ f102 1 34346"/>
                <a:gd name="f127" fmla="*/ f103 1 60724"/>
                <a:gd name="f128" fmla="*/ f104 1 60724"/>
                <a:gd name="f129" fmla="*/ f105 1 34346"/>
                <a:gd name="f130" fmla="*/ f74 1 f81"/>
                <a:gd name="f131" fmla="*/ f75 1 f81"/>
                <a:gd name="f132" fmla="*/ f74 1 f82"/>
                <a:gd name="f133" fmla="*/ f76 1 f82"/>
                <a:gd name="f134" fmla="*/ f107 1 f81"/>
                <a:gd name="f135" fmla="*/ f108 1 f82"/>
                <a:gd name="f136" fmla="*/ f109 1 f81"/>
                <a:gd name="f137" fmla="*/ f110 1 f82"/>
                <a:gd name="f138" fmla="*/ f111 1 f81"/>
                <a:gd name="f139" fmla="*/ f112 1 f82"/>
                <a:gd name="f140" fmla="*/ f113 1 f81"/>
                <a:gd name="f141" fmla="*/ f114 1 f82"/>
                <a:gd name="f142" fmla="*/ f115 1 f81"/>
                <a:gd name="f143" fmla="*/ f116 1 f82"/>
                <a:gd name="f144" fmla="*/ f117 1 f81"/>
                <a:gd name="f145" fmla="*/ f118 1 f82"/>
                <a:gd name="f146" fmla="*/ f119 1 f81"/>
                <a:gd name="f147" fmla="*/ f120 1 f82"/>
                <a:gd name="f148" fmla="*/ f121 1 f81"/>
                <a:gd name="f149" fmla="*/ f122 1 f82"/>
                <a:gd name="f150" fmla="*/ f123 1 f81"/>
                <a:gd name="f151" fmla="*/ f124 1 f82"/>
                <a:gd name="f152" fmla="*/ f125 1 f81"/>
                <a:gd name="f153" fmla="*/ f126 1 f82"/>
                <a:gd name="f154" fmla="*/ f127 1 f81"/>
                <a:gd name="f155" fmla="*/ f128 1 f81"/>
                <a:gd name="f156" fmla="*/ f129 1 f82"/>
                <a:gd name="f157" fmla="*/ f130 f72 1"/>
                <a:gd name="f158" fmla="*/ f131 f72 1"/>
                <a:gd name="f159" fmla="*/ f133 f73 1"/>
                <a:gd name="f160" fmla="*/ f132 f73 1"/>
                <a:gd name="f161" fmla="*/ f134 f72 1"/>
                <a:gd name="f162" fmla="*/ f135 f73 1"/>
                <a:gd name="f163" fmla="*/ f136 f72 1"/>
                <a:gd name="f164" fmla="*/ f137 f73 1"/>
                <a:gd name="f165" fmla="*/ f138 f72 1"/>
                <a:gd name="f166" fmla="*/ f139 f73 1"/>
                <a:gd name="f167" fmla="*/ f140 f72 1"/>
                <a:gd name="f168" fmla="*/ f141 f73 1"/>
                <a:gd name="f169" fmla="*/ f142 f72 1"/>
                <a:gd name="f170" fmla="*/ f143 f73 1"/>
                <a:gd name="f171" fmla="*/ f144 f72 1"/>
                <a:gd name="f172" fmla="*/ f145 f73 1"/>
                <a:gd name="f173" fmla="*/ f146 f72 1"/>
                <a:gd name="f174" fmla="*/ f147 f73 1"/>
                <a:gd name="f175" fmla="*/ f148 f72 1"/>
                <a:gd name="f176" fmla="*/ f149 f73 1"/>
                <a:gd name="f177" fmla="*/ f150 f72 1"/>
                <a:gd name="f178" fmla="*/ f151 f73 1"/>
                <a:gd name="f179" fmla="*/ f152 f72 1"/>
                <a:gd name="f180" fmla="*/ f153 f73 1"/>
                <a:gd name="f181" fmla="*/ f154 f72 1"/>
                <a:gd name="f182" fmla="*/ f155 f72 1"/>
                <a:gd name="f183" fmla="*/ f156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6">
                  <a:pos x="f161" y="f162"/>
                </a:cxn>
                <a:cxn ang="f106">
                  <a:pos x="f163" y="f164"/>
                </a:cxn>
                <a:cxn ang="f106">
                  <a:pos x="f165" y="f166"/>
                </a:cxn>
                <a:cxn ang="f106">
                  <a:pos x="f167" y="f168"/>
                </a:cxn>
                <a:cxn ang="f106">
                  <a:pos x="f169" y="f170"/>
                </a:cxn>
                <a:cxn ang="f106">
                  <a:pos x="f171" y="f172"/>
                </a:cxn>
                <a:cxn ang="f106">
                  <a:pos x="f173" y="f174"/>
                </a:cxn>
                <a:cxn ang="f106">
                  <a:pos x="f175" y="f176"/>
                </a:cxn>
                <a:cxn ang="f106">
                  <a:pos x="f177" y="f178"/>
                </a:cxn>
                <a:cxn ang="f106">
                  <a:pos x="f179" y="f180"/>
                </a:cxn>
                <a:cxn ang="f106">
                  <a:pos x="f181" y="f170"/>
                </a:cxn>
                <a:cxn ang="f106">
                  <a:pos x="f182" y="f183"/>
                </a:cxn>
                <a:cxn ang="f106">
                  <a:pos x="f161" y="f162"/>
                </a:cxn>
              </a:cxnLst>
              <a:rect l="f157" t="f160" r="f158" b="f159"/>
              <a:pathLst>
                <a:path w="60724" h="34346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6" y="f30"/>
                    <a:pt x="f6" y="f31"/>
                  </a:cubicBezTo>
                  <a:cubicBezTo>
                    <a:pt x="f6" y="f32"/>
                    <a:pt x="f33" y="f34"/>
                    <a:pt x="f35" y="f36"/>
                  </a:cubicBezTo>
                  <a:cubicBezTo>
                    <a:pt x="f37" y="f38"/>
                    <a:pt x="f39" y="f36"/>
                    <a:pt x="f40" y="f41"/>
                  </a:cubicBezTo>
                  <a:cubicBezTo>
                    <a:pt x="f42" y="f41"/>
                    <a:pt x="f43" y="f16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31"/>
                  </a:cubicBezTo>
                  <a:cubicBezTo>
                    <a:pt x="f63" y="f64"/>
                    <a:pt x="f65" y="f66"/>
                    <a:pt x="f67" y="f63"/>
                  </a:cubicBezTo>
                  <a:cubicBezTo>
                    <a:pt x="f68" y="f69"/>
                    <a:pt x="f70" y="f66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3" name="Forma libre: forma 17">
              <a:extLst>
                <a:ext uri="{FF2B5EF4-FFF2-40B4-BE49-F238E27FC236}">
                  <a16:creationId xmlns:a16="http://schemas.microsoft.com/office/drawing/2014/main" id="{D5F76229-DCFD-49E0-B4DA-10B66F1B0A5D}"/>
                </a:ext>
              </a:extLst>
            </p:cNvPr>
            <p:cNvSpPr/>
            <p:nvPr/>
          </p:nvSpPr>
          <p:spPr>
            <a:xfrm>
              <a:off x="483333" y="36594"/>
              <a:ext cx="9966" cy="120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003"/>
                <a:gd name="f7" fmla="val 23022"/>
                <a:gd name="f8" fmla="val 7334"/>
                <a:gd name="f9" fmla="val 18718"/>
                <a:gd name="f10" fmla="val 16097"/>
                <a:gd name="f11" fmla="val 11955"/>
                <a:gd name="f12" fmla="val 24289"/>
                <a:gd name="f13" fmla="val 7097"/>
                <a:gd name="f14" fmla="val 22860"/>
                <a:gd name="f15" fmla="val 4049"/>
                <a:gd name="f16" fmla="val 22003"/>
                <a:gd name="f17" fmla="val -523"/>
                <a:gd name="f18" fmla="val 16192"/>
                <a:gd name="f19" fmla="val 49"/>
                <a:gd name="f20" fmla="val 15145"/>
                <a:gd name="f21" fmla="val 3192"/>
                <a:gd name="f22" fmla="val 9620"/>
                <a:gd name="f23" fmla="val 7669"/>
                <a:gd name="f24" fmla="val 4953"/>
                <a:gd name="f25" fmla="val 11765"/>
                <a:gd name="f26" fmla="val 14622"/>
                <a:gd name="f27" fmla="val 2858"/>
                <a:gd name="f28" fmla="val 17480"/>
                <a:gd name="f29" fmla="val 5715"/>
                <a:gd name="f30" fmla="+- 0 0 -90"/>
                <a:gd name="f31" fmla="*/ f3 1 19003"/>
                <a:gd name="f32" fmla="*/ f4 1 23022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19003"/>
                <a:gd name="f41" fmla="*/ f37 1 23022"/>
                <a:gd name="f42" fmla="*/ 19003 f38 1"/>
                <a:gd name="f43" fmla="*/ 7334 f37 1"/>
                <a:gd name="f44" fmla="*/ 7097 f38 1"/>
                <a:gd name="f45" fmla="*/ 22860 f37 1"/>
                <a:gd name="f46" fmla="*/ 49 f38 1"/>
                <a:gd name="f47" fmla="*/ 15145 f37 1"/>
                <a:gd name="f48" fmla="*/ 11765 f38 1"/>
                <a:gd name="f49" fmla="*/ 0 f37 1"/>
                <a:gd name="f50" fmla="+- f39 0 f1"/>
                <a:gd name="f51" fmla="*/ f42 1 19003"/>
                <a:gd name="f52" fmla="*/ f43 1 23022"/>
                <a:gd name="f53" fmla="*/ f44 1 19003"/>
                <a:gd name="f54" fmla="*/ f45 1 23022"/>
                <a:gd name="f55" fmla="*/ f46 1 19003"/>
                <a:gd name="f56" fmla="*/ f47 1 23022"/>
                <a:gd name="f57" fmla="*/ f48 1 19003"/>
                <a:gd name="f58" fmla="*/ f49 1 23022"/>
                <a:gd name="f59" fmla="*/ f33 1 f40"/>
                <a:gd name="f60" fmla="*/ f34 1 f40"/>
                <a:gd name="f61" fmla="*/ f33 1 f41"/>
                <a:gd name="f62" fmla="*/ f35 1 f41"/>
                <a:gd name="f63" fmla="*/ f51 1 f40"/>
                <a:gd name="f64" fmla="*/ f52 1 f41"/>
                <a:gd name="f65" fmla="*/ f53 1 f40"/>
                <a:gd name="f66" fmla="*/ f54 1 f41"/>
                <a:gd name="f67" fmla="*/ f55 1 f40"/>
                <a:gd name="f68" fmla="*/ f56 1 f41"/>
                <a:gd name="f69" fmla="*/ f57 1 f40"/>
                <a:gd name="f70" fmla="*/ f58 1 f41"/>
                <a:gd name="f71" fmla="*/ f59 f31 1"/>
                <a:gd name="f72" fmla="*/ f60 f31 1"/>
                <a:gd name="f73" fmla="*/ f62 f32 1"/>
                <a:gd name="f74" fmla="*/ f61 f32 1"/>
                <a:gd name="f75" fmla="*/ f63 f31 1"/>
                <a:gd name="f76" fmla="*/ f64 f32 1"/>
                <a:gd name="f77" fmla="*/ f65 f31 1"/>
                <a:gd name="f78" fmla="*/ f66 f32 1"/>
                <a:gd name="f79" fmla="*/ f67 f31 1"/>
                <a:gd name="f80" fmla="*/ f68 f32 1"/>
                <a:gd name="f81" fmla="*/ f69 f31 1"/>
                <a:gd name="f82" fmla="*/ f70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75" y="f76"/>
                </a:cxn>
                <a:cxn ang="f50">
                  <a:pos x="f77" y="f78"/>
                </a:cxn>
                <a:cxn ang="f50">
                  <a:pos x="f79" y="f80"/>
                </a:cxn>
                <a:cxn ang="f50">
                  <a:pos x="f81" y="f82"/>
                </a:cxn>
                <a:cxn ang="f50">
                  <a:pos x="f75" y="f76"/>
                </a:cxn>
              </a:cxnLst>
              <a:rect l="f71" t="f74" r="f72" b="f73"/>
              <a:pathLst>
                <a:path w="19003" h="23022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5"/>
                  </a:cubicBezTo>
                  <a:cubicBezTo>
                    <a:pt x="f26" y="f27"/>
                    <a:pt x="f28" y="f29"/>
                    <a:pt x="f6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4" name="Forma libre: forma 18">
              <a:extLst>
                <a:ext uri="{FF2B5EF4-FFF2-40B4-BE49-F238E27FC236}">
                  <a16:creationId xmlns:a16="http://schemas.microsoft.com/office/drawing/2014/main" id="{5A5795F1-CE4B-446A-B533-E8C41F5D0163}"/>
                </a:ext>
              </a:extLst>
            </p:cNvPr>
            <p:cNvSpPr/>
            <p:nvPr/>
          </p:nvSpPr>
          <p:spPr>
            <a:xfrm>
              <a:off x="496491" y="737143"/>
              <a:ext cx="11987" cy="49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859"/>
                <a:gd name="f7" fmla="val 9441"/>
                <a:gd name="f8" fmla="val 21717"/>
                <a:gd name="f9" fmla="val 14954"/>
                <a:gd name="f10" fmla="val 8287"/>
                <a:gd name="f11" fmla="val 1524"/>
                <a:gd name="f12" fmla="val 1048"/>
                <a:gd name="f13" fmla="val 8774"/>
                <a:gd name="f14" fmla="val 476"/>
                <a:gd name="f15" fmla="val 8108"/>
                <a:gd name="f16" fmla="val 7441"/>
                <a:gd name="f17" fmla="val 3143"/>
                <a:gd name="f18" fmla="val 4774"/>
                <a:gd name="f19" fmla="val 6572"/>
                <a:gd name="f20" fmla="val -274"/>
                <a:gd name="f21" fmla="val 9525"/>
                <a:gd name="f22" fmla="val 12"/>
                <a:gd name="f23" fmla="val 14192"/>
                <a:gd name="f24" fmla="val 488"/>
                <a:gd name="f25" fmla="val 18479"/>
                <a:gd name="f26" fmla="val 4488"/>
                <a:gd name="f27" fmla="val 22860"/>
                <a:gd name="f28" fmla="val 6965"/>
                <a:gd name="f29" fmla="val 22384"/>
                <a:gd name="f30" fmla="val 7822"/>
                <a:gd name="f31" fmla="val 22003"/>
                <a:gd name="f32" fmla="val 8679"/>
                <a:gd name="f33" fmla="+- 0 0 -90"/>
                <a:gd name="f34" fmla="*/ f3 1 22859"/>
                <a:gd name="f35" fmla="*/ f4 1 9441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22859"/>
                <a:gd name="f44" fmla="*/ f40 1 9441"/>
                <a:gd name="f45" fmla="*/ 21717 f41 1"/>
                <a:gd name="f46" fmla="*/ 9441 f40 1"/>
                <a:gd name="f47" fmla="*/ 1524 f41 1"/>
                <a:gd name="f48" fmla="*/ 0 f41 1"/>
                <a:gd name="f49" fmla="*/ 7441 f40 1"/>
                <a:gd name="f50" fmla="*/ 9525 f41 1"/>
                <a:gd name="f51" fmla="*/ 12 f40 1"/>
                <a:gd name="f52" fmla="*/ 22860 f41 1"/>
                <a:gd name="f53" fmla="*/ 6965 f40 1"/>
                <a:gd name="f54" fmla="+- f42 0 f1"/>
                <a:gd name="f55" fmla="*/ f45 1 22859"/>
                <a:gd name="f56" fmla="*/ f46 1 9441"/>
                <a:gd name="f57" fmla="*/ f47 1 22859"/>
                <a:gd name="f58" fmla="*/ f48 1 22859"/>
                <a:gd name="f59" fmla="*/ f49 1 9441"/>
                <a:gd name="f60" fmla="*/ f50 1 22859"/>
                <a:gd name="f61" fmla="*/ f51 1 9441"/>
                <a:gd name="f62" fmla="*/ f52 1 22859"/>
                <a:gd name="f63" fmla="*/ f53 1 9441"/>
                <a:gd name="f64" fmla="*/ f36 1 f43"/>
                <a:gd name="f65" fmla="*/ f37 1 f43"/>
                <a:gd name="f66" fmla="*/ f36 1 f44"/>
                <a:gd name="f67" fmla="*/ f38 1 f44"/>
                <a:gd name="f68" fmla="*/ f55 1 f43"/>
                <a:gd name="f69" fmla="*/ f56 1 f44"/>
                <a:gd name="f70" fmla="*/ f57 1 f43"/>
                <a:gd name="f71" fmla="*/ f58 1 f43"/>
                <a:gd name="f72" fmla="*/ f59 1 f44"/>
                <a:gd name="f73" fmla="*/ f60 1 f43"/>
                <a:gd name="f74" fmla="*/ f61 1 f44"/>
                <a:gd name="f75" fmla="*/ f62 1 f43"/>
                <a:gd name="f76" fmla="*/ f63 1 f44"/>
                <a:gd name="f77" fmla="*/ f64 f34 1"/>
                <a:gd name="f78" fmla="*/ f65 f34 1"/>
                <a:gd name="f79" fmla="*/ f67 f35 1"/>
                <a:gd name="f80" fmla="*/ f66 f35 1"/>
                <a:gd name="f81" fmla="*/ f68 f34 1"/>
                <a:gd name="f82" fmla="*/ f69 f35 1"/>
                <a:gd name="f83" fmla="*/ f70 f34 1"/>
                <a:gd name="f84" fmla="*/ f71 f34 1"/>
                <a:gd name="f85" fmla="*/ f72 f35 1"/>
                <a:gd name="f86" fmla="*/ f73 f34 1"/>
                <a:gd name="f87" fmla="*/ f74 f35 1"/>
                <a:gd name="f88" fmla="*/ f75 f34 1"/>
                <a:gd name="f89" fmla="*/ f76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81" y="f82"/>
                </a:cxn>
                <a:cxn ang="f54">
                  <a:pos x="f83" y="f82"/>
                </a:cxn>
                <a:cxn ang="f54">
                  <a:pos x="f84" y="f85"/>
                </a:cxn>
                <a:cxn ang="f54">
                  <a:pos x="f86" y="f87"/>
                </a:cxn>
                <a:cxn ang="f54">
                  <a:pos x="f88" y="f89"/>
                </a:cxn>
                <a:cxn ang="f54">
                  <a:pos x="f81" y="f82"/>
                </a:cxn>
              </a:cxnLst>
              <a:rect l="f77" t="f80" r="f78" b="f79"/>
              <a:pathLst>
                <a:path w="22859" h="9441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14" y="f15"/>
                    <a:pt x="f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8" y="f7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5" name="Forma libre: forma 19">
              <a:extLst>
                <a:ext uri="{FF2B5EF4-FFF2-40B4-BE49-F238E27FC236}">
                  <a16:creationId xmlns:a16="http://schemas.microsoft.com/office/drawing/2014/main" id="{CD02C49B-0975-49A4-92E3-1162E07246ED}"/>
                </a:ext>
              </a:extLst>
            </p:cNvPr>
            <p:cNvSpPr/>
            <p:nvPr/>
          </p:nvSpPr>
          <p:spPr>
            <a:xfrm>
              <a:off x="779553" y="449409"/>
              <a:ext cx="88075" cy="755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7925"/>
                <a:gd name="f7" fmla="val 144091"/>
                <a:gd name="f8" fmla="val 167926"/>
                <a:gd name="f9" fmla="val 58555"/>
                <a:gd name="f10" fmla="val 152209"/>
                <a:gd name="f11" fmla="val 49602"/>
                <a:gd name="f12" fmla="val 136874"/>
                <a:gd name="f13" fmla="val 40838"/>
                <a:gd name="f14" fmla="val 121539"/>
                <a:gd name="f15" fmla="val 32076"/>
                <a:gd name="f16" fmla="val 120872"/>
                <a:gd name="f17" fmla="val 32838"/>
                <a:gd name="f18" fmla="val 120301"/>
                <a:gd name="f19" fmla="val 33600"/>
                <a:gd name="f20" fmla="val 119634"/>
                <a:gd name="f21" fmla="val 34362"/>
                <a:gd name="f22" fmla="val 120396"/>
                <a:gd name="f23" fmla="val 35981"/>
                <a:gd name="f24" fmla="val 121063"/>
                <a:gd name="f25" fmla="val 37600"/>
                <a:gd name="f26" fmla="val 121825"/>
                <a:gd name="f27" fmla="val 39219"/>
                <a:gd name="f28" fmla="val 136398"/>
                <a:gd name="f29" fmla="val 67413"/>
                <a:gd name="f30" fmla="val 136588"/>
                <a:gd name="f31" fmla="val 95417"/>
                <a:gd name="f32" fmla="val 118872"/>
                <a:gd name="f33" fmla="val 122087"/>
                <a:gd name="f34" fmla="val 99632"/>
                <a:gd name="f35" fmla="val 151138"/>
                <a:gd name="f36" fmla="val 60865"/>
                <a:gd name="f37" fmla="val 151424"/>
                <a:gd name="f38" fmla="val 40862"/>
                <a:gd name="f39" fmla="val 122944"/>
                <a:gd name="f40" fmla="val 24765"/>
                <a:gd name="f41" fmla="val 99894"/>
                <a:gd name="f42" fmla="val 23526"/>
                <a:gd name="f43" fmla="val 74843"/>
                <a:gd name="f44" fmla="val 32766"/>
                <a:gd name="f45" fmla="val 48840"/>
                <a:gd name="f46" fmla="val 33623"/>
                <a:gd name="f47" fmla="val 46363"/>
                <a:gd name="f48" fmla="val 34766"/>
                <a:gd name="f49" fmla="val 43982"/>
                <a:gd name="f50" fmla="val 35814"/>
                <a:gd name="f51" fmla="val 41505"/>
                <a:gd name="f52" fmla="val 35909"/>
                <a:gd name="f53" fmla="val 41315"/>
                <a:gd name="f54" fmla="val 35719"/>
                <a:gd name="f55" fmla="val 40934"/>
                <a:gd name="f56" fmla="val 35528"/>
                <a:gd name="f57" fmla="val 39600"/>
                <a:gd name="f58" fmla="val 24479"/>
                <a:gd name="f59" fmla="val 40553"/>
                <a:gd name="f60" fmla="val 13240"/>
                <a:gd name="f61" fmla="val 41601"/>
                <a:gd name="f62" fmla="val 42839"/>
                <a:gd name="f63" fmla="val 2095"/>
                <a:gd name="f64" fmla="val 37981"/>
                <a:gd name="f65" fmla="val 3143"/>
                <a:gd name="f66" fmla="val 34171"/>
                <a:gd name="f67" fmla="val 5239"/>
                <a:gd name="f68" fmla="val 31123"/>
                <a:gd name="f69" fmla="val 18479"/>
                <a:gd name="f70" fmla="val 11978"/>
                <a:gd name="f71" fmla="val 36957"/>
                <a:gd name="f72" fmla="val 738"/>
                <a:gd name="f73" fmla="val 60007"/>
                <a:gd name="f74" fmla="val 71"/>
                <a:gd name="f75" fmla="val 103061"/>
                <a:gd name="f76" fmla="val -1167"/>
                <a:gd name="f77" fmla="val 139065"/>
                <a:gd name="f78" fmla="val 13597"/>
                <a:gd name="f79" fmla="val 163925"/>
                <a:gd name="f80" fmla="val 50459"/>
                <a:gd name="f81" fmla="val 165259"/>
                <a:gd name="f82" fmla="val 52364"/>
                <a:gd name="f83" fmla="val 166401"/>
                <a:gd name="f84" fmla="val 54459"/>
                <a:gd name="f85" fmla="val 167640"/>
                <a:gd name="f86" fmla="val 56460"/>
                <a:gd name="f87" fmla="val 168021"/>
                <a:gd name="f88" fmla="val 56745"/>
                <a:gd name="f89" fmla="val 167830"/>
                <a:gd name="f90" fmla="val 57507"/>
                <a:gd name="f91" fmla="val 100108"/>
                <a:gd name="f92" fmla="val 78558"/>
                <a:gd name="f93" fmla="val 96298"/>
                <a:gd name="f94" fmla="val 69318"/>
                <a:gd name="f95" fmla="val 93916"/>
                <a:gd name="f96" fmla="val 60651"/>
                <a:gd name="f97" fmla="val 89345"/>
                <a:gd name="f98" fmla="val 53507"/>
                <a:gd name="f99" fmla="val 84201"/>
                <a:gd name="f100" fmla="val 45506"/>
                <a:gd name="f101" fmla="val 76581"/>
                <a:gd name="f102" fmla="val 45887"/>
                <a:gd name="f103" fmla="val 70199"/>
                <a:gd name="f104" fmla="val 52935"/>
                <a:gd name="f105" fmla="val 58769"/>
                <a:gd name="f106" fmla="val 65318"/>
                <a:gd name="f107" fmla="val 58864"/>
                <a:gd name="f108" fmla="val 92178"/>
                <a:gd name="f109" fmla="val 70390"/>
                <a:gd name="f110" fmla="val 104561"/>
                <a:gd name="f111" fmla="val 76485"/>
                <a:gd name="f112" fmla="val 111228"/>
                <a:gd name="f113" fmla="val 84106"/>
                <a:gd name="f114" fmla="val 111800"/>
                <a:gd name="f115" fmla="val 89059"/>
                <a:gd name="f116" fmla="val 104180"/>
                <a:gd name="f117" fmla="val 93821"/>
                <a:gd name="f118" fmla="val 96560"/>
                <a:gd name="f119" fmla="val 96393"/>
                <a:gd name="f120" fmla="val 87416"/>
                <a:gd name="f121" fmla="+- 0 0 -90"/>
                <a:gd name="f122" fmla="*/ f3 1 167925"/>
                <a:gd name="f123" fmla="*/ f4 1 144091"/>
                <a:gd name="f124" fmla="val f5"/>
                <a:gd name="f125" fmla="val f6"/>
                <a:gd name="f126" fmla="val f7"/>
                <a:gd name="f127" fmla="*/ f121 f0 1"/>
                <a:gd name="f128" fmla="+- f126 0 f124"/>
                <a:gd name="f129" fmla="+- f125 0 f124"/>
                <a:gd name="f130" fmla="*/ f127 1 f2"/>
                <a:gd name="f131" fmla="*/ f129 1 167925"/>
                <a:gd name="f132" fmla="*/ f128 1 144091"/>
                <a:gd name="f133" fmla="*/ 167926 f129 1"/>
                <a:gd name="f134" fmla="*/ 58555 f128 1"/>
                <a:gd name="f135" fmla="*/ 121539 f129 1"/>
                <a:gd name="f136" fmla="*/ 32076 f128 1"/>
                <a:gd name="f137" fmla="*/ 119634 f129 1"/>
                <a:gd name="f138" fmla="*/ 34362 f128 1"/>
                <a:gd name="f139" fmla="*/ 121825 f129 1"/>
                <a:gd name="f140" fmla="*/ 39219 f128 1"/>
                <a:gd name="f141" fmla="*/ 118872 f129 1"/>
                <a:gd name="f142" fmla="*/ 122087 f128 1"/>
                <a:gd name="f143" fmla="*/ 40862 f129 1"/>
                <a:gd name="f144" fmla="*/ 122944 f128 1"/>
                <a:gd name="f145" fmla="*/ 32766 f129 1"/>
                <a:gd name="f146" fmla="*/ 48840 f128 1"/>
                <a:gd name="f147" fmla="*/ 35814 f129 1"/>
                <a:gd name="f148" fmla="*/ 41505 f128 1"/>
                <a:gd name="f149" fmla="*/ 35528 f129 1"/>
                <a:gd name="f150" fmla="*/ 39600 f128 1"/>
                <a:gd name="f151" fmla="*/ 0 f129 1"/>
                <a:gd name="f152" fmla="*/ 42839 f128 1"/>
                <a:gd name="f153" fmla="*/ 5239 f129 1"/>
                <a:gd name="f154" fmla="*/ 31123 f128 1"/>
                <a:gd name="f155" fmla="*/ 60007 f129 1"/>
                <a:gd name="f156" fmla="*/ 71 f128 1"/>
                <a:gd name="f157" fmla="*/ 163925 f129 1"/>
                <a:gd name="f158" fmla="*/ 50459 f128 1"/>
                <a:gd name="f159" fmla="*/ 167640 f129 1"/>
                <a:gd name="f160" fmla="*/ 56460 f128 1"/>
                <a:gd name="f161" fmla="*/ 100108 f129 1"/>
                <a:gd name="f162" fmla="*/ 78558 f128 1"/>
                <a:gd name="f163" fmla="*/ 89345 f129 1"/>
                <a:gd name="f164" fmla="*/ 53507 f128 1"/>
                <a:gd name="f165" fmla="*/ 70199 f129 1"/>
                <a:gd name="f166" fmla="*/ 52935 f128 1"/>
                <a:gd name="f167" fmla="*/ 70390 f129 1"/>
                <a:gd name="f168" fmla="*/ 104561 f128 1"/>
                <a:gd name="f169" fmla="*/ 89059 f129 1"/>
                <a:gd name="f170" fmla="*/ 104180 f128 1"/>
                <a:gd name="f171" fmla="+- f130 0 f1"/>
                <a:gd name="f172" fmla="*/ f133 1 167925"/>
                <a:gd name="f173" fmla="*/ f134 1 144091"/>
                <a:gd name="f174" fmla="*/ f135 1 167925"/>
                <a:gd name="f175" fmla="*/ f136 1 144091"/>
                <a:gd name="f176" fmla="*/ f137 1 167925"/>
                <a:gd name="f177" fmla="*/ f138 1 144091"/>
                <a:gd name="f178" fmla="*/ f139 1 167925"/>
                <a:gd name="f179" fmla="*/ f140 1 144091"/>
                <a:gd name="f180" fmla="*/ f141 1 167925"/>
                <a:gd name="f181" fmla="*/ f142 1 144091"/>
                <a:gd name="f182" fmla="*/ f143 1 167925"/>
                <a:gd name="f183" fmla="*/ f144 1 144091"/>
                <a:gd name="f184" fmla="*/ f145 1 167925"/>
                <a:gd name="f185" fmla="*/ f146 1 144091"/>
                <a:gd name="f186" fmla="*/ f147 1 167925"/>
                <a:gd name="f187" fmla="*/ f148 1 144091"/>
                <a:gd name="f188" fmla="*/ f149 1 167925"/>
                <a:gd name="f189" fmla="*/ f150 1 144091"/>
                <a:gd name="f190" fmla="*/ f151 1 167925"/>
                <a:gd name="f191" fmla="*/ f152 1 144091"/>
                <a:gd name="f192" fmla="*/ f153 1 167925"/>
                <a:gd name="f193" fmla="*/ f154 1 144091"/>
                <a:gd name="f194" fmla="*/ f155 1 167925"/>
                <a:gd name="f195" fmla="*/ f156 1 144091"/>
                <a:gd name="f196" fmla="*/ f157 1 167925"/>
                <a:gd name="f197" fmla="*/ f158 1 144091"/>
                <a:gd name="f198" fmla="*/ f159 1 167925"/>
                <a:gd name="f199" fmla="*/ f160 1 144091"/>
                <a:gd name="f200" fmla="*/ f161 1 167925"/>
                <a:gd name="f201" fmla="*/ f162 1 144091"/>
                <a:gd name="f202" fmla="*/ f163 1 167925"/>
                <a:gd name="f203" fmla="*/ f164 1 144091"/>
                <a:gd name="f204" fmla="*/ f165 1 167925"/>
                <a:gd name="f205" fmla="*/ f166 1 144091"/>
                <a:gd name="f206" fmla="*/ f167 1 167925"/>
                <a:gd name="f207" fmla="*/ f168 1 144091"/>
                <a:gd name="f208" fmla="*/ f169 1 167925"/>
                <a:gd name="f209" fmla="*/ f170 1 144091"/>
                <a:gd name="f210" fmla="*/ f124 1 f131"/>
                <a:gd name="f211" fmla="*/ f125 1 f131"/>
                <a:gd name="f212" fmla="*/ f124 1 f132"/>
                <a:gd name="f213" fmla="*/ f126 1 f132"/>
                <a:gd name="f214" fmla="*/ f172 1 f131"/>
                <a:gd name="f215" fmla="*/ f173 1 f132"/>
                <a:gd name="f216" fmla="*/ f174 1 f131"/>
                <a:gd name="f217" fmla="*/ f175 1 f132"/>
                <a:gd name="f218" fmla="*/ f176 1 f131"/>
                <a:gd name="f219" fmla="*/ f177 1 f132"/>
                <a:gd name="f220" fmla="*/ f178 1 f131"/>
                <a:gd name="f221" fmla="*/ f179 1 f132"/>
                <a:gd name="f222" fmla="*/ f180 1 f131"/>
                <a:gd name="f223" fmla="*/ f181 1 f132"/>
                <a:gd name="f224" fmla="*/ f182 1 f131"/>
                <a:gd name="f225" fmla="*/ f183 1 f132"/>
                <a:gd name="f226" fmla="*/ f184 1 f131"/>
                <a:gd name="f227" fmla="*/ f185 1 f132"/>
                <a:gd name="f228" fmla="*/ f186 1 f131"/>
                <a:gd name="f229" fmla="*/ f187 1 f132"/>
                <a:gd name="f230" fmla="*/ f188 1 f131"/>
                <a:gd name="f231" fmla="*/ f189 1 f132"/>
                <a:gd name="f232" fmla="*/ f190 1 f131"/>
                <a:gd name="f233" fmla="*/ f191 1 f132"/>
                <a:gd name="f234" fmla="*/ f192 1 f131"/>
                <a:gd name="f235" fmla="*/ f193 1 f132"/>
                <a:gd name="f236" fmla="*/ f194 1 f131"/>
                <a:gd name="f237" fmla="*/ f195 1 f132"/>
                <a:gd name="f238" fmla="*/ f196 1 f131"/>
                <a:gd name="f239" fmla="*/ f197 1 f132"/>
                <a:gd name="f240" fmla="*/ f198 1 f131"/>
                <a:gd name="f241" fmla="*/ f199 1 f132"/>
                <a:gd name="f242" fmla="*/ f200 1 f131"/>
                <a:gd name="f243" fmla="*/ f201 1 f132"/>
                <a:gd name="f244" fmla="*/ f202 1 f131"/>
                <a:gd name="f245" fmla="*/ f203 1 f132"/>
                <a:gd name="f246" fmla="*/ f204 1 f131"/>
                <a:gd name="f247" fmla="*/ f205 1 f132"/>
                <a:gd name="f248" fmla="*/ f206 1 f131"/>
                <a:gd name="f249" fmla="*/ f207 1 f132"/>
                <a:gd name="f250" fmla="*/ f208 1 f131"/>
                <a:gd name="f251" fmla="*/ f209 1 f132"/>
                <a:gd name="f252" fmla="*/ f210 f122 1"/>
                <a:gd name="f253" fmla="*/ f211 f122 1"/>
                <a:gd name="f254" fmla="*/ f213 f123 1"/>
                <a:gd name="f255" fmla="*/ f212 f123 1"/>
                <a:gd name="f256" fmla="*/ f214 f122 1"/>
                <a:gd name="f257" fmla="*/ f215 f123 1"/>
                <a:gd name="f258" fmla="*/ f216 f122 1"/>
                <a:gd name="f259" fmla="*/ f217 f123 1"/>
                <a:gd name="f260" fmla="*/ f218 f122 1"/>
                <a:gd name="f261" fmla="*/ f219 f123 1"/>
                <a:gd name="f262" fmla="*/ f220 f122 1"/>
                <a:gd name="f263" fmla="*/ f221 f123 1"/>
                <a:gd name="f264" fmla="*/ f222 f122 1"/>
                <a:gd name="f265" fmla="*/ f223 f123 1"/>
                <a:gd name="f266" fmla="*/ f224 f122 1"/>
                <a:gd name="f267" fmla="*/ f225 f123 1"/>
                <a:gd name="f268" fmla="*/ f226 f122 1"/>
                <a:gd name="f269" fmla="*/ f227 f123 1"/>
                <a:gd name="f270" fmla="*/ f228 f122 1"/>
                <a:gd name="f271" fmla="*/ f229 f123 1"/>
                <a:gd name="f272" fmla="*/ f230 f122 1"/>
                <a:gd name="f273" fmla="*/ f231 f123 1"/>
                <a:gd name="f274" fmla="*/ f232 f122 1"/>
                <a:gd name="f275" fmla="*/ f233 f123 1"/>
                <a:gd name="f276" fmla="*/ f234 f122 1"/>
                <a:gd name="f277" fmla="*/ f235 f123 1"/>
                <a:gd name="f278" fmla="*/ f236 f122 1"/>
                <a:gd name="f279" fmla="*/ f237 f123 1"/>
                <a:gd name="f280" fmla="*/ f238 f122 1"/>
                <a:gd name="f281" fmla="*/ f239 f123 1"/>
                <a:gd name="f282" fmla="*/ f240 f122 1"/>
                <a:gd name="f283" fmla="*/ f241 f123 1"/>
                <a:gd name="f284" fmla="*/ f242 f122 1"/>
                <a:gd name="f285" fmla="*/ f243 f123 1"/>
                <a:gd name="f286" fmla="*/ f244 f122 1"/>
                <a:gd name="f287" fmla="*/ f245 f123 1"/>
                <a:gd name="f288" fmla="*/ f246 f122 1"/>
                <a:gd name="f289" fmla="*/ f247 f123 1"/>
                <a:gd name="f290" fmla="*/ f248 f122 1"/>
                <a:gd name="f291" fmla="*/ f249 f123 1"/>
                <a:gd name="f292" fmla="*/ f250 f122 1"/>
                <a:gd name="f293" fmla="*/ f251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1">
                  <a:pos x="f256" y="f257"/>
                </a:cxn>
                <a:cxn ang="f171">
                  <a:pos x="f258" y="f259"/>
                </a:cxn>
                <a:cxn ang="f171">
                  <a:pos x="f260" y="f261"/>
                </a:cxn>
                <a:cxn ang="f171">
                  <a:pos x="f262" y="f263"/>
                </a:cxn>
                <a:cxn ang="f171">
                  <a:pos x="f264" y="f265"/>
                </a:cxn>
                <a:cxn ang="f171">
                  <a:pos x="f266" y="f267"/>
                </a:cxn>
                <a:cxn ang="f171">
                  <a:pos x="f268" y="f269"/>
                </a:cxn>
                <a:cxn ang="f171">
                  <a:pos x="f270" y="f271"/>
                </a:cxn>
                <a:cxn ang="f171">
                  <a:pos x="f272" y="f273"/>
                </a:cxn>
                <a:cxn ang="f171">
                  <a:pos x="f274" y="f275"/>
                </a:cxn>
                <a:cxn ang="f171">
                  <a:pos x="f276" y="f277"/>
                </a:cxn>
                <a:cxn ang="f171">
                  <a:pos x="f278" y="f279"/>
                </a:cxn>
                <a:cxn ang="f171">
                  <a:pos x="f280" y="f281"/>
                </a:cxn>
                <a:cxn ang="f171">
                  <a:pos x="f282" y="f283"/>
                </a:cxn>
                <a:cxn ang="f171">
                  <a:pos x="f256" y="f257"/>
                </a:cxn>
                <a:cxn ang="f171">
                  <a:pos x="f284" y="f285"/>
                </a:cxn>
                <a:cxn ang="f171">
                  <a:pos x="f286" y="f287"/>
                </a:cxn>
                <a:cxn ang="f171">
                  <a:pos x="f288" y="f289"/>
                </a:cxn>
                <a:cxn ang="f171">
                  <a:pos x="f290" y="f291"/>
                </a:cxn>
                <a:cxn ang="f171">
                  <a:pos x="f292" y="f293"/>
                </a:cxn>
                <a:cxn ang="f171">
                  <a:pos x="f284" y="f285"/>
                </a:cxn>
              </a:cxnLst>
              <a:rect l="f252" t="f255" r="f253" b="f254"/>
              <a:pathLst>
                <a:path w="167925" h="14409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5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8" y="f9"/>
                  </a:cubicBezTo>
                  <a:close/>
                  <a:moveTo>
                    <a:pt x="f91" y="f92"/>
                  </a:move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112"/>
                    <a:pt x="f113" y="f114"/>
                    <a:pt x="f115" y="f116"/>
                  </a:cubicBezTo>
                  <a:cubicBezTo>
                    <a:pt x="f117" y="f118"/>
                    <a:pt x="f119" y="f120"/>
                    <a:pt x="f91" y="f92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Forma libre: forma 20">
              <a:extLst>
                <a:ext uri="{FF2B5EF4-FFF2-40B4-BE49-F238E27FC236}">
                  <a16:creationId xmlns:a16="http://schemas.microsoft.com/office/drawing/2014/main" id="{056C42D8-FAA1-4437-A438-A4E503B2B757}"/>
                </a:ext>
              </a:extLst>
            </p:cNvPr>
            <p:cNvSpPr/>
            <p:nvPr/>
          </p:nvSpPr>
          <p:spPr>
            <a:xfrm>
              <a:off x="614092" y="449491"/>
              <a:ext cx="88376" cy="754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8497"/>
                <a:gd name="f7" fmla="val 143870"/>
                <a:gd name="f8" fmla="val 42588"/>
                <a:gd name="f9" fmla="val 155638"/>
                <a:gd name="f10" fmla="val 41445"/>
                <a:gd name="f11" fmla="val 144303"/>
                <a:gd name="f12" fmla="val 40397"/>
                <a:gd name="f13" fmla="val 133921"/>
                <a:gd name="f14" fmla="val 39445"/>
                <a:gd name="f15" fmla="val 136398"/>
                <a:gd name="f16" fmla="val 52304"/>
                <a:gd name="f17" fmla="val 140018"/>
                <a:gd name="f18" fmla="val 64782"/>
                <a:gd name="f19" fmla="val 140875"/>
                <a:gd name="f20" fmla="val 77355"/>
                <a:gd name="f21" fmla="val 142113"/>
                <a:gd name="f22" fmla="val 96500"/>
                <a:gd name="f23" fmla="val 136303"/>
                <a:gd name="f24" fmla="val 114121"/>
                <a:gd name="f25" fmla="val 122872"/>
                <a:gd name="f26" fmla="val 128409"/>
                <a:gd name="f27" fmla="val 103061"/>
                <a:gd name="f28" fmla="val 149554"/>
                <a:gd name="f29" fmla="val 72866"/>
                <a:gd name="f30" fmla="val 148887"/>
                <a:gd name="f31" fmla="val 53530"/>
                <a:gd name="f32" fmla="val 127170"/>
                <a:gd name="f33" fmla="val 34385"/>
                <a:gd name="f34" fmla="val 105644"/>
                <a:gd name="f35" fmla="val 30670"/>
                <a:gd name="f36" fmla="val 69925"/>
                <a:gd name="f37" fmla="val 44768"/>
                <a:gd name="f38" fmla="val 42493"/>
                <a:gd name="f39" fmla="val 46101"/>
                <a:gd name="f40" fmla="val 39921"/>
                <a:gd name="f41" fmla="val 47434"/>
                <a:gd name="f42" fmla="val 37350"/>
                <a:gd name="f43" fmla="val 49720"/>
                <a:gd name="f44" fmla="val 33254"/>
                <a:gd name="f45" fmla="val 30480"/>
                <a:gd name="f46" fmla="val 38207"/>
                <a:gd name="f47" fmla="val 15907"/>
                <a:gd name="f48" fmla="val 48494"/>
                <a:gd name="f49" fmla="val 1619"/>
                <a:gd name="f50" fmla="val 59543"/>
                <a:gd name="f51" fmla="val 1048"/>
                <a:gd name="f52" fmla="val 59067"/>
                <a:gd name="f53" fmla="val 571"/>
                <a:gd name="f54" fmla="val 58495"/>
                <a:gd name="f55" fmla="val 58019"/>
                <a:gd name="f56" fmla="val 1238"/>
                <a:gd name="f57" fmla="val 55638"/>
                <a:gd name="f58" fmla="val 2381"/>
                <a:gd name="f59" fmla="val 53066"/>
                <a:gd name="f60" fmla="val 3810"/>
                <a:gd name="f61" fmla="val 50875"/>
                <a:gd name="f62" fmla="val 30861"/>
                <a:gd name="f63" fmla="val 10680"/>
                <a:gd name="f64" fmla="val 72200"/>
                <a:gd name="f65" fmla="val -4941"/>
                <a:gd name="f66" fmla="val 118872"/>
                <a:gd name="f67" fmla="val 1345"/>
                <a:gd name="f68" fmla="val 138303"/>
                <a:gd name="f69" fmla="val 3917"/>
                <a:gd name="f70" fmla="val 153448"/>
                <a:gd name="f71" fmla="val 15823"/>
                <a:gd name="f72" fmla="val 164116"/>
                <a:gd name="f73" fmla="val 32492"/>
                <a:gd name="f74" fmla="val 165830"/>
                <a:gd name="f75" fmla="val 35064"/>
                <a:gd name="f76" fmla="val 166592"/>
                <a:gd name="f77" fmla="val 68103"/>
                <a:gd name="f78" fmla="val 78783"/>
                <a:gd name="f79" fmla="val 87927"/>
                <a:gd name="f80" fmla="val 74866"/>
                <a:gd name="f81" fmla="val 96976"/>
                <a:gd name="f82" fmla="val 79915"/>
                <a:gd name="f83" fmla="val 104501"/>
                <a:gd name="f84" fmla="val 84582"/>
                <a:gd name="f85" fmla="val 111549"/>
                <a:gd name="f86" fmla="val 92011"/>
                <a:gd name="f87" fmla="val 110787"/>
                <a:gd name="f88" fmla="val 97917"/>
                <a:gd name="f89" fmla="val 104405"/>
                <a:gd name="f90" fmla="val 109538"/>
                <a:gd name="f91" fmla="val 91833"/>
                <a:gd name="f92" fmla="val 109823"/>
                <a:gd name="f93" fmla="val 65829"/>
                <a:gd name="f94" fmla="val 98393"/>
                <a:gd name="f95" fmla="val 52780"/>
                <a:gd name="f96" fmla="val 92107"/>
                <a:gd name="f97" fmla="val 45636"/>
                <a:gd name="f98" fmla="val 84296"/>
                <a:gd name="f99" fmla="val 45160"/>
                <a:gd name="f100" fmla="val 79153"/>
                <a:gd name="f101" fmla="val 53161"/>
                <a:gd name="f102" fmla="val 74486"/>
                <a:gd name="f103" fmla="val 60591"/>
                <a:gd name="f104" fmla="val 72009"/>
                <a:gd name="f105" fmla="val 69449"/>
                <a:gd name="f106" fmla="+- 0 0 -90"/>
                <a:gd name="f107" fmla="*/ f3 1 168497"/>
                <a:gd name="f108" fmla="*/ f4 1 143870"/>
                <a:gd name="f109" fmla="val f5"/>
                <a:gd name="f110" fmla="val f6"/>
                <a:gd name="f111" fmla="val f7"/>
                <a:gd name="f112" fmla="*/ f106 f0 1"/>
                <a:gd name="f113" fmla="+- f111 0 f109"/>
                <a:gd name="f114" fmla="+- f110 0 f109"/>
                <a:gd name="f115" fmla="*/ f112 1 f2"/>
                <a:gd name="f116" fmla="*/ f114 1 168497"/>
                <a:gd name="f117" fmla="*/ f113 1 143870"/>
                <a:gd name="f118" fmla="*/ 168497 f114 1"/>
                <a:gd name="f119" fmla="*/ 42588 f113 1"/>
                <a:gd name="f120" fmla="*/ 133921 f114 1"/>
                <a:gd name="f121" fmla="*/ 39445 f113 1"/>
                <a:gd name="f122" fmla="*/ 140875 f114 1"/>
                <a:gd name="f123" fmla="*/ 77355 f113 1"/>
                <a:gd name="f124" fmla="*/ 122872 f114 1"/>
                <a:gd name="f125" fmla="*/ 128409 f113 1"/>
                <a:gd name="f126" fmla="*/ 53530 f114 1"/>
                <a:gd name="f127" fmla="*/ 127170 f113 1"/>
                <a:gd name="f128" fmla="*/ 44768 f114 1"/>
                <a:gd name="f129" fmla="*/ 42493 f113 1"/>
                <a:gd name="f130" fmla="*/ 49720 f114 1"/>
                <a:gd name="f131" fmla="*/ 33254 f113 1"/>
                <a:gd name="f132" fmla="*/ 1619 f114 1"/>
                <a:gd name="f133" fmla="*/ 59543 f113 1"/>
                <a:gd name="f134" fmla="*/ 0 f114 1"/>
                <a:gd name="f135" fmla="*/ 58019 f113 1"/>
                <a:gd name="f136" fmla="*/ 3810 f114 1"/>
                <a:gd name="f137" fmla="*/ 50875 f113 1"/>
                <a:gd name="f138" fmla="*/ 118872 f114 1"/>
                <a:gd name="f139" fmla="*/ 1345 f113 1"/>
                <a:gd name="f140" fmla="*/ 164116 f114 1"/>
                <a:gd name="f141" fmla="*/ 32492 f113 1"/>
                <a:gd name="f142" fmla="*/ 68103 f114 1"/>
                <a:gd name="f143" fmla="*/ 78783 f113 1"/>
                <a:gd name="f144" fmla="*/ 79915 f114 1"/>
                <a:gd name="f145" fmla="*/ 104501 f113 1"/>
                <a:gd name="f146" fmla="*/ 97917 f114 1"/>
                <a:gd name="f147" fmla="*/ 104405 f113 1"/>
                <a:gd name="f148" fmla="*/ 98393 f114 1"/>
                <a:gd name="f149" fmla="*/ 52780 f113 1"/>
                <a:gd name="f150" fmla="*/ 79153 f114 1"/>
                <a:gd name="f151" fmla="*/ 53161 f113 1"/>
                <a:gd name="f152" fmla="+- f115 0 f1"/>
                <a:gd name="f153" fmla="*/ f118 1 168497"/>
                <a:gd name="f154" fmla="*/ f119 1 143870"/>
                <a:gd name="f155" fmla="*/ f120 1 168497"/>
                <a:gd name="f156" fmla="*/ f121 1 143870"/>
                <a:gd name="f157" fmla="*/ f122 1 168497"/>
                <a:gd name="f158" fmla="*/ f123 1 143870"/>
                <a:gd name="f159" fmla="*/ f124 1 168497"/>
                <a:gd name="f160" fmla="*/ f125 1 143870"/>
                <a:gd name="f161" fmla="*/ f126 1 168497"/>
                <a:gd name="f162" fmla="*/ f127 1 143870"/>
                <a:gd name="f163" fmla="*/ f128 1 168497"/>
                <a:gd name="f164" fmla="*/ f129 1 143870"/>
                <a:gd name="f165" fmla="*/ f130 1 168497"/>
                <a:gd name="f166" fmla="*/ f131 1 143870"/>
                <a:gd name="f167" fmla="*/ f132 1 168497"/>
                <a:gd name="f168" fmla="*/ f133 1 143870"/>
                <a:gd name="f169" fmla="*/ f134 1 168497"/>
                <a:gd name="f170" fmla="*/ f135 1 143870"/>
                <a:gd name="f171" fmla="*/ f136 1 168497"/>
                <a:gd name="f172" fmla="*/ f137 1 143870"/>
                <a:gd name="f173" fmla="*/ f138 1 168497"/>
                <a:gd name="f174" fmla="*/ f139 1 143870"/>
                <a:gd name="f175" fmla="*/ f140 1 168497"/>
                <a:gd name="f176" fmla="*/ f141 1 143870"/>
                <a:gd name="f177" fmla="*/ f142 1 168497"/>
                <a:gd name="f178" fmla="*/ f143 1 143870"/>
                <a:gd name="f179" fmla="*/ f144 1 168497"/>
                <a:gd name="f180" fmla="*/ f145 1 143870"/>
                <a:gd name="f181" fmla="*/ f146 1 168497"/>
                <a:gd name="f182" fmla="*/ f147 1 143870"/>
                <a:gd name="f183" fmla="*/ f148 1 168497"/>
                <a:gd name="f184" fmla="*/ f149 1 143870"/>
                <a:gd name="f185" fmla="*/ f150 1 168497"/>
                <a:gd name="f186" fmla="*/ f151 1 143870"/>
                <a:gd name="f187" fmla="*/ f109 1 f116"/>
                <a:gd name="f188" fmla="*/ f110 1 f116"/>
                <a:gd name="f189" fmla="*/ f109 1 f117"/>
                <a:gd name="f190" fmla="*/ f111 1 f117"/>
                <a:gd name="f191" fmla="*/ f153 1 f116"/>
                <a:gd name="f192" fmla="*/ f154 1 f117"/>
                <a:gd name="f193" fmla="*/ f155 1 f116"/>
                <a:gd name="f194" fmla="*/ f156 1 f117"/>
                <a:gd name="f195" fmla="*/ f157 1 f116"/>
                <a:gd name="f196" fmla="*/ f158 1 f117"/>
                <a:gd name="f197" fmla="*/ f159 1 f116"/>
                <a:gd name="f198" fmla="*/ f160 1 f117"/>
                <a:gd name="f199" fmla="*/ f161 1 f116"/>
                <a:gd name="f200" fmla="*/ f162 1 f117"/>
                <a:gd name="f201" fmla="*/ f163 1 f116"/>
                <a:gd name="f202" fmla="*/ f164 1 f117"/>
                <a:gd name="f203" fmla="*/ f165 1 f116"/>
                <a:gd name="f204" fmla="*/ f166 1 f117"/>
                <a:gd name="f205" fmla="*/ f167 1 f116"/>
                <a:gd name="f206" fmla="*/ f168 1 f117"/>
                <a:gd name="f207" fmla="*/ f169 1 f116"/>
                <a:gd name="f208" fmla="*/ f170 1 f117"/>
                <a:gd name="f209" fmla="*/ f171 1 f116"/>
                <a:gd name="f210" fmla="*/ f172 1 f117"/>
                <a:gd name="f211" fmla="*/ f173 1 f116"/>
                <a:gd name="f212" fmla="*/ f174 1 f117"/>
                <a:gd name="f213" fmla="*/ f175 1 f116"/>
                <a:gd name="f214" fmla="*/ f176 1 f117"/>
                <a:gd name="f215" fmla="*/ f177 1 f116"/>
                <a:gd name="f216" fmla="*/ f178 1 f117"/>
                <a:gd name="f217" fmla="*/ f179 1 f116"/>
                <a:gd name="f218" fmla="*/ f180 1 f117"/>
                <a:gd name="f219" fmla="*/ f181 1 f116"/>
                <a:gd name="f220" fmla="*/ f182 1 f117"/>
                <a:gd name="f221" fmla="*/ f183 1 f116"/>
                <a:gd name="f222" fmla="*/ f184 1 f117"/>
                <a:gd name="f223" fmla="*/ f185 1 f116"/>
                <a:gd name="f224" fmla="*/ f186 1 f117"/>
                <a:gd name="f225" fmla="*/ f187 f107 1"/>
                <a:gd name="f226" fmla="*/ f188 f107 1"/>
                <a:gd name="f227" fmla="*/ f190 f108 1"/>
                <a:gd name="f228" fmla="*/ f189 f108 1"/>
                <a:gd name="f229" fmla="*/ f191 f107 1"/>
                <a:gd name="f230" fmla="*/ f192 f108 1"/>
                <a:gd name="f231" fmla="*/ f193 f107 1"/>
                <a:gd name="f232" fmla="*/ f194 f108 1"/>
                <a:gd name="f233" fmla="*/ f195 f107 1"/>
                <a:gd name="f234" fmla="*/ f196 f108 1"/>
                <a:gd name="f235" fmla="*/ f197 f107 1"/>
                <a:gd name="f236" fmla="*/ f198 f108 1"/>
                <a:gd name="f237" fmla="*/ f199 f107 1"/>
                <a:gd name="f238" fmla="*/ f200 f108 1"/>
                <a:gd name="f239" fmla="*/ f201 f107 1"/>
                <a:gd name="f240" fmla="*/ f202 f108 1"/>
                <a:gd name="f241" fmla="*/ f203 f107 1"/>
                <a:gd name="f242" fmla="*/ f204 f108 1"/>
                <a:gd name="f243" fmla="*/ f205 f107 1"/>
                <a:gd name="f244" fmla="*/ f206 f108 1"/>
                <a:gd name="f245" fmla="*/ f207 f107 1"/>
                <a:gd name="f246" fmla="*/ f208 f108 1"/>
                <a:gd name="f247" fmla="*/ f209 f107 1"/>
                <a:gd name="f248" fmla="*/ f210 f108 1"/>
                <a:gd name="f249" fmla="*/ f211 f107 1"/>
                <a:gd name="f250" fmla="*/ f212 f108 1"/>
                <a:gd name="f251" fmla="*/ f213 f107 1"/>
                <a:gd name="f252" fmla="*/ f214 f108 1"/>
                <a:gd name="f253" fmla="*/ f215 f107 1"/>
                <a:gd name="f254" fmla="*/ f216 f108 1"/>
                <a:gd name="f255" fmla="*/ f217 f107 1"/>
                <a:gd name="f256" fmla="*/ f218 f108 1"/>
                <a:gd name="f257" fmla="*/ f219 f107 1"/>
                <a:gd name="f258" fmla="*/ f220 f108 1"/>
                <a:gd name="f259" fmla="*/ f221 f107 1"/>
                <a:gd name="f260" fmla="*/ f222 f108 1"/>
                <a:gd name="f261" fmla="*/ f223 f107 1"/>
                <a:gd name="f262" fmla="*/ f224 f1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2">
                  <a:pos x="f229" y="f230"/>
                </a:cxn>
                <a:cxn ang="f152">
                  <a:pos x="f231" y="f232"/>
                </a:cxn>
                <a:cxn ang="f152">
                  <a:pos x="f233" y="f234"/>
                </a:cxn>
                <a:cxn ang="f152">
                  <a:pos x="f235" y="f236"/>
                </a:cxn>
                <a:cxn ang="f152">
                  <a:pos x="f237" y="f238"/>
                </a:cxn>
                <a:cxn ang="f152">
                  <a:pos x="f239" y="f240"/>
                </a:cxn>
                <a:cxn ang="f152">
                  <a:pos x="f241" y="f242"/>
                </a:cxn>
                <a:cxn ang="f152">
                  <a:pos x="f243" y="f244"/>
                </a:cxn>
                <a:cxn ang="f152">
                  <a:pos x="f245" y="f246"/>
                </a:cxn>
                <a:cxn ang="f152">
                  <a:pos x="f247" y="f248"/>
                </a:cxn>
                <a:cxn ang="f152">
                  <a:pos x="f249" y="f250"/>
                </a:cxn>
                <a:cxn ang="f152">
                  <a:pos x="f251" y="f252"/>
                </a:cxn>
                <a:cxn ang="f152">
                  <a:pos x="f229" y="f230"/>
                </a:cxn>
                <a:cxn ang="f152">
                  <a:pos x="f253" y="f254"/>
                </a:cxn>
                <a:cxn ang="f152">
                  <a:pos x="f255" y="f256"/>
                </a:cxn>
                <a:cxn ang="f152">
                  <a:pos x="f257" y="f258"/>
                </a:cxn>
                <a:cxn ang="f152">
                  <a:pos x="f259" y="f260"/>
                </a:cxn>
                <a:cxn ang="f152">
                  <a:pos x="f261" y="f262"/>
                </a:cxn>
                <a:cxn ang="f152">
                  <a:pos x="f253" y="f254"/>
                </a:cxn>
              </a:cxnLst>
              <a:rect l="f225" t="f228" r="f226" b="f227"/>
              <a:pathLst>
                <a:path w="168497" h="143870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46"/>
                    <a:pt x="f6" y="f8"/>
                  </a:cubicBezTo>
                  <a:close/>
                  <a:moveTo>
                    <a:pt x="f77" y="f78"/>
                  </a:moveTo>
                  <a:cubicBezTo>
                    <a:pt x="f64" y="f79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92" y="f93"/>
                    <a:pt x="f94" y="f95"/>
                  </a:cubicBezTo>
                  <a:cubicBezTo>
                    <a:pt x="f96" y="f97"/>
                    <a:pt x="f98" y="f99"/>
                    <a:pt x="f100" y="f101"/>
                  </a:cubicBezTo>
                  <a:cubicBezTo>
                    <a:pt x="f102" y="f103"/>
                    <a:pt x="f104" y="f105"/>
                    <a:pt x="f77" y="f7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7" name="Forma libre: forma 21">
              <a:extLst>
                <a:ext uri="{FF2B5EF4-FFF2-40B4-BE49-F238E27FC236}">
                  <a16:creationId xmlns:a16="http://schemas.microsoft.com/office/drawing/2014/main" id="{1F646C60-2323-40D5-9BC5-52D4A1E55C19}"/>
                </a:ext>
              </a:extLst>
            </p:cNvPr>
            <p:cNvSpPr/>
            <p:nvPr/>
          </p:nvSpPr>
          <p:spPr>
            <a:xfrm>
              <a:off x="683385" y="582865"/>
              <a:ext cx="118625" cy="4543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6168"/>
                <a:gd name="f7" fmla="val 86639"/>
                <a:gd name="f8" fmla="val 23366"/>
                <a:gd name="f9" fmla="val 10859"/>
                <a:gd name="f10" fmla="val 19366"/>
                <a:gd name="f11" fmla="val 21050"/>
                <a:gd name="f12" fmla="val 15651"/>
                <a:gd name="f13" fmla="val 31432"/>
                <a:gd name="f14" fmla="val 11745"/>
                <a:gd name="f15" fmla="val 35052"/>
                <a:gd name="f16" fmla="val 16603"/>
                <a:gd name="f17" fmla="val 38195"/>
                <a:gd name="f18" fmla="val 21556"/>
                <a:gd name="f19" fmla="val 42100"/>
                <a:gd name="f20" fmla="val 25842"/>
                <a:gd name="f21" fmla="val 60865"/>
                <a:gd name="f22" fmla="val 46321"/>
                <a:gd name="f23" fmla="val 85534"/>
                <a:gd name="f24" fmla="val 52036"/>
                <a:gd name="f25" fmla="val 111919"/>
                <a:gd name="f26" fmla="val 51941"/>
                <a:gd name="f27" fmla="val 136017"/>
                <a:gd name="f28" fmla="val 51846"/>
                <a:gd name="f29" fmla="val 158877"/>
                <a:gd name="f30" fmla="val 46607"/>
                <a:gd name="f31" fmla="val 177355"/>
                <a:gd name="f32" fmla="val 29843"/>
                <a:gd name="f33" fmla="val 183356"/>
                <a:gd name="f34" fmla="val 24414"/>
                <a:gd name="f35" fmla="val 188404"/>
                <a:gd name="f36" fmla="val 17651"/>
                <a:gd name="f37" fmla="val 192977"/>
                <a:gd name="f38" fmla="val 10888"/>
                <a:gd name="f39" fmla="val 199644"/>
                <a:gd name="f40" fmla="val 792"/>
                <a:gd name="f41" fmla="val 208502"/>
                <a:gd name="f42" fmla="val -2733"/>
                <a:gd name="f43" fmla="val 217456"/>
                <a:gd name="f44" fmla="val 2220"/>
                <a:gd name="f45" fmla="val 226600"/>
                <a:gd name="f46" fmla="val 7174"/>
                <a:gd name="f47" fmla="val 228885"/>
                <a:gd name="f48" fmla="val 17556"/>
                <a:gd name="f49" fmla="val 222695"/>
                <a:gd name="f50" fmla="val 28319"/>
                <a:gd name="f51" fmla="val 206311"/>
                <a:gd name="f52" fmla="val 56703"/>
                <a:gd name="f53" fmla="val 181451"/>
                <a:gd name="f54" fmla="val 74134"/>
                <a:gd name="f55" fmla="val 149828"/>
                <a:gd name="f56" fmla="val 81468"/>
                <a:gd name="f57" fmla="val 108013"/>
                <a:gd name="f58" fmla="val 91184"/>
                <a:gd name="f59" fmla="val 67723"/>
                <a:gd name="f60" fmla="val 88422"/>
                <a:gd name="f61" fmla="val 31528"/>
                <a:gd name="f62" fmla="val 62704"/>
                <a:gd name="f63" fmla="val 17621"/>
                <a:gd name="f64" fmla="val 52798"/>
                <a:gd name="f65" fmla="val 7144"/>
                <a:gd name="f66" fmla="val 40035"/>
                <a:gd name="f67" fmla="+- 0 0 -90"/>
                <a:gd name="f68" fmla="*/ f3 1 226168"/>
                <a:gd name="f69" fmla="*/ f4 1 86639"/>
                <a:gd name="f70" fmla="val f5"/>
                <a:gd name="f71" fmla="val f6"/>
                <a:gd name="f72" fmla="val f7"/>
                <a:gd name="f73" fmla="*/ f67 f0 1"/>
                <a:gd name="f74" fmla="+- f72 0 f70"/>
                <a:gd name="f75" fmla="+- f71 0 f70"/>
                <a:gd name="f76" fmla="*/ f73 1 f2"/>
                <a:gd name="f77" fmla="*/ f75 1 226168"/>
                <a:gd name="f78" fmla="*/ f74 1 86639"/>
                <a:gd name="f79" fmla="*/ 0 f75 1"/>
                <a:gd name="f80" fmla="*/ 23366 f74 1"/>
                <a:gd name="f81" fmla="*/ 31432 f75 1"/>
                <a:gd name="f82" fmla="*/ 11745 f74 1"/>
                <a:gd name="f83" fmla="*/ 42100 f75 1"/>
                <a:gd name="f84" fmla="*/ 25842 f74 1"/>
                <a:gd name="f85" fmla="*/ 111919 f75 1"/>
                <a:gd name="f86" fmla="*/ 51941 f74 1"/>
                <a:gd name="f87" fmla="*/ 177355 f75 1"/>
                <a:gd name="f88" fmla="*/ 29843 f74 1"/>
                <a:gd name="f89" fmla="*/ 192977 f75 1"/>
                <a:gd name="f90" fmla="*/ 10888 f74 1"/>
                <a:gd name="f91" fmla="*/ 217456 f75 1"/>
                <a:gd name="f92" fmla="*/ 2220 f74 1"/>
                <a:gd name="f93" fmla="*/ 222695 f75 1"/>
                <a:gd name="f94" fmla="*/ 28319 f74 1"/>
                <a:gd name="f95" fmla="*/ 149828 f75 1"/>
                <a:gd name="f96" fmla="*/ 81468 f74 1"/>
                <a:gd name="f97" fmla="*/ 31528 f75 1"/>
                <a:gd name="f98" fmla="*/ 62704 f74 1"/>
                <a:gd name="f99" fmla="+- f76 0 f1"/>
                <a:gd name="f100" fmla="*/ f79 1 226168"/>
                <a:gd name="f101" fmla="*/ f80 1 86639"/>
                <a:gd name="f102" fmla="*/ f81 1 226168"/>
                <a:gd name="f103" fmla="*/ f82 1 86639"/>
                <a:gd name="f104" fmla="*/ f83 1 226168"/>
                <a:gd name="f105" fmla="*/ f84 1 86639"/>
                <a:gd name="f106" fmla="*/ f85 1 226168"/>
                <a:gd name="f107" fmla="*/ f86 1 86639"/>
                <a:gd name="f108" fmla="*/ f87 1 226168"/>
                <a:gd name="f109" fmla="*/ f88 1 86639"/>
                <a:gd name="f110" fmla="*/ f89 1 226168"/>
                <a:gd name="f111" fmla="*/ f90 1 86639"/>
                <a:gd name="f112" fmla="*/ f91 1 226168"/>
                <a:gd name="f113" fmla="*/ f92 1 86639"/>
                <a:gd name="f114" fmla="*/ f93 1 226168"/>
                <a:gd name="f115" fmla="*/ f94 1 86639"/>
                <a:gd name="f116" fmla="*/ f95 1 226168"/>
                <a:gd name="f117" fmla="*/ f96 1 86639"/>
                <a:gd name="f118" fmla="*/ f97 1 226168"/>
                <a:gd name="f119" fmla="*/ f98 1 86639"/>
                <a:gd name="f120" fmla="*/ f70 1 f77"/>
                <a:gd name="f121" fmla="*/ f71 1 f77"/>
                <a:gd name="f122" fmla="*/ f70 1 f78"/>
                <a:gd name="f123" fmla="*/ f72 1 f78"/>
                <a:gd name="f124" fmla="*/ f100 1 f77"/>
                <a:gd name="f125" fmla="*/ f101 1 f78"/>
                <a:gd name="f126" fmla="*/ f102 1 f77"/>
                <a:gd name="f127" fmla="*/ f103 1 f78"/>
                <a:gd name="f128" fmla="*/ f104 1 f77"/>
                <a:gd name="f129" fmla="*/ f105 1 f78"/>
                <a:gd name="f130" fmla="*/ f106 1 f77"/>
                <a:gd name="f131" fmla="*/ f107 1 f78"/>
                <a:gd name="f132" fmla="*/ f108 1 f77"/>
                <a:gd name="f133" fmla="*/ f109 1 f78"/>
                <a:gd name="f134" fmla="*/ f110 1 f77"/>
                <a:gd name="f135" fmla="*/ f111 1 f78"/>
                <a:gd name="f136" fmla="*/ f112 1 f77"/>
                <a:gd name="f137" fmla="*/ f113 1 f78"/>
                <a:gd name="f138" fmla="*/ f114 1 f77"/>
                <a:gd name="f139" fmla="*/ f115 1 f78"/>
                <a:gd name="f140" fmla="*/ f116 1 f77"/>
                <a:gd name="f141" fmla="*/ f117 1 f78"/>
                <a:gd name="f142" fmla="*/ f118 1 f77"/>
                <a:gd name="f143" fmla="*/ f119 1 f78"/>
                <a:gd name="f144" fmla="*/ f120 f68 1"/>
                <a:gd name="f145" fmla="*/ f121 f68 1"/>
                <a:gd name="f146" fmla="*/ f123 f69 1"/>
                <a:gd name="f147" fmla="*/ f122 f69 1"/>
                <a:gd name="f148" fmla="*/ f124 f68 1"/>
                <a:gd name="f149" fmla="*/ f125 f69 1"/>
                <a:gd name="f150" fmla="*/ f126 f68 1"/>
                <a:gd name="f151" fmla="*/ f127 f69 1"/>
                <a:gd name="f152" fmla="*/ f128 f68 1"/>
                <a:gd name="f153" fmla="*/ f129 f69 1"/>
                <a:gd name="f154" fmla="*/ f130 f68 1"/>
                <a:gd name="f155" fmla="*/ f131 f69 1"/>
                <a:gd name="f156" fmla="*/ f132 f68 1"/>
                <a:gd name="f157" fmla="*/ f133 f69 1"/>
                <a:gd name="f158" fmla="*/ f134 f68 1"/>
                <a:gd name="f159" fmla="*/ f135 f69 1"/>
                <a:gd name="f160" fmla="*/ f136 f68 1"/>
                <a:gd name="f161" fmla="*/ f137 f69 1"/>
                <a:gd name="f162" fmla="*/ f138 f68 1"/>
                <a:gd name="f163" fmla="*/ f139 f69 1"/>
                <a:gd name="f164" fmla="*/ f140 f68 1"/>
                <a:gd name="f165" fmla="*/ f141 f69 1"/>
                <a:gd name="f166" fmla="*/ f142 f68 1"/>
                <a:gd name="f167" fmla="*/ f143 f6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48" y="f149"/>
                </a:cxn>
                <a:cxn ang="f99">
                  <a:pos x="f150" y="f151"/>
                </a:cxn>
                <a:cxn ang="f99">
                  <a:pos x="f152" y="f153"/>
                </a:cxn>
                <a:cxn ang="f99">
                  <a:pos x="f154" y="f155"/>
                </a:cxn>
                <a:cxn ang="f99">
                  <a:pos x="f156" y="f157"/>
                </a:cxn>
                <a:cxn ang="f99">
                  <a:pos x="f158" y="f159"/>
                </a:cxn>
                <a:cxn ang="f99">
                  <a:pos x="f160" y="f161"/>
                </a:cxn>
                <a:cxn ang="f99">
                  <a:pos x="f162" y="f163"/>
                </a:cxn>
                <a:cxn ang="f99">
                  <a:pos x="f164" y="f165"/>
                </a:cxn>
                <a:cxn ang="f99">
                  <a:pos x="f166" y="f167"/>
                </a:cxn>
                <a:cxn ang="f99">
                  <a:pos x="f148" y="f149"/>
                </a:cxn>
              </a:cxnLst>
              <a:rect l="f144" t="f147" r="f145" b="f146"/>
              <a:pathLst>
                <a:path w="226168" h="86639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8" name="Forma libre: forma 22">
              <a:extLst>
                <a:ext uri="{FF2B5EF4-FFF2-40B4-BE49-F238E27FC236}">
                  <a16:creationId xmlns:a16="http://schemas.microsoft.com/office/drawing/2014/main" id="{3EF115B9-5659-463B-B8F1-689936CC3A64}"/>
                </a:ext>
              </a:extLst>
            </p:cNvPr>
            <p:cNvSpPr/>
            <p:nvPr/>
          </p:nvSpPr>
          <p:spPr>
            <a:xfrm>
              <a:off x="486698" y="724561"/>
              <a:ext cx="65041" cy="1788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4015"/>
                <a:gd name="f7" fmla="val 34099"/>
                <a:gd name="f8" fmla="+- 0 0 -90"/>
                <a:gd name="f9" fmla="*/ f3 1 124015"/>
                <a:gd name="f10" fmla="*/ f4 1 34099"/>
                <a:gd name="f11" fmla="val f5"/>
                <a:gd name="f12" fmla="val f6"/>
                <a:gd name="f13" fmla="val f7"/>
                <a:gd name="f14" fmla="*/ f8 f0 1"/>
                <a:gd name="f15" fmla="+- f13 0 f11"/>
                <a:gd name="f16" fmla="+- f12 0 f11"/>
                <a:gd name="f17" fmla="*/ f14 1 f2"/>
                <a:gd name="f18" fmla="*/ f16 1 124015"/>
                <a:gd name="f19" fmla="*/ f15 1 34099"/>
                <a:gd name="f20" fmla="*/ 0 f16 1"/>
                <a:gd name="f21" fmla="*/ 0 f15 1"/>
                <a:gd name="f22" fmla="*/ 124015 f16 1"/>
                <a:gd name="f23" fmla="*/ 34099 f15 1"/>
                <a:gd name="f24" fmla="+- f17 0 f1"/>
                <a:gd name="f25" fmla="*/ f20 1 124015"/>
                <a:gd name="f26" fmla="*/ f21 1 34099"/>
                <a:gd name="f27" fmla="*/ f22 1 124015"/>
                <a:gd name="f28" fmla="*/ f23 1 34099"/>
                <a:gd name="f29" fmla="*/ f11 1 f18"/>
                <a:gd name="f30" fmla="*/ f12 1 f18"/>
                <a:gd name="f31" fmla="*/ f11 1 f19"/>
                <a:gd name="f32" fmla="*/ f13 1 f19"/>
                <a:gd name="f33" fmla="*/ f25 1 f18"/>
                <a:gd name="f34" fmla="*/ f26 1 f19"/>
                <a:gd name="f35" fmla="*/ f27 1 f18"/>
                <a:gd name="f36" fmla="*/ f28 1 f19"/>
                <a:gd name="f37" fmla="*/ f29 f9 1"/>
                <a:gd name="f38" fmla="*/ f30 f9 1"/>
                <a:gd name="f39" fmla="*/ f32 f10 1"/>
                <a:gd name="f40" fmla="*/ f31 f10 1"/>
                <a:gd name="f41" fmla="*/ f33 f9 1"/>
                <a:gd name="f42" fmla="*/ f34 f10 1"/>
                <a:gd name="f43" fmla="*/ f35 f9 1"/>
                <a:gd name="f44" fmla="*/ f36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41" y="f42"/>
                </a:cxn>
                <a:cxn ang="f24">
                  <a:pos x="f43" y="f42"/>
                </a:cxn>
                <a:cxn ang="f24">
                  <a:pos x="f43" y="f44"/>
                </a:cxn>
                <a:cxn ang="f24">
                  <a:pos x="f41" y="f44"/>
                </a:cxn>
              </a:cxnLst>
              <a:rect l="f37" t="f40" r="f38" b="f39"/>
              <a:pathLst>
                <a:path w="124015" h="34099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9" name="Forma libre: forma 23">
              <a:extLst>
                <a:ext uri="{FF2B5EF4-FFF2-40B4-BE49-F238E27FC236}">
                  <a16:creationId xmlns:a16="http://schemas.microsoft.com/office/drawing/2014/main" id="{C8AF054A-BF81-43C4-8533-3FFB0B58B552}"/>
                </a:ext>
              </a:extLst>
            </p:cNvPr>
            <p:cNvSpPr/>
            <p:nvPr/>
          </p:nvSpPr>
          <p:spPr>
            <a:xfrm>
              <a:off x="466819" y="32196"/>
              <a:ext cx="45710" cy="183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7153"/>
                <a:gd name="f7" fmla="val 35052"/>
                <a:gd name="f8" fmla="val 87154"/>
                <a:gd name="f9" fmla="+- 0 0 -90"/>
                <a:gd name="f10" fmla="*/ f3 1 87153"/>
                <a:gd name="f11" fmla="*/ f4 1 35052"/>
                <a:gd name="f12" fmla="val f5"/>
                <a:gd name="f13" fmla="val f6"/>
                <a:gd name="f14" fmla="val f7"/>
                <a:gd name="f15" fmla="*/ f9 f0 1"/>
                <a:gd name="f16" fmla="+- f14 0 f12"/>
                <a:gd name="f17" fmla="+- f13 0 f12"/>
                <a:gd name="f18" fmla="*/ f15 1 f2"/>
                <a:gd name="f19" fmla="*/ f17 1 87153"/>
                <a:gd name="f20" fmla="*/ f16 1 35052"/>
                <a:gd name="f21" fmla="*/ 0 f17 1"/>
                <a:gd name="f22" fmla="*/ 0 f16 1"/>
                <a:gd name="f23" fmla="*/ 87154 f17 1"/>
                <a:gd name="f24" fmla="*/ 35052 f16 1"/>
                <a:gd name="f25" fmla="+- f18 0 f1"/>
                <a:gd name="f26" fmla="*/ f21 1 87153"/>
                <a:gd name="f27" fmla="*/ f22 1 35052"/>
                <a:gd name="f28" fmla="*/ f23 1 87153"/>
                <a:gd name="f29" fmla="*/ f24 1 35052"/>
                <a:gd name="f30" fmla="*/ f12 1 f19"/>
                <a:gd name="f31" fmla="*/ f13 1 f19"/>
                <a:gd name="f32" fmla="*/ f12 1 f20"/>
                <a:gd name="f33" fmla="*/ f14 1 f20"/>
                <a:gd name="f34" fmla="*/ f26 1 f19"/>
                <a:gd name="f35" fmla="*/ f27 1 f20"/>
                <a:gd name="f36" fmla="*/ f28 1 f19"/>
                <a:gd name="f37" fmla="*/ f29 1 f20"/>
                <a:gd name="f38" fmla="*/ f30 f10 1"/>
                <a:gd name="f39" fmla="*/ f31 f10 1"/>
                <a:gd name="f40" fmla="*/ f33 f11 1"/>
                <a:gd name="f41" fmla="*/ f32 f11 1"/>
                <a:gd name="f42" fmla="*/ f34 f10 1"/>
                <a:gd name="f43" fmla="*/ f35 f11 1"/>
                <a:gd name="f44" fmla="*/ f36 f10 1"/>
                <a:gd name="f45" fmla="*/ f37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42" y="f43"/>
                </a:cxn>
                <a:cxn ang="f25">
                  <a:pos x="f44" y="f43"/>
                </a:cxn>
                <a:cxn ang="f25">
                  <a:pos x="f44" y="f45"/>
                </a:cxn>
                <a:cxn ang="f25">
                  <a:pos x="f42" y="f45"/>
                </a:cxn>
              </a:cxnLst>
              <a:rect l="f38" t="f41" r="f39" b="f40"/>
              <a:pathLst>
                <a:path w="87153" h="35052">
                  <a:moveTo>
                    <a:pt x="f5" y="f5"/>
                  </a:moveTo>
                  <a:lnTo>
                    <a:pt x="f8" y="f5"/>
                  </a:lnTo>
                  <a:lnTo>
                    <a:pt x="f8" y="f7"/>
                  </a:lnTo>
                  <a:lnTo>
                    <a:pt x="f5" y="f7"/>
                  </a:ln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0" name="Grupo 24">
            <a:extLst>
              <a:ext uri="{FF2B5EF4-FFF2-40B4-BE49-F238E27FC236}">
                <a16:creationId xmlns:a16="http://schemas.microsoft.com/office/drawing/2014/main" id="{D142ABF4-DC10-424D-922E-4ED588A3ECC2}"/>
              </a:ext>
            </a:extLst>
          </p:cNvPr>
          <p:cNvGrpSpPr/>
          <p:nvPr/>
        </p:nvGrpSpPr>
        <p:grpSpPr>
          <a:xfrm>
            <a:off x="8157371" y="42574"/>
            <a:ext cx="815059" cy="710671"/>
            <a:chOff x="8157371" y="42574"/>
            <a:chExt cx="815059" cy="710671"/>
          </a:xfrm>
        </p:grpSpPr>
        <p:sp>
          <p:nvSpPr>
            <p:cNvPr id="21" name="Forma libre: forma 25">
              <a:extLst>
                <a:ext uri="{FF2B5EF4-FFF2-40B4-BE49-F238E27FC236}">
                  <a16:creationId xmlns:a16="http://schemas.microsoft.com/office/drawing/2014/main" id="{321C3BC1-6970-4B6F-B63C-7A70DA0E9FE5}"/>
                </a:ext>
              </a:extLst>
            </p:cNvPr>
            <p:cNvSpPr/>
            <p:nvPr/>
          </p:nvSpPr>
          <p:spPr>
            <a:xfrm flipH="1">
              <a:off x="8157371" y="336974"/>
              <a:ext cx="481989" cy="37495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18976"/>
                <a:gd name="f7" fmla="val 714904"/>
                <a:gd name="f8" fmla="val 918881"/>
                <a:gd name="f9" fmla="val 383944"/>
                <a:gd name="f10" fmla="val 911356"/>
                <a:gd name="f11" fmla="val 399755"/>
                <a:gd name="f12" fmla="val 905641"/>
                <a:gd name="f13" fmla="val 416805"/>
                <a:gd name="f14" fmla="val 895831"/>
                <a:gd name="f15" fmla="val 430997"/>
                <a:gd name="f16" fmla="val 875161"/>
                <a:gd name="f17" fmla="val 460810"/>
                <a:gd name="f18" fmla="val 845158"/>
                <a:gd name="f19" fmla="val 477193"/>
                <a:gd name="f20" fmla="val 809057"/>
                <a:gd name="f21" fmla="val 481194"/>
                <a:gd name="f22" fmla="val 800961"/>
                <a:gd name="f23" fmla="val 482051"/>
                <a:gd name="f24" fmla="val 797913"/>
                <a:gd name="f25" fmla="val 485671"/>
                <a:gd name="f26" fmla="val 794865"/>
                <a:gd name="f27" fmla="val 492529"/>
                <a:gd name="f28" fmla="val 739906"/>
                <a:gd name="f29" fmla="val 617878"/>
                <a:gd name="f30" fmla="val 644751"/>
                <a:gd name="f31" fmla="val 692077"/>
                <a:gd name="f32" fmla="val 509211"/>
                <a:gd name="f33" fmla="val 711032"/>
                <a:gd name="f34" fmla="val 409770"/>
                <a:gd name="f35" fmla="val 724843"/>
                <a:gd name="f36" fmla="val 318234"/>
                <a:gd name="f37" fmla="val 701793"/>
                <a:gd name="f38" fmla="val 237653"/>
                <a:gd name="f39" fmla="val 640547"/>
                <a:gd name="f40" fmla="val 186790"/>
                <a:gd name="f41" fmla="val 601876"/>
                <a:gd name="f42" fmla="val 149261"/>
                <a:gd name="f43" fmla="val 552536"/>
                <a:gd name="f44" fmla="val 125258"/>
                <a:gd name="f45" fmla="val 493386"/>
                <a:gd name="f46" fmla="val 121924"/>
                <a:gd name="f47" fmla="val 485099"/>
                <a:gd name="f48" fmla="val 117733"/>
                <a:gd name="f49" fmla="val 481956"/>
                <a:gd name="f50" fmla="val 108970"/>
                <a:gd name="f51" fmla="val 481099"/>
                <a:gd name="f52" fmla="val 54487"/>
                <a:gd name="f53" fmla="val 475860"/>
                <a:gd name="f54" fmla="val 6005"/>
                <a:gd name="f55" fmla="val 428140"/>
                <a:gd name="f56" fmla="val 671"/>
                <a:gd name="f57" fmla="val 374609"/>
                <a:gd name="f58" fmla="val -6473"/>
                <a:gd name="f59" fmla="val 303362"/>
                <a:gd name="f60" fmla="val 44581"/>
                <a:gd name="f61" fmla="val 253642"/>
                <a:gd name="f62" fmla="val 98969"/>
                <a:gd name="f63" fmla="val 244879"/>
                <a:gd name="f64" fmla="val 113733"/>
                <a:gd name="f65" fmla="val 242497"/>
                <a:gd name="f66" fmla="val 119352"/>
                <a:gd name="f67" fmla="val 236401"/>
                <a:gd name="f68" fmla="val 124782"/>
                <a:gd name="f69" fmla="val 223543"/>
                <a:gd name="f70" fmla="val 171264"/>
                <a:gd name="f71" fmla="val 114386"/>
                <a:gd name="f72" fmla="val 251273"/>
                <a:gd name="f73" fmla="val 41615"/>
                <a:gd name="f74" fmla="val 366336"/>
                <a:gd name="f75" fmla="val 12278"/>
                <a:gd name="f76" fmla="val 513782"/>
                <a:gd name="f77" fmla="val -25250"/>
                <a:gd name="f78" fmla="val 663801"/>
                <a:gd name="f79" fmla="val 23994"/>
                <a:gd name="f80" fmla="val 755051"/>
                <a:gd name="f81" fmla="val 149819"/>
                <a:gd name="f82" fmla="val 774005"/>
                <a:gd name="f83" fmla="val 175918"/>
                <a:gd name="f84" fmla="val 788960"/>
                <a:gd name="f85" fmla="val 204302"/>
                <a:gd name="f86" fmla="val 799914"/>
                <a:gd name="f87" fmla="val 234687"/>
                <a:gd name="f88" fmla="val 801724"/>
                <a:gd name="f89" fmla="val 239735"/>
                <a:gd name="f90" fmla="val 803819"/>
                <a:gd name="f91" fmla="val 242116"/>
                <a:gd name="f92" fmla="val 809629"/>
                <a:gd name="f93" fmla="val 242593"/>
                <a:gd name="f94" fmla="val 862493"/>
                <a:gd name="f95" fmla="val 247355"/>
                <a:gd name="f96" fmla="val 904689"/>
                <a:gd name="f97" fmla="val 284217"/>
                <a:gd name="f98" fmla="val 917452"/>
                <a:gd name="f99" fmla="val 336414"/>
                <a:gd name="f100" fmla="val 917738"/>
                <a:gd name="f101" fmla="val 337557"/>
                <a:gd name="f102" fmla="val 918405"/>
                <a:gd name="f103" fmla="val 338509"/>
                <a:gd name="f104" fmla="val 339557"/>
                <a:gd name="f105" fmla="val 354416"/>
                <a:gd name="f106" fmla="val 369180"/>
                <a:gd name="f107" fmla="val 409960"/>
                <a:gd name="f108" fmla="val 39043"/>
                <a:gd name="f109" fmla="val 406721"/>
                <a:gd name="f110" fmla="val 405007"/>
                <a:gd name="f111" fmla="val 38758"/>
                <a:gd name="f112" fmla="val 403388"/>
                <a:gd name="f113" fmla="val 311471"/>
                <a:gd name="f114" fmla="val 56188"/>
                <a:gd name="f115" fmla="val 238415"/>
                <a:gd name="f116" fmla="val 102385"/>
                <a:gd name="f117" fmla="val 185932"/>
                <a:gd name="f118" fmla="val 180109"/>
                <a:gd name="f119" fmla="val 168978"/>
                <a:gd name="f120" fmla="val 205159"/>
                <a:gd name="f121" fmla="val 156309"/>
                <a:gd name="f122" fmla="val 232305"/>
                <a:gd name="f123" fmla="val 147165"/>
                <a:gd name="f124" fmla="val 261166"/>
                <a:gd name="f125" fmla="val 143165"/>
                <a:gd name="f126" fmla="val 273739"/>
                <a:gd name="f127" fmla="val 138307"/>
                <a:gd name="f128" fmla="val 276787"/>
                <a:gd name="f129" fmla="val 125925"/>
                <a:gd name="f130" fmla="val 276406"/>
                <a:gd name="f131" fmla="val 119828"/>
                <a:gd name="f132" fmla="val 276216"/>
                <a:gd name="f133" fmla="val 113542"/>
                <a:gd name="f134" fmla="val 276692"/>
                <a:gd name="f135" fmla="val 107446"/>
                <a:gd name="f136" fmla="val 277645"/>
                <a:gd name="f137" fmla="val 60869"/>
                <a:gd name="f138" fmla="val 284693"/>
                <a:gd name="f139" fmla="val 27912"/>
                <a:gd name="f140" fmla="val 328699"/>
                <a:gd name="f141" fmla="val 35246"/>
                <a:gd name="f142" fmla="val 373752"/>
                <a:gd name="f143" fmla="val 42200"/>
                <a:gd name="f144" fmla="val 416900"/>
                <a:gd name="f145" fmla="val 79538"/>
                <a:gd name="f146" fmla="val 446999"/>
                <a:gd name="f147" fmla="val 127449"/>
                <a:gd name="f148" fmla="val 448047"/>
                <a:gd name="f149" fmla="val 142403"/>
                <a:gd name="f150" fmla="val 448333"/>
                <a:gd name="f151" fmla="val 145832"/>
                <a:gd name="f152" fmla="val 450809"/>
                <a:gd name="f153" fmla="val 150785"/>
                <a:gd name="f154" fmla="val 464620"/>
                <a:gd name="f155" fmla="val 169835"/>
                <a:gd name="f156" fmla="val 517484"/>
                <a:gd name="f157" fmla="val 199457"/>
                <a:gd name="f158" fmla="val 563490"/>
                <a:gd name="f159" fmla="val 242415"/>
                <a:gd name="f160" fmla="val 599875"/>
                <a:gd name="f161" fmla="val 335570"/>
                <a:gd name="f162" fmla="val 678742"/>
                <a:gd name="f163" fmla="val 442536"/>
                <a:gd name="f164" fmla="val 699126"/>
                <a:gd name="f165" fmla="val 557979"/>
                <a:gd name="f166" fmla="val 665598"/>
                <a:gd name="f167" fmla="val 661325"/>
                <a:gd name="f168" fmla="val 635594"/>
                <a:gd name="f169" fmla="val 731048"/>
                <a:gd name="f170" fmla="val 566062"/>
                <a:gd name="f171" fmla="val 768767"/>
                <a:gd name="f172" fmla="val 465001"/>
                <a:gd name="f173" fmla="val 451000"/>
                <a:gd name="f174" fmla="val 777434"/>
                <a:gd name="f175" fmla="val 448142"/>
                <a:gd name="f176" fmla="val 792865"/>
                <a:gd name="f177" fmla="val 811344"/>
                <a:gd name="f178" fmla="val 828298"/>
                <a:gd name="f179" fmla="val 443379"/>
                <a:gd name="f180" fmla="val 844109"/>
                <a:gd name="f181" fmla="val 433759"/>
                <a:gd name="f182" fmla="val 877924"/>
                <a:gd name="f183" fmla="val 412995"/>
                <a:gd name="f184" fmla="val 893354"/>
                <a:gd name="f185" fmla="val 372990"/>
                <a:gd name="f186" fmla="val 881638"/>
                <a:gd name="f187" fmla="val 335747"/>
                <a:gd name="f188" fmla="val 870494"/>
                <a:gd name="f189" fmla="val 300219"/>
                <a:gd name="f190" fmla="val 831822"/>
                <a:gd name="f191" fmla="val 273930"/>
                <a:gd name="f192" fmla="val 794294"/>
                <a:gd name="f193" fmla="val 782197"/>
                <a:gd name="f194" fmla="val 277168"/>
                <a:gd name="f195" fmla="val 777149"/>
                <a:gd name="f196" fmla="val 772958"/>
                <a:gd name="f197" fmla="val 262404"/>
                <a:gd name="f198" fmla="val 768386"/>
                <a:gd name="f199" fmla="val 249927"/>
                <a:gd name="f200" fmla="val 764290"/>
                <a:gd name="f201" fmla="val 237354"/>
                <a:gd name="f202" fmla="val 758766"/>
                <a:gd name="f203" fmla="val 225257"/>
                <a:gd name="f204" fmla="val 703425"/>
                <a:gd name="f205" fmla="val 103432"/>
                <a:gd name="f206" fmla="val 577886"/>
                <a:gd name="f207" fmla="val 27709"/>
                <a:gd name="f208" fmla="val 443965"/>
                <a:gd name="f209" fmla="val 35424"/>
                <a:gd name="f210" fmla="val 440630"/>
                <a:gd name="f211" fmla="val 35614"/>
                <a:gd name="f212" fmla="val 436725"/>
                <a:gd name="f213" fmla="val 37615"/>
                <a:gd name="f214" fmla="val 434249"/>
                <a:gd name="f215" fmla="val 39996"/>
                <a:gd name="f216" fmla="val 412913"/>
                <a:gd name="f217" fmla="val 60570"/>
                <a:gd name="f218" fmla="val 411008"/>
                <a:gd name="f219" fmla="val 85144"/>
                <a:gd name="f220" fmla="val 420724"/>
                <a:gd name="f221" fmla="val 111624"/>
                <a:gd name="f222" fmla="val 425581"/>
                <a:gd name="f223" fmla="val 124959"/>
                <a:gd name="f224" fmla="val 435011"/>
                <a:gd name="f225" fmla="val 133531"/>
                <a:gd name="f226" fmla="val 448727"/>
                <a:gd name="f227" fmla="val 137722"/>
                <a:gd name="f228" fmla="val 475397"/>
                <a:gd name="f229" fmla="val 145819"/>
                <a:gd name="f230" fmla="val 507687"/>
                <a:gd name="f231" fmla="val 128674"/>
                <a:gd name="f232" fmla="val 513211"/>
                <a:gd name="f233" fmla="val 103242"/>
                <a:gd name="f234" fmla="val 516450"/>
                <a:gd name="f235" fmla="val 88383"/>
                <a:gd name="f236" fmla="val 510925"/>
                <a:gd name="f237" fmla="val 79429"/>
                <a:gd name="f238" fmla="val 495875"/>
                <a:gd name="f239" fmla="val 77524"/>
                <a:gd name="f240" fmla="val 486827"/>
                <a:gd name="f241" fmla="val 76381"/>
                <a:gd name="f242" fmla="val 477492"/>
                <a:gd name="f243" fmla="val 77334"/>
                <a:gd name="f244" fmla="val 466063"/>
                <a:gd name="f245" fmla="val 474159"/>
                <a:gd name="f246" fmla="val 73143"/>
                <a:gd name="f247" fmla="val 480922"/>
                <a:gd name="f248" fmla="val 68476"/>
                <a:gd name="f249" fmla="val 488351"/>
                <a:gd name="f250" fmla="val 66190"/>
                <a:gd name="f251" fmla="val 515878"/>
                <a:gd name="f252" fmla="val 57617"/>
                <a:gd name="f253" fmla="val 538072"/>
                <a:gd name="f254" fmla="val 73714"/>
                <a:gd name="f255" fmla="val 538262"/>
                <a:gd name="f256" fmla="val 538357"/>
                <a:gd name="f257" fmla="val 110957"/>
                <a:gd name="f258" fmla="val 536643"/>
                <a:gd name="f259" fmla="val 120196"/>
                <a:gd name="f260" fmla="val 533404"/>
                <a:gd name="f261" fmla="val 128102"/>
                <a:gd name="f262" fmla="val 518831"/>
                <a:gd name="f263" fmla="val 164202"/>
                <a:gd name="f264" fmla="val 473682"/>
                <a:gd name="f265" fmla="val 182585"/>
                <a:gd name="f266" fmla="val 435678"/>
                <a:gd name="f267" fmla="val 169726"/>
                <a:gd name="f268" fmla="val 380052"/>
                <a:gd name="f269" fmla="val 150867"/>
                <a:gd name="f270" fmla="val 377766"/>
                <a:gd name="f271" fmla="val 78001"/>
                <a:gd name="f272" fmla="val 401959"/>
                <a:gd name="f273" fmla="val 48473"/>
                <a:gd name="f274" fmla="val 404150"/>
                <a:gd name="f275" fmla="val 45520"/>
                <a:gd name="f276" fmla="val 42853"/>
                <a:gd name="f277" fmla="+- 0 0 -90"/>
                <a:gd name="f278" fmla="*/ f3 1 918976"/>
                <a:gd name="f279" fmla="*/ f4 1 714904"/>
                <a:gd name="f280" fmla="val f5"/>
                <a:gd name="f281" fmla="val f6"/>
                <a:gd name="f282" fmla="val f7"/>
                <a:gd name="f283" fmla="*/ f277 f0 1"/>
                <a:gd name="f284" fmla="+- f282 0 f280"/>
                <a:gd name="f285" fmla="+- f281 0 f280"/>
                <a:gd name="f286" fmla="*/ f283 1 f2"/>
                <a:gd name="f287" fmla="*/ f285 1 918976"/>
                <a:gd name="f288" fmla="*/ f284 1 714904"/>
                <a:gd name="f289" fmla="*/ 918881 f285 1"/>
                <a:gd name="f290" fmla="*/ 383944 f284 1"/>
                <a:gd name="f291" fmla="*/ 895831 f285 1"/>
                <a:gd name="f292" fmla="*/ 430997 f284 1"/>
                <a:gd name="f293" fmla="*/ 809057 f285 1"/>
                <a:gd name="f294" fmla="*/ 481194 f284 1"/>
                <a:gd name="f295" fmla="*/ 794865 f285 1"/>
                <a:gd name="f296" fmla="*/ 492529 f284 1"/>
                <a:gd name="f297" fmla="*/ 509211 f285 1"/>
                <a:gd name="f298" fmla="*/ 711032 f284 1"/>
                <a:gd name="f299" fmla="*/ 237653 f285 1"/>
                <a:gd name="f300" fmla="*/ 640547 f284 1"/>
                <a:gd name="f301" fmla="*/ 125258 f285 1"/>
                <a:gd name="f302" fmla="*/ 493386 f284 1"/>
                <a:gd name="f303" fmla="*/ 108970 f285 1"/>
                <a:gd name="f304" fmla="*/ 481099 f284 1"/>
                <a:gd name="f305" fmla="*/ 671 f285 1"/>
                <a:gd name="f306" fmla="*/ 374609 f284 1"/>
                <a:gd name="f307" fmla="*/ 98969 f285 1"/>
                <a:gd name="f308" fmla="*/ 244879 f284 1"/>
                <a:gd name="f309" fmla="*/ 124782 f285 1"/>
                <a:gd name="f310" fmla="*/ 223543 f284 1"/>
                <a:gd name="f311" fmla="*/ 366336 f285 1"/>
                <a:gd name="f312" fmla="*/ 12278 f284 1"/>
                <a:gd name="f313" fmla="*/ 755051 f285 1"/>
                <a:gd name="f314" fmla="*/ 149819 f284 1"/>
                <a:gd name="f315" fmla="*/ 799914 f285 1"/>
                <a:gd name="f316" fmla="*/ 234687 f284 1"/>
                <a:gd name="f317" fmla="*/ 809629 f285 1"/>
                <a:gd name="f318" fmla="*/ 242593 f284 1"/>
                <a:gd name="f319" fmla="*/ 917452 f285 1"/>
                <a:gd name="f320" fmla="*/ 336414 f284 1"/>
                <a:gd name="f321" fmla="*/ 918976 f285 1"/>
                <a:gd name="f322" fmla="*/ 339557 f284 1"/>
                <a:gd name="f323" fmla="*/ 409960 f285 1"/>
                <a:gd name="f324" fmla="*/ 39043 f284 1"/>
                <a:gd name="f325" fmla="*/ 403388 f285 1"/>
                <a:gd name="f326" fmla="*/ 185932 f285 1"/>
                <a:gd name="f327" fmla="*/ 180109 f284 1"/>
                <a:gd name="f328" fmla="*/ 147165 f285 1"/>
                <a:gd name="f329" fmla="*/ 261166 f284 1"/>
                <a:gd name="f330" fmla="*/ 125925 f285 1"/>
                <a:gd name="f331" fmla="*/ 276406 f284 1"/>
                <a:gd name="f332" fmla="*/ 107446 f285 1"/>
                <a:gd name="f333" fmla="*/ 277645 f284 1"/>
                <a:gd name="f334" fmla="*/ 35246 f285 1"/>
                <a:gd name="f335" fmla="*/ 373752 f284 1"/>
                <a:gd name="f336" fmla="*/ 127449 f285 1"/>
                <a:gd name="f337" fmla="*/ 448047 f284 1"/>
                <a:gd name="f338" fmla="*/ 150785 f285 1"/>
                <a:gd name="f339" fmla="*/ 464620 f284 1"/>
                <a:gd name="f340" fmla="*/ 242415 f285 1"/>
                <a:gd name="f341" fmla="*/ 599875 f284 1"/>
                <a:gd name="f342" fmla="*/ 557979 f285 1"/>
                <a:gd name="f343" fmla="*/ 665598 f284 1"/>
                <a:gd name="f344" fmla="*/ 768767 f285 1"/>
                <a:gd name="f345" fmla="*/ 465001 f284 1"/>
                <a:gd name="f346" fmla="*/ 792865 f285 1"/>
                <a:gd name="f347" fmla="*/ 844109 f285 1"/>
                <a:gd name="f348" fmla="*/ 433759 f284 1"/>
                <a:gd name="f349" fmla="*/ 881638 f285 1"/>
                <a:gd name="f350" fmla="*/ 335747 f284 1"/>
                <a:gd name="f351" fmla="*/ 794294 f285 1"/>
                <a:gd name="f352" fmla="*/ 772958 f285 1"/>
                <a:gd name="f353" fmla="*/ 262404 f284 1"/>
                <a:gd name="f354" fmla="*/ 758766 f285 1"/>
                <a:gd name="f355" fmla="*/ 225257 f284 1"/>
                <a:gd name="f356" fmla="*/ 443965 f285 1"/>
                <a:gd name="f357" fmla="*/ 35424 f284 1"/>
                <a:gd name="f358" fmla="*/ 434249 f285 1"/>
                <a:gd name="f359" fmla="*/ 39996 f284 1"/>
                <a:gd name="f360" fmla="*/ 420724 f285 1"/>
                <a:gd name="f361" fmla="*/ 111624 f284 1"/>
                <a:gd name="f362" fmla="*/ 448727 f285 1"/>
                <a:gd name="f363" fmla="*/ 137722 f284 1"/>
                <a:gd name="f364" fmla="*/ 513211 f285 1"/>
                <a:gd name="f365" fmla="*/ 103242 f284 1"/>
                <a:gd name="f366" fmla="*/ 495875 f285 1"/>
                <a:gd name="f367" fmla="*/ 77524 f284 1"/>
                <a:gd name="f368" fmla="*/ 466063 f285 1"/>
                <a:gd name="f369" fmla="*/ 77334 f284 1"/>
                <a:gd name="f370" fmla="*/ 488351 f285 1"/>
                <a:gd name="f371" fmla="*/ 66190 f284 1"/>
                <a:gd name="f372" fmla="*/ 538262 f285 1"/>
                <a:gd name="f373" fmla="*/ 102385 f284 1"/>
                <a:gd name="f374" fmla="*/ 533404 f285 1"/>
                <a:gd name="f375" fmla="*/ 128102 f284 1"/>
                <a:gd name="f376" fmla="*/ 435678 f285 1"/>
                <a:gd name="f377" fmla="*/ 169726 f284 1"/>
                <a:gd name="f378" fmla="*/ 401959 f285 1"/>
                <a:gd name="f379" fmla="*/ 48473 f284 1"/>
                <a:gd name="f380" fmla="+- f286 0 f1"/>
                <a:gd name="f381" fmla="*/ f289 1 918976"/>
                <a:gd name="f382" fmla="*/ f290 1 714904"/>
                <a:gd name="f383" fmla="*/ f291 1 918976"/>
                <a:gd name="f384" fmla="*/ f292 1 714904"/>
                <a:gd name="f385" fmla="*/ f293 1 918976"/>
                <a:gd name="f386" fmla="*/ f294 1 714904"/>
                <a:gd name="f387" fmla="*/ f295 1 918976"/>
                <a:gd name="f388" fmla="*/ f296 1 714904"/>
                <a:gd name="f389" fmla="*/ f297 1 918976"/>
                <a:gd name="f390" fmla="*/ f298 1 714904"/>
                <a:gd name="f391" fmla="*/ f299 1 918976"/>
                <a:gd name="f392" fmla="*/ f300 1 714904"/>
                <a:gd name="f393" fmla="*/ f301 1 918976"/>
                <a:gd name="f394" fmla="*/ f302 1 714904"/>
                <a:gd name="f395" fmla="*/ f303 1 918976"/>
                <a:gd name="f396" fmla="*/ f304 1 714904"/>
                <a:gd name="f397" fmla="*/ f305 1 918976"/>
                <a:gd name="f398" fmla="*/ f306 1 714904"/>
                <a:gd name="f399" fmla="*/ f307 1 918976"/>
                <a:gd name="f400" fmla="*/ f308 1 714904"/>
                <a:gd name="f401" fmla="*/ f309 1 918976"/>
                <a:gd name="f402" fmla="*/ f310 1 714904"/>
                <a:gd name="f403" fmla="*/ f311 1 918976"/>
                <a:gd name="f404" fmla="*/ f312 1 714904"/>
                <a:gd name="f405" fmla="*/ f313 1 918976"/>
                <a:gd name="f406" fmla="*/ f314 1 714904"/>
                <a:gd name="f407" fmla="*/ f315 1 918976"/>
                <a:gd name="f408" fmla="*/ f316 1 714904"/>
                <a:gd name="f409" fmla="*/ f317 1 918976"/>
                <a:gd name="f410" fmla="*/ f318 1 714904"/>
                <a:gd name="f411" fmla="*/ f319 1 918976"/>
                <a:gd name="f412" fmla="*/ f320 1 714904"/>
                <a:gd name="f413" fmla="*/ f321 1 918976"/>
                <a:gd name="f414" fmla="*/ f322 1 714904"/>
                <a:gd name="f415" fmla="*/ f323 1 918976"/>
                <a:gd name="f416" fmla="*/ f324 1 714904"/>
                <a:gd name="f417" fmla="*/ f325 1 918976"/>
                <a:gd name="f418" fmla="*/ f326 1 918976"/>
                <a:gd name="f419" fmla="*/ f327 1 714904"/>
                <a:gd name="f420" fmla="*/ f328 1 918976"/>
                <a:gd name="f421" fmla="*/ f329 1 714904"/>
                <a:gd name="f422" fmla="*/ f330 1 918976"/>
                <a:gd name="f423" fmla="*/ f331 1 714904"/>
                <a:gd name="f424" fmla="*/ f332 1 918976"/>
                <a:gd name="f425" fmla="*/ f333 1 714904"/>
                <a:gd name="f426" fmla="*/ f334 1 918976"/>
                <a:gd name="f427" fmla="*/ f335 1 714904"/>
                <a:gd name="f428" fmla="*/ f336 1 918976"/>
                <a:gd name="f429" fmla="*/ f337 1 714904"/>
                <a:gd name="f430" fmla="*/ f338 1 918976"/>
                <a:gd name="f431" fmla="*/ f339 1 714904"/>
                <a:gd name="f432" fmla="*/ f340 1 918976"/>
                <a:gd name="f433" fmla="*/ f341 1 714904"/>
                <a:gd name="f434" fmla="*/ f342 1 918976"/>
                <a:gd name="f435" fmla="*/ f343 1 714904"/>
                <a:gd name="f436" fmla="*/ f344 1 918976"/>
                <a:gd name="f437" fmla="*/ f345 1 714904"/>
                <a:gd name="f438" fmla="*/ f346 1 918976"/>
                <a:gd name="f439" fmla="*/ f347 1 918976"/>
                <a:gd name="f440" fmla="*/ f348 1 714904"/>
                <a:gd name="f441" fmla="*/ f349 1 918976"/>
                <a:gd name="f442" fmla="*/ f350 1 714904"/>
                <a:gd name="f443" fmla="*/ f351 1 918976"/>
                <a:gd name="f444" fmla="*/ f352 1 918976"/>
                <a:gd name="f445" fmla="*/ f353 1 714904"/>
                <a:gd name="f446" fmla="*/ f354 1 918976"/>
                <a:gd name="f447" fmla="*/ f355 1 714904"/>
                <a:gd name="f448" fmla="*/ f356 1 918976"/>
                <a:gd name="f449" fmla="*/ f357 1 714904"/>
                <a:gd name="f450" fmla="*/ f358 1 918976"/>
                <a:gd name="f451" fmla="*/ f359 1 714904"/>
                <a:gd name="f452" fmla="*/ f360 1 918976"/>
                <a:gd name="f453" fmla="*/ f361 1 714904"/>
                <a:gd name="f454" fmla="*/ f362 1 918976"/>
                <a:gd name="f455" fmla="*/ f363 1 714904"/>
                <a:gd name="f456" fmla="*/ f364 1 918976"/>
                <a:gd name="f457" fmla="*/ f365 1 714904"/>
                <a:gd name="f458" fmla="*/ f366 1 918976"/>
                <a:gd name="f459" fmla="*/ f367 1 714904"/>
                <a:gd name="f460" fmla="*/ f368 1 918976"/>
                <a:gd name="f461" fmla="*/ f369 1 714904"/>
                <a:gd name="f462" fmla="*/ f370 1 918976"/>
                <a:gd name="f463" fmla="*/ f371 1 714904"/>
                <a:gd name="f464" fmla="*/ f372 1 918976"/>
                <a:gd name="f465" fmla="*/ f373 1 714904"/>
                <a:gd name="f466" fmla="*/ f374 1 918976"/>
                <a:gd name="f467" fmla="*/ f375 1 714904"/>
                <a:gd name="f468" fmla="*/ f376 1 918976"/>
                <a:gd name="f469" fmla="*/ f377 1 714904"/>
                <a:gd name="f470" fmla="*/ f378 1 918976"/>
                <a:gd name="f471" fmla="*/ f379 1 714904"/>
                <a:gd name="f472" fmla="*/ f280 1 f287"/>
                <a:gd name="f473" fmla="*/ f281 1 f287"/>
                <a:gd name="f474" fmla="*/ f280 1 f288"/>
                <a:gd name="f475" fmla="*/ f282 1 f288"/>
                <a:gd name="f476" fmla="*/ f381 1 f287"/>
                <a:gd name="f477" fmla="*/ f382 1 f288"/>
                <a:gd name="f478" fmla="*/ f383 1 f287"/>
                <a:gd name="f479" fmla="*/ f384 1 f288"/>
                <a:gd name="f480" fmla="*/ f385 1 f287"/>
                <a:gd name="f481" fmla="*/ f386 1 f288"/>
                <a:gd name="f482" fmla="*/ f387 1 f287"/>
                <a:gd name="f483" fmla="*/ f388 1 f288"/>
                <a:gd name="f484" fmla="*/ f389 1 f287"/>
                <a:gd name="f485" fmla="*/ f390 1 f288"/>
                <a:gd name="f486" fmla="*/ f391 1 f287"/>
                <a:gd name="f487" fmla="*/ f392 1 f288"/>
                <a:gd name="f488" fmla="*/ f393 1 f287"/>
                <a:gd name="f489" fmla="*/ f394 1 f288"/>
                <a:gd name="f490" fmla="*/ f395 1 f287"/>
                <a:gd name="f491" fmla="*/ f396 1 f288"/>
                <a:gd name="f492" fmla="*/ f397 1 f287"/>
                <a:gd name="f493" fmla="*/ f398 1 f288"/>
                <a:gd name="f494" fmla="*/ f399 1 f287"/>
                <a:gd name="f495" fmla="*/ f400 1 f288"/>
                <a:gd name="f496" fmla="*/ f401 1 f287"/>
                <a:gd name="f497" fmla="*/ f402 1 f288"/>
                <a:gd name="f498" fmla="*/ f403 1 f287"/>
                <a:gd name="f499" fmla="*/ f404 1 f288"/>
                <a:gd name="f500" fmla="*/ f405 1 f287"/>
                <a:gd name="f501" fmla="*/ f406 1 f288"/>
                <a:gd name="f502" fmla="*/ f407 1 f287"/>
                <a:gd name="f503" fmla="*/ f408 1 f288"/>
                <a:gd name="f504" fmla="*/ f409 1 f287"/>
                <a:gd name="f505" fmla="*/ f410 1 f288"/>
                <a:gd name="f506" fmla="*/ f411 1 f287"/>
                <a:gd name="f507" fmla="*/ f412 1 f288"/>
                <a:gd name="f508" fmla="*/ f413 1 f287"/>
                <a:gd name="f509" fmla="*/ f414 1 f288"/>
                <a:gd name="f510" fmla="*/ f415 1 f287"/>
                <a:gd name="f511" fmla="*/ f416 1 f288"/>
                <a:gd name="f512" fmla="*/ f417 1 f287"/>
                <a:gd name="f513" fmla="*/ f418 1 f287"/>
                <a:gd name="f514" fmla="*/ f419 1 f288"/>
                <a:gd name="f515" fmla="*/ f420 1 f287"/>
                <a:gd name="f516" fmla="*/ f421 1 f288"/>
                <a:gd name="f517" fmla="*/ f422 1 f287"/>
                <a:gd name="f518" fmla="*/ f423 1 f288"/>
                <a:gd name="f519" fmla="*/ f424 1 f287"/>
                <a:gd name="f520" fmla="*/ f425 1 f288"/>
                <a:gd name="f521" fmla="*/ f426 1 f287"/>
                <a:gd name="f522" fmla="*/ f427 1 f288"/>
                <a:gd name="f523" fmla="*/ f428 1 f287"/>
                <a:gd name="f524" fmla="*/ f429 1 f288"/>
                <a:gd name="f525" fmla="*/ f430 1 f287"/>
                <a:gd name="f526" fmla="*/ f431 1 f288"/>
                <a:gd name="f527" fmla="*/ f432 1 f287"/>
                <a:gd name="f528" fmla="*/ f433 1 f288"/>
                <a:gd name="f529" fmla="*/ f434 1 f287"/>
                <a:gd name="f530" fmla="*/ f435 1 f288"/>
                <a:gd name="f531" fmla="*/ f436 1 f287"/>
                <a:gd name="f532" fmla="*/ f437 1 f288"/>
                <a:gd name="f533" fmla="*/ f438 1 f287"/>
                <a:gd name="f534" fmla="*/ f439 1 f287"/>
                <a:gd name="f535" fmla="*/ f440 1 f288"/>
                <a:gd name="f536" fmla="*/ f441 1 f287"/>
                <a:gd name="f537" fmla="*/ f442 1 f288"/>
                <a:gd name="f538" fmla="*/ f443 1 f287"/>
                <a:gd name="f539" fmla="*/ f444 1 f287"/>
                <a:gd name="f540" fmla="*/ f445 1 f288"/>
                <a:gd name="f541" fmla="*/ f446 1 f287"/>
                <a:gd name="f542" fmla="*/ f447 1 f288"/>
                <a:gd name="f543" fmla="*/ f448 1 f287"/>
                <a:gd name="f544" fmla="*/ f449 1 f288"/>
                <a:gd name="f545" fmla="*/ f450 1 f287"/>
                <a:gd name="f546" fmla="*/ f451 1 f288"/>
                <a:gd name="f547" fmla="*/ f452 1 f287"/>
                <a:gd name="f548" fmla="*/ f453 1 f288"/>
                <a:gd name="f549" fmla="*/ f454 1 f287"/>
                <a:gd name="f550" fmla="*/ f455 1 f288"/>
                <a:gd name="f551" fmla="*/ f456 1 f287"/>
                <a:gd name="f552" fmla="*/ f457 1 f288"/>
                <a:gd name="f553" fmla="*/ f458 1 f287"/>
                <a:gd name="f554" fmla="*/ f459 1 f288"/>
                <a:gd name="f555" fmla="*/ f460 1 f287"/>
                <a:gd name="f556" fmla="*/ f461 1 f288"/>
                <a:gd name="f557" fmla="*/ f462 1 f287"/>
                <a:gd name="f558" fmla="*/ f463 1 f288"/>
                <a:gd name="f559" fmla="*/ f464 1 f287"/>
                <a:gd name="f560" fmla="*/ f465 1 f288"/>
                <a:gd name="f561" fmla="*/ f466 1 f287"/>
                <a:gd name="f562" fmla="*/ f467 1 f288"/>
                <a:gd name="f563" fmla="*/ f468 1 f287"/>
                <a:gd name="f564" fmla="*/ f469 1 f288"/>
                <a:gd name="f565" fmla="*/ f470 1 f287"/>
                <a:gd name="f566" fmla="*/ f471 1 f288"/>
                <a:gd name="f567" fmla="*/ f472 f278 1"/>
                <a:gd name="f568" fmla="*/ f473 f278 1"/>
                <a:gd name="f569" fmla="*/ f475 f279 1"/>
                <a:gd name="f570" fmla="*/ f474 f279 1"/>
                <a:gd name="f571" fmla="*/ f476 f278 1"/>
                <a:gd name="f572" fmla="*/ f477 f279 1"/>
                <a:gd name="f573" fmla="*/ f478 f278 1"/>
                <a:gd name="f574" fmla="*/ f479 f279 1"/>
                <a:gd name="f575" fmla="*/ f480 f278 1"/>
                <a:gd name="f576" fmla="*/ f481 f279 1"/>
                <a:gd name="f577" fmla="*/ f482 f278 1"/>
                <a:gd name="f578" fmla="*/ f483 f279 1"/>
                <a:gd name="f579" fmla="*/ f484 f278 1"/>
                <a:gd name="f580" fmla="*/ f485 f279 1"/>
                <a:gd name="f581" fmla="*/ f486 f278 1"/>
                <a:gd name="f582" fmla="*/ f487 f279 1"/>
                <a:gd name="f583" fmla="*/ f488 f278 1"/>
                <a:gd name="f584" fmla="*/ f489 f279 1"/>
                <a:gd name="f585" fmla="*/ f490 f278 1"/>
                <a:gd name="f586" fmla="*/ f491 f279 1"/>
                <a:gd name="f587" fmla="*/ f492 f278 1"/>
                <a:gd name="f588" fmla="*/ f493 f279 1"/>
                <a:gd name="f589" fmla="*/ f494 f278 1"/>
                <a:gd name="f590" fmla="*/ f495 f279 1"/>
                <a:gd name="f591" fmla="*/ f496 f278 1"/>
                <a:gd name="f592" fmla="*/ f497 f279 1"/>
                <a:gd name="f593" fmla="*/ f498 f278 1"/>
                <a:gd name="f594" fmla="*/ f499 f279 1"/>
                <a:gd name="f595" fmla="*/ f500 f278 1"/>
                <a:gd name="f596" fmla="*/ f501 f279 1"/>
                <a:gd name="f597" fmla="*/ f502 f278 1"/>
                <a:gd name="f598" fmla="*/ f503 f279 1"/>
                <a:gd name="f599" fmla="*/ f504 f278 1"/>
                <a:gd name="f600" fmla="*/ f505 f279 1"/>
                <a:gd name="f601" fmla="*/ f506 f278 1"/>
                <a:gd name="f602" fmla="*/ f507 f279 1"/>
                <a:gd name="f603" fmla="*/ f508 f278 1"/>
                <a:gd name="f604" fmla="*/ f509 f279 1"/>
                <a:gd name="f605" fmla="*/ f510 f278 1"/>
                <a:gd name="f606" fmla="*/ f511 f279 1"/>
                <a:gd name="f607" fmla="*/ f512 f278 1"/>
                <a:gd name="f608" fmla="*/ f513 f278 1"/>
                <a:gd name="f609" fmla="*/ f514 f279 1"/>
                <a:gd name="f610" fmla="*/ f515 f278 1"/>
                <a:gd name="f611" fmla="*/ f516 f279 1"/>
                <a:gd name="f612" fmla="*/ f517 f278 1"/>
                <a:gd name="f613" fmla="*/ f518 f279 1"/>
                <a:gd name="f614" fmla="*/ f519 f278 1"/>
                <a:gd name="f615" fmla="*/ f520 f279 1"/>
                <a:gd name="f616" fmla="*/ f521 f278 1"/>
                <a:gd name="f617" fmla="*/ f522 f279 1"/>
                <a:gd name="f618" fmla="*/ f523 f278 1"/>
                <a:gd name="f619" fmla="*/ f524 f279 1"/>
                <a:gd name="f620" fmla="*/ f525 f278 1"/>
                <a:gd name="f621" fmla="*/ f526 f279 1"/>
                <a:gd name="f622" fmla="*/ f527 f278 1"/>
                <a:gd name="f623" fmla="*/ f528 f279 1"/>
                <a:gd name="f624" fmla="*/ f529 f278 1"/>
                <a:gd name="f625" fmla="*/ f530 f279 1"/>
                <a:gd name="f626" fmla="*/ f531 f278 1"/>
                <a:gd name="f627" fmla="*/ f532 f279 1"/>
                <a:gd name="f628" fmla="*/ f533 f278 1"/>
                <a:gd name="f629" fmla="*/ f534 f278 1"/>
                <a:gd name="f630" fmla="*/ f535 f279 1"/>
                <a:gd name="f631" fmla="*/ f536 f278 1"/>
                <a:gd name="f632" fmla="*/ f537 f279 1"/>
                <a:gd name="f633" fmla="*/ f538 f278 1"/>
                <a:gd name="f634" fmla="*/ f539 f278 1"/>
                <a:gd name="f635" fmla="*/ f540 f279 1"/>
                <a:gd name="f636" fmla="*/ f541 f278 1"/>
                <a:gd name="f637" fmla="*/ f542 f279 1"/>
                <a:gd name="f638" fmla="*/ f543 f278 1"/>
                <a:gd name="f639" fmla="*/ f544 f279 1"/>
                <a:gd name="f640" fmla="*/ f545 f278 1"/>
                <a:gd name="f641" fmla="*/ f546 f279 1"/>
                <a:gd name="f642" fmla="*/ f547 f278 1"/>
                <a:gd name="f643" fmla="*/ f548 f279 1"/>
                <a:gd name="f644" fmla="*/ f549 f278 1"/>
                <a:gd name="f645" fmla="*/ f550 f279 1"/>
                <a:gd name="f646" fmla="*/ f551 f278 1"/>
                <a:gd name="f647" fmla="*/ f552 f279 1"/>
                <a:gd name="f648" fmla="*/ f553 f278 1"/>
                <a:gd name="f649" fmla="*/ f554 f279 1"/>
                <a:gd name="f650" fmla="*/ f555 f278 1"/>
                <a:gd name="f651" fmla="*/ f556 f279 1"/>
                <a:gd name="f652" fmla="*/ f557 f278 1"/>
                <a:gd name="f653" fmla="*/ f558 f279 1"/>
                <a:gd name="f654" fmla="*/ f559 f278 1"/>
                <a:gd name="f655" fmla="*/ f560 f279 1"/>
                <a:gd name="f656" fmla="*/ f561 f278 1"/>
                <a:gd name="f657" fmla="*/ f562 f279 1"/>
                <a:gd name="f658" fmla="*/ f563 f278 1"/>
                <a:gd name="f659" fmla="*/ f564 f279 1"/>
                <a:gd name="f660" fmla="*/ f565 f278 1"/>
                <a:gd name="f661" fmla="*/ f566 f2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0">
                  <a:pos x="f571" y="f572"/>
                </a:cxn>
                <a:cxn ang="f380">
                  <a:pos x="f573" y="f574"/>
                </a:cxn>
                <a:cxn ang="f380">
                  <a:pos x="f575" y="f576"/>
                </a:cxn>
                <a:cxn ang="f380">
                  <a:pos x="f577" y="f578"/>
                </a:cxn>
                <a:cxn ang="f380">
                  <a:pos x="f579" y="f580"/>
                </a:cxn>
                <a:cxn ang="f380">
                  <a:pos x="f581" y="f582"/>
                </a:cxn>
                <a:cxn ang="f380">
                  <a:pos x="f583" y="f584"/>
                </a:cxn>
                <a:cxn ang="f380">
                  <a:pos x="f585" y="f586"/>
                </a:cxn>
                <a:cxn ang="f380">
                  <a:pos x="f587" y="f588"/>
                </a:cxn>
                <a:cxn ang="f380">
                  <a:pos x="f589" y="f590"/>
                </a:cxn>
                <a:cxn ang="f380">
                  <a:pos x="f591" y="f592"/>
                </a:cxn>
                <a:cxn ang="f380">
                  <a:pos x="f593" y="f594"/>
                </a:cxn>
                <a:cxn ang="f380">
                  <a:pos x="f595" y="f596"/>
                </a:cxn>
                <a:cxn ang="f380">
                  <a:pos x="f597" y="f598"/>
                </a:cxn>
                <a:cxn ang="f380">
                  <a:pos x="f599" y="f600"/>
                </a:cxn>
                <a:cxn ang="f380">
                  <a:pos x="f601" y="f602"/>
                </a:cxn>
                <a:cxn ang="f380">
                  <a:pos x="f603" y="f604"/>
                </a:cxn>
                <a:cxn ang="f380">
                  <a:pos x="f571" y="f572"/>
                </a:cxn>
                <a:cxn ang="f380">
                  <a:pos x="f605" y="f606"/>
                </a:cxn>
                <a:cxn ang="f380">
                  <a:pos x="f607" y="f606"/>
                </a:cxn>
                <a:cxn ang="f380">
                  <a:pos x="f608" y="f609"/>
                </a:cxn>
                <a:cxn ang="f380">
                  <a:pos x="f610" y="f611"/>
                </a:cxn>
                <a:cxn ang="f380">
                  <a:pos x="f612" y="f613"/>
                </a:cxn>
                <a:cxn ang="f380">
                  <a:pos x="f614" y="f615"/>
                </a:cxn>
                <a:cxn ang="f380">
                  <a:pos x="f616" y="f617"/>
                </a:cxn>
                <a:cxn ang="f380">
                  <a:pos x="f618" y="f619"/>
                </a:cxn>
                <a:cxn ang="f380">
                  <a:pos x="f620" y="f621"/>
                </a:cxn>
                <a:cxn ang="f380">
                  <a:pos x="f622" y="f623"/>
                </a:cxn>
                <a:cxn ang="f380">
                  <a:pos x="f624" y="f625"/>
                </a:cxn>
                <a:cxn ang="f380">
                  <a:pos x="f626" y="f627"/>
                </a:cxn>
                <a:cxn ang="f380">
                  <a:pos x="f628" y="f619"/>
                </a:cxn>
                <a:cxn ang="f380">
                  <a:pos x="f629" y="f630"/>
                </a:cxn>
                <a:cxn ang="f380">
                  <a:pos x="f631" y="f632"/>
                </a:cxn>
                <a:cxn ang="f380">
                  <a:pos x="f633" y="f613"/>
                </a:cxn>
                <a:cxn ang="f380">
                  <a:pos x="f634" y="f635"/>
                </a:cxn>
                <a:cxn ang="f380">
                  <a:pos x="f636" y="f637"/>
                </a:cxn>
                <a:cxn ang="f380">
                  <a:pos x="f638" y="f639"/>
                </a:cxn>
                <a:cxn ang="f380">
                  <a:pos x="f640" y="f641"/>
                </a:cxn>
                <a:cxn ang="f380">
                  <a:pos x="f642" y="f643"/>
                </a:cxn>
                <a:cxn ang="f380">
                  <a:pos x="f644" y="f645"/>
                </a:cxn>
                <a:cxn ang="f380">
                  <a:pos x="f646" y="f647"/>
                </a:cxn>
                <a:cxn ang="f380">
                  <a:pos x="f648" y="f649"/>
                </a:cxn>
                <a:cxn ang="f380">
                  <a:pos x="f650" y="f651"/>
                </a:cxn>
                <a:cxn ang="f380">
                  <a:pos x="f652" y="f653"/>
                </a:cxn>
                <a:cxn ang="f380">
                  <a:pos x="f654" y="f655"/>
                </a:cxn>
                <a:cxn ang="f380">
                  <a:pos x="f656" y="f657"/>
                </a:cxn>
                <a:cxn ang="f380">
                  <a:pos x="f658" y="f659"/>
                </a:cxn>
                <a:cxn ang="f380">
                  <a:pos x="f660" y="f661"/>
                </a:cxn>
                <a:cxn ang="f380">
                  <a:pos x="f605" y="f606"/>
                </a:cxn>
              </a:cxnLst>
              <a:rect l="f567" t="f570" r="f568" b="f569"/>
              <a:pathLst>
                <a:path w="918976" h="714904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6" y="f104"/>
                  </a:cubicBezTo>
                  <a:cubicBezTo>
                    <a:pt x="f8" y="f105"/>
                    <a:pt x="f8" y="f106"/>
                    <a:pt x="f8" y="f9"/>
                  </a:cubicBezTo>
                  <a:close/>
                  <a:moveTo>
                    <a:pt x="f107" y="f108"/>
                  </a:moveTo>
                  <a:cubicBezTo>
                    <a:pt x="f109" y="f108"/>
                    <a:pt x="f110" y="f111"/>
                    <a:pt x="f112" y="f108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2"/>
                  </a:cubicBezTo>
                  <a:cubicBezTo>
                    <a:pt x="f143" y="f144"/>
                    <a:pt x="f145" y="f146"/>
                    <a:pt x="f147" y="f148"/>
                  </a:cubicBezTo>
                  <a:cubicBezTo>
                    <a:pt x="f149" y="f150"/>
                    <a:pt x="f151" y="f152"/>
                    <a:pt x="f153" y="f154"/>
                  </a:cubicBezTo>
                  <a:cubicBezTo>
                    <a:pt x="f155" y="f156"/>
                    <a:pt x="f157" y="f158"/>
                    <a:pt x="f159" y="f160"/>
                  </a:cubicBezTo>
                  <a:cubicBezTo>
                    <a:pt x="f161" y="f162"/>
                    <a:pt x="f163" y="f164"/>
                    <a:pt x="f165" y="f166"/>
                  </a:cubicBezTo>
                  <a:cubicBezTo>
                    <a:pt x="f167" y="f168"/>
                    <a:pt x="f169" y="f170"/>
                    <a:pt x="f171" y="f172"/>
                  </a:cubicBezTo>
                  <a:cubicBezTo>
                    <a:pt x="f82" y="f173"/>
                    <a:pt x="f174" y="f175"/>
                    <a:pt x="f176" y="f148"/>
                  </a:cubicBezTo>
                  <a:cubicBezTo>
                    <a:pt x="f177" y="f148"/>
                    <a:pt x="f178" y="f179"/>
                    <a:pt x="f180" y="f181"/>
                  </a:cubicBezTo>
                  <a:cubicBezTo>
                    <a:pt x="f182" y="f183"/>
                    <a:pt x="f184" y="f185"/>
                    <a:pt x="f186" y="f187"/>
                  </a:cubicBezTo>
                  <a:cubicBezTo>
                    <a:pt x="f188" y="f189"/>
                    <a:pt x="f190" y="f191"/>
                    <a:pt x="f192" y="f130"/>
                  </a:cubicBezTo>
                  <a:cubicBezTo>
                    <a:pt x="f193" y="f194"/>
                    <a:pt x="f195" y="f126"/>
                    <a:pt x="f196" y="f197"/>
                  </a:cubicBezTo>
                  <a:cubicBezTo>
                    <a:pt x="f198" y="f199"/>
                    <a:pt x="f200" y="f201"/>
                    <a:pt x="f202" y="f203"/>
                  </a:cubicBez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8" y="f239"/>
                  </a:cubicBezTo>
                  <a:cubicBezTo>
                    <a:pt x="f240" y="f241"/>
                    <a:pt x="f242" y="f243"/>
                    <a:pt x="f244" y="f243"/>
                  </a:cubicBezTo>
                  <a:cubicBezTo>
                    <a:pt x="f245" y="f246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116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268" y="f269"/>
                    <a:pt x="f270" y="f271"/>
                    <a:pt x="f272" y="f273"/>
                  </a:cubicBezTo>
                  <a:cubicBezTo>
                    <a:pt x="f274" y="f275"/>
                    <a:pt x="f109" y="f276"/>
                    <a:pt x="f107" y="f10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2" name="Forma libre: forma 26">
              <a:extLst>
                <a:ext uri="{FF2B5EF4-FFF2-40B4-BE49-F238E27FC236}">
                  <a16:creationId xmlns:a16="http://schemas.microsoft.com/office/drawing/2014/main" id="{94BFA4DD-D20E-4EDF-A647-117DE4272F39}"/>
                </a:ext>
              </a:extLst>
            </p:cNvPr>
            <p:cNvSpPr/>
            <p:nvPr/>
          </p:nvSpPr>
          <p:spPr>
            <a:xfrm flipH="1">
              <a:off x="8633472" y="42574"/>
              <a:ext cx="338958" cy="7106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6271"/>
                <a:gd name="f7" fmla="val 1354990"/>
                <a:gd name="f8" fmla="val 548836"/>
                <a:gd name="f9" fmla="val 4667"/>
                <a:gd name="f10" fmla="val 533406"/>
                <a:gd name="f11" fmla="val 7334"/>
                <a:gd name="f12" fmla="val 517023"/>
                <a:gd name="f13" fmla="val 14383"/>
                <a:gd name="f14" fmla="val 502830"/>
                <a:gd name="f15" fmla="val 40196"/>
                <a:gd name="f16" fmla="val 450728"/>
                <a:gd name="f17" fmla="val 83058"/>
                <a:gd name="f18" fmla="val 422820"/>
                <a:gd name="f19" fmla="val 141256"/>
                <a:gd name="f20" fmla="val 421677"/>
                <a:gd name="f21" fmla="val 227647"/>
                <a:gd name="f22" fmla="val 420058"/>
                <a:gd name="f23" fmla="val 314039"/>
                <a:gd name="f24" fmla="val 420249"/>
                <a:gd name="f25" fmla="val 400431"/>
                <a:gd name="f26" fmla="val 419677"/>
                <a:gd name="f27" fmla="val 403574"/>
                <a:gd name="f28" fmla="val 406813"/>
                <a:gd name="f29" fmla="val 412052"/>
                <a:gd name="f30" fmla="val 406818"/>
                <a:gd name="f31" fmla="val 411861"/>
                <a:gd name="f32" fmla="val 394817"/>
                <a:gd name="f33" fmla="val 382815"/>
                <a:gd name="f34" fmla="val 413480"/>
                <a:gd name="f35" fmla="val 304139"/>
                <a:gd name="f36" fmla="val 415004"/>
                <a:gd name="f37" fmla="val 225367"/>
                <a:gd name="f38" fmla="val 416528"/>
                <a:gd name="f39" fmla="val 146691"/>
                <a:gd name="f40" fmla="val 417576"/>
                <a:gd name="f41" fmla="val 90588"/>
                <a:gd name="f42" fmla="val 441198"/>
                <a:gd name="f43" fmla="val 47059"/>
                <a:gd name="f44" fmla="val 490252"/>
                <a:gd name="f45" fmla="val 19437"/>
                <a:gd name="f46" fmla="val 504539"/>
                <a:gd name="f47" fmla="val 11340"/>
                <a:gd name="f48" fmla="val 521589"/>
                <a:gd name="f49" fmla="val 8102"/>
                <a:gd name="f50" fmla="val 537496"/>
                <a:gd name="f51" fmla="val 2958"/>
                <a:gd name="f52" fmla="val 539687"/>
                <a:gd name="f53" fmla="val 2292"/>
                <a:gd name="f54" fmla="val 557689"/>
                <a:gd name="f55" fmla="val -1137"/>
                <a:gd name="f56" fmla="val 558927"/>
                <a:gd name="f57" fmla="val 387"/>
                <a:gd name="f58" fmla="val 567023"/>
                <a:gd name="f59" fmla="val 9912"/>
                <a:gd name="f60" fmla="val 560451"/>
                <a:gd name="f61" fmla="val 23723"/>
                <a:gd name="f62" fmla="val 568262"/>
                <a:gd name="f63" fmla="val 33534"/>
                <a:gd name="f64" fmla="val 567785"/>
                <a:gd name="f65" fmla="val 34391"/>
                <a:gd name="f66" fmla="val 567309"/>
                <a:gd name="f67" fmla="val 35343"/>
                <a:gd name="f68" fmla="val 562070"/>
                <a:gd name="f69" fmla="val 556451"/>
                <a:gd name="f70" fmla="val 34200"/>
                <a:gd name="f71" fmla="val 551212"/>
                <a:gd name="f72" fmla="val 33438"/>
                <a:gd name="f73" fmla="val 547878"/>
                <a:gd name="f74" fmla="val 32962"/>
                <a:gd name="f75" fmla="val 543878"/>
                <a:gd name="f76" fmla="val 31533"/>
                <a:gd name="f77" fmla="val 541211"/>
                <a:gd name="f78" fmla="val 32772"/>
                <a:gd name="f79" fmla="val 527399"/>
                <a:gd name="f80" fmla="val 39249"/>
                <a:gd name="f81" fmla="val 513207"/>
                <a:gd name="f82" fmla="val 45249"/>
                <a:gd name="f83" fmla="val 500444"/>
                <a:gd name="f84" fmla="val 53536"/>
                <a:gd name="f85" fmla="val 468535"/>
                <a:gd name="f86" fmla="val 74301"/>
                <a:gd name="f87" fmla="val 452057"/>
                <a:gd name="f88" fmla="val 104495"/>
                <a:gd name="f89" fmla="val 451199"/>
                <a:gd name="f90" fmla="val 142500"/>
                <a:gd name="f91" fmla="val 449009"/>
                <a:gd name="f92" fmla="val 239750"/>
                <a:gd name="f93" fmla="val 447294"/>
                <a:gd name="f94" fmla="val 337095"/>
                <a:gd name="f95" fmla="val 445294"/>
                <a:gd name="f96" fmla="val 434346"/>
                <a:gd name="f97" fmla="val 445008"/>
                <a:gd name="f98" fmla="val 448252"/>
                <a:gd name="f99" fmla="val 438817"/>
                <a:gd name="f100" fmla="val 453872"/>
                <a:gd name="f101" fmla="val 423863"/>
                <a:gd name="f102" fmla="val 453967"/>
                <a:gd name="f103" fmla="val 330708"/>
                <a:gd name="f104" fmla="val 454634"/>
                <a:gd name="f105" fmla="val 237458"/>
                <a:gd name="f106" fmla="val 455682"/>
                <a:gd name="f107" fmla="val 144304"/>
                <a:gd name="f108" fmla="val 87535"/>
                <a:gd name="f109" fmla="val 43434"/>
                <a:gd name="f110" fmla="val 497401"/>
                <a:gd name="f111" fmla="val 35814"/>
                <a:gd name="f112" fmla="val 547122"/>
                <a:gd name="f113" fmla="val 34862"/>
                <a:gd name="f114" fmla="val 553218"/>
                <a:gd name="f115" fmla="val 34480"/>
                <a:gd name="f116" fmla="val 559409"/>
                <a:gd name="f117" fmla="val 565600"/>
                <a:gd name="f118" fmla="val 34385"/>
                <a:gd name="f119" fmla="val 641133"/>
                <a:gd name="f120" fmla="val 34290"/>
                <a:gd name="f121" fmla="val 716571"/>
                <a:gd name="f122" fmla="val 792105"/>
                <a:gd name="f123" fmla="val 34576"/>
                <a:gd name="f124" fmla="val 837825"/>
                <a:gd name="f125" fmla="val 56483"/>
                <a:gd name="f126" fmla="val 870781"/>
                <a:gd name="f127" fmla="val 96012"/>
                <a:gd name="f128" fmla="val 891926"/>
                <a:gd name="f129" fmla="val 111919"/>
                <a:gd name="f130" fmla="val 900404"/>
                <a:gd name="f131" fmla="val 130016"/>
                <a:gd name="f132" fmla="val 902214"/>
                <a:gd name="f133" fmla="val 148304"/>
                <a:gd name="f134" fmla="val 241745"/>
                <a:gd name="f135" fmla="val 901928"/>
                <a:gd name="f136" fmla="val 335280"/>
                <a:gd name="f137" fmla="val 902118"/>
                <a:gd name="f138" fmla="val 428720"/>
                <a:gd name="f139" fmla="val 445103"/>
                <a:gd name="f140" fmla="val 451009"/>
                <a:gd name="f141" fmla="val 908024"/>
                <a:gd name="f142" fmla="val 924502"/>
                <a:gd name="f143" fmla="val 1019752"/>
                <a:gd name="f144" fmla="val 1115002"/>
                <a:gd name="f145" fmla="val 1210252"/>
                <a:gd name="f146" fmla="val 1272450"/>
                <a:gd name="f147" fmla="val 498443"/>
                <a:gd name="f148" fmla="val 1320171"/>
                <a:gd name="f149" fmla="val 560546"/>
                <a:gd name="f150" fmla="val 1320552"/>
                <a:gd name="f151" fmla="val 585883"/>
                <a:gd name="f152" fmla="val 1320647"/>
                <a:gd name="f153" fmla="val 611314"/>
                <a:gd name="f154" fmla="val 636651"/>
                <a:gd name="f155" fmla="val 639794"/>
                <a:gd name="f156" fmla="val 643033"/>
                <a:gd name="f157" fmla="val 642652"/>
                <a:gd name="f158" fmla="val 1326171"/>
                <a:gd name="f159" fmla="val 639413"/>
                <a:gd name="f160" fmla="val 1331219"/>
                <a:gd name="f161" fmla="val 635794"/>
                <a:gd name="f162" fmla="val 1336839"/>
                <a:gd name="f163" fmla="val 621887"/>
                <a:gd name="f164" fmla="val 1339411"/>
                <a:gd name="f165" fmla="val 620649"/>
                <a:gd name="f166" fmla="val 1340364"/>
                <a:gd name="f167" fmla="val 616077"/>
                <a:gd name="f168" fmla="val 1353413"/>
                <a:gd name="f169" fmla="val 573691"/>
                <a:gd name="f170" fmla="val 1354937"/>
                <a:gd name="f171" fmla="val 530543"/>
                <a:gd name="f172" fmla="val 1360080"/>
                <a:gd name="f173" fmla="val 490919"/>
                <a:gd name="f174" fmla="val 1337220"/>
                <a:gd name="f175" fmla="val 443198"/>
                <a:gd name="f176" fmla="val 1309598"/>
                <a:gd name="f177" fmla="val 417386"/>
                <a:gd name="f178" fmla="val 1267974"/>
                <a:gd name="f179" fmla="val 416909"/>
                <a:gd name="f180" fmla="val 1212824"/>
                <a:gd name="f181" fmla="val 416052"/>
                <a:gd name="f182" fmla="val 1124051"/>
                <a:gd name="f183" fmla="val 416719"/>
                <a:gd name="f184" fmla="val 1035278"/>
                <a:gd name="f185" fmla="val 416814"/>
                <a:gd name="f186" fmla="val 946505"/>
                <a:gd name="f187" fmla="val 943552"/>
                <a:gd name="f188" fmla="val 940694"/>
                <a:gd name="f189" fmla="val 936503"/>
                <a:gd name="f190" fmla="val 412813"/>
                <a:gd name="f191" fmla="val 409480"/>
                <a:gd name="f192" fmla="val 406051"/>
                <a:gd name="f193" fmla="val 318802"/>
                <a:gd name="f194" fmla="val 231458"/>
                <a:gd name="f195" fmla="val 936599"/>
                <a:gd name="f196" fmla="val 144209"/>
                <a:gd name="f197" fmla="val 77629"/>
                <a:gd name="f198" fmla="val 936408"/>
                <a:gd name="f199" fmla="val 21336"/>
                <a:gd name="f200" fmla="val 893165"/>
                <a:gd name="f201" fmla="val 4763"/>
                <a:gd name="f202" fmla="val 829728"/>
                <a:gd name="f203" fmla="val 2953"/>
                <a:gd name="f204" fmla="val 822966"/>
                <a:gd name="f205" fmla="val 1619"/>
                <a:gd name="f206" fmla="val 816108"/>
                <a:gd name="f207" fmla="val 809250"/>
                <a:gd name="f208" fmla="val 722286"/>
                <a:gd name="f209" fmla="val 635514"/>
                <a:gd name="f210" fmla="+- 0 0 -90"/>
                <a:gd name="f211" fmla="*/ f3 1 646271"/>
                <a:gd name="f212" fmla="*/ f4 1 1354990"/>
                <a:gd name="f213" fmla="val f5"/>
                <a:gd name="f214" fmla="val f6"/>
                <a:gd name="f215" fmla="val f7"/>
                <a:gd name="f216" fmla="*/ f210 f0 1"/>
                <a:gd name="f217" fmla="+- f215 0 f213"/>
                <a:gd name="f218" fmla="+- f214 0 f213"/>
                <a:gd name="f219" fmla="*/ f216 1 f2"/>
                <a:gd name="f220" fmla="*/ f218 1 646271"/>
                <a:gd name="f221" fmla="*/ f217 1 1354990"/>
                <a:gd name="f222" fmla="*/ 0 f218 1"/>
                <a:gd name="f223" fmla="*/ 548836 f217 1"/>
                <a:gd name="f224" fmla="*/ 14383 f218 1"/>
                <a:gd name="f225" fmla="*/ 502830 f217 1"/>
                <a:gd name="f226" fmla="*/ 141256 f218 1"/>
                <a:gd name="f227" fmla="*/ 421677 f217 1"/>
                <a:gd name="f228" fmla="*/ 400431 f218 1"/>
                <a:gd name="f229" fmla="*/ 419677 f217 1"/>
                <a:gd name="f230" fmla="*/ 412052 f218 1"/>
                <a:gd name="f231" fmla="*/ 382815 f217 1"/>
                <a:gd name="f232" fmla="*/ 416528 f218 1"/>
                <a:gd name="f233" fmla="*/ 146691 f217 1"/>
                <a:gd name="f234" fmla="*/ 490252 f218 1"/>
                <a:gd name="f235" fmla="*/ 19437 f217 1"/>
                <a:gd name="f236" fmla="*/ 537496 f218 1"/>
                <a:gd name="f237" fmla="*/ 2958 f217 1"/>
                <a:gd name="f238" fmla="*/ 558927 f218 1"/>
                <a:gd name="f239" fmla="*/ 387 f217 1"/>
                <a:gd name="f240" fmla="*/ 568262 f218 1"/>
                <a:gd name="f241" fmla="*/ 33534 f217 1"/>
                <a:gd name="f242" fmla="*/ 567309 f218 1"/>
                <a:gd name="f243" fmla="*/ 35343 f217 1"/>
                <a:gd name="f244" fmla="*/ 551212 f218 1"/>
                <a:gd name="f245" fmla="*/ 33438 f217 1"/>
                <a:gd name="f246" fmla="*/ 541211 f218 1"/>
                <a:gd name="f247" fmla="*/ 32772 f217 1"/>
                <a:gd name="f248" fmla="*/ 500444 f218 1"/>
                <a:gd name="f249" fmla="*/ 53536 f217 1"/>
                <a:gd name="f250" fmla="*/ 451199 f218 1"/>
                <a:gd name="f251" fmla="*/ 142500 f217 1"/>
                <a:gd name="f252" fmla="*/ 445294 f218 1"/>
                <a:gd name="f253" fmla="*/ 434346 f217 1"/>
                <a:gd name="f254" fmla="*/ 423863 f218 1"/>
                <a:gd name="f255" fmla="*/ 453967 f217 1"/>
                <a:gd name="f256" fmla="*/ 144304 f218 1"/>
                <a:gd name="f257" fmla="*/ 455682 f217 1"/>
                <a:gd name="f258" fmla="*/ 35814 f218 1"/>
                <a:gd name="f259" fmla="*/ 547122 f217 1"/>
                <a:gd name="f260" fmla="*/ 34480 f218 1"/>
                <a:gd name="f261" fmla="*/ 565600 f217 1"/>
                <a:gd name="f262" fmla="*/ 792105 f217 1"/>
                <a:gd name="f263" fmla="*/ 96012 f218 1"/>
                <a:gd name="f264" fmla="*/ 891926 f217 1"/>
                <a:gd name="f265" fmla="*/ 148304 f218 1"/>
                <a:gd name="f266" fmla="*/ 902214 f217 1"/>
                <a:gd name="f267" fmla="*/ 428720 f218 1"/>
                <a:gd name="f268" fmla="*/ 902118 f217 1"/>
                <a:gd name="f269" fmla="*/ 451009 f218 1"/>
                <a:gd name="f270" fmla="*/ 924502 f217 1"/>
                <a:gd name="f271" fmla="*/ 1210252 f217 1"/>
                <a:gd name="f272" fmla="*/ 560546 f218 1"/>
                <a:gd name="f273" fmla="*/ 1320552 f217 1"/>
                <a:gd name="f274" fmla="*/ 636651 f218 1"/>
                <a:gd name="f275" fmla="*/ 646271 f218 1"/>
                <a:gd name="f276" fmla="*/ 635794 f218 1"/>
                <a:gd name="f277" fmla="*/ 1336839 f217 1"/>
                <a:gd name="f278" fmla="*/ 616077 f218 1"/>
                <a:gd name="f279" fmla="*/ 1353413 f217 1"/>
                <a:gd name="f280" fmla="*/ 490919 f218 1"/>
                <a:gd name="f281" fmla="*/ 1337220 f217 1"/>
                <a:gd name="f282" fmla="*/ 416909 f218 1"/>
                <a:gd name="f283" fmla="*/ 1212824 f217 1"/>
                <a:gd name="f284" fmla="*/ 416814 f218 1"/>
                <a:gd name="f285" fmla="*/ 946505 f217 1"/>
                <a:gd name="f286" fmla="*/ 936503 f217 1"/>
                <a:gd name="f287" fmla="*/ 406051 f218 1"/>
                <a:gd name="f288" fmla="*/ 144209 f218 1"/>
                <a:gd name="f289" fmla="*/ 4763 f218 1"/>
                <a:gd name="f290" fmla="*/ 829728 f217 1"/>
                <a:gd name="f291" fmla="*/ 809250 f217 1"/>
                <a:gd name="f292" fmla="+- f219 0 f1"/>
                <a:gd name="f293" fmla="*/ f222 1 646271"/>
                <a:gd name="f294" fmla="*/ f223 1 1354990"/>
                <a:gd name="f295" fmla="*/ f224 1 646271"/>
                <a:gd name="f296" fmla="*/ f225 1 1354990"/>
                <a:gd name="f297" fmla="*/ f226 1 646271"/>
                <a:gd name="f298" fmla="*/ f227 1 1354990"/>
                <a:gd name="f299" fmla="*/ f228 1 646271"/>
                <a:gd name="f300" fmla="*/ f229 1 1354990"/>
                <a:gd name="f301" fmla="*/ f230 1 646271"/>
                <a:gd name="f302" fmla="*/ f231 1 1354990"/>
                <a:gd name="f303" fmla="*/ f232 1 646271"/>
                <a:gd name="f304" fmla="*/ f233 1 1354990"/>
                <a:gd name="f305" fmla="*/ f234 1 646271"/>
                <a:gd name="f306" fmla="*/ f235 1 1354990"/>
                <a:gd name="f307" fmla="*/ f236 1 646271"/>
                <a:gd name="f308" fmla="*/ f237 1 1354990"/>
                <a:gd name="f309" fmla="*/ f238 1 646271"/>
                <a:gd name="f310" fmla="*/ f239 1 1354990"/>
                <a:gd name="f311" fmla="*/ f240 1 646271"/>
                <a:gd name="f312" fmla="*/ f241 1 1354990"/>
                <a:gd name="f313" fmla="*/ f242 1 646271"/>
                <a:gd name="f314" fmla="*/ f243 1 1354990"/>
                <a:gd name="f315" fmla="*/ f244 1 646271"/>
                <a:gd name="f316" fmla="*/ f245 1 1354990"/>
                <a:gd name="f317" fmla="*/ f246 1 646271"/>
                <a:gd name="f318" fmla="*/ f247 1 1354990"/>
                <a:gd name="f319" fmla="*/ f248 1 646271"/>
                <a:gd name="f320" fmla="*/ f249 1 1354990"/>
                <a:gd name="f321" fmla="*/ f250 1 646271"/>
                <a:gd name="f322" fmla="*/ f251 1 1354990"/>
                <a:gd name="f323" fmla="*/ f252 1 646271"/>
                <a:gd name="f324" fmla="*/ f253 1 1354990"/>
                <a:gd name="f325" fmla="*/ f254 1 646271"/>
                <a:gd name="f326" fmla="*/ f255 1 1354990"/>
                <a:gd name="f327" fmla="*/ f256 1 646271"/>
                <a:gd name="f328" fmla="*/ f257 1 1354990"/>
                <a:gd name="f329" fmla="*/ f258 1 646271"/>
                <a:gd name="f330" fmla="*/ f259 1 1354990"/>
                <a:gd name="f331" fmla="*/ f260 1 646271"/>
                <a:gd name="f332" fmla="*/ f261 1 1354990"/>
                <a:gd name="f333" fmla="*/ f262 1 1354990"/>
                <a:gd name="f334" fmla="*/ f263 1 646271"/>
                <a:gd name="f335" fmla="*/ f264 1 1354990"/>
                <a:gd name="f336" fmla="*/ f265 1 646271"/>
                <a:gd name="f337" fmla="*/ f266 1 1354990"/>
                <a:gd name="f338" fmla="*/ f267 1 646271"/>
                <a:gd name="f339" fmla="*/ f268 1 1354990"/>
                <a:gd name="f340" fmla="*/ f269 1 646271"/>
                <a:gd name="f341" fmla="*/ f270 1 1354990"/>
                <a:gd name="f342" fmla="*/ f271 1 1354990"/>
                <a:gd name="f343" fmla="*/ f272 1 646271"/>
                <a:gd name="f344" fmla="*/ f273 1 1354990"/>
                <a:gd name="f345" fmla="*/ f274 1 646271"/>
                <a:gd name="f346" fmla="*/ f275 1 646271"/>
                <a:gd name="f347" fmla="*/ f276 1 646271"/>
                <a:gd name="f348" fmla="*/ f277 1 1354990"/>
                <a:gd name="f349" fmla="*/ f278 1 646271"/>
                <a:gd name="f350" fmla="*/ f279 1 1354990"/>
                <a:gd name="f351" fmla="*/ f280 1 646271"/>
                <a:gd name="f352" fmla="*/ f281 1 1354990"/>
                <a:gd name="f353" fmla="*/ f282 1 646271"/>
                <a:gd name="f354" fmla="*/ f283 1 1354990"/>
                <a:gd name="f355" fmla="*/ f284 1 646271"/>
                <a:gd name="f356" fmla="*/ f285 1 1354990"/>
                <a:gd name="f357" fmla="*/ f286 1 1354990"/>
                <a:gd name="f358" fmla="*/ f287 1 646271"/>
                <a:gd name="f359" fmla="*/ f288 1 646271"/>
                <a:gd name="f360" fmla="*/ f289 1 646271"/>
                <a:gd name="f361" fmla="*/ f290 1 1354990"/>
                <a:gd name="f362" fmla="*/ f291 1 1354990"/>
                <a:gd name="f363" fmla="*/ f213 1 f220"/>
                <a:gd name="f364" fmla="*/ f214 1 f220"/>
                <a:gd name="f365" fmla="*/ f213 1 f221"/>
                <a:gd name="f366" fmla="*/ f215 1 f221"/>
                <a:gd name="f367" fmla="*/ f293 1 f220"/>
                <a:gd name="f368" fmla="*/ f294 1 f221"/>
                <a:gd name="f369" fmla="*/ f295 1 f220"/>
                <a:gd name="f370" fmla="*/ f296 1 f221"/>
                <a:gd name="f371" fmla="*/ f297 1 f220"/>
                <a:gd name="f372" fmla="*/ f298 1 f221"/>
                <a:gd name="f373" fmla="*/ f299 1 f220"/>
                <a:gd name="f374" fmla="*/ f300 1 f221"/>
                <a:gd name="f375" fmla="*/ f301 1 f220"/>
                <a:gd name="f376" fmla="*/ f302 1 f221"/>
                <a:gd name="f377" fmla="*/ f303 1 f220"/>
                <a:gd name="f378" fmla="*/ f304 1 f221"/>
                <a:gd name="f379" fmla="*/ f305 1 f220"/>
                <a:gd name="f380" fmla="*/ f306 1 f221"/>
                <a:gd name="f381" fmla="*/ f307 1 f220"/>
                <a:gd name="f382" fmla="*/ f308 1 f221"/>
                <a:gd name="f383" fmla="*/ f309 1 f220"/>
                <a:gd name="f384" fmla="*/ f310 1 f221"/>
                <a:gd name="f385" fmla="*/ f311 1 f220"/>
                <a:gd name="f386" fmla="*/ f312 1 f221"/>
                <a:gd name="f387" fmla="*/ f313 1 f220"/>
                <a:gd name="f388" fmla="*/ f314 1 f221"/>
                <a:gd name="f389" fmla="*/ f315 1 f220"/>
                <a:gd name="f390" fmla="*/ f316 1 f221"/>
                <a:gd name="f391" fmla="*/ f317 1 f220"/>
                <a:gd name="f392" fmla="*/ f318 1 f221"/>
                <a:gd name="f393" fmla="*/ f319 1 f220"/>
                <a:gd name="f394" fmla="*/ f320 1 f221"/>
                <a:gd name="f395" fmla="*/ f321 1 f220"/>
                <a:gd name="f396" fmla="*/ f322 1 f221"/>
                <a:gd name="f397" fmla="*/ f323 1 f220"/>
                <a:gd name="f398" fmla="*/ f324 1 f221"/>
                <a:gd name="f399" fmla="*/ f325 1 f220"/>
                <a:gd name="f400" fmla="*/ f326 1 f221"/>
                <a:gd name="f401" fmla="*/ f327 1 f220"/>
                <a:gd name="f402" fmla="*/ f328 1 f221"/>
                <a:gd name="f403" fmla="*/ f329 1 f220"/>
                <a:gd name="f404" fmla="*/ f330 1 f221"/>
                <a:gd name="f405" fmla="*/ f331 1 f220"/>
                <a:gd name="f406" fmla="*/ f332 1 f221"/>
                <a:gd name="f407" fmla="*/ f333 1 f221"/>
                <a:gd name="f408" fmla="*/ f334 1 f220"/>
                <a:gd name="f409" fmla="*/ f335 1 f221"/>
                <a:gd name="f410" fmla="*/ f336 1 f220"/>
                <a:gd name="f411" fmla="*/ f337 1 f221"/>
                <a:gd name="f412" fmla="*/ f338 1 f220"/>
                <a:gd name="f413" fmla="*/ f339 1 f221"/>
                <a:gd name="f414" fmla="*/ f340 1 f220"/>
                <a:gd name="f415" fmla="*/ f341 1 f221"/>
                <a:gd name="f416" fmla="*/ f342 1 f221"/>
                <a:gd name="f417" fmla="*/ f343 1 f220"/>
                <a:gd name="f418" fmla="*/ f344 1 f221"/>
                <a:gd name="f419" fmla="*/ f345 1 f220"/>
                <a:gd name="f420" fmla="*/ f346 1 f220"/>
                <a:gd name="f421" fmla="*/ f347 1 f220"/>
                <a:gd name="f422" fmla="*/ f348 1 f221"/>
                <a:gd name="f423" fmla="*/ f349 1 f220"/>
                <a:gd name="f424" fmla="*/ f350 1 f221"/>
                <a:gd name="f425" fmla="*/ f351 1 f220"/>
                <a:gd name="f426" fmla="*/ f352 1 f221"/>
                <a:gd name="f427" fmla="*/ f353 1 f220"/>
                <a:gd name="f428" fmla="*/ f354 1 f221"/>
                <a:gd name="f429" fmla="*/ f355 1 f220"/>
                <a:gd name="f430" fmla="*/ f356 1 f221"/>
                <a:gd name="f431" fmla="*/ f357 1 f221"/>
                <a:gd name="f432" fmla="*/ f358 1 f220"/>
                <a:gd name="f433" fmla="*/ f359 1 f220"/>
                <a:gd name="f434" fmla="*/ f360 1 f220"/>
                <a:gd name="f435" fmla="*/ f361 1 f221"/>
                <a:gd name="f436" fmla="*/ f362 1 f221"/>
                <a:gd name="f437" fmla="*/ f363 f211 1"/>
                <a:gd name="f438" fmla="*/ f364 f211 1"/>
                <a:gd name="f439" fmla="*/ f366 f212 1"/>
                <a:gd name="f440" fmla="*/ f365 f212 1"/>
                <a:gd name="f441" fmla="*/ f367 f211 1"/>
                <a:gd name="f442" fmla="*/ f368 f212 1"/>
                <a:gd name="f443" fmla="*/ f369 f211 1"/>
                <a:gd name="f444" fmla="*/ f370 f212 1"/>
                <a:gd name="f445" fmla="*/ f371 f211 1"/>
                <a:gd name="f446" fmla="*/ f372 f212 1"/>
                <a:gd name="f447" fmla="*/ f373 f211 1"/>
                <a:gd name="f448" fmla="*/ f374 f212 1"/>
                <a:gd name="f449" fmla="*/ f375 f211 1"/>
                <a:gd name="f450" fmla="*/ f376 f212 1"/>
                <a:gd name="f451" fmla="*/ f377 f211 1"/>
                <a:gd name="f452" fmla="*/ f378 f212 1"/>
                <a:gd name="f453" fmla="*/ f379 f211 1"/>
                <a:gd name="f454" fmla="*/ f380 f212 1"/>
                <a:gd name="f455" fmla="*/ f381 f211 1"/>
                <a:gd name="f456" fmla="*/ f382 f212 1"/>
                <a:gd name="f457" fmla="*/ f383 f211 1"/>
                <a:gd name="f458" fmla="*/ f384 f212 1"/>
                <a:gd name="f459" fmla="*/ f385 f211 1"/>
                <a:gd name="f460" fmla="*/ f386 f212 1"/>
                <a:gd name="f461" fmla="*/ f387 f211 1"/>
                <a:gd name="f462" fmla="*/ f388 f212 1"/>
                <a:gd name="f463" fmla="*/ f389 f211 1"/>
                <a:gd name="f464" fmla="*/ f390 f212 1"/>
                <a:gd name="f465" fmla="*/ f391 f211 1"/>
                <a:gd name="f466" fmla="*/ f392 f212 1"/>
                <a:gd name="f467" fmla="*/ f393 f211 1"/>
                <a:gd name="f468" fmla="*/ f394 f212 1"/>
                <a:gd name="f469" fmla="*/ f395 f211 1"/>
                <a:gd name="f470" fmla="*/ f396 f212 1"/>
                <a:gd name="f471" fmla="*/ f397 f211 1"/>
                <a:gd name="f472" fmla="*/ f398 f212 1"/>
                <a:gd name="f473" fmla="*/ f399 f211 1"/>
                <a:gd name="f474" fmla="*/ f400 f212 1"/>
                <a:gd name="f475" fmla="*/ f401 f211 1"/>
                <a:gd name="f476" fmla="*/ f402 f212 1"/>
                <a:gd name="f477" fmla="*/ f403 f211 1"/>
                <a:gd name="f478" fmla="*/ f404 f212 1"/>
                <a:gd name="f479" fmla="*/ f405 f211 1"/>
                <a:gd name="f480" fmla="*/ f406 f212 1"/>
                <a:gd name="f481" fmla="*/ f407 f212 1"/>
                <a:gd name="f482" fmla="*/ f408 f211 1"/>
                <a:gd name="f483" fmla="*/ f409 f212 1"/>
                <a:gd name="f484" fmla="*/ f410 f211 1"/>
                <a:gd name="f485" fmla="*/ f411 f212 1"/>
                <a:gd name="f486" fmla="*/ f412 f211 1"/>
                <a:gd name="f487" fmla="*/ f413 f212 1"/>
                <a:gd name="f488" fmla="*/ f414 f211 1"/>
                <a:gd name="f489" fmla="*/ f415 f212 1"/>
                <a:gd name="f490" fmla="*/ f416 f212 1"/>
                <a:gd name="f491" fmla="*/ f417 f211 1"/>
                <a:gd name="f492" fmla="*/ f418 f212 1"/>
                <a:gd name="f493" fmla="*/ f419 f211 1"/>
                <a:gd name="f494" fmla="*/ f420 f211 1"/>
                <a:gd name="f495" fmla="*/ f421 f211 1"/>
                <a:gd name="f496" fmla="*/ f422 f212 1"/>
                <a:gd name="f497" fmla="*/ f423 f211 1"/>
                <a:gd name="f498" fmla="*/ f424 f212 1"/>
                <a:gd name="f499" fmla="*/ f425 f211 1"/>
                <a:gd name="f500" fmla="*/ f426 f212 1"/>
                <a:gd name="f501" fmla="*/ f427 f211 1"/>
                <a:gd name="f502" fmla="*/ f428 f212 1"/>
                <a:gd name="f503" fmla="*/ f429 f211 1"/>
                <a:gd name="f504" fmla="*/ f430 f212 1"/>
                <a:gd name="f505" fmla="*/ f431 f212 1"/>
                <a:gd name="f506" fmla="*/ f432 f211 1"/>
                <a:gd name="f507" fmla="*/ f433 f211 1"/>
                <a:gd name="f508" fmla="*/ f434 f211 1"/>
                <a:gd name="f509" fmla="*/ f435 f212 1"/>
                <a:gd name="f510" fmla="*/ f436 f2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2">
                  <a:pos x="f441" y="f442"/>
                </a:cxn>
                <a:cxn ang="f292">
                  <a:pos x="f443" y="f444"/>
                </a:cxn>
                <a:cxn ang="f292">
                  <a:pos x="f445" y="f446"/>
                </a:cxn>
                <a:cxn ang="f292">
                  <a:pos x="f447" y="f448"/>
                </a:cxn>
                <a:cxn ang="f292">
                  <a:pos x="f449" y="f448"/>
                </a:cxn>
                <a:cxn ang="f292">
                  <a:pos x="f449" y="f450"/>
                </a:cxn>
                <a:cxn ang="f292">
                  <a:pos x="f451" y="f452"/>
                </a:cxn>
                <a:cxn ang="f292">
                  <a:pos x="f453" y="f454"/>
                </a:cxn>
                <a:cxn ang="f292">
                  <a:pos x="f455" y="f456"/>
                </a:cxn>
                <a:cxn ang="f292">
                  <a:pos x="f457" y="f458"/>
                </a:cxn>
                <a:cxn ang="f292">
                  <a:pos x="f459" y="f460"/>
                </a:cxn>
                <a:cxn ang="f292">
                  <a:pos x="f461" y="f462"/>
                </a:cxn>
                <a:cxn ang="f292">
                  <a:pos x="f463" y="f464"/>
                </a:cxn>
                <a:cxn ang="f292">
                  <a:pos x="f465" y="f466"/>
                </a:cxn>
                <a:cxn ang="f292">
                  <a:pos x="f467" y="f468"/>
                </a:cxn>
                <a:cxn ang="f292">
                  <a:pos x="f469" y="f470"/>
                </a:cxn>
                <a:cxn ang="f292">
                  <a:pos x="f471" y="f472"/>
                </a:cxn>
                <a:cxn ang="f292">
                  <a:pos x="f473" y="f474"/>
                </a:cxn>
                <a:cxn ang="f292">
                  <a:pos x="f475" y="f476"/>
                </a:cxn>
                <a:cxn ang="f292">
                  <a:pos x="f477" y="f478"/>
                </a:cxn>
                <a:cxn ang="f292">
                  <a:pos x="f479" y="f480"/>
                </a:cxn>
                <a:cxn ang="f292">
                  <a:pos x="f479" y="f481"/>
                </a:cxn>
                <a:cxn ang="f292">
                  <a:pos x="f482" y="f483"/>
                </a:cxn>
                <a:cxn ang="f292">
                  <a:pos x="f484" y="f485"/>
                </a:cxn>
                <a:cxn ang="f292">
                  <a:pos x="f486" y="f487"/>
                </a:cxn>
                <a:cxn ang="f292">
                  <a:pos x="f488" y="f489"/>
                </a:cxn>
                <a:cxn ang="f292">
                  <a:pos x="f488" y="f490"/>
                </a:cxn>
                <a:cxn ang="f292">
                  <a:pos x="f491" y="f492"/>
                </a:cxn>
                <a:cxn ang="f292">
                  <a:pos x="f493" y="f492"/>
                </a:cxn>
                <a:cxn ang="f292">
                  <a:pos x="f494" y="f492"/>
                </a:cxn>
                <a:cxn ang="f292">
                  <a:pos x="f495" y="f496"/>
                </a:cxn>
                <a:cxn ang="f292">
                  <a:pos x="f497" y="f498"/>
                </a:cxn>
                <a:cxn ang="f292">
                  <a:pos x="f499" y="f500"/>
                </a:cxn>
                <a:cxn ang="f292">
                  <a:pos x="f501" y="f502"/>
                </a:cxn>
                <a:cxn ang="f292">
                  <a:pos x="f503" y="f504"/>
                </a:cxn>
                <a:cxn ang="f292">
                  <a:pos x="f503" y="f505"/>
                </a:cxn>
                <a:cxn ang="f292">
                  <a:pos x="f506" y="f505"/>
                </a:cxn>
                <a:cxn ang="f292">
                  <a:pos x="f507" y="f505"/>
                </a:cxn>
                <a:cxn ang="f292">
                  <a:pos x="f508" y="f509"/>
                </a:cxn>
                <a:cxn ang="f292">
                  <a:pos x="f441" y="f510"/>
                </a:cxn>
                <a:cxn ang="f292">
                  <a:pos x="f441" y="f442"/>
                </a:cxn>
              </a:cxnLst>
              <a:rect l="f437" t="f440" r="f438" b="f439"/>
              <a:pathLst>
                <a:path w="646271" h="1354990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6"/>
                    <a:pt x="f28" y="f26"/>
                    <a:pt x="f29" y="f26"/>
                  </a:cubicBezTo>
                  <a:cubicBezTo>
                    <a:pt x="f29" y="f30"/>
                    <a:pt x="f31" y="f32"/>
                    <a:pt x="f29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4" y="f65"/>
                    <a:pt x="f66" y="f67"/>
                  </a:cubicBezTo>
                  <a:cubicBezTo>
                    <a:pt x="f68" y="f65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6"/>
                  </a:cubicBezTo>
                  <a:cubicBezTo>
                    <a:pt x="f97" y="f98"/>
                    <a:pt x="f99" y="f100"/>
                    <a:pt x="f101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5" y="f117"/>
                  </a:cubicBezTo>
                  <a:cubicBezTo>
                    <a:pt x="f118" y="f119"/>
                    <a:pt x="f120" y="f121"/>
                    <a:pt x="f115" y="f122"/>
                  </a:cubicBezTo>
                  <a:cubicBezTo>
                    <a:pt x="f123" y="f124"/>
                    <a:pt x="f125" y="f126"/>
                    <a:pt x="f127" y="f128"/>
                  </a:cubicBezTo>
                  <a:cubicBezTo>
                    <a:pt x="f129" y="f130"/>
                    <a:pt x="f131" y="f132"/>
                    <a:pt x="f133" y="f132"/>
                  </a:cubicBezTo>
                  <a:cubicBezTo>
                    <a:pt x="f134" y="f135"/>
                    <a:pt x="f136" y="f137"/>
                    <a:pt x="f138" y="f137"/>
                  </a:cubicBezTo>
                  <a:cubicBezTo>
                    <a:pt x="f139" y="f137"/>
                    <a:pt x="f140" y="f141"/>
                    <a:pt x="f140" y="f142"/>
                  </a:cubicBezTo>
                  <a:cubicBezTo>
                    <a:pt x="f140" y="f143"/>
                    <a:pt x="f140" y="f144"/>
                    <a:pt x="f140" y="f145"/>
                  </a:cubicBezTo>
                  <a:cubicBezTo>
                    <a:pt x="f140" y="f146"/>
                    <a:pt x="f147" y="f148"/>
                    <a:pt x="f149" y="f150"/>
                  </a:cubicBezTo>
                  <a:cubicBezTo>
                    <a:pt x="f151" y="f152"/>
                    <a:pt x="f153" y="f150"/>
                    <a:pt x="f154" y="f150"/>
                  </a:cubicBezTo>
                  <a:cubicBezTo>
                    <a:pt x="f155" y="f150"/>
                    <a:pt x="f156" y="f150"/>
                    <a:pt x="f6" y="f150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7" y="f178"/>
                    <a:pt x="f179" y="f180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5" y="f187"/>
                    <a:pt x="f185" y="f188"/>
                    <a:pt x="f185" y="f189"/>
                  </a:cubicBezTo>
                  <a:cubicBezTo>
                    <a:pt x="f190" y="f189"/>
                    <a:pt x="f191" y="f189"/>
                    <a:pt x="f192" y="f189"/>
                  </a:cubicBezTo>
                  <a:cubicBezTo>
                    <a:pt x="f193" y="f189"/>
                    <a:pt x="f194" y="f195"/>
                    <a:pt x="f196" y="f189"/>
                  </a:cubicBezTo>
                  <a:cubicBezTo>
                    <a:pt x="f197" y="f198"/>
                    <a:pt x="f199" y="f200"/>
                    <a:pt x="f201" y="f202"/>
                  </a:cubicBezTo>
                  <a:cubicBezTo>
                    <a:pt x="f203" y="f204"/>
                    <a:pt x="f205" y="f206"/>
                    <a:pt x="f5" y="f207"/>
                  </a:cubicBezTo>
                  <a:cubicBezTo>
                    <a:pt x="f5" y="f208"/>
                    <a:pt x="f5" y="f209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3" name="Forma libre: forma 27">
              <a:extLst>
                <a:ext uri="{FF2B5EF4-FFF2-40B4-BE49-F238E27FC236}">
                  <a16:creationId xmlns:a16="http://schemas.microsoft.com/office/drawing/2014/main" id="{10661E58-455F-43B1-9F17-CA124A384702}"/>
                </a:ext>
              </a:extLst>
            </p:cNvPr>
            <p:cNvSpPr/>
            <p:nvPr/>
          </p:nvSpPr>
          <p:spPr>
            <a:xfrm flipH="1">
              <a:off x="8265225" y="42574"/>
              <a:ext cx="387074" cy="3177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38014"/>
                <a:gd name="f7" fmla="val 605780"/>
                <a:gd name="f8" fmla="val 286417"/>
                <a:gd name="f9" fmla="val 131540"/>
                <a:gd name="f10" fmla="val 279940"/>
                <a:gd name="f11" fmla="val 76200"/>
                <a:gd name="f12" fmla="val 234505"/>
                <a:gd name="f13" fmla="val 35624"/>
                <a:gd name="f14" fmla="val 178594"/>
                <a:gd name="f15" fmla="val 35338"/>
                <a:gd name="f16" fmla="val 122587"/>
                <a:gd name="f17" fmla="val 35147"/>
                <a:gd name="f18" fmla="val 66484"/>
                <a:gd name="f19" fmla="val 10477"/>
                <a:gd name="f20" fmla="val 7239"/>
                <a:gd name="f21" fmla="val 4000"/>
                <a:gd name="f22" fmla="val 2476"/>
                <a:gd name="f23" fmla="val 30290"/>
                <a:gd name="f24" fmla="val 4667"/>
                <a:gd name="f25" fmla="val 26003"/>
                <a:gd name="f26" fmla="val 7048"/>
                <a:gd name="f27" fmla="val 21241"/>
                <a:gd name="f28" fmla="val 8954"/>
                <a:gd name="f29" fmla="val 21336"/>
                <a:gd name="f30" fmla="val 11144"/>
                <a:gd name="f31" fmla="val 21527"/>
                <a:gd name="f32" fmla="val 13525"/>
                <a:gd name="f33" fmla="val 21622"/>
                <a:gd name="f34" fmla="val 13621"/>
                <a:gd name="f35" fmla="val 20288"/>
                <a:gd name="f36" fmla="val 14097"/>
                <a:gd name="f37" fmla="val 19145"/>
                <a:gd name="f38" fmla="val 13716"/>
                <a:gd name="f39" fmla="val 18669"/>
                <a:gd name="f40" fmla="val 10573"/>
                <a:gd name="f41" fmla="val 14764"/>
                <a:gd name="f42" fmla="val 7144"/>
                <a:gd name="f43" fmla="val 4286"/>
                <a:gd name="f44" fmla="val 7049"/>
                <a:gd name="f45" fmla="val 2953"/>
                <a:gd name="f46" fmla="val 5144"/>
                <a:gd name="f47" fmla="val 2667"/>
                <a:gd name="f48" fmla="val 2477"/>
                <a:gd name="f49" fmla="val 2000"/>
                <a:gd name="f50" fmla="val 95"/>
                <a:gd name="f51" fmla="val 6096"/>
                <a:gd name="f52" fmla="val 10287"/>
                <a:gd name="f53" fmla="val 14383"/>
                <a:gd name="f54" fmla="val 15430"/>
                <a:gd name="f55" fmla="val 1048"/>
                <a:gd name="f56" fmla="val 16478"/>
                <a:gd name="f57" fmla="val 2096"/>
                <a:gd name="f58" fmla="val 17526"/>
                <a:gd name="f59" fmla="val 20669"/>
                <a:gd name="f60" fmla="val 5525"/>
                <a:gd name="f61" fmla="val 23717"/>
                <a:gd name="f62" fmla="val 8096"/>
                <a:gd name="f63" fmla="val 26860"/>
                <a:gd name="f64" fmla="val 26194"/>
                <a:gd name="f65" fmla="val 25622"/>
                <a:gd name="f66" fmla="val 3524"/>
                <a:gd name="f67" fmla="val 24955"/>
                <a:gd name="f68" fmla="val 78676"/>
                <a:gd name="f69" fmla="val 132302"/>
                <a:gd name="f70" fmla="val 186023"/>
                <a:gd name="f71" fmla="val 197548"/>
                <a:gd name="f72" fmla="val 2381"/>
                <a:gd name="f73" fmla="val 209264"/>
                <a:gd name="f74" fmla="val 3905"/>
                <a:gd name="f75" fmla="val 220503"/>
                <a:gd name="f76" fmla="val 280511"/>
                <a:gd name="f77" fmla="val 24956"/>
                <a:gd name="f78" fmla="val 321850"/>
                <a:gd name="f79" fmla="val 81248"/>
                <a:gd name="f80" fmla="val 321469"/>
                <a:gd name="f81" fmla="val 143828"/>
                <a:gd name="f82" fmla="val 320993"/>
                <a:gd name="f83" fmla="val 233172"/>
                <a:gd name="f84" fmla="val 320707"/>
                <a:gd name="f85" fmla="val 322612"/>
                <a:gd name="f86" fmla="val 320421"/>
                <a:gd name="f87" fmla="val 411956"/>
                <a:gd name="f88" fmla="val 413957"/>
                <a:gd name="f89" fmla="val 320611"/>
                <a:gd name="f90" fmla="val 415957"/>
                <a:gd name="f91" fmla="val 320897"/>
                <a:gd name="f92" fmla="val 419386"/>
                <a:gd name="f93" fmla="val 324802"/>
                <a:gd name="f94" fmla="val 328517"/>
                <a:gd name="f95" fmla="val 332232"/>
                <a:gd name="f96" fmla="val 415671"/>
                <a:gd name="f97" fmla="val 499205"/>
                <a:gd name="f98" fmla="val 420434"/>
                <a:gd name="f99" fmla="val 582644"/>
                <a:gd name="f100" fmla="val 419005"/>
                <a:gd name="f101" fmla="val 632841"/>
                <a:gd name="f102" fmla="val 418148"/>
                <a:gd name="f103" fmla="val 669988"/>
                <a:gd name="f104" fmla="val 439293"/>
                <a:gd name="f105" fmla="val 698945"/>
                <a:gd name="f106" fmla="val 477869"/>
                <a:gd name="f107" fmla="val 722947"/>
                <a:gd name="f108" fmla="val 509778"/>
                <a:gd name="f109" fmla="val 736663"/>
                <a:gd name="f110" fmla="val 545687"/>
                <a:gd name="f111" fmla="val 737997"/>
                <a:gd name="f112" fmla="val 585883"/>
                <a:gd name="f113" fmla="val 738473"/>
                <a:gd name="f114" fmla="val 599599"/>
                <a:gd name="f115" fmla="val 729043"/>
                <a:gd name="f116" fmla="val 607885"/>
                <a:gd name="f117" fmla="val 717137"/>
                <a:gd name="f118" fmla="val 605314"/>
                <a:gd name="f119" fmla="val 708850"/>
                <a:gd name="f120" fmla="val 603504"/>
                <a:gd name="f121" fmla="val 704279"/>
                <a:gd name="f122" fmla="val 597884"/>
                <a:gd name="f123" fmla="val 703802"/>
                <a:gd name="f124" fmla="val 586931"/>
                <a:gd name="f125" fmla="val 703040"/>
                <a:gd name="f126" fmla="val 566928"/>
                <a:gd name="f127" fmla="val 698468"/>
                <a:gd name="f128" fmla="val 547783"/>
                <a:gd name="f129" fmla="val 690086"/>
                <a:gd name="f130" fmla="val 529685"/>
                <a:gd name="f131" fmla="val 677227"/>
                <a:gd name="f132" fmla="val 502158"/>
                <a:gd name="f133" fmla="val 659606"/>
                <a:gd name="f134" fmla="val 478631"/>
                <a:gd name="f135" fmla="val 632365"/>
                <a:gd name="f136" fmla="val 463487"/>
                <a:gd name="f137" fmla="val 619697"/>
                <a:gd name="f138" fmla="val 456438"/>
                <a:gd name="f139" fmla="val 606076"/>
                <a:gd name="f140" fmla="val 453295"/>
                <a:gd name="f141" fmla="val 591693"/>
                <a:gd name="f142" fmla="val 561022"/>
                <a:gd name="f143" fmla="val 530447"/>
                <a:gd name="f144" fmla="val 499776"/>
                <a:gd name="f145" fmla="val 434911"/>
                <a:gd name="f146" fmla="val 369951"/>
                <a:gd name="f147" fmla="val 453390"/>
                <a:gd name="f148" fmla="val 305085"/>
                <a:gd name="f149" fmla="val 292798"/>
                <a:gd name="f150" fmla="val 285845"/>
                <a:gd name="f151" fmla="val 446627"/>
                <a:gd name="f152" fmla="val 434340"/>
                <a:gd name="f153" fmla="val 286035"/>
                <a:gd name="f154" fmla="val 370332"/>
                <a:gd name="f155" fmla="val 286321"/>
                <a:gd name="f156" fmla="val 306324"/>
                <a:gd name="f157" fmla="val 286702"/>
                <a:gd name="f158" fmla="val 242316"/>
                <a:gd name="f159" fmla="+- 0 0 -90"/>
                <a:gd name="f160" fmla="*/ f3 1 738014"/>
                <a:gd name="f161" fmla="*/ f4 1 605780"/>
                <a:gd name="f162" fmla="val f5"/>
                <a:gd name="f163" fmla="val f6"/>
                <a:gd name="f164" fmla="val f7"/>
                <a:gd name="f165" fmla="*/ f159 f0 1"/>
                <a:gd name="f166" fmla="+- f164 0 f162"/>
                <a:gd name="f167" fmla="+- f163 0 f162"/>
                <a:gd name="f168" fmla="*/ f165 1 f2"/>
                <a:gd name="f169" fmla="*/ f167 1 738014"/>
                <a:gd name="f170" fmla="*/ f166 1 605780"/>
                <a:gd name="f171" fmla="*/ 286417 f167 1"/>
                <a:gd name="f172" fmla="*/ 131540 f166 1"/>
                <a:gd name="f173" fmla="*/ 178594 f167 1"/>
                <a:gd name="f174" fmla="*/ 35338 f166 1"/>
                <a:gd name="f175" fmla="*/ 10477 f167 1"/>
                <a:gd name="f176" fmla="*/ 0 f167 1"/>
                <a:gd name="f177" fmla="*/ 7048 f167 1"/>
                <a:gd name="f178" fmla="*/ 21241 f166 1"/>
                <a:gd name="f179" fmla="*/ 13525 f167 1"/>
                <a:gd name="f180" fmla="*/ 21622 f166 1"/>
                <a:gd name="f181" fmla="*/ 13716 f167 1"/>
                <a:gd name="f182" fmla="*/ 18669 f166 1"/>
                <a:gd name="f183" fmla="*/ 4286 f167 1"/>
                <a:gd name="f184" fmla="*/ 7049 f166 1"/>
                <a:gd name="f185" fmla="*/ 2000 f167 1"/>
                <a:gd name="f186" fmla="*/ 95 f166 1"/>
                <a:gd name="f187" fmla="*/ 14383 f167 1"/>
                <a:gd name="f188" fmla="*/ 17526 f167 1"/>
                <a:gd name="f189" fmla="*/ 2953 f166 1"/>
                <a:gd name="f190" fmla="*/ 26860 f167 1"/>
                <a:gd name="f191" fmla="*/ 10573 f166 1"/>
                <a:gd name="f192" fmla="*/ 24955 f167 1"/>
                <a:gd name="f193" fmla="*/ 0 f166 1"/>
                <a:gd name="f194" fmla="*/ 186023 f167 1"/>
                <a:gd name="f195" fmla="*/ 220503 f167 1"/>
                <a:gd name="f196" fmla="*/ 7239 f166 1"/>
                <a:gd name="f197" fmla="*/ 321469 f167 1"/>
                <a:gd name="f198" fmla="*/ 143828 f166 1"/>
                <a:gd name="f199" fmla="*/ 320421 f167 1"/>
                <a:gd name="f200" fmla="*/ 411956 f166 1"/>
                <a:gd name="f201" fmla="*/ 320897 f167 1"/>
                <a:gd name="f202" fmla="*/ 419386 f166 1"/>
                <a:gd name="f203" fmla="*/ 332232 f167 1"/>
                <a:gd name="f204" fmla="*/ 582644 f167 1"/>
                <a:gd name="f205" fmla="*/ 419005 f166 1"/>
                <a:gd name="f206" fmla="*/ 698945 f167 1"/>
                <a:gd name="f207" fmla="*/ 477869 f166 1"/>
                <a:gd name="f208" fmla="*/ 737997 f167 1"/>
                <a:gd name="f209" fmla="*/ 585883 f166 1"/>
                <a:gd name="f210" fmla="*/ 717137 f167 1"/>
                <a:gd name="f211" fmla="*/ 605314 f166 1"/>
                <a:gd name="f212" fmla="*/ 703802 f167 1"/>
                <a:gd name="f213" fmla="*/ 586931 f166 1"/>
                <a:gd name="f214" fmla="*/ 690086 f167 1"/>
                <a:gd name="f215" fmla="*/ 529685 f166 1"/>
                <a:gd name="f216" fmla="*/ 632365 f167 1"/>
                <a:gd name="f217" fmla="*/ 463487 f166 1"/>
                <a:gd name="f218" fmla="*/ 591693 f167 1"/>
                <a:gd name="f219" fmla="*/ 453295 f166 1"/>
                <a:gd name="f220" fmla="*/ 499776 f167 1"/>
                <a:gd name="f221" fmla="*/ 305085 f167 1"/>
                <a:gd name="f222" fmla="*/ 453390 f166 1"/>
                <a:gd name="f223" fmla="*/ 285845 f167 1"/>
                <a:gd name="f224" fmla="*/ 434340 f166 1"/>
                <a:gd name="f225" fmla="*/ 286702 f167 1"/>
                <a:gd name="f226" fmla="*/ 242316 f166 1"/>
                <a:gd name="f227" fmla="+- f168 0 f1"/>
                <a:gd name="f228" fmla="*/ f171 1 738014"/>
                <a:gd name="f229" fmla="*/ f172 1 605780"/>
                <a:gd name="f230" fmla="*/ f173 1 738014"/>
                <a:gd name="f231" fmla="*/ f174 1 605780"/>
                <a:gd name="f232" fmla="*/ f175 1 738014"/>
                <a:gd name="f233" fmla="*/ f176 1 738014"/>
                <a:gd name="f234" fmla="*/ f177 1 738014"/>
                <a:gd name="f235" fmla="*/ f178 1 605780"/>
                <a:gd name="f236" fmla="*/ f179 1 738014"/>
                <a:gd name="f237" fmla="*/ f180 1 605780"/>
                <a:gd name="f238" fmla="*/ f181 1 738014"/>
                <a:gd name="f239" fmla="*/ f182 1 605780"/>
                <a:gd name="f240" fmla="*/ f183 1 738014"/>
                <a:gd name="f241" fmla="*/ f184 1 605780"/>
                <a:gd name="f242" fmla="*/ f185 1 738014"/>
                <a:gd name="f243" fmla="*/ f186 1 605780"/>
                <a:gd name="f244" fmla="*/ f187 1 738014"/>
                <a:gd name="f245" fmla="*/ f188 1 738014"/>
                <a:gd name="f246" fmla="*/ f189 1 605780"/>
                <a:gd name="f247" fmla="*/ f190 1 738014"/>
                <a:gd name="f248" fmla="*/ f191 1 605780"/>
                <a:gd name="f249" fmla="*/ f192 1 738014"/>
                <a:gd name="f250" fmla="*/ f193 1 605780"/>
                <a:gd name="f251" fmla="*/ f194 1 738014"/>
                <a:gd name="f252" fmla="*/ f195 1 738014"/>
                <a:gd name="f253" fmla="*/ f196 1 605780"/>
                <a:gd name="f254" fmla="*/ f197 1 738014"/>
                <a:gd name="f255" fmla="*/ f198 1 605780"/>
                <a:gd name="f256" fmla="*/ f199 1 738014"/>
                <a:gd name="f257" fmla="*/ f200 1 605780"/>
                <a:gd name="f258" fmla="*/ f201 1 738014"/>
                <a:gd name="f259" fmla="*/ f202 1 605780"/>
                <a:gd name="f260" fmla="*/ f203 1 738014"/>
                <a:gd name="f261" fmla="*/ f204 1 738014"/>
                <a:gd name="f262" fmla="*/ f205 1 605780"/>
                <a:gd name="f263" fmla="*/ f206 1 738014"/>
                <a:gd name="f264" fmla="*/ f207 1 605780"/>
                <a:gd name="f265" fmla="*/ f208 1 738014"/>
                <a:gd name="f266" fmla="*/ f209 1 605780"/>
                <a:gd name="f267" fmla="*/ f210 1 738014"/>
                <a:gd name="f268" fmla="*/ f211 1 605780"/>
                <a:gd name="f269" fmla="*/ f212 1 738014"/>
                <a:gd name="f270" fmla="*/ f213 1 605780"/>
                <a:gd name="f271" fmla="*/ f214 1 738014"/>
                <a:gd name="f272" fmla="*/ f215 1 605780"/>
                <a:gd name="f273" fmla="*/ f216 1 738014"/>
                <a:gd name="f274" fmla="*/ f217 1 605780"/>
                <a:gd name="f275" fmla="*/ f218 1 738014"/>
                <a:gd name="f276" fmla="*/ f219 1 605780"/>
                <a:gd name="f277" fmla="*/ f220 1 738014"/>
                <a:gd name="f278" fmla="*/ f221 1 738014"/>
                <a:gd name="f279" fmla="*/ f222 1 605780"/>
                <a:gd name="f280" fmla="*/ f223 1 738014"/>
                <a:gd name="f281" fmla="*/ f224 1 605780"/>
                <a:gd name="f282" fmla="*/ f225 1 738014"/>
                <a:gd name="f283" fmla="*/ f226 1 605780"/>
                <a:gd name="f284" fmla="*/ f162 1 f169"/>
                <a:gd name="f285" fmla="*/ f163 1 f169"/>
                <a:gd name="f286" fmla="*/ f162 1 f170"/>
                <a:gd name="f287" fmla="*/ f164 1 f170"/>
                <a:gd name="f288" fmla="*/ f228 1 f169"/>
                <a:gd name="f289" fmla="*/ f229 1 f170"/>
                <a:gd name="f290" fmla="*/ f230 1 f169"/>
                <a:gd name="f291" fmla="*/ f231 1 f170"/>
                <a:gd name="f292" fmla="*/ f232 1 f169"/>
                <a:gd name="f293" fmla="*/ f233 1 f169"/>
                <a:gd name="f294" fmla="*/ f234 1 f169"/>
                <a:gd name="f295" fmla="*/ f235 1 f170"/>
                <a:gd name="f296" fmla="*/ f236 1 f169"/>
                <a:gd name="f297" fmla="*/ f237 1 f170"/>
                <a:gd name="f298" fmla="*/ f238 1 f169"/>
                <a:gd name="f299" fmla="*/ f239 1 f170"/>
                <a:gd name="f300" fmla="*/ f240 1 f169"/>
                <a:gd name="f301" fmla="*/ f241 1 f170"/>
                <a:gd name="f302" fmla="*/ f242 1 f169"/>
                <a:gd name="f303" fmla="*/ f243 1 f170"/>
                <a:gd name="f304" fmla="*/ f244 1 f169"/>
                <a:gd name="f305" fmla="*/ f245 1 f169"/>
                <a:gd name="f306" fmla="*/ f246 1 f170"/>
                <a:gd name="f307" fmla="*/ f247 1 f169"/>
                <a:gd name="f308" fmla="*/ f248 1 f170"/>
                <a:gd name="f309" fmla="*/ f249 1 f169"/>
                <a:gd name="f310" fmla="*/ f250 1 f170"/>
                <a:gd name="f311" fmla="*/ f251 1 f169"/>
                <a:gd name="f312" fmla="*/ f252 1 f169"/>
                <a:gd name="f313" fmla="*/ f253 1 f170"/>
                <a:gd name="f314" fmla="*/ f254 1 f169"/>
                <a:gd name="f315" fmla="*/ f255 1 f170"/>
                <a:gd name="f316" fmla="*/ f256 1 f169"/>
                <a:gd name="f317" fmla="*/ f257 1 f170"/>
                <a:gd name="f318" fmla="*/ f258 1 f169"/>
                <a:gd name="f319" fmla="*/ f259 1 f170"/>
                <a:gd name="f320" fmla="*/ f260 1 f169"/>
                <a:gd name="f321" fmla="*/ f261 1 f169"/>
                <a:gd name="f322" fmla="*/ f262 1 f170"/>
                <a:gd name="f323" fmla="*/ f263 1 f169"/>
                <a:gd name="f324" fmla="*/ f264 1 f170"/>
                <a:gd name="f325" fmla="*/ f265 1 f169"/>
                <a:gd name="f326" fmla="*/ f266 1 f170"/>
                <a:gd name="f327" fmla="*/ f267 1 f169"/>
                <a:gd name="f328" fmla="*/ f268 1 f170"/>
                <a:gd name="f329" fmla="*/ f269 1 f169"/>
                <a:gd name="f330" fmla="*/ f270 1 f170"/>
                <a:gd name="f331" fmla="*/ f271 1 f169"/>
                <a:gd name="f332" fmla="*/ f272 1 f170"/>
                <a:gd name="f333" fmla="*/ f273 1 f169"/>
                <a:gd name="f334" fmla="*/ f274 1 f170"/>
                <a:gd name="f335" fmla="*/ f275 1 f169"/>
                <a:gd name="f336" fmla="*/ f276 1 f170"/>
                <a:gd name="f337" fmla="*/ f277 1 f169"/>
                <a:gd name="f338" fmla="*/ f278 1 f169"/>
                <a:gd name="f339" fmla="*/ f279 1 f170"/>
                <a:gd name="f340" fmla="*/ f280 1 f169"/>
                <a:gd name="f341" fmla="*/ f281 1 f170"/>
                <a:gd name="f342" fmla="*/ f282 1 f169"/>
                <a:gd name="f343" fmla="*/ f283 1 f170"/>
                <a:gd name="f344" fmla="*/ f284 f160 1"/>
                <a:gd name="f345" fmla="*/ f285 f160 1"/>
                <a:gd name="f346" fmla="*/ f287 f161 1"/>
                <a:gd name="f347" fmla="*/ f286 f161 1"/>
                <a:gd name="f348" fmla="*/ f288 f160 1"/>
                <a:gd name="f349" fmla="*/ f289 f161 1"/>
                <a:gd name="f350" fmla="*/ f290 f160 1"/>
                <a:gd name="f351" fmla="*/ f291 f161 1"/>
                <a:gd name="f352" fmla="*/ f292 f160 1"/>
                <a:gd name="f353" fmla="*/ f293 f160 1"/>
                <a:gd name="f354" fmla="*/ f294 f160 1"/>
                <a:gd name="f355" fmla="*/ f295 f161 1"/>
                <a:gd name="f356" fmla="*/ f296 f160 1"/>
                <a:gd name="f357" fmla="*/ f297 f161 1"/>
                <a:gd name="f358" fmla="*/ f298 f160 1"/>
                <a:gd name="f359" fmla="*/ f299 f161 1"/>
                <a:gd name="f360" fmla="*/ f300 f160 1"/>
                <a:gd name="f361" fmla="*/ f301 f161 1"/>
                <a:gd name="f362" fmla="*/ f302 f160 1"/>
                <a:gd name="f363" fmla="*/ f303 f161 1"/>
                <a:gd name="f364" fmla="*/ f304 f160 1"/>
                <a:gd name="f365" fmla="*/ f305 f160 1"/>
                <a:gd name="f366" fmla="*/ f306 f161 1"/>
                <a:gd name="f367" fmla="*/ f307 f160 1"/>
                <a:gd name="f368" fmla="*/ f308 f161 1"/>
                <a:gd name="f369" fmla="*/ f309 f160 1"/>
                <a:gd name="f370" fmla="*/ f310 f161 1"/>
                <a:gd name="f371" fmla="*/ f311 f160 1"/>
                <a:gd name="f372" fmla="*/ f312 f160 1"/>
                <a:gd name="f373" fmla="*/ f313 f161 1"/>
                <a:gd name="f374" fmla="*/ f314 f160 1"/>
                <a:gd name="f375" fmla="*/ f315 f161 1"/>
                <a:gd name="f376" fmla="*/ f316 f160 1"/>
                <a:gd name="f377" fmla="*/ f317 f161 1"/>
                <a:gd name="f378" fmla="*/ f318 f160 1"/>
                <a:gd name="f379" fmla="*/ f319 f161 1"/>
                <a:gd name="f380" fmla="*/ f320 f160 1"/>
                <a:gd name="f381" fmla="*/ f321 f160 1"/>
                <a:gd name="f382" fmla="*/ f322 f161 1"/>
                <a:gd name="f383" fmla="*/ f323 f160 1"/>
                <a:gd name="f384" fmla="*/ f324 f161 1"/>
                <a:gd name="f385" fmla="*/ f325 f160 1"/>
                <a:gd name="f386" fmla="*/ f326 f161 1"/>
                <a:gd name="f387" fmla="*/ f327 f160 1"/>
                <a:gd name="f388" fmla="*/ f328 f161 1"/>
                <a:gd name="f389" fmla="*/ f329 f160 1"/>
                <a:gd name="f390" fmla="*/ f330 f161 1"/>
                <a:gd name="f391" fmla="*/ f331 f160 1"/>
                <a:gd name="f392" fmla="*/ f332 f161 1"/>
                <a:gd name="f393" fmla="*/ f333 f160 1"/>
                <a:gd name="f394" fmla="*/ f334 f161 1"/>
                <a:gd name="f395" fmla="*/ f335 f160 1"/>
                <a:gd name="f396" fmla="*/ f336 f161 1"/>
                <a:gd name="f397" fmla="*/ f337 f160 1"/>
                <a:gd name="f398" fmla="*/ f338 f160 1"/>
                <a:gd name="f399" fmla="*/ f339 f161 1"/>
                <a:gd name="f400" fmla="*/ f340 f160 1"/>
                <a:gd name="f401" fmla="*/ f341 f161 1"/>
                <a:gd name="f402" fmla="*/ f342 f160 1"/>
                <a:gd name="f403" fmla="*/ f343 f1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7">
                  <a:pos x="f348" y="f349"/>
                </a:cxn>
                <a:cxn ang="f227">
                  <a:pos x="f350" y="f351"/>
                </a:cxn>
                <a:cxn ang="f227">
                  <a:pos x="f352" y="f351"/>
                </a:cxn>
                <a:cxn ang="f227">
                  <a:pos x="f353" y="f351"/>
                </a:cxn>
                <a:cxn ang="f227">
                  <a:pos x="f354" y="f355"/>
                </a:cxn>
                <a:cxn ang="f227">
                  <a:pos x="f356" y="f357"/>
                </a:cxn>
                <a:cxn ang="f227">
                  <a:pos x="f358" y="f359"/>
                </a:cxn>
                <a:cxn ang="f227">
                  <a:pos x="f360" y="f361"/>
                </a:cxn>
                <a:cxn ang="f227">
                  <a:pos x="f362" y="f363"/>
                </a:cxn>
                <a:cxn ang="f227">
                  <a:pos x="f364" y="f363"/>
                </a:cxn>
                <a:cxn ang="f227">
                  <a:pos x="f365" y="f366"/>
                </a:cxn>
                <a:cxn ang="f227">
                  <a:pos x="f367" y="f368"/>
                </a:cxn>
                <a:cxn ang="f227">
                  <a:pos x="f369" y="f370"/>
                </a:cxn>
                <a:cxn ang="f227">
                  <a:pos x="f371" y="f370"/>
                </a:cxn>
                <a:cxn ang="f227">
                  <a:pos x="f372" y="f373"/>
                </a:cxn>
                <a:cxn ang="f227">
                  <a:pos x="f374" y="f375"/>
                </a:cxn>
                <a:cxn ang="f227">
                  <a:pos x="f376" y="f377"/>
                </a:cxn>
                <a:cxn ang="f227">
                  <a:pos x="f378" y="f379"/>
                </a:cxn>
                <a:cxn ang="f227">
                  <a:pos x="f380" y="f379"/>
                </a:cxn>
                <a:cxn ang="f227">
                  <a:pos x="f381" y="f382"/>
                </a:cxn>
                <a:cxn ang="f227">
                  <a:pos x="f383" y="f384"/>
                </a:cxn>
                <a:cxn ang="f227">
                  <a:pos x="f385" y="f386"/>
                </a:cxn>
                <a:cxn ang="f227">
                  <a:pos x="f387" y="f388"/>
                </a:cxn>
                <a:cxn ang="f227">
                  <a:pos x="f389" y="f390"/>
                </a:cxn>
                <a:cxn ang="f227">
                  <a:pos x="f391" y="f392"/>
                </a:cxn>
                <a:cxn ang="f227">
                  <a:pos x="f393" y="f394"/>
                </a:cxn>
                <a:cxn ang="f227">
                  <a:pos x="f395" y="f396"/>
                </a:cxn>
                <a:cxn ang="f227">
                  <a:pos x="f397" y="f396"/>
                </a:cxn>
                <a:cxn ang="f227">
                  <a:pos x="f398" y="f399"/>
                </a:cxn>
                <a:cxn ang="f227">
                  <a:pos x="f400" y="f401"/>
                </a:cxn>
                <a:cxn ang="f227">
                  <a:pos x="f402" y="f403"/>
                </a:cxn>
              </a:cxnLst>
              <a:rect l="f344" t="f347" r="f345" b="f346"/>
              <a:pathLst>
                <a:path w="738014" h="605780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5"/>
                    <a:pt x="f19" y="f15"/>
                  </a:cubicBezTo>
                  <a:cubicBezTo>
                    <a:pt x="f20" y="f15"/>
                    <a:pt x="f21" y="f15"/>
                    <a:pt x="f5" y="f15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30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0"/>
                    <a:pt x="f52" y="f50"/>
                    <a:pt x="f53" y="f50"/>
                  </a:cubicBezTo>
                  <a:cubicBezTo>
                    <a:pt x="f54" y="f55"/>
                    <a:pt x="f56" y="f57"/>
                    <a:pt x="f58" y="f45"/>
                  </a:cubicBezTo>
                  <a:cubicBezTo>
                    <a:pt x="f59" y="f60"/>
                    <a:pt x="f61" y="f62"/>
                    <a:pt x="f63" y="f40"/>
                  </a:cubicBezTo>
                  <a:cubicBezTo>
                    <a:pt x="f64" y="f44"/>
                    <a:pt x="f65" y="f66"/>
                    <a:pt x="f67" y="f5"/>
                  </a:cubicBezTo>
                  <a:cubicBezTo>
                    <a:pt x="f68" y="f5"/>
                    <a:pt x="f69" y="f5"/>
                    <a:pt x="f70" y="f5"/>
                  </a:cubicBezTo>
                  <a:cubicBezTo>
                    <a:pt x="f71" y="f72"/>
                    <a:pt x="f73" y="f74"/>
                    <a:pt x="f75" y="f20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6" y="f88"/>
                    <a:pt x="f89" y="f90"/>
                    <a:pt x="f91" y="f92"/>
                  </a:cubicBezTo>
                  <a:cubicBezTo>
                    <a:pt x="f93" y="f92"/>
                    <a:pt x="f94" y="f92"/>
                    <a:pt x="f95" y="f92"/>
                  </a:cubicBezTo>
                  <a:cubicBezTo>
                    <a:pt x="f96" y="f92"/>
                    <a:pt x="f97" y="f98"/>
                    <a:pt x="f99" y="f100"/>
                  </a:cubicBezTo>
                  <a:cubicBezTo>
                    <a:pt x="f101" y="f102"/>
                    <a:pt x="f103" y="f104"/>
                    <a:pt x="f105" y="f106"/>
                  </a:cubicBezTo>
                  <a:cubicBezTo>
                    <a:pt x="f107" y="f108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0"/>
                  </a:cubicBezTo>
                  <a:cubicBezTo>
                    <a:pt x="f142" y="f140"/>
                    <a:pt x="f143" y="f140"/>
                    <a:pt x="f144" y="f140"/>
                  </a:cubicBezTo>
                  <a:cubicBezTo>
                    <a:pt x="f145" y="f140"/>
                    <a:pt x="f146" y="f147"/>
                    <a:pt x="f148" y="f147"/>
                  </a:cubicBezTo>
                  <a:cubicBezTo>
                    <a:pt x="f149" y="f147"/>
                    <a:pt x="f150" y="f151"/>
                    <a:pt x="f150" y="f152"/>
                  </a:cubicBezTo>
                  <a:cubicBezTo>
                    <a:pt x="f153" y="f154"/>
                    <a:pt x="f155" y="f156"/>
                    <a:pt x="f157" y="f158"/>
                  </a:cubicBezTo>
                </a:path>
              </a:pathLst>
            </a:custGeom>
            <a:noFill/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4" name="Forma libre: forma 28">
              <a:extLst>
                <a:ext uri="{FF2B5EF4-FFF2-40B4-BE49-F238E27FC236}">
                  <a16:creationId xmlns:a16="http://schemas.microsoft.com/office/drawing/2014/main" id="{E8CBBE81-3887-422F-B2FE-B772601A1F39}"/>
                </a:ext>
              </a:extLst>
            </p:cNvPr>
            <p:cNvSpPr/>
            <p:nvPr/>
          </p:nvSpPr>
          <p:spPr>
            <a:xfrm flipH="1">
              <a:off x="8657694" y="42675"/>
              <a:ext cx="25081" cy="173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828"/>
                <a:gd name="f7" fmla="val 33042"/>
                <a:gd name="f8" fmla="val 47720"/>
                <a:gd name="f9" fmla="val 47625"/>
                <a:gd name="f10" fmla="val 2286"/>
                <a:gd name="f11" fmla="val 48292"/>
                <a:gd name="f12" fmla="val 5048"/>
                <a:gd name="f13" fmla="val 47149"/>
                <a:gd name="f14" fmla="val 6667"/>
                <a:gd name="f15" fmla="val 45053"/>
                <a:gd name="f16" fmla="val 9811"/>
                <a:gd name="f17" fmla="val 40862"/>
                <a:gd name="f18" fmla="val 11716"/>
                <a:gd name="f19" fmla="val 39624"/>
                <a:gd name="f20" fmla="val 14954"/>
                <a:gd name="f21" fmla="val 37433"/>
                <a:gd name="f22" fmla="val 20669"/>
                <a:gd name="f23" fmla="val 37529"/>
                <a:gd name="f24" fmla="val 23336"/>
                <a:gd name="f25" fmla="val 35719"/>
                <a:gd name="f26" fmla="val 31337"/>
                <a:gd name="f27" fmla="val 31052"/>
                <a:gd name="f28" fmla="val 32861"/>
                <a:gd name="f29" fmla="val 24384"/>
                <a:gd name="f30" fmla="val 35338"/>
                <a:gd name="f31" fmla="val 19812"/>
                <a:gd name="f32" fmla="val 28384"/>
                <a:gd name="f33" fmla="val 13430"/>
                <a:gd name="f34" fmla="val 18764"/>
                <a:gd name="f35" fmla="val 6572"/>
                <a:gd name="f36" fmla="val 9430"/>
                <a:gd name="f37" fmla="val 15812"/>
                <a:gd name="f38" fmla="val 31718"/>
                <a:gd name="f39" fmla="+- 0 0 -90"/>
                <a:gd name="f40" fmla="*/ f3 1 47828"/>
                <a:gd name="f41" fmla="*/ f4 1 33042"/>
                <a:gd name="f42" fmla="val f5"/>
                <a:gd name="f43" fmla="val f6"/>
                <a:gd name="f44" fmla="val f7"/>
                <a:gd name="f45" fmla="*/ f39 f0 1"/>
                <a:gd name="f46" fmla="+- f44 0 f42"/>
                <a:gd name="f47" fmla="+- f43 0 f42"/>
                <a:gd name="f48" fmla="*/ f45 1 f2"/>
                <a:gd name="f49" fmla="*/ f47 1 47828"/>
                <a:gd name="f50" fmla="*/ f46 1 33042"/>
                <a:gd name="f51" fmla="*/ 47720 f47 1"/>
                <a:gd name="f52" fmla="*/ 0 f46 1"/>
                <a:gd name="f53" fmla="*/ 47149 f47 1"/>
                <a:gd name="f54" fmla="*/ 6667 f46 1"/>
                <a:gd name="f55" fmla="*/ 39624 f47 1"/>
                <a:gd name="f56" fmla="*/ 14954 f46 1"/>
                <a:gd name="f57" fmla="*/ 35719 f47 1"/>
                <a:gd name="f58" fmla="*/ 31337 f46 1"/>
                <a:gd name="f59" fmla="*/ 19812 f47 1"/>
                <a:gd name="f60" fmla="*/ 28384 f46 1"/>
                <a:gd name="f61" fmla="*/ 0 f47 1"/>
                <a:gd name="f62" fmla="+- f48 0 f1"/>
                <a:gd name="f63" fmla="*/ f51 1 47828"/>
                <a:gd name="f64" fmla="*/ f52 1 33042"/>
                <a:gd name="f65" fmla="*/ f53 1 47828"/>
                <a:gd name="f66" fmla="*/ f54 1 33042"/>
                <a:gd name="f67" fmla="*/ f55 1 47828"/>
                <a:gd name="f68" fmla="*/ f56 1 33042"/>
                <a:gd name="f69" fmla="*/ f57 1 47828"/>
                <a:gd name="f70" fmla="*/ f58 1 33042"/>
                <a:gd name="f71" fmla="*/ f59 1 47828"/>
                <a:gd name="f72" fmla="*/ f60 1 33042"/>
                <a:gd name="f73" fmla="*/ f61 1 47828"/>
                <a:gd name="f74" fmla="*/ f42 1 f49"/>
                <a:gd name="f75" fmla="*/ f43 1 f49"/>
                <a:gd name="f76" fmla="*/ f42 1 f50"/>
                <a:gd name="f77" fmla="*/ f44 1 f50"/>
                <a:gd name="f78" fmla="*/ f63 1 f49"/>
                <a:gd name="f79" fmla="*/ f64 1 f50"/>
                <a:gd name="f80" fmla="*/ f65 1 f49"/>
                <a:gd name="f81" fmla="*/ f66 1 f50"/>
                <a:gd name="f82" fmla="*/ f67 1 f49"/>
                <a:gd name="f83" fmla="*/ f68 1 f50"/>
                <a:gd name="f84" fmla="*/ f69 1 f49"/>
                <a:gd name="f85" fmla="*/ f70 1 f50"/>
                <a:gd name="f86" fmla="*/ f71 1 f49"/>
                <a:gd name="f87" fmla="*/ f72 1 f50"/>
                <a:gd name="f88" fmla="*/ f73 1 f49"/>
                <a:gd name="f89" fmla="*/ f74 f40 1"/>
                <a:gd name="f90" fmla="*/ f75 f40 1"/>
                <a:gd name="f91" fmla="*/ f77 f41 1"/>
                <a:gd name="f92" fmla="*/ f76 f41 1"/>
                <a:gd name="f93" fmla="*/ f78 f40 1"/>
                <a:gd name="f94" fmla="*/ f79 f41 1"/>
                <a:gd name="f95" fmla="*/ f80 f40 1"/>
                <a:gd name="f96" fmla="*/ f81 f41 1"/>
                <a:gd name="f97" fmla="*/ f82 f40 1"/>
                <a:gd name="f98" fmla="*/ f83 f41 1"/>
                <a:gd name="f99" fmla="*/ f84 f40 1"/>
                <a:gd name="f100" fmla="*/ f85 f41 1"/>
                <a:gd name="f101" fmla="*/ f86 f40 1"/>
                <a:gd name="f102" fmla="*/ f87 f41 1"/>
                <a:gd name="f103" fmla="*/ f88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2">
                  <a:pos x="f93" y="f94"/>
                </a:cxn>
                <a:cxn ang="f62">
                  <a:pos x="f95" y="f96"/>
                </a:cxn>
                <a:cxn ang="f62">
                  <a:pos x="f97" y="f98"/>
                </a:cxn>
                <a:cxn ang="f62">
                  <a:pos x="f99" y="f100"/>
                </a:cxn>
                <a:cxn ang="f62">
                  <a:pos x="f101" y="f102"/>
                </a:cxn>
                <a:cxn ang="f62">
                  <a:pos x="f103" y="f94"/>
                </a:cxn>
                <a:cxn ang="f62">
                  <a:pos x="f93" y="f94"/>
                </a:cxn>
              </a:cxnLst>
              <a:rect l="f89" t="f92" r="f90" b="f91"/>
              <a:pathLst>
                <a:path w="47828" h="33042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5" y="f5"/>
                  </a:cubicBezTo>
                  <a:cubicBezTo>
                    <a:pt x="f37" y="f5"/>
                    <a:pt x="f38" y="f5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5" name="Forma libre: forma 29">
              <a:extLst>
                <a:ext uri="{FF2B5EF4-FFF2-40B4-BE49-F238E27FC236}">
                  <a16:creationId xmlns:a16="http://schemas.microsoft.com/office/drawing/2014/main" id="{0E332C62-3766-46CA-8753-17C6625E79FE}"/>
                </a:ext>
              </a:extLst>
            </p:cNvPr>
            <p:cNvSpPr/>
            <p:nvPr/>
          </p:nvSpPr>
          <p:spPr>
            <a:xfrm flipH="1">
              <a:off x="8638217" y="42675"/>
              <a:ext cx="6547" cy="5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477"/>
                <a:gd name="f7" fmla="val 10572"/>
                <a:gd name="f8" fmla="val 10573"/>
                <a:gd name="f9" fmla="val 11240"/>
                <a:gd name="f10" fmla="val 3524"/>
                <a:gd name="f11" fmla="val 11811"/>
                <a:gd name="f12" fmla="val 7049"/>
                <a:gd name="f13" fmla="val 12478"/>
                <a:gd name="f14" fmla="val 9335"/>
                <a:gd name="f15" fmla="val 8001"/>
                <a:gd name="f16" fmla="val 6191"/>
                <a:gd name="f17" fmla="val 5525"/>
                <a:gd name="f18" fmla="val 3143"/>
                <a:gd name="f19" fmla="val 2953"/>
                <a:gd name="f20" fmla="val 2000"/>
                <a:gd name="f21" fmla="val 1048"/>
                <a:gd name="f22" fmla="val 95"/>
                <a:gd name="f23" fmla="+- 0 0 -90"/>
                <a:gd name="f24" fmla="*/ f3 1 12477"/>
                <a:gd name="f25" fmla="*/ f4 1 10572"/>
                <a:gd name="f26" fmla="val f5"/>
                <a:gd name="f27" fmla="val f6"/>
                <a:gd name="f28" fmla="val f7"/>
                <a:gd name="f29" fmla="*/ f23 f0 1"/>
                <a:gd name="f30" fmla="+- f28 0 f26"/>
                <a:gd name="f31" fmla="+- f27 0 f26"/>
                <a:gd name="f32" fmla="*/ f29 1 f2"/>
                <a:gd name="f33" fmla="*/ f31 1 12477"/>
                <a:gd name="f34" fmla="*/ f30 1 10572"/>
                <a:gd name="f35" fmla="*/ 10573 f31 1"/>
                <a:gd name="f36" fmla="*/ 0 f30 1"/>
                <a:gd name="f37" fmla="*/ 12478 f31 1"/>
                <a:gd name="f38" fmla="*/ 10573 f30 1"/>
                <a:gd name="f39" fmla="*/ 3143 f31 1"/>
                <a:gd name="f40" fmla="*/ 2953 f30 1"/>
                <a:gd name="f41" fmla="*/ 0 f31 1"/>
                <a:gd name="f42" fmla="*/ 95 f30 1"/>
                <a:gd name="f43" fmla="+- f32 0 f1"/>
                <a:gd name="f44" fmla="*/ f35 1 12477"/>
                <a:gd name="f45" fmla="*/ f36 1 10572"/>
                <a:gd name="f46" fmla="*/ f37 1 12477"/>
                <a:gd name="f47" fmla="*/ f38 1 10572"/>
                <a:gd name="f48" fmla="*/ f39 1 12477"/>
                <a:gd name="f49" fmla="*/ f40 1 10572"/>
                <a:gd name="f50" fmla="*/ f41 1 12477"/>
                <a:gd name="f51" fmla="*/ f42 1 10572"/>
                <a:gd name="f52" fmla="*/ f26 1 f33"/>
                <a:gd name="f53" fmla="*/ f27 1 f33"/>
                <a:gd name="f54" fmla="*/ f26 1 f34"/>
                <a:gd name="f55" fmla="*/ f28 1 f34"/>
                <a:gd name="f56" fmla="*/ f44 1 f33"/>
                <a:gd name="f57" fmla="*/ f45 1 f34"/>
                <a:gd name="f58" fmla="*/ f46 1 f33"/>
                <a:gd name="f59" fmla="*/ f47 1 f34"/>
                <a:gd name="f60" fmla="*/ f48 1 f33"/>
                <a:gd name="f61" fmla="*/ f49 1 f34"/>
                <a:gd name="f62" fmla="*/ f50 1 f33"/>
                <a:gd name="f63" fmla="*/ f51 1 f34"/>
                <a:gd name="f64" fmla="*/ f52 f24 1"/>
                <a:gd name="f65" fmla="*/ f53 f24 1"/>
                <a:gd name="f66" fmla="*/ f55 f25 1"/>
                <a:gd name="f67" fmla="*/ f54 f25 1"/>
                <a:gd name="f68" fmla="*/ f56 f24 1"/>
                <a:gd name="f69" fmla="*/ f57 f25 1"/>
                <a:gd name="f70" fmla="*/ f58 f24 1"/>
                <a:gd name="f71" fmla="*/ f59 f25 1"/>
                <a:gd name="f72" fmla="*/ f60 f24 1"/>
                <a:gd name="f73" fmla="*/ f61 f25 1"/>
                <a:gd name="f74" fmla="*/ f62 f24 1"/>
                <a:gd name="f75" fmla="*/ f63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">
                  <a:pos x="f68" y="f69"/>
                </a:cxn>
                <a:cxn ang="f43">
                  <a:pos x="f70" y="f71"/>
                </a:cxn>
                <a:cxn ang="f43">
                  <a:pos x="f72" y="f73"/>
                </a:cxn>
                <a:cxn ang="f43">
                  <a:pos x="f74" y="f75"/>
                </a:cxn>
                <a:cxn ang="f43">
                  <a:pos x="f68" y="f69"/>
                </a:cxn>
              </a:cxnLst>
              <a:rect l="f64" t="f67" r="f65" b="f66"/>
              <a:pathLst>
                <a:path w="12477" h="10572">
                  <a:moveTo>
                    <a:pt x="f8" y="f5"/>
                  </a:moveTo>
                  <a:cubicBezTo>
                    <a:pt x="f9" y="f10"/>
                    <a:pt x="f11" y="f12"/>
                    <a:pt x="f13" y="f8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0"/>
                    <a:pt x="f21" y="f21"/>
                    <a:pt x="f5" y="f22"/>
                  </a:cubicBezTo>
                  <a:cubicBezTo>
                    <a:pt x="f10" y="f5"/>
                    <a:pt x="f12" y="f5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6" name="Forma libre: forma 30">
              <a:extLst>
                <a:ext uri="{FF2B5EF4-FFF2-40B4-BE49-F238E27FC236}">
                  <a16:creationId xmlns:a16="http://schemas.microsoft.com/office/drawing/2014/main" id="{DB348E57-0C6E-42DF-8611-73A49A969383}"/>
                </a:ext>
              </a:extLst>
            </p:cNvPr>
            <p:cNvSpPr/>
            <p:nvPr/>
          </p:nvSpPr>
          <p:spPr>
            <a:xfrm flipH="1">
              <a:off x="8497107" y="709144"/>
              <a:ext cx="106783" cy="438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3602"/>
                <a:gd name="f7" fmla="val 83564"/>
                <a:gd name="f8" fmla="val 5715"/>
                <a:gd name="f9" fmla="val 83462"/>
                <a:gd name="f10" fmla="val 3715"/>
                <a:gd name="f11" fmla="val 71270"/>
                <a:gd name="f12" fmla="val 1905"/>
                <a:gd name="f13" fmla="val 60697"/>
                <a:gd name="f14" fmla="val 49362"/>
                <a:gd name="f15" fmla="val 2762"/>
                <a:gd name="f16" fmla="val 8572"/>
                <a:gd name="f17" fmla="val 33052"/>
                <a:gd name="f18" fmla="val 57436"/>
                <a:gd name="f19" fmla="val 49267"/>
                <a:gd name="f20" fmla="val 81915"/>
                <a:gd name="f21" fmla="val 118300"/>
                <a:gd name="f22" fmla="val 49553"/>
                <a:gd name="f23" fmla="val 148494"/>
                <a:gd name="f24" fmla="val 36504"/>
                <a:gd name="f25" fmla="val 171545"/>
                <a:gd name="f26" fmla="val 8024"/>
                <a:gd name="f27" fmla="val 176213"/>
                <a:gd name="f28" fmla="val 2309"/>
                <a:gd name="f29" fmla="val 182309"/>
                <a:gd name="f30" fmla="val -1787"/>
                <a:gd name="f31" fmla="val 189071"/>
                <a:gd name="f32" fmla="val 785"/>
                <a:gd name="f33" fmla="val 194215"/>
                <a:gd name="f34" fmla="val 2690"/>
                <a:gd name="f35" fmla="val 199454"/>
                <a:gd name="f36" fmla="val 7452"/>
                <a:gd name="f37" fmla="val 202120"/>
                <a:gd name="f38" fmla="val 12215"/>
                <a:gd name="f39" fmla="val 205930"/>
                <a:gd name="f40" fmla="val 19168"/>
                <a:gd name="f41" fmla="val 201739"/>
                <a:gd name="f42" fmla="val 25836"/>
                <a:gd name="f43" fmla="val 196977"/>
                <a:gd name="f44" fmla="val 31455"/>
                <a:gd name="f45" fmla="val 174212"/>
                <a:gd name="f46" fmla="val 58221"/>
                <a:gd name="f47" fmla="val 146018"/>
                <a:gd name="f48" fmla="val 76128"/>
                <a:gd name="f49" fmla="val 110966"/>
                <a:gd name="f50" fmla="val 81081"/>
                <a:gd name="f51" fmla="val 94202"/>
                <a:gd name="f52" fmla="val 76962"/>
                <a:gd name="f53" fmla="val 83081"/>
                <a:gd name="f54" fmla="val 59912"/>
                <a:gd name="f55" fmla="val 83367"/>
                <a:gd name="f56" fmla="val 41434"/>
                <a:gd name="f57" fmla="val 83748"/>
                <a:gd name="f58" fmla="val 22860"/>
                <a:gd name="f59" fmla="+- 0 0 -90"/>
                <a:gd name="f60" fmla="*/ f3 1 203602"/>
                <a:gd name="f61" fmla="*/ f4 1 83564"/>
                <a:gd name="f62" fmla="val f5"/>
                <a:gd name="f63" fmla="val f6"/>
                <a:gd name="f64" fmla="val f7"/>
                <a:gd name="f65" fmla="*/ f59 f0 1"/>
                <a:gd name="f66" fmla="+- f64 0 f62"/>
                <a:gd name="f67" fmla="+- f63 0 f62"/>
                <a:gd name="f68" fmla="*/ f65 1 f2"/>
                <a:gd name="f69" fmla="*/ f67 1 203602"/>
                <a:gd name="f70" fmla="*/ f66 1 83564"/>
                <a:gd name="f71" fmla="*/ 5715 f67 1"/>
                <a:gd name="f72" fmla="*/ 83462 f66 1"/>
                <a:gd name="f73" fmla="*/ 0 f67 1"/>
                <a:gd name="f74" fmla="*/ 49362 f66 1"/>
                <a:gd name="f75" fmla="*/ 8572 f67 1"/>
                <a:gd name="f76" fmla="*/ 81915 f67 1"/>
                <a:gd name="f77" fmla="*/ 171545 f67 1"/>
                <a:gd name="f78" fmla="*/ 8024 f66 1"/>
                <a:gd name="f79" fmla="*/ 189071 f67 1"/>
                <a:gd name="f80" fmla="*/ 785 f66 1"/>
                <a:gd name="f81" fmla="*/ 202120 f67 1"/>
                <a:gd name="f82" fmla="*/ 12215 f66 1"/>
                <a:gd name="f83" fmla="*/ 196977 f67 1"/>
                <a:gd name="f84" fmla="*/ 31455 f66 1"/>
                <a:gd name="f85" fmla="*/ 110966 f67 1"/>
                <a:gd name="f86" fmla="*/ 81081 f66 1"/>
                <a:gd name="f87" fmla="*/ 59912 f67 1"/>
                <a:gd name="f88" fmla="*/ 83367 f66 1"/>
                <a:gd name="f89" fmla="+- f68 0 f1"/>
                <a:gd name="f90" fmla="*/ f71 1 203602"/>
                <a:gd name="f91" fmla="*/ f72 1 83564"/>
                <a:gd name="f92" fmla="*/ f73 1 203602"/>
                <a:gd name="f93" fmla="*/ f74 1 83564"/>
                <a:gd name="f94" fmla="*/ f75 1 203602"/>
                <a:gd name="f95" fmla="*/ f76 1 203602"/>
                <a:gd name="f96" fmla="*/ f77 1 203602"/>
                <a:gd name="f97" fmla="*/ f78 1 83564"/>
                <a:gd name="f98" fmla="*/ f79 1 203602"/>
                <a:gd name="f99" fmla="*/ f80 1 83564"/>
                <a:gd name="f100" fmla="*/ f81 1 203602"/>
                <a:gd name="f101" fmla="*/ f82 1 83564"/>
                <a:gd name="f102" fmla="*/ f83 1 203602"/>
                <a:gd name="f103" fmla="*/ f84 1 83564"/>
                <a:gd name="f104" fmla="*/ f85 1 203602"/>
                <a:gd name="f105" fmla="*/ f86 1 83564"/>
                <a:gd name="f106" fmla="*/ f87 1 203602"/>
                <a:gd name="f107" fmla="*/ f88 1 83564"/>
                <a:gd name="f108" fmla="*/ f62 1 f69"/>
                <a:gd name="f109" fmla="*/ f63 1 f69"/>
                <a:gd name="f110" fmla="*/ f62 1 f70"/>
                <a:gd name="f111" fmla="*/ f64 1 f70"/>
                <a:gd name="f112" fmla="*/ f90 1 f69"/>
                <a:gd name="f113" fmla="*/ f91 1 f70"/>
                <a:gd name="f114" fmla="*/ f92 1 f69"/>
                <a:gd name="f115" fmla="*/ f93 1 f70"/>
                <a:gd name="f116" fmla="*/ f94 1 f69"/>
                <a:gd name="f117" fmla="*/ f95 1 f69"/>
                <a:gd name="f118" fmla="*/ f96 1 f69"/>
                <a:gd name="f119" fmla="*/ f97 1 f70"/>
                <a:gd name="f120" fmla="*/ f98 1 f69"/>
                <a:gd name="f121" fmla="*/ f99 1 f70"/>
                <a:gd name="f122" fmla="*/ f100 1 f69"/>
                <a:gd name="f123" fmla="*/ f101 1 f70"/>
                <a:gd name="f124" fmla="*/ f102 1 f69"/>
                <a:gd name="f125" fmla="*/ f103 1 f70"/>
                <a:gd name="f126" fmla="*/ f104 1 f69"/>
                <a:gd name="f127" fmla="*/ f105 1 f70"/>
                <a:gd name="f128" fmla="*/ f106 1 f69"/>
                <a:gd name="f129" fmla="*/ f107 1 f70"/>
                <a:gd name="f130" fmla="*/ f108 f60 1"/>
                <a:gd name="f131" fmla="*/ f109 f60 1"/>
                <a:gd name="f132" fmla="*/ f111 f61 1"/>
                <a:gd name="f133" fmla="*/ f110 f61 1"/>
                <a:gd name="f134" fmla="*/ f112 f60 1"/>
                <a:gd name="f135" fmla="*/ f113 f61 1"/>
                <a:gd name="f136" fmla="*/ f114 f60 1"/>
                <a:gd name="f137" fmla="*/ f115 f61 1"/>
                <a:gd name="f138" fmla="*/ f116 f60 1"/>
                <a:gd name="f139" fmla="*/ f117 f60 1"/>
                <a:gd name="f140" fmla="*/ f118 f60 1"/>
                <a:gd name="f141" fmla="*/ f119 f61 1"/>
                <a:gd name="f142" fmla="*/ f120 f60 1"/>
                <a:gd name="f143" fmla="*/ f121 f61 1"/>
                <a:gd name="f144" fmla="*/ f122 f60 1"/>
                <a:gd name="f145" fmla="*/ f123 f61 1"/>
                <a:gd name="f146" fmla="*/ f124 f60 1"/>
                <a:gd name="f147" fmla="*/ f125 f61 1"/>
                <a:gd name="f148" fmla="*/ f126 f60 1"/>
                <a:gd name="f149" fmla="*/ f127 f61 1"/>
                <a:gd name="f150" fmla="*/ f128 f60 1"/>
                <a:gd name="f151" fmla="*/ f12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9">
                  <a:pos x="f134" y="f135"/>
                </a:cxn>
                <a:cxn ang="f89">
                  <a:pos x="f136" y="f137"/>
                </a:cxn>
                <a:cxn ang="f89">
                  <a:pos x="f138" y="f137"/>
                </a:cxn>
                <a:cxn ang="f89">
                  <a:pos x="f139" y="f137"/>
                </a:cxn>
                <a:cxn ang="f89">
                  <a:pos x="f140" y="f141"/>
                </a:cxn>
                <a:cxn ang="f89">
                  <a:pos x="f142" y="f143"/>
                </a:cxn>
                <a:cxn ang="f89">
                  <a:pos x="f144" y="f145"/>
                </a:cxn>
                <a:cxn ang="f89">
                  <a:pos x="f146" y="f147"/>
                </a:cxn>
                <a:cxn ang="f89">
                  <a:pos x="f148" y="f149"/>
                </a:cxn>
                <a:cxn ang="f89">
                  <a:pos x="f150" y="f151"/>
                </a:cxn>
                <a:cxn ang="f89">
                  <a:pos x="f134" y="f135"/>
                </a:cxn>
              </a:cxnLst>
              <a:rect l="f130" t="f133" r="f131" b="f132"/>
              <a:pathLst>
                <a:path w="203602" h="83564">
                  <a:moveTo>
                    <a:pt x="f8" y="f9"/>
                  </a:moveTo>
                  <a:cubicBezTo>
                    <a:pt x="f10" y="f11"/>
                    <a:pt x="f12" y="f13"/>
                    <a:pt x="f5" y="f14"/>
                  </a:cubicBezTo>
                  <a:cubicBezTo>
                    <a:pt x="f15" y="f14"/>
                    <a:pt x="f8" y="f14"/>
                    <a:pt x="f16" y="f14"/>
                  </a:cubicBezTo>
                  <a:cubicBezTo>
                    <a:pt x="f17" y="f14"/>
                    <a:pt x="f18" y="f19"/>
                    <a:pt x="f20" y="f14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9"/>
                    <a:pt x="f52" y="f53"/>
                    <a:pt x="f54" y="f55"/>
                  </a:cubicBezTo>
                  <a:cubicBezTo>
                    <a:pt x="f56" y="f57"/>
                    <a:pt x="f58" y="f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7" name="Forma libre: forma 31">
              <a:extLst>
                <a:ext uri="{FF2B5EF4-FFF2-40B4-BE49-F238E27FC236}">
                  <a16:creationId xmlns:a16="http://schemas.microsoft.com/office/drawing/2014/main" id="{4F22B9E5-2101-46FA-BB10-FBEB1F426067}"/>
                </a:ext>
              </a:extLst>
            </p:cNvPr>
            <p:cNvSpPr/>
            <p:nvPr/>
          </p:nvSpPr>
          <p:spPr>
            <a:xfrm flipH="1">
              <a:off x="8604494" y="734903"/>
              <a:ext cx="31848" cy="180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724"/>
                <a:gd name="f7" fmla="val 34346"/>
                <a:gd name="f8" fmla="val 40150"/>
                <a:gd name="f9" fmla="val 30245"/>
                <a:gd name="f10" fmla="val 32340"/>
                <a:gd name="f11" fmla="val 20529"/>
                <a:gd name="f12" fmla="val 24529"/>
                <a:gd name="f13" fmla="val 10814"/>
                <a:gd name="f14" fmla="val 16528"/>
                <a:gd name="f15" fmla="val 908"/>
                <a:gd name="f16" fmla="val 25482"/>
                <a:gd name="f17" fmla="val -426"/>
                <a:gd name="f18" fmla="val 34721"/>
                <a:gd name="f19" fmla="val -1188"/>
                <a:gd name="f20" fmla="val 43198"/>
                <a:gd name="f21" fmla="val 5289"/>
                <a:gd name="f22" fmla="val 47103"/>
                <a:gd name="f23" fmla="val 8337"/>
                <a:gd name="f24" fmla="val 52818"/>
                <a:gd name="f25" fmla="val 9576"/>
                <a:gd name="f26" fmla="val 55676"/>
                <a:gd name="f27" fmla="val 13195"/>
                <a:gd name="f28" fmla="val 58724"/>
                <a:gd name="f29" fmla="val 17100"/>
                <a:gd name="f30" fmla="val 22815"/>
                <a:gd name="f31" fmla="val 27768"/>
                <a:gd name="f32" fmla="val 33483"/>
                <a:gd name="f33" fmla="val 55390"/>
                <a:gd name="f34" fmla="val 34436"/>
                <a:gd name="f35" fmla="val 50247"/>
                <a:gd name="f36" fmla="val 34341"/>
                <a:gd name="f37" fmla="val 38817"/>
                <a:gd name="f38" fmla="val 34150"/>
                <a:gd name="f39" fmla="val 27387"/>
                <a:gd name="f40" fmla="val 15957"/>
                <a:gd name="f41" fmla="val 34245"/>
                <a:gd name="f42" fmla="val 9575"/>
                <a:gd name="f43" fmla="val -807"/>
                <a:gd name="f44" fmla="val 50"/>
                <a:gd name="f45" fmla="val 19577"/>
                <a:gd name="f46" fmla="val 621"/>
                <a:gd name="f47" fmla="val 15481"/>
                <a:gd name="f48" fmla="val 3574"/>
                <a:gd name="f49" fmla="val 10719"/>
                <a:gd name="f50" fmla="val 7003"/>
                <a:gd name="f51" fmla="val 8528"/>
                <a:gd name="f52" fmla="val 9099"/>
                <a:gd name="f53" fmla="val 7194"/>
                <a:gd name="f54" fmla="val 14909"/>
                <a:gd name="f55" fmla="val 9195"/>
                <a:gd name="f56" fmla="val 17385"/>
                <a:gd name="f57" fmla="val 11576"/>
                <a:gd name="f58" fmla="val 22434"/>
                <a:gd name="f59" fmla="val 16338"/>
                <a:gd name="f60" fmla="val 26244"/>
                <a:gd name="f61" fmla="val 22529"/>
                <a:gd name="f62" fmla="val 30911"/>
                <a:gd name="f63" fmla="val 32721"/>
                <a:gd name="f64" fmla="val 29864"/>
                <a:gd name="f65" fmla="val 35578"/>
                <a:gd name="f66" fmla="val 31102"/>
                <a:gd name="f67" fmla="val 37864"/>
                <a:gd name="f68" fmla="val 38721"/>
                <a:gd name="f69" fmla="val 31959"/>
                <a:gd name="f70" fmla="val 39484"/>
                <a:gd name="f71" fmla="+- 0 0 -90"/>
                <a:gd name="f72" fmla="*/ f3 1 60724"/>
                <a:gd name="f73" fmla="*/ f4 1 34346"/>
                <a:gd name="f74" fmla="val f5"/>
                <a:gd name="f75" fmla="val f6"/>
                <a:gd name="f76" fmla="val f7"/>
                <a:gd name="f77" fmla="*/ f71 f0 1"/>
                <a:gd name="f78" fmla="+- f76 0 f74"/>
                <a:gd name="f79" fmla="+- f75 0 f74"/>
                <a:gd name="f80" fmla="*/ f77 1 f2"/>
                <a:gd name="f81" fmla="*/ f79 1 60724"/>
                <a:gd name="f82" fmla="*/ f78 1 34346"/>
                <a:gd name="f83" fmla="*/ 40150 f79 1"/>
                <a:gd name="f84" fmla="*/ 30245 f78 1"/>
                <a:gd name="f85" fmla="*/ 16528 f79 1"/>
                <a:gd name="f86" fmla="*/ 908 f78 1"/>
                <a:gd name="f87" fmla="*/ 43198 f79 1"/>
                <a:gd name="f88" fmla="*/ 5289 f78 1"/>
                <a:gd name="f89" fmla="*/ 55676 f79 1"/>
                <a:gd name="f90" fmla="*/ 13195 f78 1"/>
                <a:gd name="f91" fmla="*/ 60724 f79 1"/>
                <a:gd name="f92" fmla="*/ 27768 f78 1"/>
                <a:gd name="f93" fmla="*/ 50247 f79 1"/>
                <a:gd name="f94" fmla="*/ 34341 f78 1"/>
                <a:gd name="f95" fmla="*/ 15957 f79 1"/>
                <a:gd name="f96" fmla="*/ 34245 f78 1"/>
                <a:gd name="f97" fmla="*/ 50 f79 1"/>
                <a:gd name="f98" fmla="*/ 19577 f78 1"/>
                <a:gd name="f99" fmla="*/ 7003 f79 1"/>
                <a:gd name="f100" fmla="*/ 8528 f78 1"/>
                <a:gd name="f101" fmla="*/ 17385 f79 1"/>
                <a:gd name="f102" fmla="*/ 11576 f78 1"/>
                <a:gd name="f103" fmla="*/ 30911 f79 1"/>
                <a:gd name="f104" fmla="*/ 37864 f79 1"/>
                <a:gd name="f105" fmla="*/ 32721 f78 1"/>
                <a:gd name="f106" fmla="+- f80 0 f1"/>
                <a:gd name="f107" fmla="*/ f83 1 60724"/>
                <a:gd name="f108" fmla="*/ f84 1 34346"/>
                <a:gd name="f109" fmla="*/ f85 1 60724"/>
                <a:gd name="f110" fmla="*/ f86 1 34346"/>
                <a:gd name="f111" fmla="*/ f87 1 60724"/>
                <a:gd name="f112" fmla="*/ f88 1 34346"/>
                <a:gd name="f113" fmla="*/ f89 1 60724"/>
                <a:gd name="f114" fmla="*/ f90 1 34346"/>
                <a:gd name="f115" fmla="*/ f91 1 60724"/>
                <a:gd name="f116" fmla="*/ f92 1 34346"/>
                <a:gd name="f117" fmla="*/ f93 1 60724"/>
                <a:gd name="f118" fmla="*/ f94 1 34346"/>
                <a:gd name="f119" fmla="*/ f95 1 60724"/>
                <a:gd name="f120" fmla="*/ f96 1 34346"/>
                <a:gd name="f121" fmla="*/ f97 1 60724"/>
                <a:gd name="f122" fmla="*/ f98 1 34346"/>
                <a:gd name="f123" fmla="*/ f99 1 60724"/>
                <a:gd name="f124" fmla="*/ f100 1 34346"/>
                <a:gd name="f125" fmla="*/ f101 1 60724"/>
                <a:gd name="f126" fmla="*/ f102 1 34346"/>
                <a:gd name="f127" fmla="*/ f103 1 60724"/>
                <a:gd name="f128" fmla="*/ f104 1 60724"/>
                <a:gd name="f129" fmla="*/ f105 1 34346"/>
                <a:gd name="f130" fmla="*/ f74 1 f81"/>
                <a:gd name="f131" fmla="*/ f75 1 f81"/>
                <a:gd name="f132" fmla="*/ f74 1 f82"/>
                <a:gd name="f133" fmla="*/ f76 1 f82"/>
                <a:gd name="f134" fmla="*/ f107 1 f81"/>
                <a:gd name="f135" fmla="*/ f108 1 f82"/>
                <a:gd name="f136" fmla="*/ f109 1 f81"/>
                <a:gd name="f137" fmla="*/ f110 1 f82"/>
                <a:gd name="f138" fmla="*/ f111 1 f81"/>
                <a:gd name="f139" fmla="*/ f112 1 f82"/>
                <a:gd name="f140" fmla="*/ f113 1 f81"/>
                <a:gd name="f141" fmla="*/ f114 1 f82"/>
                <a:gd name="f142" fmla="*/ f115 1 f81"/>
                <a:gd name="f143" fmla="*/ f116 1 f82"/>
                <a:gd name="f144" fmla="*/ f117 1 f81"/>
                <a:gd name="f145" fmla="*/ f118 1 f82"/>
                <a:gd name="f146" fmla="*/ f119 1 f81"/>
                <a:gd name="f147" fmla="*/ f120 1 f82"/>
                <a:gd name="f148" fmla="*/ f121 1 f81"/>
                <a:gd name="f149" fmla="*/ f122 1 f82"/>
                <a:gd name="f150" fmla="*/ f123 1 f81"/>
                <a:gd name="f151" fmla="*/ f124 1 f82"/>
                <a:gd name="f152" fmla="*/ f125 1 f81"/>
                <a:gd name="f153" fmla="*/ f126 1 f82"/>
                <a:gd name="f154" fmla="*/ f127 1 f81"/>
                <a:gd name="f155" fmla="*/ f128 1 f81"/>
                <a:gd name="f156" fmla="*/ f129 1 f82"/>
                <a:gd name="f157" fmla="*/ f130 f72 1"/>
                <a:gd name="f158" fmla="*/ f131 f72 1"/>
                <a:gd name="f159" fmla="*/ f133 f73 1"/>
                <a:gd name="f160" fmla="*/ f132 f73 1"/>
                <a:gd name="f161" fmla="*/ f134 f72 1"/>
                <a:gd name="f162" fmla="*/ f135 f73 1"/>
                <a:gd name="f163" fmla="*/ f136 f72 1"/>
                <a:gd name="f164" fmla="*/ f137 f73 1"/>
                <a:gd name="f165" fmla="*/ f138 f72 1"/>
                <a:gd name="f166" fmla="*/ f139 f73 1"/>
                <a:gd name="f167" fmla="*/ f140 f72 1"/>
                <a:gd name="f168" fmla="*/ f141 f73 1"/>
                <a:gd name="f169" fmla="*/ f142 f72 1"/>
                <a:gd name="f170" fmla="*/ f143 f73 1"/>
                <a:gd name="f171" fmla="*/ f144 f72 1"/>
                <a:gd name="f172" fmla="*/ f145 f73 1"/>
                <a:gd name="f173" fmla="*/ f146 f72 1"/>
                <a:gd name="f174" fmla="*/ f147 f73 1"/>
                <a:gd name="f175" fmla="*/ f148 f72 1"/>
                <a:gd name="f176" fmla="*/ f149 f73 1"/>
                <a:gd name="f177" fmla="*/ f150 f72 1"/>
                <a:gd name="f178" fmla="*/ f151 f73 1"/>
                <a:gd name="f179" fmla="*/ f152 f72 1"/>
                <a:gd name="f180" fmla="*/ f153 f73 1"/>
                <a:gd name="f181" fmla="*/ f154 f72 1"/>
                <a:gd name="f182" fmla="*/ f155 f72 1"/>
                <a:gd name="f183" fmla="*/ f156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6">
                  <a:pos x="f161" y="f162"/>
                </a:cxn>
                <a:cxn ang="f106">
                  <a:pos x="f163" y="f164"/>
                </a:cxn>
                <a:cxn ang="f106">
                  <a:pos x="f165" y="f166"/>
                </a:cxn>
                <a:cxn ang="f106">
                  <a:pos x="f167" y="f168"/>
                </a:cxn>
                <a:cxn ang="f106">
                  <a:pos x="f169" y="f170"/>
                </a:cxn>
                <a:cxn ang="f106">
                  <a:pos x="f171" y="f172"/>
                </a:cxn>
                <a:cxn ang="f106">
                  <a:pos x="f173" y="f174"/>
                </a:cxn>
                <a:cxn ang="f106">
                  <a:pos x="f175" y="f176"/>
                </a:cxn>
                <a:cxn ang="f106">
                  <a:pos x="f177" y="f178"/>
                </a:cxn>
                <a:cxn ang="f106">
                  <a:pos x="f179" y="f180"/>
                </a:cxn>
                <a:cxn ang="f106">
                  <a:pos x="f181" y="f170"/>
                </a:cxn>
                <a:cxn ang="f106">
                  <a:pos x="f182" y="f183"/>
                </a:cxn>
                <a:cxn ang="f106">
                  <a:pos x="f161" y="f162"/>
                </a:cxn>
              </a:cxnLst>
              <a:rect l="f157" t="f160" r="f158" b="f159"/>
              <a:pathLst>
                <a:path w="60724" h="34346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6" y="f30"/>
                    <a:pt x="f6" y="f31"/>
                  </a:cubicBezTo>
                  <a:cubicBezTo>
                    <a:pt x="f6" y="f32"/>
                    <a:pt x="f33" y="f34"/>
                    <a:pt x="f35" y="f36"/>
                  </a:cubicBezTo>
                  <a:cubicBezTo>
                    <a:pt x="f37" y="f38"/>
                    <a:pt x="f39" y="f36"/>
                    <a:pt x="f40" y="f41"/>
                  </a:cubicBezTo>
                  <a:cubicBezTo>
                    <a:pt x="f42" y="f41"/>
                    <a:pt x="f43" y="f16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31"/>
                  </a:cubicBezTo>
                  <a:cubicBezTo>
                    <a:pt x="f63" y="f64"/>
                    <a:pt x="f65" y="f66"/>
                    <a:pt x="f67" y="f63"/>
                  </a:cubicBezTo>
                  <a:cubicBezTo>
                    <a:pt x="f68" y="f69"/>
                    <a:pt x="f70" y="f66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8" name="Forma libre: forma 32">
              <a:extLst>
                <a:ext uri="{FF2B5EF4-FFF2-40B4-BE49-F238E27FC236}">
                  <a16:creationId xmlns:a16="http://schemas.microsoft.com/office/drawing/2014/main" id="{FC2B814C-5F72-4C66-81FA-8377463BE0F1}"/>
                </a:ext>
              </a:extLst>
            </p:cNvPr>
            <p:cNvSpPr/>
            <p:nvPr/>
          </p:nvSpPr>
          <p:spPr>
            <a:xfrm flipH="1">
              <a:off x="8650699" y="47073"/>
              <a:ext cx="9966" cy="120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003"/>
                <a:gd name="f7" fmla="val 23022"/>
                <a:gd name="f8" fmla="val 7334"/>
                <a:gd name="f9" fmla="val 18718"/>
                <a:gd name="f10" fmla="val 16097"/>
                <a:gd name="f11" fmla="val 11955"/>
                <a:gd name="f12" fmla="val 24289"/>
                <a:gd name="f13" fmla="val 7097"/>
                <a:gd name="f14" fmla="val 22860"/>
                <a:gd name="f15" fmla="val 4049"/>
                <a:gd name="f16" fmla="val 22003"/>
                <a:gd name="f17" fmla="val -523"/>
                <a:gd name="f18" fmla="val 16192"/>
                <a:gd name="f19" fmla="val 49"/>
                <a:gd name="f20" fmla="val 15145"/>
                <a:gd name="f21" fmla="val 3192"/>
                <a:gd name="f22" fmla="val 9620"/>
                <a:gd name="f23" fmla="val 7669"/>
                <a:gd name="f24" fmla="val 4953"/>
                <a:gd name="f25" fmla="val 11765"/>
                <a:gd name="f26" fmla="val 14622"/>
                <a:gd name="f27" fmla="val 2858"/>
                <a:gd name="f28" fmla="val 17480"/>
                <a:gd name="f29" fmla="val 5715"/>
                <a:gd name="f30" fmla="+- 0 0 -90"/>
                <a:gd name="f31" fmla="*/ f3 1 19003"/>
                <a:gd name="f32" fmla="*/ f4 1 23022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19003"/>
                <a:gd name="f41" fmla="*/ f37 1 23022"/>
                <a:gd name="f42" fmla="*/ 19003 f38 1"/>
                <a:gd name="f43" fmla="*/ 7334 f37 1"/>
                <a:gd name="f44" fmla="*/ 7097 f38 1"/>
                <a:gd name="f45" fmla="*/ 22860 f37 1"/>
                <a:gd name="f46" fmla="*/ 49 f38 1"/>
                <a:gd name="f47" fmla="*/ 15145 f37 1"/>
                <a:gd name="f48" fmla="*/ 11765 f38 1"/>
                <a:gd name="f49" fmla="*/ 0 f37 1"/>
                <a:gd name="f50" fmla="+- f39 0 f1"/>
                <a:gd name="f51" fmla="*/ f42 1 19003"/>
                <a:gd name="f52" fmla="*/ f43 1 23022"/>
                <a:gd name="f53" fmla="*/ f44 1 19003"/>
                <a:gd name="f54" fmla="*/ f45 1 23022"/>
                <a:gd name="f55" fmla="*/ f46 1 19003"/>
                <a:gd name="f56" fmla="*/ f47 1 23022"/>
                <a:gd name="f57" fmla="*/ f48 1 19003"/>
                <a:gd name="f58" fmla="*/ f49 1 23022"/>
                <a:gd name="f59" fmla="*/ f33 1 f40"/>
                <a:gd name="f60" fmla="*/ f34 1 f40"/>
                <a:gd name="f61" fmla="*/ f33 1 f41"/>
                <a:gd name="f62" fmla="*/ f35 1 f41"/>
                <a:gd name="f63" fmla="*/ f51 1 f40"/>
                <a:gd name="f64" fmla="*/ f52 1 f41"/>
                <a:gd name="f65" fmla="*/ f53 1 f40"/>
                <a:gd name="f66" fmla="*/ f54 1 f41"/>
                <a:gd name="f67" fmla="*/ f55 1 f40"/>
                <a:gd name="f68" fmla="*/ f56 1 f41"/>
                <a:gd name="f69" fmla="*/ f57 1 f40"/>
                <a:gd name="f70" fmla="*/ f58 1 f41"/>
                <a:gd name="f71" fmla="*/ f59 f31 1"/>
                <a:gd name="f72" fmla="*/ f60 f31 1"/>
                <a:gd name="f73" fmla="*/ f62 f32 1"/>
                <a:gd name="f74" fmla="*/ f61 f32 1"/>
                <a:gd name="f75" fmla="*/ f63 f31 1"/>
                <a:gd name="f76" fmla="*/ f64 f32 1"/>
                <a:gd name="f77" fmla="*/ f65 f31 1"/>
                <a:gd name="f78" fmla="*/ f66 f32 1"/>
                <a:gd name="f79" fmla="*/ f67 f31 1"/>
                <a:gd name="f80" fmla="*/ f68 f32 1"/>
                <a:gd name="f81" fmla="*/ f69 f31 1"/>
                <a:gd name="f82" fmla="*/ f70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75" y="f76"/>
                </a:cxn>
                <a:cxn ang="f50">
                  <a:pos x="f77" y="f78"/>
                </a:cxn>
                <a:cxn ang="f50">
                  <a:pos x="f79" y="f80"/>
                </a:cxn>
                <a:cxn ang="f50">
                  <a:pos x="f81" y="f82"/>
                </a:cxn>
                <a:cxn ang="f50">
                  <a:pos x="f75" y="f76"/>
                </a:cxn>
              </a:cxnLst>
              <a:rect l="f71" t="f74" r="f72" b="f73"/>
              <a:pathLst>
                <a:path w="19003" h="23022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5"/>
                  </a:cubicBezTo>
                  <a:cubicBezTo>
                    <a:pt x="f26" y="f27"/>
                    <a:pt x="f28" y="f29"/>
                    <a:pt x="f6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9" name="Forma libre: forma 33">
              <a:extLst>
                <a:ext uri="{FF2B5EF4-FFF2-40B4-BE49-F238E27FC236}">
                  <a16:creationId xmlns:a16="http://schemas.microsoft.com/office/drawing/2014/main" id="{810DA7D2-CDB9-4048-B7E8-BFE4FCC01181}"/>
                </a:ext>
              </a:extLst>
            </p:cNvPr>
            <p:cNvSpPr/>
            <p:nvPr/>
          </p:nvSpPr>
          <p:spPr>
            <a:xfrm flipH="1">
              <a:off x="8635520" y="747613"/>
              <a:ext cx="11987" cy="49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859"/>
                <a:gd name="f7" fmla="val 9441"/>
                <a:gd name="f8" fmla="val 21717"/>
                <a:gd name="f9" fmla="val 14954"/>
                <a:gd name="f10" fmla="val 8287"/>
                <a:gd name="f11" fmla="val 1524"/>
                <a:gd name="f12" fmla="val 1048"/>
                <a:gd name="f13" fmla="val 8774"/>
                <a:gd name="f14" fmla="val 476"/>
                <a:gd name="f15" fmla="val 8108"/>
                <a:gd name="f16" fmla="val 7441"/>
                <a:gd name="f17" fmla="val 3143"/>
                <a:gd name="f18" fmla="val 4774"/>
                <a:gd name="f19" fmla="val 6572"/>
                <a:gd name="f20" fmla="val -274"/>
                <a:gd name="f21" fmla="val 9525"/>
                <a:gd name="f22" fmla="val 12"/>
                <a:gd name="f23" fmla="val 14192"/>
                <a:gd name="f24" fmla="val 488"/>
                <a:gd name="f25" fmla="val 18479"/>
                <a:gd name="f26" fmla="val 4488"/>
                <a:gd name="f27" fmla="val 22860"/>
                <a:gd name="f28" fmla="val 6965"/>
                <a:gd name="f29" fmla="val 22384"/>
                <a:gd name="f30" fmla="val 7822"/>
                <a:gd name="f31" fmla="val 22003"/>
                <a:gd name="f32" fmla="val 8679"/>
                <a:gd name="f33" fmla="+- 0 0 -90"/>
                <a:gd name="f34" fmla="*/ f3 1 22859"/>
                <a:gd name="f35" fmla="*/ f4 1 9441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22859"/>
                <a:gd name="f44" fmla="*/ f40 1 9441"/>
                <a:gd name="f45" fmla="*/ 21717 f41 1"/>
                <a:gd name="f46" fmla="*/ 9441 f40 1"/>
                <a:gd name="f47" fmla="*/ 1524 f41 1"/>
                <a:gd name="f48" fmla="*/ 0 f41 1"/>
                <a:gd name="f49" fmla="*/ 7441 f40 1"/>
                <a:gd name="f50" fmla="*/ 9525 f41 1"/>
                <a:gd name="f51" fmla="*/ 12 f40 1"/>
                <a:gd name="f52" fmla="*/ 22860 f41 1"/>
                <a:gd name="f53" fmla="*/ 6965 f40 1"/>
                <a:gd name="f54" fmla="+- f42 0 f1"/>
                <a:gd name="f55" fmla="*/ f45 1 22859"/>
                <a:gd name="f56" fmla="*/ f46 1 9441"/>
                <a:gd name="f57" fmla="*/ f47 1 22859"/>
                <a:gd name="f58" fmla="*/ f48 1 22859"/>
                <a:gd name="f59" fmla="*/ f49 1 9441"/>
                <a:gd name="f60" fmla="*/ f50 1 22859"/>
                <a:gd name="f61" fmla="*/ f51 1 9441"/>
                <a:gd name="f62" fmla="*/ f52 1 22859"/>
                <a:gd name="f63" fmla="*/ f53 1 9441"/>
                <a:gd name="f64" fmla="*/ f36 1 f43"/>
                <a:gd name="f65" fmla="*/ f37 1 f43"/>
                <a:gd name="f66" fmla="*/ f36 1 f44"/>
                <a:gd name="f67" fmla="*/ f38 1 f44"/>
                <a:gd name="f68" fmla="*/ f55 1 f43"/>
                <a:gd name="f69" fmla="*/ f56 1 f44"/>
                <a:gd name="f70" fmla="*/ f57 1 f43"/>
                <a:gd name="f71" fmla="*/ f58 1 f43"/>
                <a:gd name="f72" fmla="*/ f59 1 f44"/>
                <a:gd name="f73" fmla="*/ f60 1 f43"/>
                <a:gd name="f74" fmla="*/ f61 1 f44"/>
                <a:gd name="f75" fmla="*/ f62 1 f43"/>
                <a:gd name="f76" fmla="*/ f63 1 f44"/>
                <a:gd name="f77" fmla="*/ f64 f34 1"/>
                <a:gd name="f78" fmla="*/ f65 f34 1"/>
                <a:gd name="f79" fmla="*/ f67 f35 1"/>
                <a:gd name="f80" fmla="*/ f66 f35 1"/>
                <a:gd name="f81" fmla="*/ f68 f34 1"/>
                <a:gd name="f82" fmla="*/ f69 f35 1"/>
                <a:gd name="f83" fmla="*/ f70 f34 1"/>
                <a:gd name="f84" fmla="*/ f71 f34 1"/>
                <a:gd name="f85" fmla="*/ f72 f35 1"/>
                <a:gd name="f86" fmla="*/ f73 f34 1"/>
                <a:gd name="f87" fmla="*/ f74 f35 1"/>
                <a:gd name="f88" fmla="*/ f75 f34 1"/>
                <a:gd name="f89" fmla="*/ f76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81" y="f82"/>
                </a:cxn>
                <a:cxn ang="f54">
                  <a:pos x="f83" y="f82"/>
                </a:cxn>
                <a:cxn ang="f54">
                  <a:pos x="f84" y="f85"/>
                </a:cxn>
                <a:cxn ang="f54">
                  <a:pos x="f86" y="f87"/>
                </a:cxn>
                <a:cxn ang="f54">
                  <a:pos x="f88" y="f89"/>
                </a:cxn>
                <a:cxn ang="f54">
                  <a:pos x="f81" y="f82"/>
                </a:cxn>
              </a:cxnLst>
              <a:rect l="f77" t="f80" r="f78" b="f79"/>
              <a:pathLst>
                <a:path w="22859" h="9441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14" y="f15"/>
                    <a:pt x="f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8" y="f7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0" name="Forma libre: forma 34">
              <a:extLst>
                <a:ext uri="{FF2B5EF4-FFF2-40B4-BE49-F238E27FC236}">
                  <a16:creationId xmlns:a16="http://schemas.microsoft.com/office/drawing/2014/main" id="{CD3F9D63-278B-4C06-BACE-B3B7ED2D14FD}"/>
                </a:ext>
              </a:extLst>
            </p:cNvPr>
            <p:cNvSpPr/>
            <p:nvPr/>
          </p:nvSpPr>
          <p:spPr>
            <a:xfrm flipH="1">
              <a:off x="8276371" y="459879"/>
              <a:ext cx="88075" cy="755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7925"/>
                <a:gd name="f7" fmla="val 144091"/>
                <a:gd name="f8" fmla="val 167926"/>
                <a:gd name="f9" fmla="val 58555"/>
                <a:gd name="f10" fmla="val 152209"/>
                <a:gd name="f11" fmla="val 49602"/>
                <a:gd name="f12" fmla="val 136874"/>
                <a:gd name="f13" fmla="val 40838"/>
                <a:gd name="f14" fmla="val 121539"/>
                <a:gd name="f15" fmla="val 32076"/>
                <a:gd name="f16" fmla="val 120872"/>
                <a:gd name="f17" fmla="val 32838"/>
                <a:gd name="f18" fmla="val 120301"/>
                <a:gd name="f19" fmla="val 33600"/>
                <a:gd name="f20" fmla="val 119634"/>
                <a:gd name="f21" fmla="val 34362"/>
                <a:gd name="f22" fmla="val 120396"/>
                <a:gd name="f23" fmla="val 35981"/>
                <a:gd name="f24" fmla="val 121063"/>
                <a:gd name="f25" fmla="val 37600"/>
                <a:gd name="f26" fmla="val 121825"/>
                <a:gd name="f27" fmla="val 39219"/>
                <a:gd name="f28" fmla="val 136398"/>
                <a:gd name="f29" fmla="val 67413"/>
                <a:gd name="f30" fmla="val 136588"/>
                <a:gd name="f31" fmla="val 95417"/>
                <a:gd name="f32" fmla="val 118872"/>
                <a:gd name="f33" fmla="val 122087"/>
                <a:gd name="f34" fmla="val 99632"/>
                <a:gd name="f35" fmla="val 151138"/>
                <a:gd name="f36" fmla="val 60865"/>
                <a:gd name="f37" fmla="val 151424"/>
                <a:gd name="f38" fmla="val 40862"/>
                <a:gd name="f39" fmla="val 122944"/>
                <a:gd name="f40" fmla="val 24765"/>
                <a:gd name="f41" fmla="val 99894"/>
                <a:gd name="f42" fmla="val 23526"/>
                <a:gd name="f43" fmla="val 74843"/>
                <a:gd name="f44" fmla="val 32766"/>
                <a:gd name="f45" fmla="val 48840"/>
                <a:gd name="f46" fmla="val 33623"/>
                <a:gd name="f47" fmla="val 46363"/>
                <a:gd name="f48" fmla="val 34766"/>
                <a:gd name="f49" fmla="val 43982"/>
                <a:gd name="f50" fmla="val 35814"/>
                <a:gd name="f51" fmla="val 41505"/>
                <a:gd name="f52" fmla="val 35909"/>
                <a:gd name="f53" fmla="val 41315"/>
                <a:gd name="f54" fmla="val 35719"/>
                <a:gd name="f55" fmla="val 40934"/>
                <a:gd name="f56" fmla="val 35528"/>
                <a:gd name="f57" fmla="val 39600"/>
                <a:gd name="f58" fmla="val 24479"/>
                <a:gd name="f59" fmla="val 40553"/>
                <a:gd name="f60" fmla="val 13240"/>
                <a:gd name="f61" fmla="val 41601"/>
                <a:gd name="f62" fmla="val 42839"/>
                <a:gd name="f63" fmla="val 2095"/>
                <a:gd name="f64" fmla="val 37981"/>
                <a:gd name="f65" fmla="val 3143"/>
                <a:gd name="f66" fmla="val 34171"/>
                <a:gd name="f67" fmla="val 5239"/>
                <a:gd name="f68" fmla="val 31123"/>
                <a:gd name="f69" fmla="val 18479"/>
                <a:gd name="f70" fmla="val 11978"/>
                <a:gd name="f71" fmla="val 36957"/>
                <a:gd name="f72" fmla="val 738"/>
                <a:gd name="f73" fmla="val 60007"/>
                <a:gd name="f74" fmla="val 71"/>
                <a:gd name="f75" fmla="val 103061"/>
                <a:gd name="f76" fmla="val -1167"/>
                <a:gd name="f77" fmla="val 139065"/>
                <a:gd name="f78" fmla="val 13597"/>
                <a:gd name="f79" fmla="val 163925"/>
                <a:gd name="f80" fmla="val 50459"/>
                <a:gd name="f81" fmla="val 165259"/>
                <a:gd name="f82" fmla="val 52364"/>
                <a:gd name="f83" fmla="val 166401"/>
                <a:gd name="f84" fmla="val 54459"/>
                <a:gd name="f85" fmla="val 167640"/>
                <a:gd name="f86" fmla="val 56460"/>
                <a:gd name="f87" fmla="val 168021"/>
                <a:gd name="f88" fmla="val 56745"/>
                <a:gd name="f89" fmla="val 167830"/>
                <a:gd name="f90" fmla="val 57507"/>
                <a:gd name="f91" fmla="val 100108"/>
                <a:gd name="f92" fmla="val 78558"/>
                <a:gd name="f93" fmla="val 96298"/>
                <a:gd name="f94" fmla="val 69318"/>
                <a:gd name="f95" fmla="val 93916"/>
                <a:gd name="f96" fmla="val 60651"/>
                <a:gd name="f97" fmla="val 89345"/>
                <a:gd name="f98" fmla="val 53507"/>
                <a:gd name="f99" fmla="val 84201"/>
                <a:gd name="f100" fmla="val 45506"/>
                <a:gd name="f101" fmla="val 76581"/>
                <a:gd name="f102" fmla="val 45887"/>
                <a:gd name="f103" fmla="val 70199"/>
                <a:gd name="f104" fmla="val 52935"/>
                <a:gd name="f105" fmla="val 58769"/>
                <a:gd name="f106" fmla="val 65318"/>
                <a:gd name="f107" fmla="val 58864"/>
                <a:gd name="f108" fmla="val 92178"/>
                <a:gd name="f109" fmla="val 70390"/>
                <a:gd name="f110" fmla="val 104561"/>
                <a:gd name="f111" fmla="val 76485"/>
                <a:gd name="f112" fmla="val 111228"/>
                <a:gd name="f113" fmla="val 84106"/>
                <a:gd name="f114" fmla="val 111800"/>
                <a:gd name="f115" fmla="val 89059"/>
                <a:gd name="f116" fmla="val 104180"/>
                <a:gd name="f117" fmla="val 93821"/>
                <a:gd name="f118" fmla="val 96560"/>
                <a:gd name="f119" fmla="val 96393"/>
                <a:gd name="f120" fmla="val 87416"/>
                <a:gd name="f121" fmla="+- 0 0 -90"/>
                <a:gd name="f122" fmla="*/ f3 1 167925"/>
                <a:gd name="f123" fmla="*/ f4 1 144091"/>
                <a:gd name="f124" fmla="val f5"/>
                <a:gd name="f125" fmla="val f6"/>
                <a:gd name="f126" fmla="val f7"/>
                <a:gd name="f127" fmla="*/ f121 f0 1"/>
                <a:gd name="f128" fmla="+- f126 0 f124"/>
                <a:gd name="f129" fmla="+- f125 0 f124"/>
                <a:gd name="f130" fmla="*/ f127 1 f2"/>
                <a:gd name="f131" fmla="*/ f129 1 167925"/>
                <a:gd name="f132" fmla="*/ f128 1 144091"/>
                <a:gd name="f133" fmla="*/ 167926 f129 1"/>
                <a:gd name="f134" fmla="*/ 58555 f128 1"/>
                <a:gd name="f135" fmla="*/ 121539 f129 1"/>
                <a:gd name="f136" fmla="*/ 32076 f128 1"/>
                <a:gd name="f137" fmla="*/ 119634 f129 1"/>
                <a:gd name="f138" fmla="*/ 34362 f128 1"/>
                <a:gd name="f139" fmla="*/ 121825 f129 1"/>
                <a:gd name="f140" fmla="*/ 39219 f128 1"/>
                <a:gd name="f141" fmla="*/ 118872 f129 1"/>
                <a:gd name="f142" fmla="*/ 122087 f128 1"/>
                <a:gd name="f143" fmla="*/ 40862 f129 1"/>
                <a:gd name="f144" fmla="*/ 122944 f128 1"/>
                <a:gd name="f145" fmla="*/ 32766 f129 1"/>
                <a:gd name="f146" fmla="*/ 48840 f128 1"/>
                <a:gd name="f147" fmla="*/ 35814 f129 1"/>
                <a:gd name="f148" fmla="*/ 41505 f128 1"/>
                <a:gd name="f149" fmla="*/ 35528 f129 1"/>
                <a:gd name="f150" fmla="*/ 39600 f128 1"/>
                <a:gd name="f151" fmla="*/ 0 f129 1"/>
                <a:gd name="f152" fmla="*/ 42839 f128 1"/>
                <a:gd name="f153" fmla="*/ 5239 f129 1"/>
                <a:gd name="f154" fmla="*/ 31123 f128 1"/>
                <a:gd name="f155" fmla="*/ 60007 f129 1"/>
                <a:gd name="f156" fmla="*/ 71 f128 1"/>
                <a:gd name="f157" fmla="*/ 163925 f129 1"/>
                <a:gd name="f158" fmla="*/ 50459 f128 1"/>
                <a:gd name="f159" fmla="*/ 167640 f129 1"/>
                <a:gd name="f160" fmla="*/ 56460 f128 1"/>
                <a:gd name="f161" fmla="*/ 100108 f129 1"/>
                <a:gd name="f162" fmla="*/ 78558 f128 1"/>
                <a:gd name="f163" fmla="*/ 89345 f129 1"/>
                <a:gd name="f164" fmla="*/ 53507 f128 1"/>
                <a:gd name="f165" fmla="*/ 70199 f129 1"/>
                <a:gd name="f166" fmla="*/ 52935 f128 1"/>
                <a:gd name="f167" fmla="*/ 70390 f129 1"/>
                <a:gd name="f168" fmla="*/ 104561 f128 1"/>
                <a:gd name="f169" fmla="*/ 89059 f129 1"/>
                <a:gd name="f170" fmla="*/ 104180 f128 1"/>
                <a:gd name="f171" fmla="+- f130 0 f1"/>
                <a:gd name="f172" fmla="*/ f133 1 167925"/>
                <a:gd name="f173" fmla="*/ f134 1 144091"/>
                <a:gd name="f174" fmla="*/ f135 1 167925"/>
                <a:gd name="f175" fmla="*/ f136 1 144091"/>
                <a:gd name="f176" fmla="*/ f137 1 167925"/>
                <a:gd name="f177" fmla="*/ f138 1 144091"/>
                <a:gd name="f178" fmla="*/ f139 1 167925"/>
                <a:gd name="f179" fmla="*/ f140 1 144091"/>
                <a:gd name="f180" fmla="*/ f141 1 167925"/>
                <a:gd name="f181" fmla="*/ f142 1 144091"/>
                <a:gd name="f182" fmla="*/ f143 1 167925"/>
                <a:gd name="f183" fmla="*/ f144 1 144091"/>
                <a:gd name="f184" fmla="*/ f145 1 167925"/>
                <a:gd name="f185" fmla="*/ f146 1 144091"/>
                <a:gd name="f186" fmla="*/ f147 1 167925"/>
                <a:gd name="f187" fmla="*/ f148 1 144091"/>
                <a:gd name="f188" fmla="*/ f149 1 167925"/>
                <a:gd name="f189" fmla="*/ f150 1 144091"/>
                <a:gd name="f190" fmla="*/ f151 1 167925"/>
                <a:gd name="f191" fmla="*/ f152 1 144091"/>
                <a:gd name="f192" fmla="*/ f153 1 167925"/>
                <a:gd name="f193" fmla="*/ f154 1 144091"/>
                <a:gd name="f194" fmla="*/ f155 1 167925"/>
                <a:gd name="f195" fmla="*/ f156 1 144091"/>
                <a:gd name="f196" fmla="*/ f157 1 167925"/>
                <a:gd name="f197" fmla="*/ f158 1 144091"/>
                <a:gd name="f198" fmla="*/ f159 1 167925"/>
                <a:gd name="f199" fmla="*/ f160 1 144091"/>
                <a:gd name="f200" fmla="*/ f161 1 167925"/>
                <a:gd name="f201" fmla="*/ f162 1 144091"/>
                <a:gd name="f202" fmla="*/ f163 1 167925"/>
                <a:gd name="f203" fmla="*/ f164 1 144091"/>
                <a:gd name="f204" fmla="*/ f165 1 167925"/>
                <a:gd name="f205" fmla="*/ f166 1 144091"/>
                <a:gd name="f206" fmla="*/ f167 1 167925"/>
                <a:gd name="f207" fmla="*/ f168 1 144091"/>
                <a:gd name="f208" fmla="*/ f169 1 167925"/>
                <a:gd name="f209" fmla="*/ f170 1 144091"/>
                <a:gd name="f210" fmla="*/ f124 1 f131"/>
                <a:gd name="f211" fmla="*/ f125 1 f131"/>
                <a:gd name="f212" fmla="*/ f124 1 f132"/>
                <a:gd name="f213" fmla="*/ f126 1 f132"/>
                <a:gd name="f214" fmla="*/ f172 1 f131"/>
                <a:gd name="f215" fmla="*/ f173 1 f132"/>
                <a:gd name="f216" fmla="*/ f174 1 f131"/>
                <a:gd name="f217" fmla="*/ f175 1 f132"/>
                <a:gd name="f218" fmla="*/ f176 1 f131"/>
                <a:gd name="f219" fmla="*/ f177 1 f132"/>
                <a:gd name="f220" fmla="*/ f178 1 f131"/>
                <a:gd name="f221" fmla="*/ f179 1 f132"/>
                <a:gd name="f222" fmla="*/ f180 1 f131"/>
                <a:gd name="f223" fmla="*/ f181 1 f132"/>
                <a:gd name="f224" fmla="*/ f182 1 f131"/>
                <a:gd name="f225" fmla="*/ f183 1 f132"/>
                <a:gd name="f226" fmla="*/ f184 1 f131"/>
                <a:gd name="f227" fmla="*/ f185 1 f132"/>
                <a:gd name="f228" fmla="*/ f186 1 f131"/>
                <a:gd name="f229" fmla="*/ f187 1 f132"/>
                <a:gd name="f230" fmla="*/ f188 1 f131"/>
                <a:gd name="f231" fmla="*/ f189 1 f132"/>
                <a:gd name="f232" fmla="*/ f190 1 f131"/>
                <a:gd name="f233" fmla="*/ f191 1 f132"/>
                <a:gd name="f234" fmla="*/ f192 1 f131"/>
                <a:gd name="f235" fmla="*/ f193 1 f132"/>
                <a:gd name="f236" fmla="*/ f194 1 f131"/>
                <a:gd name="f237" fmla="*/ f195 1 f132"/>
                <a:gd name="f238" fmla="*/ f196 1 f131"/>
                <a:gd name="f239" fmla="*/ f197 1 f132"/>
                <a:gd name="f240" fmla="*/ f198 1 f131"/>
                <a:gd name="f241" fmla="*/ f199 1 f132"/>
                <a:gd name="f242" fmla="*/ f200 1 f131"/>
                <a:gd name="f243" fmla="*/ f201 1 f132"/>
                <a:gd name="f244" fmla="*/ f202 1 f131"/>
                <a:gd name="f245" fmla="*/ f203 1 f132"/>
                <a:gd name="f246" fmla="*/ f204 1 f131"/>
                <a:gd name="f247" fmla="*/ f205 1 f132"/>
                <a:gd name="f248" fmla="*/ f206 1 f131"/>
                <a:gd name="f249" fmla="*/ f207 1 f132"/>
                <a:gd name="f250" fmla="*/ f208 1 f131"/>
                <a:gd name="f251" fmla="*/ f209 1 f132"/>
                <a:gd name="f252" fmla="*/ f210 f122 1"/>
                <a:gd name="f253" fmla="*/ f211 f122 1"/>
                <a:gd name="f254" fmla="*/ f213 f123 1"/>
                <a:gd name="f255" fmla="*/ f212 f123 1"/>
                <a:gd name="f256" fmla="*/ f214 f122 1"/>
                <a:gd name="f257" fmla="*/ f215 f123 1"/>
                <a:gd name="f258" fmla="*/ f216 f122 1"/>
                <a:gd name="f259" fmla="*/ f217 f123 1"/>
                <a:gd name="f260" fmla="*/ f218 f122 1"/>
                <a:gd name="f261" fmla="*/ f219 f123 1"/>
                <a:gd name="f262" fmla="*/ f220 f122 1"/>
                <a:gd name="f263" fmla="*/ f221 f123 1"/>
                <a:gd name="f264" fmla="*/ f222 f122 1"/>
                <a:gd name="f265" fmla="*/ f223 f123 1"/>
                <a:gd name="f266" fmla="*/ f224 f122 1"/>
                <a:gd name="f267" fmla="*/ f225 f123 1"/>
                <a:gd name="f268" fmla="*/ f226 f122 1"/>
                <a:gd name="f269" fmla="*/ f227 f123 1"/>
                <a:gd name="f270" fmla="*/ f228 f122 1"/>
                <a:gd name="f271" fmla="*/ f229 f123 1"/>
                <a:gd name="f272" fmla="*/ f230 f122 1"/>
                <a:gd name="f273" fmla="*/ f231 f123 1"/>
                <a:gd name="f274" fmla="*/ f232 f122 1"/>
                <a:gd name="f275" fmla="*/ f233 f123 1"/>
                <a:gd name="f276" fmla="*/ f234 f122 1"/>
                <a:gd name="f277" fmla="*/ f235 f123 1"/>
                <a:gd name="f278" fmla="*/ f236 f122 1"/>
                <a:gd name="f279" fmla="*/ f237 f123 1"/>
                <a:gd name="f280" fmla="*/ f238 f122 1"/>
                <a:gd name="f281" fmla="*/ f239 f123 1"/>
                <a:gd name="f282" fmla="*/ f240 f122 1"/>
                <a:gd name="f283" fmla="*/ f241 f123 1"/>
                <a:gd name="f284" fmla="*/ f242 f122 1"/>
                <a:gd name="f285" fmla="*/ f243 f123 1"/>
                <a:gd name="f286" fmla="*/ f244 f122 1"/>
                <a:gd name="f287" fmla="*/ f245 f123 1"/>
                <a:gd name="f288" fmla="*/ f246 f122 1"/>
                <a:gd name="f289" fmla="*/ f247 f123 1"/>
                <a:gd name="f290" fmla="*/ f248 f122 1"/>
                <a:gd name="f291" fmla="*/ f249 f123 1"/>
                <a:gd name="f292" fmla="*/ f250 f122 1"/>
                <a:gd name="f293" fmla="*/ f251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1">
                  <a:pos x="f256" y="f257"/>
                </a:cxn>
                <a:cxn ang="f171">
                  <a:pos x="f258" y="f259"/>
                </a:cxn>
                <a:cxn ang="f171">
                  <a:pos x="f260" y="f261"/>
                </a:cxn>
                <a:cxn ang="f171">
                  <a:pos x="f262" y="f263"/>
                </a:cxn>
                <a:cxn ang="f171">
                  <a:pos x="f264" y="f265"/>
                </a:cxn>
                <a:cxn ang="f171">
                  <a:pos x="f266" y="f267"/>
                </a:cxn>
                <a:cxn ang="f171">
                  <a:pos x="f268" y="f269"/>
                </a:cxn>
                <a:cxn ang="f171">
                  <a:pos x="f270" y="f271"/>
                </a:cxn>
                <a:cxn ang="f171">
                  <a:pos x="f272" y="f273"/>
                </a:cxn>
                <a:cxn ang="f171">
                  <a:pos x="f274" y="f275"/>
                </a:cxn>
                <a:cxn ang="f171">
                  <a:pos x="f276" y="f277"/>
                </a:cxn>
                <a:cxn ang="f171">
                  <a:pos x="f278" y="f279"/>
                </a:cxn>
                <a:cxn ang="f171">
                  <a:pos x="f280" y="f281"/>
                </a:cxn>
                <a:cxn ang="f171">
                  <a:pos x="f282" y="f283"/>
                </a:cxn>
                <a:cxn ang="f171">
                  <a:pos x="f256" y="f257"/>
                </a:cxn>
                <a:cxn ang="f171">
                  <a:pos x="f284" y="f285"/>
                </a:cxn>
                <a:cxn ang="f171">
                  <a:pos x="f286" y="f287"/>
                </a:cxn>
                <a:cxn ang="f171">
                  <a:pos x="f288" y="f289"/>
                </a:cxn>
                <a:cxn ang="f171">
                  <a:pos x="f290" y="f291"/>
                </a:cxn>
                <a:cxn ang="f171">
                  <a:pos x="f292" y="f293"/>
                </a:cxn>
                <a:cxn ang="f171">
                  <a:pos x="f284" y="f285"/>
                </a:cxn>
              </a:cxnLst>
              <a:rect l="f252" t="f255" r="f253" b="f254"/>
              <a:pathLst>
                <a:path w="167925" h="14409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5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8" y="f9"/>
                  </a:cubicBezTo>
                  <a:close/>
                  <a:moveTo>
                    <a:pt x="f91" y="f92"/>
                  </a:move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112"/>
                    <a:pt x="f113" y="f114"/>
                    <a:pt x="f115" y="f116"/>
                  </a:cubicBezTo>
                  <a:cubicBezTo>
                    <a:pt x="f117" y="f118"/>
                    <a:pt x="f119" y="f120"/>
                    <a:pt x="f91" y="f92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1" name="Forma libre: forma 35">
              <a:extLst>
                <a:ext uri="{FF2B5EF4-FFF2-40B4-BE49-F238E27FC236}">
                  <a16:creationId xmlns:a16="http://schemas.microsoft.com/office/drawing/2014/main" id="{24080B69-74B4-4689-A2C6-6134183BE81E}"/>
                </a:ext>
              </a:extLst>
            </p:cNvPr>
            <p:cNvSpPr/>
            <p:nvPr/>
          </p:nvSpPr>
          <p:spPr>
            <a:xfrm flipH="1">
              <a:off x="8441530" y="459961"/>
              <a:ext cx="88376" cy="754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8497"/>
                <a:gd name="f7" fmla="val 143870"/>
                <a:gd name="f8" fmla="val 42588"/>
                <a:gd name="f9" fmla="val 155638"/>
                <a:gd name="f10" fmla="val 41445"/>
                <a:gd name="f11" fmla="val 144303"/>
                <a:gd name="f12" fmla="val 40397"/>
                <a:gd name="f13" fmla="val 133921"/>
                <a:gd name="f14" fmla="val 39445"/>
                <a:gd name="f15" fmla="val 136398"/>
                <a:gd name="f16" fmla="val 52304"/>
                <a:gd name="f17" fmla="val 140018"/>
                <a:gd name="f18" fmla="val 64782"/>
                <a:gd name="f19" fmla="val 140875"/>
                <a:gd name="f20" fmla="val 77355"/>
                <a:gd name="f21" fmla="val 142113"/>
                <a:gd name="f22" fmla="val 96500"/>
                <a:gd name="f23" fmla="val 136303"/>
                <a:gd name="f24" fmla="val 114121"/>
                <a:gd name="f25" fmla="val 122872"/>
                <a:gd name="f26" fmla="val 128409"/>
                <a:gd name="f27" fmla="val 103061"/>
                <a:gd name="f28" fmla="val 149554"/>
                <a:gd name="f29" fmla="val 72866"/>
                <a:gd name="f30" fmla="val 148887"/>
                <a:gd name="f31" fmla="val 53530"/>
                <a:gd name="f32" fmla="val 127170"/>
                <a:gd name="f33" fmla="val 34385"/>
                <a:gd name="f34" fmla="val 105644"/>
                <a:gd name="f35" fmla="val 30670"/>
                <a:gd name="f36" fmla="val 69925"/>
                <a:gd name="f37" fmla="val 44768"/>
                <a:gd name="f38" fmla="val 42493"/>
                <a:gd name="f39" fmla="val 46101"/>
                <a:gd name="f40" fmla="val 39921"/>
                <a:gd name="f41" fmla="val 47434"/>
                <a:gd name="f42" fmla="val 37350"/>
                <a:gd name="f43" fmla="val 49720"/>
                <a:gd name="f44" fmla="val 33254"/>
                <a:gd name="f45" fmla="val 30480"/>
                <a:gd name="f46" fmla="val 38207"/>
                <a:gd name="f47" fmla="val 15907"/>
                <a:gd name="f48" fmla="val 48494"/>
                <a:gd name="f49" fmla="val 1619"/>
                <a:gd name="f50" fmla="val 59543"/>
                <a:gd name="f51" fmla="val 1048"/>
                <a:gd name="f52" fmla="val 59067"/>
                <a:gd name="f53" fmla="val 571"/>
                <a:gd name="f54" fmla="val 58495"/>
                <a:gd name="f55" fmla="val 58019"/>
                <a:gd name="f56" fmla="val 1238"/>
                <a:gd name="f57" fmla="val 55638"/>
                <a:gd name="f58" fmla="val 2381"/>
                <a:gd name="f59" fmla="val 53066"/>
                <a:gd name="f60" fmla="val 3810"/>
                <a:gd name="f61" fmla="val 50875"/>
                <a:gd name="f62" fmla="val 30861"/>
                <a:gd name="f63" fmla="val 10680"/>
                <a:gd name="f64" fmla="val 72200"/>
                <a:gd name="f65" fmla="val -4941"/>
                <a:gd name="f66" fmla="val 118872"/>
                <a:gd name="f67" fmla="val 1345"/>
                <a:gd name="f68" fmla="val 138303"/>
                <a:gd name="f69" fmla="val 3917"/>
                <a:gd name="f70" fmla="val 153448"/>
                <a:gd name="f71" fmla="val 15823"/>
                <a:gd name="f72" fmla="val 164116"/>
                <a:gd name="f73" fmla="val 32492"/>
                <a:gd name="f74" fmla="val 165830"/>
                <a:gd name="f75" fmla="val 35064"/>
                <a:gd name="f76" fmla="val 166592"/>
                <a:gd name="f77" fmla="val 68103"/>
                <a:gd name="f78" fmla="val 78783"/>
                <a:gd name="f79" fmla="val 87927"/>
                <a:gd name="f80" fmla="val 74866"/>
                <a:gd name="f81" fmla="val 96976"/>
                <a:gd name="f82" fmla="val 79915"/>
                <a:gd name="f83" fmla="val 104501"/>
                <a:gd name="f84" fmla="val 84582"/>
                <a:gd name="f85" fmla="val 111549"/>
                <a:gd name="f86" fmla="val 92011"/>
                <a:gd name="f87" fmla="val 110787"/>
                <a:gd name="f88" fmla="val 97917"/>
                <a:gd name="f89" fmla="val 104405"/>
                <a:gd name="f90" fmla="val 109538"/>
                <a:gd name="f91" fmla="val 91833"/>
                <a:gd name="f92" fmla="val 109823"/>
                <a:gd name="f93" fmla="val 65829"/>
                <a:gd name="f94" fmla="val 98393"/>
                <a:gd name="f95" fmla="val 52780"/>
                <a:gd name="f96" fmla="val 92107"/>
                <a:gd name="f97" fmla="val 45636"/>
                <a:gd name="f98" fmla="val 84296"/>
                <a:gd name="f99" fmla="val 45160"/>
                <a:gd name="f100" fmla="val 79153"/>
                <a:gd name="f101" fmla="val 53161"/>
                <a:gd name="f102" fmla="val 74486"/>
                <a:gd name="f103" fmla="val 60591"/>
                <a:gd name="f104" fmla="val 72009"/>
                <a:gd name="f105" fmla="val 69449"/>
                <a:gd name="f106" fmla="+- 0 0 -90"/>
                <a:gd name="f107" fmla="*/ f3 1 168497"/>
                <a:gd name="f108" fmla="*/ f4 1 143870"/>
                <a:gd name="f109" fmla="val f5"/>
                <a:gd name="f110" fmla="val f6"/>
                <a:gd name="f111" fmla="val f7"/>
                <a:gd name="f112" fmla="*/ f106 f0 1"/>
                <a:gd name="f113" fmla="+- f111 0 f109"/>
                <a:gd name="f114" fmla="+- f110 0 f109"/>
                <a:gd name="f115" fmla="*/ f112 1 f2"/>
                <a:gd name="f116" fmla="*/ f114 1 168497"/>
                <a:gd name="f117" fmla="*/ f113 1 143870"/>
                <a:gd name="f118" fmla="*/ 168497 f114 1"/>
                <a:gd name="f119" fmla="*/ 42588 f113 1"/>
                <a:gd name="f120" fmla="*/ 133921 f114 1"/>
                <a:gd name="f121" fmla="*/ 39445 f113 1"/>
                <a:gd name="f122" fmla="*/ 140875 f114 1"/>
                <a:gd name="f123" fmla="*/ 77355 f113 1"/>
                <a:gd name="f124" fmla="*/ 122872 f114 1"/>
                <a:gd name="f125" fmla="*/ 128409 f113 1"/>
                <a:gd name="f126" fmla="*/ 53530 f114 1"/>
                <a:gd name="f127" fmla="*/ 127170 f113 1"/>
                <a:gd name="f128" fmla="*/ 44768 f114 1"/>
                <a:gd name="f129" fmla="*/ 42493 f113 1"/>
                <a:gd name="f130" fmla="*/ 49720 f114 1"/>
                <a:gd name="f131" fmla="*/ 33254 f113 1"/>
                <a:gd name="f132" fmla="*/ 1619 f114 1"/>
                <a:gd name="f133" fmla="*/ 59543 f113 1"/>
                <a:gd name="f134" fmla="*/ 0 f114 1"/>
                <a:gd name="f135" fmla="*/ 58019 f113 1"/>
                <a:gd name="f136" fmla="*/ 3810 f114 1"/>
                <a:gd name="f137" fmla="*/ 50875 f113 1"/>
                <a:gd name="f138" fmla="*/ 118872 f114 1"/>
                <a:gd name="f139" fmla="*/ 1345 f113 1"/>
                <a:gd name="f140" fmla="*/ 164116 f114 1"/>
                <a:gd name="f141" fmla="*/ 32492 f113 1"/>
                <a:gd name="f142" fmla="*/ 68103 f114 1"/>
                <a:gd name="f143" fmla="*/ 78783 f113 1"/>
                <a:gd name="f144" fmla="*/ 79915 f114 1"/>
                <a:gd name="f145" fmla="*/ 104501 f113 1"/>
                <a:gd name="f146" fmla="*/ 97917 f114 1"/>
                <a:gd name="f147" fmla="*/ 104405 f113 1"/>
                <a:gd name="f148" fmla="*/ 98393 f114 1"/>
                <a:gd name="f149" fmla="*/ 52780 f113 1"/>
                <a:gd name="f150" fmla="*/ 79153 f114 1"/>
                <a:gd name="f151" fmla="*/ 53161 f113 1"/>
                <a:gd name="f152" fmla="+- f115 0 f1"/>
                <a:gd name="f153" fmla="*/ f118 1 168497"/>
                <a:gd name="f154" fmla="*/ f119 1 143870"/>
                <a:gd name="f155" fmla="*/ f120 1 168497"/>
                <a:gd name="f156" fmla="*/ f121 1 143870"/>
                <a:gd name="f157" fmla="*/ f122 1 168497"/>
                <a:gd name="f158" fmla="*/ f123 1 143870"/>
                <a:gd name="f159" fmla="*/ f124 1 168497"/>
                <a:gd name="f160" fmla="*/ f125 1 143870"/>
                <a:gd name="f161" fmla="*/ f126 1 168497"/>
                <a:gd name="f162" fmla="*/ f127 1 143870"/>
                <a:gd name="f163" fmla="*/ f128 1 168497"/>
                <a:gd name="f164" fmla="*/ f129 1 143870"/>
                <a:gd name="f165" fmla="*/ f130 1 168497"/>
                <a:gd name="f166" fmla="*/ f131 1 143870"/>
                <a:gd name="f167" fmla="*/ f132 1 168497"/>
                <a:gd name="f168" fmla="*/ f133 1 143870"/>
                <a:gd name="f169" fmla="*/ f134 1 168497"/>
                <a:gd name="f170" fmla="*/ f135 1 143870"/>
                <a:gd name="f171" fmla="*/ f136 1 168497"/>
                <a:gd name="f172" fmla="*/ f137 1 143870"/>
                <a:gd name="f173" fmla="*/ f138 1 168497"/>
                <a:gd name="f174" fmla="*/ f139 1 143870"/>
                <a:gd name="f175" fmla="*/ f140 1 168497"/>
                <a:gd name="f176" fmla="*/ f141 1 143870"/>
                <a:gd name="f177" fmla="*/ f142 1 168497"/>
                <a:gd name="f178" fmla="*/ f143 1 143870"/>
                <a:gd name="f179" fmla="*/ f144 1 168497"/>
                <a:gd name="f180" fmla="*/ f145 1 143870"/>
                <a:gd name="f181" fmla="*/ f146 1 168497"/>
                <a:gd name="f182" fmla="*/ f147 1 143870"/>
                <a:gd name="f183" fmla="*/ f148 1 168497"/>
                <a:gd name="f184" fmla="*/ f149 1 143870"/>
                <a:gd name="f185" fmla="*/ f150 1 168497"/>
                <a:gd name="f186" fmla="*/ f151 1 143870"/>
                <a:gd name="f187" fmla="*/ f109 1 f116"/>
                <a:gd name="f188" fmla="*/ f110 1 f116"/>
                <a:gd name="f189" fmla="*/ f109 1 f117"/>
                <a:gd name="f190" fmla="*/ f111 1 f117"/>
                <a:gd name="f191" fmla="*/ f153 1 f116"/>
                <a:gd name="f192" fmla="*/ f154 1 f117"/>
                <a:gd name="f193" fmla="*/ f155 1 f116"/>
                <a:gd name="f194" fmla="*/ f156 1 f117"/>
                <a:gd name="f195" fmla="*/ f157 1 f116"/>
                <a:gd name="f196" fmla="*/ f158 1 f117"/>
                <a:gd name="f197" fmla="*/ f159 1 f116"/>
                <a:gd name="f198" fmla="*/ f160 1 f117"/>
                <a:gd name="f199" fmla="*/ f161 1 f116"/>
                <a:gd name="f200" fmla="*/ f162 1 f117"/>
                <a:gd name="f201" fmla="*/ f163 1 f116"/>
                <a:gd name="f202" fmla="*/ f164 1 f117"/>
                <a:gd name="f203" fmla="*/ f165 1 f116"/>
                <a:gd name="f204" fmla="*/ f166 1 f117"/>
                <a:gd name="f205" fmla="*/ f167 1 f116"/>
                <a:gd name="f206" fmla="*/ f168 1 f117"/>
                <a:gd name="f207" fmla="*/ f169 1 f116"/>
                <a:gd name="f208" fmla="*/ f170 1 f117"/>
                <a:gd name="f209" fmla="*/ f171 1 f116"/>
                <a:gd name="f210" fmla="*/ f172 1 f117"/>
                <a:gd name="f211" fmla="*/ f173 1 f116"/>
                <a:gd name="f212" fmla="*/ f174 1 f117"/>
                <a:gd name="f213" fmla="*/ f175 1 f116"/>
                <a:gd name="f214" fmla="*/ f176 1 f117"/>
                <a:gd name="f215" fmla="*/ f177 1 f116"/>
                <a:gd name="f216" fmla="*/ f178 1 f117"/>
                <a:gd name="f217" fmla="*/ f179 1 f116"/>
                <a:gd name="f218" fmla="*/ f180 1 f117"/>
                <a:gd name="f219" fmla="*/ f181 1 f116"/>
                <a:gd name="f220" fmla="*/ f182 1 f117"/>
                <a:gd name="f221" fmla="*/ f183 1 f116"/>
                <a:gd name="f222" fmla="*/ f184 1 f117"/>
                <a:gd name="f223" fmla="*/ f185 1 f116"/>
                <a:gd name="f224" fmla="*/ f186 1 f117"/>
                <a:gd name="f225" fmla="*/ f187 f107 1"/>
                <a:gd name="f226" fmla="*/ f188 f107 1"/>
                <a:gd name="f227" fmla="*/ f190 f108 1"/>
                <a:gd name="f228" fmla="*/ f189 f108 1"/>
                <a:gd name="f229" fmla="*/ f191 f107 1"/>
                <a:gd name="f230" fmla="*/ f192 f108 1"/>
                <a:gd name="f231" fmla="*/ f193 f107 1"/>
                <a:gd name="f232" fmla="*/ f194 f108 1"/>
                <a:gd name="f233" fmla="*/ f195 f107 1"/>
                <a:gd name="f234" fmla="*/ f196 f108 1"/>
                <a:gd name="f235" fmla="*/ f197 f107 1"/>
                <a:gd name="f236" fmla="*/ f198 f108 1"/>
                <a:gd name="f237" fmla="*/ f199 f107 1"/>
                <a:gd name="f238" fmla="*/ f200 f108 1"/>
                <a:gd name="f239" fmla="*/ f201 f107 1"/>
                <a:gd name="f240" fmla="*/ f202 f108 1"/>
                <a:gd name="f241" fmla="*/ f203 f107 1"/>
                <a:gd name="f242" fmla="*/ f204 f108 1"/>
                <a:gd name="f243" fmla="*/ f205 f107 1"/>
                <a:gd name="f244" fmla="*/ f206 f108 1"/>
                <a:gd name="f245" fmla="*/ f207 f107 1"/>
                <a:gd name="f246" fmla="*/ f208 f108 1"/>
                <a:gd name="f247" fmla="*/ f209 f107 1"/>
                <a:gd name="f248" fmla="*/ f210 f108 1"/>
                <a:gd name="f249" fmla="*/ f211 f107 1"/>
                <a:gd name="f250" fmla="*/ f212 f108 1"/>
                <a:gd name="f251" fmla="*/ f213 f107 1"/>
                <a:gd name="f252" fmla="*/ f214 f108 1"/>
                <a:gd name="f253" fmla="*/ f215 f107 1"/>
                <a:gd name="f254" fmla="*/ f216 f108 1"/>
                <a:gd name="f255" fmla="*/ f217 f107 1"/>
                <a:gd name="f256" fmla="*/ f218 f108 1"/>
                <a:gd name="f257" fmla="*/ f219 f107 1"/>
                <a:gd name="f258" fmla="*/ f220 f108 1"/>
                <a:gd name="f259" fmla="*/ f221 f107 1"/>
                <a:gd name="f260" fmla="*/ f222 f108 1"/>
                <a:gd name="f261" fmla="*/ f223 f107 1"/>
                <a:gd name="f262" fmla="*/ f224 f1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2">
                  <a:pos x="f229" y="f230"/>
                </a:cxn>
                <a:cxn ang="f152">
                  <a:pos x="f231" y="f232"/>
                </a:cxn>
                <a:cxn ang="f152">
                  <a:pos x="f233" y="f234"/>
                </a:cxn>
                <a:cxn ang="f152">
                  <a:pos x="f235" y="f236"/>
                </a:cxn>
                <a:cxn ang="f152">
                  <a:pos x="f237" y="f238"/>
                </a:cxn>
                <a:cxn ang="f152">
                  <a:pos x="f239" y="f240"/>
                </a:cxn>
                <a:cxn ang="f152">
                  <a:pos x="f241" y="f242"/>
                </a:cxn>
                <a:cxn ang="f152">
                  <a:pos x="f243" y="f244"/>
                </a:cxn>
                <a:cxn ang="f152">
                  <a:pos x="f245" y="f246"/>
                </a:cxn>
                <a:cxn ang="f152">
                  <a:pos x="f247" y="f248"/>
                </a:cxn>
                <a:cxn ang="f152">
                  <a:pos x="f249" y="f250"/>
                </a:cxn>
                <a:cxn ang="f152">
                  <a:pos x="f251" y="f252"/>
                </a:cxn>
                <a:cxn ang="f152">
                  <a:pos x="f229" y="f230"/>
                </a:cxn>
                <a:cxn ang="f152">
                  <a:pos x="f253" y="f254"/>
                </a:cxn>
                <a:cxn ang="f152">
                  <a:pos x="f255" y="f256"/>
                </a:cxn>
                <a:cxn ang="f152">
                  <a:pos x="f257" y="f258"/>
                </a:cxn>
                <a:cxn ang="f152">
                  <a:pos x="f259" y="f260"/>
                </a:cxn>
                <a:cxn ang="f152">
                  <a:pos x="f261" y="f262"/>
                </a:cxn>
                <a:cxn ang="f152">
                  <a:pos x="f253" y="f254"/>
                </a:cxn>
              </a:cxnLst>
              <a:rect l="f225" t="f228" r="f226" b="f227"/>
              <a:pathLst>
                <a:path w="168497" h="143870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46"/>
                    <a:pt x="f6" y="f8"/>
                  </a:cubicBezTo>
                  <a:close/>
                  <a:moveTo>
                    <a:pt x="f77" y="f78"/>
                  </a:moveTo>
                  <a:cubicBezTo>
                    <a:pt x="f64" y="f79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92" y="f93"/>
                    <a:pt x="f94" y="f95"/>
                  </a:cubicBezTo>
                  <a:cubicBezTo>
                    <a:pt x="f96" y="f97"/>
                    <a:pt x="f98" y="f99"/>
                    <a:pt x="f100" y="f101"/>
                  </a:cubicBezTo>
                  <a:cubicBezTo>
                    <a:pt x="f102" y="f103"/>
                    <a:pt x="f104" y="f105"/>
                    <a:pt x="f77" y="f7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2" name="Forma libre: forma 36">
              <a:extLst>
                <a:ext uri="{FF2B5EF4-FFF2-40B4-BE49-F238E27FC236}">
                  <a16:creationId xmlns:a16="http://schemas.microsoft.com/office/drawing/2014/main" id="{FFFEDF91-CDA8-44C1-BA63-2C5AA92B0264}"/>
                </a:ext>
              </a:extLst>
            </p:cNvPr>
            <p:cNvSpPr/>
            <p:nvPr/>
          </p:nvSpPr>
          <p:spPr>
            <a:xfrm flipH="1">
              <a:off x="8341998" y="593335"/>
              <a:ext cx="118625" cy="4543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6168"/>
                <a:gd name="f7" fmla="val 86639"/>
                <a:gd name="f8" fmla="val 23366"/>
                <a:gd name="f9" fmla="val 10859"/>
                <a:gd name="f10" fmla="val 19366"/>
                <a:gd name="f11" fmla="val 21050"/>
                <a:gd name="f12" fmla="val 15651"/>
                <a:gd name="f13" fmla="val 31432"/>
                <a:gd name="f14" fmla="val 11745"/>
                <a:gd name="f15" fmla="val 35052"/>
                <a:gd name="f16" fmla="val 16603"/>
                <a:gd name="f17" fmla="val 38195"/>
                <a:gd name="f18" fmla="val 21556"/>
                <a:gd name="f19" fmla="val 42100"/>
                <a:gd name="f20" fmla="val 25842"/>
                <a:gd name="f21" fmla="val 60865"/>
                <a:gd name="f22" fmla="val 46321"/>
                <a:gd name="f23" fmla="val 85534"/>
                <a:gd name="f24" fmla="val 52036"/>
                <a:gd name="f25" fmla="val 111919"/>
                <a:gd name="f26" fmla="val 51941"/>
                <a:gd name="f27" fmla="val 136017"/>
                <a:gd name="f28" fmla="val 51846"/>
                <a:gd name="f29" fmla="val 158877"/>
                <a:gd name="f30" fmla="val 46607"/>
                <a:gd name="f31" fmla="val 177355"/>
                <a:gd name="f32" fmla="val 29843"/>
                <a:gd name="f33" fmla="val 183356"/>
                <a:gd name="f34" fmla="val 24414"/>
                <a:gd name="f35" fmla="val 188404"/>
                <a:gd name="f36" fmla="val 17651"/>
                <a:gd name="f37" fmla="val 192977"/>
                <a:gd name="f38" fmla="val 10888"/>
                <a:gd name="f39" fmla="val 199644"/>
                <a:gd name="f40" fmla="val 792"/>
                <a:gd name="f41" fmla="val 208502"/>
                <a:gd name="f42" fmla="val -2733"/>
                <a:gd name="f43" fmla="val 217456"/>
                <a:gd name="f44" fmla="val 2220"/>
                <a:gd name="f45" fmla="val 226600"/>
                <a:gd name="f46" fmla="val 7174"/>
                <a:gd name="f47" fmla="val 228885"/>
                <a:gd name="f48" fmla="val 17556"/>
                <a:gd name="f49" fmla="val 222695"/>
                <a:gd name="f50" fmla="val 28319"/>
                <a:gd name="f51" fmla="val 206311"/>
                <a:gd name="f52" fmla="val 56703"/>
                <a:gd name="f53" fmla="val 181451"/>
                <a:gd name="f54" fmla="val 74134"/>
                <a:gd name="f55" fmla="val 149828"/>
                <a:gd name="f56" fmla="val 81468"/>
                <a:gd name="f57" fmla="val 108013"/>
                <a:gd name="f58" fmla="val 91184"/>
                <a:gd name="f59" fmla="val 67723"/>
                <a:gd name="f60" fmla="val 88422"/>
                <a:gd name="f61" fmla="val 31528"/>
                <a:gd name="f62" fmla="val 62704"/>
                <a:gd name="f63" fmla="val 17621"/>
                <a:gd name="f64" fmla="val 52798"/>
                <a:gd name="f65" fmla="val 7144"/>
                <a:gd name="f66" fmla="val 40035"/>
                <a:gd name="f67" fmla="+- 0 0 -90"/>
                <a:gd name="f68" fmla="*/ f3 1 226168"/>
                <a:gd name="f69" fmla="*/ f4 1 86639"/>
                <a:gd name="f70" fmla="val f5"/>
                <a:gd name="f71" fmla="val f6"/>
                <a:gd name="f72" fmla="val f7"/>
                <a:gd name="f73" fmla="*/ f67 f0 1"/>
                <a:gd name="f74" fmla="+- f72 0 f70"/>
                <a:gd name="f75" fmla="+- f71 0 f70"/>
                <a:gd name="f76" fmla="*/ f73 1 f2"/>
                <a:gd name="f77" fmla="*/ f75 1 226168"/>
                <a:gd name="f78" fmla="*/ f74 1 86639"/>
                <a:gd name="f79" fmla="*/ 0 f75 1"/>
                <a:gd name="f80" fmla="*/ 23366 f74 1"/>
                <a:gd name="f81" fmla="*/ 31432 f75 1"/>
                <a:gd name="f82" fmla="*/ 11745 f74 1"/>
                <a:gd name="f83" fmla="*/ 42100 f75 1"/>
                <a:gd name="f84" fmla="*/ 25842 f74 1"/>
                <a:gd name="f85" fmla="*/ 111919 f75 1"/>
                <a:gd name="f86" fmla="*/ 51941 f74 1"/>
                <a:gd name="f87" fmla="*/ 177355 f75 1"/>
                <a:gd name="f88" fmla="*/ 29843 f74 1"/>
                <a:gd name="f89" fmla="*/ 192977 f75 1"/>
                <a:gd name="f90" fmla="*/ 10888 f74 1"/>
                <a:gd name="f91" fmla="*/ 217456 f75 1"/>
                <a:gd name="f92" fmla="*/ 2220 f74 1"/>
                <a:gd name="f93" fmla="*/ 222695 f75 1"/>
                <a:gd name="f94" fmla="*/ 28319 f74 1"/>
                <a:gd name="f95" fmla="*/ 149828 f75 1"/>
                <a:gd name="f96" fmla="*/ 81468 f74 1"/>
                <a:gd name="f97" fmla="*/ 31528 f75 1"/>
                <a:gd name="f98" fmla="*/ 62704 f74 1"/>
                <a:gd name="f99" fmla="+- f76 0 f1"/>
                <a:gd name="f100" fmla="*/ f79 1 226168"/>
                <a:gd name="f101" fmla="*/ f80 1 86639"/>
                <a:gd name="f102" fmla="*/ f81 1 226168"/>
                <a:gd name="f103" fmla="*/ f82 1 86639"/>
                <a:gd name="f104" fmla="*/ f83 1 226168"/>
                <a:gd name="f105" fmla="*/ f84 1 86639"/>
                <a:gd name="f106" fmla="*/ f85 1 226168"/>
                <a:gd name="f107" fmla="*/ f86 1 86639"/>
                <a:gd name="f108" fmla="*/ f87 1 226168"/>
                <a:gd name="f109" fmla="*/ f88 1 86639"/>
                <a:gd name="f110" fmla="*/ f89 1 226168"/>
                <a:gd name="f111" fmla="*/ f90 1 86639"/>
                <a:gd name="f112" fmla="*/ f91 1 226168"/>
                <a:gd name="f113" fmla="*/ f92 1 86639"/>
                <a:gd name="f114" fmla="*/ f93 1 226168"/>
                <a:gd name="f115" fmla="*/ f94 1 86639"/>
                <a:gd name="f116" fmla="*/ f95 1 226168"/>
                <a:gd name="f117" fmla="*/ f96 1 86639"/>
                <a:gd name="f118" fmla="*/ f97 1 226168"/>
                <a:gd name="f119" fmla="*/ f98 1 86639"/>
                <a:gd name="f120" fmla="*/ f70 1 f77"/>
                <a:gd name="f121" fmla="*/ f71 1 f77"/>
                <a:gd name="f122" fmla="*/ f70 1 f78"/>
                <a:gd name="f123" fmla="*/ f72 1 f78"/>
                <a:gd name="f124" fmla="*/ f100 1 f77"/>
                <a:gd name="f125" fmla="*/ f101 1 f78"/>
                <a:gd name="f126" fmla="*/ f102 1 f77"/>
                <a:gd name="f127" fmla="*/ f103 1 f78"/>
                <a:gd name="f128" fmla="*/ f104 1 f77"/>
                <a:gd name="f129" fmla="*/ f105 1 f78"/>
                <a:gd name="f130" fmla="*/ f106 1 f77"/>
                <a:gd name="f131" fmla="*/ f107 1 f78"/>
                <a:gd name="f132" fmla="*/ f108 1 f77"/>
                <a:gd name="f133" fmla="*/ f109 1 f78"/>
                <a:gd name="f134" fmla="*/ f110 1 f77"/>
                <a:gd name="f135" fmla="*/ f111 1 f78"/>
                <a:gd name="f136" fmla="*/ f112 1 f77"/>
                <a:gd name="f137" fmla="*/ f113 1 f78"/>
                <a:gd name="f138" fmla="*/ f114 1 f77"/>
                <a:gd name="f139" fmla="*/ f115 1 f78"/>
                <a:gd name="f140" fmla="*/ f116 1 f77"/>
                <a:gd name="f141" fmla="*/ f117 1 f78"/>
                <a:gd name="f142" fmla="*/ f118 1 f77"/>
                <a:gd name="f143" fmla="*/ f119 1 f78"/>
                <a:gd name="f144" fmla="*/ f120 f68 1"/>
                <a:gd name="f145" fmla="*/ f121 f68 1"/>
                <a:gd name="f146" fmla="*/ f123 f69 1"/>
                <a:gd name="f147" fmla="*/ f122 f69 1"/>
                <a:gd name="f148" fmla="*/ f124 f68 1"/>
                <a:gd name="f149" fmla="*/ f125 f69 1"/>
                <a:gd name="f150" fmla="*/ f126 f68 1"/>
                <a:gd name="f151" fmla="*/ f127 f69 1"/>
                <a:gd name="f152" fmla="*/ f128 f68 1"/>
                <a:gd name="f153" fmla="*/ f129 f69 1"/>
                <a:gd name="f154" fmla="*/ f130 f68 1"/>
                <a:gd name="f155" fmla="*/ f131 f69 1"/>
                <a:gd name="f156" fmla="*/ f132 f68 1"/>
                <a:gd name="f157" fmla="*/ f133 f69 1"/>
                <a:gd name="f158" fmla="*/ f134 f68 1"/>
                <a:gd name="f159" fmla="*/ f135 f69 1"/>
                <a:gd name="f160" fmla="*/ f136 f68 1"/>
                <a:gd name="f161" fmla="*/ f137 f69 1"/>
                <a:gd name="f162" fmla="*/ f138 f68 1"/>
                <a:gd name="f163" fmla="*/ f139 f69 1"/>
                <a:gd name="f164" fmla="*/ f140 f68 1"/>
                <a:gd name="f165" fmla="*/ f141 f69 1"/>
                <a:gd name="f166" fmla="*/ f142 f68 1"/>
                <a:gd name="f167" fmla="*/ f143 f6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48" y="f149"/>
                </a:cxn>
                <a:cxn ang="f99">
                  <a:pos x="f150" y="f151"/>
                </a:cxn>
                <a:cxn ang="f99">
                  <a:pos x="f152" y="f153"/>
                </a:cxn>
                <a:cxn ang="f99">
                  <a:pos x="f154" y="f155"/>
                </a:cxn>
                <a:cxn ang="f99">
                  <a:pos x="f156" y="f157"/>
                </a:cxn>
                <a:cxn ang="f99">
                  <a:pos x="f158" y="f159"/>
                </a:cxn>
                <a:cxn ang="f99">
                  <a:pos x="f160" y="f161"/>
                </a:cxn>
                <a:cxn ang="f99">
                  <a:pos x="f162" y="f163"/>
                </a:cxn>
                <a:cxn ang="f99">
                  <a:pos x="f164" y="f165"/>
                </a:cxn>
                <a:cxn ang="f99">
                  <a:pos x="f166" y="f167"/>
                </a:cxn>
                <a:cxn ang="f99">
                  <a:pos x="f148" y="f149"/>
                </a:cxn>
              </a:cxnLst>
              <a:rect l="f144" t="f147" r="f145" b="f146"/>
              <a:pathLst>
                <a:path w="226168" h="86639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3" name="Forma libre: forma 37">
              <a:extLst>
                <a:ext uri="{FF2B5EF4-FFF2-40B4-BE49-F238E27FC236}">
                  <a16:creationId xmlns:a16="http://schemas.microsoft.com/office/drawing/2014/main" id="{9CF04198-1868-42B0-9908-E6E69DA95D56}"/>
                </a:ext>
              </a:extLst>
            </p:cNvPr>
            <p:cNvSpPr/>
            <p:nvPr/>
          </p:nvSpPr>
          <p:spPr>
            <a:xfrm flipH="1">
              <a:off x="8592251" y="735031"/>
              <a:ext cx="65041" cy="1788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4015"/>
                <a:gd name="f7" fmla="val 34099"/>
                <a:gd name="f8" fmla="+- 0 0 -90"/>
                <a:gd name="f9" fmla="*/ f3 1 124015"/>
                <a:gd name="f10" fmla="*/ f4 1 34099"/>
                <a:gd name="f11" fmla="val f5"/>
                <a:gd name="f12" fmla="val f6"/>
                <a:gd name="f13" fmla="val f7"/>
                <a:gd name="f14" fmla="*/ f8 f0 1"/>
                <a:gd name="f15" fmla="+- f13 0 f11"/>
                <a:gd name="f16" fmla="+- f12 0 f11"/>
                <a:gd name="f17" fmla="*/ f14 1 f2"/>
                <a:gd name="f18" fmla="*/ f16 1 124015"/>
                <a:gd name="f19" fmla="*/ f15 1 34099"/>
                <a:gd name="f20" fmla="*/ 0 f16 1"/>
                <a:gd name="f21" fmla="*/ 0 f15 1"/>
                <a:gd name="f22" fmla="*/ 124015 f16 1"/>
                <a:gd name="f23" fmla="*/ 34099 f15 1"/>
                <a:gd name="f24" fmla="+- f17 0 f1"/>
                <a:gd name="f25" fmla="*/ f20 1 124015"/>
                <a:gd name="f26" fmla="*/ f21 1 34099"/>
                <a:gd name="f27" fmla="*/ f22 1 124015"/>
                <a:gd name="f28" fmla="*/ f23 1 34099"/>
                <a:gd name="f29" fmla="*/ f11 1 f18"/>
                <a:gd name="f30" fmla="*/ f12 1 f18"/>
                <a:gd name="f31" fmla="*/ f11 1 f19"/>
                <a:gd name="f32" fmla="*/ f13 1 f19"/>
                <a:gd name="f33" fmla="*/ f25 1 f18"/>
                <a:gd name="f34" fmla="*/ f26 1 f19"/>
                <a:gd name="f35" fmla="*/ f27 1 f18"/>
                <a:gd name="f36" fmla="*/ f28 1 f19"/>
                <a:gd name="f37" fmla="*/ f29 f9 1"/>
                <a:gd name="f38" fmla="*/ f30 f9 1"/>
                <a:gd name="f39" fmla="*/ f32 f10 1"/>
                <a:gd name="f40" fmla="*/ f31 f10 1"/>
                <a:gd name="f41" fmla="*/ f33 f9 1"/>
                <a:gd name="f42" fmla="*/ f34 f10 1"/>
                <a:gd name="f43" fmla="*/ f35 f9 1"/>
                <a:gd name="f44" fmla="*/ f36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41" y="f42"/>
                </a:cxn>
                <a:cxn ang="f24">
                  <a:pos x="f43" y="f42"/>
                </a:cxn>
                <a:cxn ang="f24">
                  <a:pos x="f43" y="f44"/>
                </a:cxn>
                <a:cxn ang="f24">
                  <a:pos x="f41" y="f44"/>
                </a:cxn>
              </a:cxnLst>
              <a:rect l="f37" t="f40" r="f38" b="f39"/>
              <a:pathLst>
                <a:path w="124015" h="34099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4" name="Forma libre: forma 38">
              <a:extLst>
                <a:ext uri="{FF2B5EF4-FFF2-40B4-BE49-F238E27FC236}">
                  <a16:creationId xmlns:a16="http://schemas.microsoft.com/office/drawing/2014/main" id="{A16F38B9-D950-486B-AEC9-B426EF670771}"/>
                </a:ext>
              </a:extLst>
            </p:cNvPr>
            <p:cNvSpPr/>
            <p:nvPr/>
          </p:nvSpPr>
          <p:spPr>
            <a:xfrm flipH="1">
              <a:off x="8631469" y="42675"/>
              <a:ext cx="45710" cy="183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7153"/>
                <a:gd name="f7" fmla="val 35052"/>
                <a:gd name="f8" fmla="val 87154"/>
                <a:gd name="f9" fmla="+- 0 0 -90"/>
                <a:gd name="f10" fmla="*/ f3 1 87153"/>
                <a:gd name="f11" fmla="*/ f4 1 35052"/>
                <a:gd name="f12" fmla="val f5"/>
                <a:gd name="f13" fmla="val f6"/>
                <a:gd name="f14" fmla="val f7"/>
                <a:gd name="f15" fmla="*/ f9 f0 1"/>
                <a:gd name="f16" fmla="+- f14 0 f12"/>
                <a:gd name="f17" fmla="+- f13 0 f12"/>
                <a:gd name="f18" fmla="*/ f15 1 f2"/>
                <a:gd name="f19" fmla="*/ f17 1 87153"/>
                <a:gd name="f20" fmla="*/ f16 1 35052"/>
                <a:gd name="f21" fmla="*/ 0 f17 1"/>
                <a:gd name="f22" fmla="*/ 0 f16 1"/>
                <a:gd name="f23" fmla="*/ 87154 f17 1"/>
                <a:gd name="f24" fmla="*/ 35052 f16 1"/>
                <a:gd name="f25" fmla="+- f18 0 f1"/>
                <a:gd name="f26" fmla="*/ f21 1 87153"/>
                <a:gd name="f27" fmla="*/ f22 1 35052"/>
                <a:gd name="f28" fmla="*/ f23 1 87153"/>
                <a:gd name="f29" fmla="*/ f24 1 35052"/>
                <a:gd name="f30" fmla="*/ f12 1 f19"/>
                <a:gd name="f31" fmla="*/ f13 1 f19"/>
                <a:gd name="f32" fmla="*/ f12 1 f20"/>
                <a:gd name="f33" fmla="*/ f14 1 f20"/>
                <a:gd name="f34" fmla="*/ f26 1 f19"/>
                <a:gd name="f35" fmla="*/ f27 1 f20"/>
                <a:gd name="f36" fmla="*/ f28 1 f19"/>
                <a:gd name="f37" fmla="*/ f29 1 f20"/>
                <a:gd name="f38" fmla="*/ f30 f10 1"/>
                <a:gd name="f39" fmla="*/ f31 f10 1"/>
                <a:gd name="f40" fmla="*/ f33 f11 1"/>
                <a:gd name="f41" fmla="*/ f32 f11 1"/>
                <a:gd name="f42" fmla="*/ f34 f10 1"/>
                <a:gd name="f43" fmla="*/ f35 f11 1"/>
                <a:gd name="f44" fmla="*/ f36 f10 1"/>
                <a:gd name="f45" fmla="*/ f37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42" y="f43"/>
                </a:cxn>
                <a:cxn ang="f25">
                  <a:pos x="f44" y="f43"/>
                </a:cxn>
                <a:cxn ang="f25">
                  <a:pos x="f44" y="f45"/>
                </a:cxn>
                <a:cxn ang="f25">
                  <a:pos x="f42" y="f45"/>
                </a:cxn>
              </a:cxnLst>
              <a:rect l="f38" t="f41" r="f39" b="f40"/>
              <a:pathLst>
                <a:path w="87153" h="35052">
                  <a:moveTo>
                    <a:pt x="f5" y="f5"/>
                  </a:moveTo>
                  <a:lnTo>
                    <a:pt x="f8" y="f5"/>
                  </a:lnTo>
                  <a:lnTo>
                    <a:pt x="f8" y="f7"/>
                  </a:lnTo>
                  <a:lnTo>
                    <a:pt x="f5" y="f7"/>
                  </a:ln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526961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63AE06FA-22B9-469E-8CB9-3A75AE2EF8F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grpSp>
        <p:nvGrpSpPr>
          <p:cNvPr id="3" name="Grupo 4">
            <a:extLst>
              <a:ext uri="{FF2B5EF4-FFF2-40B4-BE49-F238E27FC236}">
                <a16:creationId xmlns:a16="http://schemas.microsoft.com/office/drawing/2014/main" id="{4C52BEBC-4D5B-42CB-B505-16735FAF293E}"/>
              </a:ext>
            </a:extLst>
          </p:cNvPr>
          <p:cNvGrpSpPr/>
          <p:nvPr/>
        </p:nvGrpSpPr>
        <p:grpSpPr>
          <a:xfrm>
            <a:off x="265395" y="98855"/>
            <a:ext cx="582207" cy="709674"/>
            <a:chOff x="265395" y="98855"/>
            <a:chExt cx="582207" cy="709674"/>
          </a:xfrm>
        </p:grpSpPr>
        <p:sp>
          <p:nvSpPr>
            <p:cNvPr id="4" name="Forma libre: forma 57">
              <a:extLst>
                <a:ext uri="{FF2B5EF4-FFF2-40B4-BE49-F238E27FC236}">
                  <a16:creationId xmlns:a16="http://schemas.microsoft.com/office/drawing/2014/main" id="{0AE06831-6A31-4902-8DBB-D73CB99757A6}"/>
                </a:ext>
              </a:extLst>
            </p:cNvPr>
            <p:cNvSpPr/>
            <p:nvPr/>
          </p:nvSpPr>
          <p:spPr>
            <a:xfrm>
              <a:off x="265395" y="98855"/>
              <a:ext cx="582207" cy="7096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45310"/>
                <a:gd name="f7" fmla="val 908479"/>
                <a:gd name="f8" fmla="val 132516"/>
                <a:gd name="f9" fmla="val 67382"/>
                <a:gd name="f10" fmla="val 57555"/>
                <a:gd name="f11" fmla="val 84908"/>
                <a:gd name="f12" fmla="val 15454"/>
                <a:gd name="f13" fmla="val 151964"/>
                <a:gd name="f14" fmla="val 32885"/>
                <a:gd name="f15" fmla="val 228926"/>
                <a:gd name="f16" fmla="val 37838"/>
                <a:gd name="f17" fmla="val 250929"/>
                <a:gd name="f18" fmla="val 46315"/>
                <a:gd name="f19" fmla="val 272550"/>
                <a:gd name="f20" fmla="val 55840"/>
                <a:gd name="f21" fmla="val 293124"/>
                <a:gd name="f22" fmla="val 72128"/>
                <a:gd name="f23" fmla="val 328653"/>
                <a:gd name="f24" fmla="val 90416"/>
                <a:gd name="f25" fmla="val 363324"/>
                <a:gd name="f26" fmla="val 108228"/>
                <a:gd name="f27" fmla="val 398185"/>
                <a:gd name="f28" fmla="val 110228"/>
                <a:gd name="f29" fmla="val 402090"/>
                <a:gd name="f30" fmla="val 114800"/>
                <a:gd name="f31" fmla="val 404567"/>
                <a:gd name="f32" fmla="val 117943"/>
                <a:gd name="f33" fmla="val 407996"/>
                <a:gd name="f34" fmla="val 122706"/>
                <a:gd name="f35" fmla="val 413139"/>
                <a:gd name="f36" fmla="val 128325"/>
                <a:gd name="f37" fmla="val 417902"/>
                <a:gd name="f38" fmla="val 131564"/>
                <a:gd name="f39" fmla="val 423903"/>
                <a:gd name="f40" fmla="val 143946"/>
                <a:gd name="f41" fmla="val 446477"/>
                <a:gd name="f42" fmla="val 153757"/>
                <a:gd name="f43" fmla="val 470575"/>
                <a:gd name="f44" fmla="val 167759"/>
                <a:gd name="f45" fmla="val 492006"/>
                <a:gd name="f46" fmla="val 196334"/>
                <a:gd name="f47" fmla="val 535726"/>
                <a:gd name="f48" fmla="val 235958"/>
                <a:gd name="f49" fmla="val 563539"/>
                <a:gd name="f50" fmla="val 290250"/>
                <a:gd name="f51" fmla="val 561539"/>
                <a:gd name="f52" fmla="val 337875"/>
                <a:gd name="f53" fmla="val 559824"/>
                <a:gd name="f54" fmla="val 373404"/>
                <a:gd name="f55" fmla="val 534107"/>
                <a:gd name="f56" fmla="val 399121"/>
                <a:gd name="f57" fmla="val 495816"/>
                <a:gd name="f58" fmla="val 413599"/>
                <a:gd name="f59" fmla="val 474290"/>
                <a:gd name="f60" fmla="val 424172"/>
                <a:gd name="f61" fmla="val 450192"/>
                <a:gd name="f62" fmla="val 436174"/>
                <a:gd name="f63" fmla="val 427141"/>
                <a:gd name="f64" fmla="val 440745"/>
                <a:gd name="f65" fmla="val 418378"/>
                <a:gd name="f66" fmla="val 444841"/>
                <a:gd name="f67" fmla="val 409710"/>
                <a:gd name="f68" fmla="val 455414"/>
                <a:gd name="f69" fmla="val 406377"/>
                <a:gd name="f70" fmla="val 457700"/>
                <a:gd name="f71" fmla="val 405710"/>
                <a:gd name="f72" fmla="val 459510"/>
                <a:gd name="f73" fmla="val 402376"/>
                <a:gd name="f74" fmla="val 460748"/>
                <a:gd name="f75" fmla="val 399900"/>
                <a:gd name="f76" fmla="val 480274"/>
                <a:gd name="f77" fmla="val 360847"/>
                <a:gd name="f78" fmla="val 500372"/>
                <a:gd name="f79" fmla="val 321985"/>
                <a:gd name="f80" fmla="val 519041"/>
                <a:gd name="f81" fmla="val 282552"/>
                <a:gd name="f82" fmla="val 536662"/>
                <a:gd name="f83" fmla="val 245309"/>
                <a:gd name="f84" fmla="val 546378"/>
                <a:gd name="f85" fmla="val 206256"/>
                <a:gd name="f86" fmla="val 537139"/>
                <a:gd name="f87" fmla="val 164823"/>
                <a:gd name="f88" fmla="val 526661"/>
                <a:gd name="f89" fmla="val 117674"/>
                <a:gd name="f90" fmla="val 495895"/>
                <a:gd name="f91" fmla="val 88718"/>
                <a:gd name="f92" fmla="val 451509"/>
                <a:gd name="f93" fmla="val 71573"/>
                <a:gd name="f94" fmla="val 446460"/>
                <a:gd name="f95" fmla="val 81098"/>
                <a:gd name="f96" fmla="val 439698"/>
                <a:gd name="f97" fmla="val 83289"/>
                <a:gd name="f98" fmla="val 430458"/>
                <a:gd name="f99" fmla="val 77955"/>
                <a:gd name="f100" fmla="val 428744"/>
                <a:gd name="f101" fmla="val 77002"/>
                <a:gd name="f102" fmla="val 425506"/>
                <a:gd name="f103" fmla="val 78145"/>
                <a:gd name="f104" fmla="val 423315"/>
                <a:gd name="f105" fmla="val 79098"/>
                <a:gd name="f106" fmla="val 418743"/>
                <a:gd name="f107" fmla="val 80907"/>
                <a:gd name="f108" fmla="val 414552"/>
                <a:gd name="f109" fmla="val 83384"/>
                <a:gd name="f110" fmla="val 409980"/>
                <a:gd name="f111" fmla="val 85194"/>
                <a:gd name="f112" fmla="val 384167"/>
                <a:gd name="f113" fmla="val 95576"/>
                <a:gd name="f114" fmla="val 361212"/>
                <a:gd name="f115" fmla="val 80812"/>
                <a:gd name="f116" fmla="val 361688"/>
                <a:gd name="f117" fmla="val 52999"/>
                <a:gd name="f118" fmla="val 361878"/>
                <a:gd name="f119" fmla="val 41950"/>
                <a:gd name="f120" fmla="val 364641"/>
                <a:gd name="f121" fmla="val 30139"/>
                <a:gd name="f122" fmla="val 369117"/>
                <a:gd name="f123" fmla="val 20043"/>
                <a:gd name="f124" fmla="val 378357"/>
                <a:gd name="f125" fmla="val -1008"/>
                <a:gd name="f126" fmla="val 401217"/>
                <a:gd name="f127" fmla="val -6056"/>
                <a:gd name="f128" fmla="val 419695"/>
                <a:gd name="f129" fmla="val 7660"/>
                <a:gd name="f130" fmla="val 424362"/>
                <a:gd name="f131" fmla="val 11089"/>
                <a:gd name="f132" fmla="val 427982"/>
                <a:gd name="f133" fmla="val 16042"/>
                <a:gd name="f134" fmla="val 432649"/>
                <a:gd name="f135" fmla="val 19566"/>
                <a:gd name="f136" fmla="val 437031"/>
                <a:gd name="f137" fmla="val 22900"/>
                <a:gd name="f138" fmla="val 442365"/>
                <a:gd name="f139" fmla="val 24996"/>
                <a:gd name="f140" fmla="val 447032"/>
                <a:gd name="f141" fmla="val 28044"/>
                <a:gd name="f142" fmla="val 450175"/>
                <a:gd name="f143" fmla="val 30044"/>
                <a:gd name="f144" fmla="val 455319"/>
                <a:gd name="f145" fmla="val 32616"/>
                <a:gd name="f146" fmla="val 35092"/>
                <a:gd name="f147" fmla="val 455604"/>
                <a:gd name="f148" fmla="val 43664"/>
                <a:gd name="f149" fmla="val 461986"/>
                <a:gd name="f150" fmla="val 44427"/>
                <a:gd name="f151" fmla="val 467415"/>
                <a:gd name="f152" fmla="val 46712"/>
                <a:gd name="f153" fmla="val 522565"/>
                <a:gd name="f154" fmla="val 69287"/>
                <a:gd name="f155" fmla="val 557617"/>
                <a:gd name="f156" fmla="val 108911"/>
                <a:gd name="f157" fmla="val 567523"/>
                <a:gd name="f158" fmla="val 168442"/>
                <a:gd name="f159" fmla="val 574286"/>
                <a:gd name="f160" fmla="val 209209"/>
                <a:gd name="f161" fmla="val 566475"/>
                <a:gd name="f162" fmla="val 248643"/>
                <a:gd name="f163" fmla="val 549426"/>
                <a:gd name="f164" fmla="val 285695"/>
                <a:gd name="f165" fmla="val 530471"/>
                <a:gd name="f166" fmla="val 326843"/>
                <a:gd name="f167" fmla="val 509707"/>
                <a:gd name="f168" fmla="val 367134"/>
                <a:gd name="f169" fmla="val 489418"/>
                <a:gd name="f170" fmla="val 407710"/>
                <a:gd name="f171" fmla="val 486275"/>
                <a:gd name="f172" fmla="val 413901"/>
                <a:gd name="f173" fmla="val 483036"/>
                <a:gd name="f174" fmla="val 419426"/>
                <a:gd name="f175" fmla="val 485799"/>
                <a:gd name="f176" fmla="val 426951"/>
                <a:gd name="f177" fmla="val 486846"/>
                <a:gd name="f178" fmla="val 429903"/>
                <a:gd name="f179" fmla="val 486180"/>
                <a:gd name="f180" fmla="val 434285"/>
                <a:gd name="f181" fmla="val 484751"/>
                <a:gd name="f182" fmla="val 437333"/>
                <a:gd name="f183" fmla="val 468082"/>
                <a:gd name="f184" fmla="val 474099"/>
                <a:gd name="f185" fmla="val 452175"/>
                <a:gd name="f186" fmla="val 511437"/>
                <a:gd name="f187" fmla="val 425220"/>
                <a:gd name="f188" fmla="val 542298"/>
                <a:gd name="f189" fmla="val 393025"/>
                <a:gd name="f190" fmla="val 579255"/>
                <a:gd name="f191" fmla="val 353401"/>
                <a:gd name="f192" fmla="val 603258"/>
                <a:gd name="f193" fmla="val 304062"/>
                <a:gd name="f194" fmla="val 609354"/>
                <a:gd name="f195" fmla="val 302728"/>
                <a:gd name="f196" fmla="val 609545"/>
                <a:gd name="f197" fmla="val 301490"/>
                <a:gd name="f198" fmla="val 609831"/>
                <a:gd name="f199" fmla="val 300252"/>
                <a:gd name="f200" fmla="val 610116"/>
                <a:gd name="f201" fmla="val 299680"/>
                <a:gd name="f202" fmla="val 610307"/>
                <a:gd name="f203" fmla="val 299109"/>
                <a:gd name="f204" fmla="val 610783"/>
                <a:gd name="f205" fmla="val 297585"/>
                <a:gd name="f206" fmla="val 611736"/>
                <a:gd name="f207" fmla="val 620499"/>
                <a:gd name="f208" fmla="val 297394"/>
                <a:gd name="f209" fmla="val 629928"/>
                <a:gd name="f210" fmla="val 639358"/>
                <a:gd name="f211" fmla="val 298251"/>
                <a:gd name="f212" fmla="val 672600"/>
                <a:gd name="f213" fmla="val 296156"/>
                <a:gd name="f214" fmla="val 706224"/>
                <a:gd name="f215" fmla="val 300442"/>
                <a:gd name="f216" fmla="val 738990"/>
                <a:gd name="f217" fmla="val 309682"/>
                <a:gd name="f218" fmla="val 808903"/>
                <a:gd name="f219" fmla="val 366736"/>
                <a:gd name="f220" fmla="val 864719"/>
                <a:gd name="f221" fmla="val 877007"/>
                <a:gd name="f222" fmla="val 505515"/>
                <a:gd name="f223" fmla="val 889008"/>
                <a:gd name="f224" fmla="val 576477"/>
                <a:gd name="f225" fmla="val 855576"/>
                <a:gd name="f226" fmla="val 610862"/>
                <a:gd name="f227" fmla="val 795187"/>
                <a:gd name="f228" fmla="val 624864"/>
                <a:gd name="f229" fmla="val 770613"/>
                <a:gd name="f230" fmla="val 632960"/>
                <a:gd name="f231" fmla="val 744228"/>
                <a:gd name="f232" fmla="val 633150"/>
                <a:gd name="f233" fmla="val 716034"/>
                <a:gd name="f234" fmla="val 633532"/>
                <a:gd name="f235" fmla="val 656979"/>
                <a:gd name="f236" fmla="val 633341"/>
                <a:gd name="f237" fmla="val 597924"/>
                <a:gd name="f238" fmla="val 538869"/>
                <a:gd name="f239" fmla="val 536964"/>
                <a:gd name="f240" fmla="val 633055"/>
                <a:gd name="f241" fmla="val 535059"/>
                <a:gd name="f242" fmla="val 632865"/>
                <a:gd name="f243" fmla="val 532488"/>
                <a:gd name="f244" fmla="val 602004"/>
                <a:gd name="f245" fmla="val 526582"/>
                <a:gd name="f246" fmla="val 578096"/>
                <a:gd name="f247" fmla="val 510390"/>
                <a:gd name="f248" fmla="val 562570"/>
                <a:gd name="f249" fmla="val 482958"/>
                <a:gd name="f250" fmla="val 551616"/>
                <a:gd name="f251" fmla="val 463622"/>
                <a:gd name="f252" fmla="val 548092"/>
                <a:gd name="f253" fmla="val 442381"/>
                <a:gd name="f254" fmla="val 551807"/>
                <a:gd name="f255" fmla="val 420569"/>
                <a:gd name="f256" fmla="val 559903"/>
                <a:gd name="f257" fmla="val 372944"/>
                <a:gd name="f258" fmla="val 599241"/>
                <a:gd name="f259" fmla="val 339321"/>
                <a:gd name="f260" fmla="val 646390"/>
                <a:gd name="f261" fmla="val 338844"/>
                <a:gd name="f262" fmla="val 694682"/>
                <a:gd name="f263" fmla="val 338368"/>
                <a:gd name="f264" fmla="val 734116"/>
                <a:gd name="f265" fmla="val 370467"/>
                <a:gd name="f266" fmla="val 743450"/>
                <a:gd name="f267" fmla="val 418759"/>
                <a:gd name="f268" fmla="val 748689"/>
                <a:gd name="f269" fmla="val 445715"/>
                <a:gd name="f270" fmla="val 742783"/>
                <a:gd name="f271" fmla="val 470670"/>
                <a:gd name="f272" fmla="val 726781"/>
                <a:gd name="f273" fmla="val 492959"/>
                <a:gd name="f274" fmla="val 711065"/>
                <a:gd name="f275" fmla="val 514866"/>
                <a:gd name="f276" fmla="val 689158"/>
                <a:gd name="f277" fmla="val 527535"/>
                <a:gd name="f278" fmla="val 662392"/>
                <a:gd name="f279" fmla="val 532678"/>
                <a:gd name="f280" fmla="val 545727"/>
                <a:gd name="f281" fmla="val 558110"/>
                <a:gd name="f282" fmla="val 570397"/>
                <a:gd name="f283" fmla="val 617069"/>
                <a:gd name="f284" fmla="val 662487"/>
                <a:gd name="f285" fmla="val 663742"/>
                <a:gd name="f286" fmla="val 710415"/>
                <a:gd name="f287" fmla="val 662107"/>
                <a:gd name="f288" fmla="val 822714"/>
                <a:gd name="f289" fmla="val 572095"/>
                <a:gd name="f290" fmla="val 910630"/>
                <a:gd name="f291" fmla="val 459891"/>
                <a:gd name="f292" fmla="val 908439"/>
                <a:gd name="f293" fmla="val 356259"/>
                <a:gd name="f294" fmla="val 906439"/>
                <a:gd name="f295" fmla="val 269962"/>
                <a:gd name="f296" fmla="val 819666"/>
                <a:gd name="f297" fmla="val 268819"/>
                <a:gd name="f298" fmla="val 715939"/>
                <a:gd name="f299" fmla="val 268438"/>
                <a:gd name="f300" fmla="val 683649"/>
                <a:gd name="f301" fmla="val 268724"/>
                <a:gd name="f302" fmla="val 651360"/>
                <a:gd name="f303" fmla="val 618975"/>
                <a:gd name="f304" fmla="val 613831"/>
                <a:gd name="f305" fmla="val 268915"/>
                <a:gd name="f306" fmla="val 609926"/>
                <a:gd name="f307" fmla="val 261771"/>
                <a:gd name="f308" fmla="val 608783"/>
                <a:gd name="f309" fmla="val 199573"/>
                <a:gd name="f310" fmla="val 598877"/>
                <a:gd name="f311" fmla="val 154233"/>
                <a:gd name="f312" fmla="val 564206"/>
                <a:gd name="f313" fmla="val 122515"/>
                <a:gd name="f314" fmla="val 511152"/>
                <a:gd name="f315" fmla="val 109180"/>
                <a:gd name="f316" fmla="val 488863"/>
                <a:gd name="f317" fmla="val 98322"/>
                <a:gd name="f318" fmla="val 465051"/>
                <a:gd name="f319" fmla="val 86606"/>
                <a:gd name="f320" fmla="val 441810"/>
                <a:gd name="f321" fmla="val 84606"/>
                <a:gd name="f322" fmla="val 437904"/>
                <a:gd name="f323" fmla="val 82415"/>
                <a:gd name="f324" fmla="val 432380"/>
                <a:gd name="f325" fmla="val 83748"/>
                <a:gd name="f326" fmla="val 428856"/>
                <a:gd name="f327" fmla="val 87273"/>
                <a:gd name="f328" fmla="val 419331"/>
                <a:gd name="f329" fmla="val 82510"/>
                <a:gd name="f330" fmla="val 412473"/>
                <a:gd name="f331" fmla="val 78795"/>
                <a:gd name="f332" fmla="val 404948"/>
                <a:gd name="f333" fmla="val 59650"/>
                <a:gd name="f334" fmla="val 366086"/>
                <a:gd name="f335" fmla="val 39457"/>
                <a:gd name="f336" fmla="val 327700"/>
                <a:gd name="f337" fmla="val 21455"/>
                <a:gd name="f338" fmla="val 288267"/>
                <a:gd name="f339" fmla="val 2786"/>
                <a:gd name="f340" fmla="val 247404"/>
                <a:gd name="f341" fmla="val -5691"/>
                <a:gd name="f342" fmla="val 204447"/>
                <a:gd name="f343" fmla="val 4119"/>
                <a:gd name="f344" fmla="val 159584"/>
                <a:gd name="f345" fmla="val 17073"/>
                <a:gd name="f346" fmla="val 100338"/>
                <a:gd name="f347" fmla="val 55364"/>
                <a:gd name="f348" fmla="val 63858"/>
                <a:gd name="f349" fmla="val 110895"/>
                <a:gd name="f350" fmla="val 43569"/>
                <a:gd name="f351" fmla="val 115181"/>
                <a:gd name="f352" fmla="val 42045"/>
                <a:gd name="f353" fmla="val 119848"/>
                <a:gd name="f354" fmla="val 41379"/>
                <a:gd name="f355" fmla="val 123849"/>
                <a:gd name="f356" fmla="val 39283"/>
                <a:gd name="f357" fmla="val 126992"/>
                <a:gd name="f358" fmla="val 37569"/>
                <a:gd name="f359" fmla="val 130231"/>
                <a:gd name="f360" fmla="val 34806"/>
                <a:gd name="f361" fmla="val 131659"/>
                <a:gd name="f362" fmla="val 31663"/>
                <a:gd name="f363" fmla="val 134612"/>
                <a:gd name="f364" fmla="val 25091"/>
                <a:gd name="f365" fmla="val 139946"/>
                <a:gd name="f366" fmla="val 22138"/>
                <a:gd name="f367" fmla="val 145661"/>
                <a:gd name="f368" fmla="val 24424"/>
                <a:gd name="f369" fmla="val 152043"/>
                <a:gd name="f370" fmla="val 26901"/>
                <a:gd name="f371" fmla="val 155376"/>
                <a:gd name="f372" fmla="val 24234"/>
                <a:gd name="f373" fmla="val 159377"/>
                <a:gd name="f374" fmla="val 20709"/>
                <a:gd name="f375" fmla="val 164806"/>
                <a:gd name="f376" fmla="val 170045"/>
                <a:gd name="f377" fmla="val 176046"/>
                <a:gd name="f378" fmla="val 7089"/>
                <a:gd name="f379" fmla="val 194619"/>
                <a:gd name="f380" fmla="val -5389"/>
                <a:gd name="f381" fmla="val 215860"/>
                <a:gd name="f382" fmla="val 802"/>
                <a:gd name="f383" fmla="val 224909"/>
                <a:gd name="f384" fmla="val 20995"/>
                <a:gd name="f385" fmla="val 231100"/>
                <a:gd name="f386" fmla="val 232339"/>
                <a:gd name="f387" fmla="val 49380"/>
                <a:gd name="f388" fmla="val 229100"/>
                <a:gd name="f389" fmla="val 64143"/>
                <a:gd name="f390" fmla="val 224528"/>
                <a:gd name="f391" fmla="val 84622"/>
                <a:gd name="f392" fmla="val 204621"/>
                <a:gd name="f393" fmla="val 94623"/>
                <a:gd name="f394" fmla="val 184047"/>
                <a:gd name="f395" fmla="val 87003"/>
                <a:gd name="f396" fmla="val 178903"/>
                <a:gd name="f397" fmla="val 85098"/>
                <a:gd name="f398" fmla="val 174045"/>
                <a:gd name="f399" fmla="val 82241"/>
                <a:gd name="f400" fmla="val 169283"/>
                <a:gd name="f401" fmla="val 79479"/>
                <a:gd name="f402" fmla="val 162711"/>
                <a:gd name="f403" fmla="val 75669"/>
                <a:gd name="f404" fmla="val 156996"/>
                <a:gd name="f405" fmla="val 71192"/>
                <a:gd name="f406" fmla="val 148328"/>
                <a:gd name="f407" fmla="val 76431"/>
                <a:gd name="f408" fmla="val 142232"/>
                <a:gd name="f409" fmla="val 79860"/>
                <a:gd name="f410" fmla="val 137755"/>
                <a:gd name="f411" fmla="val 76335"/>
                <a:gd name="f412" fmla="val 715827"/>
                <a:gd name="f413" fmla="val 436095"/>
                <a:gd name="f414" fmla="val 716208"/>
                <a:gd name="f415" fmla="val 398661"/>
                <a:gd name="f416" fmla="val 686205"/>
                <a:gd name="f417" fmla="val 367991"/>
                <a:gd name="f418" fmla="val 648867"/>
                <a:gd name="f419" fmla="val 367610"/>
                <a:gd name="f420" fmla="val 610386"/>
                <a:gd name="f421" fmla="val 579525"/>
                <a:gd name="f422" fmla="val 397328"/>
                <a:gd name="f423" fmla="val 579334"/>
                <a:gd name="f424" fmla="val 435618"/>
                <a:gd name="f425" fmla="val 579144"/>
                <a:gd name="f426" fmla="val 472861"/>
                <a:gd name="f427" fmla="val 609433"/>
                <a:gd name="f428" fmla="val 503913"/>
                <a:gd name="f429" fmla="val 646295"/>
                <a:gd name="f430" fmla="val 504294"/>
                <a:gd name="f431" fmla="val 684681"/>
                <a:gd name="f432" fmla="val 504675"/>
                <a:gd name="f433" fmla="val 715542"/>
                <a:gd name="f434" fmla="val 474480"/>
                <a:gd name="f435" fmla="+- 0 0 -90"/>
                <a:gd name="f436" fmla="*/ f3 1 745310"/>
                <a:gd name="f437" fmla="*/ f4 1 908479"/>
                <a:gd name="f438" fmla="val f5"/>
                <a:gd name="f439" fmla="val f6"/>
                <a:gd name="f440" fmla="val f7"/>
                <a:gd name="f441" fmla="*/ f435 f0 1"/>
                <a:gd name="f442" fmla="+- f440 0 f438"/>
                <a:gd name="f443" fmla="+- f439 0 f438"/>
                <a:gd name="f444" fmla="*/ f441 1 f2"/>
                <a:gd name="f445" fmla="*/ f443 1 745310"/>
                <a:gd name="f446" fmla="*/ f442 1 908479"/>
                <a:gd name="f447" fmla="*/ 132516 f443 1"/>
                <a:gd name="f448" fmla="*/ 67382 f442 1"/>
                <a:gd name="f449" fmla="*/ 32885 f443 1"/>
                <a:gd name="f450" fmla="*/ 228926 f442 1"/>
                <a:gd name="f451" fmla="*/ 55840 f443 1"/>
                <a:gd name="f452" fmla="*/ 293124 f442 1"/>
                <a:gd name="f453" fmla="*/ 108228 f443 1"/>
                <a:gd name="f454" fmla="*/ 398185 f442 1"/>
                <a:gd name="f455" fmla="*/ 117943 f443 1"/>
                <a:gd name="f456" fmla="*/ 407996 f442 1"/>
                <a:gd name="f457" fmla="*/ 131564 f443 1"/>
                <a:gd name="f458" fmla="*/ 423903 f442 1"/>
                <a:gd name="f459" fmla="*/ 167759 f443 1"/>
                <a:gd name="f460" fmla="*/ 492006 f442 1"/>
                <a:gd name="f461" fmla="*/ 290250 f443 1"/>
                <a:gd name="f462" fmla="*/ 561539 f442 1"/>
                <a:gd name="f463" fmla="*/ 399121 f443 1"/>
                <a:gd name="f464" fmla="*/ 495816 f442 1"/>
                <a:gd name="f465" fmla="*/ 436174 f443 1"/>
                <a:gd name="f466" fmla="*/ 427141 f442 1"/>
                <a:gd name="f467" fmla="*/ 455414 f443 1"/>
                <a:gd name="f468" fmla="*/ 406377 f442 1"/>
                <a:gd name="f469" fmla="*/ 460748 f443 1"/>
                <a:gd name="f470" fmla="*/ 399900 f442 1"/>
                <a:gd name="f471" fmla="*/ 519041 f443 1"/>
                <a:gd name="f472" fmla="*/ 282552 f442 1"/>
                <a:gd name="f473" fmla="*/ 537139 f443 1"/>
                <a:gd name="f474" fmla="*/ 164823 f442 1"/>
                <a:gd name="f475" fmla="*/ 451509 f443 1"/>
                <a:gd name="f476" fmla="*/ 71573 f442 1"/>
                <a:gd name="f477" fmla="*/ 430458 f443 1"/>
                <a:gd name="f478" fmla="*/ 77955 f442 1"/>
                <a:gd name="f479" fmla="*/ 423315 f443 1"/>
                <a:gd name="f480" fmla="*/ 79098 f442 1"/>
                <a:gd name="f481" fmla="*/ 409980 f443 1"/>
                <a:gd name="f482" fmla="*/ 85194 f442 1"/>
                <a:gd name="f483" fmla="*/ 361688 f443 1"/>
                <a:gd name="f484" fmla="*/ 52999 f442 1"/>
                <a:gd name="f485" fmla="*/ 369117 f443 1"/>
                <a:gd name="f486" fmla="*/ 20043 f442 1"/>
                <a:gd name="f487" fmla="*/ 419695 f443 1"/>
                <a:gd name="f488" fmla="*/ 7660 f442 1"/>
                <a:gd name="f489" fmla="*/ 432649 f443 1"/>
                <a:gd name="f490" fmla="*/ 19566 f442 1"/>
                <a:gd name="f491" fmla="*/ 447032 f443 1"/>
                <a:gd name="f492" fmla="*/ 28044 f442 1"/>
                <a:gd name="f493" fmla="*/ 35092 f442 1"/>
                <a:gd name="f494" fmla="*/ 467415 f443 1"/>
                <a:gd name="f495" fmla="*/ 46712 f442 1"/>
                <a:gd name="f496" fmla="*/ 567523 f443 1"/>
                <a:gd name="f497" fmla="*/ 168442 f442 1"/>
                <a:gd name="f498" fmla="*/ 549426 f443 1"/>
                <a:gd name="f499" fmla="*/ 285695 f442 1"/>
                <a:gd name="f500" fmla="*/ 489418 f443 1"/>
                <a:gd name="f501" fmla="*/ 407710 f442 1"/>
                <a:gd name="f502" fmla="*/ 485799 f443 1"/>
                <a:gd name="f503" fmla="*/ 426951 f442 1"/>
                <a:gd name="f504" fmla="*/ 484751 f443 1"/>
                <a:gd name="f505" fmla="*/ 437333 f442 1"/>
                <a:gd name="f506" fmla="*/ 425220 f443 1"/>
                <a:gd name="f507" fmla="*/ 542298 f442 1"/>
                <a:gd name="f508" fmla="*/ 304062 f443 1"/>
                <a:gd name="f509" fmla="*/ 609354 f442 1"/>
                <a:gd name="f510" fmla="*/ 300252 f443 1"/>
                <a:gd name="f511" fmla="*/ 610116 f442 1"/>
                <a:gd name="f512" fmla="*/ 297585 f443 1"/>
                <a:gd name="f513" fmla="*/ 611736 f442 1"/>
                <a:gd name="f514" fmla="*/ 639358 f442 1"/>
                <a:gd name="f515" fmla="*/ 300442 f443 1"/>
                <a:gd name="f516" fmla="*/ 738990 f442 1"/>
                <a:gd name="f517" fmla="*/ 437031 f443 1"/>
                <a:gd name="f518" fmla="*/ 877007 f442 1"/>
                <a:gd name="f519" fmla="*/ 610862 f443 1"/>
                <a:gd name="f520" fmla="*/ 795187 f442 1"/>
                <a:gd name="f521" fmla="*/ 633150 f443 1"/>
                <a:gd name="f522" fmla="*/ 716034 f442 1"/>
                <a:gd name="f523" fmla="*/ 633341 f443 1"/>
                <a:gd name="f524" fmla="*/ 538869 f442 1"/>
                <a:gd name="f525" fmla="*/ 632865 f443 1"/>
                <a:gd name="f526" fmla="*/ 532488 f442 1"/>
                <a:gd name="f527" fmla="*/ 562570 f443 1"/>
                <a:gd name="f528" fmla="*/ 482958 f442 1"/>
                <a:gd name="f529" fmla="*/ 551807 f443 1"/>
                <a:gd name="f530" fmla="*/ 420569 f442 1"/>
                <a:gd name="f531" fmla="*/ 646390 f443 1"/>
                <a:gd name="f532" fmla="*/ 338844 f442 1"/>
                <a:gd name="f533" fmla="*/ 743450 f443 1"/>
                <a:gd name="f534" fmla="*/ 418759 f442 1"/>
                <a:gd name="f535" fmla="*/ 726781 f443 1"/>
                <a:gd name="f536" fmla="*/ 492959 f442 1"/>
                <a:gd name="f537" fmla="*/ 662392 f443 1"/>
                <a:gd name="f538" fmla="*/ 532678 f442 1"/>
                <a:gd name="f539" fmla="*/ 570397 f442 1"/>
                <a:gd name="f540" fmla="*/ 710415 f442 1"/>
                <a:gd name="f541" fmla="*/ 459891 f443 1"/>
                <a:gd name="f542" fmla="*/ 908439 f442 1"/>
                <a:gd name="f543" fmla="*/ 268819 f443 1"/>
                <a:gd name="f544" fmla="*/ 715939 f442 1"/>
                <a:gd name="f545" fmla="*/ 268724 f443 1"/>
                <a:gd name="f546" fmla="*/ 618975 f442 1"/>
                <a:gd name="f547" fmla="*/ 261771 f443 1"/>
                <a:gd name="f548" fmla="*/ 608783 f442 1"/>
                <a:gd name="f549" fmla="*/ 122515 f443 1"/>
                <a:gd name="f550" fmla="*/ 511152 f442 1"/>
                <a:gd name="f551" fmla="*/ 86606 f443 1"/>
                <a:gd name="f552" fmla="*/ 441810 f442 1"/>
                <a:gd name="f553" fmla="*/ 83748 f443 1"/>
                <a:gd name="f554" fmla="*/ 428856 f442 1"/>
                <a:gd name="f555" fmla="*/ 78795 f443 1"/>
                <a:gd name="f556" fmla="*/ 404948 f442 1"/>
                <a:gd name="f557" fmla="*/ 21455 f443 1"/>
                <a:gd name="f558" fmla="*/ 288267 f442 1"/>
                <a:gd name="f559" fmla="*/ 4119 f443 1"/>
                <a:gd name="f560" fmla="*/ 159584 f442 1"/>
                <a:gd name="f561" fmla="*/ 110895 f443 1"/>
                <a:gd name="f562" fmla="*/ 43569 f442 1"/>
                <a:gd name="f563" fmla="*/ 123849 f443 1"/>
                <a:gd name="f564" fmla="*/ 39283 f442 1"/>
                <a:gd name="f565" fmla="*/ 131659 f443 1"/>
                <a:gd name="f566" fmla="*/ 31663 f442 1"/>
                <a:gd name="f567" fmla="*/ 145661 f443 1"/>
                <a:gd name="f568" fmla="*/ 24424 f442 1"/>
                <a:gd name="f569" fmla="*/ 159377 f443 1"/>
                <a:gd name="f570" fmla="*/ 20709 f442 1"/>
                <a:gd name="f571" fmla="*/ 176046 f443 1"/>
                <a:gd name="f572" fmla="*/ 7089 f442 1"/>
                <a:gd name="f573" fmla="*/ 224909 f443 1"/>
                <a:gd name="f574" fmla="*/ 20995 f442 1"/>
                <a:gd name="f575" fmla="*/ 229100 f443 1"/>
                <a:gd name="f576" fmla="*/ 64143 f442 1"/>
                <a:gd name="f577" fmla="*/ 184047 f443 1"/>
                <a:gd name="f578" fmla="*/ 87003 f442 1"/>
                <a:gd name="f579" fmla="*/ 169283 f443 1"/>
                <a:gd name="f580" fmla="*/ 79479 f442 1"/>
                <a:gd name="f581" fmla="*/ 148328 f443 1"/>
                <a:gd name="f582" fmla="*/ 76431 f442 1"/>
                <a:gd name="f583" fmla="*/ 715827 f443 1"/>
                <a:gd name="f584" fmla="*/ 436095 f442 1"/>
                <a:gd name="f585" fmla="*/ 648867 f443 1"/>
                <a:gd name="f586" fmla="*/ 367610 f442 1"/>
                <a:gd name="f587" fmla="*/ 579334 f443 1"/>
                <a:gd name="f588" fmla="*/ 435618 f442 1"/>
                <a:gd name="f589" fmla="*/ 646295 f443 1"/>
                <a:gd name="f590" fmla="*/ 504294 f442 1"/>
                <a:gd name="f591" fmla="+- f444 0 f1"/>
                <a:gd name="f592" fmla="*/ f447 1 745310"/>
                <a:gd name="f593" fmla="*/ f448 1 908479"/>
                <a:gd name="f594" fmla="*/ f449 1 745310"/>
                <a:gd name="f595" fmla="*/ f450 1 908479"/>
                <a:gd name="f596" fmla="*/ f451 1 745310"/>
                <a:gd name="f597" fmla="*/ f452 1 908479"/>
                <a:gd name="f598" fmla="*/ f453 1 745310"/>
                <a:gd name="f599" fmla="*/ f454 1 908479"/>
                <a:gd name="f600" fmla="*/ f455 1 745310"/>
                <a:gd name="f601" fmla="*/ f456 1 908479"/>
                <a:gd name="f602" fmla="*/ f457 1 745310"/>
                <a:gd name="f603" fmla="*/ f458 1 908479"/>
                <a:gd name="f604" fmla="*/ f459 1 745310"/>
                <a:gd name="f605" fmla="*/ f460 1 908479"/>
                <a:gd name="f606" fmla="*/ f461 1 745310"/>
                <a:gd name="f607" fmla="*/ f462 1 908479"/>
                <a:gd name="f608" fmla="*/ f463 1 745310"/>
                <a:gd name="f609" fmla="*/ f464 1 908479"/>
                <a:gd name="f610" fmla="*/ f465 1 745310"/>
                <a:gd name="f611" fmla="*/ f466 1 908479"/>
                <a:gd name="f612" fmla="*/ f467 1 745310"/>
                <a:gd name="f613" fmla="*/ f468 1 908479"/>
                <a:gd name="f614" fmla="*/ f469 1 745310"/>
                <a:gd name="f615" fmla="*/ f470 1 908479"/>
                <a:gd name="f616" fmla="*/ f471 1 745310"/>
                <a:gd name="f617" fmla="*/ f472 1 908479"/>
                <a:gd name="f618" fmla="*/ f473 1 745310"/>
                <a:gd name="f619" fmla="*/ f474 1 908479"/>
                <a:gd name="f620" fmla="*/ f475 1 745310"/>
                <a:gd name="f621" fmla="*/ f476 1 908479"/>
                <a:gd name="f622" fmla="*/ f477 1 745310"/>
                <a:gd name="f623" fmla="*/ f478 1 908479"/>
                <a:gd name="f624" fmla="*/ f479 1 745310"/>
                <a:gd name="f625" fmla="*/ f480 1 908479"/>
                <a:gd name="f626" fmla="*/ f481 1 745310"/>
                <a:gd name="f627" fmla="*/ f482 1 908479"/>
                <a:gd name="f628" fmla="*/ f483 1 745310"/>
                <a:gd name="f629" fmla="*/ f484 1 908479"/>
                <a:gd name="f630" fmla="*/ f485 1 745310"/>
                <a:gd name="f631" fmla="*/ f486 1 908479"/>
                <a:gd name="f632" fmla="*/ f487 1 745310"/>
                <a:gd name="f633" fmla="*/ f488 1 908479"/>
                <a:gd name="f634" fmla="*/ f489 1 745310"/>
                <a:gd name="f635" fmla="*/ f490 1 908479"/>
                <a:gd name="f636" fmla="*/ f491 1 745310"/>
                <a:gd name="f637" fmla="*/ f492 1 908479"/>
                <a:gd name="f638" fmla="*/ f493 1 908479"/>
                <a:gd name="f639" fmla="*/ f494 1 745310"/>
                <a:gd name="f640" fmla="*/ f495 1 908479"/>
                <a:gd name="f641" fmla="*/ f496 1 745310"/>
                <a:gd name="f642" fmla="*/ f497 1 908479"/>
                <a:gd name="f643" fmla="*/ f498 1 745310"/>
                <a:gd name="f644" fmla="*/ f499 1 908479"/>
                <a:gd name="f645" fmla="*/ f500 1 745310"/>
                <a:gd name="f646" fmla="*/ f501 1 908479"/>
                <a:gd name="f647" fmla="*/ f502 1 745310"/>
                <a:gd name="f648" fmla="*/ f503 1 908479"/>
                <a:gd name="f649" fmla="*/ f504 1 745310"/>
                <a:gd name="f650" fmla="*/ f505 1 908479"/>
                <a:gd name="f651" fmla="*/ f506 1 745310"/>
                <a:gd name="f652" fmla="*/ f507 1 908479"/>
                <a:gd name="f653" fmla="*/ f508 1 745310"/>
                <a:gd name="f654" fmla="*/ f509 1 908479"/>
                <a:gd name="f655" fmla="*/ f510 1 745310"/>
                <a:gd name="f656" fmla="*/ f511 1 908479"/>
                <a:gd name="f657" fmla="*/ f512 1 745310"/>
                <a:gd name="f658" fmla="*/ f513 1 908479"/>
                <a:gd name="f659" fmla="*/ f514 1 908479"/>
                <a:gd name="f660" fmla="*/ f515 1 745310"/>
                <a:gd name="f661" fmla="*/ f516 1 908479"/>
                <a:gd name="f662" fmla="*/ f517 1 745310"/>
                <a:gd name="f663" fmla="*/ f518 1 908479"/>
                <a:gd name="f664" fmla="*/ f519 1 745310"/>
                <a:gd name="f665" fmla="*/ f520 1 908479"/>
                <a:gd name="f666" fmla="*/ f521 1 745310"/>
                <a:gd name="f667" fmla="*/ f522 1 908479"/>
                <a:gd name="f668" fmla="*/ f523 1 745310"/>
                <a:gd name="f669" fmla="*/ f524 1 908479"/>
                <a:gd name="f670" fmla="*/ f525 1 745310"/>
                <a:gd name="f671" fmla="*/ f526 1 908479"/>
                <a:gd name="f672" fmla="*/ f527 1 745310"/>
                <a:gd name="f673" fmla="*/ f528 1 908479"/>
                <a:gd name="f674" fmla="*/ f529 1 745310"/>
                <a:gd name="f675" fmla="*/ f530 1 908479"/>
                <a:gd name="f676" fmla="*/ f531 1 745310"/>
                <a:gd name="f677" fmla="*/ f532 1 908479"/>
                <a:gd name="f678" fmla="*/ f533 1 745310"/>
                <a:gd name="f679" fmla="*/ f534 1 908479"/>
                <a:gd name="f680" fmla="*/ f535 1 745310"/>
                <a:gd name="f681" fmla="*/ f536 1 908479"/>
                <a:gd name="f682" fmla="*/ f537 1 745310"/>
                <a:gd name="f683" fmla="*/ f538 1 908479"/>
                <a:gd name="f684" fmla="*/ f539 1 908479"/>
                <a:gd name="f685" fmla="*/ f540 1 908479"/>
                <a:gd name="f686" fmla="*/ f541 1 745310"/>
                <a:gd name="f687" fmla="*/ f542 1 908479"/>
                <a:gd name="f688" fmla="*/ f543 1 745310"/>
                <a:gd name="f689" fmla="*/ f544 1 908479"/>
                <a:gd name="f690" fmla="*/ f545 1 745310"/>
                <a:gd name="f691" fmla="*/ f546 1 908479"/>
                <a:gd name="f692" fmla="*/ f547 1 745310"/>
                <a:gd name="f693" fmla="*/ f548 1 908479"/>
                <a:gd name="f694" fmla="*/ f549 1 745310"/>
                <a:gd name="f695" fmla="*/ f550 1 908479"/>
                <a:gd name="f696" fmla="*/ f551 1 745310"/>
                <a:gd name="f697" fmla="*/ f552 1 908479"/>
                <a:gd name="f698" fmla="*/ f553 1 745310"/>
                <a:gd name="f699" fmla="*/ f554 1 908479"/>
                <a:gd name="f700" fmla="*/ f555 1 745310"/>
                <a:gd name="f701" fmla="*/ f556 1 908479"/>
                <a:gd name="f702" fmla="*/ f557 1 745310"/>
                <a:gd name="f703" fmla="*/ f558 1 908479"/>
                <a:gd name="f704" fmla="*/ f559 1 745310"/>
                <a:gd name="f705" fmla="*/ f560 1 908479"/>
                <a:gd name="f706" fmla="*/ f561 1 745310"/>
                <a:gd name="f707" fmla="*/ f562 1 908479"/>
                <a:gd name="f708" fmla="*/ f563 1 745310"/>
                <a:gd name="f709" fmla="*/ f564 1 908479"/>
                <a:gd name="f710" fmla="*/ f565 1 745310"/>
                <a:gd name="f711" fmla="*/ f566 1 908479"/>
                <a:gd name="f712" fmla="*/ f567 1 745310"/>
                <a:gd name="f713" fmla="*/ f568 1 908479"/>
                <a:gd name="f714" fmla="*/ f569 1 745310"/>
                <a:gd name="f715" fmla="*/ f570 1 908479"/>
                <a:gd name="f716" fmla="*/ f571 1 745310"/>
                <a:gd name="f717" fmla="*/ f572 1 908479"/>
                <a:gd name="f718" fmla="*/ f573 1 745310"/>
                <a:gd name="f719" fmla="*/ f574 1 908479"/>
                <a:gd name="f720" fmla="*/ f575 1 745310"/>
                <a:gd name="f721" fmla="*/ f576 1 908479"/>
                <a:gd name="f722" fmla="*/ f577 1 745310"/>
                <a:gd name="f723" fmla="*/ f578 1 908479"/>
                <a:gd name="f724" fmla="*/ f579 1 745310"/>
                <a:gd name="f725" fmla="*/ f580 1 908479"/>
                <a:gd name="f726" fmla="*/ f581 1 745310"/>
                <a:gd name="f727" fmla="*/ f582 1 908479"/>
                <a:gd name="f728" fmla="*/ f583 1 745310"/>
                <a:gd name="f729" fmla="*/ f584 1 908479"/>
                <a:gd name="f730" fmla="*/ f585 1 745310"/>
                <a:gd name="f731" fmla="*/ f586 1 908479"/>
                <a:gd name="f732" fmla="*/ f587 1 745310"/>
                <a:gd name="f733" fmla="*/ f588 1 908479"/>
                <a:gd name="f734" fmla="*/ f589 1 745310"/>
                <a:gd name="f735" fmla="*/ f590 1 908479"/>
                <a:gd name="f736" fmla="*/ f438 1 f445"/>
                <a:gd name="f737" fmla="*/ f439 1 f445"/>
                <a:gd name="f738" fmla="*/ f438 1 f446"/>
                <a:gd name="f739" fmla="*/ f440 1 f446"/>
                <a:gd name="f740" fmla="*/ f592 1 f445"/>
                <a:gd name="f741" fmla="*/ f593 1 f446"/>
                <a:gd name="f742" fmla="*/ f594 1 f445"/>
                <a:gd name="f743" fmla="*/ f595 1 f446"/>
                <a:gd name="f744" fmla="*/ f596 1 f445"/>
                <a:gd name="f745" fmla="*/ f597 1 f446"/>
                <a:gd name="f746" fmla="*/ f598 1 f445"/>
                <a:gd name="f747" fmla="*/ f599 1 f446"/>
                <a:gd name="f748" fmla="*/ f600 1 f445"/>
                <a:gd name="f749" fmla="*/ f601 1 f446"/>
                <a:gd name="f750" fmla="*/ f602 1 f445"/>
                <a:gd name="f751" fmla="*/ f603 1 f446"/>
                <a:gd name="f752" fmla="*/ f604 1 f445"/>
                <a:gd name="f753" fmla="*/ f605 1 f446"/>
                <a:gd name="f754" fmla="*/ f606 1 f445"/>
                <a:gd name="f755" fmla="*/ f607 1 f446"/>
                <a:gd name="f756" fmla="*/ f608 1 f445"/>
                <a:gd name="f757" fmla="*/ f609 1 f446"/>
                <a:gd name="f758" fmla="*/ f610 1 f445"/>
                <a:gd name="f759" fmla="*/ f611 1 f446"/>
                <a:gd name="f760" fmla="*/ f612 1 f445"/>
                <a:gd name="f761" fmla="*/ f613 1 f446"/>
                <a:gd name="f762" fmla="*/ f614 1 f445"/>
                <a:gd name="f763" fmla="*/ f615 1 f446"/>
                <a:gd name="f764" fmla="*/ f616 1 f445"/>
                <a:gd name="f765" fmla="*/ f617 1 f446"/>
                <a:gd name="f766" fmla="*/ f618 1 f445"/>
                <a:gd name="f767" fmla="*/ f619 1 f446"/>
                <a:gd name="f768" fmla="*/ f620 1 f445"/>
                <a:gd name="f769" fmla="*/ f621 1 f446"/>
                <a:gd name="f770" fmla="*/ f622 1 f445"/>
                <a:gd name="f771" fmla="*/ f623 1 f446"/>
                <a:gd name="f772" fmla="*/ f624 1 f445"/>
                <a:gd name="f773" fmla="*/ f625 1 f446"/>
                <a:gd name="f774" fmla="*/ f626 1 f445"/>
                <a:gd name="f775" fmla="*/ f627 1 f446"/>
                <a:gd name="f776" fmla="*/ f628 1 f445"/>
                <a:gd name="f777" fmla="*/ f629 1 f446"/>
                <a:gd name="f778" fmla="*/ f630 1 f445"/>
                <a:gd name="f779" fmla="*/ f631 1 f446"/>
                <a:gd name="f780" fmla="*/ f632 1 f445"/>
                <a:gd name="f781" fmla="*/ f633 1 f446"/>
                <a:gd name="f782" fmla="*/ f634 1 f445"/>
                <a:gd name="f783" fmla="*/ f635 1 f446"/>
                <a:gd name="f784" fmla="*/ f636 1 f445"/>
                <a:gd name="f785" fmla="*/ f637 1 f446"/>
                <a:gd name="f786" fmla="*/ f638 1 f446"/>
                <a:gd name="f787" fmla="*/ f639 1 f445"/>
                <a:gd name="f788" fmla="*/ f640 1 f446"/>
                <a:gd name="f789" fmla="*/ f641 1 f445"/>
                <a:gd name="f790" fmla="*/ f642 1 f446"/>
                <a:gd name="f791" fmla="*/ f643 1 f445"/>
                <a:gd name="f792" fmla="*/ f644 1 f446"/>
                <a:gd name="f793" fmla="*/ f645 1 f445"/>
                <a:gd name="f794" fmla="*/ f646 1 f446"/>
                <a:gd name="f795" fmla="*/ f647 1 f445"/>
                <a:gd name="f796" fmla="*/ f648 1 f446"/>
                <a:gd name="f797" fmla="*/ f649 1 f445"/>
                <a:gd name="f798" fmla="*/ f650 1 f446"/>
                <a:gd name="f799" fmla="*/ f651 1 f445"/>
                <a:gd name="f800" fmla="*/ f652 1 f446"/>
                <a:gd name="f801" fmla="*/ f653 1 f445"/>
                <a:gd name="f802" fmla="*/ f654 1 f446"/>
                <a:gd name="f803" fmla="*/ f655 1 f445"/>
                <a:gd name="f804" fmla="*/ f656 1 f446"/>
                <a:gd name="f805" fmla="*/ f657 1 f445"/>
                <a:gd name="f806" fmla="*/ f658 1 f446"/>
                <a:gd name="f807" fmla="*/ f659 1 f446"/>
                <a:gd name="f808" fmla="*/ f660 1 f445"/>
                <a:gd name="f809" fmla="*/ f661 1 f446"/>
                <a:gd name="f810" fmla="*/ f662 1 f445"/>
                <a:gd name="f811" fmla="*/ f663 1 f446"/>
                <a:gd name="f812" fmla="*/ f664 1 f445"/>
                <a:gd name="f813" fmla="*/ f665 1 f446"/>
                <a:gd name="f814" fmla="*/ f666 1 f445"/>
                <a:gd name="f815" fmla="*/ f667 1 f446"/>
                <a:gd name="f816" fmla="*/ f668 1 f445"/>
                <a:gd name="f817" fmla="*/ f669 1 f446"/>
                <a:gd name="f818" fmla="*/ f670 1 f445"/>
                <a:gd name="f819" fmla="*/ f671 1 f446"/>
                <a:gd name="f820" fmla="*/ f672 1 f445"/>
                <a:gd name="f821" fmla="*/ f673 1 f446"/>
                <a:gd name="f822" fmla="*/ f674 1 f445"/>
                <a:gd name="f823" fmla="*/ f675 1 f446"/>
                <a:gd name="f824" fmla="*/ f676 1 f445"/>
                <a:gd name="f825" fmla="*/ f677 1 f446"/>
                <a:gd name="f826" fmla="*/ f678 1 f445"/>
                <a:gd name="f827" fmla="*/ f679 1 f446"/>
                <a:gd name="f828" fmla="*/ f680 1 f445"/>
                <a:gd name="f829" fmla="*/ f681 1 f446"/>
                <a:gd name="f830" fmla="*/ f682 1 f445"/>
                <a:gd name="f831" fmla="*/ f683 1 f446"/>
                <a:gd name="f832" fmla="*/ f684 1 f446"/>
                <a:gd name="f833" fmla="*/ f685 1 f446"/>
                <a:gd name="f834" fmla="*/ f686 1 f445"/>
                <a:gd name="f835" fmla="*/ f687 1 f446"/>
                <a:gd name="f836" fmla="*/ f688 1 f445"/>
                <a:gd name="f837" fmla="*/ f689 1 f446"/>
                <a:gd name="f838" fmla="*/ f690 1 f445"/>
                <a:gd name="f839" fmla="*/ f691 1 f446"/>
                <a:gd name="f840" fmla="*/ f692 1 f445"/>
                <a:gd name="f841" fmla="*/ f693 1 f446"/>
                <a:gd name="f842" fmla="*/ f694 1 f445"/>
                <a:gd name="f843" fmla="*/ f695 1 f446"/>
                <a:gd name="f844" fmla="*/ f696 1 f445"/>
                <a:gd name="f845" fmla="*/ f697 1 f446"/>
                <a:gd name="f846" fmla="*/ f698 1 f445"/>
                <a:gd name="f847" fmla="*/ f699 1 f446"/>
                <a:gd name="f848" fmla="*/ f700 1 f445"/>
                <a:gd name="f849" fmla="*/ f701 1 f446"/>
                <a:gd name="f850" fmla="*/ f702 1 f445"/>
                <a:gd name="f851" fmla="*/ f703 1 f446"/>
                <a:gd name="f852" fmla="*/ f704 1 f445"/>
                <a:gd name="f853" fmla="*/ f705 1 f446"/>
                <a:gd name="f854" fmla="*/ f706 1 f445"/>
                <a:gd name="f855" fmla="*/ f707 1 f446"/>
                <a:gd name="f856" fmla="*/ f708 1 f445"/>
                <a:gd name="f857" fmla="*/ f709 1 f446"/>
                <a:gd name="f858" fmla="*/ f710 1 f445"/>
                <a:gd name="f859" fmla="*/ f711 1 f446"/>
                <a:gd name="f860" fmla="*/ f712 1 f445"/>
                <a:gd name="f861" fmla="*/ f713 1 f446"/>
                <a:gd name="f862" fmla="*/ f714 1 f445"/>
                <a:gd name="f863" fmla="*/ f715 1 f446"/>
                <a:gd name="f864" fmla="*/ f716 1 f445"/>
                <a:gd name="f865" fmla="*/ f717 1 f446"/>
                <a:gd name="f866" fmla="*/ f718 1 f445"/>
                <a:gd name="f867" fmla="*/ f719 1 f446"/>
                <a:gd name="f868" fmla="*/ f720 1 f445"/>
                <a:gd name="f869" fmla="*/ f721 1 f446"/>
                <a:gd name="f870" fmla="*/ f722 1 f445"/>
                <a:gd name="f871" fmla="*/ f723 1 f446"/>
                <a:gd name="f872" fmla="*/ f724 1 f445"/>
                <a:gd name="f873" fmla="*/ f725 1 f446"/>
                <a:gd name="f874" fmla="*/ f726 1 f445"/>
                <a:gd name="f875" fmla="*/ f727 1 f446"/>
                <a:gd name="f876" fmla="*/ f728 1 f445"/>
                <a:gd name="f877" fmla="*/ f729 1 f446"/>
                <a:gd name="f878" fmla="*/ f730 1 f445"/>
                <a:gd name="f879" fmla="*/ f731 1 f446"/>
                <a:gd name="f880" fmla="*/ f732 1 f445"/>
                <a:gd name="f881" fmla="*/ f733 1 f446"/>
                <a:gd name="f882" fmla="*/ f734 1 f445"/>
                <a:gd name="f883" fmla="*/ f735 1 f446"/>
                <a:gd name="f884" fmla="*/ f736 f436 1"/>
                <a:gd name="f885" fmla="*/ f737 f436 1"/>
                <a:gd name="f886" fmla="*/ f739 f437 1"/>
                <a:gd name="f887" fmla="*/ f738 f437 1"/>
                <a:gd name="f888" fmla="*/ f740 f436 1"/>
                <a:gd name="f889" fmla="*/ f741 f437 1"/>
                <a:gd name="f890" fmla="*/ f742 f436 1"/>
                <a:gd name="f891" fmla="*/ f743 f437 1"/>
                <a:gd name="f892" fmla="*/ f744 f436 1"/>
                <a:gd name="f893" fmla="*/ f745 f437 1"/>
                <a:gd name="f894" fmla="*/ f746 f436 1"/>
                <a:gd name="f895" fmla="*/ f747 f437 1"/>
                <a:gd name="f896" fmla="*/ f748 f436 1"/>
                <a:gd name="f897" fmla="*/ f749 f437 1"/>
                <a:gd name="f898" fmla="*/ f750 f436 1"/>
                <a:gd name="f899" fmla="*/ f751 f437 1"/>
                <a:gd name="f900" fmla="*/ f752 f436 1"/>
                <a:gd name="f901" fmla="*/ f753 f437 1"/>
                <a:gd name="f902" fmla="*/ f754 f436 1"/>
                <a:gd name="f903" fmla="*/ f755 f437 1"/>
                <a:gd name="f904" fmla="*/ f756 f436 1"/>
                <a:gd name="f905" fmla="*/ f757 f437 1"/>
                <a:gd name="f906" fmla="*/ f758 f436 1"/>
                <a:gd name="f907" fmla="*/ f759 f437 1"/>
                <a:gd name="f908" fmla="*/ f760 f436 1"/>
                <a:gd name="f909" fmla="*/ f761 f437 1"/>
                <a:gd name="f910" fmla="*/ f762 f436 1"/>
                <a:gd name="f911" fmla="*/ f763 f437 1"/>
                <a:gd name="f912" fmla="*/ f764 f436 1"/>
                <a:gd name="f913" fmla="*/ f765 f437 1"/>
                <a:gd name="f914" fmla="*/ f766 f436 1"/>
                <a:gd name="f915" fmla="*/ f767 f437 1"/>
                <a:gd name="f916" fmla="*/ f768 f436 1"/>
                <a:gd name="f917" fmla="*/ f769 f437 1"/>
                <a:gd name="f918" fmla="*/ f770 f436 1"/>
                <a:gd name="f919" fmla="*/ f771 f437 1"/>
                <a:gd name="f920" fmla="*/ f772 f436 1"/>
                <a:gd name="f921" fmla="*/ f773 f437 1"/>
                <a:gd name="f922" fmla="*/ f774 f436 1"/>
                <a:gd name="f923" fmla="*/ f775 f437 1"/>
                <a:gd name="f924" fmla="*/ f776 f436 1"/>
                <a:gd name="f925" fmla="*/ f777 f437 1"/>
                <a:gd name="f926" fmla="*/ f778 f436 1"/>
                <a:gd name="f927" fmla="*/ f779 f437 1"/>
                <a:gd name="f928" fmla="*/ f780 f436 1"/>
                <a:gd name="f929" fmla="*/ f781 f437 1"/>
                <a:gd name="f930" fmla="*/ f782 f436 1"/>
                <a:gd name="f931" fmla="*/ f783 f437 1"/>
                <a:gd name="f932" fmla="*/ f784 f436 1"/>
                <a:gd name="f933" fmla="*/ f785 f437 1"/>
                <a:gd name="f934" fmla="*/ f786 f437 1"/>
                <a:gd name="f935" fmla="*/ f787 f436 1"/>
                <a:gd name="f936" fmla="*/ f788 f437 1"/>
                <a:gd name="f937" fmla="*/ f789 f436 1"/>
                <a:gd name="f938" fmla="*/ f790 f437 1"/>
                <a:gd name="f939" fmla="*/ f791 f436 1"/>
                <a:gd name="f940" fmla="*/ f792 f437 1"/>
                <a:gd name="f941" fmla="*/ f793 f436 1"/>
                <a:gd name="f942" fmla="*/ f794 f437 1"/>
                <a:gd name="f943" fmla="*/ f795 f436 1"/>
                <a:gd name="f944" fmla="*/ f796 f437 1"/>
                <a:gd name="f945" fmla="*/ f797 f436 1"/>
                <a:gd name="f946" fmla="*/ f798 f437 1"/>
                <a:gd name="f947" fmla="*/ f799 f436 1"/>
                <a:gd name="f948" fmla="*/ f800 f437 1"/>
                <a:gd name="f949" fmla="*/ f801 f436 1"/>
                <a:gd name="f950" fmla="*/ f802 f437 1"/>
                <a:gd name="f951" fmla="*/ f803 f436 1"/>
                <a:gd name="f952" fmla="*/ f804 f437 1"/>
                <a:gd name="f953" fmla="*/ f805 f436 1"/>
                <a:gd name="f954" fmla="*/ f806 f437 1"/>
                <a:gd name="f955" fmla="*/ f807 f437 1"/>
                <a:gd name="f956" fmla="*/ f808 f436 1"/>
                <a:gd name="f957" fmla="*/ f809 f437 1"/>
                <a:gd name="f958" fmla="*/ f810 f436 1"/>
                <a:gd name="f959" fmla="*/ f811 f437 1"/>
                <a:gd name="f960" fmla="*/ f812 f436 1"/>
                <a:gd name="f961" fmla="*/ f813 f437 1"/>
                <a:gd name="f962" fmla="*/ f814 f436 1"/>
                <a:gd name="f963" fmla="*/ f815 f437 1"/>
                <a:gd name="f964" fmla="*/ f816 f436 1"/>
                <a:gd name="f965" fmla="*/ f817 f437 1"/>
                <a:gd name="f966" fmla="*/ f818 f436 1"/>
                <a:gd name="f967" fmla="*/ f819 f437 1"/>
                <a:gd name="f968" fmla="*/ f820 f436 1"/>
                <a:gd name="f969" fmla="*/ f821 f437 1"/>
                <a:gd name="f970" fmla="*/ f822 f436 1"/>
                <a:gd name="f971" fmla="*/ f823 f437 1"/>
                <a:gd name="f972" fmla="*/ f824 f436 1"/>
                <a:gd name="f973" fmla="*/ f825 f437 1"/>
                <a:gd name="f974" fmla="*/ f826 f436 1"/>
                <a:gd name="f975" fmla="*/ f827 f437 1"/>
                <a:gd name="f976" fmla="*/ f828 f436 1"/>
                <a:gd name="f977" fmla="*/ f829 f437 1"/>
                <a:gd name="f978" fmla="*/ f830 f436 1"/>
                <a:gd name="f979" fmla="*/ f831 f437 1"/>
                <a:gd name="f980" fmla="*/ f832 f437 1"/>
                <a:gd name="f981" fmla="*/ f833 f437 1"/>
                <a:gd name="f982" fmla="*/ f834 f436 1"/>
                <a:gd name="f983" fmla="*/ f835 f437 1"/>
                <a:gd name="f984" fmla="*/ f836 f436 1"/>
                <a:gd name="f985" fmla="*/ f837 f437 1"/>
                <a:gd name="f986" fmla="*/ f838 f436 1"/>
                <a:gd name="f987" fmla="*/ f839 f437 1"/>
                <a:gd name="f988" fmla="*/ f840 f436 1"/>
                <a:gd name="f989" fmla="*/ f841 f437 1"/>
                <a:gd name="f990" fmla="*/ f842 f436 1"/>
                <a:gd name="f991" fmla="*/ f843 f437 1"/>
                <a:gd name="f992" fmla="*/ f844 f436 1"/>
                <a:gd name="f993" fmla="*/ f845 f437 1"/>
                <a:gd name="f994" fmla="*/ f846 f436 1"/>
                <a:gd name="f995" fmla="*/ f847 f437 1"/>
                <a:gd name="f996" fmla="*/ f848 f436 1"/>
                <a:gd name="f997" fmla="*/ f849 f437 1"/>
                <a:gd name="f998" fmla="*/ f850 f436 1"/>
                <a:gd name="f999" fmla="*/ f851 f437 1"/>
                <a:gd name="f1000" fmla="*/ f852 f436 1"/>
                <a:gd name="f1001" fmla="*/ f853 f437 1"/>
                <a:gd name="f1002" fmla="*/ f854 f436 1"/>
                <a:gd name="f1003" fmla="*/ f855 f437 1"/>
                <a:gd name="f1004" fmla="*/ f856 f436 1"/>
                <a:gd name="f1005" fmla="*/ f857 f437 1"/>
                <a:gd name="f1006" fmla="*/ f858 f436 1"/>
                <a:gd name="f1007" fmla="*/ f859 f437 1"/>
                <a:gd name="f1008" fmla="*/ f860 f436 1"/>
                <a:gd name="f1009" fmla="*/ f861 f437 1"/>
                <a:gd name="f1010" fmla="*/ f862 f436 1"/>
                <a:gd name="f1011" fmla="*/ f863 f437 1"/>
                <a:gd name="f1012" fmla="*/ f864 f436 1"/>
                <a:gd name="f1013" fmla="*/ f865 f437 1"/>
                <a:gd name="f1014" fmla="*/ f866 f436 1"/>
                <a:gd name="f1015" fmla="*/ f867 f437 1"/>
                <a:gd name="f1016" fmla="*/ f868 f436 1"/>
                <a:gd name="f1017" fmla="*/ f869 f437 1"/>
                <a:gd name="f1018" fmla="*/ f870 f436 1"/>
                <a:gd name="f1019" fmla="*/ f871 f437 1"/>
                <a:gd name="f1020" fmla="*/ f872 f436 1"/>
                <a:gd name="f1021" fmla="*/ f873 f437 1"/>
                <a:gd name="f1022" fmla="*/ f874 f436 1"/>
                <a:gd name="f1023" fmla="*/ f875 f437 1"/>
                <a:gd name="f1024" fmla="*/ f876 f436 1"/>
                <a:gd name="f1025" fmla="*/ f877 f437 1"/>
                <a:gd name="f1026" fmla="*/ f878 f436 1"/>
                <a:gd name="f1027" fmla="*/ f879 f437 1"/>
                <a:gd name="f1028" fmla="*/ f880 f436 1"/>
                <a:gd name="f1029" fmla="*/ f881 f437 1"/>
                <a:gd name="f1030" fmla="*/ f882 f436 1"/>
                <a:gd name="f1031" fmla="*/ f883 f4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1">
                  <a:pos x="f888" y="f889"/>
                </a:cxn>
                <a:cxn ang="f591">
                  <a:pos x="f890" y="f891"/>
                </a:cxn>
                <a:cxn ang="f591">
                  <a:pos x="f892" y="f893"/>
                </a:cxn>
                <a:cxn ang="f591">
                  <a:pos x="f894" y="f895"/>
                </a:cxn>
                <a:cxn ang="f591">
                  <a:pos x="f896" y="f897"/>
                </a:cxn>
                <a:cxn ang="f591">
                  <a:pos x="f898" y="f899"/>
                </a:cxn>
                <a:cxn ang="f591">
                  <a:pos x="f900" y="f901"/>
                </a:cxn>
                <a:cxn ang="f591">
                  <a:pos x="f902" y="f903"/>
                </a:cxn>
                <a:cxn ang="f591">
                  <a:pos x="f904" y="f905"/>
                </a:cxn>
                <a:cxn ang="f591">
                  <a:pos x="f906" y="f907"/>
                </a:cxn>
                <a:cxn ang="f591">
                  <a:pos x="f908" y="f909"/>
                </a:cxn>
                <a:cxn ang="f591">
                  <a:pos x="f910" y="f911"/>
                </a:cxn>
                <a:cxn ang="f591">
                  <a:pos x="f912" y="f913"/>
                </a:cxn>
                <a:cxn ang="f591">
                  <a:pos x="f914" y="f915"/>
                </a:cxn>
                <a:cxn ang="f591">
                  <a:pos x="f916" y="f917"/>
                </a:cxn>
                <a:cxn ang="f591">
                  <a:pos x="f918" y="f919"/>
                </a:cxn>
                <a:cxn ang="f591">
                  <a:pos x="f920" y="f921"/>
                </a:cxn>
                <a:cxn ang="f591">
                  <a:pos x="f922" y="f923"/>
                </a:cxn>
                <a:cxn ang="f591">
                  <a:pos x="f924" y="f925"/>
                </a:cxn>
                <a:cxn ang="f591">
                  <a:pos x="f926" y="f927"/>
                </a:cxn>
                <a:cxn ang="f591">
                  <a:pos x="f928" y="f929"/>
                </a:cxn>
                <a:cxn ang="f591">
                  <a:pos x="f930" y="f931"/>
                </a:cxn>
                <a:cxn ang="f591">
                  <a:pos x="f932" y="f933"/>
                </a:cxn>
                <a:cxn ang="f591">
                  <a:pos x="f908" y="f934"/>
                </a:cxn>
                <a:cxn ang="f591">
                  <a:pos x="f935" y="f936"/>
                </a:cxn>
                <a:cxn ang="f591">
                  <a:pos x="f937" y="f938"/>
                </a:cxn>
                <a:cxn ang="f591">
                  <a:pos x="f939" y="f940"/>
                </a:cxn>
                <a:cxn ang="f591">
                  <a:pos x="f941" y="f942"/>
                </a:cxn>
                <a:cxn ang="f591">
                  <a:pos x="f943" y="f944"/>
                </a:cxn>
                <a:cxn ang="f591">
                  <a:pos x="f945" y="f946"/>
                </a:cxn>
                <a:cxn ang="f591">
                  <a:pos x="f947" y="f948"/>
                </a:cxn>
                <a:cxn ang="f591">
                  <a:pos x="f949" y="f950"/>
                </a:cxn>
                <a:cxn ang="f591">
                  <a:pos x="f951" y="f952"/>
                </a:cxn>
                <a:cxn ang="f591">
                  <a:pos x="f953" y="f954"/>
                </a:cxn>
                <a:cxn ang="f591">
                  <a:pos x="f953" y="f955"/>
                </a:cxn>
                <a:cxn ang="f591">
                  <a:pos x="f956" y="f957"/>
                </a:cxn>
                <a:cxn ang="f591">
                  <a:pos x="f958" y="f959"/>
                </a:cxn>
                <a:cxn ang="f591">
                  <a:pos x="f960" y="f961"/>
                </a:cxn>
                <a:cxn ang="f591">
                  <a:pos x="f962" y="f963"/>
                </a:cxn>
                <a:cxn ang="f591">
                  <a:pos x="f964" y="f965"/>
                </a:cxn>
                <a:cxn ang="f591">
                  <a:pos x="f966" y="f967"/>
                </a:cxn>
                <a:cxn ang="f591">
                  <a:pos x="f968" y="f969"/>
                </a:cxn>
                <a:cxn ang="f591">
                  <a:pos x="f970" y="f971"/>
                </a:cxn>
                <a:cxn ang="f591">
                  <a:pos x="f972" y="f973"/>
                </a:cxn>
                <a:cxn ang="f591">
                  <a:pos x="f974" y="f975"/>
                </a:cxn>
                <a:cxn ang="f591">
                  <a:pos x="f976" y="f977"/>
                </a:cxn>
                <a:cxn ang="f591">
                  <a:pos x="f978" y="f979"/>
                </a:cxn>
                <a:cxn ang="f591">
                  <a:pos x="f978" y="f980"/>
                </a:cxn>
                <a:cxn ang="f591">
                  <a:pos x="f978" y="f981"/>
                </a:cxn>
                <a:cxn ang="f591">
                  <a:pos x="f982" y="f983"/>
                </a:cxn>
                <a:cxn ang="f591">
                  <a:pos x="f984" y="f985"/>
                </a:cxn>
                <a:cxn ang="f591">
                  <a:pos x="f986" y="f987"/>
                </a:cxn>
                <a:cxn ang="f591">
                  <a:pos x="f988" y="f989"/>
                </a:cxn>
                <a:cxn ang="f591">
                  <a:pos x="f990" y="f991"/>
                </a:cxn>
                <a:cxn ang="f591">
                  <a:pos x="f992" y="f993"/>
                </a:cxn>
                <a:cxn ang="f591">
                  <a:pos x="f994" y="f995"/>
                </a:cxn>
                <a:cxn ang="f591">
                  <a:pos x="f996" y="f997"/>
                </a:cxn>
                <a:cxn ang="f591">
                  <a:pos x="f998" y="f999"/>
                </a:cxn>
                <a:cxn ang="f591">
                  <a:pos x="f1000" y="f1001"/>
                </a:cxn>
                <a:cxn ang="f591">
                  <a:pos x="f1002" y="f1003"/>
                </a:cxn>
                <a:cxn ang="f591">
                  <a:pos x="f1004" y="f1005"/>
                </a:cxn>
                <a:cxn ang="f591">
                  <a:pos x="f1006" y="f1007"/>
                </a:cxn>
                <a:cxn ang="f591">
                  <a:pos x="f1008" y="f1009"/>
                </a:cxn>
                <a:cxn ang="f591">
                  <a:pos x="f1010" y="f1011"/>
                </a:cxn>
                <a:cxn ang="f591">
                  <a:pos x="f1012" y="f1013"/>
                </a:cxn>
                <a:cxn ang="f591">
                  <a:pos x="f1014" y="f1015"/>
                </a:cxn>
                <a:cxn ang="f591">
                  <a:pos x="f1016" y="f1017"/>
                </a:cxn>
                <a:cxn ang="f591">
                  <a:pos x="f1018" y="f1019"/>
                </a:cxn>
                <a:cxn ang="f591">
                  <a:pos x="f1020" y="f1021"/>
                </a:cxn>
                <a:cxn ang="f591">
                  <a:pos x="f1022" y="f1023"/>
                </a:cxn>
                <a:cxn ang="f591">
                  <a:pos x="f888" y="f889"/>
                </a:cxn>
                <a:cxn ang="f591">
                  <a:pos x="f1024" y="f1025"/>
                </a:cxn>
                <a:cxn ang="f591">
                  <a:pos x="f1026" y="f1027"/>
                </a:cxn>
                <a:cxn ang="f591">
                  <a:pos x="f1028" y="f1029"/>
                </a:cxn>
                <a:cxn ang="f591">
                  <a:pos x="f1030" y="f1031"/>
                </a:cxn>
                <a:cxn ang="f591">
                  <a:pos x="f1024" y="f1025"/>
                </a:cxn>
              </a:cxnLst>
              <a:rect l="f884" t="f887" r="f885" b="f886"/>
              <a:pathLst>
                <a:path w="745310" h="908479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cubicBezTo>
                    <a:pt x="f136" y="f137"/>
                    <a:pt x="f138" y="f139"/>
                    <a:pt x="f140" y="f141"/>
                  </a:cubicBezTo>
                  <a:cubicBezTo>
                    <a:pt x="f142" y="f143"/>
                    <a:pt x="f144" y="f145"/>
                    <a:pt x="f68" y="f146"/>
                  </a:cubicBezTo>
                  <a:cubicBezTo>
                    <a:pt x="f147" y="f148"/>
                    <a:pt x="f149" y="f150"/>
                    <a:pt x="f151" y="f152"/>
                  </a:cubicBezTo>
                  <a:cubicBezTo>
                    <a:pt x="f153" y="f154"/>
                    <a:pt x="f155" y="f156"/>
                    <a:pt x="f157" y="f158"/>
                  </a:cubicBezTo>
                  <a:cubicBezTo>
                    <a:pt x="f159" y="f160"/>
                    <a:pt x="f161" y="f162"/>
                    <a:pt x="f163" y="f164"/>
                  </a:cubicBezTo>
                  <a:cubicBezTo>
                    <a:pt x="f165" y="f166"/>
                    <a:pt x="f167" y="f168"/>
                    <a:pt x="f169" y="f170"/>
                  </a:cubicBezTo>
                  <a:cubicBezTo>
                    <a:pt x="f171" y="f172"/>
                    <a:pt x="f173" y="f174"/>
                    <a:pt x="f175" y="f176"/>
                  </a:cubicBezTo>
                  <a:cubicBezTo>
                    <a:pt x="f177" y="f178"/>
                    <a:pt x="f179" y="f180"/>
                    <a:pt x="f181" y="f182"/>
                  </a:cubicBezTo>
                  <a:cubicBezTo>
                    <a:pt x="f183" y="f184"/>
                    <a:pt x="f185" y="f186"/>
                    <a:pt x="f187" y="f188"/>
                  </a:cubicBezTo>
                  <a:cubicBezTo>
                    <a:pt x="f189" y="f190"/>
                    <a:pt x="f191" y="f192"/>
                    <a:pt x="f193" y="f194"/>
                  </a:cubicBezTo>
                  <a:cubicBezTo>
                    <a:pt x="f195" y="f196"/>
                    <a:pt x="f197" y="f198"/>
                    <a:pt x="f199" y="f200"/>
                  </a:cubicBezTo>
                  <a:cubicBezTo>
                    <a:pt x="f201" y="f202"/>
                    <a:pt x="f203" y="f204"/>
                    <a:pt x="f205" y="f206"/>
                  </a:cubicBezTo>
                  <a:cubicBezTo>
                    <a:pt x="f205" y="f207"/>
                    <a:pt x="f208" y="f209"/>
                    <a:pt x="f205" y="f210"/>
                  </a:cubicBezTo>
                  <a:cubicBezTo>
                    <a:pt x="f211" y="f212"/>
                    <a:pt x="f213" y="f214"/>
                    <a:pt x="f215" y="f216"/>
                  </a:cubicBezTo>
                  <a:cubicBezTo>
                    <a:pt x="f217" y="f218"/>
                    <a:pt x="f219" y="f220"/>
                    <a:pt x="f136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6" y="f238"/>
                  </a:cubicBezTo>
                  <a:cubicBezTo>
                    <a:pt x="f236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2" y="f253"/>
                    <a:pt x="f254" y="f255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268" y="f269"/>
                    <a:pt x="f270" y="f271"/>
                    <a:pt x="f272" y="f273"/>
                  </a:cubicBezTo>
                  <a:cubicBezTo>
                    <a:pt x="f274" y="f275"/>
                    <a:pt x="f276" y="f277"/>
                    <a:pt x="f278" y="f279"/>
                  </a:cubicBezTo>
                  <a:cubicBezTo>
                    <a:pt x="f278" y="f280"/>
                    <a:pt x="f278" y="f281"/>
                    <a:pt x="f278" y="f282"/>
                  </a:cubicBezTo>
                  <a:cubicBezTo>
                    <a:pt x="f278" y="f283"/>
                    <a:pt x="f284" y="f285"/>
                    <a:pt x="f278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1" y="f303"/>
                  </a:cubicBezTo>
                  <a:cubicBezTo>
                    <a:pt x="f301" y="f304"/>
                    <a:pt x="f305" y="f306"/>
                    <a:pt x="f307" y="f308"/>
                  </a:cubicBezTo>
                  <a:cubicBezTo>
                    <a:pt x="f309" y="f310"/>
                    <a:pt x="f311" y="f312"/>
                    <a:pt x="f313" y="f314"/>
                  </a:cubicBez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330"/>
                    <a:pt x="f331" y="f332"/>
                  </a:cubicBezTo>
                  <a:cubicBezTo>
                    <a:pt x="f333" y="f334"/>
                    <a:pt x="f335" y="f336"/>
                    <a:pt x="f337" y="f338"/>
                  </a:cubicBezTo>
                  <a:cubicBezTo>
                    <a:pt x="f339" y="f340"/>
                    <a:pt x="f341" y="f342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51" y="f352"/>
                    <a:pt x="f353" y="f354"/>
                    <a:pt x="f355" y="f356"/>
                  </a:cubicBezTo>
                  <a:cubicBezTo>
                    <a:pt x="f357" y="f358"/>
                    <a:pt x="f359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71" y="f372"/>
                    <a:pt x="f373" y="f374"/>
                  </a:cubicBezTo>
                  <a:cubicBezTo>
                    <a:pt x="f375" y="f133"/>
                    <a:pt x="f376" y="f131"/>
                    <a:pt x="f377" y="f378"/>
                  </a:cubicBezTo>
                  <a:cubicBezTo>
                    <a:pt x="f379" y="f380"/>
                    <a:pt x="f381" y="f382"/>
                    <a:pt x="f383" y="f384"/>
                  </a:cubicBezTo>
                  <a:cubicBezTo>
                    <a:pt x="f385" y="f360"/>
                    <a:pt x="f386" y="f387"/>
                    <a:pt x="f388" y="f389"/>
                  </a:cubicBezTo>
                  <a:cubicBezTo>
                    <a:pt x="f390" y="f391"/>
                    <a:pt x="f392" y="f393"/>
                    <a:pt x="f394" y="f395"/>
                  </a:cubicBezTo>
                  <a:cubicBezTo>
                    <a:pt x="f396" y="f397"/>
                    <a:pt x="f398" y="f399"/>
                    <a:pt x="f400" y="f401"/>
                  </a:cubicBezTo>
                  <a:cubicBezTo>
                    <a:pt x="f402" y="f403"/>
                    <a:pt x="f404" y="f405"/>
                    <a:pt x="f406" y="f407"/>
                  </a:cubicBezTo>
                  <a:cubicBezTo>
                    <a:pt x="f408" y="f409"/>
                    <a:pt x="f410" y="f411"/>
                    <a:pt x="f8" y="f9"/>
                  </a:cubicBezTo>
                  <a:close/>
                  <a:moveTo>
                    <a:pt x="f412" y="f413"/>
                  </a:moveTo>
                  <a:cubicBezTo>
                    <a:pt x="f414" y="f415"/>
                    <a:pt x="f416" y="f417"/>
                    <a:pt x="f418" y="f419"/>
                  </a:cubicBezTo>
                  <a:cubicBezTo>
                    <a:pt x="f420" y="f168"/>
                    <a:pt x="f421" y="f422"/>
                    <a:pt x="f423" y="f424"/>
                  </a:cubicBezTo>
                  <a:cubicBezTo>
                    <a:pt x="f425" y="f426"/>
                    <a:pt x="f427" y="f428"/>
                    <a:pt x="f429" y="f430"/>
                  </a:cubicBezTo>
                  <a:cubicBezTo>
                    <a:pt x="f431" y="f432"/>
                    <a:pt x="f433" y="f434"/>
                    <a:pt x="f412" y="f413"/>
                  </a:cubicBezTo>
                  <a:close/>
                </a:path>
              </a:pathLst>
            </a:custGeom>
            <a:solidFill>
              <a:srgbClr val="1499B8"/>
            </a:solidFill>
            <a:ln w="19046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5" name="Forma libre: forma 58">
              <a:extLst>
                <a:ext uri="{FF2B5EF4-FFF2-40B4-BE49-F238E27FC236}">
                  <a16:creationId xmlns:a16="http://schemas.microsoft.com/office/drawing/2014/main" id="{ED947ED8-1F04-4939-A681-18695AFB8F26}"/>
                </a:ext>
              </a:extLst>
            </p:cNvPr>
            <p:cNvSpPr/>
            <p:nvPr/>
          </p:nvSpPr>
          <p:spPr>
            <a:xfrm>
              <a:off x="736558" y="404393"/>
              <a:ext cx="69567" cy="697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9060"/>
                <a:gd name="f7" fmla="val 89262"/>
                <a:gd name="f8" fmla="val 44768"/>
                <a:gd name="f9" fmla="val 1"/>
                <a:gd name="f10" fmla="val 69914"/>
                <a:gd name="f11" fmla="val 287"/>
                <a:gd name="f12" fmla="val 89250"/>
                <a:gd name="f13" fmla="val 19813"/>
                <a:gd name="f14" fmla="val 89059"/>
                <a:gd name="f15" fmla="val 44864"/>
                <a:gd name="f16" fmla="val 88868"/>
                <a:gd name="f17" fmla="val 70391"/>
                <a:gd name="f18" fmla="val 68771"/>
                <a:gd name="f19" fmla="val 89822"/>
                <a:gd name="f20" fmla="val 43339"/>
                <a:gd name="f21" fmla="val 89251"/>
                <a:gd name="f22" fmla="val 18955"/>
                <a:gd name="f23" fmla="val 88774"/>
                <a:gd name="f24" fmla="val -95"/>
                <a:gd name="f25" fmla="val 69058"/>
                <a:gd name="f26" fmla="val 44388"/>
                <a:gd name="f27" fmla="val 95"/>
                <a:gd name="f28" fmla="val 19432"/>
                <a:gd name="f29" fmla="val 19812"/>
                <a:gd name="f30" fmla="val -189"/>
                <a:gd name="f31" fmla="+- 0 0 -90"/>
                <a:gd name="f32" fmla="*/ f3 1 89060"/>
                <a:gd name="f33" fmla="*/ f4 1 89262"/>
                <a:gd name="f34" fmla="val f5"/>
                <a:gd name="f35" fmla="val f6"/>
                <a:gd name="f36" fmla="val f7"/>
                <a:gd name="f37" fmla="*/ f31 f0 1"/>
                <a:gd name="f38" fmla="+- f36 0 f34"/>
                <a:gd name="f39" fmla="+- f35 0 f34"/>
                <a:gd name="f40" fmla="*/ f37 1 f2"/>
                <a:gd name="f41" fmla="*/ f39 1 89060"/>
                <a:gd name="f42" fmla="*/ f38 1 89262"/>
                <a:gd name="f43" fmla="*/ 44768 f39 1"/>
                <a:gd name="f44" fmla="*/ 1 f38 1"/>
                <a:gd name="f45" fmla="*/ 89059 f39 1"/>
                <a:gd name="f46" fmla="*/ 44864 f38 1"/>
                <a:gd name="f47" fmla="*/ 43339 f39 1"/>
                <a:gd name="f48" fmla="*/ 89251 f38 1"/>
                <a:gd name="f49" fmla="*/ 0 f39 1"/>
                <a:gd name="f50" fmla="*/ 44388 f38 1"/>
                <a:gd name="f51" fmla="+- f40 0 f1"/>
                <a:gd name="f52" fmla="*/ f43 1 89060"/>
                <a:gd name="f53" fmla="*/ f44 1 89262"/>
                <a:gd name="f54" fmla="*/ f45 1 89060"/>
                <a:gd name="f55" fmla="*/ f46 1 89262"/>
                <a:gd name="f56" fmla="*/ f47 1 89060"/>
                <a:gd name="f57" fmla="*/ f48 1 89262"/>
                <a:gd name="f58" fmla="*/ f49 1 89060"/>
                <a:gd name="f59" fmla="*/ f50 1 89262"/>
                <a:gd name="f60" fmla="*/ f34 1 f41"/>
                <a:gd name="f61" fmla="*/ f35 1 f41"/>
                <a:gd name="f62" fmla="*/ f34 1 f42"/>
                <a:gd name="f63" fmla="*/ f36 1 f42"/>
                <a:gd name="f64" fmla="*/ f52 1 f41"/>
                <a:gd name="f65" fmla="*/ f53 1 f42"/>
                <a:gd name="f66" fmla="*/ f54 1 f41"/>
                <a:gd name="f67" fmla="*/ f55 1 f42"/>
                <a:gd name="f68" fmla="*/ f56 1 f41"/>
                <a:gd name="f69" fmla="*/ f57 1 f42"/>
                <a:gd name="f70" fmla="*/ f58 1 f41"/>
                <a:gd name="f71" fmla="*/ f59 1 f42"/>
                <a:gd name="f72" fmla="*/ f60 f32 1"/>
                <a:gd name="f73" fmla="*/ f61 f32 1"/>
                <a:gd name="f74" fmla="*/ f63 f33 1"/>
                <a:gd name="f75" fmla="*/ f62 f33 1"/>
                <a:gd name="f76" fmla="*/ f64 f32 1"/>
                <a:gd name="f77" fmla="*/ f65 f33 1"/>
                <a:gd name="f78" fmla="*/ f66 f32 1"/>
                <a:gd name="f79" fmla="*/ f67 f33 1"/>
                <a:gd name="f80" fmla="*/ f68 f32 1"/>
                <a:gd name="f81" fmla="*/ f69 f33 1"/>
                <a:gd name="f82" fmla="*/ f70 f32 1"/>
                <a:gd name="f83" fmla="*/ f71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1">
                  <a:pos x="f76" y="f77"/>
                </a:cxn>
                <a:cxn ang="f51">
                  <a:pos x="f78" y="f79"/>
                </a:cxn>
                <a:cxn ang="f51">
                  <a:pos x="f80" y="f81"/>
                </a:cxn>
                <a:cxn ang="f51">
                  <a:pos x="f82" y="f83"/>
                </a:cxn>
                <a:cxn ang="f51">
                  <a:pos x="f76" y="f77"/>
                </a:cxn>
              </a:cxnLst>
              <a:rect l="f72" t="f75" r="f73" b="f74"/>
              <a:pathLst>
                <a:path w="89060" h="8926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5" y="f26"/>
                  </a:cubicBezTo>
                  <a:cubicBezTo>
                    <a:pt x="f27" y="f28"/>
                    <a:pt x="f29" y="f30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6" name="Grupo 59">
            <a:extLst>
              <a:ext uri="{FF2B5EF4-FFF2-40B4-BE49-F238E27FC236}">
                <a16:creationId xmlns:a16="http://schemas.microsoft.com/office/drawing/2014/main" id="{B93BDA18-C328-4688-83DE-7211820AA405}"/>
              </a:ext>
            </a:extLst>
          </p:cNvPr>
          <p:cNvGrpSpPr/>
          <p:nvPr/>
        </p:nvGrpSpPr>
        <p:grpSpPr>
          <a:xfrm>
            <a:off x="8344567" y="98855"/>
            <a:ext cx="582207" cy="709674"/>
            <a:chOff x="8344567" y="98855"/>
            <a:chExt cx="582207" cy="709674"/>
          </a:xfrm>
        </p:grpSpPr>
        <p:sp>
          <p:nvSpPr>
            <p:cNvPr id="7" name="Forma libre: forma 60">
              <a:extLst>
                <a:ext uri="{FF2B5EF4-FFF2-40B4-BE49-F238E27FC236}">
                  <a16:creationId xmlns:a16="http://schemas.microsoft.com/office/drawing/2014/main" id="{9A756609-534F-40D5-B3BB-868DE2EC77EE}"/>
                </a:ext>
              </a:extLst>
            </p:cNvPr>
            <p:cNvSpPr/>
            <p:nvPr/>
          </p:nvSpPr>
          <p:spPr>
            <a:xfrm flipH="1">
              <a:off x="8344567" y="98855"/>
              <a:ext cx="582207" cy="7096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45310"/>
                <a:gd name="f7" fmla="val 908479"/>
                <a:gd name="f8" fmla="val 132516"/>
                <a:gd name="f9" fmla="val 67382"/>
                <a:gd name="f10" fmla="val 57555"/>
                <a:gd name="f11" fmla="val 84908"/>
                <a:gd name="f12" fmla="val 15454"/>
                <a:gd name="f13" fmla="val 151964"/>
                <a:gd name="f14" fmla="val 32885"/>
                <a:gd name="f15" fmla="val 228926"/>
                <a:gd name="f16" fmla="val 37838"/>
                <a:gd name="f17" fmla="val 250929"/>
                <a:gd name="f18" fmla="val 46315"/>
                <a:gd name="f19" fmla="val 272550"/>
                <a:gd name="f20" fmla="val 55840"/>
                <a:gd name="f21" fmla="val 293124"/>
                <a:gd name="f22" fmla="val 72128"/>
                <a:gd name="f23" fmla="val 328653"/>
                <a:gd name="f24" fmla="val 90416"/>
                <a:gd name="f25" fmla="val 363324"/>
                <a:gd name="f26" fmla="val 108228"/>
                <a:gd name="f27" fmla="val 398185"/>
                <a:gd name="f28" fmla="val 110228"/>
                <a:gd name="f29" fmla="val 402090"/>
                <a:gd name="f30" fmla="val 114800"/>
                <a:gd name="f31" fmla="val 404567"/>
                <a:gd name="f32" fmla="val 117943"/>
                <a:gd name="f33" fmla="val 407996"/>
                <a:gd name="f34" fmla="val 122706"/>
                <a:gd name="f35" fmla="val 413139"/>
                <a:gd name="f36" fmla="val 128325"/>
                <a:gd name="f37" fmla="val 417902"/>
                <a:gd name="f38" fmla="val 131564"/>
                <a:gd name="f39" fmla="val 423903"/>
                <a:gd name="f40" fmla="val 143946"/>
                <a:gd name="f41" fmla="val 446477"/>
                <a:gd name="f42" fmla="val 153757"/>
                <a:gd name="f43" fmla="val 470575"/>
                <a:gd name="f44" fmla="val 167759"/>
                <a:gd name="f45" fmla="val 492006"/>
                <a:gd name="f46" fmla="val 196334"/>
                <a:gd name="f47" fmla="val 535726"/>
                <a:gd name="f48" fmla="val 235958"/>
                <a:gd name="f49" fmla="val 563539"/>
                <a:gd name="f50" fmla="val 290250"/>
                <a:gd name="f51" fmla="val 561539"/>
                <a:gd name="f52" fmla="val 337875"/>
                <a:gd name="f53" fmla="val 559824"/>
                <a:gd name="f54" fmla="val 373404"/>
                <a:gd name="f55" fmla="val 534107"/>
                <a:gd name="f56" fmla="val 399121"/>
                <a:gd name="f57" fmla="val 495816"/>
                <a:gd name="f58" fmla="val 413599"/>
                <a:gd name="f59" fmla="val 474290"/>
                <a:gd name="f60" fmla="val 424172"/>
                <a:gd name="f61" fmla="val 450192"/>
                <a:gd name="f62" fmla="val 436174"/>
                <a:gd name="f63" fmla="val 427141"/>
                <a:gd name="f64" fmla="val 440745"/>
                <a:gd name="f65" fmla="val 418378"/>
                <a:gd name="f66" fmla="val 444841"/>
                <a:gd name="f67" fmla="val 409710"/>
                <a:gd name="f68" fmla="val 455414"/>
                <a:gd name="f69" fmla="val 406377"/>
                <a:gd name="f70" fmla="val 457700"/>
                <a:gd name="f71" fmla="val 405710"/>
                <a:gd name="f72" fmla="val 459510"/>
                <a:gd name="f73" fmla="val 402376"/>
                <a:gd name="f74" fmla="val 460748"/>
                <a:gd name="f75" fmla="val 399900"/>
                <a:gd name="f76" fmla="val 480274"/>
                <a:gd name="f77" fmla="val 360847"/>
                <a:gd name="f78" fmla="val 500372"/>
                <a:gd name="f79" fmla="val 321985"/>
                <a:gd name="f80" fmla="val 519041"/>
                <a:gd name="f81" fmla="val 282552"/>
                <a:gd name="f82" fmla="val 536662"/>
                <a:gd name="f83" fmla="val 245309"/>
                <a:gd name="f84" fmla="val 546378"/>
                <a:gd name="f85" fmla="val 206256"/>
                <a:gd name="f86" fmla="val 537139"/>
                <a:gd name="f87" fmla="val 164823"/>
                <a:gd name="f88" fmla="val 526661"/>
                <a:gd name="f89" fmla="val 117674"/>
                <a:gd name="f90" fmla="val 495895"/>
                <a:gd name="f91" fmla="val 88718"/>
                <a:gd name="f92" fmla="val 451509"/>
                <a:gd name="f93" fmla="val 71573"/>
                <a:gd name="f94" fmla="val 446460"/>
                <a:gd name="f95" fmla="val 81098"/>
                <a:gd name="f96" fmla="val 439698"/>
                <a:gd name="f97" fmla="val 83289"/>
                <a:gd name="f98" fmla="val 430458"/>
                <a:gd name="f99" fmla="val 77955"/>
                <a:gd name="f100" fmla="val 428744"/>
                <a:gd name="f101" fmla="val 77002"/>
                <a:gd name="f102" fmla="val 425506"/>
                <a:gd name="f103" fmla="val 78145"/>
                <a:gd name="f104" fmla="val 423315"/>
                <a:gd name="f105" fmla="val 79098"/>
                <a:gd name="f106" fmla="val 418743"/>
                <a:gd name="f107" fmla="val 80907"/>
                <a:gd name="f108" fmla="val 414552"/>
                <a:gd name="f109" fmla="val 83384"/>
                <a:gd name="f110" fmla="val 409980"/>
                <a:gd name="f111" fmla="val 85194"/>
                <a:gd name="f112" fmla="val 384167"/>
                <a:gd name="f113" fmla="val 95576"/>
                <a:gd name="f114" fmla="val 361212"/>
                <a:gd name="f115" fmla="val 80812"/>
                <a:gd name="f116" fmla="val 361688"/>
                <a:gd name="f117" fmla="val 52999"/>
                <a:gd name="f118" fmla="val 361878"/>
                <a:gd name="f119" fmla="val 41950"/>
                <a:gd name="f120" fmla="val 364641"/>
                <a:gd name="f121" fmla="val 30139"/>
                <a:gd name="f122" fmla="val 369117"/>
                <a:gd name="f123" fmla="val 20043"/>
                <a:gd name="f124" fmla="val 378357"/>
                <a:gd name="f125" fmla="val -1008"/>
                <a:gd name="f126" fmla="val 401217"/>
                <a:gd name="f127" fmla="val -6056"/>
                <a:gd name="f128" fmla="val 419695"/>
                <a:gd name="f129" fmla="val 7660"/>
                <a:gd name="f130" fmla="val 424362"/>
                <a:gd name="f131" fmla="val 11089"/>
                <a:gd name="f132" fmla="val 427982"/>
                <a:gd name="f133" fmla="val 16042"/>
                <a:gd name="f134" fmla="val 432649"/>
                <a:gd name="f135" fmla="val 19566"/>
                <a:gd name="f136" fmla="val 437031"/>
                <a:gd name="f137" fmla="val 22900"/>
                <a:gd name="f138" fmla="val 442365"/>
                <a:gd name="f139" fmla="val 24996"/>
                <a:gd name="f140" fmla="val 447032"/>
                <a:gd name="f141" fmla="val 28044"/>
                <a:gd name="f142" fmla="val 450175"/>
                <a:gd name="f143" fmla="val 30044"/>
                <a:gd name="f144" fmla="val 455319"/>
                <a:gd name="f145" fmla="val 32616"/>
                <a:gd name="f146" fmla="val 35092"/>
                <a:gd name="f147" fmla="val 455604"/>
                <a:gd name="f148" fmla="val 43664"/>
                <a:gd name="f149" fmla="val 461986"/>
                <a:gd name="f150" fmla="val 44427"/>
                <a:gd name="f151" fmla="val 467415"/>
                <a:gd name="f152" fmla="val 46712"/>
                <a:gd name="f153" fmla="val 522565"/>
                <a:gd name="f154" fmla="val 69287"/>
                <a:gd name="f155" fmla="val 557617"/>
                <a:gd name="f156" fmla="val 108911"/>
                <a:gd name="f157" fmla="val 567523"/>
                <a:gd name="f158" fmla="val 168442"/>
                <a:gd name="f159" fmla="val 574286"/>
                <a:gd name="f160" fmla="val 209209"/>
                <a:gd name="f161" fmla="val 566475"/>
                <a:gd name="f162" fmla="val 248643"/>
                <a:gd name="f163" fmla="val 549426"/>
                <a:gd name="f164" fmla="val 285695"/>
                <a:gd name="f165" fmla="val 530471"/>
                <a:gd name="f166" fmla="val 326843"/>
                <a:gd name="f167" fmla="val 509707"/>
                <a:gd name="f168" fmla="val 367134"/>
                <a:gd name="f169" fmla="val 489418"/>
                <a:gd name="f170" fmla="val 407710"/>
                <a:gd name="f171" fmla="val 486275"/>
                <a:gd name="f172" fmla="val 413901"/>
                <a:gd name="f173" fmla="val 483036"/>
                <a:gd name="f174" fmla="val 419426"/>
                <a:gd name="f175" fmla="val 485799"/>
                <a:gd name="f176" fmla="val 426951"/>
                <a:gd name="f177" fmla="val 486846"/>
                <a:gd name="f178" fmla="val 429903"/>
                <a:gd name="f179" fmla="val 486180"/>
                <a:gd name="f180" fmla="val 434285"/>
                <a:gd name="f181" fmla="val 484751"/>
                <a:gd name="f182" fmla="val 437333"/>
                <a:gd name="f183" fmla="val 468082"/>
                <a:gd name="f184" fmla="val 474099"/>
                <a:gd name="f185" fmla="val 452175"/>
                <a:gd name="f186" fmla="val 511437"/>
                <a:gd name="f187" fmla="val 425220"/>
                <a:gd name="f188" fmla="val 542298"/>
                <a:gd name="f189" fmla="val 393025"/>
                <a:gd name="f190" fmla="val 579255"/>
                <a:gd name="f191" fmla="val 353401"/>
                <a:gd name="f192" fmla="val 603258"/>
                <a:gd name="f193" fmla="val 304062"/>
                <a:gd name="f194" fmla="val 609354"/>
                <a:gd name="f195" fmla="val 302728"/>
                <a:gd name="f196" fmla="val 609545"/>
                <a:gd name="f197" fmla="val 301490"/>
                <a:gd name="f198" fmla="val 609831"/>
                <a:gd name="f199" fmla="val 300252"/>
                <a:gd name="f200" fmla="val 610116"/>
                <a:gd name="f201" fmla="val 299680"/>
                <a:gd name="f202" fmla="val 610307"/>
                <a:gd name="f203" fmla="val 299109"/>
                <a:gd name="f204" fmla="val 610783"/>
                <a:gd name="f205" fmla="val 297585"/>
                <a:gd name="f206" fmla="val 611736"/>
                <a:gd name="f207" fmla="val 620499"/>
                <a:gd name="f208" fmla="val 297394"/>
                <a:gd name="f209" fmla="val 629928"/>
                <a:gd name="f210" fmla="val 639358"/>
                <a:gd name="f211" fmla="val 298251"/>
                <a:gd name="f212" fmla="val 672600"/>
                <a:gd name="f213" fmla="val 296156"/>
                <a:gd name="f214" fmla="val 706224"/>
                <a:gd name="f215" fmla="val 300442"/>
                <a:gd name="f216" fmla="val 738990"/>
                <a:gd name="f217" fmla="val 309682"/>
                <a:gd name="f218" fmla="val 808903"/>
                <a:gd name="f219" fmla="val 366736"/>
                <a:gd name="f220" fmla="val 864719"/>
                <a:gd name="f221" fmla="val 877007"/>
                <a:gd name="f222" fmla="val 505515"/>
                <a:gd name="f223" fmla="val 889008"/>
                <a:gd name="f224" fmla="val 576477"/>
                <a:gd name="f225" fmla="val 855576"/>
                <a:gd name="f226" fmla="val 610862"/>
                <a:gd name="f227" fmla="val 795187"/>
                <a:gd name="f228" fmla="val 624864"/>
                <a:gd name="f229" fmla="val 770613"/>
                <a:gd name="f230" fmla="val 632960"/>
                <a:gd name="f231" fmla="val 744228"/>
                <a:gd name="f232" fmla="val 633150"/>
                <a:gd name="f233" fmla="val 716034"/>
                <a:gd name="f234" fmla="val 633532"/>
                <a:gd name="f235" fmla="val 656979"/>
                <a:gd name="f236" fmla="val 633341"/>
                <a:gd name="f237" fmla="val 597924"/>
                <a:gd name="f238" fmla="val 538869"/>
                <a:gd name="f239" fmla="val 536964"/>
                <a:gd name="f240" fmla="val 633055"/>
                <a:gd name="f241" fmla="val 535059"/>
                <a:gd name="f242" fmla="val 632865"/>
                <a:gd name="f243" fmla="val 532488"/>
                <a:gd name="f244" fmla="val 602004"/>
                <a:gd name="f245" fmla="val 526582"/>
                <a:gd name="f246" fmla="val 578096"/>
                <a:gd name="f247" fmla="val 510390"/>
                <a:gd name="f248" fmla="val 562570"/>
                <a:gd name="f249" fmla="val 482958"/>
                <a:gd name="f250" fmla="val 551616"/>
                <a:gd name="f251" fmla="val 463622"/>
                <a:gd name="f252" fmla="val 548092"/>
                <a:gd name="f253" fmla="val 442381"/>
                <a:gd name="f254" fmla="val 551807"/>
                <a:gd name="f255" fmla="val 420569"/>
                <a:gd name="f256" fmla="val 559903"/>
                <a:gd name="f257" fmla="val 372944"/>
                <a:gd name="f258" fmla="val 599241"/>
                <a:gd name="f259" fmla="val 339321"/>
                <a:gd name="f260" fmla="val 646390"/>
                <a:gd name="f261" fmla="val 338844"/>
                <a:gd name="f262" fmla="val 694682"/>
                <a:gd name="f263" fmla="val 338368"/>
                <a:gd name="f264" fmla="val 734116"/>
                <a:gd name="f265" fmla="val 370467"/>
                <a:gd name="f266" fmla="val 743450"/>
                <a:gd name="f267" fmla="val 418759"/>
                <a:gd name="f268" fmla="val 748689"/>
                <a:gd name="f269" fmla="val 445715"/>
                <a:gd name="f270" fmla="val 742783"/>
                <a:gd name="f271" fmla="val 470670"/>
                <a:gd name="f272" fmla="val 726781"/>
                <a:gd name="f273" fmla="val 492959"/>
                <a:gd name="f274" fmla="val 711065"/>
                <a:gd name="f275" fmla="val 514866"/>
                <a:gd name="f276" fmla="val 689158"/>
                <a:gd name="f277" fmla="val 527535"/>
                <a:gd name="f278" fmla="val 662392"/>
                <a:gd name="f279" fmla="val 532678"/>
                <a:gd name="f280" fmla="val 545727"/>
                <a:gd name="f281" fmla="val 558110"/>
                <a:gd name="f282" fmla="val 570397"/>
                <a:gd name="f283" fmla="val 617069"/>
                <a:gd name="f284" fmla="val 662487"/>
                <a:gd name="f285" fmla="val 663742"/>
                <a:gd name="f286" fmla="val 710415"/>
                <a:gd name="f287" fmla="val 662107"/>
                <a:gd name="f288" fmla="val 822714"/>
                <a:gd name="f289" fmla="val 572095"/>
                <a:gd name="f290" fmla="val 910630"/>
                <a:gd name="f291" fmla="val 459891"/>
                <a:gd name="f292" fmla="val 908439"/>
                <a:gd name="f293" fmla="val 356259"/>
                <a:gd name="f294" fmla="val 906439"/>
                <a:gd name="f295" fmla="val 269962"/>
                <a:gd name="f296" fmla="val 819666"/>
                <a:gd name="f297" fmla="val 268819"/>
                <a:gd name="f298" fmla="val 715939"/>
                <a:gd name="f299" fmla="val 268438"/>
                <a:gd name="f300" fmla="val 683649"/>
                <a:gd name="f301" fmla="val 268724"/>
                <a:gd name="f302" fmla="val 651360"/>
                <a:gd name="f303" fmla="val 618975"/>
                <a:gd name="f304" fmla="val 613831"/>
                <a:gd name="f305" fmla="val 268915"/>
                <a:gd name="f306" fmla="val 609926"/>
                <a:gd name="f307" fmla="val 261771"/>
                <a:gd name="f308" fmla="val 608783"/>
                <a:gd name="f309" fmla="val 199573"/>
                <a:gd name="f310" fmla="val 598877"/>
                <a:gd name="f311" fmla="val 154233"/>
                <a:gd name="f312" fmla="val 564206"/>
                <a:gd name="f313" fmla="val 122515"/>
                <a:gd name="f314" fmla="val 511152"/>
                <a:gd name="f315" fmla="val 109180"/>
                <a:gd name="f316" fmla="val 488863"/>
                <a:gd name="f317" fmla="val 98322"/>
                <a:gd name="f318" fmla="val 465051"/>
                <a:gd name="f319" fmla="val 86606"/>
                <a:gd name="f320" fmla="val 441810"/>
                <a:gd name="f321" fmla="val 84606"/>
                <a:gd name="f322" fmla="val 437904"/>
                <a:gd name="f323" fmla="val 82415"/>
                <a:gd name="f324" fmla="val 432380"/>
                <a:gd name="f325" fmla="val 83748"/>
                <a:gd name="f326" fmla="val 428856"/>
                <a:gd name="f327" fmla="val 87273"/>
                <a:gd name="f328" fmla="val 419331"/>
                <a:gd name="f329" fmla="val 82510"/>
                <a:gd name="f330" fmla="val 412473"/>
                <a:gd name="f331" fmla="val 78795"/>
                <a:gd name="f332" fmla="val 404948"/>
                <a:gd name="f333" fmla="val 59650"/>
                <a:gd name="f334" fmla="val 366086"/>
                <a:gd name="f335" fmla="val 39457"/>
                <a:gd name="f336" fmla="val 327700"/>
                <a:gd name="f337" fmla="val 21455"/>
                <a:gd name="f338" fmla="val 288267"/>
                <a:gd name="f339" fmla="val 2786"/>
                <a:gd name="f340" fmla="val 247404"/>
                <a:gd name="f341" fmla="val -5691"/>
                <a:gd name="f342" fmla="val 204447"/>
                <a:gd name="f343" fmla="val 4119"/>
                <a:gd name="f344" fmla="val 159584"/>
                <a:gd name="f345" fmla="val 17073"/>
                <a:gd name="f346" fmla="val 100338"/>
                <a:gd name="f347" fmla="val 55364"/>
                <a:gd name="f348" fmla="val 63858"/>
                <a:gd name="f349" fmla="val 110895"/>
                <a:gd name="f350" fmla="val 43569"/>
                <a:gd name="f351" fmla="val 115181"/>
                <a:gd name="f352" fmla="val 42045"/>
                <a:gd name="f353" fmla="val 119848"/>
                <a:gd name="f354" fmla="val 41379"/>
                <a:gd name="f355" fmla="val 123849"/>
                <a:gd name="f356" fmla="val 39283"/>
                <a:gd name="f357" fmla="val 126992"/>
                <a:gd name="f358" fmla="val 37569"/>
                <a:gd name="f359" fmla="val 130231"/>
                <a:gd name="f360" fmla="val 34806"/>
                <a:gd name="f361" fmla="val 131659"/>
                <a:gd name="f362" fmla="val 31663"/>
                <a:gd name="f363" fmla="val 134612"/>
                <a:gd name="f364" fmla="val 25091"/>
                <a:gd name="f365" fmla="val 139946"/>
                <a:gd name="f366" fmla="val 22138"/>
                <a:gd name="f367" fmla="val 145661"/>
                <a:gd name="f368" fmla="val 24424"/>
                <a:gd name="f369" fmla="val 152043"/>
                <a:gd name="f370" fmla="val 26901"/>
                <a:gd name="f371" fmla="val 155376"/>
                <a:gd name="f372" fmla="val 24234"/>
                <a:gd name="f373" fmla="val 159377"/>
                <a:gd name="f374" fmla="val 20709"/>
                <a:gd name="f375" fmla="val 164806"/>
                <a:gd name="f376" fmla="val 170045"/>
                <a:gd name="f377" fmla="val 176046"/>
                <a:gd name="f378" fmla="val 7089"/>
                <a:gd name="f379" fmla="val 194619"/>
                <a:gd name="f380" fmla="val -5389"/>
                <a:gd name="f381" fmla="val 215860"/>
                <a:gd name="f382" fmla="val 802"/>
                <a:gd name="f383" fmla="val 224909"/>
                <a:gd name="f384" fmla="val 20995"/>
                <a:gd name="f385" fmla="val 231100"/>
                <a:gd name="f386" fmla="val 232339"/>
                <a:gd name="f387" fmla="val 49380"/>
                <a:gd name="f388" fmla="val 229100"/>
                <a:gd name="f389" fmla="val 64143"/>
                <a:gd name="f390" fmla="val 224528"/>
                <a:gd name="f391" fmla="val 84622"/>
                <a:gd name="f392" fmla="val 204621"/>
                <a:gd name="f393" fmla="val 94623"/>
                <a:gd name="f394" fmla="val 184047"/>
                <a:gd name="f395" fmla="val 87003"/>
                <a:gd name="f396" fmla="val 178903"/>
                <a:gd name="f397" fmla="val 85098"/>
                <a:gd name="f398" fmla="val 174045"/>
                <a:gd name="f399" fmla="val 82241"/>
                <a:gd name="f400" fmla="val 169283"/>
                <a:gd name="f401" fmla="val 79479"/>
                <a:gd name="f402" fmla="val 162711"/>
                <a:gd name="f403" fmla="val 75669"/>
                <a:gd name="f404" fmla="val 156996"/>
                <a:gd name="f405" fmla="val 71192"/>
                <a:gd name="f406" fmla="val 148328"/>
                <a:gd name="f407" fmla="val 76431"/>
                <a:gd name="f408" fmla="val 142232"/>
                <a:gd name="f409" fmla="val 79860"/>
                <a:gd name="f410" fmla="val 137755"/>
                <a:gd name="f411" fmla="val 76335"/>
                <a:gd name="f412" fmla="val 715827"/>
                <a:gd name="f413" fmla="val 436095"/>
                <a:gd name="f414" fmla="val 716208"/>
                <a:gd name="f415" fmla="val 398661"/>
                <a:gd name="f416" fmla="val 686205"/>
                <a:gd name="f417" fmla="val 367991"/>
                <a:gd name="f418" fmla="val 648867"/>
                <a:gd name="f419" fmla="val 367610"/>
                <a:gd name="f420" fmla="val 610386"/>
                <a:gd name="f421" fmla="val 579525"/>
                <a:gd name="f422" fmla="val 397328"/>
                <a:gd name="f423" fmla="val 579334"/>
                <a:gd name="f424" fmla="val 435618"/>
                <a:gd name="f425" fmla="val 579144"/>
                <a:gd name="f426" fmla="val 472861"/>
                <a:gd name="f427" fmla="val 609433"/>
                <a:gd name="f428" fmla="val 503913"/>
                <a:gd name="f429" fmla="val 646295"/>
                <a:gd name="f430" fmla="val 504294"/>
                <a:gd name="f431" fmla="val 684681"/>
                <a:gd name="f432" fmla="val 504675"/>
                <a:gd name="f433" fmla="val 715542"/>
                <a:gd name="f434" fmla="val 474480"/>
                <a:gd name="f435" fmla="+- 0 0 -90"/>
                <a:gd name="f436" fmla="*/ f3 1 745310"/>
                <a:gd name="f437" fmla="*/ f4 1 908479"/>
                <a:gd name="f438" fmla="val f5"/>
                <a:gd name="f439" fmla="val f6"/>
                <a:gd name="f440" fmla="val f7"/>
                <a:gd name="f441" fmla="*/ f435 f0 1"/>
                <a:gd name="f442" fmla="+- f440 0 f438"/>
                <a:gd name="f443" fmla="+- f439 0 f438"/>
                <a:gd name="f444" fmla="*/ f441 1 f2"/>
                <a:gd name="f445" fmla="*/ f443 1 745310"/>
                <a:gd name="f446" fmla="*/ f442 1 908479"/>
                <a:gd name="f447" fmla="*/ 132516 f443 1"/>
                <a:gd name="f448" fmla="*/ 67382 f442 1"/>
                <a:gd name="f449" fmla="*/ 32885 f443 1"/>
                <a:gd name="f450" fmla="*/ 228926 f442 1"/>
                <a:gd name="f451" fmla="*/ 55840 f443 1"/>
                <a:gd name="f452" fmla="*/ 293124 f442 1"/>
                <a:gd name="f453" fmla="*/ 108228 f443 1"/>
                <a:gd name="f454" fmla="*/ 398185 f442 1"/>
                <a:gd name="f455" fmla="*/ 117943 f443 1"/>
                <a:gd name="f456" fmla="*/ 407996 f442 1"/>
                <a:gd name="f457" fmla="*/ 131564 f443 1"/>
                <a:gd name="f458" fmla="*/ 423903 f442 1"/>
                <a:gd name="f459" fmla="*/ 167759 f443 1"/>
                <a:gd name="f460" fmla="*/ 492006 f442 1"/>
                <a:gd name="f461" fmla="*/ 290250 f443 1"/>
                <a:gd name="f462" fmla="*/ 561539 f442 1"/>
                <a:gd name="f463" fmla="*/ 399121 f443 1"/>
                <a:gd name="f464" fmla="*/ 495816 f442 1"/>
                <a:gd name="f465" fmla="*/ 436174 f443 1"/>
                <a:gd name="f466" fmla="*/ 427141 f442 1"/>
                <a:gd name="f467" fmla="*/ 455414 f443 1"/>
                <a:gd name="f468" fmla="*/ 406377 f442 1"/>
                <a:gd name="f469" fmla="*/ 460748 f443 1"/>
                <a:gd name="f470" fmla="*/ 399900 f442 1"/>
                <a:gd name="f471" fmla="*/ 519041 f443 1"/>
                <a:gd name="f472" fmla="*/ 282552 f442 1"/>
                <a:gd name="f473" fmla="*/ 537139 f443 1"/>
                <a:gd name="f474" fmla="*/ 164823 f442 1"/>
                <a:gd name="f475" fmla="*/ 451509 f443 1"/>
                <a:gd name="f476" fmla="*/ 71573 f442 1"/>
                <a:gd name="f477" fmla="*/ 430458 f443 1"/>
                <a:gd name="f478" fmla="*/ 77955 f442 1"/>
                <a:gd name="f479" fmla="*/ 423315 f443 1"/>
                <a:gd name="f480" fmla="*/ 79098 f442 1"/>
                <a:gd name="f481" fmla="*/ 409980 f443 1"/>
                <a:gd name="f482" fmla="*/ 85194 f442 1"/>
                <a:gd name="f483" fmla="*/ 361688 f443 1"/>
                <a:gd name="f484" fmla="*/ 52999 f442 1"/>
                <a:gd name="f485" fmla="*/ 369117 f443 1"/>
                <a:gd name="f486" fmla="*/ 20043 f442 1"/>
                <a:gd name="f487" fmla="*/ 419695 f443 1"/>
                <a:gd name="f488" fmla="*/ 7660 f442 1"/>
                <a:gd name="f489" fmla="*/ 432649 f443 1"/>
                <a:gd name="f490" fmla="*/ 19566 f442 1"/>
                <a:gd name="f491" fmla="*/ 447032 f443 1"/>
                <a:gd name="f492" fmla="*/ 28044 f442 1"/>
                <a:gd name="f493" fmla="*/ 35092 f442 1"/>
                <a:gd name="f494" fmla="*/ 467415 f443 1"/>
                <a:gd name="f495" fmla="*/ 46712 f442 1"/>
                <a:gd name="f496" fmla="*/ 567523 f443 1"/>
                <a:gd name="f497" fmla="*/ 168442 f442 1"/>
                <a:gd name="f498" fmla="*/ 549426 f443 1"/>
                <a:gd name="f499" fmla="*/ 285695 f442 1"/>
                <a:gd name="f500" fmla="*/ 489418 f443 1"/>
                <a:gd name="f501" fmla="*/ 407710 f442 1"/>
                <a:gd name="f502" fmla="*/ 485799 f443 1"/>
                <a:gd name="f503" fmla="*/ 426951 f442 1"/>
                <a:gd name="f504" fmla="*/ 484751 f443 1"/>
                <a:gd name="f505" fmla="*/ 437333 f442 1"/>
                <a:gd name="f506" fmla="*/ 425220 f443 1"/>
                <a:gd name="f507" fmla="*/ 542298 f442 1"/>
                <a:gd name="f508" fmla="*/ 304062 f443 1"/>
                <a:gd name="f509" fmla="*/ 609354 f442 1"/>
                <a:gd name="f510" fmla="*/ 300252 f443 1"/>
                <a:gd name="f511" fmla="*/ 610116 f442 1"/>
                <a:gd name="f512" fmla="*/ 297585 f443 1"/>
                <a:gd name="f513" fmla="*/ 611736 f442 1"/>
                <a:gd name="f514" fmla="*/ 639358 f442 1"/>
                <a:gd name="f515" fmla="*/ 300442 f443 1"/>
                <a:gd name="f516" fmla="*/ 738990 f442 1"/>
                <a:gd name="f517" fmla="*/ 437031 f443 1"/>
                <a:gd name="f518" fmla="*/ 877007 f442 1"/>
                <a:gd name="f519" fmla="*/ 610862 f443 1"/>
                <a:gd name="f520" fmla="*/ 795187 f442 1"/>
                <a:gd name="f521" fmla="*/ 633150 f443 1"/>
                <a:gd name="f522" fmla="*/ 716034 f442 1"/>
                <a:gd name="f523" fmla="*/ 633341 f443 1"/>
                <a:gd name="f524" fmla="*/ 538869 f442 1"/>
                <a:gd name="f525" fmla="*/ 632865 f443 1"/>
                <a:gd name="f526" fmla="*/ 532488 f442 1"/>
                <a:gd name="f527" fmla="*/ 562570 f443 1"/>
                <a:gd name="f528" fmla="*/ 482958 f442 1"/>
                <a:gd name="f529" fmla="*/ 551807 f443 1"/>
                <a:gd name="f530" fmla="*/ 420569 f442 1"/>
                <a:gd name="f531" fmla="*/ 646390 f443 1"/>
                <a:gd name="f532" fmla="*/ 338844 f442 1"/>
                <a:gd name="f533" fmla="*/ 743450 f443 1"/>
                <a:gd name="f534" fmla="*/ 418759 f442 1"/>
                <a:gd name="f535" fmla="*/ 726781 f443 1"/>
                <a:gd name="f536" fmla="*/ 492959 f442 1"/>
                <a:gd name="f537" fmla="*/ 662392 f443 1"/>
                <a:gd name="f538" fmla="*/ 532678 f442 1"/>
                <a:gd name="f539" fmla="*/ 570397 f442 1"/>
                <a:gd name="f540" fmla="*/ 710415 f442 1"/>
                <a:gd name="f541" fmla="*/ 459891 f443 1"/>
                <a:gd name="f542" fmla="*/ 908439 f442 1"/>
                <a:gd name="f543" fmla="*/ 268819 f443 1"/>
                <a:gd name="f544" fmla="*/ 715939 f442 1"/>
                <a:gd name="f545" fmla="*/ 268724 f443 1"/>
                <a:gd name="f546" fmla="*/ 618975 f442 1"/>
                <a:gd name="f547" fmla="*/ 261771 f443 1"/>
                <a:gd name="f548" fmla="*/ 608783 f442 1"/>
                <a:gd name="f549" fmla="*/ 122515 f443 1"/>
                <a:gd name="f550" fmla="*/ 511152 f442 1"/>
                <a:gd name="f551" fmla="*/ 86606 f443 1"/>
                <a:gd name="f552" fmla="*/ 441810 f442 1"/>
                <a:gd name="f553" fmla="*/ 83748 f443 1"/>
                <a:gd name="f554" fmla="*/ 428856 f442 1"/>
                <a:gd name="f555" fmla="*/ 78795 f443 1"/>
                <a:gd name="f556" fmla="*/ 404948 f442 1"/>
                <a:gd name="f557" fmla="*/ 21455 f443 1"/>
                <a:gd name="f558" fmla="*/ 288267 f442 1"/>
                <a:gd name="f559" fmla="*/ 4119 f443 1"/>
                <a:gd name="f560" fmla="*/ 159584 f442 1"/>
                <a:gd name="f561" fmla="*/ 110895 f443 1"/>
                <a:gd name="f562" fmla="*/ 43569 f442 1"/>
                <a:gd name="f563" fmla="*/ 123849 f443 1"/>
                <a:gd name="f564" fmla="*/ 39283 f442 1"/>
                <a:gd name="f565" fmla="*/ 131659 f443 1"/>
                <a:gd name="f566" fmla="*/ 31663 f442 1"/>
                <a:gd name="f567" fmla="*/ 145661 f443 1"/>
                <a:gd name="f568" fmla="*/ 24424 f442 1"/>
                <a:gd name="f569" fmla="*/ 159377 f443 1"/>
                <a:gd name="f570" fmla="*/ 20709 f442 1"/>
                <a:gd name="f571" fmla="*/ 176046 f443 1"/>
                <a:gd name="f572" fmla="*/ 7089 f442 1"/>
                <a:gd name="f573" fmla="*/ 224909 f443 1"/>
                <a:gd name="f574" fmla="*/ 20995 f442 1"/>
                <a:gd name="f575" fmla="*/ 229100 f443 1"/>
                <a:gd name="f576" fmla="*/ 64143 f442 1"/>
                <a:gd name="f577" fmla="*/ 184047 f443 1"/>
                <a:gd name="f578" fmla="*/ 87003 f442 1"/>
                <a:gd name="f579" fmla="*/ 169283 f443 1"/>
                <a:gd name="f580" fmla="*/ 79479 f442 1"/>
                <a:gd name="f581" fmla="*/ 148328 f443 1"/>
                <a:gd name="f582" fmla="*/ 76431 f442 1"/>
                <a:gd name="f583" fmla="*/ 715827 f443 1"/>
                <a:gd name="f584" fmla="*/ 436095 f442 1"/>
                <a:gd name="f585" fmla="*/ 648867 f443 1"/>
                <a:gd name="f586" fmla="*/ 367610 f442 1"/>
                <a:gd name="f587" fmla="*/ 579334 f443 1"/>
                <a:gd name="f588" fmla="*/ 435618 f442 1"/>
                <a:gd name="f589" fmla="*/ 646295 f443 1"/>
                <a:gd name="f590" fmla="*/ 504294 f442 1"/>
                <a:gd name="f591" fmla="+- f444 0 f1"/>
                <a:gd name="f592" fmla="*/ f447 1 745310"/>
                <a:gd name="f593" fmla="*/ f448 1 908479"/>
                <a:gd name="f594" fmla="*/ f449 1 745310"/>
                <a:gd name="f595" fmla="*/ f450 1 908479"/>
                <a:gd name="f596" fmla="*/ f451 1 745310"/>
                <a:gd name="f597" fmla="*/ f452 1 908479"/>
                <a:gd name="f598" fmla="*/ f453 1 745310"/>
                <a:gd name="f599" fmla="*/ f454 1 908479"/>
                <a:gd name="f600" fmla="*/ f455 1 745310"/>
                <a:gd name="f601" fmla="*/ f456 1 908479"/>
                <a:gd name="f602" fmla="*/ f457 1 745310"/>
                <a:gd name="f603" fmla="*/ f458 1 908479"/>
                <a:gd name="f604" fmla="*/ f459 1 745310"/>
                <a:gd name="f605" fmla="*/ f460 1 908479"/>
                <a:gd name="f606" fmla="*/ f461 1 745310"/>
                <a:gd name="f607" fmla="*/ f462 1 908479"/>
                <a:gd name="f608" fmla="*/ f463 1 745310"/>
                <a:gd name="f609" fmla="*/ f464 1 908479"/>
                <a:gd name="f610" fmla="*/ f465 1 745310"/>
                <a:gd name="f611" fmla="*/ f466 1 908479"/>
                <a:gd name="f612" fmla="*/ f467 1 745310"/>
                <a:gd name="f613" fmla="*/ f468 1 908479"/>
                <a:gd name="f614" fmla="*/ f469 1 745310"/>
                <a:gd name="f615" fmla="*/ f470 1 908479"/>
                <a:gd name="f616" fmla="*/ f471 1 745310"/>
                <a:gd name="f617" fmla="*/ f472 1 908479"/>
                <a:gd name="f618" fmla="*/ f473 1 745310"/>
                <a:gd name="f619" fmla="*/ f474 1 908479"/>
                <a:gd name="f620" fmla="*/ f475 1 745310"/>
                <a:gd name="f621" fmla="*/ f476 1 908479"/>
                <a:gd name="f622" fmla="*/ f477 1 745310"/>
                <a:gd name="f623" fmla="*/ f478 1 908479"/>
                <a:gd name="f624" fmla="*/ f479 1 745310"/>
                <a:gd name="f625" fmla="*/ f480 1 908479"/>
                <a:gd name="f626" fmla="*/ f481 1 745310"/>
                <a:gd name="f627" fmla="*/ f482 1 908479"/>
                <a:gd name="f628" fmla="*/ f483 1 745310"/>
                <a:gd name="f629" fmla="*/ f484 1 908479"/>
                <a:gd name="f630" fmla="*/ f485 1 745310"/>
                <a:gd name="f631" fmla="*/ f486 1 908479"/>
                <a:gd name="f632" fmla="*/ f487 1 745310"/>
                <a:gd name="f633" fmla="*/ f488 1 908479"/>
                <a:gd name="f634" fmla="*/ f489 1 745310"/>
                <a:gd name="f635" fmla="*/ f490 1 908479"/>
                <a:gd name="f636" fmla="*/ f491 1 745310"/>
                <a:gd name="f637" fmla="*/ f492 1 908479"/>
                <a:gd name="f638" fmla="*/ f493 1 908479"/>
                <a:gd name="f639" fmla="*/ f494 1 745310"/>
                <a:gd name="f640" fmla="*/ f495 1 908479"/>
                <a:gd name="f641" fmla="*/ f496 1 745310"/>
                <a:gd name="f642" fmla="*/ f497 1 908479"/>
                <a:gd name="f643" fmla="*/ f498 1 745310"/>
                <a:gd name="f644" fmla="*/ f499 1 908479"/>
                <a:gd name="f645" fmla="*/ f500 1 745310"/>
                <a:gd name="f646" fmla="*/ f501 1 908479"/>
                <a:gd name="f647" fmla="*/ f502 1 745310"/>
                <a:gd name="f648" fmla="*/ f503 1 908479"/>
                <a:gd name="f649" fmla="*/ f504 1 745310"/>
                <a:gd name="f650" fmla="*/ f505 1 908479"/>
                <a:gd name="f651" fmla="*/ f506 1 745310"/>
                <a:gd name="f652" fmla="*/ f507 1 908479"/>
                <a:gd name="f653" fmla="*/ f508 1 745310"/>
                <a:gd name="f654" fmla="*/ f509 1 908479"/>
                <a:gd name="f655" fmla="*/ f510 1 745310"/>
                <a:gd name="f656" fmla="*/ f511 1 908479"/>
                <a:gd name="f657" fmla="*/ f512 1 745310"/>
                <a:gd name="f658" fmla="*/ f513 1 908479"/>
                <a:gd name="f659" fmla="*/ f514 1 908479"/>
                <a:gd name="f660" fmla="*/ f515 1 745310"/>
                <a:gd name="f661" fmla="*/ f516 1 908479"/>
                <a:gd name="f662" fmla="*/ f517 1 745310"/>
                <a:gd name="f663" fmla="*/ f518 1 908479"/>
                <a:gd name="f664" fmla="*/ f519 1 745310"/>
                <a:gd name="f665" fmla="*/ f520 1 908479"/>
                <a:gd name="f666" fmla="*/ f521 1 745310"/>
                <a:gd name="f667" fmla="*/ f522 1 908479"/>
                <a:gd name="f668" fmla="*/ f523 1 745310"/>
                <a:gd name="f669" fmla="*/ f524 1 908479"/>
                <a:gd name="f670" fmla="*/ f525 1 745310"/>
                <a:gd name="f671" fmla="*/ f526 1 908479"/>
                <a:gd name="f672" fmla="*/ f527 1 745310"/>
                <a:gd name="f673" fmla="*/ f528 1 908479"/>
                <a:gd name="f674" fmla="*/ f529 1 745310"/>
                <a:gd name="f675" fmla="*/ f530 1 908479"/>
                <a:gd name="f676" fmla="*/ f531 1 745310"/>
                <a:gd name="f677" fmla="*/ f532 1 908479"/>
                <a:gd name="f678" fmla="*/ f533 1 745310"/>
                <a:gd name="f679" fmla="*/ f534 1 908479"/>
                <a:gd name="f680" fmla="*/ f535 1 745310"/>
                <a:gd name="f681" fmla="*/ f536 1 908479"/>
                <a:gd name="f682" fmla="*/ f537 1 745310"/>
                <a:gd name="f683" fmla="*/ f538 1 908479"/>
                <a:gd name="f684" fmla="*/ f539 1 908479"/>
                <a:gd name="f685" fmla="*/ f540 1 908479"/>
                <a:gd name="f686" fmla="*/ f541 1 745310"/>
                <a:gd name="f687" fmla="*/ f542 1 908479"/>
                <a:gd name="f688" fmla="*/ f543 1 745310"/>
                <a:gd name="f689" fmla="*/ f544 1 908479"/>
                <a:gd name="f690" fmla="*/ f545 1 745310"/>
                <a:gd name="f691" fmla="*/ f546 1 908479"/>
                <a:gd name="f692" fmla="*/ f547 1 745310"/>
                <a:gd name="f693" fmla="*/ f548 1 908479"/>
                <a:gd name="f694" fmla="*/ f549 1 745310"/>
                <a:gd name="f695" fmla="*/ f550 1 908479"/>
                <a:gd name="f696" fmla="*/ f551 1 745310"/>
                <a:gd name="f697" fmla="*/ f552 1 908479"/>
                <a:gd name="f698" fmla="*/ f553 1 745310"/>
                <a:gd name="f699" fmla="*/ f554 1 908479"/>
                <a:gd name="f700" fmla="*/ f555 1 745310"/>
                <a:gd name="f701" fmla="*/ f556 1 908479"/>
                <a:gd name="f702" fmla="*/ f557 1 745310"/>
                <a:gd name="f703" fmla="*/ f558 1 908479"/>
                <a:gd name="f704" fmla="*/ f559 1 745310"/>
                <a:gd name="f705" fmla="*/ f560 1 908479"/>
                <a:gd name="f706" fmla="*/ f561 1 745310"/>
                <a:gd name="f707" fmla="*/ f562 1 908479"/>
                <a:gd name="f708" fmla="*/ f563 1 745310"/>
                <a:gd name="f709" fmla="*/ f564 1 908479"/>
                <a:gd name="f710" fmla="*/ f565 1 745310"/>
                <a:gd name="f711" fmla="*/ f566 1 908479"/>
                <a:gd name="f712" fmla="*/ f567 1 745310"/>
                <a:gd name="f713" fmla="*/ f568 1 908479"/>
                <a:gd name="f714" fmla="*/ f569 1 745310"/>
                <a:gd name="f715" fmla="*/ f570 1 908479"/>
                <a:gd name="f716" fmla="*/ f571 1 745310"/>
                <a:gd name="f717" fmla="*/ f572 1 908479"/>
                <a:gd name="f718" fmla="*/ f573 1 745310"/>
                <a:gd name="f719" fmla="*/ f574 1 908479"/>
                <a:gd name="f720" fmla="*/ f575 1 745310"/>
                <a:gd name="f721" fmla="*/ f576 1 908479"/>
                <a:gd name="f722" fmla="*/ f577 1 745310"/>
                <a:gd name="f723" fmla="*/ f578 1 908479"/>
                <a:gd name="f724" fmla="*/ f579 1 745310"/>
                <a:gd name="f725" fmla="*/ f580 1 908479"/>
                <a:gd name="f726" fmla="*/ f581 1 745310"/>
                <a:gd name="f727" fmla="*/ f582 1 908479"/>
                <a:gd name="f728" fmla="*/ f583 1 745310"/>
                <a:gd name="f729" fmla="*/ f584 1 908479"/>
                <a:gd name="f730" fmla="*/ f585 1 745310"/>
                <a:gd name="f731" fmla="*/ f586 1 908479"/>
                <a:gd name="f732" fmla="*/ f587 1 745310"/>
                <a:gd name="f733" fmla="*/ f588 1 908479"/>
                <a:gd name="f734" fmla="*/ f589 1 745310"/>
                <a:gd name="f735" fmla="*/ f590 1 908479"/>
                <a:gd name="f736" fmla="*/ f438 1 f445"/>
                <a:gd name="f737" fmla="*/ f439 1 f445"/>
                <a:gd name="f738" fmla="*/ f438 1 f446"/>
                <a:gd name="f739" fmla="*/ f440 1 f446"/>
                <a:gd name="f740" fmla="*/ f592 1 f445"/>
                <a:gd name="f741" fmla="*/ f593 1 f446"/>
                <a:gd name="f742" fmla="*/ f594 1 f445"/>
                <a:gd name="f743" fmla="*/ f595 1 f446"/>
                <a:gd name="f744" fmla="*/ f596 1 f445"/>
                <a:gd name="f745" fmla="*/ f597 1 f446"/>
                <a:gd name="f746" fmla="*/ f598 1 f445"/>
                <a:gd name="f747" fmla="*/ f599 1 f446"/>
                <a:gd name="f748" fmla="*/ f600 1 f445"/>
                <a:gd name="f749" fmla="*/ f601 1 f446"/>
                <a:gd name="f750" fmla="*/ f602 1 f445"/>
                <a:gd name="f751" fmla="*/ f603 1 f446"/>
                <a:gd name="f752" fmla="*/ f604 1 f445"/>
                <a:gd name="f753" fmla="*/ f605 1 f446"/>
                <a:gd name="f754" fmla="*/ f606 1 f445"/>
                <a:gd name="f755" fmla="*/ f607 1 f446"/>
                <a:gd name="f756" fmla="*/ f608 1 f445"/>
                <a:gd name="f757" fmla="*/ f609 1 f446"/>
                <a:gd name="f758" fmla="*/ f610 1 f445"/>
                <a:gd name="f759" fmla="*/ f611 1 f446"/>
                <a:gd name="f760" fmla="*/ f612 1 f445"/>
                <a:gd name="f761" fmla="*/ f613 1 f446"/>
                <a:gd name="f762" fmla="*/ f614 1 f445"/>
                <a:gd name="f763" fmla="*/ f615 1 f446"/>
                <a:gd name="f764" fmla="*/ f616 1 f445"/>
                <a:gd name="f765" fmla="*/ f617 1 f446"/>
                <a:gd name="f766" fmla="*/ f618 1 f445"/>
                <a:gd name="f767" fmla="*/ f619 1 f446"/>
                <a:gd name="f768" fmla="*/ f620 1 f445"/>
                <a:gd name="f769" fmla="*/ f621 1 f446"/>
                <a:gd name="f770" fmla="*/ f622 1 f445"/>
                <a:gd name="f771" fmla="*/ f623 1 f446"/>
                <a:gd name="f772" fmla="*/ f624 1 f445"/>
                <a:gd name="f773" fmla="*/ f625 1 f446"/>
                <a:gd name="f774" fmla="*/ f626 1 f445"/>
                <a:gd name="f775" fmla="*/ f627 1 f446"/>
                <a:gd name="f776" fmla="*/ f628 1 f445"/>
                <a:gd name="f777" fmla="*/ f629 1 f446"/>
                <a:gd name="f778" fmla="*/ f630 1 f445"/>
                <a:gd name="f779" fmla="*/ f631 1 f446"/>
                <a:gd name="f780" fmla="*/ f632 1 f445"/>
                <a:gd name="f781" fmla="*/ f633 1 f446"/>
                <a:gd name="f782" fmla="*/ f634 1 f445"/>
                <a:gd name="f783" fmla="*/ f635 1 f446"/>
                <a:gd name="f784" fmla="*/ f636 1 f445"/>
                <a:gd name="f785" fmla="*/ f637 1 f446"/>
                <a:gd name="f786" fmla="*/ f638 1 f446"/>
                <a:gd name="f787" fmla="*/ f639 1 f445"/>
                <a:gd name="f788" fmla="*/ f640 1 f446"/>
                <a:gd name="f789" fmla="*/ f641 1 f445"/>
                <a:gd name="f790" fmla="*/ f642 1 f446"/>
                <a:gd name="f791" fmla="*/ f643 1 f445"/>
                <a:gd name="f792" fmla="*/ f644 1 f446"/>
                <a:gd name="f793" fmla="*/ f645 1 f445"/>
                <a:gd name="f794" fmla="*/ f646 1 f446"/>
                <a:gd name="f795" fmla="*/ f647 1 f445"/>
                <a:gd name="f796" fmla="*/ f648 1 f446"/>
                <a:gd name="f797" fmla="*/ f649 1 f445"/>
                <a:gd name="f798" fmla="*/ f650 1 f446"/>
                <a:gd name="f799" fmla="*/ f651 1 f445"/>
                <a:gd name="f800" fmla="*/ f652 1 f446"/>
                <a:gd name="f801" fmla="*/ f653 1 f445"/>
                <a:gd name="f802" fmla="*/ f654 1 f446"/>
                <a:gd name="f803" fmla="*/ f655 1 f445"/>
                <a:gd name="f804" fmla="*/ f656 1 f446"/>
                <a:gd name="f805" fmla="*/ f657 1 f445"/>
                <a:gd name="f806" fmla="*/ f658 1 f446"/>
                <a:gd name="f807" fmla="*/ f659 1 f446"/>
                <a:gd name="f808" fmla="*/ f660 1 f445"/>
                <a:gd name="f809" fmla="*/ f661 1 f446"/>
                <a:gd name="f810" fmla="*/ f662 1 f445"/>
                <a:gd name="f811" fmla="*/ f663 1 f446"/>
                <a:gd name="f812" fmla="*/ f664 1 f445"/>
                <a:gd name="f813" fmla="*/ f665 1 f446"/>
                <a:gd name="f814" fmla="*/ f666 1 f445"/>
                <a:gd name="f815" fmla="*/ f667 1 f446"/>
                <a:gd name="f816" fmla="*/ f668 1 f445"/>
                <a:gd name="f817" fmla="*/ f669 1 f446"/>
                <a:gd name="f818" fmla="*/ f670 1 f445"/>
                <a:gd name="f819" fmla="*/ f671 1 f446"/>
                <a:gd name="f820" fmla="*/ f672 1 f445"/>
                <a:gd name="f821" fmla="*/ f673 1 f446"/>
                <a:gd name="f822" fmla="*/ f674 1 f445"/>
                <a:gd name="f823" fmla="*/ f675 1 f446"/>
                <a:gd name="f824" fmla="*/ f676 1 f445"/>
                <a:gd name="f825" fmla="*/ f677 1 f446"/>
                <a:gd name="f826" fmla="*/ f678 1 f445"/>
                <a:gd name="f827" fmla="*/ f679 1 f446"/>
                <a:gd name="f828" fmla="*/ f680 1 f445"/>
                <a:gd name="f829" fmla="*/ f681 1 f446"/>
                <a:gd name="f830" fmla="*/ f682 1 f445"/>
                <a:gd name="f831" fmla="*/ f683 1 f446"/>
                <a:gd name="f832" fmla="*/ f684 1 f446"/>
                <a:gd name="f833" fmla="*/ f685 1 f446"/>
                <a:gd name="f834" fmla="*/ f686 1 f445"/>
                <a:gd name="f835" fmla="*/ f687 1 f446"/>
                <a:gd name="f836" fmla="*/ f688 1 f445"/>
                <a:gd name="f837" fmla="*/ f689 1 f446"/>
                <a:gd name="f838" fmla="*/ f690 1 f445"/>
                <a:gd name="f839" fmla="*/ f691 1 f446"/>
                <a:gd name="f840" fmla="*/ f692 1 f445"/>
                <a:gd name="f841" fmla="*/ f693 1 f446"/>
                <a:gd name="f842" fmla="*/ f694 1 f445"/>
                <a:gd name="f843" fmla="*/ f695 1 f446"/>
                <a:gd name="f844" fmla="*/ f696 1 f445"/>
                <a:gd name="f845" fmla="*/ f697 1 f446"/>
                <a:gd name="f846" fmla="*/ f698 1 f445"/>
                <a:gd name="f847" fmla="*/ f699 1 f446"/>
                <a:gd name="f848" fmla="*/ f700 1 f445"/>
                <a:gd name="f849" fmla="*/ f701 1 f446"/>
                <a:gd name="f850" fmla="*/ f702 1 f445"/>
                <a:gd name="f851" fmla="*/ f703 1 f446"/>
                <a:gd name="f852" fmla="*/ f704 1 f445"/>
                <a:gd name="f853" fmla="*/ f705 1 f446"/>
                <a:gd name="f854" fmla="*/ f706 1 f445"/>
                <a:gd name="f855" fmla="*/ f707 1 f446"/>
                <a:gd name="f856" fmla="*/ f708 1 f445"/>
                <a:gd name="f857" fmla="*/ f709 1 f446"/>
                <a:gd name="f858" fmla="*/ f710 1 f445"/>
                <a:gd name="f859" fmla="*/ f711 1 f446"/>
                <a:gd name="f860" fmla="*/ f712 1 f445"/>
                <a:gd name="f861" fmla="*/ f713 1 f446"/>
                <a:gd name="f862" fmla="*/ f714 1 f445"/>
                <a:gd name="f863" fmla="*/ f715 1 f446"/>
                <a:gd name="f864" fmla="*/ f716 1 f445"/>
                <a:gd name="f865" fmla="*/ f717 1 f446"/>
                <a:gd name="f866" fmla="*/ f718 1 f445"/>
                <a:gd name="f867" fmla="*/ f719 1 f446"/>
                <a:gd name="f868" fmla="*/ f720 1 f445"/>
                <a:gd name="f869" fmla="*/ f721 1 f446"/>
                <a:gd name="f870" fmla="*/ f722 1 f445"/>
                <a:gd name="f871" fmla="*/ f723 1 f446"/>
                <a:gd name="f872" fmla="*/ f724 1 f445"/>
                <a:gd name="f873" fmla="*/ f725 1 f446"/>
                <a:gd name="f874" fmla="*/ f726 1 f445"/>
                <a:gd name="f875" fmla="*/ f727 1 f446"/>
                <a:gd name="f876" fmla="*/ f728 1 f445"/>
                <a:gd name="f877" fmla="*/ f729 1 f446"/>
                <a:gd name="f878" fmla="*/ f730 1 f445"/>
                <a:gd name="f879" fmla="*/ f731 1 f446"/>
                <a:gd name="f880" fmla="*/ f732 1 f445"/>
                <a:gd name="f881" fmla="*/ f733 1 f446"/>
                <a:gd name="f882" fmla="*/ f734 1 f445"/>
                <a:gd name="f883" fmla="*/ f735 1 f446"/>
                <a:gd name="f884" fmla="*/ f736 f436 1"/>
                <a:gd name="f885" fmla="*/ f737 f436 1"/>
                <a:gd name="f886" fmla="*/ f739 f437 1"/>
                <a:gd name="f887" fmla="*/ f738 f437 1"/>
                <a:gd name="f888" fmla="*/ f740 f436 1"/>
                <a:gd name="f889" fmla="*/ f741 f437 1"/>
                <a:gd name="f890" fmla="*/ f742 f436 1"/>
                <a:gd name="f891" fmla="*/ f743 f437 1"/>
                <a:gd name="f892" fmla="*/ f744 f436 1"/>
                <a:gd name="f893" fmla="*/ f745 f437 1"/>
                <a:gd name="f894" fmla="*/ f746 f436 1"/>
                <a:gd name="f895" fmla="*/ f747 f437 1"/>
                <a:gd name="f896" fmla="*/ f748 f436 1"/>
                <a:gd name="f897" fmla="*/ f749 f437 1"/>
                <a:gd name="f898" fmla="*/ f750 f436 1"/>
                <a:gd name="f899" fmla="*/ f751 f437 1"/>
                <a:gd name="f900" fmla="*/ f752 f436 1"/>
                <a:gd name="f901" fmla="*/ f753 f437 1"/>
                <a:gd name="f902" fmla="*/ f754 f436 1"/>
                <a:gd name="f903" fmla="*/ f755 f437 1"/>
                <a:gd name="f904" fmla="*/ f756 f436 1"/>
                <a:gd name="f905" fmla="*/ f757 f437 1"/>
                <a:gd name="f906" fmla="*/ f758 f436 1"/>
                <a:gd name="f907" fmla="*/ f759 f437 1"/>
                <a:gd name="f908" fmla="*/ f760 f436 1"/>
                <a:gd name="f909" fmla="*/ f761 f437 1"/>
                <a:gd name="f910" fmla="*/ f762 f436 1"/>
                <a:gd name="f911" fmla="*/ f763 f437 1"/>
                <a:gd name="f912" fmla="*/ f764 f436 1"/>
                <a:gd name="f913" fmla="*/ f765 f437 1"/>
                <a:gd name="f914" fmla="*/ f766 f436 1"/>
                <a:gd name="f915" fmla="*/ f767 f437 1"/>
                <a:gd name="f916" fmla="*/ f768 f436 1"/>
                <a:gd name="f917" fmla="*/ f769 f437 1"/>
                <a:gd name="f918" fmla="*/ f770 f436 1"/>
                <a:gd name="f919" fmla="*/ f771 f437 1"/>
                <a:gd name="f920" fmla="*/ f772 f436 1"/>
                <a:gd name="f921" fmla="*/ f773 f437 1"/>
                <a:gd name="f922" fmla="*/ f774 f436 1"/>
                <a:gd name="f923" fmla="*/ f775 f437 1"/>
                <a:gd name="f924" fmla="*/ f776 f436 1"/>
                <a:gd name="f925" fmla="*/ f777 f437 1"/>
                <a:gd name="f926" fmla="*/ f778 f436 1"/>
                <a:gd name="f927" fmla="*/ f779 f437 1"/>
                <a:gd name="f928" fmla="*/ f780 f436 1"/>
                <a:gd name="f929" fmla="*/ f781 f437 1"/>
                <a:gd name="f930" fmla="*/ f782 f436 1"/>
                <a:gd name="f931" fmla="*/ f783 f437 1"/>
                <a:gd name="f932" fmla="*/ f784 f436 1"/>
                <a:gd name="f933" fmla="*/ f785 f437 1"/>
                <a:gd name="f934" fmla="*/ f786 f437 1"/>
                <a:gd name="f935" fmla="*/ f787 f436 1"/>
                <a:gd name="f936" fmla="*/ f788 f437 1"/>
                <a:gd name="f937" fmla="*/ f789 f436 1"/>
                <a:gd name="f938" fmla="*/ f790 f437 1"/>
                <a:gd name="f939" fmla="*/ f791 f436 1"/>
                <a:gd name="f940" fmla="*/ f792 f437 1"/>
                <a:gd name="f941" fmla="*/ f793 f436 1"/>
                <a:gd name="f942" fmla="*/ f794 f437 1"/>
                <a:gd name="f943" fmla="*/ f795 f436 1"/>
                <a:gd name="f944" fmla="*/ f796 f437 1"/>
                <a:gd name="f945" fmla="*/ f797 f436 1"/>
                <a:gd name="f946" fmla="*/ f798 f437 1"/>
                <a:gd name="f947" fmla="*/ f799 f436 1"/>
                <a:gd name="f948" fmla="*/ f800 f437 1"/>
                <a:gd name="f949" fmla="*/ f801 f436 1"/>
                <a:gd name="f950" fmla="*/ f802 f437 1"/>
                <a:gd name="f951" fmla="*/ f803 f436 1"/>
                <a:gd name="f952" fmla="*/ f804 f437 1"/>
                <a:gd name="f953" fmla="*/ f805 f436 1"/>
                <a:gd name="f954" fmla="*/ f806 f437 1"/>
                <a:gd name="f955" fmla="*/ f807 f437 1"/>
                <a:gd name="f956" fmla="*/ f808 f436 1"/>
                <a:gd name="f957" fmla="*/ f809 f437 1"/>
                <a:gd name="f958" fmla="*/ f810 f436 1"/>
                <a:gd name="f959" fmla="*/ f811 f437 1"/>
                <a:gd name="f960" fmla="*/ f812 f436 1"/>
                <a:gd name="f961" fmla="*/ f813 f437 1"/>
                <a:gd name="f962" fmla="*/ f814 f436 1"/>
                <a:gd name="f963" fmla="*/ f815 f437 1"/>
                <a:gd name="f964" fmla="*/ f816 f436 1"/>
                <a:gd name="f965" fmla="*/ f817 f437 1"/>
                <a:gd name="f966" fmla="*/ f818 f436 1"/>
                <a:gd name="f967" fmla="*/ f819 f437 1"/>
                <a:gd name="f968" fmla="*/ f820 f436 1"/>
                <a:gd name="f969" fmla="*/ f821 f437 1"/>
                <a:gd name="f970" fmla="*/ f822 f436 1"/>
                <a:gd name="f971" fmla="*/ f823 f437 1"/>
                <a:gd name="f972" fmla="*/ f824 f436 1"/>
                <a:gd name="f973" fmla="*/ f825 f437 1"/>
                <a:gd name="f974" fmla="*/ f826 f436 1"/>
                <a:gd name="f975" fmla="*/ f827 f437 1"/>
                <a:gd name="f976" fmla="*/ f828 f436 1"/>
                <a:gd name="f977" fmla="*/ f829 f437 1"/>
                <a:gd name="f978" fmla="*/ f830 f436 1"/>
                <a:gd name="f979" fmla="*/ f831 f437 1"/>
                <a:gd name="f980" fmla="*/ f832 f437 1"/>
                <a:gd name="f981" fmla="*/ f833 f437 1"/>
                <a:gd name="f982" fmla="*/ f834 f436 1"/>
                <a:gd name="f983" fmla="*/ f835 f437 1"/>
                <a:gd name="f984" fmla="*/ f836 f436 1"/>
                <a:gd name="f985" fmla="*/ f837 f437 1"/>
                <a:gd name="f986" fmla="*/ f838 f436 1"/>
                <a:gd name="f987" fmla="*/ f839 f437 1"/>
                <a:gd name="f988" fmla="*/ f840 f436 1"/>
                <a:gd name="f989" fmla="*/ f841 f437 1"/>
                <a:gd name="f990" fmla="*/ f842 f436 1"/>
                <a:gd name="f991" fmla="*/ f843 f437 1"/>
                <a:gd name="f992" fmla="*/ f844 f436 1"/>
                <a:gd name="f993" fmla="*/ f845 f437 1"/>
                <a:gd name="f994" fmla="*/ f846 f436 1"/>
                <a:gd name="f995" fmla="*/ f847 f437 1"/>
                <a:gd name="f996" fmla="*/ f848 f436 1"/>
                <a:gd name="f997" fmla="*/ f849 f437 1"/>
                <a:gd name="f998" fmla="*/ f850 f436 1"/>
                <a:gd name="f999" fmla="*/ f851 f437 1"/>
                <a:gd name="f1000" fmla="*/ f852 f436 1"/>
                <a:gd name="f1001" fmla="*/ f853 f437 1"/>
                <a:gd name="f1002" fmla="*/ f854 f436 1"/>
                <a:gd name="f1003" fmla="*/ f855 f437 1"/>
                <a:gd name="f1004" fmla="*/ f856 f436 1"/>
                <a:gd name="f1005" fmla="*/ f857 f437 1"/>
                <a:gd name="f1006" fmla="*/ f858 f436 1"/>
                <a:gd name="f1007" fmla="*/ f859 f437 1"/>
                <a:gd name="f1008" fmla="*/ f860 f436 1"/>
                <a:gd name="f1009" fmla="*/ f861 f437 1"/>
                <a:gd name="f1010" fmla="*/ f862 f436 1"/>
                <a:gd name="f1011" fmla="*/ f863 f437 1"/>
                <a:gd name="f1012" fmla="*/ f864 f436 1"/>
                <a:gd name="f1013" fmla="*/ f865 f437 1"/>
                <a:gd name="f1014" fmla="*/ f866 f436 1"/>
                <a:gd name="f1015" fmla="*/ f867 f437 1"/>
                <a:gd name="f1016" fmla="*/ f868 f436 1"/>
                <a:gd name="f1017" fmla="*/ f869 f437 1"/>
                <a:gd name="f1018" fmla="*/ f870 f436 1"/>
                <a:gd name="f1019" fmla="*/ f871 f437 1"/>
                <a:gd name="f1020" fmla="*/ f872 f436 1"/>
                <a:gd name="f1021" fmla="*/ f873 f437 1"/>
                <a:gd name="f1022" fmla="*/ f874 f436 1"/>
                <a:gd name="f1023" fmla="*/ f875 f437 1"/>
                <a:gd name="f1024" fmla="*/ f876 f436 1"/>
                <a:gd name="f1025" fmla="*/ f877 f437 1"/>
                <a:gd name="f1026" fmla="*/ f878 f436 1"/>
                <a:gd name="f1027" fmla="*/ f879 f437 1"/>
                <a:gd name="f1028" fmla="*/ f880 f436 1"/>
                <a:gd name="f1029" fmla="*/ f881 f437 1"/>
                <a:gd name="f1030" fmla="*/ f882 f436 1"/>
                <a:gd name="f1031" fmla="*/ f883 f4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1">
                  <a:pos x="f888" y="f889"/>
                </a:cxn>
                <a:cxn ang="f591">
                  <a:pos x="f890" y="f891"/>
                </a:cxn>
                <a:cxn ang="f591">
                  <a:pos x="f892" y="f893"/>
                </a:cxn>
                <a:cxn ang="f591">
                  <a:pos x="f894" y="f895"/>
                </a:cxn>
                <a:cxn ang="f591">
                  <a:pos x="f896" y="f897"/>
                </a:cxn>
                <a:cxn ang="f591">
                  <a:pos x="f898" y="f899"/>
                </a:cxn>
                <a:cxn ang="f591">
                  <a:pos x="f900" y="f901"/>
                </a:cxn>
                <a:cxn ang="f591">
                  <a:pos x="f902" y="f903"/>
                </a:cxn>
                <a:cxn ang="f591">
                  <a:pos x="f904" y="f905"/>
                </a:cxn>
                <a:cxn ang="f591">
                  <a:pos x="f906" y="f907"/>
                </a:cxn>
                <a:cxn ang="f591">
                  <a:pos x="f908" y="f909"/>
                </a:cxn>
                <a:cxn ang="f591">
                  <a:pos x="f910" y="f911"/>
                </a:cxn>
                <a:cxn ang="f591">
                  <a:pos x="f912" y="f913"/>
                </a:cxn>
                <a:cxn ang="f591">
                  <a:pos x="f914" y="f915"/>
                </a:cxn>
                <a:cxn ang="f591">
                  <a:pos x="f916" y="f917"/>
                </a:cxn>
                <a:cxn ang="f591">
                  <a:pos x="f918" y="f919"/>
                </a:cxn>
                <a:cxn ang="f591">
                  <a:pos x="f920" y="f921"/>
                </a:cxn>
                <a:cxn ang="f591">
                  <a:pos x="f922" y="f923"/>
                </a:cxn>
                <a:cxn ang="f591">
                  <a:pos x="f924" y="f925"/>
                </a:cxn>
                <a:cxn ang="f591">
                  <a:pos x="f926" y="f927"/>
                </a:cxn>
                <a:cxn ang="f591">
                  <a:pos x="f928" y="f929"/>
                </a:cxn>
                <a:cxn ang="f591">
                  <a:pos x="f930" y="f931"/>
                </a:cxn>
                <a:cxn ang="f591">
                  <a:pos x="f932" y="f933"/>
                </a:cxn>
                <a:cxn ang="f591">
                  <a:pos x="f908" y="f934"/>
                </a:cxn>
                <a:cxn ang="f591">
                  <a:pos x="f935" y="f936"/>
                </a:cxn>
                <a:cxn ang="f591">
                  <a:pos x="f937" y="f938"/>
                </a:cxn>
                <a:cxn ang="f591">
                  <a:pos x="f939" y="f940"/>
                </a:cxn>
                <a:cxn ang="f591">
                  <a:pos x="f941" y="f942"/>
                </a:cxn>
                <a:cxn ang="f591">
                  <a:pos x="f943" y="f944"/>
                </a:cxn>
                <a:cxn ang="f591">
                  <a:pos x="f945" y="f946"/>
                </a:cxn>
                <a:cxn ang="f591">
                  <a:pos x="f947" y="f948"/>
                </a:cxn>
                <a:cxn ang="f591">
                  <a:pos x="f949" y="f950"/>
                </a:cxn>
                <a:cxn ang="f591">
                  <a:pos x="f951" y="f952"/>
                </a:cxn>
                <a:cxn ang="f591">
                  <a:pos x="f953" y="f954"/>
                </a:cxn>
                <a:cxn ang="f591">
                  <a:pos x="f953" y="f955"/>
                </a:cxn>
                <a:cxn ang="f591">
                  <a:pos x="f956" y="f957"/>
                </a:cxn>
                <a:cxn ang="f591">
                  <a:pos x="f958" y="f959"/>
                </a:cxn>
                <a:cxn ang="f591">
                  <a:pos x="f960" y="f961"/>
                </a:cxn>
                <a:cxn ang="f591">
                  <a:pos x="f962" y="f963"/>
                </a:cxn>
                <a:cxn ang="f591">
                  <a:pos x="f964" y="f965"/>
                </a:cxn>
                <a:cxn ang="f591">
                  <a:pos x="f966" y="f967"/>
                </a:cxn>
                <a:cxn ang="f591">
                  <a:pos x="f968" y="f969"/>
                </a:cxn>
                <a:cxn ang="f591">
                  <a:pos x="f970" y="f971"/>
                </a:cxn>
                <a:cxn ang="f591">
                  <a:pos x="f972" y="f973"/>
                </a:cxn>
                <a:cxn ang="f591">
                  <a:pos x="f974" y="f975"/>
                </a:cxn>
                <a:cxn ang="f591">
                  <a:pos x="f976" y="f977"/>
                </a:cxn>
                <a:cxn ang="f591">
                  <a:pos x="f978" y="f979"/>
                </a:cxn>
                <a:cxn ang="f591">
                  <a:pos x="f978" y="f980"/>
                </a:cxn>
                <a:cxn ang="f591">
                  <a:pos x="f978" y="f981"/>
                </a:cxn>
                <a:cxn ang="f591">
                  <a:pos x="f982" y="f983"/>
                </a:cxn>
                <a:cxn ang="f591">
                  <a:pos x="f984" y="f985"/>
                </a:cxn>
                <a:cxn ang="f591">
                  <a:pos x="f986" y="f987"/>
                </a:cxn>
                <a:cxn ang="f591">
                  <a:pos x="f988" y="f989"/>
                </a:cxn>
                <a:cxn ang="f591">
                  <a:pos x="f990" y="f991"/>
                </a:cxn>
                <a:cxn ang="f591">
                  <a:pos x="f992" y="f993"/>
                </a:cxn>
                <a:cxn ang="f591">
                  <a:pos x="f994" y="f995"/>
                </a:cxn>
                <a:cxn ang="f591">
                  <a:pos x="f996" y="f997"/>
                </a:cxn>
                <a:cxn ang="f591">
                  <a:pos x="f998" y="f999"/>
                </a:cxn>
                <a:cxn ang="f591">
                  <a:pos x="f1000" y="f1001"/>
                </a:cxn>
                <a:cxn ang="f591">
                  <a:pos x="f1002" y="f1003"/>
                </a:cxn>
                <a:cxn ang="f591">
                  <a:pos x="f1004" y="f1005"/>
                </a:cxn>
                <a:cxn ang="f591">
                  <a:pos x="f1006" y="f1007"/>
                </a:cxn>
                <a:cxn ang="f591">
                  <a:pos x="f1008" y="f1009"/>
                </a:cxn>
                <a:cxn ang="f591">
                  <a:pos x="f1010" y="f1011"/>
                </a:cxn>
                <a:cxn ang="f591">
                  <a:pos x="f1012" y="f1013"/>
                </a:cxn>
                <a:cxn ang="f591">
                  <a:pos x="f1014" y="f1015"/>
                </a:cxn>
                <a:cxn ang="f591">
                  <a:pos x="f1016" y="f1017"/>
                </a:cxn>
                <a:cxn ang="f591">
                  <a:pos x="f1018" y="f1019"/>
                </a:cxn>
                <a:cxn ang="f591">
                  <a:pos x="f1020" y="f1021"/>
                </a:cxn>
                <a:cxn ang="f591">
                  <a:pos x="f1022" y="f1023"/>
                </a:cxn>
                <a:cxn ang="f591">
                  <a:pos x="f888" y="f889"/>
                </a:cxn>
                <a:cxn ang="f591">
                  <a:pos x="f1024" y="f1025"/>
                </a:cxn>
                <a:cxn ang="f591">
                  <a:pos x="f1026" y="f1027"/>
                </a:cxn>
                <a:cxn ang="f591">
                  <a:pos x="f1028" y="f1029"/>
                </a:cxn>
                <a:cxn ang="f591">
                  <a:pos x="f1030" y="f1031"/>
                </a:cxn>
                <a:cxn ang="f591">
                  <a:pos x="f1024" y="f1025"/>
                </a:cxn>
              </a:cxnLst>
              <a:rect l="f884" t="f887" r="f885" b="f886"/>
              <a:pathLst>
                <a:path w="745310" h="908479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cubicBezTo>
                    <a:pt x="f136" y="f137"/>
                    <a:pt x="f138" y="f139"/>
                    <a:pt x="f140" y="f141"/>
                  </a:cubicBezTo>
                  <a:cubicBezTo>
                    <a:pt x="f142" y="f143"/>
                    <a:pt x="f144" y="f145"/>
                    <a:pt x="f68" y="f146"/>
                  </a:cubicBezTo>
                  <a:cubicBezTo>
                    <a:pt x="f147" y="f148"/>
                    <a:pt x="f149" y="f150"/>
                    <a:pt x="f151" y="f152"/>
                  </a:cubicBezTo>
                  <a:cubicBezTo>
                    <a:pt x="f153" y="f154"/>
                    <a:pt x="f155" y="f156"/>
                    <a:pt x="f157" y="f158"/>
                  </a:cubicBezTo>
                  <a:cubicBezTo>
                    <a:pt x="f159" y="f160"/>
                    <a:pt x="f161" y="f162"/>
                    <a:pt x="f163" y="f164"/>
                  </a:cubicBezTo>
                  <a:cubicBezTo>
                    <a:pt x="f165" y="f166"/>
                    <a:pt x="f167" y="f168"/>
                    <a:pt x="f169" y="f170"/>
                  </a:cubicBezTo>
                  <a:cubicBezTo>
                    <a:pt x="f171" y="f172"/>
                    <a:pt x="f173" y="f174"/>
                    <a:pt x="f175" y="f176"/>
                  </a:cubicBezTo>
                  <a:cubicBezTo>
                    <a:pt x="f177" y="f178"/>
                    <a:pt x="f179" y="f180"/>
                    <a:pt x="f181" y="f182"/>
                  </a:cubicBezTo>
                  <a:cubicBezTo>
                    <a:pt x="f183" y="f184"/>
                    <a:pt x="f185" y="f186"/>
                    <a:pt x="f187" y="f188"/>
                  </a:cubicBezTo>
                  <a:cubicBezTo>
                    <a:pt x="f189" y="f190"/>
                    <a:pt x="f191" y="f192"/>
                    <a:pt x="f193" y="f194"/>
                  </a:cubicBezTo>
                  <a:cubicBezTo>
                    <a:pt x="f195" y="f196"/>
                    <a:pt x="f197" y="f198"/>
                    <a:pt x="f199" y="f200"/>
                  </a:cubicBezTo>
                  <a:cubicBezTo>
                    <a:pt x="f201" y="f202"/>
                    <a:pt x="f203" y="f204"/>
                    <a:pt x="f205" y="f206"/>
                  </a:cubicBezTo>
                  <a:cubicBezTo>
                    <a:pt x="f205" y="f207"/>
                    <a:pt x="f208" y="f209"/>
                    <a:pt x="f205" y="f210"/>
                  </a:cubicBezTo>
                  <a:cubicBezTo>
                    <a:pt x="f211" y="f212"/>
                    <a:pt x="f213" y="f214"/>
                    <a:pt x="f215" y="f216"/>
                  </a:cubicBezTo>
                  <a:cubicBezTo>
                    <a:pt x="f217" y="f218"/>
                    <a:pt x="f219" y="f220"/>
                    <a:pt x="f136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6" y="f238"/>
                  </a:cubicBezTo>
                  <a:cubicBezTo>
                    <a:pt x="f236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2" y="f253"/>
                    <a:pt x="f254" y="f255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268" y="f269"/>
                    <a:pt x="f270" y="f271"/>
                    <a:pt x="f272" y="f273"/>
                  </a:cubicBezTo>
                  <a:cubicBezTo>
                    <a:pt x="f274" y="f275"/>
                    <a:pt x="f276" y="f277"/>
                    <a:pt x="f278" y="f279"/>
                  </a:cubicBezTo>
                  <a:cubicBezTo>
                    <a:pt x="f278" y="f280"/>
                    <a:pt x="f278" y="f281"/>
                    <a:pt x="f278" y="f282"/>
                  </a:cubicBezTo>
                  <a:cubicBezTo>
                    <a:pt x="f278" y="f283"/>
                    <a:pt x="f284" y="f285"/>
                    <a:pt x="f278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1" y="f303"/>
                  </a:cubicBezTo>
                  <a:cubicBezTo>
                    <a:pt x="f301" y="f304"/>
                    <a:pt x="f305" y="f306"/>
                    <a:pt x="f307" y="f308"/>
                  </a:cubicBezTo>
                  <a:cubicBezTo>
                    <a:pt x="f309" y="f310"/>
                    <a:pt x="f311" y="f312"/>
                    <a:pt x="f313" y="f314"/>
                  </a:cubicBez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330"/>
                    <a:pt x="f331" y="f332"/>
                  </a:cubicBezTo>
                  <a:cubicBezTo>
                    <a:pt x="f333" y="f334"/>
                    <a:pt x="f335" y="f336"/>
                    <a:pt x="f337" y="f338"/>
                  </a:cubicBezTo>
                  <a:cubicBezTo>
                    <a:pt x="f339" y="f340"/>
                    <a:pt x="f341" y="f342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51" y="f352"/>
                    <a:pt x="f353" y="f354"/>
                    <a:pt x="f355" y="f356"/>
                  </a:cubicBezTo>
                  <a:cubicBezTo>
                    <a:pt x="f357" y="f358"/>
                    <a:pt x="f359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71" y="f372"/>
                    <a:pt x="f373" y="f374"/>
                  </a:cubicBezTo>
                  <a:cubicBezTo>
                    <a:pt x="f375" y="f133"/>
                    <a:pt x="f376" y="f131"/>
                    <a:pt x="f377" y="f378"/>
                  </a:cubicBezTo>
                  <a:cubicBezTo>
                    <a:pt x="f379" y="f380"/>
                    <a:pt x="f381" y="f382"/>
                    <a:pt x="f383" y="f384"/>
                  </a:cubicBezTo>
                  <a:cubicBezTo>
                    <a:pt x="f385" y="f360"/>
                    <a:pt x="f386" y="f387"/>
                    <a:pt x="f388" y="f389"/>
                  </a:cubicBezTo>
                  <a:cubicBezTo>
                    <a:pt x="f390" y="f391"/>
                    <a:pt x="f392" y="f393"/>
                    <a:pt x="f394" y="f395"/>
                  </a:cubicBezTo>
                  <a:cubicBezTo>
                    <a:pt x="f396" y="f397"/>
                    <a:pt x="f398" y="f399"/>
                    <a:pt x="f400" y="f401"/>
                  </a:cubicBezTo>
                  <a:cubicBezTo>
                    <a:pt x="f402" y="f403"/>
                    <a:pt x="f404" y="f405"/>
                    <a:pt x="f406" y="f407"/>
                  </a:cubicBezTo>
                  <a:cubicBezTo>
                    <a:pt x="f408" y="f409"/>
                    <a:pt x="f410" y="f411"/>
                    <a:pt x="f8" y="f9"/>
                  </a:cubicBezTo>
                  <a:close/>
                  <a:moveTo>
                    <a:pt x="f412" y="f413"/>
                  </a:moveTo>
                  <a:cubicBezTo>
                    <a:pt x="f414" y="f415"/>
                    <a:pt x="f416" y="f417"/>
                    <a:pt x="f418" y="f419"/>
                  </a:cubicBezTo>
                  <a:cubicBezTo>
                    <a:pt x="f420" y="f168"/>
                    <a:pt x="f421" y="f422"/>
                    <a:pt x="f423" y="f424"/>
                  </a:cubicBezTo>
                  <a:cubicBezTo>
                    <a:pt x="f425" y="f426"/>
                    <a:pt x="f427" y="f428"/>
                    <a:pt x="f429" y="f430"/>
                  </a:cubicBezTo>
                  <a:cubicBezTo>
                    <a:pt x="f431" y="f432"/>
                    <a:pt x="f433" y="f434"/>
                    <a:pt x="f412" y="f413"/>
                  </a:cubicBezTo>
                  <a:close/>
                </a:path>
              </a:pathLst>
            </a:custGeom>
            <a:solidFill>
              <a:srgbClr val="1499B8"/>
            </a:solidFill>
            <a:ln w="19046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orma libre: forma 61">
              <a:extLst>
                <a:ext uri="{FF2B5EF4-FFF2-40B4-BE49-F238E27FC236}">
                  <a16:creationId xmlns:a16="http://schemas.microsoft.com/office/drawing/2014/main" id="{BC9265BC-B854-432B-AF4A-07A280A62861}"/>
                </a:ext>
              </a:extLst>
            </p:cNvPr>
            <p:cNvSpPr/>
            <p:nvPr/>
          </p:nvSpPr>
          <p:spPr>
            <a:xfrm flipH="1">
              <a:off x="8386053" y="404393"/>
              <a:ext cx="69567" cy="697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9060"/>
                <a:gd name="f7" fmla="val 89262"/>
                <a:gd name="f8" fmla="val 44768"/>
                <a:gd name="f9" fmla="val 1"/>
                <a:gd name="f10" fmla="val 69914"/>
                <a:gd name="f11" fmla="val 287"/>
                <a:gd name="f12" fmla="val 89250"/>
                <a:gd name="f13" fmla="val 19813"/>
                <a:gd name="f14" fmla="val 89059"/>
                <a:gd name="f15" fmla="val 44864"/>
                <a:gd name="f16" fmla="val 88868"/>
                <a:gd name="f17" fmla="val 70391"/>
                <a:gd name="f18" fmla="val 68771"/>
                <a:gd name="f19" fmla="val 89822"/>
                <a:gd name="f20" fmla="val 43339"/>
                <a:gd name="f21" fmla="val 89251"/>
                <a:gd name="f22" fmla="val 18955"/>
                <a:gd name="f23" fmla="val 88774"/>
                <a:gd name="f24" fmla="val -95"/>
                <a:gd name="f25" fmla="val 69058"/>
                <a:gd name="f26" fmla="val 44388"/>
                <a:gd name="f27" fmla="val 95"/>
                <a:gd name="f28" fmla="val 19432"/>
                <a:gd name="f29" fmla="val 19812"/>
                <a:gd name="f30" fmla="val -189"/>
                <a:gd name="f31" fmla="+- 0 0 -90"/>
                <a:gd name="f32" fmla="*/ f3 1 89060"/>
                <a:gd name="f33" fmla="*/ f4 1 89262"/>
                <a:gd name="f34" fmla="val f5"/>
                <a:gd name="f35" fmla="val f6"/>
                <a:gd name="f36" fmla="val f7"/>
                <a:gd name="f37" fmla="*/ f31 f0 1"/>
                <a:gd name="f38" fmla="+- f36 0 f34"/>
                <a:gd name="f39" fmla="+- f35 0 f34"/>
                <a:gd name="f40" fmla="*/ f37 1 f2"/>
                <a:gd name="f41" fmla="*/ f39 1 89060"/>
                <a:gd name="f42" fmla="*/ f38 1 89262"/>
                <a:gd name="f43" fmla="*/ 44768 f39 1"/>
                <a:gd name="f44" fmla="*/ 1 f38 1"/>
                <a:gd name="f45" fmla="*/ 89059 f39 1"/>
                <a:gd name="f46" fmla="*/ 44864 f38 1"/>
                <a:gd name="f47" fmla="*/ 43339 f39 1"/>
                <a:gd name="f48" fmla="*/ 89251 f38 1"/>
                <a:gd name="f49" fmla="*/ 0 f39 1"/>
                <a:gd name="f50" fmla="*/ 44388 f38 1"/>
                <a:gd name="f51" fmla="+- f40 0 f1"/>
                <a:gd name="f52" fmla="*/ f43 1 89060"/>
                <a:gd name="f53" fmla="*/ f44 1 89262"/>
                <a:gd name="f54" fmla="*/ f45 1 89060"/>
                <a:gd name="f55" fmla="*/ f46 1 89262"/>
                <a:gd name="f56" fmla="*/ f47 1 89060"/>
                <a:gd name="f57" fmla="*/ f48 1 89262"/>
                <a:gd name="f58" fmla="*/ f49 1 89060"/>
                <a:gd name="f59" fmla="*/ f50 1 89262"/>
                <a:gd name="f60" fmla="*/ f34 1 f41"/>
                <a:gd name="f61" fmla="*/ f35 1 f41"/>
                <a:gd name="f62" fmla="*/ f34 1 f42"/>
                <a:gd name="f63" fmla="*/ f36 1 f42"/>
                <a:gd name="f64" fmla="*/ f52 1 f41"/>
                <a:gd name="f65" fmla="*/ f53 1 f42"/>
                <a:gd name="f66" fmla="*/ f54 1 f41"/>
                <a:gd name="f67" fmla="*/ f55 1 f42"/>
                <a:gd name="f68" fmla="*/ f56 1 f41"/>
                <a:gd name="f69" fmla="*/ f57 1 f42"/>
                <a:gd name="f70" fmla="*/ f58 1 f41"/>
                <a:gd name="f71" fmla="*/ f59 1 f42"/>
                <a:gd name="f72" fmla="*/ f60 f32 1"/>
                <a:gd name="f73" fmla="*/ f61 f32 1"/>
                <a:gd name="f74" fmla="*/ f63 f33 1"/>
                <a:gd name="f75" fmla="*/ f62 f33 1"/>
                <a:gd name="f76" fmla="*/ f64 f32 1"/>
                <a:gd name="f77" fmla="*/ f65 f33 1"/>
                <a:gd name="f78" fmla="*/ f66 f32 1"/>
                <a:gd name="f79" fmla="*/ f67 f33 1"/>
                <a:gd name="f80" fmla="*/ f68 f32 1"/>
                <a:gd name="f81" fmla="*/ f69 f33 1"/>
                <a:gd name="f82" fmla="*/ f70 f32 1"/>
                <a:gd name="f83" fmla="*/ f71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1">
                  <a:pos x="f76" y="f77"/>
                </a:cxn>
                <a:cxn ang="f51">
                  <a:pos x="f78" y="f79"/>
                </a:cxn>
                <a:cxn ang="f51">
                  <a:pos x="f80" y="f81"/>
                </a:cxn>
                <a:cxn ang="f51">
                  <a:pos x="f82" y="f83"/>
                </a:cxn>
                <a:cxn ang="f51">
                  <a:pos x="f76" y="f77"/>
                </a:cxn>
              </a:cxnLst>
              <a:rect l="f72" t="f75" r="f73" b="f74"/>
              <a:pathLst>
                <a:path w="89060" h="8926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5" y="f26"/>
                  </a:cubicBezTo>
                  <a:cubicBezTo>
                    <a:pt x="f27" y="f28"/>
                    <a:pt x="f29" y="f30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  <p:cxnSp>
        <p:nvCxnSpPr>
          <p:cNvPr id="9" name="Straight Connector 7">
            <a:extLst>
              <a:ext uri="{FF2B5EF4-FFF2-40B4-BE49-F238E27FC236}">
                <a16:creationId xmlns:a16="http://schemas.microsoft.com/office/drawing/2014/main" id="{ED2A90E5-522F-42DB-A76C-B721F64698AD}"/>
              </a:ext>
            </a:extLst>
          </p:cNvPr>
          <p:cNvCxnSpPr/>
          <p:nvPr/>
        </p:nvCxnSpPr>
        <p:spPr>
          <a:xfrm>
            <a:off x="-1591" y="4935903"/>
            <a:ext cx="9145462" cy="0"/>
          </a:xfrm>
          <a:prstGeom prst="straightConnector1">
            <a:avLst/>
          </a:prstGeom>
          <a:noFill/>
          <a:ln w="25402" cap="flat">
            <a:solidFill>
              <a:srgbClr val="2F85A7"/>
            </a:solidFill>
            <a:prstDash val="solid"/>
          </a:ln>
        </p:spPr>
      </p:cxnSp>
      <p:sp>
        <p:nvSpPr>
          <p:cNvPr id="10" name="Rectangle 36">
            <a:extLst>
              <a:ext uri="{FF2B5EF4-FFF2-40B4-BE49-F238E27FC236}">
                <a16:creationId xmlns:a16="http://schemas.microsoft.com/office/drawing/2014/main" id="{831929F2-A87E-4D29-B270-2F12F1D98718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164598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24A2F391-5D7D-40A6-BDFE-F2CD8079FD4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4360" y="95746"/>
            <a:ext cx="7169307" cy="649288"/>
          </a:xfrm>
        </p:spPr>
        <p:txBody>
          <a:bodyPr/>
          <a:lstStyle>
            <a:lvl1pPr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cxnSp>
        <p:nvCxnSpPr>
          <p:cNvPr id="3" name="Straight Connector 7">
            <a:extLst>
              <a:ext uri="{FF2B5EF4-FFF2-40B4-BE49-F238E27FC236}">
                <a16:creationId xmlns:a16="http://schemas.microsoft.com/office/drawing/2014/main" id="{588D7CD0-D450-4614-B30B-3BED4C9B976D}"/>
              </a:ext>
            </a:extLst>
          </p:cNvPr>
          <p:cNvCxnSpPr/>
          <p:nvPr/>
        </p:nvCxnSpPr>
        <p:spPr>
          <a:xfrm>
            <a:off x="-1591" y="4935903"/>
            <a:ext cx="9145462" cy="0"/>
          </a:xfrm>
          <a:prstGeom prst="straightConnector1">
            <a:avLst/>
          </a:prstGeom>
          <a:noFill/>
          <a:ln w="25402" cap="flat">
            <a:solidFill>
              <a:srgbClr val="2F85A7"/>
            </a:solidFill>
            <a:prstDash val="solid"/>
          </a:ln>
        </p:spPr>
      </p:cxnSp>
      <p:sp>
        <p:nvSpPr>
          <p:cNvPr id="4" name="Rectangle 36">
            <a:extLst>
              <a:ext uri="{FF2B5EF4-FFF2-40B4-BE49-F238E27FC236}">
                <a16:creationId xmlns:a16="http://schemas.microsoft.com/office/drawing/2014/main" id="{923E5780-C568-4A6B-AAED-8AA9D4A9BF36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5" name="Grupo 19">
            <a:extLst>
              <a:ext uri="{FF2B5EF4-FFF2-40B4-BE49-F238E27FC236}">
                <a16:creationId xmlns:a16="http://schemas.microsoft.com/office/drawing/2014/main" id="{F0101A17-069C-4722-ABED-1B0D5034AA6E}"/>
              </a:ext>
            </a:extLst>
          </p:cNvPr>
          <p:cNvGrpSpPr/>
          <p:nvPr/>
        </p:nvGrpSpPr>
        <p:grpSpPr>
          <a:xfrm>
            <a:off x="21561" y="98855"/>
            <a:ext cx="549938" cy="670337"/>
            <a:chOff x="21561" y="98855"/>
            <a:chExt cx="549938" cy="670337"/>
          </a:xfrm>
        </p:grpSpPr>
        <p:sp>
          <p:nvSpPr>
            <p:cNvPr id="6" name="Forma libre: forma 20">
              <a:extLst>
                <a:ext uri="{FF2B5EF4-FFF2-40B4-BE49-F238E27FC236}">
                  <a16:creationId xmlns:a16="http://schemas.microsoft.com/office/drawing/2014/main" id="{5F76209C-CC32-410A-8C93-397CEDC6B6D7}"/>
                </a:ext>
              </a:extLst>
            </p:cNvPr>
            <p:cNvSpPr/>
            <p:nvPr/>
          </p:nvSpPr>
          <p:spPr>
            <a:xfrm>
              <a:off x="21561" y="98855"/>
              <a:ext cx="549938" cy="67033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45310"/>
                <a:gd name="f7" fmla="val 908479"/>
                <a:gd name="f8" fmla="val 132516"/>
                <a:gd name="f9" fmla="val 67382"/>
                <a:gd name="f10" fmla="val 57555"/>
                <a:gd name="f11" fmla="val 84908"/>
                <a:gd name="f12" fmla="val 15454"/>
                <a:gd name="f13" fmla="val 151964"/>
                <a:gd name="f14" fmla="val 32885"/>
                <a:gd name="f15" fmla="val 228926"/>
                <a:gd name="f16" fmla="val 37838"/>
                <a:gd name="f17" fmla="val 250929"/>
                <a:gd name="f18" fmla="val 46315"/>
                <a:gd name="f19" fmla="val 272550"/>
                <a:gd name="f20" fmla="val 55840"/>
                <a:gd name="f21" fmla="val 293124"/>
                <a:gd name="f22" fmla="val 72128"/>
                <a:gd name="f23" fmla="val 328653"/>
                <a:gd name="f24" fmla="val 90416"/>
                <a:gd name="f25" fmla="val 363324"/>
                <a:gd name="f26" fmla="val 108228"/>
                <a:gd name="f27" fmla="val 398185"/>
                <a:gd name="f28" fmla="val 110228"/>
                <a:gd name="f29" fmla="val 402090"/>
                <a:gd name="f30" fmla="val 114800"/>
                <a:gd name="f31" fmla="val 404567"/>
                <a:gd name="f32" fmla="val 117943"/>
                <a:gd name="f33" fmla="val 407996"/>
                <a:gd name="f34" fmla="val 122706"/>
                <a:gd name="f35" fmla="val 413139"/>
                <a:gd name="f36" fmla="val 128325"/>
                <a:gd name="f37" fmla="val 417902"/>
                <a:gd name="f38" fmla="val 131564"/>
                <a:gd name="f39" fmla="val 423903"/>
                <a:gd name="f40" fmla="val 143946"/>
                <a:gd name="f41" fmla="val 446477"/>
                <a:gd name="f42" fmla="val 153757"/>
                <a:gd name="f43" fmla="val 470575"/>
                <a:gd name="f44" fmla="val 167759"/>
                <a:gd name="f45" fmla="val 492006"/>
                <a:gd name="f46" fmla="val 196334"/>
                <a:gd name="f47" fmla="val 535726"/>
                <a:gd name="f48" fmla="val 235958"/>
                <a:gd name="f49" fmla="val 563539"/>
                <a:gd name="f50" fmla="val 290250"/>
                <a:gd name="f51" fmla="val 561539"/>
                <a:gd name="f52" fmla="val 337875"/>
                <a:gd name="f53" fmla="val 559824"/>
                <a:gd name="f54" fmla="val 373404"/>
                <a:gd name="f55" fmla="val 534107"/>
                <a:gd name="f56" fmla="val 399121"/>
                <a:gd name="f57" fmla="val 495816"/>
                <a:gd name="f58" fmla="val 413599"/>
                <a:gd name="f59" fmla="val 474290"/>
                <a:gd name="f60" fmla="val 424172"/>
                <a:gd name="f61" fmla="val 450192"/>
                <a:gd name="f62" fmla="val 436174"/>
                <a:gd name="f63" fmla="val 427141"/>
                <a:gd name="f64" fmla="val 440745"/>
                <a:gd name="f65" fmla="val 418378"/>
                <a:gd name="f66" fmla="val 444841"/>
                <a:gd name="f67" fmla="val 409710"/>
                <a:gd name="f68" fmla="val 455414"/>
                <a:gd name="f69" fmla="val 406377"/>
                <a:gd name="f70" fmla="val 457700"/>
                <a:gd name="f71" fmla="val 405710"/>
                <a:gd name="f72" fmla="val 459510"/>
                <a:gd name="f73" fmla="val 402376"/>
                <a:gd name="f74" fmla="val 460748"/>
                <a:gd name="f75" fmla="val 399900"/>
                <a:gd name="f76" fmla="val 480274"/>
                <a:gd name="f77" fmla="val 360847"/>
                <a:gd name="f78" fmla="val 500372"/>
                <a:gd name="f79" fmla="val 321985"/>
                <a:gd name="f80" fmla="val 519041"/>
                <a:gd name="f81" fmla="val 282552"/>
                <a:gd name="f82" fmla="val 536662"/>
                <a:gd name="f83" fmla="val 245309"/>
                <a:gd name="f84" fmla="val 546378"/>
                <a:gd name="f85" fmla="val 206256"/>
                <a:gd name="f86" fmla="val 537139"/>
                <a:gd name="f87" fmla="val 164823"/>
                <a:gd name="f88" fmla="val 526661"/>
                <a:gd name="f89" fmla="val 117674"/>
                <a:gd name="f90" fmla="val 495895"/>
                <a:gd name="f91" fmla="val 88718"/>
                <a:gd name="f92" fmla="val 451509"/>
                <a:gd name="f93" fmla="val 71573"/>
                <a:gd name="f94" fmla="val 446460"/>
                <a:gd name="f95" fmla="val 81098"/>
                <a:gd name="f96" fmla="val 439698"/>
                <a:gd name="f97" fmla="val 83289"/>
                <a:gd name="f98" fmla="val 430458"/>
                <a:gd name="f99" fmla="val 77955"/>
                <a:gd name="f100" fmla="val 428744"/>
                <a:gd name="f101" fmla="val 77002"/>
                <a:gd name="f102" fmla="val 425506"/>
                <a:gd name="f103" fmla="val 78145"/>
                <a:gd name="f104" fmla="val 423315"/>
                <a:gd name="f105" fmla="val 79098"/>
                <a:gd name="f106" fmla="val 418743"/>
                <a:gd name="f107" fmla="val 80907"/>
                <a:gd name="f108" fmla="val 414552"/>
                <a:gd name="f109" fmla="val 83384"/>
                <a:gd name="f110" fmla="val 409980"/>
                <a:gd name="f111" fmla="val 85194"/>
                <a:gd name="f112" fmla="val 384167"/>
                <a:gd name="f113" fmla="val 95576"/>
                <a:gd name="f114" fmla="val 361212"/>
                <a:gd name="f115" fmla="val 80812"/>
                <a:gd name="f116" fmla="val 361688"/>
                <a:gd name="f117" fmla="val 52999"/>
                <a:gd name="f118" fmla="val 361878"/>
                <a:gd name="f119" fmla="val 41950"/>
                <a:gd name="f120" fmla="val 364641"/>
                <a:gd name="f121" fmla="val 30139"/>
                <a:gd name="f122" fmla="val 369117"/>
                <a:gd name="f123" fmla="val 20043"/>
                <a:gd name="f124" fmla="val 378357"/>
                <a:gd name="f125" fmla="val -1008"/>
                <a:gd name="f126" fmla="val 401217"/>
                <a:gd name="f127" fmla="val -6056"/>
                <a:gd name="f128" fmla="val 419695"/>
                <a:gd name="f129" fmla="val 7660"/>
                <a:gd name="f130" fmla="val 424362"/>
                <a:gd name="f131" fmla="val 11089"/>
                <a:gd name="f132" fmla="val 427982"/>
                <a:gd name="f133" fmla="val 16042"/>
                <a:gd name="f134" fmla="val 432649"/>
                <a:gd name="f135" fmla="val 19566"/>
                <a:gd name="f136" fmla="val 437031"/>
                <a:gd name="f137" fmla="val 22900"/>
                <a:gd name="f138" fmla="val 442365"/>
                <a:gd name="f139" fmla="val 24996"/>
                <a:gd name="f140" fmla="val 447032"/>
                <a:gd name="f141" fmla="val 28044"/>
                <a:gd name="f142" fmla="val 450175"/>
                <a:gd name="f143" fmla="val 30044"/>
                <a:gd name="f144" fmla="val 455319"/>
                <a:gd name="f145" fmla="val 32616"/>
                <a:gd name="f146" fmla="val 35092"/>
                <a:gd name="f147" fmla="val 455604"/>
                <a:gd name="f148" fmla="val 43664"/>
                <a:gd name="f149" fmla="val 461986"/>
                <a:gd name="f150" fmla="val 44427"/>
                <a:gd name="f151" fmla="val 467415"/>
                <a:gd name="f152" fmla="val 46712"/>
                <a:gd name="f153" fmla="val 522565"/>
                <a:gd name="f154" fmla="val 69287"/>
                <a:gd name="f155" fmla="val 557617"/>
                <a:gd name="f156" fmla="val 108911"/>
                <a:gd name="f157" fmla="val 567523"/>
                <a:gd name="f158" fmla="val 168442"/>
                <a:gd name="f159" fmla="val 574286"/>
                <a:gd name="f160" fmla="val 209209"/>
                <a:gd name="f161" fmla="val 566475"/>
                <a:gd name="f162" fmla="val 248643"/>
                <a:gd name="f163" fmla="val 549426"/>
                <a:gd name="f164" fmla="val 285695"/>
                <a:gd name="f165" fmla="val 530471"/>
                <a:gd name="f166" fmla="val 326843"/>
                <a:gd name="f167" fmla="val 509707"/>
                <a:gd name="f168" fmla="val 367134"/>
                <a:gd name="f169" fmla="val 489418"/>
                <a:gd name="f170" fmla="val 407710"/>
                <a:gd name="f171" fmla="val 486275"/>
                <a:gd name="f172" fmla="val 413901"/>
                <a:gd name="f173" fmla="val 483036"/>
                <a:gd name="f174" fmla="val 419426"/>
                <a:gd name="f175" fmla="val 485799"/>
                <a:gd name="f176" fmla="val 426951"/>
                <a:gd name="f177" fmla="val 486846"/>
                <a:gd name="f178" fmla="val 429903"/>
                <a:gd name="f179" fmla="val 486180"/>
                <a:gd name="f180" fmla="val 434285"/>
                <a:gd name="f181" fmla="val 484751"/>
                <a:gd name="f182" fmla="val 437333"/>
                <a:gd name="f183" fmla="val 468082"/>
                <a:gd name="f184" fmla="val 474099"/>
                <a:gd name="f185" fmla="val 452175"/>
                <a:gd name="f186" fmla="val 511437"/>
                <a:gd name="f187" fmla="val 425220"/>
                <a:gd name="f188" fmla="val 542298"/>
                <a:gd name="f189" fmla="val 393025"/>
                <a:gd name="f190" fmla="val 579255"/>
                <a:gd name="f191" fmla="val 353401"/>
                <a:gd name="f192" fmla="val 603258"/>
                <a:gd name="f193" fmla="val 304062"/>
                <a:gd name="f194" fmla="val 609354"/>
                <a:gd name="f195" fmla="val 302728"/>
                <a:gd name="f196" fmla="val 609545"/>
                <a:gd name="f197" fmla="val 301490"/>
                <a:gd name="f198" fmla="val 609831"/>
                <a:gd name="f199" fmla="val 300252"/>
                <a:gd name="f200" fmla="val 610116"/>
                <a:gd name="f201" fmla="val 299680"/>
                <a:gd name="f202" fmla="val 610307"/>
                <a:gd name="f203" fmla="val 299109"/>
                <a:gd name="f204" fmla="val 610783"/>
                <a:gd name="f205" fmla="val 297585"/>
                <a:gd name="f206" fmla="val 611736"/>
                <a:gd name="f207" fmla="val 620499"/>
                <a:gd name="f208" fmla="val 297394"/>
                <a:gd name="f209" fmla="val 629928"/>
                <a:gd name="f210" fmla="val 639358"/>
                <a:gd name="f211" fmla="val 298251"/>
                <a:gd name="f212" fmla="val 672600"/>
                <a:gd name="f213" fmla="val 296156"/>
                <a:gd name="f214" fmla="val 706224"/>
                <a:gd name="f215" fmla="val 300442"/>
                <a:gd name="f216" fmla="val 738990"/>
                <a:gd name="f217" fmla="val 309682"/>
                <a:gd name="f218" fmla="val 808903"/>
                <a:gd name="f219" fmla="val 366736"/>
                <a:gd name="f220" fmla="val 864719"/>
                <a:gd name="f221" fmla="val 877007"/>
                <a:gd name="f222" fmla="val 505515"/>
                <a:gd name="f223" fmla="val 889008"/>
                <a:gd name="f224" fmla="val 576477"/>
                <a:gd name="f225" fmla="val 855576"/>
                <a:gd name="f226" fmla="val 610862"/>
                <a:gd name="f227" fmla="val 795187"/>
                <a:gd name="f228" fmla="val 624864"/>
                <a:gd name="f229" fmla="val 770613"/>
                <a:gd name="f230" fmla="val 632960"/>
                <a:gd name="f231" fmla="val 744228"/>
                <a:gd name="f232" fmla="val 633150"/>
                <a:gd name="f233" fmla="val 716034"/>
                <a:gd name="f234" fmla="val 633532"/>
                <a:gd name="f235" fmla="val 656979"/>
                <a:gd name="f236" fmla="val 633341"/>
                <a:gd name="f237" fmla="val 597924"/>
                <a:gd name="f238" fmla="val 538869"/>
                <a:gd name="f239" fmla="val 536964"/>
                <a:gd name="f240" fmla="val 633055"/>
                <a:gd name="f241" fmla="val 535059"/>
                <a:gd name="f242" fmla="val 632865"/>
                <a:gd name="f243" fmla="val 532488"/>
                <a:gd name="f244" fmla="val 602004"/>
                <a:gd name="f245" fmla="val 526582"/>
                <a:gd name="f246" fmla="val 578096"/>
                <a:gd name="f247" fmla="val 510390"/>
                <a:gd name="f248" fmla="val 562570"/>
                <a:gd name="f249" fmla="val 482958"/>
                <a:gd name="f250" fmla="val 551616"/>
                <a:gd name="f251" fmla="val 463622"/>
                <a:gd name="f252" fmla="val 548092"/>
                <a:gd name="f253" fmla="val 442381"/>
                <a:gd name="f254" fmla="val 551807"/>
                <a:gd name="f255" fmla="val 420569"/>
                <a:gd name="f256" fmla="val 559903"/>
                <a:gd name="f257" fmla="val 372944"/>
                <a:gd name="f258" fmla="val 599241"/>
                <a:gd name="f259" fmla="val 339321"/>
                <a:gd name="f260" fmla="val 646390"/>
                <a:gd name="f261" fmla="val 338844"/>
                <a:gd name="f262" fmla="val 694682"/>
                <a:gd name="f263" fmla="val 338368"/>
                <a:gd name="f264" fmla="val 734116"/>
                <a:gd name="f265" fmla="val 370467"/>
                <a:gd name="f266" fmla="val 743450"/>
                <a:gd name="f267" fmla="val 418759"/>
                <a:gd name="f268" fmla="val 748689"/>
                <a:gd name="f269" fmla="val 445715"/>
                <a:gd name="f270" fmla="val 742783"/>
                <a:gd name="f271" fmla="val 470670"/>
                <a:gd name="f272" fmla="val 726781"/>
                <a:gd name="f273" fmla="val 492959"/>
                <a:gd name="f274" fmla="val 711065"/>
                <a:gd name="f275" fmla="val 514866"/>
                <a:gd name="f276" fmla="val 689158"/>
                <a:gd name="f277" fmla="val 527535"/>
                <a:gd name="f278" fmla="val 662392"/>
                <a:gd name="f279" fmla="val 532678"/>
                <a:gd name="f280" fmla="val 545727"/>
                <a:gd name="f281" fmla="val 558110"/>
                <a:gd name="f282" fmla="val 570397"/>
                <a:gd name="f283" fmla="val 617069"/>
                <a:gd name="f284" fmla="val 662487"/>
                <a:gd name="f285" fmla="val 663742"/>
                <a:gd name="f286" fmla="val 710415"/>
                <a:gd name="f287" fmla="val 662107"/>
                <a:gd name="f288" fmla="val 822714"/>
                <a:gd name="f289" fmla="val 572095"/>
                <a:gd name="f290" fmla="val 910630"/>
                <a:gd name="f291" fmla="val 459891"/>
                <a:gd name="f292" fmla="val 908439"/>
                <a:gd name="f293" fmla="val 356259"/>
                <a:gd name="f294" fmla="val 906439"/>
                <a:gd name="f295" fmla="val 269962"/>
                <a:gd name="f296" fmla="val 819666"/>
                <a:gd name="f297" fmla="val 268819"/>
                <a:gd name="f298" fmla="val 715939"/>
                <a:gd name="f299" fmla="val 268438"/>
                <a:gd name="f300" fmla="val 683649"/>
                <a:gd name="f301" fmla="val 268724"/>
                <a:gd name="f302" fmla="val 651360"/>
                <a:gd name="f303" fmla="val 618975"/>
                <a:gd name="f304" fmla="val 613831"/>
                <a:gd name="f305" fmla="val 268915"/>
                <a:gd name="f306" fmla="val 609926"/>
                <a:gd name="f307" fmla="val 261771"/>
                <a:gd name="f308" fmla="val 608783"/>
                <a:gd name="f309" fmla="val 199573"/>
                <a:gd name="f310" fmla="val 598877"/>
                <a:gd name="f311" fmla="val 154233"/>
                <a:gd name="f312" fmla="val 564206"/>
                <a:gd name="f313" fmla="val 122515"/>
                <a:gd name="f314" fmla="val 511152"/>
                <a:gd name="f315" fmla="val 109180"/>
                <a:gd name="f316" fmla="val 488863"/>
                <a:gd name="f317" fmla="val 98322"/>
                <a:gd name="f318" fmla="val 465051"/>
                <a:gd name="f319" fmla="val 86606"/>
                <a:gd name="f320" fmla="val 441810"/>
                <a:gd name="f321" fmla="val 84606"/>
                <a:gd name="f322" fmla="val 437904"/>
                <a:gd name="f323" fmla="val 82415"/>
                <a:gd name="f324" fmla="val 432380"/>
                <a:gd name="f325" fmla="val 83748"/>
                <a:gd name="f326" fmla="val 428856"/>
                <a:gd name="f327" fmla="val 87273"/>
                <a:gd name="f328" fmla="val 419331"/>
                <a:gd name="f329" fmla="val 82510"/>
                <a:gd name="f330" fmla="val 412473"/>
                <a:gd name="f331" fmla="val 78795"/>
                <a:gd name="f332" fmla="val 404948"/>
                <a:gd name="f333" fmla="val 59650"/>
                <a:gd name="f334" fmla="val 366086"/>
                <a:gd name="f335" fmla="val 39457"/>
                <a:gd name="f336" fmla="val 327700"/>
                <a:gd name="f337" fmla="val 21455"/>
                <a:gd name="f338" fmla="val 288267"/>
                <a:gd name="f339" fmla="val 2786"/>
                <a:gd name="f340" fmla="val 247404"/>
                <a:gd name="f341" fmla="val -5691"/>
                <a:gd name="f342" fmla="val 204447"/>
                <a:gd name="f343" fmla="val 4119"/>
                <a:gd name="f344" fmla="val 159584"/>
                <a:gd name="f345" fmla="val 17073"/>
                <a:gd name="f346" fmla="val 100338"/>
                <a:gd name="f347" fmla="val 55364"/>
                <a:gd name="f348" fmla="val 63858"/>
                <a:gd name="f349" fmla="val 110895"/>
                <a:gd name="f350" fmla="val 43569"/>
                <a:gd name="f351" fmla="val 115181"/>
                <a:gd name="f352" fmla="val 42045"/>
                <a:gd name="f353" fmla="val 119848"/>
                <a:gd name="f354" fmla="val 41379"/>
                <a:gd name="f355" fmla="val 123849"/>
                <a:gd name="f356" fmla="val 39283"/>
                <a:gd name="f357" fmla="val 126992"/>
                <a:gd name="f358" fmla="val 37569"/>
                <a:gd name="f359" fmla="val 130231"/>
                <a:gd name="f360" fmla="val 34806"/>
                <a:gd name="f361" fmla="val 131659"/>
                <a:gd name="f362" fmla="val 31663"/>
                <a:gd name="f363" fmla="val 134612"/>
                <a:gd name="f364" fmla="val 25091"/>
                <a:gd name="f365" fmla="val 139946"/>
                <a:gd name="f366" fmla="val 22138"/>
                <a:gd name="f367" fmla="val 145661"/>
                <a:gd name="f368" fmla="val 24424"/>
                <a:gd name="f369" fmla="val 152043"/>
                <a:gd name="f370" fmla="val 26901"/>
                <a:gd name="f371" fmla="val 155376"/>
                <a:gd name="f372" fmla="val 24234"/>
                <a:gd name="f373" fmla="val 159377"/>
                <a:gd name="f374" fmla="val 20709"/>
                <a:gd name="f375" fmla="val 164806"/>
                <a:gd name="f376" fmla="val 170045"/>
                <a:gd name="f377" fmla="val 176046"/>
                <a:gd name="f378" fmla="val 7089"/>
                <a:gd name="f379" fmla="val 194619"/>
                <a:gd name="f380" fmla="val -5389"/>
                <a:gd name="f381" fmla="val 215860"/>
                <a:gd name="f382" fmla="val 802"/>
                <a:gd name="f383" fmla="val 224909"/>
                <a:gd name="f384" fmla="val 20995"/>
                <a:gd name="f385" fmla="val 231100"/>
                <a:gd name="f386" fmla="val 232339"/>
                <a:gd name="f387" fmla="val 49380"/>
                <a:gd name="f388" fmla="val 229100"/>
                <a:gd name="f389" fmla="val 64143"/>
                <a:gd name="f390" fmla="val 224528"/>
                <a:gd name="f391" fmla="val 84622"/>
                <a:gd name="f392" fmla="val 204621"/>
                <a:gd name="f393" fmla="val 94623"/>
                <a:gd name="f394" fmla="val 184047"/>
                <a:gd name="f395" fmla="val 87003"/>
                <a:gd name="f396" fmla="val 178903"/>
                <a:gd name="f397" fmla="val 85098"/>
                <a:gd name="f398" fmla="val 174045"/>
                <a:gd name="f399" fmla="val 82241"/>
                <a:gd name="f400" fmla="val 169283"/>
                <a:gd name="f401" fmla="val 79479"/>
                <a:gd name="f402" fmla="val 162711"/>
                <a:gd name="f403" fmla="val 75669"/>
                <a:gd name="f404" fmla="val 156996"/>
                <a:gd name="f405" fmla="val 71192"/>
                <a:gd name="f406" fmla="val 148328"/>
                <a:gd name="f407" fmla="val 76431"/>
                <a:gd name="f408" fmla="val 142232"/>
                <a:gd name="f409" fmla="val 79860"/>
                <a:gd name="f410" fmla="val 137755"/>
                <a:gd name="f411" fmla="val 76335"/>
                <a:gd name="f412" fmla="val 715827"/>
                <a:gd name="f413" fmla="val 436095"/>
                <a:gd name="f414" fmla="val 716208"/>
                <a:gd name="f415" fmla="val 398661"/>
                <a:gd name="f416" fmla="val 686205"/>
                <a:gd name="f417" fmla="val 367991"/>
                <a:gd name="f418" fmla="val 648867"/>
                <a:gd name="f419" fmla="val 367610"/>
                <a:gd name="f420" fmla="val 610386"/>
                <a:gd name="f421" fmla="val 579525"/>
                <a:gd name="f422" fmla="val 397328"/>
                <a:gd name="f423" fmla="val 579334"/>
                <a:gd name="f424" fmla="val 435618"/>
                <a:gd name="f425" fmla="val 579144"/>
                <a:gd name="f426" fmla="val 472861"/>
                <a:gd name="f427" fmla="val 609433"/>
                <a:gd name="f428" fmla="val 503913"/>
                <a:gd name="f429" fmla="val 646295"/>
                <a:gd name="f430" fmla="val 504294"/>
                <a:gd name="f431" fmla="val 684681"/>
                <a:gd name="f432" fmla="val 504675"/>
                <a:gd name="f433" fmla="val 715542"/>
                <a:gd name="f434" fmla="val 474480"/>
                <a:gd name="f435" fmla="+- 0 0 -90"/>
                <a:gd name="f436" fmla="*/ f3 1 745310"/>
                <a:gd name="f437" fmla="*/ f4 1 908479"/>
                <a:gd name="f438" fmla="val f5"/>
                <a:gd name="f439" fmla="val f6"/>
                <a:gd name="f440" fmla="val f7"/>
                <a:gd name="f441" fmla="*/ f435 f0 1"/>
                <a:gd name="f442" fmla="+- f440 0 f438"/>
                <a:gd name="f443" fmla="+- f439 0 f438"/>
                <a:gd name="f444" fmla="*/ f441 1 f2"/>
                <a:gd name="f445" fmla="*/ f443 1 745310"/>
                <a:gd name="f446" fmla="*/ f442 1 908479"/>
                <a:gd name="f447" fmla="*/ 132516 f443 1"/>
                <a:gd name="f448" fmla="*/ 67382 f442 1"/>
                <a:gd name="f449" fmla="*/ 32885 f443 1"/>
                <a:gd name="f450" fmla="*/ 228926 f442 1"/>
                <a:gd name="f451" fmla="*/ 55840 f443 1"/>
                <a:gd name="f452" fmla="*/ 293124 f442 1"/>
                <a:gd name="f453" fmla="*/ 108228 f443 1"/>
                <a:gd name="f454" fmla="*/ 398185 f442 1"/>
                <a:gd name="f455" fmla="*/ 117943 f443 1"/>
                <a:gd name="f456" fmla="*/ 407996 f442 1"/>
                <a:gd name="f457" fmla="*/ 131564 f443 1"/>
                <a:gd name="f458" fmla="*/ 423903 f442 1"/>
                <a:gd name="f459" fmla="*/ 167759 f443 1"/>
                <a:gd name="f460" fmla="*/ 492006 f442 1"/>
                <a:gd name="f461" fmla="*/ 290250 f443 1"/>
                <a:gd name="f462" fmla="*/ 561539 f442 1"/>
                <a:gd name="f463" fmla="*/ 399121 f443 1"/>
                <a:gd name="f464" fmla="*/ 495816 f442 1"/>
                <a:gd name="f465" fmla="*/ 436174 f443 1"/>
                <a:gd name="f466" fmla="*/ 427141 f442 1"/>
                <a:gd name="f467" fmla="*/ 455414 f443 1"/>
                <a:gd name="f468" fmla="*/ 406377 f442 1"/>
                <a:gd name="f469" fmla="*/ 460748 f443 1"/>
                <a:gd name="f470" fmla="*/ 399900 f442 1"/>
                <a:gd name="f471" fmla="*/ 519041 f443 1"/>
                <a:gd name="f472" fmla="*/ 282552 f442 1"/>
                <a:gd name="f473" fmla="*/ 537139 f443 1"/>
                <a:gd name="f474" fmla="*/ 164823 f442 1"/>
                <a:gd name="f475" fmla="*/ 451509 f443 1"/>
                <a:gd name="f476" fmla="*/ 71573 f442 1"/>
                <a:gd name="f477" fmla="*/ 430458 f443 1"/>
                <a:gd name="f478" fmla="*/ 77955 f442 1"/>
                <a:gd name="f479" fmla="*/ 423315 f443 1"/>
                <a:gd name="f480" fmla="*/ 79098 f442 1"/>
                <a:gd name="f481" fmla="*/ 409980 f443 1"/>
                <a:gd name="f482" fmla="*/ 85194 f442 1"/>
                <a:gd name="f483" fmla="*/ 361688 f443 1"/>
                <a:gd name="f484" fmla="*/ 52999 f442 1"/>
                <a:gd name="f485" fmla="*/ 369117 f443 1"/>
                <a:gd name="f486" fmla="*/ 20043 f442 1"/>
                <a:gd name="f487" fmla="*/ 419695 f443 1"/>
                <a:gd name="f488" fmla="*/ 7660 f442 1"/>
                <a:gd name="f489" fmla="*/ 432649 f443 1"/>
                <a:gd name="f490" fmla="*/ 19566 f442 1"/>
                <a:gd name="f491" fmla="*/ 447032 f443 1"/>
                <a:gd name="f492" fmla="*/ 28044 f442 1"/>
                <a:gd name="f493" fmla="*/ 35092 f442 1"/>
                <a:gd name="f494" fmla="*/ 467415 f443 1"/>
                <a:gd name="f495" fmla="*/ 46712 f442 1"/>
                <a:gd name="f496" fmla="*/ 567523 f443 1"/>
                <a:gd name="f497" fmla="*/ 168442 f442 1"/>
                <a:gd name="f498" fmla="*/ 549426 f443 1"/>
                <a:gd name="f499" fmla="*/ 285695 f442 1"/>
                <a:gd name="f500" fmla="*/ 489418 f443 1"/>
                <a:gd name="f501" fmla="*/ 407710 f442 1"/>
                <a:gd name="f502" fmla="*/ 485799 f443 1"/>
                <a:gd name="f503" fmla="*/ 426951 f442 1"/>
                <a:gd name="f504" fmla="*/ 484751 f443 1"/>
                <a:gd name="f505" fmla="*/ 437333 f442 1"/>
                <a:gd name="f506" fmla="*/ 425220 f443 1"/>
                <a:gd name="f507" fmla="*/ 542298 f442 1"/>
                <a:gd name="f508" fmla="*/ 304062 f443 1"/>
                <a:gd name="f509" fmla="*/ 609354 f442 1"/>
                <a:gd name="f510" fmla="*/ 300252 f443 1"/>
                <a:gd name="f511" fmla="*/ 610116 f442 1"/>
                <a:gd name="f512" fmla="*/ 297585 f443 1"/>
                <a:gd name="f513" fmla="*/ 611736 f442 1"/>
                <a:gd name="f514" fmla="*/ 639358 f442 1"/>
                <a:gd name="f515" fmla="*/ 300442 f443 1"/>
                <a:gd name="f516" fmla="*/ 738990 f442 1"/>
                <a:gd name="f517" fmla="*/ 437031 f443 1"/>
                <a:gd name="f518" fmla="*/ 877007 f442 1"/>
                <a:gd name="f519" fmla="*/ 610862 f443 1"/>
                <a:gd name="f520" fmla="*/ 795187 f442 1"/>
                <a:gd name="f521" fmla="*/ 633150 f443 1"/>
                <a:gd name="f522" fmla="*/ 716034 f442 1"/>
                <a:gd name="f523" fmla="*/ 633341 f443 1"/>
                <a:gd name="f524" fmla="*/ 538869 f442 1"/>
                <a:gd name="f525" fmla="*/ 632865 f443 1"/>
                <a:gd name="f526" fmla="*/ 532488 f442 1"/>
                <a:gd name="f527" fmla="*/ 562570 f443 1"/>
                <a:gd name="f528" fmla="*/ 482958 f442 1"/>
                <a:gd name="f529" fmla="*/ 551807 f443 1"/>
                <a:gd name="f530" fmla="*/ 420569 f442 1"/>
                <a:gd name="f531" fmla="*/ 646390 f443 1"/>
                <a:gd name="f532" fmla="*/ 338844 f442 1"/>
                <a:gd name="f533" fmla="*/ 743450 f443 1"/>
                <a:gd name="f534" fmla="*/ 418759 f442 1"/>
                <a:gd name="f535" fmla="*/ 726781 f443 1"/>
                <a:gd name="f536" fmla="*/ 492959 f442 1"/>
                <a:gd name="f537" fmla="*/ 662392 f443 1"/>
                <a:gd name="f538" fmla="*/ 532678 f442 1"/>
                <a:gd name="f539" fmla="*/ 570397 f442 1"/>
                <a:gd name="f540" fmla="*/ 710415 f442 1"/>
                <a:gd name="f541" fmla="*/ 459891 f443 1"/>
                <a:gd name="f542" fmla="*/ 908439 f442 1"/>
                <a:gd name="f543" fmla="*/ 268819 f443 1"/>
                <a:gd name="f544" fmla="*/ 715939 f442 1"/>
                <a:gd name="f545" fmla="*/ 268724 f443 1"/>
                <a:gd name="f546" fmla="*/ 618975 f442 1"/>
                <a:gd name="f547" fmla="*/ 261771 f443 1"/>
                <a:gd name="f548" fmla="*/ 608783 f442 1"/>
                <a:gd name="f549" fmla="*/ 122515 f443 1"/>
                <a:gd name="f550" fmla="*/ 511152 f442 1"/>
                <a:gd name="f551" fmla="*/ 86606 f443 1"/>
                <a:gd name="f552" fmla="*/ 441810 f442 1"/>
                <a:gd name="f553" fmla="*/ 83748 f443 1"/>
                <a:gd name="f554" fmla="*/ 428856 f442 1"/>
                <a:gd name="f555" fmla="*/ 78795 f443 1"/>
                <a:gd name="f556" fmla="*/ 404948 f442 1"/>
                <a:gd name="f557" fmla="*/ 21455 f443 1"/>
                <a:gd name="f558" fmla="*/ 288267 f442 1"/>
                <a:gd name="f559" fmla="*/ 4119 f443 1"/>
                <a:gd name="f560" fmla="*/ 159584 f442 1"/>
                <a:gd name="f561" fmla="*/ 110895 f443 1"/>
                <a:gd name="f562" fmla="*/ 43569 f442 1"/>
                <a:gd name="f563" fmla="*/ 123849 f443 1"/>
                <a:gd name="f564" fmla="*/ 39283 f442 1"/>
                <a:gd name="f565" fmla="*/ 131659 f443 1"/>
                <a:gd name="f566" fmla="*/ 31663 f442 1"/>
                <a:gd name="f567" fmla="*/ 145661 f443 1"/>
                <a:gd name="f568" fmla="*/ 24424 f442 1"/>
                <a:gd name="f569" fmla="*/ 159377 f443 1"/>
                <a:gd name="f570" fmla="*/ 20709 f442 1"/>
                <a:gd name="f571" fmla="*/ 176046 f443 1"/>
                <a:gd name="f572" fmla="*/ 7089 f442 1"/>
                <a:gd name="f573" fmla="*/ 224909 f443 1"/>
                <a:gd name="f574" fmla="*/ 20995 f442 1"/>
                <a:gd name="f575" fmla="*/ 229100 f443 1"/>
                <a:gd name="f576" fmla="*/ 64143 f442 1"/>
                <a:gd name="f577" fmla="*/ 184047 f443 1"/>
                <a:gd name="f578" fmla="*/ 87003 f442 1"/>
                <a:gd name="f579" fmla="*/ 169283 f443 1"/>
                <a:gd name="f580" fmla="*/ 79479 f442 1"/>
                <a:gd name="f581" fmla="*/ 148328 f443 1"/>
                <a:gd name="f582" fmla="*/ 76431 f442 1"/>
                <a:gd name="f583" fmla="*/ 715827 f443 1"/>
                <a:gd name="f584" fmla="*/ 436095 f442 1"/>
                <a:gd name="f585" fmla="*/ 648867 f443 1"/>
                <a:gd name="f586" fmla="*/ 367610 f442 1"/>
                <a:gd name="f587" fmla="*/ 579334 f443 1"/>
                <a:gd name="f588" fmla="*/ 435618 f442 1"/>
                <a:gd name="f589" fmla="*/ 646295 f443 1"/>
                <a:gd name="f590" fmla="*/ 504294 f442 1"/>
                <a:gd name="f591" fmla="+- f444 0 f1"/>
                <a:gd name="f592" fmla="*/ f447 1 745310"/>
                <a:gd name="f593" fmla="*/ f448 1 908479"/>
                <a:gd name="f594" fmla="*/ f449 1 745310"/>
                <a:gd name="f595" fmla="*/ f450 1 908479"/>
                <a:gd name="f596" fmla="*/ f451 1 745310"/>
                <a:gd name="f597" fmla="*/ f452 1 908479"/>
                <a:gd name="f598" fmla="*/ f453 1 745310"/>
                <a:gd name="f599" fmla="*/ f454 1 908479"/>
                <a:gd name="f600" fmla="*/ f455 1 745310"/>
                <a:gd name="f601" fmla="*/ f456 1 908479"/>
                <a:gd name="f602" fmla="*/ f457 1 745310"/>
                <a:gd name="f603" fmla="*/ f458 1 908479"/>
                <a:gd name="f604" fmla="*/ f459 1 745310"/>
                <a:gd name="f605" fmla="*/ f460 1 908479"/>
                <a:gd name="f606" fmla="*/ f461 1 745310"/>
                <a:gd name="f607" fmla="*/ f462 1 908479"/>
                <a:gd name="f608" fmla="*/ f463 1 745310"/>
                <a:gd name="f609" fmla="*/ f464 1 908479"/>
                <a:gd name="f610" fmla="*/ f465 1 745310"/>
                <a:gd name="f611" fmla="*/ f466 1 908479"/>
                <a:gd name="f612" fmla="*/ f467 1 745310"/>
                <a:gd name="f613" fmla="*/ f468 1 908479"/>
                <a:gd name="f614" fmla="*/ f469 1 745310"/>
                <a:gd name="f615" fmla="*/ f470 1 908479"/>
                <a:gd name="f616" fmla="*/ f471 1 745310"/>
                <a:gd name="f617" fmla="*/ f472 1 908479"/>
                <a:gd name="f618" fmla="*/ f473 1 745310"/>
                <a:gd name="f619" fmla="*/ f474 1 908479"/>
                <a:gd name="f620" fmla="*/ f475 1 745310"/>
                <a:gd name="f621" fmla="*/ f476 1 908479"/>
                <a:gd name="f622" fmla="*/ f477 1 745310"/>
                <a:gd name="f623" fmla="*/ f478 1 908479"/>
                <a:gd name="f624" fmla="*/ f479 1 745310"/>
                <a:gd name="f625" fmla="*/ f480 1 908479"/>
                <a:gd name="f626" fmla="*/ f481 1 745310"/>
                <a:gd name="f627" fmla="*/ f482 1 908479"/>
                <a:gd name="f628" fmla="*/ f483 1 745310"/>
                <a:gd name="f629" fmla="*/ f484 1 908479"/>
                <a:gd name="f630" fmla="*/ f485 1 745310"/>
                <a:gd name="f631" fmla="*/ f486 1 908479"/>
                <a:gd name="f632" fmla="*/ f487 1 745310"/>
                <a:gd name="f633" fmla="*/ f488 1 908479"/>
                <a:gd name="f634" fmla="*/ f489 1 745310"/>
                <a:gd name="f635" fmla="*/ f490 1 908479"/>
                <a:gd name="f636" fmla="*/ f491 1 745310"/>
                <a:gd name="f637" fmla="*/ f492 1 908479"/>
                <a:gd name="f638" fmla="*/ f493 1 908479"/>
                <a:gd name="f639" fmla="*/ f494 1 745310"/>
                <a:gd name="f640" fmla="*/ f495 1 908479"/>
                <a:gd name="f641" fmla="*/ f496 1 745310"/>
                <a:gd name="f642" fmla="*/ f497 1 908479"/>
                <a:gd name="f643" fmla="*/ f498 1 745310"/>
                <a:gd name="f644" fmla="*/ f499 1 908479"/>
                <a:gd name="f645" fmla="*/ f500 1 745310"/>
                <a:gd name="f646" fmla="*/ f501 1 908479"/>
                <a:gd name="f647" fmla="*/ f502 1 745310"/>
                <a:gd name="f648" fmla="*/ f503 1 908479"/>
                <a:gd name="f649" fmla="*/ f504 1 745310"/>
                <a:gd name="f650" fmla="*/ f505 1 908479"/>
                <a:gd name="f651" fmla="*/ f506 1 745310"/>
                <a:gd name="f652" fmla="*/ f507 1 908479"/>
                <a:gd name="f653" fmla="*/ f508 1 745310"/>
                <a:gd name="f654" fmla="*/ f509 1 908479"/>
                <a:gd name="f655" fmla="*/ f510 1 745310"/>
                <a:gd name="f656" fmla="*/ f511 1 908479"/>
                <a:gd name="f657" fmla="*/ f512 1 745310"/>
                <a:gd name="f658" fmla="*/ f513 1 908479"/>
                <a:gd name="f659" fmla="*/ f514 1 908479"/>
                <a:gd name="f660" fmla="*/ f515 1 745310"/>
                <a:gd name="f661" fmla="*/ f516 1 908479"/>
                <a:gd name="f662" fmla="*/ f517 1 745310"/>
                <a:gd name="f663" fmla="*/ f518 1 908479"/>
                <a:gd name="f664" fmla="*/ f519 1 745310"/>
                <a:gd name="f665" fmla="*/ f520 1 908479"/>
                <a:gd name="f666" fmla="*/ f521 1 745310"/>
                <a:gd name="f667" fmla="*/ f522 1 908479"/>
                <a:gd name="f668" fmla="*/ f523 1 745310"/>
                <a:gd name="f669" fmla="*/ f524 1 908479"/>
                <a:gd name="f670" fmla="*/ f525 1 745310"/>
                <a:gd name="f671" fmla="*/ f526 1 908479"/>
                <a:gd name="f672" fmla="*/ f527 1 745310"/>
                <a:gd name="f673" fmla="*/ f528 1 908479"/>
                <a:gd name="f674" fmla="*/ f529 1 745310"/>
                <a:gd name="f675" fmla="*/ f530 1 908479"/>
                <a:gd name="f676" fmla="*/ f531 1 745310"/>
                <a:gd name="f677" fmla="*/ f532 1 908479"/>
                <a:gd name="f678" fmla="*/ f533 1 745310"/>
                <a:gd name="f679" fmla="*/ f534 1 908479"/>
                <a:gd name="f680" fmla="*/ f535 1 745310"/>
                <a:gd name="f681" fmla="*/ f536 1 908479"/>
                <a:gd name="f682" fmla="*/ f537 1 745310"/>
                <a:gd name="f683" fmla="*/ f538 1 908479"/>
                <a:gd name="f684" fmla="*/ f539 1 908479"/>
                <a:gd name="f685" fmla="*/ f540 1 908479"/>
                <a:gd name="f686" fmla="*/ f541 1 745310"/>
                <a:gd name="f687" fmla="*/ f542 1 908479"/>
                <a:gd name="f688" fmla="*/ f543 1 745310"/>
                <a:gd name="f689" fmla="*/ f544 1 908479"/>
                <a:gd name="f690" fmla="*/ f545 1 745310"/>
                <a:gd name="f691" fmla="*/ f546 1 908479"/>
                <a:gd name="f692" fmla="*/ f547 1 745310"/>
                <a:gd name="f693" fmla="*/ f548 1 908479"/>
                <a:gd name="f694" fmla="*/ f549 1 745310"/>
                <a:gd name="f695" fmla="*/ f550 1 908479"/>
                <a:gd name="f696" fmla="*/ f551 1 745310"/>
                <a:gd name="f697" fmla="*/ f552 1 908479"/>
                <a:gd name="f698" fmla="*/ f553 1 745310"/>
                <a:gd name="f699" fmla="*/ f554 1 908479"/>
                <a:gd name="f700" fmla="*/ f555 1 745310"/>
                <a:gd name="f701" fmla="*/ f556 1 908479"/>
                <a:gd name="f702" fmla="*/ f557 1 745310"/>
                <a:gd name="f703" fmla="*/ f558 1 908479"/>
                <a:gd name="f704" fmla="*/ f559 1 745310"/>
                <a:gd name="f705" fmla="*/ f560 1 908479"/>
                <a:gd name="f706" fmla="*/ f561 1 745310"/>
                <a:gd name="f707" fmla="*/ f562 1 908479"/>
                <a:gd name="f708" fmla="*/ f563 1 745310"/>
                <a:gd name="f709" fmla="*/ f564 1 908479"/>
                <a:gd name="f710" fmla="*/ f565 1 745310"/>
                <a:gd name="f711" fmla="*/ f566 1 908479"/>
                <a:gd name="f712" fmla="*/ f567 1 745310"/>
                <a:gd name="f713" fmla="*/ f568 1 908479"/>
                <a:gd name="f714" fmla="*/ f569 1 745310"/>
                <a:gd name="f715" fmla="*/ f570 1 908479"/>
                <a:gd name="f716" fmla="*/ f571 1 745310"/>
                <a:gd name="f717" fmla="*/ f572 1 908479"/>
                <a:gd name="f718" fmla="*/ f573 1 745310"/>
                <a:gd name="f719" fmla="*/ f574 1 908479"/>
                <a:gd name="f720" fmla="*/ f575 1 745310"/>
                <a:gd name="f721" fmla="*/ f576 1 908479"/>
                <a:gd name="f722" fmla="*/ f577 1 745310"/>
                <a:gd name="f723" fmla="*/ f578 1 908479"/>
                <a:gd name="f724" fmla="*/ f579 1 745310"/>
                <a:gd name="f725" fmla="*/ f580 1 908479"/>
                <a:gd name="f726" fmla="*/ f581 1 745310"/>
                <a:gd name="f727" fmla="*/ f582 1 908479"/>
                <a:gd name="f728" fmla="*/ f583 1 745310"/>
                <a:gd name="f729" fmla="*/ f584 1 908479"/>
                <a:gd name="f730" fmla="*/ f585 1 745310"/>
                <a:gd name="f731" fmla="*/ f586 1 908479"/>
                <a:gd name="f732" fmla="*/ f587 1 745310"/>
                <a:gd name="f733" fmla="*/ f588 1 908479"/>
                <a:gd name="f734" fmla="*/ f589 1 745310"/>
                <a:gd name="f735" fmla="*/ f590 1 908479"/>
                <a:gd name="f736" fmla="*/ f438 1 f445"/>
                <a:gd name="f737" fmla="*/ f439 1 f445"/>
                <a:gd name="f738" fmla="*/ f438 1 f446"/>
                <a:gd name="f739" fmla="*/ f440 1 f446"/>
                <a:gd name="f740" fmla="*/ f592 1 f445"/>
                <a:gd name="f741" fmla="*/ f593 1 f446"/>
                <a:gd name="f742" fmla="*/ f594 1 f445"/>
                <a:gd name="f743" fmla="*/ f595 1 f446"/>
                <a:gd name="f744" fmla="*/ f596 1 f445"/>
                <a:gd name="f745" fmla="*/ f597 1 f446"/>
                <a:gd name="f746" fmla="*/ f598 1 f445"/>
                <a:gd name="f747" fmla="*/ f599 1 f446"/>
                <a:gd name="f748" fmla="*/ f600 1 f445"/>
                <a:gd name="f749" fmla="*/ f601 1 f446"/>
                <a:gd name="f750" fmla="*/ f602 1 f445"/>
                <a:gd name="f751" fmla="*/ f603 1 f446"/>
                <a:gd name="f752" fmla="*/ f604 1 f445"/>
                <a:gd name="f753" fmla="*/ f605 1 f446"/>
                <a:gd name="f754" fmla="*/ f606 1 f445"/>
                <a:gd name="f755" fmla="*/ f607 1 f446"/>
                <a:gd name="f756" fmla="*/ f608 1 f445"/>
                <a:gd name="f757" fmla="*/ f609 1 f446"/>
                <a:gd name="f758" fmla="*/ f610 1 f445"/>
                <a:gd name="f759" fmla="*/ f611 1 f446"/>
                <a:gd name="f760" fmla="*/ f612 1 f445"/>
                <a:gd name="f761" fmla="*/ f613 1 f446"/>
                <a:gd name="f762" fmla="*/ f614 1 f445"/>
                <a:gd name="f763" fmla="*/ f615 1 f446"/>
                <a:gd name="f764" fmla="*/ f616 1 f445"/>
                <a:gd name="f765" fmla="*/ f617 1 f446"/>
                <a:gd name="f766" fmla="*/ f618 1 f445"/>
                <a:gd name="f767" fmla="*/ f619 1 f446"/>
                <a:gd name="f768" fmla="*/ f620 1 f445"/>
                <a:gd name="f769" fmla="*/ f621 1 f446"/>
                <a:gd name="f770" fmla="*/ f622 1 f445"/>
                <a:gd name="f771" fmla="*/ f623 1 f446"/>
                <a:gd name="f772" fmla="*/ f624 1 f445"/>
                <a:gd name="f773" fmla="*/ f625 1 f446"/>
                <a:gd name="f774" fmla="*/ f626 1 f445"/>
                <a:gd name="f775" fmla="*/ f627 1 f446"/>
                <a:gd name="f776" fmla="*/ f628 1 f445"/>
                <a:gd name="f777" fmla="*/ f629 1 f446"/>
                <a:gd name="f778" fmla="*/ f630 1 f445"/>
                <a:gd name="f779" fmla="*/ f631 1 f446"/>
                <a:gd name="f780" fmla="*/ f632 1 f445"/>
                <a:gd name="f781" fmla="*/ f633 1 f446"/>
                <a:gd name="f782" fmla="*/ f634 1 f445"/>
                <a:gd name="f783" fmla="*/ f635 1 f446"/>
                <a:gd name="f784" fmla="*/ f636 1 f445"/>
                <a:gd name="f785" fmla="*/ f637 1 f446"/>
                <a:gd name="f786" fmla="*/ f638 1 f446"/>
                <a:gd name="f787" fmla="*/ f639 1 f445"/>
                <a:gd name="f788" fmla="*/ f640 1 f446"/>
                <a:gd name="f789" fmla="*/ f641 1 f445"/>
                <a:gd name="f790" fmla="*/ f642 1 f446"/>
                <a:gd name="f791" fmla="*/ f643 1 f445"/>
                <a:gd name="f792" fmla="*/ f644 1 f446"/>
                <a:gd name="f793" fmla="*/ f645 1 f445"/>
                <a:gd name="f794" fmla="*/ f646 1 f446"/>
                <a:gd name="f795" fmla="*/ f647 1 f445"/>
                <a:gd name="f796" fmla="*/ f648 1 f446"/>
                <a:gd name="f797" fmla="*/ f649 1 f445"/>
                <a:gd name="f798" fmla="*/ f650 1 f446"/>
                <a:gd name="f799" fmla="*/ f651 1 f445"/>
                <a:gd name="f800" fmla="*/ f652 1 f446"/>
                <a:gd name="f801" fmla="*/ f653 1 f445"/>
                <a:gd name="f802" fmla="*/ f654 1 f446"/>
                <a:gd name="f803" fmla="*/ f655 1 f445"/>
                <a:gd name="f804" fmla="*/ f656 1 f446"/>
                <a:gd name="f805" fmla="*/ f657 1 f445"/>
                <a:gd name="f806" fmla="*/ f658 1 f446"/>
                <a:gd name="f807" fmla="*/ f659 1 f446"/>
                <a:gd name="f808" fmla="*/ f660 1 f445"/>
                <a:gd name="f809" fmla="*/ f661 1 f446"/>
                <a:gd name="f810" fmla="*/ f662 1 f445"/>
                <a:gd name="f811" fmla="*/ f663 1 f446"/>
                <a:gd name="f812" fmla="*/ f664 1 f445"/>
                <a:gd name="f813" fmla="*/ f665 1 f446"/>
                <a:gd name="f814" fmla="*/ f666 1 f445"/>
                <a:gd name="f815" fmla="*/ f667 1 f446"/>
                <a:gd name="f816" fmla="*/ f668 1 f445"/>
                <a:gd name="f817" fmla="*/ f669 1 f446"/>
                <a:gd name="f818" fmla="*/ f670 1 f445"/>
                <a:gd name="f819" fmla="*/ f671 1 f446"/>
                <a:gd name="f820" fmla="*/ f672 1 f445"/>
                <a:gd name="f821" fmla="*/ f673 1 f446"/>
                <a:gd name="f822" fmla="*/ f674 1 f445"/>
                <a:gd name="f823" fmla="*/ f675 1 f446"/>
                <a:gd name="f824" fmla="*/ f676 1 f445"/>
                <a:gd name="f825" fmla="*/ f677 1 f446"/>
                <a:gd name="f826" fmla="*/ f678 1 f445"/>
                <a:gd name="f827" fmla="*/ f679 1 f446"/>
                <a:gd name="f828" fmla="*/ f680 1 f445"/>
                <a:gd name="f829" fmla="*/ f681 1 f446"/>
                <a:gd name="f830" fmla="*/ f682 1 f445"/>
                <a:gd name="f831" fmla="*/ f683 1 f446"/>
                <a:gd name="f832" fmla="*/ f684 1 f446"/>
                <a:gd name="f833" fmla="*/ f685 1 f446"/>
                <a:gd name="f834" fmla="*/ f686 1 f445"/>
                <a:gd name="f835" fmla="*/ f687 1 f446"/>
                <a:gd name="f836" fmla="*/ f688 1 f445"/>
                <a:gd name="f837" fmla="*/ f689 1 f446"/>
                <a:gd name="f838" fmla="*/ f690 1 f445"/>
                <a:gd name="f839" fmla="*/ f691 1 f446"/>
                <a:gd name="f840" fmla="*/ f692 1 f445"/>
                <a:gd name="f841" fmla="*/ f693 1 f446"/>
                <a:gd name="f842" fmla="*/ f694 1 f445"/>
                <a:gd name="f843" fmla="*/ f695 1 f446"/>
                <a:gd name="f844" fmla="*/ f696 1 f445"/>
                <a:gd name="f845" fmla="*/ f697 1 f446"/>
                <a:gd name="f846" fmla="*/ f698 1 f445"/>
                <a:gd name="f847" fmla="*/ f699 1 f446"/>
                <a:gd name="f848" fmla="*/ f700 1 f445"/>
                <a:gd name="f849" fmla="*/ f701 1 f446"/>
                <a:gd name="f850" fmla="*/ f702 1 f445"/>
                <a:gd name="f851" fmla="*/ f703 1 f446"/>
                <a:gd name="f852" fmla="*/ f704 1 f445"/>
                <a:gd name="f853" fmla="*/ f705 1 f446"/>
                <a:gd name="f854" fmla="*/ f706 1 f445"/>
                <a:gd name="f855" fmla="*/ f707 1 f446"/>
                <a:gd name="f856" fmla="*/ f708 1 f445"/>
                <a:gd name="f857" fmla="*/ f709 1 f446"/>
                <a:gd name="f858" fmla="*/ f710 1 f445"/>
                <a:gd name="f859" fmla="*/ f711 1 f446"/>
                <a:gd name="f860" fmla="*/ f712 1 f445"/>
                <a:gd name="f861" fmla="*/ f713 1 f446"/>
                <a:gd name="f862" fmla="*/ f714 1 f445"/>
                <a:gd name="f863" fmla="*/ f715 1 f446"/>
                <a:gd name="f864" fmla="*/ f716 1 f445"/>
                <a:gd name="f865" fmla="*/ f717 1 f446"/>
                <a:gd name="f866" fmla="*/ f718 1 f445"/>
                <a:gd name="f867" fmla="*/ f719 1 f446"/>
                <a:gd name="f868" fmla="*/ f720 1 f445"/>
                <a:gd name="f869" fmla="*/ f721 1 f446"/>
                <a:gd name="f870" fmla="*/ f722 1 f445"/>
                <a:gd name="f871" fmla="*/ f723 1 f446"/>
                <a:gd name="f872" fmla="*/ f724 1 f445"/>
                <a:gd name="f873" fmla="*/ f725 1 f446"/>
                <a:gd name="f874" fmla="*/ f726 1 f445"/>
                <a:gd name="f875" fmla="*/ f727 1 f446"/>
                <a:gd name="f876" fmla="*/ f728 1 f445"/>
                <a:gd name="f877" fmla="*/ f729 1 f446"/>
                <a:gd name="f878" fmla="*/ f730 1 f445"/>
                <a:gd name="f879" fmla="*/ f731 1 f446"/>
                <a:gd name="f880" fmla="*/ f732 1 f445"/>
                <a:gd name="f881" fmla="*/ f733 1 f446"/>
                <a:gd name="f882" fmla="*/ f734 1 f445"/>
                <a:gd name="f883" fmla="*/ f735 1 f446"/>
                <a:gd name="f884" fmla="*/ f736 f436 1"/>
                <a:gd name="f885" fmla="*/ f737 f436 1"/>
                <a:gd name="f886" fmla="*/ f739 f437 1"/>
                <a:gd name="f887" fmla="*/ f738 f437 1"/>
                <a:gd name="f888" fmla="*/ f740 f436 1"/>
                <a:gd name="f889" fmla="*/ f741 f437 1"/>
                <a:gd name="f890" fmla="*/ f742 f436 1"/>
                <a:gd name="f891" fmla="*/ f743 f437 1"/>
                <a:gd name="f892" fmla="*/ f744 f436 1"/>
                <a:gd name="f893" fmla="*/ f745 f437 1"/>
                <a:gd name="f894" fmla="*/ f746 f436 1"/>
                <a:gd name="f895" fmla="*/ f747 f437 1"/>
                <a:gd name="f896" fmla="*/ f748 f436 1"/>
                <a:gd name="f897" fmla="*/ f749 f437 1"/>
                <a:gd name="f898" fmla="*/ f750 f436 1"/>
                <a:gd name="f899" fmla="*/ f751 f437 1"/>
                <a:gd name="f900" fmla="*/ f752 f436 1"/>
                <a:gd name="f901" fmla="*/ f753 f437 1"/>
                <a:gd name="f902" fmla="*/ f754 f436 1"/>
                <a:gd name="f903" fmla="*/ f755 f437 1"/>
                <a:gd name="f904" fmla="*/ f756 f436 1"/>
                <a:gd name="f905" fmla="*/ f757 f437 1"/>
                <a:gd name="f906" fmla="*/ f758 f436 1"/>
                <a:gd name="f907" fmla="*/ f759 f437 1"/>
                <a:gd name="f908" fmla="*/ f760 f436 1"/>
                <a:gd name="f909" fmla="*/ f761 f437 1"/>
                <a:gd name="f910" fmla="*/ f762 f436 1"/>
                <a:gd name="f911" fmla="*/ f763 f437 1"/>
                <a:gd name="f912" fmla="*/ f764 f436 1"/>
                <a:gd name="f913" fmla="*/ f765 f437 1"/>
                <a:gd name="f914" fmla="*/ f766 f436 1"/>
                <a:gd name="f915" fmla="*/ f767 f437 1"/>
                <a:gd name="f916" fmla="*/ f768 f436 1"/>
                <a:gd name="f917" fmla="*/ f769 f437 1"/>
                <a:gd name="f918" fmla="*/ f770 f436 1"/>
                <a:gd name="f919" fmla="*/ f771 f437 1"/>
                <a:gd name="f920" fmla="*/ f772 f436 1"/>
                <a:gd name="f921" fmla="*/ f773 f437 1"/>
                <a:gd name="f922" fmla="*/ f774 f436 1"/>
                <a:gd name="f923" fmla="*/ f775 f437 1"/>
                <a:gd name="f924" fmla="*/ f776 f436 1"/>
                <a:gd name="f925" fmla="*/ f777 f437 1"/>
                <a:gd name="f926" fmla="*/ f778 f436 1"/>
                <a:gd name="f927" fmla="*/ f779 f437 1"/>
                <a:gd name="f928" fmla="*/ f780 f436 1"/>
                <a:gd name="f929" fmla="*/ f781 f437 1"/>
                <a:gd name="f930" fmla="*/ f782 f436 1"/>
                <a:gd name="f931" fmla="*/ f783 f437 1"/>
                <a:gd name="f932" fmla="*/ f784 f436 1"/>
                <a:gd name="f933" fmla="*/ f785 f437 1"/>
                <a:gd name="f934" fmla="*/ f786 f437 1"/>
                <a:gd name="f935" fmla="*/ f787 f436 1"/>
                <a:gd name="f936" fmla="*/ f788 f437 1"/>
                <a:gd name="f937" fmla="*/ f789 f436 1"/>
                <a:gd name="f938" fmla="*/ f790 f437 1"/>
                <a:gd name="f939" fmla="*/ f791 f436 1"/>
                <a:gd name="f940" fmla="*/ f792 f437 1"/>
                <a:gd name="f941" fmla="*/ f793 f436 1"/>
                <a:gd name="f942" fmla="*/ f794 f437 1"/>
                <a:gd name="f943" fmla="*/ f795 f436 1"/>
                <a:gd name="f944" fmla="*/ f796 f437 1"/>
                <a:gd name="f945" fmla="*/ f797 f436 1"/>
                <a:gd name="f946" fmla="*/ f798 f437 1"/>
                <a:gd name="f947" fmla="*/ f799 f436 1"/>
                <a:gd name="f948" fmla="*/ f800 f437 1"/>
                <a:gd name="f949" fmla="*/ f801 f436 1"/>
                <a:gd name="f950" fmla="*/ f802 f437 1"/>
                <a:gd name="f951" fmla="*/ f803 f436 1"/>
                <a:gd name="f952" fmla="*/ f804 f437 1"/>
                <a:gd name="f953" fmla="*/ f805 f436 1"/>
                <a:gd name="f954" fmla="*/ f806 f437 1"/>
                <a:gd name="f955" fmla="*/ f807 f437 1"/>
                <a:gd name="f956" fmla="*/ f808 f436 1"/>
                <a:gd name="f957" fmla="*/ f809 f437 1"/>
                <a:gd name="f958" fmla="*/ f810 f436 1"/>
                <a:gd name="f959" fmla="*/ f811 f437 1"/>
                <a:gd name="f960" fmla="*/ f812 f436 1"/>
                <a:gd name="f961" fmla="*/ f813 f437 1"/>
                <a:gd name="f962" fmla="*/ f814 f436 1"/>
                <a:gd name="f963" fmla="*/ f815 f437 1"/>
                <a:gd name="f964" fmla="*/ f816 f436 1"/>
                <a:gd name="f965" fmla="*/ f817 f437 1"/>
                <a:gd name="f966" fmla="*/ f818 f436 1"/>
                <a:gd name="f967" fmla="*/ f819 f437 1"/>
                <a:gd name="f968" fmla="*/ f820 f436 1"/>
                <a:gd name="f969" fmla="*/ f821 f437 1"/>
                <a:gd name="f970" fmla="*/ f822 f436 1"/>
                <a:gd name="f971" fmla="*/ f823 f437 1"/>
                <a:gd name="f972" fmla="*/ f824 f436 1"/>
                <a:gd name="f973" fmla="*/ f825 f437 1"/>
                <a:gd name="f974" fmla="*/ f826 f436 1"/>
                <a:gd name="f975" fmla="*/ f827 f437 1"/>
                <a:gd name="f976" fmla="*/ f828 f436 1"/>
                <a:gd name="f977" fmla="*/ f829 f437 1"/>
                <a:gd name="f978" fmla="*/ f830 f436 1"/>
                <a:gd name="f979" fmla="*/ f831 f437 1"/>
                <a:gd name="f980" fmla="*/ f832 f437 1"/>
                <a:gd name="f981" fmla="*/ f833 f437 1"/>
                <a:gd name="f982" fmla="*/ f834 f436 1"/>
                <a:gd name="f983" fmla="*/ f835 f437 1"/>
                <a:gd name="f984" fmla="*/ f836 f436 1"/>
                <a:gd name="f985" fmla="*/ f837 f437 1"/>
                <a:gd name="f986" fmla="*/ f838 f436 1"/>
                <a:gd name="f987" fmla="*/ f839 f437 1"/>
                <a:gd name="f988" fmla="*/ f840 f436 1"/>
                <a:gd name="f989" fmla="*/ f841 f437 1"/>
                <a:gd name="f990" fmla="*/ f842 f436 1"/>
                <a:gd name="f991" fmla="*/ f843 f437 1"/>
                <a:gd name="f992" fmla="*/ f844 f436 1"/>
                <a:gd name="f993" fmla="*/ f845 f437 1"/>
                <a:gd name="f994" fmla="*/ f846 f436 1"/>
                <a:gd name="f995" fmla="*/ f847 f437 1"/>
                <a:gd name="f996" fmla="*/ f848 f436 1"/>
                <a:gd name="f997" fmla="*/ f849 f437 1"/>
                <a:gd name="f998" fmla="*/ f850 f436 1"/>
                <a:gd name="f999" fmla="*/ f851 f437 1"/>
                <a:gd name="f1000" fmla="*/ f852 f436 1"/>
                <a:gd name="f1001" fmla="*/ f853 f437 1"/>
                <a:gd name="f1002" fmla="*/ f854 f436 1"/>
                <a:gd name="f1003" fmla="*/ f855 f437 1"/>
                <a:gd name="f1004" fmla="*/ f856 f436 1"/>
                <a:gd name="f1005" fmla="*/ f857 f437 1"/>
                <a:gd name="f1006" fmla="*/ f858 f436 1"/>
                <a:gd name="f1007" fmla="*/ f859 f437 1"/>
                <a:gd name="f1008" fmla="*/ f860 f436 1"/>
                <a:gd name="f1009" fmla="*/ f861 f437 1"/>
                <a:gd name="f1010" fmla="*/ f862 f436 1"/>
                <a:gd name="f1011" fmla="*/ f863 f437 1"/>
                <a:gd name="f1012" fmla="*/ f864 f436 1"/>
                <a:gd name="f1013" fmla="*/ f865 f437 1"/>
                <a:gd name="f1014" fmla="*/ f866 f436 1"/>
                <a:gd name="f1015" fmla="*/ f867 f437 1"/>
                <a:gd name="f1016" fmla="*/ f868 f436 1"/>
                <a:gd name="f1017" fmla="*/ f869 f437 1"/>
                <a:gd name="f1018" fmla="*/ f870 f436 1"/>
                <a:gd name="f1019" fmla="*/ f871 f437 1"/>
                <a:gd name="f1020" fmla="*/ f872 f436 1"/>
                <a:gd name="f1021" fmla="*/ f873 f437 1"/>
                <a:gd name="f1022" fmla="*/ f874 f436 1"/>
                <a:gd name="f1023" fmla="*/ f875 f437 1"/>
                <a:gd name="f1024" fmla="*/ f876 f436 1"/>
                <a:gd name="f1025" fmla="*/ f877 f437 1"/>
                <a:gd name="f1026" fmla="*/ f878 f436 1"/>
                <a:gd name="f1027" fmla="*/ f879 f437 1"/>
                <a:gd name="f1028" fmla="*/ f880 f436 1"/>
                <a:gd name="f1029" fmla="*/ f881 f437 1"/>
                <a:gd name="f1030" fmla="*/ f882 f436 1"/>
                <a:gd name="f1031" fmla="*/ f883 f4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1">
                  <a:pos x="f888" y="f889"/>
                </a:cxn>
                <a:cxn ang="f591">
                  <a:pos x="f890" y="f891"/>
                </a:cxn>
                <a:cxn ang="f591">
                  <a:pos x="f892" y="f893"/>
                </a:cxn>
                <a:cxn ang="f591">
                  <a:pos x="f894" y="f895"/>
                </a:cxn>
                <a:cxn ang="f591">
                  <a:pos x="f896" y="f897"/>
                </a:cxn>
                <a:cxn ang="f591">
                  <a:pos x="f898" y="f899"/>
                </a:cxn>
                <a:cxn ang="f591">
                  <a:pos x="f900" y="f901"/>
                </a:cxn>
                <a:cxn ang="f591">
                  <a:pos x="f902" y="f903"/>
                </a:cxn>
                <a:cxn ang="f591">
                  <a:pos x="f904" y="f905"/>
                </a:cxn>
                <a:cxn ang="f591">
                  <a:pos x="f906" y="f907"/>
                </a:cxn>
                <a:cxn ang="f591">
                  <a:pos x="f908" y="f909"/>
                </a:cxn>
                <a:cxn ang="f591">
                  <a:pos x="f910" y="f911"/>
                </a:cxn>
                <a:cxn ang="f591">
                  <a:pos x="f912" y="f913"/>
                </a:cxn>
                <a:cxn ang="f591">
                  <a:pos x="f914" y="f915"/>
                </a:cxn>
                <a:cxn ang="f591">
                  <a:pos x="f916" y="f917"/>
                </a:cxn>
                <a:cxn ang="f591">
                  <a:pos x="f918" y="f919"/>
                </a:cxn>
                <a:cxn ang="f591">
                  <a:pos x="f920" y="f921"/>
                </a:cxn>
                <a:cxn ang="f591">
                  <a:pos x="f922" y="f923"/>
                </a:cxn>
                <a:cxn ang="f591">
                  <a:pos x="f924" y="f925"/>
                </a:cxn>
                <a:cxn ang="f591">
                  <a:pos x="f926" y="f927"/>
                </a:cxn>
                <a:cxn ang="f591">
                  <a:pos x="f928" y="f929"/>
                </a:cxn>
                <a:cxn ang="f591">
                  <a:pos x="f930" y="f931"/>
                </a:cxn>
                <a:cxn ang="f591">
                  <a:pos x="f932" y="f933"/>
                </a:cxn>
                <a:cxn ang="f591">
                  <a:pos x="f908" y="f934"/>
                </a:cxn>
                <a:cxn ang="f591">
                  <a:pos x="f935" y="f936"/>
                </a:cxn>
                <a:cxn ang="f591">
                  <a:pos x="f937" y="f938"/>
                </a:cxn>
                <a:cxn ang="f591">
                  <a:pos x="f939" y="f940"/>
                </a:cxn>
                <a:cxn ang="f591">
                  <a:pos x="f941" y="f942"/>
                </a:cxn>
                <a:cxn ang="f591">
                  <a:pos x="f943" y="f944"/>
                </a:cxn>
                <a:cxn ang="f591">
                  <a:pos x="f945" y="f946"/>
                </a:cxn>
                <a:cxn ang="f591">
                  <a:pos x="f947" y="f948"/>
                </a:cxn>
                <a:cxn ang="f591">
                  <a:pos x="f949" y="f950"/>
                </a:cxn>
                <a:cxn ang="f591">
                  <a:pos x="f951" y="f952"/>
                </a:cxn>
                <a:cxn ang="f591">
                  <a:pos x="f953" y="f954"/>
                </a:cxn>
                <a:cxn ang="f591">
                  <a:pos x="f953" y="f955"/>
                </a:cxn>
                <a:cxn ang="f591">
                  <a:pos x="f956" y="f957"/>
                </a:cxn>
                <a:cxn ang="f591">
                  <a:pos x="f958" y="f959"/>
                </a:cxn>
                <a:cxn ang="f591">
                  <a:pos x="f960" y="f961"/>
                </a:cxn>
                <a:cxn ang="f591">
                  <a:pos x="f962" y="f963"/>
                </a:cxn>
                <a:cxn ang="f591">
                  <a:pos x="f964" y="f965"/>
                </a:cxn>
                <a:cxn ang="f591">
                  <a:pos x="f966" y="f967"/>
                </a:cxn>
                <a:cxn ang="f591">
                  <a:pos x="f968" y="f969"/>
                </a:cxn>
                <a:cxn ang="f591">
                  <a:pos x="f970" y="f971"/>
                </a:cxn>
                <a:cxn ang="f591">
                  <a:pos x="f972" y="f973"/>
                </a:cxn>
                <a:cxn ang="f591">
                  <a:pos x="f974" y="f975"/>
                </a:cxn>
                <a:cxn ang="f591">
                  <a:pos x="f976" y="f977"/>
                </a:cxn>
                <a:cxn ang="f591">
                  <a:pos x="f978" y="f979"/>
                </a:cxn>
                <a:cxn ang="f591">
                  <a:pos x="f978" y="f980"/>
                </a:cxn>
                <a:cxn ang="f591">
                  <a:pos x="f978" y="f981"/>
                </a:cxn>
                <a:cxn ang="f591">
                  <a:pos x="f982" y="f983"/>
                </a:cxn>
                <a:cxn ang="f591">
                  <a:pos x="f984" y="f985"/>
                </a:cxn>
                <a:cxn ang="f591">
                  <a:pos x="f986" y="f987"/>
                </a:cxn>
                <a:cxn ang="f591">
                  <a:pos x="f988" y="f989"/>
                </a:cxn>
                <a:cxn ang="f591">
                  <a:pos x="f990" y="f991"/>
                </a:cxn>
                <a:cxn ang="f591">
                  <a:pos x="f992" y="f993"/>
                </a:cxn>
                <a:cxn ang="f591">
                  <a:pos x="f994" y="f995"/>
                </a:cxn>
                <a:cxn ang="f591">
                  <a:pos x="f996" y="f997"/>
                </a:cxn>
                <a:cxn ang="f591">
                  <a:pos x="f998" y="f999"/>
                </a:cxn>
                <a:cxn ang="f591">
                  <a:pos x="f1000" y="f1001"/>
                </a:cxn>
                <a:cxn ang="f591">
                  <a:pos x="f1002" y="f1003"/>
                </a:cxn>
                <a:cxn ang="f591">
                  <a:pos x="f1004" y="f1005"/>
                </a:cxn>
                <a:cxn ang="f591">
                  <a:pos x="f1006" y="f1007"/>
                </a:cxn>
                <a:cxn ang="f591">
                  <a:pos x="f1008" y="f1009"/>
                </a:cxn>
                <a:cxn ang="f591">
                  <a:pos x="f1010" y="f1011"/>
                </a:cxn>
                <a:cxn ang="f591">
                  <a:pos x="f1012" y="f1013"/>
                </a:cxn>
                <a:cxn ang="f591">
                  <a:pos x="f1014" y="f1015"/>
                </a:cxn>
                <a:cxn ang="f591">
                  <a:pos x="f1016" y="f1017"/>
                </a:cxn>
                <a:cxn ang="f591">
                  <a:pos x="f1018" y="f1019"/>
                </a:cxn>
                <a:cxn ang="f591">
                  <a:pos x="f1020" y="f1021"/>
                </a:cxn>
                <a:cxn ang="f591">
                  <a:pos x="f1022" y="f1023"/>
                </a:cxn>
                <a:cxn ang="f591">
                  <a:pos x="f888" y="f889"/>
                </a:cxn>
                <a:cxn ang="f591">
                  <a:pos x="f1024" y="f1025"/>
                </a:cxn>
                <a:cxn ang="f591">
                  <a:pos x="f1026" y="f1027"/>
                </a:cxn>
                <a:cxn ang="f591">
                  <a:pos x="f1028" y="f1029"/>
                </a:cxn>
                <a:cxn ang="f591">
                  <a:pos x="f1030" y="f1031"/>
                </a:cxn>
                <a:cxn ang="f591">
                  <a:pos x="f1024" y="f1025"/>
                </a:cxn>
              </a:cxnLst>
              <a:rect l="f884" t="f887" r="f885" b="f886"/>
              <a:pathLst>
                <a:path w="745310" h="908479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cubicBezTo>
                    <a:pt x="f136" y="f137"/>
                    <a:pt x="f138" y="f139"/>
                    <a:pt x="f140" y="f141"/>
                  </a:cubicBezTo>
                  <a:cubicBezTo>
                    <a:pt x="f142" y="f143"/>
                    <a:pt x="f144" y="f145"/>
                    <a:pt x="f68" y="f146"/>
                  </a:cubicBezTo>
                  <a:cubicBezTo>
                    <a:pt x="f147" y="f148"/>
                    <a:pt x="f149" y="f150"/>
                    <a:pt x="f151" y="f152"/>
                  </a:cubicBezTo>
                  <a:cubicBezTo>
                    <a:pt x="f153" y="f154"/>
                    <a:pt x="f155" y="f156"/>
                    <a:pt x="f157" y="f158"/>
                  </a:cubicBezTo>
                  <a:cubicBezTo>
                    <a:pt x="f159" y="f160"/>
                    <a:pt x="f161" y="f162"/>
                    <a:pt x="f163" y="f164"/>
                  </a:cubicBezTo>
                  <a:cubicBezTo>
                    <a:pt x="f165" y="f166"/>
                    <a:pt x="f167" y="f168"/>
                    <a:pt x="f169" y="f170"/>
                  </a:cubicBezTo>
                  <a:cubicBezTo>
                    <a:pt x="f171" y="f172"/>
                    <a:pt x="f173" y="f174"/>
                    <a:pt x="f175" y="f176"/>
                  </a:cubicBezTo>
                  <a:cubicBezTo>
                    <a:pt x="f177" y="f178"/>
                    <a:pt x="f179" y="f180"/>
                    <a:pt x="f181" y="f182"/>
                  </a:cubicBezTo>
                  <a:cubicBezTo>
                    <a:pt x="f183" y="f184"/>
                    <a:pt x="f185" y="f186"/>
                    <a:pt x="f187" y="f188"/>
                  </a:cubicBezTo>
                  <a:cubicBezTo>
                    <a:pt x="f189" y="f190"/>
                    <a:pt x="f191" y="f192"/>
                    <a:pt x="f193" y="f194"/>
                  </a:cubicBezTo>
                  <a:cubicBezTo>
                    <a:pt x="f195" y="f196"/>
                    <a:pt x="f197" y="f198"/>
                    <a:pt x="f199" y="f200"/>
                  </a:cubicBezTo>
                  <a:cubicBezTo>
                    <a:pt x="f201" y="f202"/>
                    <a:pt x="f203" y="f204"/>
                    <a:pt x="f205" y="f206"/>
                  </a:cubicBezTo>
                  <a:cubicBezTo>
                    <a:pt x="f205" y="f207"/>
                    <a:pt x="f208" y="f209"/>
                    <a:pt x="f205" y="f210"/>
                  </a:cubicBezTo>
                  <a:cubicBezTo>
                    <a:pt x="f211" y="f212"/>
                    <a:pt x="f213" y="f214"/>
                    <a:pt x="f215" y="f216"/>
                  </a:cubicBezTo>
                  <a:cubicBezTo>
                    <a:pt x="f217" y="f218"/>
                    <a:pt x="f219" y="f220"/>
                    <a:pt x="f136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6" y="f238"/>
                  </a:cubicBezTo>
                  <a:cubicBezTo>
                    <a:pt x="f236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2" y="f253"/>
                    <a:pt x="f254" y="f255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268" y="f269"/>
                    <a:pt x="f270" y="f271"/>
                    <a:pt x="f272" y="f273"/>
                  </a:cubicBezTo>
                  <a:cubicBezTo>
                    <a:pt x="f274" y="f275"/>
                    <a:pt x="f276" y="f277"/>
                    <a:pt x="f278" y="f279"/>
                  </a:cubicBezTo>
                  <a:cubicBezTo>
                    <a:pt x="f278" y="f280"/>
                    <a:pt x="f278" y="f281"/>
                    <a:pt x="f278" y="f282"/>
                  </a:cubicBezTo>
                  <a:cubicBezTo>
                    <a:pt x="f278" y="f283"/>
                    <a:pt x="f284" y="f285"/>
                    <a:pt x="f278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1" y="f303"/>
                  </a:cubicBezTo>
                  <a:cubicBezTo>
                    <a:pt x="f301" y="f304"/>
                    <a:pt x="f305" y="f306"/>
                    <a:pt x="f307" y="f308"/>
                  </a:cubicBezTo>
                  <a:cubicBezTo>
                    <a:pt x="f309" y="f310"/>
                    <a:pt x="f311" y="f312"/>
                    <a:pt x="f313" y="f314"/>
                  </a:cubicBez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330"/>
                    <a:pt x="f331" y="f332"/>
                  </a:cubicBezTo>
                  <a:cubicBezTo>
                    <a:pt x="f333" y="f334"/>
                    <a:pt x="f335" y="f336"/>
                    <a:pt x="f337" y="f338"/>
                  </a:cubicBezTo>
                  <a:cubicBezTo>
                    <a:pt x="f339" y="f340"/>
                    <a:pt x="f341" y="f342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51" y="f352"/>
                    <a:pt x="f353" y="f354"/>
                    <a:pt x="f355" y="f356"/>
                  </a:cubicBezTo>
                  <a:cubicBezTo>
                    <a:pt x="f357" y="f358"/>
                    <a:pt x="f359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71" y="f372"/>
                    <a:pt x="f373" y="f374"/>
                  </a:cubicBezTo>
                  <a:cubicBezTo>
                    <a:pt x="f375" y="f133"/>
                    <a:pt x="f376" y="f131"/>
                    <a:pt x="f377" y="f378"/>
                  </a:cubicBezTo>
                  <a:cubicBezTo>
                    <a:pt x="f379" y="f380"/>
                    <a:pt x="f381" y="f382"/>
                    <a:pt x="f383" y="f384"/>
                  </a:cubicBezTo>
                  <a:cubicBezTo>
                    <a:pt x="f385" y="f360"/>
                    <a:pt x="f386" y="f387"/>
                    <a:pt x="f388" y="f389"/>
                  </a:cubicBezTo>
                  <a:cubicBezTo>
                    <a:pt x="f390" y="f391"/>
                    <a:pt x="f392" y="f393"/>
                    <a:pt x="f394" y="f395"/>
                  </a:cubicBezTo>
                  <a:cubicBezTo>
                    <a:pt x="f396" y="f397"/>
                    <a:pt x="f398" y="f399"/>
                    <a:pt x="f400" y="f401"/>
                  </a:cubicBezTo>
                  <a:cubicBezTo>
                    <a:pt x="f402" y="f403"/>
                    <a:pt x="f404" y="f405"/>
                    <a:pt x="f406" y="f407"/>
                  </a:cubicBezTo>
                  <a:cubicBezTo>
                    <a:pt x="f408" y="f409"/>
                    <a:pt x="f410" y="f411"/>
                    <a:pt x="f8" y="f9"/>
                  </a:cubicBezTo>
                  <a:close/>
                  <a:moveTo>
                    <a:pt x="f412" y="f413"/>
                  </a:moveTo>
                  <a:cubicBezTo>
                    <a:pt x="f414" y="f415"/>
                    <a:pt x="f416" y="f417"/>
                    <a:pt x="f418" y="f419"/>
                  </a:cubicBezTo>
                  <a:cubicBezTo>
                    <a:pt x="f420" y="f168"/>
                    <a:pt x="f421" y="f422"/>
                    <a:pt x="f423" y="f424"/>
                  </a:cubicBezTo>
                  <a:cubicBezTo>
                    <a:pt x="f425" y="f426"/>
                    <a:pt x="f427" y="f428"/>
                    <a:pt x="f429" y="f430"/>
                  </a:cubicBezTo>
                  <a:cubicBezTo>
                    <a:pt x="f431" y="f432"/>
                    <a:pt x="f433" y="f434"/>
                    <a:pt x="f412" y="f413"/>
                  </a:cubicBezTo>
                  <a:close/>
                </a:path>
              </a:pathLst>
            </a:custGeom>
            <a:solidFill>
              <a:srgbClr val="1499B8"/>
            </a:solidFill>
            <a:ln w="19046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7" name="Forma libre: forma 21">
              <a:extLst>
                <a:ext uri="{FF2B5EF4-FFF2-40B4-BE49-F238E27FC236}">
                  <a16:creationId xmlns:a16="http://schemas.microsoft.com/office/drawing/2014/main" id="{E7021144-EFAA-48EA-98F6-E7055E4F2D97}"/>
                </a:ext>
              </a:extLst>
            </p:cNvPr>
            <p:cNvSpPr/>
            <p:nvPr/>
          </p:nvSpPr>
          <p:spPr>
            <a:xfrm>
              <a:off x="466600" y="387458"/>
              <a:ext cx="65717" cy="6586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9060"/>
                <a:gd name="f7" fmla="val 89262"/>
                <a:gd name="f8" fmla="val 44768"/>
                <a:gd name="f9" fmla="val 1"/>
                <a:gd name="f10" fmla="val 69914"/>
                <a:gd name="f11" fmla="val 287"/>
                <a:gd name="f12" fmla="val 89250"/>
                <a:gd name="f13" fmla="val 19813"/>
                <a:gd name="f14" fmla="val 89059"/>
                <a:gd name="f15" fmla="val 44864"/>
                <a:gd name="f16" fmla="val 88868"/>
                <a:gd name="f17" fmla="val 70391"/>
                <a:gd name="f18" fmla="val 68771"/>
                <a:gd name="f19" fmla="val 89822"/>
                <a:gd name="f20" fmla="val 43339"/>
                <a:gd name="f21" fmla="val 89251"/>
                <a:gd name="f22" fmla="val 18955"/>
                <a:gd name="f23" fmla="val 88774"/>
                <a:gd name="f24" fmla="val -95"/>
                <a:gd name="f25" fmla="val 69058"/>
                <a:gd name="f26" fmla="val 44388"/>
                <a:gd name="f27" fmla="val 95"/>
                <a:gd name="f28" fmla="val 19432"/>
                <a:gd name="f29" fmla="val 19812"/>
                <a:gd name="f30" fmla="val -189"/>
                <a:gd name="f31" fmla="+- 0 0 -90"/>
                <a:gd name="f32" fmla="*/ f3 1 89060"/>
                <a:gd name="f33" fmla="*/ f4 1 89262"/>
                <a:gd name="f34" fmla="val f5"/>
                <a:gd name="f35" fmla="val f6"/>
                <a:gd name="f36" fmla="val f7"/>
                <a:gd name="f37" fmla="*/ f31 f0 1"/>
                <a:gd name="f38" fmla="+- f36 0 f34"/>
                <a:gd name="f39" fmla="+- f35 0 f34"/>
                <a:gd name="f40" fmla="*/ f37 1 f2"/>
                <a:gd name="f41" fmla="*/ f39 1 89060"/>
                <a:gd name="f42" fmla="*/ f38 1 89262"/>
                <a:gd name="f43" fmla="*/ 44768 f39 1"/>
                <a:gd name="f44" fmla="*/ 1 f38 1"/>
                <a:gd name="f45" fmla="*/ 89059 f39 1"/>
                <a:gd name="f46" fmla="*/ 44864 f38 1"/>
                <a:gd name="f47" fmla="*/ 43339 f39 1"/>
                <a:gd name="f48" fmla="*/ 89251 f38 1"/>
                <a:gd name="f49" fmla="*/ 0 f39 1"/>
                <a:gd name="f50" fmla="*/ 44388 f38 1"/>
                <a:gd name="f51" fmla="+- f40 0 f1"/>
                <a:gd name="f52" fmla="*/ f43 1 89060"/>
                <a:gd name="f53" fmla="*/ f44 1 89262"/>
                <a:gd name="f54" fmla="*/ f45 1 89060"/>
                <a:gd name="f55" fmla="*/ f46 1 89262"/>
                <a:gd name="f56" fmla="*/ f47 1 89060"/>
                <a:gd name="f57" fmla="*/ f48 1 89262"/>
                <a:gd name="f58" fmla="*/ f49 1 89060"/>
                <a:gd name="f59" fmla="*/ f50 1 89262"/>
                <a:gd name="f60" fmla="*/ f34 1 f41"/>
                <a:gd name="f61" fmla="*/ f35 1 f41"/>
                <a:gd name="f62" fmla="*/ f34 1 f42"/>
                <a:gd name="f63" fmla="*/ f36 1 f42"/>
                <a:gd name="f64" fmla="*/ f52 1 f41"/>
                <a:gd name="f65" fmla="*/ f53 1 f42"/>
                <a:gd name="f66" fmla="*/ f54 1 f41"/>
                <a:gd name="f67" fmla="*/ f55 1 f42"/>
                <a:gd name="f68" fmla="*/ f56 1 f41"/>
                <a:gd name="f69" fmla="*/ f57 1 f42"/>
                <a:gd name="f70" fmla="*/ f58 1 f41"/>
                <a:gd name="f71" fmla="*/ f59 1 f42"/>
                <a:gd name="f72" fmla="*/ f60 f32 1"/>
                <a:gd name="f73" fmla="*/ f61 f32 1"/>
                <a:gd name="f74" fmla="*/ f63 f33 1"/>
                <a:gd name="f75" fmla="*/ f62 f33 1"/>
                <a:gd name="f76" fmla="*/ f64 f32 1"/>
                <a:gd name="f77" fmla="*/ f65 f33 1"/>
                <a:gd name="f78" fmla="*/ f66 f32 1"/>
                <a:gd name="f79" fmla="*/ f67 f33 1"/>
                <a:gd name="f80" fmla="*/ f68 f32 1"/>
                <a:gd name="f81" fmla="*/ f69 f33 1"/>
                <a:gd name="f82" fmla="*/ f70 f32 1"/>
                <a:gd name="f83" fmla="*/ f71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1">
                  <a:pos x="f76" y="f77"/>
                </a:cxn>
                <a:cxn ang="f51">
                  <a:pos x="f78" y="f79"/>
                </a:cxn>
                <a:cxn ang="f51">
                  <a:pos x="f80" y="f81"/>
                </a:cxn>
                <a:cxn ang="f51">
                  <a:pos x="f82" y="f83"/>
                </a:cxn>
                <a:cxn ang="f51">
                  <a:pos x="f76" y="f77"/>
                </a:cxn>
              </a:cxnLst>
              <a:rect l="f72" t="f75" r="f73" b="f74"/>
              <a:pathLst>
                <a:path w="89060" h="8926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5" y="f26"/>
                  </a:cubicBezTo>
                  <a:cubicBezTo>
                    <a:pt x="f27" y="f28"/>
                    <a:pt x="f29" y="f30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48435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E86E9A63-1185-4A85-A973-DDF6BCD182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cxnSp>
        <p:nvCxnSpPr>
          <p:cNvPr id="3" name="Straight Connector 7">
            <a:extLst>
              <a:ext uri="{FF2B5EF4-FFF2-40B4-BE49-F238E27FC236}">
                <a16:creationId xmlns:a16="http://schemas.microsoft.com/office/drawing/2014/main" id="{63B47344-395A-4D92-A6E2-80AE9832C439}"/>
              </a:ext>
            </a:extLst>
          </p:cNvPr>
          <p:cNvCxnSpPr/>
          <p:nvPr/>
        </p:nvCxnSpPr>
        <p:spPr>
          <a:xfrm>
            <a:off x="-1591" y="4935903"/>
            <a:ext cx="9145462" cy="0"/>
          </a:xfrm>
          <a:prstGeom prst="straightConnector1">
            <a:avLst/>
          </a:prstGeom>
          <a:noFill/>
          <a:ln w="25402" cap="flat">
            <a:solidFill>
              <a:srgbClr val="2F85A7"/>
            </a:solidFill>
            <a:prstDash val="solid"/>
          </a:ln>
        </p:spPr>
      </p:cxnSp>
      <p:sp>
        <p:nvSpPr>
          <p:cNvPr id="4" name="Rectangle 36">
            <a:extLst>
              <a:ext uri="{FF2B5EF4-FFF2-40B4-BE49-F238E27FC236}">
                <a16:creationId xmlns:a16="http://schemas.microsoft.com/office/drawing/2014/main" id="{A4708A94-DFA9-472F-AF5F-7C6E993359AE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5" name="Grupo 2">
            <a:extLst>
              <a:ext uri="{FF2B5EF4-FFF2-40B4-BE49-F238E27FC236}">
                <a16:creationId xmlns:a16="http://schemas.microsoft.com/office/drawing/2014/main" id="{D5B13AB1-65DA-4BA0-923E-8A06B82B2351}"/>
              </a:ext>
            </a:extLst>
          </p:cNvPr>
          <p:cNvGrpSpPr/>
          <p:nvPr/>
        </p:nvGrpSpPr>
        <p:grpSpPr>
          <a:xfrm>
            <a:off x="8334106" y="3901086"/>
            <a:ext cx="809765" cy="1034817"/>
            <a:chOff x="8334106" y="3901086"/>
            <a:chExt cx="809765" cy="1034817"/>
          </a:xfrm>
        </p:grpSpPr>
        <p:sp>
          <p:nvSpPr>
            <p:cNvPr id="6" name="Forma libre: forma 17">
              <a:extLst>
                <a:ext uri="{FF2B5EF4-FFF2-40B4-BE49-F238E27FC236}">
                  <a16:creationId xmlns:a16="http://schemas.microsoft.com/office/drawing/2014/main" id="{204B4ADF-C611-4300-9774-B39FFF9E2BED}"/>
                </a:ext>
              </a:extLst>
            </p:cNvPr>
            <p:cNvSpPr/>
            <p:nvPr/>
          </p:nvSpPr>
          <p:spPr>
            <a:xfrm>
              <a:off x="8334106" y="4263197"/>
              <a:ext cx="453039" cy="67219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0540"/>
                <a:gd name="f7" fmla="val 876222"/>
                <a:gd name="f8" fmla="val 590541"/>
                <a:gd name="f9" fmla="val 473315"/>
                <a:gd name="f10" fmla="val 506816"/>
                <a:gd name="f11" fmla="val 498747"/>
                <a:gd name="f12" fmla="val 440236"/>
                <a:gd name="f13" fmla="val 542276"/>
                <a:gd name="f14" fmla="val 409375"/>
                <a:gd name="f15" fmla="val 624572"/>
                <a:gd name="f16" fmla="val 395088"/>
                <a:gd name="f17" fmla="val 662768"/>
                <a:gd name="f18" fmla="val 387658"/>
                <a:gd name="f19" fmla="val 703915"/>
                <a:gd name="f20" fmla="val 380419"/>
                <a:gd name="f21" fmla="val 744302"/>
                <a:gd name="f22" fmla="val 372799"/>
                <a:gd name="f23" fmla="val 787164"/>
                <a:gd name="f24" fmla="val 369085"/>
                <a:gd name="f25" fmla="val 830693"/>
                <a:gd name="f26" fmla="val 363369"/>
                <a:gd name="f27" fmla="val 876223"/>
                <a:gd name="f28" fmla="val 285455"/>
                <a:gd name="f29" fmla="val 206778"/>
                <a:gd name="f30" fmla="val 124959"/>
                <a:gd name="f31" fmla="val 843647"/>
                <a:gd name="f32" fmla="val 810881"/>
                <a:gd name="f33" fmla="val 776686"/>
                <a:gd name="f34" fmla="val 116005"/>
                <a:gd name="f35" fmla="val 775829"/>
                <a:gd name="f36" fmla="val 109909"/>
                <a:gd name="f37" fmla="val 775639"/>
                <a:gd name="f38" fmla="val 103813"/>
                <a:gd name="f39" fmla="val 774686"/>
                <a:gd name="f40" fmla="val 34567"/>
                <a:gd name="f41" fmla="val 764113"/>
                <a:gd name="f42" fmla="val 943"/>
                <a:gd name="f43" fmla="val 725442"/>
                <a:gd name="f44" fmla="val 658"/>
                <a:gd name="f45" fmla="val 655052"/>
                <a:gd name="f46" fmla="val 276"/>
                <a:gd name="f47" fmla="val 528941"/>
                <a:gd name="f48" fmla="val -295"/>
                <a:gd name="f49" fmla="val 402735"/>
                <a:gd name="f50" fmla="val 181"/>
                <a:gd name="f51" fmla="val 276624"/>
                <a:gd name="f52" fmla="val 372"/>
                <a:gd name="f53" fmla="val 224046"/>
                <a:gd name="f54" fmla="val 7420"/>
                <a:gd name="f55" fmla="val 172230"/>
                <a:gd name="f56" fmla="val 29613"/>
                <a:gd name="f57" fmla="val 123652"/>
                <a:gd name="f58" fmla="val 55140"/>
                <a:gd name="f59" fmla="val 67836"/>
                <a:gd name="f60" fmla="val 102956"/>
                <a:gd name="f61" fmla="val 29069"/>
                <a:gd name="f62" fmla="val 163249"/>
                <a:gd name="f63" fmla="val 15258"/>
                <a:gd name="f64" fmla="val 167631"/>
                <a:gd name="f65" fmla="val 51739"/>
                <a:gd name="f66" fmla="val 171917"/>
                <a:gd name="f67" fmla="val 88219"/>
                <a:gd name="f68" fmla="val 176679"/>
                <a:gd name="f69" fmla="val 127462"/>
                <a:gd name="f70" fmla="val 169916"/>
                <a:gd name="f71" fmla="val 131082"/>
                <a:gd name="f72" fmla="val 160773"/>
                <a:gd name="f73" fmla="val 135368"/>
                <a:gd name="f74" fmla="val 152200"/>
                <a:gd name="f75" fmla="val 140702"/>
                <a:gd name="f76" fmla="val 112481"/>
                <a:gd name="f77" fmla="val 165467"/>
                <a:gd name="f78" fmla="val 90859"/>
                <a:gd name="f79" fmla="val 199376"/>
                <a:gd name="f80" fmla="val 98479"/>
                <a:gd name="f81" fmla="val 248049"/>
                <a:gd name="f82" fmla="val 103623"/>
                <a:gd name="f83" fmla="val 280910"/>
                <a:gd name="f84" fmla="val 108290"/>
                <a:gd name="f85" fmla="val 313867"/>
                <a:gd name="f86" fmla="val 113433"/>
                <a:gd name="f87" fmla="val 346728"/>
                <a:gd name="f88" fmla="val 116196"/>
                <a:gd name="f89" fmla="val 364635"/>
                <a:gd name="f90" fmla="val 124387"/>
                <a:gd name="f91" fmla="val 379685"/>
                <a:gd name="f92" fmla="val 144294"/>
                <a:gd name="f93" fmla="val 379970"/>
                <a:gd name="f94" fmla="val 153915"/>
                <a:gd name="f95" fmla="val 380065"/>
                <a:gd name="f96" fmla="val 167821"/>
                <a:gd name="f97" fmla="val 375303"/>
                <a:gd name="f98" fmla="val 172012"/>
                <a:gd name="f99" fmla="val 368159"/>
                <a:gd name="f100" fmla="val 176013"/>
                <a:gd name="f101" fmla="val 361301"/>
                <a:gd name="f102" fmla="val 170583"/>
                <a:gd name="f103" fmla="val 348347"/>
                <a:gd name="f104" fmla="val 167726"/>
                <a:gd name="f105" fmla="val 338536"/>
                <a:gd name="f106" fmla="val 165631"/>
                <a:gd name="f107" fmla="val 331393"/>
                <a:gd name="f108" fmla="val 159153"/>
                <a:gd name="f109" fmla="val 325297"/>
                <a:gd name="f110" fmla="val 157725"/>
                <a:gd name="f111" fmla="val 318153"/>
                <a:gd name="f112" fmla="val 153629"/>
                <a:gd name="f113" fmla="val 297198"/>
                <a:gd name="f114" fmla="val 150676"/>
                <a:gd name="f115" fmla="val 275957"/>
                <a:gd name="f116" fmla="val 147914"/>
                <a:gd name="f117" fmla="val 254716"/>
                <a:gd name="f118" fmla="val 140770"/>
                <a:gd name="f119" fmla="val 200614"/>
                <a:gd name="f120" fmla="val 174108"/>
                <a:gd name="f121" fmla="val 165372"/>
                <a:gd name="f122" fmla="val 229162"/>
                <a:gd name="f123" fmla="val 168515"/>
                <a:gd name="f124" fmla="val 269644"/>
                <a:gd name="f125" fmla="val 170896"/>
                <a:gd name="f126" fmla="val 288884"/>
                <a:gd name="f127" fmla="val 188518"/>
                <a:gd name="f128" fmla="val 294980"/>
                <a:gd name="f129" fmla="val 228904"/>
                <a:gd name="f130" fmla="val 298409"/>
                <a:gd name="f131" fmla="val 251573"/>
                <a:gd name="f132" fmla="val 302219"/>
                <a:gd name="f133" fmla="val 274243"/>
                <a:gd name="f134" fmla="val 305362"/>
                <a:gd name="f135" fmla="val 297007"/>
                <a:gd name="f136" fmla="val 306124"/>
                <a:gd name="f137" fmla="val 302913"/>
                <a:gd name="f138" fmla="val 304315"/>
                <a:gd name="f139" fmla="val 309104"/>
                <a:gd name="f140" fmla="val 315105"/>
                <a:gd name="f141" fmla="val 325963"/>
                <a:gd name="f142" fmla="val 301933"/>
                <a:gd name="f143" fmla="val 338251"/>
                <a:gd name="f144" fmla="val 306315"/>
                <a:gd name="f145" fmla="val 347109"/>
                <a:gd name="f146" fmla="val 308696"/>
                <a:gd name="f147" fmla="val 351967"/>
                <a:gd name="f148" fmla="val 324888"/>
                <a:gd name="f149" fmla="val 355110"/>
                <a:gd name="f150" fmla="val 331175"/>
                <a:gd name="f151" fmla="val 351871"/>
                <a:gd name="f152" fmla="val 341176"/>
                <a:gd name="f153" fmla="val 346633"/>
                <a:gd name="f154" fmla="val 356035"/>
                <a:gd name="f155" fmla="val 334441"/>
                <a:gd name="f156" fmla="val 355083"/>
                <a:gd name="f157" fmla="val 326916"/>
                <a:gd name="f158" fmla="val 348320"/>
                <a:gd name="f159" fmla="val 275481"/>
                <a:gd name="f160" fmla="val 342795"/>
                <a:gd name="f161" fmla="val 222998"/>
                <a:gd name="f162" fmla="val 327270"/>
                <a:gd name="f163" fmla="val 173849"/>
                <a:gd name="f164" fmla="val 316887"/>
                <a:gd name="f165" fmla="val 140893"/>
                <a:gd name="f166" fmla="val 281645"/>
                <a:gd name="f167" fmla="val 126796"/>
                <a:gd name="f168" fmla="val 246879"/>
                <a:gd name="f169" fmla="val 122795"/>
                <a:gd name="f170" fmla="val 231639"/>
                <a:gd name="f171" fmla="val 121081"/>
                <a:gd name="f172" fmla="val 223828"/>
                <a:gd name="f173" fmla="val 115651"/>
                <a:gd name="f174" fmla="val 222495"/>
                <a:gd name="f175" fmla="val 100126"/>
                <a:gd name="f176" fmla="val 220399"/>
                <a:gd name="f177" fmla="val 77266"/>
                <a:gd name="f178" fmla="val 216208"/>
                <a:gd name="f179" fmla="val 54596"/>
                <a:gd name="f180" fmla="val 215160"/>
                <a:gd name="f181" fmla="val 31736"/>
                <a:gd name="f182" fmla="val 214684"/>
                <a:gd name="f183" fmla="val 21925"/>
                <a:gd name="f184" fmla="val 218780"/>
                <a:gd name="f185" fmla="val 3733"/>
                <a:gd name="f186" fmla="val 3256"/>
                <a:gd name="f187" fmla="val 236306"/>
                <a:gd name="f188" fmla="val 1637"/>
                <a:gd name="f189" fmla="val 253737"/>
                <a:gd name="f190" fmla="val 1351"/>
                <a:gd name="f191" fmla="val 264595"/>
                <a:gd name="f192" fmla="val 8495"/>
                <a:gd name="f193" fmla="val 295647"/>
                <a:gd name="f194" fmla="val 28974"/>
                <a:gd name="f195" fmla="val 324698"/>
                <a:gd name="f196" fmla="val 52596"/>
                <a:gd name="f197" fmla="val 353273"/>
                <a:gd name="f198" fmla="val 76408"/>
                <a:gd name="f199" fmla="val 366799"/>
                <a:gd name="f200" fmla="val 87648"/>
                <a:gd name="f201" fmla="val 375942"/>
                <a:gd name="f202" fmla="val 88029"/>
                <a:gd name="f203" fmla="val 389563"/>
                <a:gd name="f204" fmla="val 76504"/>
                <a:gd name="f205" fmla="val 416805"/>
                <a:gd name="f206" fmla="val 53453"/>
                <a:gd name="f207" fmla="val 445570"/>
                <a:gd name="f208" fmla="val 32212"/>
                <a:gd name="f209" fmla="val 474145"/>
                <a:gd name="f210" fmla="val 10876"/>
                <a:gd name="f211" fmla="val 480813"/>
                <a:gd name="f212" fmla="val 5923"/>
                <a:gd name="f213" fmla="val 489099"/>
                <a:gd name="f214" fmla="val 497101"/>
                <a:gd name="f215" fmla="val 494"/>
                <a:gd name="f216" fmla="val 515103"/>
                <a:gd name="f217" fmla="val -1506"/>
                <a:gd name="f218" fmla="val 528914"/>
                <a:gd name="f219" fmla="val 1732"/>
                <a:gd name="f220" fmla="val 529676"/>
                <a:gd name="f221" fmla="val 25926"/>
                <a:gd name="f222" fmla="val 531010"/>
                <a:gd name="f223" fmla="val 69455"/>
                <a:gd name="f224" fmla="val 535581"/>
                <a:gd name="f225" fmla="val 112794"/>
                <a:gd name="f226" fmla="val 537963"/>
                <a:gd name="f227" fmla="val 156228"/>
                <a:gd name="f228" fmla="val 538343"/>
                <a:gd name="f229" fmla="val 163657"/>
                <a:gd name="f230" fmla="val 536344"/>
                <a:gd name="f231" fmla="val 172420"/>
                <a:gd name="f232" fmla="val 532533"/>
                <a:gd name="f233" fmla="val 178802"/>
                <a:gd name="f234" fmla="val 477955"/>
                <a:gd name="f235" fmla="val 270242"/>
                <a:gd name="f236" fmla="val 498434"/>
                <a:gd name="f237" fmla="val 394162"/>
                <a:gd name="f238" fmla="val 581968"/>
                <a:gd name="f239" fmla="val 463695"/>
                <a:gd name="f240" fmla="val 584159"/>
                <a:gd name="f241" fmla="val 465790"/>
                <a:gd name="f242" fmla="val 585968"/>
                <a:gd name="f243" fmla="val 468362"/>
                <a:gd name="f244" fmla="+- 0 0 -90"/>
                <a:gd name="f245" fmla="*/ f3 1 590540"/>
                <a:gd name="f246" fmla="*/ f4 1 876222"/>
                <a:gd name="f247" fmla="val f5"/>
                <a:gd name="f248" fmla="val f6"/>
                <a:gd name="f249" fmla="val f7"/>
                <a:gd name="f250" fmla="*/ f244 f0 1"/>
                <a:gd name="f251" fmla="+- f249 0 f247"/>
                <a:gd name="f252" fmla="+- f248 0 f247"/>
                <a:gd name="f253" fmla="*/ f250 1 f2"/>
                <a:gd name="f254" fmla="*/ f252 1 590540"/>
                <a:gd name="f255" fmla="*/ f251 1 876222"/>
                <a:gd name="f256" fmla="*/ 590541 f252 1"/>
                <a:gd name="f257" fmla="*/ 473315 f251 1"/>
                <a:gd name="f258" fmla="*/ 409375 f252 1"/>
                <a:gd name="f259" fmla="*/ 624572 f251 1"/>
                <a:gd name="f260" fmla="*/ 380419 f252 1"/>
                <a:gd name="f261" fmla="*/ 744302 f251 1"/>
                <a:gd name="f262" fmla="*/ 363369 f252 1"/>
                <a:gd name="f263" fmla="*/ 876223 f251 1"/>
                <a:gd name="f264" fmla="*/ 124959 f252 1"/>
                <a:gd name="f265" fmla="*/ 776686 f251 1"/>
                <a:gd name="f266" fmla="*/ 103813 f252 1"/>
                <a:gd name="f267" fmla="*/ 774686 f251 1"/>
                <a:gd name="f268" fmla="*/ 658 f252 1"/>
                <a:gd name="f269" fmla="*/ 655052 f251 1"/>
                <a:gd name="f270" fmla="*/ 181 f252 1"/>
                <a:gd name="f271" fmla="*/ 276624 f251 1"/>
                <a:gd name="f272" fmla="*/ 29613 f252 1"/>
                <a:gd name="f273" fmla="*/ 123652 f251 1"/>
                <a:gd name="f274" fmla="*/ 163249 f252 1"/>
                <a:gd name="f275" fmla="*/ 15258 f251 1"/>
                <a:gd name="f276" fmla="*/ 176679 f252 1"/>
                <a:gd name="f277" fmla="*/ 127462 f251 1"/>
                <a:gd name="f278" fmla="*/ 152200 f252 1"/>
                <a:gd name="f279" fmla="*/ 140702 f251 1"/>
                <a:gd name="f280" fmla="*/ 98479 f252 1"/>
                <a:gd name="f281" fmla="*/ 248049 f251 1"/>
                <a:gd name="f282" fmla="*/ 113433 f252 1"/>
                <a:gd name="f283" fmla="*/ 346728 f251 1"/>
                <a:gd name="f284" fmla="*/ 144294 f252 1"/>
                <a:gd name="f285" fmla="*/ 379970 f251 1"/>
                <a:gd name="f286" fmla="*/ 172012 f252 1"/>
                <a:gd name="f287" fmla="*/ 368159 f251 1"/>
                <a:gd name="f288" fmla="*/ 167726 f252 1"/>
                <a:gd name="f289" fmla="*/ 338536 f251 1"/>
                <a:gd name="f290" fmla="*/ 157725 f252 1"/>
                <a:gd name="f291" fmla="*/ 318153 f251 1"/>
                <a:gd name="f292" fmla="*/ 147914 f252 1"/>
                <a:gd name="f293" fmla="*/ 254716 f251 1"/>
                <a:gd name="f294" fmla="*/ 229162 f252 1"/>
                <a:gd name="f295" fmla="*/ 168515 f251 1"/>
                <a:gd name="f296" fmla="*/ 294980 f252 1"/>
                <a:gd name="f297" fmla="*/ 228904 f251 1"/>
                <a:gd name="f298" fmla="*/ 305362 f252 1"/>
                <a:gd name="f299" fmla="*/ 297007 f251 1"/>
                <a:gd name="f300" fmla="*/ 304315 f252 1"/>
                <a:gd name="f301" fmla="*/ 315105 f251 1"/>
                <a:gd name="f302" fmla="*/ 306315 f252 1"/>
                <a:gd name="f303" fmla="*/ 347109 f251 1"/>
                <a:gd name="f304" fmla="*/ 331175 f252 1"/>
                <a:gd name="f305" fmla="*/ 351871 f251 1"/>
                <a:gd name="f306" fmla="*/ 355083 f252 1"/>
                <a:gd name="f307" fmla="*/ 326916 f251 1"/>
                <a:gd name="f308" fmla="*/ 327270 f252 1"/>
                <a:gd name="f309" fmla="*/ 173849 f251 1"/>
                <a:gd name="f310" fmla="*/ 246879 f252 1"/>
                <a:gd name="f311" fmla="*/ 122795 f251 1"/>
                <a:gd name="f312" fmla="*/ 222495 f252 1"/>
                <a:gd name="f313" fmla="*/ 100126 f251 1"/>
                <a:gd name="f314" fmla="*/ 215160 f252 1"/>
                <a:gd name="f315" fmla="*/ 31736 f251 1"/>
                <a:gd name="f316" fmla="*/ 3256 f251 1"/>
                <a:gd name="f317" fmla="*/ 264595 f252 1"/>
                <a:gd name="f318" fmla="*/ 8495 f251 1"/>
                <a:gd name="f319" fmla="*/ 353273 f252 1"/>
                <a:gd name="f320" fmla="*/ 76408 f251 1"/>
                <a:gd name="f321" fmla="*/ 389563 f252 1"/>
                <a:gd name="f322" fmla="*/ 76504 f251 1"/>
                <a:gd name="f323" fmla="*/ 474145 f252 1"/>
                <a:gd name="f324" fmla="*/ 10876 f251 1"/>
                <a:gd name="f325" fmla="*/ 497101 f252 1"/>
                <a:gd name="f326" fmla="*/ 494 f251 1"/>
                <a:gd name="f327" fmla="*/ 529676 f252 1"/>
                <a:gd name="f328" fmla="*/ 25926 f251 1"/>
                <a:gd name="f329" fmla="*/ 537963 f252 1"/>
                <a:gd name="f330" fmla="*/ 156228 f251 1"/>
                <a:gd name="f331" fmla="*/ 532533 f252 1"/>
                <a:gd name="f332" fmla="*/ 178802 f251 1"/>
                <a:gd name="f333" fmla="*/ 581968 f252 1"/>
                <a:gd name="f334" fmla="*/ 463695 f251 1"/>
                <a:gd name="f335" fmla="+- f253 0 f1"/>
                <a:gd name="f336" fmla="*/ f256 1 590540"/>
                <a:gd name="f337" fmla="*/ f257 1 876222"/>
                <a:gd name="f338" fmla="*/ f258 1 590540"/>
                <a:gd name="f339" fmla="*/ f259 1 876222"/>
                <a:gd name="f340" fmla="*/ f260 1 590540"/>
                <a:gd name="f341" fmla="*/ f261 1 876222"/>
                <a:gd name="f342" fmla="*/ f262 1 590540"/>
                <a:gd name="f343" fmla="*/ f263 1 876222"/>
                <a:gd name="f344" fmla="*/ f264 1 590540"/>
                <a:gd name="f345" fmla="*/ f265 1 876222"/>
                <a:gd name="f346" fmla="*/ f266 1 590540"/>
                <a:gd name="f347" fmla="*/ f267 1 876222"/>
                <a:gd name="f348" fmla="*/ f268 1 590540"/>
                <a:gd name="f349" fmla="*/ f269 1 876222"/>
                <a:gd name="f350" fmla="*/ f270 1 590540"/>
                <a:gd name="f351" fmla="*/ f271 1 876222"/>
                <a:gd name="f352" fmla="*/ f272 1 590540"/>
                <a:gd name="f353" fmla="*/ f273 1 876222"/>
                <a:gd name="f354" fmla="*/ f274 1 590540"/>
                <a:gd name="f355" fmla="*/ f275 1 876222"/>
                <a:gd name="f356" fmla="*/ f276 1 590540"/>
                <a:gd name="f357" fmla="*/ f277 1 876222"/>
                <a:gd name="f358" fmla="*/ f278 1 590540"/>
                <a:gd name="f359" fmla="*/ f279 1 876222"/>
                <a:gd name="f360" fmla="*/ f280 1 590540"/>
                <a:gd name="f361" fmla="*/ f281 1 876222"/>
                <a:gd name="f362" fmla="*/ f282 1 590540"/>
                <a:gd name="f363" fmla="*/ f283 1 876222"/>
                <a:gd name="f364" fmla="*/ f284 1 590540"/>
                <a:gd name="f365" fmla="*/ f285 1 876222"/>
                <a:gd name="f366" fmla="*/ f286 1 590540"/>
                <a:gd name="f367" fmla="*/ f287 1 876222"/>
                <a:gd name="f368" fmla="*/ f288 1 590540"/>
                <a:gd name="f369" fmla="*/ f289 1 876222"/>
                <a:gd name="f370" fmla="*/ f290 1 590540"/>
                <a:gd name="f371" fmla="*/ f291 1 876222"/>
                <a:gd name="f372" fmla="*/ f292 1 590540"/>
                <a:gd name="f373" fmla="*/ f293 1 876222"/>
                <a:gd name="f374" fmla="*/ f294 1 590540"/>
                <a:gd name="f375" fmla="*/ f295 1 876222"/>
                <a:gd name="f376" fmla="*/ f296 1 590540"/>
                <a:gd name="f377" fmla="*/ f297 1 876222"/>
                <a:gd name="f378" fmla="*/ f298 1 590540"/>
                <a:gd name="f379" fmla="*/ f299 1 876222"/>
                <a:gd name="f380" fmla="*/ f300 1 590540"/>
                <a:gd name="f381" fmla="*/ f301 1 876222"/>
                <a:gd name="f382" fmla="*/ f302 1 590540"/>
                <a:gd name="f383" fmla="*/ f303 1 876222"/>
                <a:gd name="f384" fmla="*/ f304 1 590540"/>
                <a:gd name="f385" fmla="*/ f305 1 876222"/>
                <a:gd name="f386" fmla="*/ f306 1 590540"/>
                <a:gd name="f387" fmla="*/ f307 1 876222"/>
                <a:gd name="f388" fmla="*/ f308 1 590540"/>
                <a:gd name="f389" fmla="*/ f309 1 876222"/>
                <a:gd name="f390" fmla="*/ f310 1 590540"/>
                <a:gd name="f391" fmla="*/ f311 1 876222"/>
                <a:gd name="f392" fmla="*/ f312 1 590540"/>
                <a:gd name="f393" fmla="*/ f313 1 876222"/>
                <a:gd name="f394" fmla="*/ f314 1 590540"/>
                <a:gd name="f395" fmla="*/ f315 1 876222"/>
                <a:gd name="f396" fmla="*/ f316 1 876222"/>
                <a:gd name="f397" fmla="*/ f317 1 590540"/>
                <a:gd name="f398" fmla="*/ f318 1 876222"/>
                <a:gd name="f399" fmla="*/ f319 1 590540"/>
                <a:gd name="f400" fmla="*/ f320 1 876222"/>
                <a:gd name="f401" fmla="*/ f321 1 590540"/>
                <a:gd name="f402" fmla="*/ f322 1 876222"/>
                <a:gd name="f403" fmla="*/ f323 1 590540"/>
                <a:gd name="f404" fmla="*/ f324 1 876222"/>
                <a:gd name="f405" fmla="*/ f325 1 590540"/>
                <a:gd name="f406" fmla="*/ f326 1 876222"/>
                <a:gd name="f407" fmla="*/ f327 1 590540"/>
                <a:gd name="f408" fmla="*/ f328 1 876222"/>
                <a:gd name="f409" fmla="*/ f329 1 590540"/>
                <a:gd name="f410" fmla="*/ f330 1 876222"/>
                <a:gd name="f411" fmla="*/ f331 1 590540"/>
                <a:gd name="f412" fmla="*/ f332 1 876222"/>
                <a:gd name="f413" fmla="*/ f333 1 590540"/>
                <a:gd name="f414" fmla="*/ f334 1 876222"/>
                <a:gd name="f415" fmla="*/ f247 1 f254"/>
                <a:gd name="f416" fmla="*/ f248 1 f254"/>
                <a:gd name="f417" fmla="*/ f247 1 f255"/>
                <a:gd name="f418" fmla="*/ f249 1 f255"/>
                <a:gd name="f419" fmla="*/ f336 1 f254"/>
                <a:gd name="f420" fmla="*/ f337 1 f255"/>
                <a:gd name="f421" fmla="*/ f338 1 f254"/>
                <a:gd name="f422" fmla="*/ f339 1 f255"/>
                <a:gd name="f423" fmla="*/ f340 1 f254"/>
                <a:gd name="f424" fmla="*/ f341 1 f255"/>
                <a:gd name="f425" fmla="*/ f342 1 f254"/>
                <a:gd name="f426" fmla="*/ f343 1 f255"/>
                <a:gd name="f427" fmla="*/ f344 1 f254"/>
                <a:gd name="f428" fmla="*/ f345 1 f255"/>
                <a:gd name="f429" fmla="*/ f346 1 f254"/>
                <a:gd name="f430" fmla="*/ f347 1 f255"/>
                <a:gd name="f431" fmla="*/ f348 1 f254"/>
                <a:gd name="f432" fmla="*/ f349 1 f255"/>
                <a:gd name="f433" fmla="*/ f350 1 f254"/>
                <a:gd name="f434" fmla="*/ f351 1 f255"/>
                <a:gd name="f435" fmla="*/ f352 1 f254"/>
                <a:gd name="f436" fmla="*/ f353 1 f255"/>
                <a:gd name="f437" fmla="*/ f354 1 f254"/>
                <a:gd name="f438" fmla="*/ f355 1 f255"/>
                <a:gd name="f439" fmla="*/ f356 1 f254"/>
                <a:gd name="f440" fmla="*/ f357 1 f255"/>
                <a:gd name="f441" fmla="*/ f358 1 f254"/>
                <a:gd name="f442" fmla="*/ f359 1 f255"/>
                <a:gd name="f443" fmla="*/ f360 1 f254"/>
                <a:gd name="f444" fmla="*/ f361 1 f255"/>
                <a:gd name="f445" fmla="*/ f362 1 f254"/>
                <a:gd name="f446" fmla="*/ f363 1 f255"/>
                <a:gd name="f447" fmla="*/ f364 1 f254"/>
                <a:gd name="f448" fmla="*/ f365 1 f255"/>
                <a:gd name="f449" fmla="*/ f366 1 f254"/>
                <a:gd name="f450" fmla="*/ f367 1 f255"/>
                <a:gd name="f451" fmla="*/ f368 1 f254"/>
                <a:gd name="f452" fmla="*/ f369 1 f255"/>
                <a:gd name="f453" fmla="*/ f370 1 f254"/>
                <a:gd name="f454" fmla="*/ f371 1 f255"/>
                <a:gd name="f455" fmla="*/ f372 1 f254"/>
                <a:gd name="f456" fmla="*/ f373 1 f255"/>
                <a:gd name="f457" fmla="*/ f374 1 f254"/>
                <a:gd name="f458" fmla="*/ f375 1 f255"/>
                <a:gd name="f459" fmla="*/ f376 1 f254"/>
                <a:gd name="f460" fmla="*/ f377 1 f255"/>
                <a:gd name="f461" fmla="*/ f378 1 f254"/>
                <a:gd name="f462" fmla="*/ f379 1 f255"/>
                <a:gd name="f463" fmla="*/ f380 1 f254"/>
                <a:gd name="f464" fmla="*/ f381 1 f255"/>
                <a:gd name="f465" fmla="*/ f382 1 f254"/>
                <a:gd name="f466" fmla="*/ f383 1 f255"/>
                <a:gd name="f467" fmla="*/ f384 1 f254"/>
                <a:gd name="f468" fmla="*/ f385 1 f255"/>
                <a:gd name="f469" fmla="*/ f386 1 f254"/>
                <a:gd name="f470" fmla="*/ f387 1 f255"/>
                <a:gd name="f471" fmla="*/ f388 1 f254"/>
                <a:gd name="f472" fmla="*/ f389 1 f255"/>
                <a:gd name="f473" fmla="*/ f390 1 f254"/>
                <a:gd name="f474" fmla="*/ f391 1 f255"/>
                <a:gd name="f475" fmla="*/ f392 1 f254"/>
                <a:gd name="f476" fmla="*/ f393 1 f255"/>
                <a:gd name="f477" fmla="*/ f394 1 f254"/>
                <a:gd name="f478" fmla="*/ f395 1 f255"/>
                <a:gd name="f479" fmla="*/ f396 1 f255"/>
                <a:gd name="f480" fmla="*/ f397 1 f254"/>
                <a:gd name="f481" fmla="*/ f398 1 f255"/>
                <a:gd name="f482" fmla="*/ f399 1 f254"/>
                <a:gd name="f483" fmla="*/ f400 1 f255"/>
                <a:gd name="f484" fmla="*/ f401 1 f254"/>
                <a:gd name="f485" fmla="*/ f402 1 f255"/>
                <a:gd name="f486" fmla="*/ f403 1 f254"/>
                <a:gd name="f487" fmla="*/ f404 1 f255"/>
                <a:gd name="f488" fmla="*/ f405 1 f254"/>
                <a:gd name="f489" fmla="*/ f406 1 f255"/>
                <a:gd name="f490" fmla="*/ f407 1 f254"/>
                <a:gd name="f491" fmla="*/ f408 1 f255"/>
                <a:gd name="f492" fmla="*/ f409 1 f254"/>
                <a:gd name="f493" fmla="*/ f410 1 f255"/>
                <a:gd name="f494" fmla="*/ f411 1 f254"/>
                <a:gd name="f495" fmla="*/ f412 1 f255"/>
                <a:gd name="f496" fmla="*/ f413 1 f254"/>
                <a:gd name="f497" fmla="*/ f414 1 f255"/>
                <a:gd name="f498" fmla="*/ f415 f245 1"/>
                <a:gd name="f499" fmla="*/ f416 f245 1"/>
                <a:gd name="f500" fmla="*/ f418 f246 1"/>
                <a:gd name="f501" fmla="*/ f417 f246 1"/>
                <a:gd name="f502" fmla="*/ f419 f245 1"/>
                <a:gd name="f503" fmla="*/ f420 f246 1"/>
                <a:gd name="f504" fmla="*/ f421 f245 1"/>
                <a:gd name="f505" fmla="*/ f422 f246 1"/>
                <a:gd name="f506" fmla="*/ f423 f245 1"/>
                <a:gd name="f507" fmla="*/ f424 f246 1"/>
                <a:gd name="f508" fmla="*/ f425 f245 1"/>
                <a:gd name="f509" fmla="*/ f426 f246 1"/>
                <a:gd name="f510" fmla="*/ f427 f245 1"/>
                <a:gd name="f511" fmla="*/ f428 f246 1"/>
                <a:gd name="f512" fmla="*/ f429 f245 1"/>
                <a:gd name="f513" fmla="*/ f430 f246 1"/>
                <a:gd name="f514" fmla="*/ f431 f245 1"/>
                <a:gd name="f515" fmla="*/ f432 f246 1"/>
                <a:gd name="f516" fmla="*/ f433 f245 1"/>
                <a:gd name="f517" fmla="*/ f434 f246 1"/>
                <a:gd name="f518" fmla="*/ f435 f245 1"/>
                <a:gd name="f519" fmla="*/ f436 f246 1"/>
                <a:gd name="f520" fmla="*/ f437 f245 1"/>
                <a:gd name="f521" fmla="*/ f438 f246 1"/>
                <a:gd name="f522" fmla="*/ f439 f245 1"/>
                <a:gd name="f523" fmla="*/ f440 f246 1"/>
                <a:gd name="f524" fmla="*/ f441 f245 1"/>
                <a:gd name="f525" fmla="*/ f442 f246 1"/>
                <a:gd name="f526" fmla="*/ f443 f245 1"/>
                <a:gd name="f527" fmla="*/ f444 f246 1"/>
                <a:gd name="f528" fmla="*/ f445 f245 1"/>
                <a:gd name="f529" fmla="*/ f446 f246 1"/>
                <a:gd name="f530" fmla="*/ f447 f245 1"/>
                <a:gd name="f531" fmla="*/ f448 f246 1"/>
                <a:gd name="f532" fmla="*/ f449 f245 1"/>
                <a:gd name="f533" fmla="*/ f450 f246 1"/>
                <a:gd name="f534" fmla="*/ f451 f245 1"/>
                <a:gd name="f535" fmla="*/ f452 f246 1"/>
                <a:gd name="f536" fmla="*/ f453 f245 1"/>
                <a:gd name="f537" fmla="*/ f454 f246 1"/>
                <a:gd name="f538" fmla="*/ f455 f245 1"/>
                <a:gd name="f539" fmla="*/ f456 f246 1"/>
                <a:gd name="f540" fmla="*/ f457 f245 1"/>
                <a:gd name="f541" fmla="*/ f458 f246 1"/>
                <a:gd name="f542" fmla="*/ f459 f245 1"/>
                <a:gd name="f543" fmla="*/ f460 f246 1"/>
                <a:gd name="f544" fmla="*/ f461 f245 1"/>
                <a:gd name="f545" fmla="*/ f462 f246 1"/>
                <a:gd name="f546" fmla="*/ f463 f245 1"/>
                <a:gd name="f547" fmla="*/ f464 f246 1"/>
                <a:gd name="f548" fmla="*/ f465 f245 1"/>
                <a:gd name="f549" fmla="*/ f466 f246 1"/>
                <a:gd name="f550" fmla="*/ f467 f245 1"/>
                <a:gd name="f551" fmla="*/ f468 f246 1"/>
                <a:gd name="f552" fmla="*/ f469 f245 1"/>
                <a:gd name="f553" fmla="*/ f470 f246 1"/>
                <a:gd name="f554" fmla="*/ f471 f245 1"/>
                <a:gd name="f555" fmla="*/ f472 f246 1"/>
                <a:gd name="f556" fmla="*/ f473 f245 1"/>
                <a:gd name="f557" fmla="*/ f474 f246 1"/>
                <a:gd name="f558" fmla="*/ f475 f245 1"/>
                <a:gd name="f559" fmla="*/ f476 f246 1"/>
                <a:gd name="f560" fmla="*/ f477 f245 1"/>
                <a:gd name="f561" fmla="*/ f478 f246 1"/>
                <a:gd name="f562" fmla="*/ f479 f246 1"/>
                <a:gd name="f563" fmla="*/ f480 f245 1"/>
                <a:gd name="f564" fmla="*/ f481 f246 1"/>
                <a:gd name="f565" fmla="*/ f482 f245 1"/>
                <a:gd name="f566" fmla="*/ f483 f246 1"/>
                <a:gd name="f567" fmla="*/ f484 f245 1"/>
                <a:gd name="f568" fmla="*/ f485 f246 1"/>
                <a:gd name="f569" fmla="*/ f486 f245 1"/>
                <a:gd name="f570" fmla="*/ f487 f246 1"/>
                <a:gd name="f571" fmla="*/ f488 f245 1"/>
                <a:gd name="f572" fmla="*/ f489 f246 1"/>
                <a:gd name="f573" fmla="*/ f490 f245 1"/>
                <a:gd name="f574" fmla="*/ f491 f246 1"/>
                <a:gd name="f575" fmla="*/ f492 f245 1"/>
                <a:gd name="f576" fmla="*/ f493 f246 1"/>
                <a:gd name="f577" fmla="*/ f494 f245 1"/>
                <a:gd name="f578" fmla="*/ f495 f246 1"/>
                <a:gd name="f579" fmla="*/ f496 f245 1"/>
                <a:gd name="f580" fmla="*/ f497 f2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5">
                  <a:pos x="f502" y="f503"/>
                </a:cxn>
                <a:cxn ang="f335">
                  <a:pos x="f504" y="f505"/>
                </a:cxn>
                <a:cxn ang="f335">
                  <a:pos x="f506" y="f507"/>
                </a:cxn>
                <a:cxn ang="f335">
                  <a:pos x="f508" y="f509"/>
                </a:cxn>
                <a:cxn ang="f335">
                  <a:pos x="f510" y="f509"/>
                </a:cxn>
                <a:cxn ang="f335">
                  <a:pos x="f510" y="f511"/>
                </a:cxn>
                <a:cxn ang="f335">
                  <a:pos x="f512" y="f513"/>
                </a:cxn>
                <a:cxn ang="f335">
                  <a:pos x="f514" y="f515"/>
                </a:cxn>
                <a:cxn ang="f335">
                  <a:pos x="f516" y="f517"/>
                </a:cxn>
                <a:cxn ang="f335">
                  <a:pos x="f518" y="f519"/>
                </a:cxn>
                <a:cxn ang="f335">
                  <a:pos x="f520" y="f521"/>
                </a:cxn>
                <a:cxn ang="f335">
                  <a:pos x="f522" y="f523"/>
                </a:cxn>
                <a:cxn ang="f335">
                  <a:pos x="f524" y="f525"/>
                </a:cxn>
                <a:cxn ang="f335">
                  <a:pos x="f526" y="f527"/>
                </a:cxn>
                <a:cxn ang="f335">
                  <a:pos x="f528" y="f529"/>
                </a:cxn>
                <a:cxn ang="f335">
                  <a:pos x="f530" y="f531"/>
                </a:cxn>
                <a:cxn ang="f335">
                  <a:pos x="f532" y="f533"/>
                </a:cxn>
                <a:cxn ang="f335">
                  <a:pos x="f534" y="f535"/>
                </a:cxn>
                <a:cxn ang="f335">
                  <a:pos x="f536" y="f537"/>
                </a:cxn>
                <a:cxn ang="f335">
                  <a:pos x="f538" y="f539"/>
                </a:cxn>
                <a:cxn ang="f335">
                  <a:pos x="f540" y="f541"/>
                </a:cxn>
                <a:cxn ang="f335">
                  <a:pos x="f542" y="f543"/>
                </a:cxn>
                <a:cxn ang="f335">
                  <a:pos x="f544" y="f545"/>
                </a:cxn>
                <a:cxn ang="f335">
                  <a:pos x="f546" y="f547"/>
                </a:cxn>
                <a:cxn ang="f335">
                  <a:pos x="f548" y="f549"/>
                </a:cxn>
                <a:cxn ang="f335">
                  <a:pos x="f550" y="f551"/>
                </a:cxn>
                <a:cxn ang="f335">
                  <a:pos x="f552" y="f553"/>
                </a:cxn>
                <a:cxn ang="f335">
                  <a:pos x="f554" y="f555"/>
                </a:cxn>
                <a:cxn ang="f335">
                  <a:pos x="f556" y="f557"/>
                </a:cxn>
                <a:cxn ang="f335">
                  <a:pos x="f558" y="f559"/>
                </a:cxn>
                <a:cxn ang="f335">
                  <a:pos x="f560" y="f561"/>
                </a:cxn>
                <a:cxn ang="f335">
                  <a:pos x="f558" y="f562"/>
                </a:cxn>
                <a:cxn ang="f335">
                  <a:pos x="f563" y="f564"/>
                </a:cxn>
                <a:cxn ang="f335">
                  <a:pos x="f565" y="f566"/>
                </a:cxn>
                <a:cxn ang="f335">
                  <a:pos x="f567" y="f568"/>
                </a:cxn>
                <a:cxn ang="f335">
                  <a:pos x="f569" y="f570"/>
                </a:cxn>
                <a:cxn ang="f335">
                  <a:pos x="f571" y="f572"/>
                </a:cxn>
                <a:cxn ang="f335">
                  <a:pos x="f573" y="f574"/>
                </a:cxn>
                <a:cxn ang="f335">
                  <a:pos x="f575" y="f576"/>
                </a:cxn>
                <a:cxn ang="f335">
                  <a:pos x="f577" y="f578"/>
                </a:cxn>
                <a:cxn ang="f335">
                  <a:pos x="f579" y="f580"/>
                </a:cxn>
                <a:cxn ang="f335">
                  <a:pos x="f502" y="f503"/>
                </a:cxn>
              </a:cxnLst>
              <a:rect l="f498" t="f501" r="f499" b="f500"/>
              <a:pathLst>
                <a:path w="590540" h="87622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7"/>
                    <a:pt x="f29" y="f27"/>
                    <a:pt x="f30" y="f27"/>
                  </a:cubicBezTo>
                  <a:cubicBezTo>
                    <a:pt x="f30" y="f31"/>
                    <a:pt x="f30" y="f32"/>
                    <a:pt x="f30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cubicBezTo>
                    <a:pt x="f136" y="f137"/>
                    <a:pt x="f138" y="f139"/>
                    <a:pt x="f138" y="f140"/>
                  </a:cubicBezTo>
                  <a:cubicBezTo>
                    <a:pt x="f138" y="f141"/>
                    <a:pt x="f142" y="f143"/>
                    <a:pt x="f144" y="f145"/>
                  </a:cubicBezTo>
                  <a:cubicBezTo>
                    <a:pt x="f146" y="f147"/>
                    <a:pt x="f148" y="f149"/>
                    <a:pt x="f150" y="f151"/>
                  </a:cubicBezTo>
                  <a:cubicBezTo>
                    <a:pt x="f152" y="f153"/>
                    <a:pt x="f154" y="f155"/>
                    <a:pt x="f156" y="f157"/>
                  </a:cubicBezTo>
                  <a:cubicBezTo>
                    <a:pt x="f158" y="f159"/>
                    <a:pt x="f160" y="f16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71"/>
                    <a:pt x="f172" y="f173"/>
                    <a:pt x="f174" y="f175"/>
                  </a:cubicBezTo>
                  <a:cubicBezTo>
                    <a:pt x="f176" y="f177"/>
                    <a:pt x="f178" y="f179"/>
                    <a:pt x="f180" y="f181"/>
                  </a:cubicBezTo>
                  <a:cubicBezTo>
                    <a:pt x="f182" y="f183"/>
                    <a:pt x="f184" y="f185"/>
                    <a:pt x="f174" y="f186"/>
                  </a:cubicBezTo>
                  <a:cubicBezTo>
                    <a:pt x="f187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207" y="f208"/>
                    <a:pt x="f209" y="f210"/>
                  </a:cubicBezTo>
                  <a:cubicBezTo>
                    <a:pt x="f211" y="f212"/>
                    <a:pt x="f213" y="f190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8" y="f239"/>
                  </a:cubicBezTo>
                  <a:cubicBezTo>
                    <a:pt x="f240" y="f241"/>
                    <a:pt x="f242" y="f243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7" name="Forma libre: forma 18">
              <a:extLst>
                <a:ext uri="{FF2B5EF4-FFF2-40B4-BE49-F238E27FC236}">
                  <a16:creationId xmlns:a16="http://schemas.microsoft.com/office/drawing/2014/main" id="{C17152CB-102D-4F22-B293-E24E3EF3DB92}"/>
                </a:ext>
              </a:extLst>
            </p:cNvPr>
            <p:cNvSpPr/>
            <p:nvPr/>
          </p:nvSpPr>
          <p:spPr>
            <a:xfrm>
              <a:off x="8645231" y="4649221"/>
              <a:ext cx="490310" cy="28668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9127"/>
                <a:gd name="f7" fmla="val 373697"/>
                <a:gd name="f8" fmla="val 560070"/>
                <a:gd name="f9" fmla="val 373221"/>
                <a:gd name="f10" fmla="val 553402"/>
                <a:gd name="f11" fmla="val 335216"/>
                <a:gd name="f12" fmla="val 547878"/>
                <a:gd name="f13" fmla="val 298450"/>
                <a:gd name="f14" fmla="val 540353"/>
                <a:gd name="f15" fmla="val 262160"/>
                <a:gd name="f16" fmla="val 530923"/>
                <a:gd name="f17" fmla="val 216726"/>
                <a:gd name="f18" fmla="val 526542"/>
                <a:gd name="f19" fmla="val 214535"/>
                <a:gd name="f20" fmla="val 479107"/>
                <a:gd name="f21" fmla="val 222345"/>
                <a:gd name="f22" fmla="val 489109"/>
                <a:gd name="f23" fmla="val 271589"/>
                <a:gd name="f24" fmla="val 499014"/>
                <a:gd name="f25" fmla="val 320929"/>
                <a:gd name="f26" fmla="val 509588"/>
                <a:gd name="f27" fmla="val 373126"/>
                <a:gd name="f28" fmla="val 383095"/>
                <a:gd name="f29" fmla="val 261461"/>
                <a:gd name="f30" fmla="val 137160"/>
                <a:gd name="f31" fmla="val 136017"/>
                <a:gd name="f32" fmla="val 321405"/>
                <a:gd name="f33" fmla="val 150019"/>
                <a:gd name="f34" fmla="val 272447"/>
                <a:gd name="f35" fmla="val 164687"/>
                <a:gd name="f36" fmla="val 224060"/>
                <a:gd name="f37" fmla="val 162591"/>
                <a:gd name="f38" fmla="val 222536"/>
                <a:gd name="f39" fmla="val 161448"/>
                <a:gd name="f40" fmla="val 221107"/>
                <a:gd name="f41" fmla="val 160210"/>
                <a:gd name="f42" fmla="val 221012"/>
                <a:gd name="f43" fmla="val 112109"/>
                <a:gd name="f44" fmla="val 217202"/>
                <a:gd name="f45" fmla="val 110966"/>
                <a:gd name="f46" fmla="val 216916"/>
                <a:gd name="f47" fmla="val 100679"/>
                <a:gd name="f48" fmla="val 263398"/>
                <a:gd name="f49" fmla="val 92678"/>
                <a:gd name="f50" fmla="val 299593"/>
                <a:gd name="f51" fmla="val 87820"/>
                <a:gd name="f52" fmla="val 336455"/>
                <a:gd name="f53" fmla="val 81439"/>
                <a:gd name="f54" fmla="val 57055"/>
                <a:gd name="f55" fmla="val 32099"/>
                <a:gd name="f56" fmla="val 14382"/>
                <a:gd name="f57" fmla="val 296545"/>
                <a:gd name="f58" fmla="val 24003"/>
                <a:gd name="f59" fmla="val 43339"/>
                <a:gd name="f60" fmla="val 148050"/>
                <a:gd name="f61" fmla="val 61340"/>
                <a:gd name="f62" fmla="val 80042"/>
                <a:gd name="f63" fmla="val 114966"/>
                <a:gd name="f64" fmla="val 41561"/>
                <a:gd name="f65" fmla="val 180022"/>
                <a:gd name="f66" fmla="val 20225"/>
                <a:gd name="f67" fmla="val 252222"/>
                <a:gd name="f68" fmla="val -3493"/>
                <a:gd name="f69" fmla="val 326231"/>
                <a:gd name="f70" fmla="val -4159"/>
                <a:gd name="f71" fmla="val 403288"/>
                <a:gd name="f72" fmla="val 6985"/>
                <a:gd name="f73" fmla="val 401002"/>
                <a:gd name="f74" fmla="val 61563"/>
                <a:gd name="f75" fmla="val 418147"/>
                <a:gd name="f76" fmla="val 107379"/>
                <a:gd name="f77" fmla="val 461963"/>
                <a:gd name="f78" fmla="val 140621"/>
                <a:gd name="f79" fmla="val 504634"/>
                <a:gd name="f80" fmla="val 173101"/>
                <a:gd name="f81" fmla="val 552545"/>
                <a:gd name="f82" fmla="val 179864"/>
                <a:gd name="f83" fmla="val 608647"/>
                <a:gd name="f84" fmla="val 165195"/>
                <a:gd name="f85" fmla="val 618934"/>
                <a:gd name="f86" fmla="val 235204"/>
                <a:gd name="f87" fmla="val 628840"/>
                <a:gd name="f88" fmla="val 303022"/>
                <a:gd name="f89" fmla="val 610552"/>
                <a:gd name="f90" fmla="val 585788"/>
                <a:gd name="f91" fmla="+- 0 0 -90"/>
                <a:gd name="f92" fmla="*/ f3 1 639127"/>
                <a:gd name="f93" fmla="*/ f4 1 373697"/>
                <a:gd name="f94" fmla="val f5"/>
                <a:gd name="f95" fmla="val f6"/>
                <a:gd name="f96" fmla="val f7"/>
                <a:gd name="f97" fmla="*/ f91 f0 1"/>
                <a:gd name="f98" fmla="+- f96 0 f94"/>
                <a:gd name="f99" fmla="+- f95 0 f94"/>
                <a:gd name="f100" fmla="*/ f97 1 f2"/>
                <a:gd name="f101" fmla="*/ f99 1 639127"/>
                <a:gd name="f102" fmla="*/ f98 1 373697"/>
                <a:gd name="f103" fmla="*/ 560070 f99 1"/>
                <a:gd name="f104" fmla="*/ 373221 f98 1"/>
                <a:gd name="f105" fmla="*/ 540353 f99 1"/>
                <a:gd name="f106" fmla="*/ 262160 f98 1"/>
                <a:gd name="f107" fmla="*/ 479107 f99 1"/>
                <a:gd name="f108" fmla="*/ 222345 f98 1"/>
                <a:gd name="f109" fmla="*/ 509588 f99 1"/>
                <a:gd name="f110" fmla="*/ 373126 f98 1"/>
                <a:gd name="f111" fmla="*/ 137160 f99 1"/>
                <a:gd name="f112" fmla="*/ 164687 f99 1"/>
                <a:gd name="f113" fmla="*/ 224060 f98 1"/>
                <a:gd name="f114" fmla="*/ 160210 f99 1"/>
                <a:gd name="f115" fmla="*/ 221012 f98 1"/>
                <a:gd name="f116" fmla="*/ 100679 f99 1"/>
                <a:gd name="f117" fmla="*/ 263398 f98 1"/>
                <a:gd name="f118" fmla="*/ 81439 f99 1"/>
                <a:gd name="f119" fmla="*/ 373697 f98 1"/>
                <a:gd name="f120" fmla="*/ 0 f99 1"/>
                <a:gd name="f121" fmla="*/ 43339 f99 1"/>
                <a:gd name="f122" fmla="*/ 148050 f98 1"/>
                <a:gd name="f123" fmla="*/ 180022 f99 1"/>
                <a:gd name="f124" fmla="*/ 20225 f98 1"/>
                <a:gd name="f125" fmla="*/ 403288 f99 1"/>
                <a:gd name="f126" fmla="*/ 6985 f98 1"/>
                <a:gd name="f127" fmla="*/ 461963 f99 1"/>
                <a:gd name="f128" fmla="*/ 140621 f98 1"/>
                <a:gd name="f129" fmla="*/ 608647 f99 1"/>
                <a:gd name="f130" fmla="*/ 165195 f98 1"/>
                <a:gd name="f131" fmla="*/ 639127 f99 1"/>
                <a:gd name="f132" fmla="+- f100 0 f1"/>
                <a:gd name="f133" fmla="*/ f103 1 639127"/>
                <a:gd name="f134" fmla="*/ f104 1 373697"/>
                <a:gd name="f135" fmla="*/ f105 1 639127"/>
                <a:gd name="f136" fmla="*/ f106 1 373697"/>
                <a:gd name="f137" fmla="*/ f107 1 639127"/>
                <a:gd name="f138" fmla="*/ f108 1 373697"/>
                <a:gd name="f139" fmla="*/ f109 1 639127"/>
                <a:gd name="f140" fmla="*/ f110 1 373697"/>
                <a:gd name="f141" fmla="*/ f111 1 639127"/>
                <a:gd name="f142" fmla="*/ f112 1 639127"/>
                <a:gd name="f143" fmla="*/ f113 1 373697"/>
                <a:gd name="f144" fmla="*/ f114 1 639127"/>
                <a:gd name="f145" fmla="*/ f115 1 373697"/>
                <a:gd name="f146" fmla="*/ f116 1 639127"/>
                <a:gd name="f147" fmla="*/ f117 1 373697"/>
                <a:gd name="f148" fmla="*/ f118 1 639127"/>
                <a:gd name="f149" fmla="*/ f119 1 373697"/>
                <a:gd name="f150" fmla="*/ f120 1 639127"/>
                <a:gd name="f151" fmla="*/ f121 1 639127"/>
                <a:gd name="f152" fmla="*/ f122 1 373697"/>
                <a:gd name="f153" fmla="*/ f123 1 639127"/>
                <a:gd name="f154" fmla="*/ f124 1 373697"/>
                <a:gd name="f155" fmla="*/ f125 1 639127"/>
                <a:gd name="f156" fmla="*/ f126 1 373697"/>
                <a:gd name="f157" fmla="*/ f127 1 639127"/>
                <a:gd name="f158" fmla="*/ f128 1 373697"/>
                <a:gd name="f159" fmla="*/ f129 1 639127"/>
                <a:gd name="f160" fmla="*/ f130 1 373697"/>
                <a:gd name="f161" fmla="*/ f131 1 639127"/>
                <a:gd name="f162" fmla="*/ f94 1 f101"/>
                <a:gd name="f163" fmla="*/ f95 1 f101"/>
                <a:gd name="f164" fmla="*/ f94 1 f102"/>
                <a:gd name="f165" fmla="*/ f96 1 f102"/>
                <a:gd name="f166" fmla="*/ f133 1 f101"/>
                <a:gd name="f167" fmla="*/ f134 1 f102"/>
                <a:gd name="f168" fmla="*/ f135 1 f101"/>
                <a:gd name="f169" fmla="*/ f136 1 f102"/>
                <a:gd name="f170" fmla="*/ f137 1 f101"/>
                <a:gd name="f171" fmla="*/ f138 1 f102"/>
                <a:gd name="f172" fmla="*/ f139 1 f101"/>
                <a:gd name="f173" fmla="*/ f140 1 f102"/>
                <a:gd name="f174" fmla="*/ f141 1 f101"/>
                <a:gd name="f175" fmla="*/ f142 1 f101"/>
                <a:gd name="f176" fmla="*/ f143 1 f102"/>
                <a:gd name="f177" fmla="*/ f144 1 f101"/>
                <a:gd name="f178" fmla="*/ f145 1 f102"/>
                <a:gd name="f179" fmla="*/ f146 1 f101"/>
                <a:gd name="f180" fmla="*/ f147 1 f102"/>
                <a:gd name="f181" fmla="*/ f148 1 f101"/>
                <a:gd name="f182" fmla="*/ f149 1 f102"/>
                <a:gd name="f183" fmla="*/ f150 1 f101"/>
                <a:gd name="f184" fmla="*/ f151 1 f101"/>
                <a:gd name="f185" fmla="*/ f152 1 f102"/>
                <a:gd name="f186" fmla="*/ f153 1 f101"/>
                <a:gd name="f187" fmla="*/ f154 1 f102"/>
                <a:gd name="f188" fmla="*/ f155 1 f101"/>
                <a:gd name="f189" fmla="*/ f156 1 f102"/>
                <a:gd name="f190" fmla="*/ f157 1 f101"/>
                <a:gd name="f191" fmla="*/ f158 1 f102"/>
                <a:gd name="f192" fmla="*/ f159 1 f101"/>
                <a:gd name="f193" fmla="*/ f160 1 f102"/>
                <a:gd name="f194" fmla="*/ f161 1 f101"/>
                <a:gd name="f195" fmla="*/ f162 f92 1"/>
                <a:gd name="f196" fmla="*/ f163 f92 1"/>
                <a:gd name="f197" fmla="*/ f165 f93 1"/>
                <a:gd name="f198" fmla="*/ f164 f93 1"/>
                <a:gd name="f199" fmla="*/ f166 f92 1"/>
                <a:gd name="f200" fmla="*/ f167 f93 1"/>
                <a:gd name="f201" fmla="*/ f168 f92 1"/>
                <a:gd name="f202" fmla="*/ f169 f93 1"/>
                <a:gd name="f203" fmla="*/ f170 f92 1"/>
                <a:gd name="f204" fmla="*/ f171 f93 1"/>
                <a:gd name="f205" fmla="*/ f172 f92 1"/>
                <a:gd name="f206" fmla="*/ f173 f93 1"/>
                <a:gd name="f207" fmla="*/ f174 f92 1"/>
                <a:gd name="f208" fmla="*/ f175 f92 1"/>
                <a:gd name="f209" fmla="*/ f176 f93 1"/>
                <a:gd name="f210" fmla="*/ f177 f92 1"/>
                <a:gd name="f211" fmla="*/ f178 f93 1"/>
                <a:gd name="f212" fmla="*/ f179 f92 1"/>
                <a:gd name="f213" fmla="*/ f180 f93 1"/>
                <a:gd name="f214" fmla="*/ f181 f92 1"/>
                <a:gd name="f215" fmla="*/ f182 f93 1"/>
                <a:gd name="f216" fmla="*/ f183 f92 1"/>
                <a:gd name="f217" fmla="*/ f184 f92 1"/>
                <a:gd name="f218" fmla="*/ f185 f93 1"/>
                <a:gd name="f219" fmla="*/ f186 f92 1"/>
                <a:gd name="f220" fmla="*/ f187 f93 1"/>
                <a:gd name="f221" fmla="*/ f188 f92 1"/>
                <a:gd name="f222" fmla="*/ f189 f93 1"/>
                <a:gd name="f223" fmla="*/ f190 f92 1"/>
                <a:gd name="f224" fmla="*/ f191 f93 1"/>
                <a:gd name="f225" fmla="*/ f192 f92 1"/>
                <a:gd name="f226" fmla="*/ f193 f93 1"/>
                <a:gd name="f227" fmla="*/ f194 f9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2">
                  <a:pos x="f199" y="f200"/>
                </a:cxn>
                <a:cxn ang="f132">
                  <a:pos x="f201" y="f202"/>
                </a:cxn>
                <a:cxn ang="f132">
                  <a:pos x="f203" y="f204"/>
                </a:cxn>
                <a:cxn ang="f132">
                  <a:pos x="f205" y="f206"/>
                </a:cxn>
                <a:cxn ang="f132">
                  <a:pos x="f207" y="f206"/>
                </a:cxn>
                <a:cxn ang="f132">
                  <a:pos x="f208" y="f209"/>
                </a:cxn>
                <a:cxn ang="f132">
                  <a:pos x="f210" y="f211"/>
                </a:cxn>
                <a:cxn ang="f132">
                  <a:pos x="f212" y="f213"/>
                </a:cxn>
                <a:cxn ang="f132">
                  <a:pos x="f214" y="f215"/>
                </a:cxn>
                <a:cxn ang="f132">
                  <a:pos x="f216" y="f215"/>
                </a:cxn>
                <a:cxn ang="f132">
                  <a:pos x="f217" y="f218"/>
                </a:cxn>
                <a:cxn ang="f132">
                  <a:pos x="f219" y="f220"/>
                </a:cxn>
                <a:cxn ang="f132">
                  <a:pos x="f221" y="f222"/>
                </a:cxn>
                <a:cxn ang="f132">
                  <a:pos x="f223" y="f224"/>
                </a:cxn>
                <a:cxn ang="f132">
                  <a:pos x="f225" y="f226"/>
                </a:cxn>
                <a:cxn ang="f132">
                  <a:pos x="f227" y="f200"/>
                </a:cxn>
                <a:cxn ang="f132">
                  <a:pos x="f199" y="f200"/>
                </a:cxn>
              </a:cxnLst>
              <a:rect l="f195" t="f198" r="f196" b="f197"/>
              <a:pathLst>
                <a:path w="639127" h="373697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7"/>
                    <a:pt x="f29" y="f27"/>
                    <a:pt x="f30" y="f27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7"/>
                  </a:cubicBezTo>
                  <a:cubicBezTo>
                    <a:pt x="f54" y="f7"/>
                    <a:pt x="f55" y="f7"/>
                    <a:pt x="f5" y="f7"/>
                  </a:cubicBezTo>
                  <a:cubicBezTo>
                    <a:pt x="f56" y="f57"/>
                    <a:pt x="f58" y="f42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6" y="f9"/>
                  </a:cubicBezTo>
                  <a:cubicBezTo>
                    <a:pt x="f89" y="f9"/>
                    <a:pt x="f90" y="f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orma libre: forma 19">
              <a:extLst>
                <a:ext uri="{FF2B5EF4-FFF2-40B4-BE49-F238E27FC236}">
                  <a16:creationId xmlns:a16="http://schemas.microsoft.com/office/drawing/2014/main" id="{C2F8F728-DD23-4ADF-9423-3751AF38082E}"/>
                </a:ext>
              </a:extLst>
            </p:cNvPr>
            <p:cNvSpPr/>
            <p:nvPr/>
          </p:nvSpPr>
          <p:spPr>
            <a:xfrm>
              <a:off x="8458766" y="3901086"/>
              <a:ext cx="320323" cy="31957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17541"/>
                <a:gd name="f7" fmla="val 416573"/>
                <a:gd name="f8" fmla="val 211918"/>
                <a:gd name="f9" fmla="val 416500"/>
                <a:gd name="f10" fmla="val 98380"/>
                <a:gd name="f11" fmla="val 419548"/>
                <a:gd name="f12" fmla="val 3511"/>
                <a:gd name="f13" fmla="val 327250"/>
                <a:gd name="f14" fmla="val 82"/>
                <a:gd name="f15" fmla="val 210379"/>
                <a:gd name="f16" fmla="val -3156"/>
                <a:gd name="f17" fmla="val 100365"/>
                <a:gd name="f18" fmla="val 89617"/>
                <a:gd name="f19" fmla="val 2639"/>
                <a:gd name="f20" fmla="val 199917"/>
                <a:gd name="f21" fmla="val 67"/>
                <a:gd name="f22" fmla="val 318503"/>
                <a:gd name="f23" fmla="val -2791"/>
                <a:gd name="f24" fmla="val 414420"/>
                <a:gd name="f25" fmla="val 86268"/>
                <a:gd name="f26" fmla="val 417468"/>
                <a:gd name="f27" fmla="val 201997"/>
                <a:gd name="f28" fmla="val 420515"/>
                <a:gd name="f29" fmla="val 318011"/>
                <a:gd name="f30" fmla="val 329171"/>
                <a:gd name="f31" fmla="val 413452"/>
                <a:gd name="f32" fmla="+- 0 0 -90"/>
                <a:gd name="f33" fmla="*/ f3 1 417541"/>
                <a:gd name="f34" fmla="*/ f4 1 416573"/>
                <a:gd name="f35" fmla="val f5"/>
                <a:gd name="f36" fmla="val f6"/>
                <a:gd name="f37" fmla="val f7"/>
                <a:gd name="f38" fmla="*/ f32 f0 1"/>
                <a:gd name="f39" fmla="+- f37 0 f35"/>
                <a:gd name="f40" fmla="+- f36 0 f35"/>
                <a:gd name="f41" fmla="*/ f38 1 f2"/>
                <a:gd name="f42" fmla="*/ f40 1 417541"/>
                <a:gd name="f43" fmla="*/ f39 1 416573"/>
                <a:gd name="f44" fmla="*/ 211918 f40 1"/>
                <a:gd name="f45" fmla="*/ 416500 f39 1"/>
                <a:gd name="f46" fmla="*/ 82 f40 1"/>
                <a:gd name="f47" fmla="*/ 210379 f39 1"/>
                <a:gd name="f48" fmla="*/ 199917 f40 1"/>
                <a:gd name="f49" fmla="*/ 67 f39 1"/>
                <a:gd name="f50" fmla="*/ 417468 f40 1"/>
                <a:gd name="f51" fmla="*/ 201997 f39 1"/>
                <a:gd name="f52" fmla="+- f41 0 f1"/>
                <a:gd name="f53" fmla="*/ f44 1 417541"/>
                <a:gd name="f54" fmla="*/ f45 1 416573"/>
                <a:gd name="f55" fmla="*/ f46 1 417541"/>
                <a:gd name="f56" fmla="*/ f47 1 416573"/>
                <a:gd name="f57" fmla="*/ f48 1 417541"/>
                <a:gd name="f58" fmla="*/ f49 1 416573"/>
                <a:gd name="f59" fmla="*/ f50 1 417541"/>
                <a:gd name="f60" fmla="*/ f51 1 416573"/>
                <a:gd name="f61" fmla="*/ f35 1 f42"/>
                <a:gd name="f62" fmla="*/ f36 1 f42"/>
                <a:gd name="f63" fmla="*/ f35 1 f43"/>
                <a:gd name="f64" fmla="*/ f37 1 f43"/>
                <a:gd name="f65" fmla="*/ f53 1 f42"/>
                <a:gd name="f66" fmla="*/ f54 1 f43"/>
                <a:gd name="f67" fmla="*/ f55 1 f42"/>
                <a:gd name="f68" fmla="*/ f56 1 f43"/>
                <a:gd name="f69" fmla="*/ f57 1 f42"/>
                <a:gd name="f70" fmla="*/ f58 1 f43"/>
                <a:gd name="f71" fmla="*/ f59 1 f42"/>
                <a:gd name="f72" fmla="*/ f60 1 f43"/>
                <a:gd name="f73" fmla="*/ f61 f33 1"/>
                <a:gd name="f74" fmla="*/ f62 f33 1"/>
                <a:gd name="f75" fmla="*/ f64 f34 1"/>
                <a:gd name="f76" fmla="*/ f63 f34 1"/>
                <a:gd name="f77" fmla="*/ f65 f33 1"/>
                <a:gd name="f78" fmla="*/ f66 f34 1"/>
                <a:gd name="f79" fmla="*/ f67 f33 1"/>
                <a:gd name="f80" fmla="*/ f68 f34 1"/>
                <a:gd name="f81" fmla="*/ f69 f33 1"/>
                <a:gd name="f82" fmla="*/ f70 f34 1"/>
                <a:gd name="f83" fmla="*/ f71 f33 1"/>
                <a:gd name="f84" fmla="*/ f72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2">
                  <a:pos x="f77" y="f78"/>
                </a:cxn>
                <a:cxn ang="f52">
                  <a:pos x="f79" y="f80"/>
                </a:cxn>
                <a:cxn ang="f52">
                  <a:pos x="f81" y="f82"/>
                </a:cxn>
                <a:cxn ang="f52">
                  <a:pos x="f83" y="f84"/>
                </a:cxn>
                <a:cxn ang="f52">
                  <a:pos x="f77" y="f78"/>
                </a:cxn>
              </a:cxnLst>
              <a:rect l="f73" t="f76" r="f74" b="f75"/>
              <a:pathLst>
                <a:path w="417541" h="41657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orma libre: forma 20">
              <a:extLst>
                <a:ext uri="{FF2B5EF4-FFF2-40B4-BE49-F238E27FC236}">
                  <a16:creationId xmlns:a16="http://schemas.microsoft.com/office/drawing/2014/main" id="{04388A06-4EC4-45D4-AC91-3E067DCB09E2}"/>
                </a:ext>
              </a:extLst>
            </p:cNvPr>
            <p:cNvSpPr/>
            <p:nvPr/>
          </p:nvSpPr>
          <p:spPr>
            <a:xfrm>
              <a:off x="8754182" y="4350532"/>
              <a:ext cx="273954" cy="2737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57101"/>
                <a:gd name="f7" fmla="val 356901"/>
                <a:gd name="f8" fmla="val 357100"/>
                <a:gd name="f9" fmla="val 178117"/>
                <a:gd name="f10" fmla="val 357386"/>
                <a:gd name="f11" fmla="val 276797"/>
                <a:gd name="f12" fmla="val 277567"/>
                <a:gd name="f13" fmla="val 356902"/>
                <a:gd name="f14" fmla="val 178983"/>
                <a:gd name="f15" fmla="val 80875"/>
                <a:gd name="f16" fmla="val 961"/>
                <a:gd name="f17" fmla="val 277082"/>
                <a:gd name="f18" fmla="val 8"/>
                <a:gd name="f19" fmla="val 178308"/>
                <a:gd name="f20" fmla="val -944"/>
                <a:gd name="f21" fmla="val 81058"/>
                <a:gd name="f22" fmla="val 80399"/>
                <a:gd name="f23" fmla="val -95"/>
                <a:gd name="f24" fmla="val 178793"/>
                <a:gd name="f25" fmla="val 278234"/>
                <a:gd name="f26" fmla="val 356910"/>
                <a:gd name="f27" fmla="val 78581"/>
                <a:gd name="f28" fmla="+- 0 0 -90"/>
                <a:gd name="f29" fmla="*/ f3 1 357101"/>
                <a:gd name="f30" fmla="*/ f4 1 356901"/>
                <a:gd name="f31" fmla="val f5"/>
                <a:gd name="f32" fmla="val f6"/>
                <a:gd name="f33" fmla="val f7"/>
                <a:gd name="f34" fmla="*/ f28 f0 1"/>
                <a:gd name="f35" fmla="+- f33 0 f31"/>
                <a:gd name="f36" fmla="+- f32 0 f31"/>
                <a:gd name="f37" fmla="*/ f34 1 f2"/>
                <a:gd name="f38" fmla="*/ f36 1 357101"/>
                <a:gd name="f39" fmla="*/ f35 1 356901"/>
                <a:gd name="f40" fmla="*/ 357100 f36 1"/>
                <a:gd name="f41" fmla="*/ 178117 f35 1"/>
                <a:gd name="f42" fmla="*/ 178983 f36 1"/>
                <a:gd name="f43" fmla="*/ 356902 f35 1"/>
                <a:gd name="f44" fmla="*/ 8 f36 1"/>
                <a:gd name="f45" fmla="*/ 178308 f35 1"/>
                <a:gd name="f46" fmla="*/ 178793 f36 1"/>
                <a:gd name="f47" fmla="*/ 0 f35 1"/>
                <a:gd name="f48" fmla="+- f37 0 f1"/>
                <a:gd name="f49" fmla="*/ f40 1 357101"/>
                <a:gd name="f50" fmla="*/ f41 1 356901"/>
                <a:gd name="f51" fmla="*/ f42 1 357101"/>
                <a:gd name="f52" fmla="*/ f43 1 356901"/>
                <a:gd name="f53" fmla="*/ f44 1 357101"/>
                <a:gd name="f54" fmla="*/ f45 1 356901"/>
                <a:gd name="f55" fmla="*/ f46 1 357101"/>
                <a:gd name="f56" fmla="*/ f47 1 356901"/>
                <a:gd name="f57" fmla="*/ f31 1 f38"/>
                <a:gd name="f58" fmla="*/ f32 1 f38"/>
                <a:gd name="f59" fmla="*/ f31 1 f39"/>
                <a:gd name="f60" fmla="*/ f33 1 f39"/>
                <a:gd name="f61" fmla="*/ f49 1 f38"/>
                <a:gd name="f62" fmla="*/ f50 1 f39"/>
                <a:gd name="f63" fmla="*/ f51 1 f38"/>
                <a:gd name="f64" fmla="*/ f52 1 f39"/>
                <a:gd name="f65" fmla="*/ f53 1 f38"/>
                <a:gd name="f66" fmla="*/ f54 1 f39"/>
                <a:gd name="f67" fmla="*/ f55 1 f38"/>
                <a:gd name="f68" fmla="*/ f56 1 f39"/>
                <a:gd name="f69" fmla="*/ f57 f29 1"/>
                <a:gd name="f70" fmla="*/ f58 f29 1"/>
                <a:gd name="f71" fmla="*/ f60 f30 1"/>
                <a:gd name="f72" fmla="*/ f59 f30 1"/>
                <a:gd name="f73" fmla="*/ f61 f29 1"/>
                <a:gd name="f74" fmla="*/ f62 f30 1"/>
                <a:gd name="f75" fmla="*/ f63 f29 1"/>
                <a:gd name="f76" fmla="*/ f64 f30 1"/>
                <a:gd name="f77" fmla="*/ f65 f29 1"/>
                <a:gd name="f78" fmla="*/ f66 f30 1"/>
                <a:gd name="f79" fmla="*/ f67 f29 1"/>
                <a:gd name="f80" fmla="*/ f68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8">
                  <a:pos x="f73" y="f74"/>
                </a:cxn>
                <a:cxn ang="f48">
                  <a:pos x="f75" y="f76"/>
                </a:cxn>
                <a:cxn ang="f48">
                  <a:pos x="f77" y="f78"/>
                </a:cxn>
                <a:cxn ang="f48">
                  <a:pos x="f79" y="f80"/>
                </a:cxn>
                <a:cxn ang="f48">
                  <a:pos x="f73" y="f74"/>
                </a:cxn>
              </a:cxnLst>
              <a:rect l="f69" t="f72" r="f70" b="f71"/>
              <a:pathLst>
                <a:path w="357101" h="356901">
                  <a:moveTo>
                    <a:pt x="f8" y="f9"/>
                  </a:move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5"/>
                  </a:cubicBezTo>
                  <a:cubicBezTo>
                    <a:pt x="f25" y="f23"/>
                    <a:pt x="f26" y="f27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orma libre: forma 21">
              <a:extLst>
                <a:ext uri="{FF2B5EF4-FFF2-40B4-BE49-F238E27FC236}">
                  <a16:creationId xmlns:a16="http://schemas.microsoft.com/office/drawing/2014/main" id="{805040BC-5E15-4764-8B0D-694504D5DA34}"/>
                </a:ext>
              </a:extLst>
            </p:cNvPr>
            <p:cNvSpPr/>
            <p:nvPr/>
          </p:nvSpPr>
          <p:spPr>
            <a:xfrm>
              <a:off x="8990993" y="4593561"/>
              <a:ext cx="152878" cy="15447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9284"/>
                <a:gd name="f7" fmla="val 201371"/>
                <a:gd name="f8" fmla="val 107938"/>
                <a:gd name="f9" fmla="val 201372"/>
                <a:gd name="f10" fmla="val 59933"/>
                <a:gd name="f11" fmla="val 199181"/>
                <a:gd name="f12" fmla="val 18594"/>
                <a:gd name="f13" fmla="val 170987"/>
                <a:gd name="f14" fmla="val 4402"/>
                <a:gd name="f15" fmla="val 128696"/>
                <a:gd name="f16" fmla="val -8838"/>
                <a:gd name="f17" fmla="val 89263"/>
                <a:gd name="f18" fmla="val 8783"/>
                <a:gd name="f19" fmla="val 30398"/>
                <a:gd name="f20" fmla="val 43931"/>
                <a:gd name="f21" fmla="val 7157"/>
                <a:gd name="f22" fmla="val 54027"/>
                <a:gd name="f23" fmla="val 490"/>
                <a:gd name="f24" fmla="val 74696"/>
                <a:gd name="f25" fmla="val -2844"/>
                <a:gd name="f26" fmla="val 83078"/>
                <a:gd name="f27" fmla="val 3061"/>
                <a:gd name="f28" fmla="val 120321"/>
                <a:gd name="f29" fmla="val 29160"/>
                <a:gd name="f30" fmla="val 157945"/>
                <a:gd name="f31" fmla="val 56211"/>
                <a:gd name="f32" fmla="val 189282"/>
                <a:gd name="f33" fmla="val 88786"/>
                <a:gd name="f34" fmla="val 213380"/>
                <a:gd name="f35" fmla="val 113837"/>
                <a:gd name="f36" fmla="val 191092"/>
                <a:gd name="f37" fmla="val 168034"/>
                <a:gd name="f38" fmla="val 152706"/>
                <a:gd name="f39" fmla="val 187465"/>
                <a:gd name="f40" fmla="val 138990"/>
                <a:gd name="f41" fmla="val 194418"/>
                <a:gd name="f42" fmla="val 122988"/>
                <a:gd name="f43" fmla="val 196895"/>
                <a:gd name="f44" fmla="+- 0 0 -90"/>
                <a:gd name="f45" fmla="*/ f3 1 199284"/>
                <a:gd name="f46" fmla="*/ f4 1 201371"/>
                <a:gd name="f47" fmla="val f5"/>
                <a:gd name="f48" fmla="val f6"/>
                <a:gd name="f49" fmla="val f7"/>
                <a:gd name="f50" fmla="*/ f44 f0 1"/>
                <a:gd name="f51" fmla="+- f49 0 f47"/>
                <a:gd name="f52" fmla="+- f48 0 f47"/>
                <a:gd name="f53" fmla="*/ f50 1 f2"/>
                <a:gd name="f54" fmla="*/ f52 1 199284"/>
                <a:gd name="f55" fmla="*/ f51 1 201371"/>
                <a:gd name="f56" fmla="*/ 107938 f52 1"/>
                <a:gd name="f57" fmla="*/ 201372 f51 1"/>
                <a:gd name="f58" fmla="*/ 4402 f52 1"/>
                <a:gd name="f59" fmla="*/ 128696 f51 1"/>
                <a:gd name="f60" fmla="*/ 43931 f52 1"/>
                <a:gd name="f61" fmla="*/ 7157 f51 1"/>
                <a:gd name="f62" fmla="*/ 83078 f52 1"/>
                <a:gd name="f63" fmla="*/ 3061 f51 1"/>
                <a:gd name="f64" fmla="*/ 189282 f52 1"/>
                <a:gd name="f65" fmla="*/ 88786 f51 1"/>
                <a:gd name="f66" fmla="*/ 152706 f52 1"/>
                <a:gd name="f67" fmla="*/ 187465 f51 1"/>
                <a:gd name="f68" fmla="+- f53 0 f1"/>
                <a:gd name="f69" fmla="*/ f56 1 199284"/>
                <a:gd name="f70" fmla="*/ f57 1 201371"/>
                <a:gd name="f71" fmla="*/ f58 1 199284"/>
                <a:gd name="f72" fmla="*/ f59 1 201371"/>
                <a:gd name="f73" fmla="*/ f60 1 199284"/>
                <a:gd name="f74" fmla="*/ f61 1 201371"/>
                <a:gd name="f75" fmla="*/ f62 1 199284"/>
                <a:gd name="f76" fmla="*/ f63 1 201371"/>
                <a:gd name="f77" fmla="*/ f64 1 199284"/>
                <a:gd name="f78" fmla="*/ f65 1 201371"/>
                <a:gd name="f79" fmla="*/ f66 1 199284"/>
                <a:gd name="f80" fmla="*/ f67 1 201371"/>
                <a:gd name="f81" fmla="*/ f47 1 f54"/>
                <a:gd name="f82" fmla="*/ f48 1 f54"/>
                <a:gd name="f83" fmla="*/ f47 1 f55"/>
                <a:gd name="f84" fmla="*/ f49 1 f55"/>
                <a:gd name="f85" fmla="*/ f69 1 f54"/>
                <a:gd name="f86" fmla="*/ f70 1 f55"/>
                <a:gd name="f87" fmla="*/ f71 1 f54"/>
                <a:gd name="f88" fmla="*/ f72 1 f55"/>
                <a:gd name="f89" fmla="*/ f73 1 f54"/>
                <a:gd name="f90" fmla="*/ f74 1 f55"/>
                <a:gd name="f91" fmla="*/ f75 1 f54"/>
                <a:gd name="f92" fmla="*/ f76 1 f55"/>
                <a:gd name="f93" fmla="*/ f77 1 f54"/>
                <a:gd name="f94" fmla="*/ f78 1 f55"/>
                <a:gd name="f95" fmla="*/ f79 1 f54"/>
                <a:gd name="f96" fmla="*/ f80 1 f55"/>
                <a:gd name="f97" fmla="*/ f81 f45 1"/>
                <a:gd name="f98" fmla="*/ f82 f45 1"/>
                <a:gd name="f99" fmla="*/ f84 f46 1"/>
                <a:gd name="f100" fmla="*/ f83 f46 1"/>
                <a:gd name="f101" fmla="*/ f85 f45 1"/>
                <a:gd name="f102" fmla="*/ f86 f46 1"/>
                <a:gd name="f103" fmla="*/ f87 f45 1"/>
                <a:gd name="f104" fmla="*/ f88 f46 1"/>
                <a:gd name="f105" fmla="*/ f89 f45 1"/>
                <a:gd name="f106" fmla="*/ f90 f46 1"/>
                <a:gd name="f107" fmla="*/ f91 f45 1"/>
                <a:gd name="f108" fmla="*/ f92 f46 1"/>
                <a:gd name="f109" fmla="*/ f93 f45 1"/>
                <a:gd name="f110" fmla="*/ f94 f46 1"/>
                <a:gd name="f111" fmla="*/ f95 f45 1"/>
                <a:gd name="f112" fmla="*/ f9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8">
                  <a:pos x="f101" y="f102"/>
                </a:cxn>
                <a:cxn ang="f68">
                  <a:pos x="f103" y="f104"/>
                </a:cxn>
                <a:cxn ang="f68">
                  <a:pos x="f105" y="f106"/>
                </a:cxn>
                <a:cxn ang="f68">
                  <a:pos x="f107" y="f108"/>
                </a:cxn>
                <a:cxn ang="f68">
                  <a:pos x="f109" y="f110"/>
                </a:cxn>
                <a:cxn ang="f68">
                  <a:pos x="f111" y="f112"/>
                </a:cxn>
                <a:cxn ang="f68">
                  <a:pos x="f101" y="f102"/>
                </a:cxn>
              </a:cxnLst>
              <a:rect l="f97" t="f100" r="f98" b="f99"/>
              <a:pathLst>
                <a:path w="199284" h="20137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orma libre: forma 22">
              <a:extLst>
                <a:ext uri="{FF2B5EF4-FFF2-40B4-BE49-F238E27FC236}">
                  <a16:creationId xmlns:a16="http://schemas.microsoft.com/office/drawing/2014/main" id="{BD83186C-69D6-4BA7-9C43-A0CC9B638992}"/>
                </a:ext>
              </a:extLst>
            </p:cNvPr>
            <p:cNvSpPr/>
            <p:nvPr/>
          </p:nvSpPr>
          <p:spPr>
            <a:xfrm>
              <a:off x="8777417" y="4273585"/>
              <a:ext cx="80887" cy="7445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5441"/>
                <a:gd name="f7" fmla="val 97059"/>
                <a:gd name="f8" fmla="val 105442"/>
                <a:gd name="f9" fmla="val 53626"/>
                <a:gd name="f10" fmla="val 73057"/>
                <a:gd name="f11" fmla="val 68294"/>
                <a:gd name="f12" fmla="val 42291"/>
                <a:gd name="f13" fmla="val 82201"/>
                <a:gd name="f14" fmla="val 9525"/>
                <a:gd name="f15" fmla="val 97060"/>
                <a:gd name="f16" fmla="val 6572"/>
                <a:gd name="f17" fmla="val 66865"/>
                <a:gd name="f18" fmla="val 3429"/>
                <a:gd name="f19" fmla="val 35338"/>
                <a:gd name="f20" fmla="val 41720"/>
                <a:gd name="f21" fmla="val 9430"/>
                <a:gd name="f22" fmla="val 75533"/>
                <a:gd name="f23" fmla="val 28004"/>
                <a:gd name="f24" fmla="+- 0 0 -90"/>
                <a:gd name="f25" fmla="*/ f3 1 105441"/>
                <a:gd name="f26" fmla="*/ f4 1 97059"/>
                <a:gd name="f27" fmla="val f5"/>
                <a:gd name="f28" fmla="val f6"/>
                <a:gd name="f29" fmla="val f7"/>
                <a:gd name="f30" fmla="*/ f24 f0 1"/>
                <a:gd name="f31" fmla="+- f29 0 f27"/>
                <a:gd name="f32" fmla="+- f28 0 f27"/>
                <a:gd name="f33" fmla="*/ f30 1 f2"/>
                <a:gd name="f34" fmla="*/ f32 1 105441"/>
                <a:gd name="f35" fmla="*/ f31 1 97059"/>
                <a:gd name="f36" fmla="*/ 105442 f32 1"/>
                <a:gd name="f37" fmla="*/ 53626 f31 1"/>
                <a:gd name="f38" fmla="*/ 9525 f32 1"/>
                <a:gd name="f39" fmla="*/ 97060 f31 1"/>
                <a:gd name="f40" fmla="*/ 0 f32 1"/>
                <a:gd name="f41" fmla="*/ 0 f31 1"/>
                <a:gd name="f42" fmla="+- f33 0 f1"/>
                <a:gd name="f43" fmla="*/ f36 1 105441"/>
                <a:gd name="f44" fmla="*/ f37 1 97059"/>
                <a:gd name="f45" fmla="*/ f38 1 105441"/>
                <a:gd name="f46" fmla="*/ f39 1 97059"/>
                <a:gd name="f47" fmla="*/ f40 1 105441"/>
                <a:gd name="f48" fmla="*/ f41 1 97059"/>
                <a:gd name="f49" fmla="*/ f27 1 f34"/>
                <a:gd name="f50" fmla="*/ f28 1 f34"/>
                <a:gd name="f51" fmla="*/ f27 1 f35"/>
                <a:gd name="f52" fmla="*/ f29 1 f35"/>
                <a:gd name="f53" fmla="*/ f43 1 f34"/>
                <a:gd name="f54" fmla="*/ f44 1 f35"/>
                <a:gd name="f55" fmla="*/ f45 1 f34"/>
                <a:gd name="f56" fmla="*/ f46 1 f35"/>
                <a:gd name="f57" fmla="*/ f47 1 f34"/>
                <a:gd name="f58" fmla="*/ f48 1 f35"/>
                <a:gd name="f59" fmla="*/ f49 f25 1"/>
                <a:gd name="f60" fmla="*/ f50 f25 1"/>
                <a:gd name="f61" fmla="*/ f52 f26 1"/>
                <a:gd name="f62" fmla="*/ f51 f26 1"/>
                <a:gd name="f63" fmla="*/ f53 f25 1"/>
                <a:gd name="f64" fmla="*/ f54 f26 1"/>
                <a:gd name="f65" fmla="*/ f55 f25 1"/>
                <a:gd name="f66" fmla="*/ f56 f26 1"/>
                <a:gd name="f67" fmla="*/ f57 f25 1"/>
                <a:gd name="f68" fmla="*/ f58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2">
                  <a:pos x="f63" y="f64"/>
                </a:cxn>
                <a:cxn ang="f42">
                  <a:pos x="f65" y="f66"/>
                </a:cxn>
                <a:cxn ang="f42">
                  <a:pos x="f67" y="f68"/>
                </a:cxn>
                <a:cxn ang="f42">
                  <a:pos x="f63" y="f64"/>
                </a:cxn>
              </a:cxnLst>
              <a:rect l="f59" t="f62" r="f60" b="f61"/>
              <a:pathLst>
                <a:path w="105441" h="97059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5" y="f5"/>
                  </a:cubicBezTo>
                  <a:cubicBezTo>
                    <a:pt x="f20" y="f21"/>
                    <a:pt x="f22" y="f23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9202568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83644ED6-050B-4E88-B007-2482BFE4844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cxnSp>
        <p:nvCxnSpPr>
          <p:cNvPr id="3" name="Straight Connector 7">
            <a:extLst>
              <a:ext uri="{FF2B5EF4-FFF2-40B4-BE49-F238E27FC236}">
                <a16:creationId xmlns:a16="http://schemas.microsoft.com/office/drawing/2014/main" id="{EEE2251A-0608-4D3B-99C0-F7F9C8F1F8E1}"/>
              </a:ext>
            </a:extLst>
          </p:cNvPr>
          <p:cNvCxnSpPr/>
          <p:nvPr/>
        </p:nvCxnSpPr>
        <p:spPr>
          <a:xfrm>
            <a:off x="-1591" y="4935903"/>
            <a:ext cx="9145462" cy="0"/>
          </a:xfrm>
          <a:prstGeom prst="straightConnector1">
            <a:avLst/>
          </a:prstGeom>
          <a:noFill/>
          <a:ln w="25402" cap="flat">
            <a:solidFill>
              <a:srgbClr val="2F85A7"/>
            </a:solidFill>
            <a:prstDash val="solid"/>
          </a:ln>
        </p:spPr>
      </p:cxnSp>
      <p:sp>
        <p:nvSpPr>
          <p:cNvPr id="4" name="Rectangle 36">
            <a:extLst>
              <a:ext uri="{FF2B5EF4-FFF2-40B4-BE49-F238E27FC236}">
                <a16:creationId xmlns:a16="http://schemas.microsoft.com/office/drawing/2014/main" id="{2F0B4763-D432-4C92-A477-54A20C304F3A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5" name="Grupo 12">
            <a:extLst>
              <a:ext uri="{FF2B5EF4-FFF2-40B4-BE49-F238E27FC236}">
                <a16:creationId xmlns:a16="http://schemas.microsoft.com/office/drawing/2014/main" id="{62584FB5-6766-467D-B50A-84C3C43ED1C9}"/>
              </a:ext>
            </a:extLst>
          </p:cNvPr>
          <p:cNvGrpSpPr/>
          <p:nvPr/>
        </p:nvGrpSpPr>
        <p:grpSpPr>
          <a:xfrm>
            <a:off x="8334106" y="3901086"/>
            <a:ext cx="809765" cy="1034817"/>
            <a:chOff x="8334106" y="3901086"/>
            <a:chExt cx="809765" cy="1034817"/>
          </a:xfrm>
        </p:grpSpPr>
        <p:sp>
          <p:nvSpPr>
            <p:cNvPr id="6" name="Forma libre: forma 13">
              <a:extLst>
                <a:ext uri="{FF2B5EF4-FFF2-40B4-BE49-F238E27FC236}">
                  <a16:creationId xmlns:a16="http://schemas.microsoft.com/office/drawing/2014/main" id="{E5D9C62B-10AC-40DF-ABF9-A6025BEBC3D1}"/>
                </a:ext>
              </a:extLst>
            </p:cNvPr>
            <p:cNvSpPr/>
            <p:nvPr/>
          </p:nvSpPr>
          <p:spPr>
            <a:xfrm>
              <a:off x="8334106" y="4263197"/>
              <a:ext cx="453039" cy="67219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0540"/>
                <a:gd name="f7" fmla="val 876222"/>
                <a:gd name="f8" fmla="val 590541"/>
                <a:gd name="f9" fmla="val 473315"/>
                <a:gd name="f10" fmla="val 506816"/>
                <a:gd name="f11" fmla="val 498747"/>
                <a:gd name="f12" fmla="val 440236"/>
                <a:gd name="f13" fmla="val 542276"/>
                <a:gd name="f14" fmla="val 409375"/>
                <a:gd name="f15" fmla="val 624572"/>
                <a:gd name="f16" fmla="val 395088"/>
                <a:gd name="f17" fmla="val 662768"/>
                <a:gd name="f18" fmla="val 387658"/>
                <a:gd name="f19" fmla="val 703915"/>
                <a:gd name="f20" fmla="val 380419"/>
                <a:gd name="f21" fmla="val 744302"/>
                <a:gd name="f22" fmla="val 372799"/>
                <a:gd name="f23" fmla="val 787164"/>
                <a:gd name="f24" fmla="val 369085"/>
                <a:gd name="f25" fmla="val 830693"/>
                <a:gd name="f26" fmla="val 363369"/>
                <a:gd name="f27" fmla="val 876223"/>
                <a:gd name="f28" fmla="val 285455"/>
                <a:gd name="f29" fmla="val 206778"/>
                <a:gd name="f30" fmla="val 124959"/>
                <a:gd name="f31" fmla="val 843647"/>
                <a:gd name="f32" fmla="val 810881"/>
                <a:gd name="f33" fmla="val 776686"/>
                <a:gd name="f34" fmla="val 116005"/>
                <a:gd name="f35" fmla="val 775829"/>
                <a:gd name="f36" fmla="val 109909"/>
                <a:gd name="f37" fmla="val 775639"/>
                <a:gd name="f38" fmla="val 103813"/>
                <a:gd name="f39" fmla="val 774686"/>
                <a:gd name="f40" fmla="val 34567"/>
                <a:gd name="f41" fmla="val 764113"/>
                <a:gd name="f42" fmla="val 943"/>
                <a:gd name="f43" fmla="val 725442"/>
                <a:gd name="f44" fmla="val 658"/>
                <a:gd name="f45" fmla="val 655052"/>
                <a:gd name="f46" fmla="val 276"/>
                <a:gd name="f47" fmla="val 528941"/>
                <a:gd name="f48" fmla="val -295"/>
                <a:gd name="f49" fmla="val 402735"/>
                <a:gd name="f50" fmla="val 181"/>
                <a:gd name="f51" fmla="val 276624"/>
                <a:gd name="f52" fmla="val 372"/>
                <a:gd name="f53" fmla="val 224046"/>
                <a:gd name="f54" fmla="val 7420"/>
                <a:gd name="f55" fmla="val 172230"/>
                <a:gd name="f56" fmla="val 29613"/>
                <a:gd name="f57" fmla="val 123652"/>
                <a:gd name="f58" fmla="val 55140"/>
                <a:gd name="f59" fmla="val 67836"/>
                <a:gd name="f60" fmla="val 102956"/>
                <a:gd name="f61" fmla="val 29069"/>
                <a:gd name="f62" fmla="val 163249"/>
                <a:gd name="f63" fmla="val 15258"/>
                <a:gd name="f64" fmla="val 167631"/>
                <a:gd name="f65" fmla="val 51739"/>
                <a:gd name="f66" fmla="val 171917"/>
                <a:gd name="f67" fmla="val 88219"/>
                <a:gd name="f68" fmla="val 176679"/>
                <a:gd name="f69" fmla="val 127462"/>
                <a:gd name="f70" fmla="val 169916"/>
                <a:gd name="f71" fmla="val 131082"/>
                <a:gd name="f72" fmla="val 160773"/>
                <a:gd name="f73" fmla="val 135368"/>
                <a:gd name="f74" fmla="val 152200"/>
                <a:gd name="f75" fmla="val 140702"/>
                <a:gd name="f76" fmla="val 112481"/>
                <a:gd name="f77" fmla="val 165467"/>
                <a:gd name="f78" fmla="val 90859"/>
                <a:gd name="f79" fmla="val 199376"/>
                <a:gd name="f80" fmla="val 98479"/>
                <a:gd name="f81" fmla="val 248049"/>
                <a:gd name="f82" fmla="val 103623"/>
                <a:gd name="f83" fmla="val 280910"/>
                <a:gd name="f84" fmla="val 108290"/>
                <a:gd name="f85" fmla="val 313867"/>
                <a:gd name="f86" fmla="val 113433"/>
                <a:gd name="f87" fmla="val 346728"/>
                <a:gd name="f88" fmla="val 116196"/>
                <a:gd name="f89" fmla="val 364635"/>
                <a:gd name="f90" fmla="val 124387"/>
                <a:gd name="f91" fmla="val 379685"/>
                <a:gd name="f92" fmla="val 144294"/>
                <a:gd name="f93" fmla="val 379970"/>
                <a:gd name="f94" fmla="val 153915"/>
                <a:gd name="f95" fmla="val 380065"/>
                <a:gd name="f96" fmla="val 167821"/>
                <a:gd name="f97" fmla="val 375303"/>
                <a:gd name="f98" fmla="val 172012"/>
                <a:gd name="f99" fmla="val 368159"/>
                <a:gd name="f100" fmla="val 176013"/>
                <a:gd name="f101" fmla="val 361301"/>
                <a:gd name="f102" fmla="val 170583"/>
                <a:gd name="f103" fmla="val 348347"/>
                <a:gd name="f104" fmla="val 167726"/>
                <a:gd name="f105" fmla="val 338536"/>
                <a:gd name="f106" fmla="val 165631"/>
                <a:gd name="f107" fmla="val 331393"/>
                <a:gd name="f108" fmla="val 159153"/>
                <a:gd name="f109" fmla="val 325297"/>
                <a:gd name="f110" fmla="val 157725"/>
                <a:gd name="f111" fmla="val 318153"/>
                <a:gd name="f112" fmla="val 153629"/>
                <a:gd name="f113" fmla="val 297198"/>
                <a:gd name="f114" fmla="val 150676"/>
                <a:gd name="f115" fmla="val 275957"/>
                <a:gd name="f116" fmla="val 147914"/>
                <a:gd name="f117" fmla="val 254716"/>
                <a:gd name="f118" fmla="val 140770"/>
                <a:gd name="f119" fmla="val 200614"/>
                <a:gd name="f120" fmla="val 174108"/>
                <a:gd name="f121" fmla="val 165372"/>
                <a:gd name="f122" fmla="val 229162"/>
                <a:gd name="f123" fmla="val 168515"/>
                <a:gd name="f124" fmla="val 269644"/>
                <a:gd name="f125" fmla="val 170896"/>
                <a:gd name="f126" fmla="val 288884"/>
                <a:gd name="f127" fmla="val 188518"/>
                <a:gd name="f128" fmla="val 294980"/>
                <a:gd name="f129" fmla="val 228904"/>
                <a:gd name="f130" fmla="val 298409"/>
                <a:gd name="f131" fmla="val 251573"/>
                <a:gd name="f132" fmla="val 302219"/>
                <a:gd name="f133" fmla="val 274243"/>
                <a:gd name="f134" fmla="val 305362"/>
                <a:gd name="f135" fmla="val 297007"/>
                <a:gd name="f136" fmla="val 306124"/>
                <a:gd name="f137" fmla="val 302913"/>
                <a:gd name="f138" fmla="val 304315"/>
                <a:gd name="f139" fmla="val 309104"/>
                <a:gd name="f140" fmla="val 315105"/>
                <a:gd name="f141" fmla="val 325963"/>
                <a:gd name="f142" fmla="val 301933"/>
                <a:gd name="f143" fmla="val 338251"/>
                <a:gd name="f144" fmla="val 306315"/>
                <a:gd name="f145" fmla="val 347109"/>
                <a:gd name="f146" fmla="val 308696"/>
                <a:gd name="f147" fmla="val 351967"/>
                <a:gd name="f148" fmla="val 324888"/>
                <a:gd name="f149" fmla="val 355110"/>
                <a:gd name="f150" fmla="val 331175"/>
                <a:gd name="f151" fmla="val 351871"/>
                <a:gd name="f152" fmla="val 341176"/>
                <a:gd name="f153" fmla="val 346633"/>
                <a:gd name="f154" fmla="val 356035"/>
                <a:gd name="f155" fmla="val 334441"/>
                <a:gd name="f156" fmla="val 355083"/>
                <a:gd name="f157" fmla="val 326916"/>
                <a:gd name="f158" fmla="val 348320"/>
                <a:gd name="f159" fmla="val 275481"/>
                <a:gd name="f160" fmla="val 342795"/>
                <a:gd name="f161" fmla="val 222998"/>
                <a:gd name="f162" fmla="val 327270"/>
                <a:gd name="f163" fmla="val 173849"/>
                <a:gd name="f164" fmla="val 316887"/>
                <a:gd name="f165" fmla="val 140893"/>
                <a:gd name="f166" fmla="val 281645"/>
                <a:gd name="f167" fmla="val 126796"/>
                <a:gd name="f168" fmla="val 246879"/>
                <a:gd name="f169" fmla="val 122795"/>
                <a:gd name="f170" fmla="val 231639"/>
                <a:gd name="f171" fmla="val 121081"/>
                <a:gd name="f172" fmla="val 223828"/>
                <a:gd name="f173" fmla="val 115651"/>
                <a:gd name="f174" fmla="val 222495"/>
                <a:gd name="f175" fmla="val 100126"/>
                <a:gd name="f176" fmla="val 220399"/>
                <a:gd name="f177" fmla="val 77266"/>
                <a:gd name="f178" fmla="val 216208"/>
                <a:gd name="f179" fmla="val 54596"/>
                <a:gd name="f180" fmla="val 215160"/>
                <a:gd name="f181" fmla="val 31736"/>
                <a:gd name="f182" fmla="val 214684"/>
                <a:gd name="f183" fmla="val 21925"/>
                <a:gd name="f184" fmla="val 218780"/>
                <a:gd name="f185" fmla="val 3733"/>
                <a:gd name="f186" fmla="val 3256"/>
                <a:gd name="f187" fmla="val 236306"/>
                <a:gd name="f188" fmla="val 1637"/>
                <a:gd name="f189" fmla="val 253737"/>
                <a:gd name="f190" fmla="val 1351"/>
                <a:gd name="f191" fmla="val 264595"/>
                <a:gd name="f192" fmla="val 8495"/>
                <a:gd name="f193" fmla="val 295647"/>
                <a:gd name="f194" fmla="val 28974"/>
                <a:gd name="f195" fmla="val 324698"/>
                <a:gd name="f196" fmla="val 52596"/>
                <a:gd name="f197" fmla="val 353273"/>
                <a:gd name="f198" fmla="val 76408"/>
                <a:gd name="f199" fmla="val 366799"/>
                <a:gd name="f200" fmla="val 87648"/>
                <a:gd name="f201" fmla="val 375942"/>
                <a:gd name="f202" fmla="val 88029"/>
                <a:gd name="f203" fmla="val 389563"/>
                <a:gd name="f204" fmla="val 76504"/>
                <a:gd name="f205" fmla="val 416805"/>
                <a:gd name="f206" fmla="val 53453"/>
                <a:gd name="f207" fmla="val 445570"/>
                <a:gd name="f208" fmla="val 32212"/>
                <a:gd name="f209" fmla="val 474145"/>
                <a:gd name="f210" fmla="val 10876"/>
                <a:gd name="f211" fmla="val 480813"/>
                <a:gd name="f212" fmla="val 5923"/>
                <a:gd name="f213" fmla="val 489099"/>
                <a:gd name="f214" fmla="val 497101"/>
                <a:gd name="f215" fmla="val 494"/>
                <a:gd name="f216" fmla="val 515103"/>
                <a:gd name="f217" fmla="val -1506"/>
                <a:gd name="f218" fmla="val 528914"/>
                <a:gd name="f219" fmla="val 1732"/>
                <a:gd name="f220" fmla="val 529676"/>
                <a:gd name="f221" fmla="val 25926"/>
                <a:gd name="f222" fmla="val 531010"/>
                <a:gd name="f223" fmla="val 69455"/>
                <a:gd name="f224" fmla="val 535581"/>
                <a:gd name="f225" fmla="val 112794"/>
                <a:gd name="f226" fmla="val 537963"/>
                <a:gd name="f227" fmla="val 156228"/>
                <a:gd name="f228" fmla="val 538343"/>
                <a:gd name="f229" fmla="val 163657"/>
                <a:gd name="f230" fmla="val 536344"/>
                <a:gd name="f231" fmla="val 172420"/>
                <a:gd name="f232" fmla="val 532533"/>
                <a:gd name="f233" fmla="val 178802"/>
                <a:gd name="f234" fmla="val 477955"/>
                <a:gd name="f235" fmla="val 270242"/>
                <a:gd name="f236" fmla="val 498434"/>
                <a:gd name="f237" fmla="val 394162"/>
                <a:gd name="f238" fmla="val 581968"/>
                <a:gd name="f239" fmla="val 463695"/>
                <a:gd name="f240" fmla="val 584159"/>
                <a:gd name="f241" fmla="val 465790"/>
                <a:gd name="f242" fmla="val 585968"/>
                <a:gd name="f243" fmla="val 468362"/>
                <a:gd name="f244" fmla="+- 0 0 -90"/>
                <a:gd name="f245" fmla="*/ f3 1 590540"/>
                <a:gd name="f246" fmla="*/ f4 1 876222"/>
                <a:gd name="f247" fmla="val f5"/>
                <a:gd name="f248" fmla="val f6"/>
                <a:gd name="f249" fmla="val f7"/>
                <a:gd name="f250" fmla="*/ f244 f0 1"/>
                <a:gd name="f251" fmla="+- f249 0 f247"/>
                <a:gd name="f252" fmla="+- f248 0 f247"/>
                <a:gd name="f253" fmla="*/ f250 1 f2"/>
                <a:gd name="f254" fmla="*/ f252 1 590540"/>
                <a:gd name="f255" fmla="*/ f251 1 876222"/>
                <a:gd name="f256" fmla="*/ 590541 f252 1"/>
                <a:gd name="f257" fmla="*/ 473315 f251 1"/>
                <a:gd name="f258" fmla="*/ 409375 f252 1"/>
                <a:gd name="f259" fmla="*/ 624572 f251 1"/>
                <a:gd name="f260" fmla="*/ 380419 f252 1"/>
                <a:gd name="f261" fmla="*/ 744302 f251 1"/>
                <a:gd name="f262" fmla="*/ 363369 f252 1"/>
                <a:gd name="f263" fmla="*/ 876223 f251 1"/>
                <a:gd name="f264" fmla="*/ 124959 f252 1"/>
                <a:gd name="f265" fmla="*/ 776686 f251 1"/>
                <a:gd name="f266" fmla="*/ 103813 f252 1"/>
                <a:gd name="f267" fmla="*/ 774686 f251 1"/>
                <a:gd name="f268" fmla="*/ 658 f252 1"/>
                <a:gd name="f269" fmla="*/ 655052 f251 1"/>
                <a:gd name="f270" fmla="*/ 181 f252 1"/>
                <a:gd name="f271" fmla="*/ 276624 f251 1"/>
                <a:gd name="f272" fmla="*/ 29613 f252 1"/>
                <a:gd name="f273" fmla="*/ 123652 f251 1"/>
                <a:gd name="f274" fmla="*/ 163249 f252 1"/>
                <a:gd name="f275" fmla="*/ 15258 f251 1"/>
                <a:gd name="f276" fmla="*/ 176679 f252 1"/>
                <a:gd name="f277" fmla="*/ 127462 f251 1"/>
                <a:gd name="f278" fmla="*/ 152200 f252 1"/>
                <a:gd name="f279" fmla="*/ 140702 f251 1"/>
                <a:gd name="f280" fmla="*/ 98479 f252 1"/>
                <a:gd name="f281" fmla="*/ 248049 f251 1"/>
                <a:gd name="f282" fmla="*/ 113433 f252 1"/>
                <a:gd name="f283" fmla="*/ 346728 f251 1"/>
                <a:gd name="f284" fmla="*/ 144294 f252 1"/>
                <a:gd name="f285" fmla="*/ 379970 f251 1"/>
                <a:gd name="f286" fmla="*/ 172012 f252 1"/>
                <a:gd name="f287" fmla="*/ 368159 f251 1"/>
                <a:gd name="f288" fmla="*/ 167726 f252 1"/>
                <a:gd name="f289" fmla="*/ 338536 f251 1"/>
                <a:gd name="f290" fmla="*/ 157725 f252 1"/>
                <a:gd name="f291" fmla="*/ 318153 f251 1"/>
                <a:gd name="f292" fmla="*/ 147914 f252 1"/>
                <a:gd name="f293" fmla="*/ 254716 f251 1"/>
                <a:gd name="f294" fmla="*/ 229162 f252 1"/>
                <a:gd name="f295" fmla="*/ 168515 f251 1"/>
                <a:gd name="f296" fmla="*/ 294980 f252 1"/>
                <a:gd name="f297" fmla="*/ 228904 f251 1"/>
                <a:gd name="f298" fmla="*/ 305362 f252 1"/>
                <a:gd name="f299" fmla="*/ 297007 f251 1"/>
                <a:gd name="f300" fmla="*/ 304315 f252 1"/>
                <a:gd name="f301" fmla="*/ 315105 f251 1"/>
                <a:gd name="f302" fmla="*/ 306315 f252 1"/>
                <a:gd name="f303" fmla="*/ 347109 f251 1"/>
                <a:gd name="f304" fmla="*/ 331175 f252 1"/>
                <a:gd name="f305" fmla="*/ 351871 f251 1"/>
                <a:gd name="f306" fmla="*/ 355083 f252 1"/>
                <a:gd name="f307" fmla="*/ 326916 f251 1"/>
                <a:gd name="f308" fmla="*/ 327270 f252 1"/>
                <a:gd name="f309" fmla="*/ 173849 f251 1"/>
                <a:gd name="f310" fmla="*/ 246879 f252 1"/>
                <a:gd name="f311" fmla="*/ 122795 f251 1"/>
                <a:gd name="f312" fmla="*/ 222495 f252 1"/>
                <a:gd name="f313" fmla="*/ 100126 f251 1"/>
                <a:gd name="f314" fmla="*/ 215160 f252 1"/>
                <a:gd name="f315" fmla="*/ 31736 f251 1"/>
                <a:gd name="f316" fmla="*/ 3256 f251 1"/>
                <a:gd name="f317" fmla="*/ 264595 f252 1"/>
                <a:gd name="f318" fmla="*/ 8495 f251 1"/>
                <a:gd name="f319" fmla="*/ 353273 f252 1"/>
                <a:gd name="f320" fmla="*/ 76408 f251 1"/>
                <a:gd name="f321" fmla="*/ 389563 f252 1"/>
                <a:gd name="f322" fmla="*/ 76504 f251 1"/>
                <a:gd name="f323" fmla="*/ 474145 f252 1"/>
                <a:gd name="f324" fmla="*/ 10876 f251 1"/>
                <a:gd name="f325" fmla="*/ 497101 f252 1"/>
                <a:gd name="f326" fmla="*/ 494 f251 1"/>
                <a:gd name="f327" fmla="*/ 529676 f252 1"/>
                <a:gd name="f328" fmla="*/ 25926 f251 1"/>
                <a:gd name="f329" fmla="*/ 537963 f252 1"/>
                <a:gd name="f330" fmla="*/ 156228 f251 1"/>
                <a:gd name="f331" fmla="*/ 532533 f252 1"/>
                <a:gd name="f332" fmla="*/ 178802 f251 1"/>
                <a:gd name="f333" fmla="*/ 581968 f252 1"/>
                <a:gd name="f334" fmla="*/ 463695 f251 1"/>
                <a:gd name="f335" fmla="+- f253 0 f1"/>
                <a:gd name="f336" fmla="*/ f256 1 590540"/>
                <a:gd name="f337" fmla="*/ f257 1 876222"/>
                <a:gd name="f338" fmla="*/ f258 1 590540"/>
                <a:gd name="f339" fmla="*/ f259 1 876222"/>
                <a:gd name="f340" fmla="*/ f260 1 590540"/>
                <a:gd name="f341" fmla="*/ f261 1 876222"/>
                <a:gd name="f342" fmla="*/ f262 1 590540"/>
                <a:gd name="f343" fmla="*/ f263 1 876222"/>
                <a:gd name="f344" fmla="*/ f264 1 590540"/>
                <a:gd name="f345" fmla="*/ f265 1 876222"/>
                <a:gd name="f346" fmla="*/ f266 1 590540"/>
                <a:gd name="f347" fmla="*/ f267 1 876222"/>
                <a:gd name="f348" fmla="*/ f268 1 590540"/>
                <a:gd name="f349" fmla="*/ f269 1 876222"/>
                <a:gd name="f350" fmla="*/ f270 1 590540"/>
                <a:gd name="f351" fmla="*/ f271 1 876222"/>
                <a:gd name="f352" fmla="*/ f272 1 590540"/>
                <a:gd name="f353" fmla="*/ f273 1 876222"/>
                <a:gd name="f354" fmla="*/ f274 1 590540"/>
                <a:gd name="f355" fmla="*/ f275 1 876222"/>
                <a:gd name="f356" fmla="*/ f276 1 590540"/>
                <a:gd name="f357" fmla="*/ f277 1 876222"/>
                <a:gd name="f358" fmla="*/ f278 1 590540"/>
                <a:gd name="f359" fmla="*/ f279 1 876222"/>
                <a:gd name="f360" fmla="*/ f280 1 590540"/>
                <a:gd name="f361" fmla="*/ f281 1 876222"/>
                <a:gd name="f362" fmla="*/ f282 1 590540"/>
                <a:gd name="f363" fmla="*/ f283 1 876222"/>
                <a:gd name="f364" fmla="*/ f284 1 590540"/>
                <a:gd name="f365" fmla="*/ f285 1 876222"/>
                <a:gd name="f366" fmla="*/ f286 1 590540"/>
                <a:gd name="f367" fmla="*/ f287 1 876222"/>
                <a:gd name="f368" fmla="*/ f288 1 590540"/>
                <a:gd name="f369" fmla="*/ f289 1 876222"/>
                <a:gd name="f370" fmla="*/ f290 1 590540"/>
                <a:gd name="f371" fmla="*/ f291 1 876222"/>
                <a:gd name="f372" fmla="*/ f292 1 590540"/>
                <a:gd name="f373" fmla="*/ f293 1 876222"/>
                <a:gd name="f374" fmla="*/ f294 1 590540"/>
                <a:gd name="f375" fmla="*/ f295 1 876222"/>
                <a:gd name="f376" fmla="*/ f296 1 590540"/>
                <a:gd name="f377" fmla="*/ f297 1 876222"/>
                <a:gd name="f378" fmla="*/ f298 1 590540"/>
                <a:gd name="f379" fmla="*/ f299 1 876222"/>
                <a:gd name="f380" fmla="*/ f300 1 590540"/>
                <a:gd name="f381" fmla="*/ f301 1 876222"/>
                <a:gd name="f382" fmla="*/ f302 1 590540"/>
                <a:gd name="f383" fmla="*/ f303 1 876222"/>
                <a:gd name="f384" fmla="*/ f304 1 590540"/>
                <a:gd name="f385" fmla="*/ f305 1 876222"/>
                <a:gd name="f386" fmla="*/ f306 1 590540"/>
                <a:gd name="f387" fmla="*/ f307 1 876222"/>
                <a:gd name="f388" fmla="*/ f308 1 590540"/>
                <a:gd name="f389" fmla="*/ f309 1 876222"/>
                <a:gd name="f390" fmla="*/ f310 1 590540"/>
                <a:gd name="f391" fmla="*/ f311 1 876222"/>
                <a:gd name="f392" fmla="*/ f312 1 590540"/>
                <a:gd name="f393" fmla="*/ f313 1 876222"/>
                <a:gd name="f394" fmla="*/ f314 1 590540"/>
                <a:gd name="f395" fmla="*/ f315 1 876222"/>
                <a:gd name="f396" fmla="*/ f316 1 876222"/>
                <a:gd name="f397" fmla="*/ f317 1 590540"/>
                <a:gd name="f398" fmla="*/ f318 1 876222"/>
                <a:gd name="f399" fmla="*/ f319 1 590540"/>
                <a:gd name="f400" fmla="*/ f320 1 876222"/>
                <a:gd name="f401" fmla="*/ f321 1 590540"/>
                <a:gd name="f402" fmla="*/ f322 1 876222"/>
                <a:gd name="f403" fmla="*/ f323 1 590540"/>
                <a:gd name="f404" fmla="*/ f324 1 876222"/>
                <a:gd name="f405" fmla="*/ f325 1 590540"/>
                <a:gd name="f406" fmla="*/ f326 1 876222"/>
                <a:gd name="f407" fmla="*/ f327 1 590540"/>
                <a:gd name="f408" fmla="*/ f328 1 876222"/>
                <a:gd name="f409" fmla="*/ f329 1 590540"/>
                <a:gd name="f410" fmla="*/ f330 1 876222"/>
                <a:gd name="f411" fmla="*/ f331 1 590540"/>
                <a:gd name="f412" fmla="*/ f332 1 876222"/>
                <a:gd name="f413" fmla="*/ f333 1 590540"/>
                <a:gd name="f414" fmla="*/ f334 1 876222"/>
                <a:gd name="f415" fmla="*/ f247 1 f254"/>
                <a:gd name="f416" fmla="*/ f248 1 f254"/>
                <a:gd name="f417" fmla="*/ f247 1 f255"/>
                <a:gd name="f418" fmla="*/ f249 1 f255"/>
                <a:gd name="f419" fmla="*/ f336 1 f254"/>
                <a:gd name="f420" fmla="*/ f337 1 f255"/>
                <a:gd name="f421" fmla="*/ f338 1 f254"/>
                <a:gd name="f422" fmla="*/ f339 1 f255"/>
                <a:gd name="f423" fmla="*/ f340 1 f254"/>
                <a:gd name="f424" fmla="*/ f341 1 f255"/>
                <a:gd name="f425" fmla="*/ f342 1 f254"/>
                <a:gd name="f426" fmla="*/ f343 1 f255"/>
                <a:gd name="f427" fmla="*/ f344 1 f254"/>
                <a:gd name="f428" fmla="*/ f345 1 f255"/>
                <a:gd name="f429" fmla="*/ f346 1 f254"/>
                <a:gd name="f430" fmla="*/ f347 1 f255"/>
                <a:gd name="f431" fmla="*/ f348 1 f254"/>
                <a:gd name="f432" fmla="*/ f349 1 f255"/>
                <a:gd name="f433" fmla="*/ f350 1 f254"/>
                <a:gd name="f434" fmla="*/ f351 1 f255"/>
                <a:gd name="f435" fmla="*/ f352 1 f254"/>
                <a:gd name="f436" fmla="*/ f353 1 f255"/>
                <a:gd name="f437" fmla="*/ f354 1 f254"/>
                <a:gd name="f438" fmla="*/ f355 1 f255"/>
                <a:gd name="f439" fmla="*/ f356 1 f254"/>
                <a:gd name="f440" fmla="*/ f357 1 f255"/>
                <a:gd name="f441" fmla="*/ f358 1 f254"/>
                <a:gd name="f442" fmla="*/ f359 1 f255"/>
                <a:gd name="f443" fmla="*/ f360 1 f254"/>
                <a:gd name="f444" fmla="*/ f361 1 f255"/>
                <a:gd name="f445" fmla="*/ f362 1 f254"/>
                <a:gd name="f446" fmla="*/ f363 1 f255"/>
                <a:gd name="f447" fmla="*/ f364 1 f254"/>
                <a:gd name="f448" fmla="*/ f365 1 f255"/>
                <a:gd name="f449" fmla="*/ f366 1 f254"/>
                <a:gd name="f450" fmla="*/ f367 1 f255"/>
                <a:gd name="f451" fmla="*/ f368 1 f254"/>
                <a:gd name="f452" fmla="*/ f369 1 f255"/>
                <a:gd name="f453" fmla="*/ f370 1 f254"/>
                <a:gd name="f454" fmla="*/ f371 1 f255"/>
                <a:gd name="f455" fmla="*/ f372 1 f254"/>
                <a:gd name="f456" fmla="*/ f373 1 f255"/>
                <a:gd name="f457" fmla="*/ f374 1 f254"/>
                <a:gd name="f458" fmla="*/ f375 1 f255"/>
                <a:gd name="f459" fmla="*/ f376 1 f254"/>
                <a:gd name="f460" fmla="*/ f377 1 f255"/>
                <a:gd name="f461" fmla="*/ f378 1 f254"/>
                <a:gd name="f462" fmla="*/ f379 1 f255"/>
                <a:gd name="f463" fmla="*/ f380 1 f254"/>
                <a:gd name="f464" fmla="*/ f381 1 f255"/>
                <a:gd name="f465" fmla="*/ f382 1 f254"/>
                <a:gd name="f466" fmla="*/ f383 1 f255"/>
                <a:gd name="f467" fmla="*/ f384 1 f254"/>
                <a:gd name="f468" fmla="*/ f385 1 f255"/>
                <a:gd name="f469" fmla="*/ f386 1 f254"/>
                <a:gd name="f470" fmla="*/ f387 1 f255"/>
                <a:gd name="f471" fmla="*/ f388 1 f254"/>
                <a:gd name="f472" fmla="*/ f389 1 f255"/>
                <a:gd name="f473" fmla="*/ f390 1 f254"/>
                <a:gd name="f474" fmla="*/ f391 1 f255"/>
                <a:gd name="f475" fmla="*/ f392 1 f254"/>
                <a:gd name="f476" fmla="*/ f393 1 f255"/>
                <a:gd name="f477" fmla="*/ f394 1 f254"/>
                <a:gd name="f478" fmla="*/ f395 1 f255"/>
                <a:gd name="f479" fmla="*/ f396 1 f255"/>
                <a:gd name="f480" fmla="*/ f397 1 f254"/>
                <a:gd name="f481" fmla="*/ f398 1 f255"/>
                <a:gd name="f482" fmla="*/ f399 1 f254"/>
                <a:gd name="f483" fmla="*/ f400 1 f255"/>
                <a:gd name="f484" fmla="*/ f401 1 f254"/>
                <a:gd name="f485" fmla="*/ f402 1 f255"/>
                <a:gd name="f486" fmla="*/ f403 1 f254"/>
                <a:gd name="f487" fmla="*/ f404 1 f255"/>
                <a:gd name="f488" fmla="*/ f405 1 f254"/>
                <a:gd name="f489" fmla="*/ f406 1 f255"/>
                <a:gd name="f490" fmla="*/ f407 1 f254"/>
                <a:gd name="f491" fmla="*/ f408 1 f255"/>
                <a:gd name="f492" fmla="*/ f409 1 f254"/>
                <a:gd name="f493" fmla="*/ f410 1 f255"/>
                <a:gd name="f494" fmla="*/ f411 1 f254"/>
                <a:gd name="f495" fmla="*/ f412 1 f255"/>
                <a:gd name="f496" fmla="*/ f413 1 f254"/>
                <a:gd name="f497" fmla="*/ f414 1 f255"/>
                <a:gd name="f498" fmla="*/ f415 f245 1"/>
                <a:gd name="f499" fmla="*/ f416 f245 1"/>
                <a:gd name="f500" fmla="*/ f418 f246 1"/>
                <a:gd name="f501" fmla="*/ f417 f246 1"/>
                <a:gd name="f502" fmla="*/ f419 f245 1"/>
                <a:gd name="f503" fmla="*/ f420 f246 1"/>
                <a:gd name="f504" fmla="*/ f421 f245 1"/>
                <a:gd name="f505" fmla="*/ f422 f246 1"/>
                <a:gd name="f506" fmla="*/ f423 f245 1"/>
                <a:gd name="f507" fmla="*/ f424 f246 1"/>
                <a:gd name="f508" fmla="*/ f425 f245 1"/>
                <a:gd name="f509" fmla="*/ f426 f246 1"/>
                <a:gd name="f510" fmla="*/ f427 f245 1"/>
                <a:gd name="f511" fmla="*/ f428 f246 1"/>
                <a:gd name="f512" fmla="*/ f429 f245 1"/>
                <a:gd name="f513" fmla="*/ f430 f246 1"/>
                <a:gd name="f514" fmla="*/ f431 f245 1"/>
                <a:gd name="f515" fmla="*/ f432 f246 1"/>
                <a:gd name="f516" fmla="*/ f433 f245 1"/>
                <a:gd name="f517" fmla="*/ f434 f246 1"/>
                <a:gd name="f518" fmla="*/ f435 f245 1"/>
                <a:gd name="f519" fmla="*/ f436 f246 1"/>
                <a:gd name="f520" fmla="*/ f437 f245 1"/>
                <a:gd name="f521" fmla="*/ f438 f246 1"/>
                <a:gd name="f522" fmla="*/ f439 f245 1"/>
                <a:gd name="f523" fmla="*/ f440 f246 1"/>
                <a:gd name="f524" fmla="*/ f441 f245 1"/>
                <a:gd name="f525" fmla="*/ f442 f246 1"/>
                <a:gd name="f526" fmla="*/ f443 f245 1"/>
                <a:gd name="f527" fmla="*/ f444 f246 1"/>
                <a:gd name="f528" fmla="*/ f445 f245 1"/>
                <a:gd name="f529" fmla="*/ f446 f246 1"/>
                <a:gd name="f530" fmla="*/ f447 f245 1"/>
                <a:gd name="f531" fmla="*/ f448 f246 1"/>
                <a:gd name="f532" fmla="*/ f449 f245 1"/>
                <a:gd name="f533" fmla="*/ f450 f246 1"/>
                <a:gd name="f534" fmla="*/ f451 f245 1"/>
                <a:gd name="f535" fmla="*/ f452 f246 1"/>
                <a:gd name="f536" fmla="*/ f453 f245 1"/>
                <a:gd name="f537" fmla="*/ f454 f246 1"/>
                <a:gd name="f538" fmla="*/ f455 f245 1"/>
                <a:gd name="f539" fmla="*/ f456 f246 1"/>
                <a:gd name="f540" fmla="*/ f457 f245 1"/>
                <a:gd name="f541" fmla="*/ f458 f246 1"/>
                <a:gd name="f542" fmla="*/ f459 f245 1"/>
                <a:gd name="f543" fmla="*/ f460 f246 1"/>
                <a:gd name="f544" fmla="*/ f461 f245 1"/>
                <a:gd name="f545" fmla="*/ f462 f246 1"/>
                <a:gd name="f546" fmla="*/ f463 f245 1"/>
                <a:gd name="f547" fmla="*/ f464 f246 1"/>
                <a:gd name="f548" fmla="*/ f465 f245 1"/>
                <a:gd name="f549" fmla="*/ f466 f246 1"/>
                <a:gd name="f550" fmla="*/ f467 f245 1"/>
                <a:gd name="f551" fmla="*/ f468 f246 1"/>
                <a:gd name="f552" fmla="*/ f469 f245 1"/>
                <a:gd name="f553" fmla="*/ f470 f246 1"/>
                <a:gd name="f554" fmla="*/ f471 f245 1"/>
                <a:gd name="f555" fmla="*/ f472 f246 1"/>
                <a:gd name="f556" fmla="*/ f473 f245 1"/>
                <a:gd name="f557" fmla="*/ f474 f246 1"/>
                <a:gd name="f558" fmla="*/ f475 f245 1"/>
                <a:gd name="f559" fmla="*/ f476 f246 1"/>
                <a:gd name="f560" fmla="*/ f477 f245 1"/>
                <a:gd name="f561" fmla="*/ f478 f246 1"/>
                <a:gd name="f562" fmla="*/ f479 f246 1"/>
                <a:gd name="f563" fmla="*/ f480 f245 1"/>
                <a:gd name="f564" fmla="*/ f481 f246 1"/>
                <a:gd name="f565" fmla="*/ f482 f245 1"/>
                <a:gd name="f566" fmla="*/ f483 f246 1"/>
                <a:gd name="f567" fmla="*/ f484 f245 1"/>
                <a:gd name="f568" fmla="*/ f485 f246 1"/>
                <a:gd name="f569" fmla="*/ f486 f245 1"/>
                <a:gd name="f570" fmla="*/ f487 f246 1"/>
                <a:gd name="f571" fmla="*/ f488 f245 1"/>
                <a:gd name="f572" fmla="*/ f489 f246 1"/>
                <a:gd name="f573" fmla="*/ f490 f245 1"/>
                <a:gd name="f574" fmla="*/ f491 f246 1"/>
                <a:gd name="f575" fmla="*/ f492 f245 1"/>
                <a:gd name="f576" fmla="*/ f493 f246 1"/>
                <a:gd name="f577" fmla="*/ f494 f245 1"/>
                <a:gd name="f578" fmla="*/ f495 f246 1"/>
                <a:gd name="f579" fmla="*/ f496 f245 1"/>
                <a:gd name="f580" fmla="*/ f497 f2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5">
                  <a:pos x="f502" y="f503"/>
                </a:cxn>
                <a:cxn ang="f335">
                  <a:pos x="f504" y="f505"/>
                </a:cxn>
                <a:cxn ang="f335">
                  <a:pos x="f506" y="f507"/>
                </a:cxn>
                <a:cxn ang="f335">
                  <a:pos x="f508" y="f509"/>
                </a:cxn>
                <a:cxn ang="f335">
                  <a:pos x="f510" y="f509"/>
                </a:cxn>
                <a:cxn ang="f335">
                  <a:pos x="f510" y="f511"/>
                </a:cxn>
                <a:cxn ang="f335">
                  <a:pos x="f512" y="f513"/>
                </a:cxn>
                <a:cxn ang="f335">
                  <a:pos x="f514" y="f515"/>
                </a:cxn>
                <a:cxn ang="f335">
                  <a:pos x="f516" y="f517"/>
                </a:cxn>
                <a:cxn ang="f335">
                  <a:pos x="f518" y="f519"/>
                </a:cxn>
                <a:cxn ang="f335">
                  <a:pos x="f520" y="f521"/>
                </a:cxn>
                <a:cxn ang="f335">
                  <a:pos x="f522" y="f523"/>
                </a:cxn>
                <a:cxn ang="f335">
                  <a:pos x="f524" y="f525"/>
                </a:cxn>
                <a:cxn ang="f335">
                  <a:pos x="f526" y="f527"/>
                </a:cxn>
                <a:cxn ang="f335">
                  <a:pos x="f528" y="f529"/>
                </a:cxn>
                <a:cxn ang="f335">
                  <a:pos x="f530" y="f531"/>
                </a:cxn>
                <a:cxn ang="f335">
                  <a:pos x="f532" y="f533"/>
                </a:cxn>
                <a:cxn ang="f335">
                  <a:pos x="f534" y="f535"/>
                </a:cxn>
                <a:cxn ang="f335">
                  <a:pos x="f536" y="f537"/>
                </a:cxn>
                <a:cxn ang="f335">
                  <a:pos x="f538" y="f539"/>
                </a:cxn>
                <a:cxn ang="f335">
                  <a:pos x="f540" y="f541"/>
                </a:cxn>
                <a:cxn ang="f335">
                  <a:pos x="f542" y="f543"/>
                </a:cxn>
                <a:cxn ang="f335">
                  <a:pos x="f544" y="f545"/>
                </a:cxn>
                <a:cxn ang="f335">
                  <a:pos x="f546" y="f547"/>
                </a:cxn>
                <a:cxn ang="f335">
                  <a:pos x="f548" y="f549"/>
                </a:cxn>
                <a:cxn ang="f335">
                  <a:pos x="f550" y="f551"/>
                </a:cxn>
                <a:cxn ang="f335">
                  <a:pos x="f552" y="f553"/>
                </a:cxn>
                <a:cxn ang="f335">
                  <a:pos x="f554" y="f555"/>
                </a:cxn>
                <a:cxn ang="f335">
                  <a:pos x="f556" y="f557"/>
                </a:cxn>
                <a:cxn ang="f335">
                  <a:pos x="f558" y="f559"/>
                </a:cxn>
                <a:cxn ang="f335">
                  <a:pos x="f560" y="f561"/>
                </a:cxn>
                <a:cxn ang="f335">
                  <a:pos x="f558" y="f562"/>
                </a:cxn>
                <a:cxn ang="f335">
                  <a:pos x="f563" y="f564"/>
                </a:cxn>
                <a:cxn ang="f335">
                  <a:pos x="f565" y="f566"/>
                </a:cxn>
                <a:cxn ang="f335">
                  <a:pos x="f567" y="f568"/>
                </a:cxn>
                <a:cxn ang="f335">
                  <a:pos x="f569" y="f570"/>
                </a:cxn>
                <a:cxn ang="f335">
                  <a:pos x="f571" y="f572"/>
                </a:cxn>
                <a:cxn ang="f335">
                  <a:pos x="f573" y="f574"/>
                </a:cxn>
                <a:cxn ang="f335">
                  <a:pos x="f575" y="f576"/>
                </a:cxn>
                <a:cxn ang="f335">
                  <a:pos x="f577" y="f578"/>
                </a:cxn>
                <a:cxn ang="f335">
                  <a:pos x="f579" y="f580"/>
                </a:cxn>
                <a:cxn ang="f335">
                  <a:pos x="f502" y="f503"/>
                </a:cxn>
              </a:cxnLst>
              <a:rect l="f498" t="f501" r="f499" b="f500"/>
              <a:pathLst>
                <a:path w="590540" h="87622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7"/>
                    <a:pt x="f29" y="f27"/>
                    <a:pt x="f30" y="f27"/>
                  </a:cubicBezTo>
                  <a:cubicBezTo>
                    <a:pt x="f30" y="f31"/>
                    <a:pt x="f30" y="f32"/>
                    <a:pt x="f30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cubicBezTo>
                    <a:pt x="f136" y="f137"/>
                    <a:pt x="f138" y="f139"/>
                    <a:pt x="f138" y="f140"/>
                  </a:cubicBezTo>
                  <a:cubicBezTo>
                    <a:pt x="f138" y="f141"/>
                    <a:pt x="f142" y="f143"/>
                    <a:pt x="f144" y="f145"/>
                  </a:cubicBezTo>
                  <a:cubicBezTo>
                    <a:pt x="f146" y="f147"/>
                    <a:pt x="f148" y="f149"/>
                    <a:pt x="f150" y="f151"/>
                  </a:cubicBezTo>
                  <a:cubicBezTo>
                    <a:pt x="f152" y="f153"/>
                    <a:pt x="f154" y="f155"/>
                    <a:pt x="f156" y="f157"/>
                  </a:cubicBezTo>
                  <a:cubicBezTo>
                    <a:pt x="f158" y="f159"/>
                    <a:pt x="f160" y="f16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71"/>
                    <a:pt x="f172" y="f173"/>
                    <a:pt x="f174" y="f175"/>
                  </a:cubicBezTo>
                  <a:cubicBezTo>
                    <a:pt x="f176" y="f177"/>
                    <a:pt x="f178" y="f179"/>
                    <a:pt x="f180" y="f181"/>
                  </a:cubicBezTo>
                  <a:cubicBezTo>
                    <a:pt x="f182" y="f183"/>
                    <a:pt x="f184" y="f185"/>
                    <a:pt x="f174" y="f186"/>
                  </a:cubicBezTo>
                  <a:cubicBezTo>
                    <a:pt x="f187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207" y="f208"/>
                    <a:pt x="f209" y="f210"/>
                  </a:cubicBezTo>
                  <a:cubicBezTo>
                    <a:pt x="f211" y="f212"/>
                    <a:pt x="f213" y="f190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8" y="f239"/>
                  </a:cubicBezTo>
                  <a:cubicBezTo>
                    <a:pt x="f240" y="f241"/>
                    <a:pt x="f242" y="f243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7" name="Forma libre: forma 14">
              <a:extLst>
                <a:ext uri="{FF2B5EF4-FFF2-40B4-BE49-F238E27FC236}">
                  <a16:creationId xmlns:a16="http://schemas.microsoft.com/office/drawing/2014/main" id="{082277B4-6BF9-4468-882A-0353A8740EB0}"/>
                </a:ext>
              </a:extLst>
            </p:cNvPr>
            <p:cNvSpPr/>
            <p:nvPr/>
          </p:nvSpPr>
          <p:spPr>
            <a:xfrm>
              <a:off x="8645231" y="4649221"/>
              <a:ext cx="490310" cy="28668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9127"/>
                <a:gd name="f7" fmla="val 373697"/>
                <a:gd name="f8" fmla="val 560070"/>
                <a:gd name="f9" fmla="val 373221"/>
                <a:gd name="f10" fmla="val 553402"/>
                <a:gd name="f11" fmla="val 335216"/>
                <a:gd name="f12" fmla="val 547878"/>
                <a:gd name="f13" fmla="val 298450"/>
                <a:gd name="f14" fmla="val 540353"/>
                <a:gd name="f15" fmla="val 262160"/>
                <a:gd name="f16" fmla="val 530923"/>
                <a:gd name="f17" fmla="val 216726"/>
                <a:gd name="f18" fmla="val 526542"/>
                <a:gd name="f19" fmla="val 214535"/>
                <a:gd name="f20" fmla="val 479107"/>
                <a:gd name="f21" fmla="val 222345"/>
                <a:gd name="f22" fmla="val 489109"/>
                <a:gd name="f23" fmla="val 271589"/>
                <a:gd name="f24" fmla="val 499014"/>
                <a:gd name="f25" fmla="val 320929"/>
                <a:gd name="f26" fmla="val 509588"/>
                <a:gd name="f27" fmla="val 373126"/>
                <a:gd name="f28" fmla="val 383095"/>
                <a:gd name="f29" fmla="val 261461"/>
                <a:gd name="f30" fmla="val 137160"/>
                <a:gd name="f31" fmla="val 136017"/>
                <a:gd name="f32" fmla="val 321405"/>
                <a:gd name="f33" fmla="val 150019"/>
                <a:gd name="f34" fmla="val 272447"/>
                <a:gd name="f35" fmla="val 164687"/>
                <a:gd name="f36" fmla="val 224060"/>
                <a:gd name="f37" fmla="val 162591"/>
                <a:gd name="f38" fmla="val 222536"/>
                <a:gd name="f39" fmla="val 161448"/>
                <a:gd name="f40" fmla="val 221107"/>
                <a:gd name="f41" fmla="val 160210"/>
                <a:gd name="f42" fmla="val 221012"/>
                <a:gd name="f43" fmla="val 112109"/>
                <a:gd name="f44" fmla="val 217202"/>
                <a:gd name="f45" fmla="val 110966"/>
                <a:gd name="f46" fmla="val 216916"/>
                <a:gd name="f47" fmla="val 100679"/>
                <a:gd name="f48" fmla="val 263398"/>
                <a:gd name="f49" fmla="val 92678"/>
                <a:gd name="f50" fmla="val 299593"/>
                <a:gd name="f51" fmla="val 87820"/>
                <a:gd name="f52" fmla="val 336455"/>
                <a:gd name="f53" fmla="val 81439"/>
                <a:gd name="f54" fmla="val 57055"/>
                <a:gd name="f55" fmla="val 32099"/>
                <a:gd name="f56" fmla="val 14382"/>
                <a:gd name="f57" fmla="val 296545"/>
                <a:gd name="f58" fmla="val 24003"/>
                <a:gd name="f59" fmla="val 43339"/>
                <a:gd name="f60" fmla="val 148050"/>
                <a:gd name="f61" fmla="val 61340"/>
                <a:gd name="f62" fmla="val 80042"/>
                <a:gd name="f63" fmla="val 114966"/>
                <a:gd name="f64" fmla="val 41561"/>
                <a:gd name="f65" fmla="val 180022"/>
                <a:gd name="f66" fmla="val 20225"/>
                <a:gd name="f67" fmla="val 252222"/>
                <a:gd name="f68" fmla="val -3493"/>
                <a:gd name="f69" fmla="val 326231"/>
                <a:gd name="f70" fmla="val -4159"/>
                <a:gd name="f71" fmla="val 403288"/>
                <a:gd name="f72" fmla="val 6985"/>
                <a:gd name="f73" fmla="val 401002"/>
                <a:gd name="f74" fmla="val 61563"/>
                <a:gd name="f75" fmla="val 418147"/>
                <a:gd name="f76" fmla="val 107379"/>
                <a:gd name="f77" fmla="val 461963"/>
                <a:gd name="f78" fmla="val 140621"/>
                <a:gd name="f79" fmla="val 504634"/>
                <a:gd name="f80" fmla="val 173101"/>
                <a:gd name="f81" fmla="val 552545"/>
                <a:gd name="f82" fmla="val 179864"/>
                <a:gd name="f83" fmla="val 608647"/>
                <a:gd name="f84" fmla="val 165195"/>
                <a:gd name="f85" fmla="val 618934"/>
                <a:gd name="f86" fmla="val 235204"/>
                <a:gd name="f87" fmla="val 628840"/>
                <a:gd name="f88" fmla="val 303022"/>
                <a:gd name="f89" fmla="val 610552"/>
                <a:gd name="f90" fmla="val 585788"/>
                <a:gd name="f91" fmla="+- 0 0 -90"/>
                <a:gd name="f92" fmla="*/ f3 1 639127"/>
                <a:gd name="f93" fmla="*/ f4 1 373697"/>
                <a:gd name="f94" fmla="val f5"/>
                <a:gd name="f95" fmla="val f6"/>
                <a:gd name="f96" fmla="val f7"/>
                <a:gd name="f97" fmla="*/ f91 f0 1"/>
                <a:gd name="f98" fmla="+- f96 0 f94"/>
                <a:gd name="f99" fmla="+- f95 0 f94"/>
                <a:gd name="f100" fmla="*/ f97 1 f2"/>
                <a:gd name="f101" fmla="*/ f99 1 639127"/>
                <a:gd name="f102" fmla="*/ f98 1 373697"/>
                <a:gd name="f103" fmla="*/ 560070 f99 1"/>
                <a:gd name="f104" fmla="*/ 373221 f98 1"/>
                <a:gd name="f105" fmla="*/ 540353 f99 1"/>
                <a:gd name="f106" fmla="*/ 262160 f98 1"/>
                <a:gd name="f107" fmla="*/ 479107 f99 1"/>
                <a:gd name="f108" fmla="*/ 222345 f98 1"/>
                <a:gd name="f109" fmla="*/ 509588 f99 1"/>
                <a:gd name="f110" fmla="*/ 373126 f98 1"/>
                <a:gd name="f111" fmla="*/ 137160 f99 1"/>
                <a:gd name="f112" fmla="*/ 164687 f99 1"/>
                <a:gd name="f113" fmla="*/ 224060 f98 1"/>
                <a:gd name="f114" fmla="*/ 160210 f99 1"/>
                <a:gd name="f115" fmla="*/ 221012 f98 1"/>
                <a:gd name="f116" fmla="*/ 100679 f99 1"/>
                <a:gd name="f117" fmla="*/ 263398 f98 1"/>
                <a:gd name="f118" fmla="*/ 81439 f99 1"/>
                <a:gd name="f119" fmla="*/ 373697 f98 1"/>
                <a:gd name="f120" fmla="*/ 0 f99 1"/>
                <a:gd name="f121" fmla="*/ 43339 f99 1"/>
                <a:gd name="f122" fmla="*/ 148050 f98 1"/>
                <a:gd name="f123" fmla="*/ 180022 f99 1"/>
                <a:gd name="f124" fmla="*/ 20225 f98 1"/>
                <a:gd name="f125" fmla="*/ 403288 f99 1"/>
                <a:gd name="f126" fmla="*/ 6985 f98 1"/>
                <a:gd name="f127" fmla="*/ 461963 f99 1"/>
                <a:gd name="f128" fmla="*/ 140621 f98 1"/>
                <a:gd name="f129" fmla="*/ 608647 f99 1"/>
                <a:gd name="f130" fmla="*/ 165195 f98 1"/>
                <a:gd name="f131" fmla="*/ 639127 f99 1"/>
                <a:gd name="f132" fmla="+- f100 0 f1"/>
                <a:gd name="f133" fmla="*/ f103 1 639127"/>
                <a:gd name="f134" fmla="*/ f104 1 373697"/>
                <a:gd name="f135" fmla="*/ f105 1 639127"/>
                <a:gd name="f136" fmla="*/ f106 1 373697"/>
                <a:gd name="f137" fmla="*/ f107 1 639127"/>
                <a:gd name="f138" fmla="*/ f108 1 373697"/>
                <a:gd name="f139" fmla="*/ f109 1 639127"/>
                <a:gd name="f140" fmla="*/ f110 1 373697"/>
                <a:gd name="f141" fmla="*/ f111 1 639127"/>
                <a:gd name="f142" fmla="*/ f112 1 639127"/>
                <a:gd name="f143" fmla="*/ f113 1 373697"/>
                <a:gd name="f144" fmla="*/ f114 1 639127"/>
                <a:gd name="f145" fmla="*/ f115 1 373697"/>
                <a:gd name="f146" fmla="*/ f116 1 639127"/>
                <a:gd name="f147" fmla="*/ f117 1 373697"/>
                <a:gd name="f148" fmla="*/ f118 1 639127"/>
                <a:gd name="f149" fmla="*/ f119 1 373697"/>
                <a:gd name="f150" fmla="*/ f120 1 639127"/>
                <a:gd name="f151" fmla="*/ f121 1 639127"/>
                <a:gd name="f152" fmla="*/ f122 1 373697"/>
                <a:gd name="f153" fmla="*/ f123 1 639127"/>
                <a:gd name="f154" fmla="*/ f124 1 373697"/>
                <a:gd name="f155" fmla="*/ f125 1 639127"/>
                <a:gd name="f156" fmla="*/ f126 1 373697"/>
                <a:gd name="f157" fmla="*/ f127 1 639127"/>
                <a:gd name="f158" fmla="*/ f128 1 373697"/>
                <a:gd name="f159" fmla="*/ f129 1 639127"/>
                <a:gd name="f160" fmla="*/ f130 1 373697"/>
                <a:gd name="f161" fmla="*/ f131 1 639127"/>
                <a:gd name="f162" fmla="*/ f94 1 f101"/>
                <a:gd name="f163" fmla="*/ f95 1 f101"/>
                <a:gd name="f164" fmla="*/ f94 1 f102"/>
                <a:gd name="f165" fmla="*/ f96 1 f102"/>
                <a:gd name="f166" fmla="*/ f133 1 f101"/>
                <a:gd name="f167" fmla="*/ f134 1 f102"/>
                <a:gd name="f168" fmla="*/ f135 1 f101"/>
                <a:gd name="f169" fmla="*/ f136 1 f102"/>
                <a:gd name="f170" fmla="*/ f137 1 f101"/>
                <a:gd name="f171" fmla="*/ f138 1 f102"/>
                <a:gd name="f172" fmla="*/ f139 1 f101"/>
                <a:gd name="f173" fmla="*/ f140 1 f102"/>
                <a:gd name="f174" fmla="*/ f141 1 f101"/>
                <a:gd name="f175" fmla="*/ f142 1 f101"/>
                <a:gd name="f176" fmla="*/ f143 1 f102"/>
                <a:gd name="f177" fmla="*/ f144 1 f101"/>
                <a:gd name="f178" fmla="*/ f145 1 f102"/>
                <a:gd name="f179" fmla="*/ f146 1 f101"/>
                <a:gd name="f180" fmla="*/ f147 1 f102"/>
                <a:gd name="f181" fmla="*/ f148 1 f101"/>
                <a:gd name="f182" fmla="*/ f149 1 f102"/>
                <a:gd name="f183" fmla="*/ f150 1 f101"/>
                <a:gd name="f184" fmla="*/ f151 1 f101"/>
                <a:gd name="f185" fmla="*/ f152 1 f102"/>
                <a:gd name="f186" fmla="*/ f153 1 f101"/>
                <a:gd name="f187" fmla="*/ f154 1 f102"/>
                <a:gd name="f188" fmla="*/ f155 1 f101"/>
                <a:gd name="f189" fmla="*/ f156 1 f102"/>
                <a:gd name="f190" fmla="*/ f157 1 f101"/>
                <a:gd name="f191" fmla="*/ f158 1 f102"/>
                <a:gd name="f192" fmla="*/ f159 1 f101"/>
                <a:gd name="f193" fmla="*/ f160 1 f102"/>
                <a:gd name="f194" fmla="*/ f161 1 f101"/>
                <a:gd name="f195" fmla="*/ f162 f92 1"/>
                <a:gd name="f196" fmla="*/ f163 f92 1"/>
                <a:gd name="f197" fmla="*/ f165 f93 1"/>
                <a:gd name="f198" fmla="*/ f164 f93 1"/>
                <a:gd name="f199" fmla="*/ f166 f92 1"/>
                <a:gd name="f200" fmla="*/ f167 f93 1"/>
                <a:gd name="f201" fmla="*/ f168 f92 1"/>
                <a:gd name="f202" fmla="*/ f169 f93 1"/>
                <a:gd name="f203" fmla="*/ f170 f92 1"/>
                <a:gd name="f204" fmla="*/ f171 f93 1"/>
                <a:gd name="f205" fmla="*/ f172 f92 1"/>
                <a:gd name="f206" fmla="*/ f173 f93 1"/>
                <a:gd name="f207" fmla="*/ f174 f92 1"/>
                <a:gd name="f208" fmla="*/ f175 f92 1"/>
                <a:gd name="f209" fmla="*/ f176 f93 1"/>
                <a:gd name="f210" fmla="*/ f177 f92 1"/>
                <a:gd name="f211" fmla="*/ f178 f93 1"/>
                <a:gd name="f212" fmla="*/ f179 f92 1"/>
                <a:gd name="f213" fmla="*/ f180 f93 1"/>
                <a:gd name="f214" fmla="*/ f181 f92 1"/>
                <a:gd name="f215" fmla="*/ f182 f93 1"/>
                <a:gd name="f216" fmla="*/ f183 f92 1"/>
                <a:gd name="f217" fmla="*/ f184 f92 1"/>
                <a:gd name="f218" fmla="*/ f185 f93 1"/>
                <a:gd name="f219" fmla="*/ f186 f92 1"/>
                <a:gd name="f220" fmla="*/ f187 f93 1"/>
                <a:gd name="f221" fmla="*/ f188 f92 1"/>
                <a:gd name="f222" fmla="*/ f189 f93 1"/>
                <a:gd name="f223" fmla="*/ f190 f92 1"/>
                <a:gd name="f224" fmla="*/ f191 f93 1"/>
                <a:gd name="f225" fmla="*/ f192 f92 1"/>
                <a:gd name="f226" fmla="*/ f193 f93 1"/>
                <a:gd name="f227" fmla="*/ f194 f9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2">
                  <a:pos x="f199" y="f200"/>
                </a:cxn>
                <a:cxn ang="f132">
                  <a:pos x="f201" y="f202"/>
                </a:cxn>
                <a:cxn ang="f132">
                  <a:pos x="f203" y="f204"/>
                </a:cxn>
                <a:cxn ang="f132">
                  <a:pos x="f205" y="f206"/>
                </a:cxn>
                <a:cxn ang="f132">
                  <a:pos x="f207" y="f206"/>
                </a:cxn>
                <a:cxn ang="f132">
                  <a:pos x="f208" y="f209"/>
                </a:cxn>
                <a:cxn ang="f132">
                  <a:pos x="f210" y="f211"/>
                </a:cxn>
                <a:cxn ang="f132">
                  <a:pos x="f212" y="f213"/>
                </a:cxn>
                <a:cxn ang="f132">
                  <a:pos x="f214" y="f215"/>
                </a:cxn>
                <a:cxn ang="f132">
                  <a:pos x="f216" y="f215"/>
                </a:cxn>
                <a:cxn ang="f132">
                  <a:pos x="f217" y="f218"/>
                </a:cxn>
                <a:cxn ang="f132">
                  <a:pos x="f219" y="f220"/>
                </a:cxn>
                <a:cxn ang="f132">
                  <a:pos x="f221" y="f222"/>
                </a:cxn>
                <a:cxn ang="f132">
                  <a:pos x="f223" y="f224"/>
                </a:cxn>
                <a:cxn ang="f132">
                  <a:pos x="f225" y="f226"/>
                </a:cxn>
                <a:cxn ang="f132">
                  <a:pos x="f227" y="f200"/>
                </a:cxn>
                <a:cxn ang="f132">
                  <a:pos x="f199" y="f200"/>
                </a:cxn>
              </a:cxnLst>
              <a:rect l="f195" t="f198" r="f196" b="f197"/>
              <a:pathLst>
                <a:path w="639127" h="373697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7"/>
                    <a:pt x="f29" y="f27"/>
                    <a:pt x="f30" y="f27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7"/>
                  </a:cubicBezTo>
                  <a:cubicBezTo>
                    <a:pt x="f54" y="f7"/>
                    <a:pt x="f55" y="f7"/>
                    <a:pt x="f5" y="f7"/>
                  </a:cubicBezTo>
                  <a:cubicBezTo>
                    <a:pt x="f56" y="f57"/>
                    <a:pt x="f58" y="f42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6" y="f9"/>
                  </a:cubicBezTo>
                  <a:cubicBezTo>
                    <a:pt x="f89" y="f9"/>
                    <a:pt x="f90" y="f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orma libre: forma 15">
              <a:extLst>
                <a:ext uri="{FF2B5EF4-FFF2-40B4-BE49-F238E27FC236}">
                  <a16:creationId xmlns:a16="http://schemas.microsoft.com/office/drawing/2014/main" id="{52870A39-DA9C-4551-8FD0-B0B10CC617A2}"/>
                </a:ext>
              </a:extLst>
            </p:cNvPr>
            <p:cNvSpPr/>
            <p:nvPr/>
          </p:nvSpPr>
          <p:spPr>
            <a:xfrm>
              <a:off x="8458766" y="3901086"/>
              <a:ext cx="320323" cy="31957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17541"/>
                <a:gd name="f7" fmla="val 416573"/>
                <a:gd name="f8" fmla="val 211918"/>
                <a:gd name="f9" fmla="val 416500"/>
                <a:gd name="f10" fmla="val 98380"/>
                <a:gd name="f11" fmla="val 419548"/>
                <a:gd name="f12" fmla="val 3511"/>
                <a:gd name="f13" fmla="val 327250"/>
                <a:gd name="f14" fmla="val 82"/>
                <a:gd name="f15" fmla="val 210379"/>
                <a:gd name="f16" fmla="val -3156"/>
                <a:gd name="f17" fmla="val 100365"/>
                <a:gd name="f18" fmla="val 89617"/>
                <a:gd name="f19" fmla="val 2639"/>
                <a:gd name="f20" fmla="val 199917"/>
                <a:gd name="f21" fmla="val 67"/>
                <a:gd name="f22" fmla="val 318503"/>
                <a:gd name="f23" fmla="val -2791"/>
                <a:gd name="f24" fmla="val 414420"/>
                <a:gd name="f25" fmla="val 86268"/>
                <a:gd name="f26" fmla="val 417468"/>
                <a:gd name="f27" fmla="val 201997"/>
                <a:gd name="f28" fmla="val 420515"/>
                <a:gd name="f29" fmla="val 318011"/>
                <a:gd name="f30" fmla="val 329171"/>
                <a:gd name="f31" fmla="val 413452"/>
                <a:gd name="f32" fmla="+- 0 0 -90"/>
                <a:gd name="f33" fmla="*/ f3 1 417541"/>
                <a:gd name="f34" fmla="*/ f4 1 416573"/>
                <a:gd name="f35" fmla="val f5"/>
                <a:gd name="f36" fmla="val f6"/>
                <a:gd name="f37" fmla="val f7"/>
                <a:gd name="f38" fmla="*/ f32 f0 1"/>
                <a:gd name="f39" fmla="+- f37 0 f35"/>
                <a:gd name="f40" fmla="+- f36 0 f35"/>
                <a:gd name="f41" fmla="*/ f38 1 f2"/>
                <a:gd name="f42" fmla="*/ f40 1 417541"/>
                <a:gd name="f43" fmla="*/ f39 1 416573"/>
                <a:gd name="f44" fmla="*/ 211918 f40 1"/>
                <a:gd name="f45" fmla="*/ 416500 f39 1"/>
                <a:gd name="f46" fmla="*/ 82 f40 1"/>
                <a:gd name="f47" fmla="*/ 210379 f39 1"/>
                <a:gd name="f48" fmla="*/ 199917 f40 1"/>
                <a:gd name="f49" fmla="*/ 67 f39 1"/>
                <a:gd name="f50" fmla="*/ 417468 f40 1"/>
                <a:gd name="f51" fmla="*/ 201997 f39 1"/>
                <a:gd name="f52" fmla="+- f41 0 f1"/>
                <a:gd name="f53" fmla="*/ f44 1 417541"/>
                <a:gd name="f54" fmla="*/ f45 1 416573"/>
                <a:gd name="f55" fmla="*/ f46 1 417541"/>
                <a:gd name="f56" fmla="*/ f47 1 416573"/>
                <a:gd name="f57" fmla="*/ f48 1 417541"/>
                <a:gd name="f58" fmla="*/ f49 1 416573"/>
                <a:gd name="f59" fmla="*/ f50 1 417541"/>
                <a:gd name="f60" fmla="*/ f51 1 416573"/>
                <a:gd name="f61" fmla="*/ f35 1 f42"/>
                <a:gd name="f62" fmla="*/ f36 1 f42"/>
                <a:gd name="f63" fmla="*/ f35 1 f43"/>
                <a:gd name="f64" fmla="*/ f37 1 f43"/>
                <a:gd name="f65" fmla="*/ f53 1 f42"/>
                <a:gd name="f66" fmla="*/ f54 1 f43"/>
                <a:gd name="f67" fmla="*/ f55 1 f42"/>
                <a:gd name="f68" fmla="*/ f56 1 f43"/>
                <a:gd name="f69" fmla="*/ f57 1 f42"/>
                <a:gd name="f70" fmla="*/ f58 1 f43"/>
                <a:gd name="f71" fmla="*/ f59 1 f42"/>
                <a:gd name="f72" fmla="*/ f60 1 f43"/>
                <a:gd name="f73" fmla="*/ f61 f33 1"/>
                <a:gd name="f74" fmla="*/ f62 f33 1"/>
                <a:gd name="f75" fmla="*/ f64 f34 1"/>
                <a:gd name="f76" fmla="*/ f63 f34 1"/>
                <a:gd name="f77" fmla="*/ f65 f33 1"/>
                <a:gd name="f78" fmla="*/ f66 f34 1"/>
                <a:gd name="f79" fmla="*/ f67 f33 1"/>
                <a:gd name="f80" fmla="*/ f68 f34 1"/>
                <a:gd name="f81" fmla="*/ f69 f33 1"/>
                <a:gd name="f82" fmla="*/ f70 f34 1"/>
                <a:gd name="f83" fmla="*/ f71 f33 1"/>
                <a:gd name="f84" fmla="*/ f72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2">
                  <a:pos x="f77" y="f78"/>
                </a:cxn>
                <a:cxn ang="f52">
                  <a:pos x="f79" y="f80"/>
                </a:cxn>
                <a:cxn ang="f52">
                  <a:pos x="f81" y="f82"/>
                </a:cxn>
                <a:cxn ang="f52">
                  <a:pos x="f83" y="f84"/>
                </a:cxn>
                <a:cxn ang="f52">
                  <a:pos x="f77" y="f78"/>
                </a:cxn>
              </a:cxnLst>
              <a:rect l="f73" t="f76" r="f74" b="f75"/>
              <a:pathLst>
                <a:path w="417541" h="41657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orma libre: forma 16">
              <a:extLst>
                <a:ext uri="{FF2B5EF4-FFF2-40B4-BE49-F238E27FC236}">
                  <a16:creationId xmlns:a16="http://schemas.microsoft.com/office/drawing/2014/main" id="{AB70167C-56B4-4FE8-8AD8-1593CF4BE452}"/>
                </a:ext>
              </a:extLst>
            </p:cNvPr>
            <p:cNvSpPr/>
            <p:nvPr/>
          </p:nvSpPr>
          <p:spPr>
            <a:xfrm>
              <a:off x="8754182" y="4350532"/>
              <a:ext cx="273954" cy="2737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57101"/>
                <a:gd name="f7" fmla="val 356901"/>
                <a:gd name="f8" fmla="val 357100"/>
                <a:gd name="f9" fmla="val 178117"/>
                <a:gd name="f10" fmla="val 357386"/>
                <a:gd name="f11" fmla="val 276797"/>
                <a:gd name="f12" fmla="val 277567"/>
                <a:gd name="f13" fmla="val 356902"/>
                <a:gd name="f14" fmla="val 178983"/>
                <a:gd name="f15" fmla="val 80875"/>
                <a:gd name="f16" fmla="val 961"/>
                <a:gd name="f17" fmla="val 277082"/>
                <a:gd name="f18" fmla="val 8"/>
                <a:gd name="f19" fmla="val 178308"/>
                <a:gd name="f20" fmla="val -944"/>
                <a:gd name="f21" fmla="val 81058"/>
                <a:gd name="f22" fmla="val 80399"/>
                <a:gd name="f23" fmla="val -95"/>
                <a:gd name="f24" fmla="val 178793"/>
                <a:gd name="f25" fmla="val 278234"/>
                <a:gd name="f26" fmla="val 356910"/>
                <a:gd name="f27" fmla="val 78581"/>
                <a:gd name="f28" fmla="+- 0 0 -90"/>
                <a:gd name="f29" fmla="*/ f3 1 357101"/>
                <a:gd name="f30" fmla="*/ f4 1 356901"/>
                <a:gd name="f31" fmla="val f5"/>
                <a:gd name="f32" fmla="val f6"/>
                <a:gd name="f33" fmla="val f7"/>
                <a:gd name="f34" fmla="*/ f28 f0 1"/>
                <a:gd name="f35" fmla="+- f33 0 f31"/>
                <a:gd name="f36" fmla="+- f32 0 f31"/>
                <a:gd name="f37" fmla="*/ f34 1 f2"/>
                <a:gd name="f38" fmla="*/ f36 1 357101"/>
                <a:gd name="f39" fmla="*/ f35 1 356901"/>
                <a:gd name="f40" fmla="*/ 357100 f36 1"/>
                <a:gd name="f41" fmla="*/ 178117 f35 1"/>
                <a:gd name="f42" fmla="*/ 178983 f36 1"/>
                <a:gd name="f43" fmla="*/ 356902 f35 1"/>
                <a:gd name="f44" fmla="*/ 8 f36 1"/>
                <a:gd name="f45" fmla="*/ 178308 f35 1"/>
                <a:gd name="f46" fmla="*/ 178793 f36 1"/>
                <a:gd name="f47" fmla="*/ 0 f35 1"/>
                <a:gd name="f48" fmla="+- f37 0 f1"/>
                <a:gd name="f49" fmla="*/ f40 1 357101"/>
                <a:gd name="f50" fmla="*/ f41 1 356901"/>
                <a:gd name="f51" fmla="*/ f42 1 357101"/>
                <a:gd name="f52" fmla="*/ f43 1 356901"/>
                <a:gd name="f53" fmla="*/ f44 1 357101"/>
                <a:gd name="f54" fmla="*/ f45 1 356901"/>
                <a:gd name="f55" fmla="*/ f46 1 357101"/>
                <a:gd name="f56" fmla="*/ f47 1 356901"/>
                <a:gd name="f57" fmla="*/ f31 1 f38"/>
                <a:gd name="f58" fmla="*/ f32 1 f38"/>
                <a:gd name="f59" fmla="*/ f31 1 f39"/>
                <a:gd name="f60" fmla="*/ f33 1 f39"/>
                <a:gd name="f61" fmla="*/ f49 1 f38"/>
                <a:gd name="f62" fmla="*/ f50 1 f39"/>
                <a:gd name="f63" fmla="*/ f51 1 f38"/>
                <a:gd name="f64" fmla="*/ f52 1 f39"/>
                <a:gd name="f65" fmla="*/ f53 1 f38"/>
                <a:gd name="f66" fmla="*/ f54 1 f39"/>
                <a:gd name="f67" fmla="*/ f55 1 f38"/>
                <a:gd name="f68" fmla="*/ f56 1 f39"/>
                <a:gd name="f69" fmla="*/ f57 f29 1"/>
                <a:gd name="f70" fmla="*/ f58 f29 1"/>
                <a:gd name="f71" fmla="*/ f60 f30 1"/>
                <a:gd name="f72" fmla="*/ f59 f30 1"/>
                <a:gd name="f73" fmla="*/ f61 f29 1"/>
                <a:gd name="f74" fmla="*/ f62 f30 1"/>
                <a:gd name="f75" fmla="*/ f63 f29 1"/>
                <a:gd name="f76" fmla="*/ f64 f30 1"/>
                <a:gd name="f77" fmla="*/ f65 f29 1"/>
                <a:gd name="f78" fmla="*/ f66 f30 1"/>
                <a:gd name="f79" fmla="*/ f67 f29 1"/>
                <a:gd name="f80" fmla="*/ f68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8">
                  <a:pos x="f73" y="f74"/>
                </a:cxn>
                <a:cxn ang="f48">
                  <a:pos x="f75" y="f76"/>
                </a:cxn>
                <a:cxn ang="f48">
                  <a:pos x="f77" y="f78"/>
                </a:cxn>
                <a:cxn ang="f48">
                  <a:pos x="f79" y="f80"/>
                </a:cxn>
                <a:cxn ang="f48">
                  <a:pos x="f73" y="f74"/>
                </a:cxn>
              </a:cxnLst>
              <a:rect l="f69" t="f72" r="f70" b="f71"/>
              <a:pathLst>
                <a:path w="357101" h="356901">
                  <a:moveTo>
                    <a:pt x="f8" y="f9"/>
                  </a:move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5"/>
                  </a:cubicBezTo>
                  <a:cubicBezTo>
                    <a:pt x="f25" y="f23"/>
                    <a:pt x="f26" y="f27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orma libre: forma 17">
              <a:extLst>
                <a:ext uri="{FF2B5EF4-FFF2-40B4-BE49-F238E27FC236}">
                  <a16:creationId xmlns:a16="http://schemas.microsoft.com/office/drawing/2014/main" id="{700C38F4-7EB5-4BC1-B242-A99C4B1CC62D}"/>
                </a:ext>
              </a:extLst>
            </p:cNvPr>
            <p:cNvSpPr/>
            <p:nvPr/>
          </p:nvSpPr>
          <p:spPr>
            <a:xfrm>
              <a:off x="8990993" y="4593561"/>
              <a:ext cx="152878" cy="15447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9284"/>
                <a:gd name="f7" fmla="val 201371"/>
                <a:gd name="f8" fmla="val 107938"/>
                <a:gd name="f9" fmla="val 201372"/>
                <a:gd name="f10" fmla="val 59933"/>
                <a:gd name="f11" fmla="val 199181"/>
                <a:gd name="f12" fmla="val 18594"/>
                <a:gd name="f13" fmla="val 170987"/>
                <a:gd name="f14" fmla="val 4402"/>
                <a:gd name="f15" fmla="val 128696"/>
                <a:gd name="f16" fmla="val -8838"/>
                <a:gd name="f17" fmla="val 89263"/>
                <a:gd name="f18" fmla="val 8783"/>
                <a:gd name="f19" fmla="val 30398"/>
                <a:gd name="f20" fmla="val 43931"/>
                <a:gd name="f21" fmla="val 7157"/>
                <a:gd name="f22" fmla="val 54027"/>
                <a:gd name="f23" fmla="val 490"/>
                <a:gd name="f24" fmla="val 74696"/>
                <a:gd name="f25" fmla="val -2844"/>
                <a:gd name="f26" fmla="val 83078"/>
                <a:gd name="f27" fmla="val 3061"/>
                <a:gd name="f28" fmla="val 120321"/>
                <a:gd name="f29" fmla="val 29160"/>
                <a:gd name="f30" fmla="val 157945"/>
                <a:gd name="f31" fmla="val 56211"/>
                <a:gd name="f32" fmla="val 189282"/>
                <a:gd name="f33" fmla="val 88786"/>
                <a:gd name="f34" fmla="val 213380"/>
                <a:gd name="f35" fmla="val 113837"/>
                <a:gd name="f36" fmla="val 191092"/>
                <a:gd name="f37" fmla="val 168034"/>
                <a:gd name="f38" fmla="val 152706"/>
                <a:gd name="f39" fmla="val 187465"/>
                <a:gd name="f40" fmla="val 138990"/>
                <a:gd name="f41" fmla="val 194418"/>
                <a:gd name="f42" fmla="val 122988"/>
                <a:gd name="f43" fmla="val 196895"/>
                <a:gd name="f44" fmla="+- 0 0 -90"/>
                <a:gd name="f45" fmla="*/ f3 1 199284"/>
                <a:gd name="f46" fmla="*/ f4 1 201371"/>
                <a:gd name="f47" fmla="val f5"/>
                <a:gd name="f48" fmla="val f6"/>
                <a:gd name="f49" fmla="val f7"/>
                <a:gd name="f50" fmla="*/ f44 f0 1"/>
                <a:gd name="f51" fmla="+- f49 0 f47"/>
                <a:gd name="f52" fmla="+- f48 0 f47"/>
                <a:gd name="f53" fmla="*/ f50 1 f2"/>
                <a:gd name="f54" fmla="*/ f52 1 199284"/>
                <a:gd name="f55" fmla="*/ f51 1 201371"/>
                <a:gd name="f56" fmla="*/ 107938 f52 1"/>
                <a:gd name="f57" fmla="*/ 201372 f51 1"/>
                <a:gd name="f58" fmla="*/ 4402 f52 1"/>
                <a:gd name="f59" fmla="*/ 128696 f51 1"/>
                <a:gd name="f60" fmla="*/ 43931 f52 1"/>
                <a:gd name="f61" fmla="*/ 7157 f51 1"/>
                <a:gd name="f62" fmla="*/ 83078 f52 1"/>
                <a:gd name="f63" fmla="*/ 3061 f51 1"/>
                <a:gd name="f64" fmla="*/ 189282 f52 1"/>
                <a:gd name="f65" fmla="*/ 88786 f51 1"/>
                <a:gd name="f66" fmla="*/ 152706 f52 1"/>
                <a:gd name="f67" fmla="*/ 187465 f51 1"/>
                <a:gd name="f68" fmla="+- f53 0 f1"/>
                <a:gd name="f69" fmla="*/ f56 1 199284"/>
                <a:gd name="f70" fmla="*/ f57 1 201371"/>
                <a:gd name="f71" fmla="*/ f58 1 199284"/>
                <a:gd name="f72" fmla="*/ f59 1 201371"/>
                <a:gd name="f73" fmla="*/ f60 1 199284"/>
                <a:gd name="f74" fmla="*/ f61 1 201371"/>
                <a:gd name="f75" fmla="*/ f62 1 199284"/>
                <a:gd name="f76" fmla="*/ f63 1 201371"/>
                <a:gd name="f77" fmla="*/ f64 1 199284"/>
                <a:gd name="f78" fmla="*/ f65 1 201371"/>
                <a:gd name="f79" fmla="*/ f66 1 199284"/>
                <a:gd name="f80" fmla="*/ f67 1 201371"/>
                <a:gd name="f81" fmla="*/ f47 1 f54"/>
                <a:gd name="f82" fmla="*/ f48 1 f54"/>
                <a:gd name="f83" fmla="*/ f47 1 f55"/>
                <a:gd name="f84" fmla="*/ f49 1 f55"/>
                <a:gd name="f85" fmla="*/ f69 1 f54"/>
                <a:gd name="f86" fmla="*/ f70 1 f55"/>
                <a:gd name="f87" fmla="*/ f71 1 f54"/>
                <a:gd name="f88" fmla="*/ f72 1 f55"/>
                <a:gd name="f89" fmla="*/ f73 1 f54"/>
                <a:gd name="f90" fmla="*/ f74 1 f55"/>
                <a:gd name="f91" fmla="*/ f75 1 f54"/>
                <a:gd name="f92" fmla="*/ f76 1 f55"/>
                <a:gd name="f93" fmla="*/ f77 1 f54"/>
                <a:gd name="f94" fmla="*/ f78 1 f55"/>
                <a:gd name="f95" fmla="*/ f79 1 f54"/>
                <a:gd name="f96" fmla="*/ f80 1 f55"/>
                <a:gd name="f97" fmla="*/ f81 f45 1"/>
                <a:gd name="f98" fmla="*/ f82 f45 1"/>
                <a:gd name="f99" fmla="*/ f84 f46 1"/>
                <a:gd name="f100" fmla="*/ f83 f46 1"/>
                <a:gd name="f101" fmla="*/ f85 f45 1"/>
                <a:gd name="f102" fmla="*/ f86 f46 1"/>
                <a:gd name="f103" fmla="*/ f87 f45 1"/>
                <a:gd name="f104" fmla="*/ f88 f46 1"/>
                <a:gd name="f105" fmla="*/ f89 f45 1"/>
                <a:gd name="f106" fmla="*/ f90 f46 1"/>
                <a:gd name="f107" fmla="*/ f91 f45 1"/>
                <a:gd name="f108" fmla="*/ f92 f46 1"/>
                <a:gd name="f109" fmla="*/ f93 f45 1"/>
                <a:gd name="f110" fmla="*/ f94 f46 1"/>
                <a:gd name="f111" fmla="*/ f95 f45 1"/>
                <a:gd name="f112" fmla="*/ f9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8">
                  <a:pos x="f101" y="f102"/>
                </a:cxn>
                <a:cxn ang="f68">
                  <a:pos x="f103" y="f104"/>
                </a:cxn>
                <a:cxn ang="f68">
                  <a:pos x="f105" y="f106"/>
                </a:cxn>
                <a:cxn ang="f68">
                  <a:pos x="f107" y="f108"/>
                </a:cxn>
                <a:cxn ang="f68">
                  <a:pos x="f109" y="f110"/>
                </a:cxn>
                <a:cxn ang="f68">
                  <a:pos x="f111" y="f112"/>
                </a:cxn>
                <a:cxn ang="f68">
                  <a:pos x="f101" y="f102"/>
                </a:cxn>
              </a:cxnLst>
              <a:rect l="f97" t="f100" r="f98" b="f99"/>
              <a:pathLst>
                <a:path w="199284" h="20137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orma libre: forma 18">
              <a:extLst>
                <a:ext uri="{FF2B5EF4-FFF2-40B4-BE49-F238E27FC236}">
                  <a16:creationId xmlns:a16="http://schemas.microsoft.com/office/drawing/2014/main" id="{476F89FB-4F75-47CC-9341-DC9EF116AFB5}"/>
                </a:ext>
              </a:extLst>
            </p:cNvPr>
            <p:cNvSpPr/>
            <p:nvPr/>
          </p:nvSpPr>
          <p:spPr>
            <a:xfrm>
              <a:off x="8777417" y="4273585"/>
              <a:ext cx="80887" cy="7445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5441"/>
                <a:gd name="f7" fmla="val 97059"/>
                <a:gd name="f8" fmla="val 105442"/>
                <a:gd name="f9" fmla="val 53626"/>
                <a:gd name="f10" fmla="val 73057"/>
                <a:gd name="f11" fmla="val 68294"/>
                <a:gd name="f12" fmla="val 42291"/>
                <a:gd name="f13" fmla="val 82201"/>
                <a:gd name="f14" fmla="val 9525"/>
                <a:gd name="f15" fmla="val 97060"/>
                <a:gd name="f16" fmla="val 6572"/>
                <a:gd name="f17" fmla="val 66865"/>
                <a:gd name="f18" fmla="val 3429"/>
                <a:gd name="f19" fmla="val 35338"/>
                <a:gd name="f20" fmla="val 41720"/>
                <a:gd name="f21" fmla="val 9430"/>
                <a:gd name="f22" fmla="val 75533"/>
                <a:gd name="f23" fmla="val 28004"/>
                <a:gd name="f24" fmla="+- 0 0 -90"/>
                <a:gd name="f25" fmla="*/ f3 1 105441"/>
                <a:gd name="f26" fmla="*/ f4 1 97059"/>
                <a:gd name="f27" fmla="val f5"/>
                <a:gd name="f28" fmla="val f6"/>
                <a:gd name="f29" fmla="val f7"/>
                <a:gd name="f30" fmla="*/ f24 f0 1"/>
                <a:gd name="f31" fmla="+- f29 0 f27"/>
                <a:gd name="f32" fmla="+- f28 0 f27"/>
                <a:gd name="f33" fmla="*/ f30 1 f2"/>
                <a:gd name="f34" fmla="*/ f32 1 105441"/>
                <a:gd name="f35" fmla="*/ f31 1 97059"/>
                <a:gd name="f36" fmla="*/ 105442 f32 1"/>
                <a:gd name="f37" fmla="*/ 53626 f31 1"/>
                <a:gd name="f38" fmla="*/ 9525 f32 1"/>
                <a:gd name="f39" fmla="*/ 97060 f31 1"/>
                <a:gd name="f40" fmla="*/ 0 f32 1"/>
                <a:gd name="f41" fmla="*/ 0 f31 1"/>
                <a:gd name="f42" fmla="+- f33 0 f1"/>
                <a:gd name="f43" fmla="*/ f36 1 105441"/>
                <a:gd name="f44" fmla="*/ f37 1 97059"/>
                <a:gd name="f45" fmla="*/ f38 1 105441"/>
                <a:gd name="f46" fmla="*/ f39 1 97059"/>
                <a:gd name="f47" fmla="*/ f40 1 105441"/>
                <a:gd name="f48" fmla="*/ f41 1 97059"/>
                <a:gd name="f49" fmla="*/ f27 1 f34"/>
                <a:gd name="f50" fmla="*/ f28 1 f34"/>
                <a:gd name="f51" fmla="*/ f27 1 f35"/>
                <a:gd name="f52" fmla="*/ f29 1 f35"/>
                <a:gd name="f53" fmla="*/ f43 1 f34"/>
                <a:gd name="f54" fmla="*/ f44 1 f35"/>
                <a:gd name="f55" fmla="*/ f45 1 f34"/>
                <a:gd name="f56" fmla="*/ f46 1 f35"/>
                <a:gd name="f57" fmla="*/ f47 1 f34"/>
                <a:gd name="f58" fmla="*/ f48 1 f35"/>
                <a:gd name="f59" fmla="*/ f49 f25 1"/>
                <a:gd name="f60" fmla="*/ f50 f25 1"/>
                <a:gd name="f61" fmla="*/ f52 f26 1"/>
                <a:gd name="f62" fmla="*/ f51 f26 1"/>
                <a:gd name="f63" fmla="*/ f53 f25 1"/>
                <a:gd name="f64" fmla="*/ f54 f26 1"/>
                <a:gd name="f65" fmla="*/ f55 f25 1"/>
                <a:gd name="f66" fmla="*/ f56 f26 1"/>
                <a:gd name="f67" fmla="*/ f57 f25 1"/>
                <a:gd name="f68" fmla="*/ f58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2">
                  <a:pos x="f63" y="f64"/>
                </a:cxn>
                <a:cxn ang="f42">
                  <a:pos x="f65" y="f66"/>
                </a:cxn>
                <a:cxn ang="f42">
                  <a:pos x="f67" y="f68"/>
                </a:cxn>
                <a:cxn ang="f42">
                  <a:pos x="f63" y="f64"/>
                </a:cxn>
              </a:cxnLst>
              <a:rect l="f59" t="f62" r="f60" b="f61"/>
              <a:pathLst>
                <a:path w="105441" h="97059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5" y="f5"/>
                  </a:cubicBezTo>
                  <a:cubicBezTo>
                    <a:pt x="f20" y="f21"/>
                    <a:pt x="f22" y="f23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611864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E09AB860-5923-479B-8B8D-6EE8C399C8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cxnSp>
        <p:nvCxnSpPr>
          <p:cNvPr id="3" name="Straight Connector 7">
            <a:extLst>
              <a:ext uri="{FF2B5EF4-FFF2-40B4-BE49-F238E27FC236}">
                <a16:creationId xmlns:a16="http://schemas.microsoft.com/office/drawing/2014/main" id="{E8B8C9FD-3AC8-4AC8-A9B0-0CE637EC6278}"/>
              </a:ext>
            </a:extLst>
          </p:cNvPr>
          <p:cNvCxnSpPr/>
          <p:nvPr/>
        </p:nvCxnSpPr>
        <p:spPr>
          <a:xfrm>
            <a:off x="-1591" y="4935903"/>
            <a:ext cx="9145462" cy="0"/>
          </a:xfrm>
          <a:prstGeom prst="straightConnector1">
            <a:avLst/>
          </a:prstGeom>
          <a:noFill/>
          <a:ln w="25402" cap="flat">
            <a:solidFill>
              <a:srgbClr val="2F85A7"/>
            </a:solidFill>
            <a:prstDash val="solid"/>
          </a:ln>
        </p:spPr>
      </p:cxnSp>
      <p:sp>
        <p:nvSpPr>
          <p:cNvPr id="4" name="Rectangle 36">
            <a:extLst>
              <a:ext uri="{FF2B5EF4-FFF2-40B4-BE49-F238E27FC236}">
                <a16:creationId xmlns:a16="http://schemas.microsoft.com/office/drawing/2014/main" id="{59181292-8DEF-4E3C-985A-5B948DFC4C15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5" name="Grupo 2">
            <a:extLst>
              <a:ext uri="{FF2B5EF4-FFF2-40B4-BE49-F238E27FC236}">
                <a16:creationId xmlns:a16="http://schemas.microsoft.com/office/drawing/2014/main" id="{F589C321-2052-43D7-8A57-8DE670346D2A}"/>
              </a:ext>
            </a:extLst>
          </p:cNvPr>
          <p:cNvGrpSpPr/>
          <p:nvPr/>
        </p:nvGrpSpPr>
        <p:grpSpPr>
          <a:xfrm>
            <a:off x="8435340" y="4034661"/>
            <a:ext cx="708531" cy="901241"/>
            <a:chOff x="8435340" y="4034661"/>
            <a:chExt cx="708531" cy="901241"/>
          </a:xfrm>
        </p:grpSpPr>
        <p:sp>
          <p:nvSpPr>
            <p:cNvPr id="6" name="Forma libre: forma 27">
              <a:extLst>
                <a:ext uri="{FF2B5EF4-FFF2-40B4-BE49-F238E27FC236}">
                  <a16:creationId xmlns:a16="http://schemas.microsoft.com/office/drawing/2014/main" id="{B3E8243B-B847-445A-BFDA-3695FE5616AA}"/>
                </a:ext>
              </a:extLst>
            </p:cNvPr>
            <p:cNvSpPr/>
            <p:nvPr/>
          </p:nvSpPr>
          <p:spPr>
            <a:xfrm>
              <a:off x="8435340" y="4034661"/>
              <a:ext cx="561853" cy="9012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54146"/>
                <a:gd name="f7" fmla="val 1209699"/>
                <a:gd name="f8" fmla="val 407275"/>
                <a:gd name="f9" fmla="val 431087"/>
                <a:gd name="f10" fmla="val 4763"/>
                <a:gd name="f11" fmla="val 455281"/>
                <a:gd name="f12" fmla="val 8096"/>
                <a:gd name="f13" fmla="val 478712"/>
                <a:gd name="f14" fmla="val 14383"/>
                <a:gd name="f15" fmla="val 555865"/>
                <a:gd name="f16" fmla="val 35433"/>
                <a:gd name="f17" fmla="val 619206"/>
                <a:gd name="f18" fmla="val 78200"/>
                <a:gd name="f19" fmla="val 669594"/>
                <a:gd name="f20" fmla="val 139922"/>
                <a:gd name="f21" fmla="val 707979"/>
                <a:gd name="f22" fmla="val 186976"/>
                <a:gd name="f23" fmla="val 733887"/>
                <a:gd name="f24" fmla="val 240506"/>
                <a:gd name="f25" fmla="val 745222"/>
                <a:gd name="f26" fmla="val 300228"/>
                <a:gd name="f27" fmla="val 750175"/>
                <a:gd name="f28" fmla="val 326326"/>
                <a:gd name="f29" fmla="val 752651"/>
                <a:gd name="f30" fmla="val 353187"/>
                <a:gd name="f31" fmla="val 753413"/>
                <a:gd name="f32" fmla="val 379762"/>
                <a:gd name="f33" fmla="val 754747"/>
                <a:gd name="f34" fmla="val 423386"/>
                <a:gd name="f35" fmla="val 753890"/>
                <a:gd name="f36" fmla="val 467106"/>
                <a:gd name="f37" fmla="val 753699"/>
                <a:gd name="f38" fmla="val 510826"/>
                <a:gd name="f39" fmla="val 753604"/>
                <a:gd name="f40" fmla="val 529590"/>
                <a:gd name="f41" fmla="val 746365"/>
                <a:gd name="f42" fmla="val 540734"/>
                <a:gd name="f43" fmla="val 731601"/>
                <a:gd name="f44" fmla="val 545973"/>
                <a:gd name="f45" fmla="val 714456"/>
                <a:gd name="f46" fmla="val 552069"/>
                <a:gd name="f47" fmla="val 695216"/>
                <a:gd name="f48" fmla="val 542163"/>
                <a:gd name="f49" fmla="val 690834"/>
                <a:gd name="f50" fmla="val 524542"/>
                <a:gd name="f51" fmla="val 689405"/>
                <a:gd name="f52" fmla="val 518922"/>
                <a:gd name="f53" fmla="val 689120"/>
                <a:gd name="f54" fmla="val 512826"/>
                <a:gd name="f55" fmla="val 507016"/>
                <a:gd name="f56" fmla="val 688834"/>
                <a:gd name="f57" fmla="val 459772"/>
                <a:gd name="f58" fmla="val 689596"/>
                <a:gd name="f59" fmla="val 412528"/>
                <a:gd name="f60" fmla="val 688358"/>
                <a:gd name="f61" fmla="val 365284"/>
                <a:gd name="f62" fmla="val 686167"/>
                <a:gd name="f63" fmla="val 283369"/>
                <a:gd name="f64" fmla="val 655115"/>
                <a:gd name="f65" fmla="val 212884"/>
                <a:gd name="f66" fmla="val 597203"/>
                <a:gd name="f67" fmla="val 155543"/>
                <a:gd name="f68" fmla="val 525766"/>
                <a:gd name="f69" fmla="val 84868"/>
                <a:gd name="f70" fmla="val 438707"/>
                <a:gd name="f71" fmla="val 55150"/>
                <a:gd name="f72" fmla="val 338981"/>
                <a:gd name="f73" fmla="val 66389"/>
                <a:gd name="f74" fmla="val 212012"/>
                <a:gd name="f75" fmla="val 80677"/>
                <a:gd name="f76" fmla="val 104951"/>
                <a:gd name="f77" fmla="val 175450"/>
                <a:gd name="f78" fmla="val 74566"/>
                <a:gd name="f79" fmla="val 299561"/>
                <a:gd name="f80" fmla="val 69042"/>
                <a:gd name="f81" fmla="val 322326"/>
                <a:gd name="f82" fmla="val 65137"/>
                <a:gd name="f83" fmla="val 346139"/>
                <a:gd name="f84" fmla="val 65041"/>
                <a:gd name="f85" fmla="val 369475"/>
                <a:gd name="f86" fmla="val 64185"/>
                <a:gd name="f87" fmla="val 526542"/>
                <a:gd name="f88" fmla="val 63708"/>
                <a:gd name="f89" fmla="val 683609"/>
                <a:gd name="f90" fmla="val 64851"/>
                <a:gd name="f91" fmla="val 840772"/>
                <a:gd name="f92" fmla="val 65804"/>
                <a:gd name="f93" fmla="val 974217"/>
                <a:gd name="f94" fmla="val 159911"/>
                <a:gd name="f95" fmla="val 1096042"/>
                <a:gd name="f96" fmla="val 287831"/>
                <a:gd name="f97" fmla="val 1132427"/>
                <a:gd name="f98" fmla="val 380033"/>
                <a:gd name="f99" fmla="val 1158621"/>
                <a:gd name="f100" fmla="val 466520"/>
                <a:gd name="f101" fmla="val 1145858"/>
                <a:gd name="f102" fmla="val 547673"/>
                <a:gd name="f103" fmla="val 1094708"/>
                <a:gd name="f104" fmla="val 556437"/>
                <a:gd name="f105" fmla="val 1089184"/>
                <a:gd name="f106" fmla="val 567961"/>
                <a:gd name="f107" fmla="val 1085374"/>
                <a:gd name="f108" fmla="val 578058"/>
                <a:gd name="f109" fmla="val 1085755"/>
                <a:gd name="f110" fmla="val 590917"/>
                <a:gd name="f111" fmla="val 1086231"/>
                <a:gd name="f112" fmla="val 600156"/>
                <a:gd name="f113" fmla="val 1095661"/>
                <a:gd name="f114" fmla="val 603109"/>
                <a:gd name="f115" fmla="val 1108996"/>
                <a:gd name="f116" fmla="val 606347"/>
                <a:gd name="f117" fmla="val 1123569"/>
                <a:gd name="f118" fmla="val 601490"/>
                <a:gd name="f119" fmla="val 1135380"/>
                <a:gd name="f120" fmla="val 589107"/>
                <a:gd name="f121" fmla="val 1143857"/>
                <a:gd name="f122" fmla="val 555388"/>
                <a:gd name="f123" fmla="val 1166812"/>
                <a:gd name="f124" fmla="val 519289"/>
                <a:gd name="f125" fmla="val 1185005"/>
                <a:gd name="f126" fmla="val 479760"/>
                <a:gd name="f127" fmla="val 1195197"/>
                <a:gd name="f128" fmla="val 340219"/>
                <a:gd name="f129" fmla="val 1231297"/>
                <a:gd name="f130" fmla="val 217156"/>
                <a:gd name="f131" fmla="val 1200055"/>
                <a:gd name="f132" fmla="val 112953"/>
                <a:gd name="f133" fmla="val 1100900"/>
                <a:gd name="f134" fmla="val 53421"/>
                <a:gd name="f135" fmla="val 1044226"/>
                <a:gd name="f136" fmla="val 17607"/>
                <a:gd name="f137" fmla="val 973645"/>
                <a:gd name="f138" fmla="val 5606"/>
                <a:gd name="f139" fmla="val 891921"/>
                <a:gd name="f140" fmla="val 2653"/>
                <a:gd name="f141" fmla="val 871728"/>
                <a:gd name="f142" fmla="val 748"/>
                <a:gd name="f143" fmla="val 851249"/>
                <a:gd name="f144" fmla="val 830866"/>
                <a:gd name="f145" fmla="val 462"/>
                <a:gd name="f146" fmla="val 675323"/>
                <a:gd name="f147" fmla="val -1157"/>
                <a:gd name="f148" fmla="val 519779"/>
                <a:gd name="f149" fmla="val 1510"/>
                <a:gd name="f150" fmla="val 364331"/>
                <a:gd name="f151" fmla="val 3605"/>
                <a:gd name="f152" fmla="val 246507"/>
                <a:gd name="f153" fmla="val 55421"/>
                <a:gd name="f154" fmla="val 151162"/>
                <a:gd name="f155" fmla="val 147814"/>
                <a:gd name="f156" fmla="val 78295"/>
                <a:gd name="f157" fmla="val 203535"/>
                <a:gd name="f158" fmla="val 34385"/>
                <a:gd name="f159" fmla="val 267352"/>
                <a:gd name="f160" fmla="val 9906"/>
                <a:gd name="f161" fmla="val 337742"/>
                <a:gd name="f162" fmla="val 2095"/>
                <a:gd name="f163" fmla="val 340410"/>
                <a:gd name="f164" fmla="val 1810"/>
                <a:gd name="f165" fmla="val 342981"/>
                <a:gd name="f166" fmla="val 762"/>
                <a:gd name="f167" fmla="val 345648"/>
                <a:gd name="f168" fmla="val 95"/>
                <a:gd name="f169" fmla="val 366317"/>
                <a:gd name="f170" fmla="val 386796"/>
                <a:gd name="f171" fmla="+- 0 0 -90"/>
                <a:gd name="f172" fmla="*/ f3 1 754146"/>
                <a:gd name="f173" fmla="*/ f4 1 1209699"/>
                <a:gd name="f174" fmla="val f5"/>
                <a:gd name="f175" fmla="val f6"/>
                <a:gd name="f176" fmla="val f7"/>
                <a:gd name="f177" fmla="*/ f171 f0 1"/>
                <a:gd name="f178" fmla="+- f176 0 f174"/>
                <a:gd name="f179" fmla="+- f175 0 f174"/>
                <a:gd name="f180" fmla="*/ f177 1 f2"/>
                <a:gd name="f181" fmla="*/ f179 1 754146"/>
                <a:gd name="f182" fmla="*/ f178 1 1209699"/>
                <a:gd name="f183" fmla="*/ 407275 f179 1"/>
                <a:gd name="f184" fmla="*/ 0 f178 1"/>
                <a:gd name="f185" fmla="*/ 478712 f179 1"/>
                <a:gd name="f186" fmla="*/ 14383 f178 1"/>
                <a:gd name="f187" fmla="*/ 669594 f179 1"/>
                <a:gd name="f188" fmla="*/ 139922 f178 1"/>
                <a:gd name="f189" fmla="*/ 745222 f179 1"/>
                <a:gd name="f190" fmla="*/ 300228 f178 1"/>
                <a:gd name="f191" fmla="*/ 753413 f179 1"/>
                <a:gd name="f192" fmla="*/ 379762 f178 1"/>
                <a:gd name="f193" fmla="*/ 753699 f179 1"/>
                <a:gd name="f194" fmla="*/ 510826 f178 1"/>
                <a:gd name="f195" fmla="*/ 731601 f179 1"/>
                <a:gd name="f196" fmla="*/ 545973 f178 1"/>
                <a:gd name="f197" fmla="*/ 690834 f179 1"/>
                <a:gd name="f198" fmla="*/ 524542 f178 1"/>
                <a:gd name="f199" fmla="*/ 689120 f179 1"/>
                <a:gd name="f200" fmla="*/ 507016 f178 1"/>
                <a:gd name="f201" fmla="*/ 688358 f179 1"/>
                <a:gd name="f202" fmla="*/ 365284 f178 1"/>
                <a:gd name="f203" fmla="*/ 597203 f179 1"/>
                <a:gd name="f204" fmla="*/ 155543 f178 1"/>
                <a:gd name="f205" fmla="*/ 338981 f179 1"/>
                <a:gd name="f206" fmla="*/ 66389 f178 1"/>
                <a:gd name="f207" fmla="*/ 74566 f179 1"/>
                <a:gd name="f208" fmla="*/ 299561 f178 1"/>
                <a:gd name="f209" fmla="*/ 65041 f179 1"/>
                <a:gd name="f210" fmla="*/ 369475 f178 1"/>
                <a:gd name="f211" fmla="*/ 64851 f179 1"/>
                <a:gd name="f212" fmla="*/ 840772 f178 1"/>
                <a:gd name="f213" fmla="*/ 287831 f179 1"/>
                <a:gd name="f214" fmla="*/ 1132427 f178 1"/>
                <a:gd name="f215" fmla="*/ 547673 f179 1"/>
                <a:gd name="f216" fmla="*/ 1094708 f178 1"/>
                <a:gd name="f217" fmla="*/ 578058 f179 1"/>
                <a:gd name="f218" fmla="*/ 1085755 f178 1"/>
                <a:gd name="f219" fmla="*/ 603109 f179 1"/>
                <a:gd name="f220" fmla="*/ 1108996 f178 1"/>
                <a:gd name="f221" fmla="*/ 589107 f179 1"/>
                <a:gd name="f222" fmla="*/ 1143857 f178 1"/>
                <a:gd name="f223" fmla="*/ 479760 f179 1"/>
                <a:gd name="f224" fmla="*/ 1195197 f178 1"/>
                <a:gd name="f225" fmla="*/ 112953 f179 1"/>
                <a:gd name="f226" fmla="*/ 1100900 f178 1"/>
                <a:gd name="f227" fmla="*/ 5606 f179 1"/>
                <a:gd name="f228" fmla="*/ 891921 f178 1"/>
                <a:gd name="f229" fmla="*/ 748 f179 1"/>
                <a:gd name="f230" fmla="*/ 830866 f178 1"/>
                <a:gd name="f231" fmla="*/ 1510 f179 1"/>
                <a:gd name="f232" fmla="*/ 364331 f178 1"/>
                <a:gd name="f233" fmla="*/ 147814 f179 1"/>
                <a:gd name="f234" fmla="*/ 78295 f178 1"/>
                <a:gd name="f235" fmla="*/ 337742 f179 1"/>
                <a:gd name="f236" fmla="*/ 2095 f178 1"/>
                <a:gd name="f237" fmla="*/ 345648 f179 1"/>
                <a:gd name="f238" fmla="*/ 95 f178 1"/>
                <a:gd name="f239" fmla="+- f180 0 f1"/>
                <a:gd name="f240" fmla="*/ f183 1 754146"/>
                <a:gd name="f241" fmla="*/ f184 1 1209699"/>
                <a:gd name="f242" fmla="*/ f185 1 754146"/>
                <a:gd name="f243" fmla="*/ f186 1 1209699"/>
                <a:gd name="f244" fmla="*/ f187 1 754146"/>
                <a:gd name="f245" fmla="*/ f188 1 1209699"/>
                <a:gd name="f246" fmla="*/ f189 1 754146"/>
                <a:gd name="f247" fmla="*/ f190 1 1209699"/>
                <a:gd name="f248" fmla="*/ f191 1 754146"/>
                <a:gd name="f249" fmla="*/ f192 1 1209699"/>
                <a:gd name="f250" fmla="*/ f193 1 754146"/>
                <a:gd name="f251" fmla="*/ f194 1 1209699"/>
                <a:gd name="f252" fmla="*/ f195 1 754146"/>
                <a:gd name="f253" fmla="*/ f196 1 1209699"/>
                <a:gd name="f254" fmla="*/ f197 1 754146"/>
                <a:gd name="f255" fmla="*/ f198 1 1209699"/>
                <a:gd name="f256" fmla="*/ f199 1 754146"/>
                <a:gd name="f257" fmla="*/ f200 1 1209699"/>
                <a:gd name="f258" fmla="*/ f201 1 754146"/>
                <a:gd name="f259" fmla="*/ f202 1 1209699"/>
                <a:gd name="f260" fmla="*/ f203 1 754146"/>
                <a:gd name="f261" fmla="*/ f204 1 1209699"/>
                <a:gd name="f262" fmla="*/ f205 1 754146"/>
                <a:gd name="f263" fmla="*/ f206 1 1209699"/>
                <a:gd name="f264" fmla="*/ f207 1 754146"/>
                <a:gd name="f265" fmla="*/ f208 1 1209699"/>
                <a:gd name="f266" fmla="*/ f209 1 754146"/>
                <a:gd name="f267" fmla="*/ f210 1 1209699"/>
                <a:gd name="f268" fmla="*/ f211 1 754146"/>
                <a:gd name="f269" fmla="*/ f212 1 1209699"/>
                <a:gd name="f270" fmla="*/ f213 1 754146"/>
                <a:gd name="f271" fmla="*/ f214 1 1209699"/>
                <a:gd name="f272" fmla="*/ f215 1 754146"/>
                <a:gd name="f273" fmla="*/ f216 1 1209699"/>
                <a:gd name="f274" fmla="*/ f217 1 754146"/>
                <a:gd name="f275" fmla="*/ f218 1 1209699"/>
                <a:gd name="f276" fmla="*/ f219 1 754146"/>
                <a:gd name="f277" fmla="*/ f220 1 1209699"/>
                <a:gd name="f278" fmla="*/ f221 1 754146"/>
                <a:gd name="f279" fmla="*/ f222 1 1209699"/>
                <a:gd name="f280" fmla="*/ f223 1 754146"/>
                <a:gd name="f281" fmla="*/ f224 1 1209699"/>
                <a:gd name="f282" fmla="*/ f225 1 754146"/>
                <a:gd name="f283" fmla="*/ f226 1 1209699"/>
                <a:gd name="f284" fmla="*/ f227 1 754146"/>
                <a:gd name="f285" fmla="*/ f228 1 1209699"/>
                <a:gd name="f286" fmla="*/ f229 1 754146"/>
                <a:gd name="f287" fmla="*/ f230 1 1209699"/>
                <a:gd name="f288" fmla="*/ f231 1 754146"/>
                <a:gd name="f289" fmla="*/ f232 1 1209699"/>
                <a:gd name="f290" fmla="*/ f233 1 754146"/>
                <a:gd name="f291" fmla="*/ f234 1 1209699"/>
                <a:gd name="f292" fmla="*/ f235 1 754146"/>
                <a:gd name="f293" fmla="*/ f236 1 1209699"/>
                <a:gd name="f294" fmla="*/ f237 1 754146"/>
                <a:gd name="f295" fmla="*/ f238 1 1209699"/>
                <a:gd name="f296" fmla="*/ f174 1 f181"/>
                <a:gd name="f297" fmla="*/ f175 1 f181"/>
                <a:gd name="f298" fmla="*/ f174 1 f182"/>
                <a:gd name="f299" fmla="*/ f176 1 f182"/>
                <a:gd name="f300" fmla="*/ f240 1 f181"/>
                <a:gd name="f301" fmla="*/ f241 1 f182"/>
                <a:gd name="f302" fmla="*/ f242 1 f181"/>
                <a:gd name="f303" fmla="*/ f243 1 f182"/>
                <a:gd name="f304" fmla="*/ f244 1 f181"/>
                <a:gd name="f305" fmla="*/ f245 1 f182"/>
                <a:gd name="f306" fmla="*/ f246 1 f181"/>
                <a:gd name="f307" fmla="*/ f247 1 f182"/>
                <a:gd name="f308" fmla="*/ f248 1 f181"/>
                <a:gd name="f309" fmla="*/ f249 1 f182"/>
                <a:gd name="f310" fmla="*/ f250 1 f181"/>
                <a:gd name="f311" fmla="*/ f251 1 f182"/>
                <a:gd name="f312" fmla="*/ f252 1 f181"/>
                <a:gd name="f313" fmla="*/ f253 1 f182"/>
                <a:gd name="f314" fmla="*/ f254 1 f181"/>
                <a:gd name="f315" fmla="*/ f255 1 f182"/>
                <a:gd name="f316" fmla="*/ f256 1 f181"/>
                <a:gd name="f317" fmla="*/ f257 1 f182"/>
                <a:gd name="f318" fmla="*/ f258 1 f181"/>
                <a:gd name="f319" fmla="*/ f259 1 f182"/>
                <a:gd name="f320" fmla="*/ f260 1 f181"/>
                <a:gd name="f321" fmla="*/ f261 1 f182"/>
                <a:gd name="f322" fmla="*/ f262 1 f181"/>
                <a:gd name="f323" fmla="*/ f263 1 f182"/>
                <a:gd name="f324" fmla="*/ f264 1 f181"/>
                <a:gd name="f325" fmla="*/ f265 1 f182"/>
                <a:gd name="f326" fmla="*/ f266 1 f181"/>
                <a:gd name="f327" fmla="*/ f267 1 f182"/>
                <a:gd name="f328" fmla="*/ f268 1 f181"/>
                <a:gd name="f329" fmla="*/ f269 1 f182"/>
                <a:gd name="f330" fmla="*/ f270 1 f181"/>
                <a:gd name="f331" fmla="*/ f271 1 f182"/>
                <a:gd name="f332" fmla="*/ f272 1 f181"/>
                <a:gd name="f333" fmla="*/ f273 1 f182"/>
                <a:gd name="f334" fmla="*/ f274 1 f181"/>
                <a:gd name="f335" fmla="*/ f275 1 f182"/>
                <a:gd name="f336" fmla="*/ f276 1 f181"/>
                <a:gd name="f337" fmla="*/ f277 1 f182"/>
                <a:gd name="f338" fmla="*/ f278 1 f181"/>
                <a:gd name="f339" fmla="*/ f279 1 f182"/>
                <a:gd name="f340" fmla="*/ f280 1 f181"/>
                <a:gd name="f341" fmla="*/ f281 1 f182"/>
                <a:gd name="f342" fmla="*/ f282 1 f181"/>
                <a:gd name="f343" fmla="*/ f283 1 f182"/>
                <a:gd name="f344" fmla="*/ f284 1 f181"/>
                <a:gd name="f345" fmla="*/ f285 1 f182"/>
                <a:gd name="f346" fmla="*/ f286 1 f181"/>
                <a:gd name="f347" fmla="*/ f287 1 f182"/>
                <a:gd name="f348" fmla="*/ f288 1 f181"/>
                <a:gd name="f349" fmla="*/ f289 1 f182"/>
                <a:gd name="f350" fmla="*/ f290 1 f181"/>
                <a:gd name="f351" fmla="*/ f291 1 f182"/>
                <a:gd name="f352" fmla="*/ f292 1 f181"/>
                <a:gd name="f353" fmla="*/ f293 1 f182"/>
                <a:gd name="f354" fmla="*/ f294 1 f181"/>
                <a:gd name="f355" fmla="*/ f295 1 f182"/>
                <a:gd name="f356" fmla="*/ f296 f172 1"/>
                <a:gd name="f357" fmla="*/ f297 f172 1"/>
                <a:gd name="f358" fmla="*/ f299 f173 1"/>
                <a:gd name="f359" fmla="*/ f298 f173 1"/>
                <a:gd name="f360" fmla="*/ f300 f172 1"/>
                <a:gd name="f361" fmla="*/ f301 f173 1"/>
                <a:gd name="f362" fmla="*/ f302 f172 1"/>
                <a:gd name="f363" fmla="*/ f303 f173 1"/>
                <a:gd name="f364" fmla="*/ f304 f172 1"/>
                <a:gd name="f365" fmla="*/ f305 f173 1"/>
                <a:gd name="f366" fmla="*/ f306 f172 1"/>
                <a:gd name="f367" fmla="*/ f307 f173 1"/>
                <a:gd name="f368" fmla="*/ f308 f172 1"/>
                <a:gd name="f369" fmla="*/ f309 f173 1"/>
                <a:gd name="f370" fmla="*/ f310 f172 1"/>
                <a:gd name="f371" fmla="*/ f311 f173 1"/>
                <a:gd name="f372" fmla="*/ f312 f172 1"/>
                <a:gd name="f373" fmla="*/ f313 f173 1"/>
                <a:gd name="f374" fmla="*/ f314 f172 1"/>
                <a:gd name="f375" fmla="*/ f315 f173 1"/>
                <a:gd name="f376" fmla="*/ f316 f172 1"/>
                <a:gd name="f377" fmla="*/ f317 f173 1"/>
                <a:gd name="f378" fmla="*/ f318 f172 1"/>
                <a:gd name="f379" fmla="*/ f319 f173 1"/>
                <a:gd name="f380" fmla="*/ f320 f172 1"/>
                <a:gd name="f381" fmla="*/ f321 f173 1"/>
                <a:gd name="f382" fmla="*/ f322 f172 1"/>
                <a:gd name="f383" fmla="*/ f323 f173 1"/>
                <a:gd name="f384" fmla="*/ f324 f172 1"/>
                <a:gd name="f385" fmla="*/ f325 f173 1"/>
                <a:gd name="f386" fmla="*/ f326 f172 1"/>
                <a:gd name="f387" fmla="*/ f327 f173 1"/>
                <a:gd name="f388" fmla="*/ f328 f172 1"/>
                <a:gd name="f389" fmla="*/ f329 f173 1"/>
                <a:gd name="f390" fmla="*/ f330 f172 1"/>
                <a:gd name="f391" fmla="*/ f331 f173 1"/>
                <a:gd name="f392" fmla="*/ f332 f172 1"/>
                <a:gd name="f393" fmla="*/ f333 f173 1"/>
                <a:gd name="f394" fmla="*/ f334 f172 1"/>
                <a:gd name="f395" fmla="*/ f335 f173 1"/>
                <a:gd name="f396" fmla="*/ f336 f172 1"/>
                <a:gd name="f397" fmla="*/ f337 f173 1"/>
                <a:gd name="f398" fmla="*/ f338 f172 1"/>
                <a:gd name="f399" fmla="*/ f339 f173 1"/>
                <a:gd name="f400" fmla="*/ f340 f172 1"/>
                <a:gd name="f401" fmla="*/ f341 f173 1"/>
                <a:gd name="f402" fmla="*/ f342 f172 1"/>
                <a:gd name="f403" fmla="*/ f343 f173 1"/>
                <a:gd name="f404" fmla="*/ f344 f172 1"/>
                <a:gd name="f405" fmla="*/ f345 f173 1"/>
                <a:gd name="f406" fmla="*/ f346 f172 1"/>
                <a:gd name="f407" fmla="*/ f347 f173 1"/>
                <a:gd name="f408" fmla="*/ f348 f172 1"/>
                <a:gd name="f409" fmla="*/ f349 f173 1"/>
                <a:gd name="f410" fmla="*/ f350 f172 1"/>
                <a:gd name="f411" fmla="*/ f351 f173 1"/>
                <a:gd name="f412" fmla="*/ f352 f172 1"/>
                <a:gd name="f413" fmla="*/ f353 f173 1"/>
                <a:gd name="f414" fmla="*/ f354 f172 1"/>
                <a:gd name="f415" fmla="*/ f355 f1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9">
                  <a:pos x="f360" y="f361"/>
                </a:cxn>
                <a:cxn ang="f239">
                  <a:pos x="f362" y="f363"/>
                </a:cxn>
                <a:cxn ang="f239">
                  <a:pos x="f364" y="f365"/>
                </a:cxn>
                <a:cxn ang="f239">
                  <a:pos x="f366" y="f367"/>
                </a:cxn>
                <a:cxn ang="f239">
                  <a:pos x="f368" y="f369"/>
                </a:cxn>
                <a:cxn ang="f239">
                  <a:pos x="f370" y="f371"/>
                </a:cxn>
                <a:cxn ang="f239">
                  <a:pos x="f372" y="f373"/>
                </a:cxn>
                <a:cxn ang="f239">
                  <a:pos x="f374" y="f375"/>
                </a:cxn>
                <a:cxn ang="f239">
                  <a:pos x="f376" y="f377"/>
                </a:cxn>
                <a:cxn ang="f239">
                  <a:pos x="f378" y="f379"/>
                </a:cxn>
                <a:cxn ang="f239">
                  <a:pos x="f380" y="f381"/>
                </a:cxn>
                <a:cxn ang="f239">
                  <a:pos x="f382" y="f383"/>
                </a:cxn>
                <a:cxn ang="f239">
                  <a:pos x="f384" y="f385"/>
                </a:cxn>
                <a:cxn ang="f239">
                  <a:pos x="f386" y="f387"/>
                </a:cxn>
                <a:cxn ang="f239">
                  <a:pos x="f388" y="f389"/>
                </a:cxn>
                <a:cxn ang="f239">
                  <a:pos x="f390" y="f391"/>
                </a:cxn>
                <a:cxn ang="f239">
                  <a:pos x="f392" y="f393"/>
                </a:cxn>
                <a:cxn ang="f239">
                  <a:pos x="f394" y="f395"/>
                </a:cxn>
                <a:cxn ang="f239">
                  <a:pos x="f396" y="f397"/>
                </a:cxn>
                <a:cxn ang="f239">
                  <a:pos x="f398" y="f399"/>
                </a:cxn>
                <a:cxn ang="f239">
                  <a:pos x="f400" y="f401"/>
                </a:cxn>
                <a:cxn ang="f239">
                  <a:pos x="f402" y="f403"/>
                </a:cxn>
                <a:cxn ang="f239">
                  <a:pos x="f404" y="f405"/>
                </a:cxn>
                <a:cxn ang="f239">
                  <a:pos x="f406" y="f407"/>
                </a:cxn>
                <a:cxn ang="f239">
                  <a:pos x="f408" y="f409"/>
                </a:cxn>
                <a:cxn ang="f239">
                  <a:pos x="f410" y="f411"/>
                </a:cxn>
                <a:cxn ang="f239">
                  <a:pos x="f412" y="f413"/>
                </a:cxn>
                <a:cxn ang="f239">
                  <a:pos x="f414" y="f415"/>
                </a:cxn>
                <a:cxn ang="f239">
                  <a:pos x="f360" y="f361"/>
                </a:cxn>
              </a:cxnLst>
              <a:rect l="f356" t="f359" r="f357" b="f358"/>
              <a:pathLst>
                <a:path w="754146" h="1209699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3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77"/>
                    <a:pt x="f78" y="f79"/>
                  </a:cubicBez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cubicBezTo>
                    <a:pt x="f98" y="f99"/>
                    <a:pt x="f100" y="f101"/>
                    <a:pt x="f102" y="f103"/>
                  </a:cubicBezTo>
                  <a:cubicBezTo>
                    <a:pt x="f104" y="f105"/>
                    <a:pt x="f106" y="f107"/>
                    <a:pt x="f108" y="f109"/>
                  </a:cubicBezTo>
                  <a:cubicBezTo>
                    <a:pt x="f110" y="f111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121"/>
                  </a:cubicBezTo>
                  <a:cubicBezTo>
                    <a:pt x="f122" y="f123"/>
                    <a:pt x="f124" y="f125"/>
                    <a:pt x="f126" y="f127"/>
                  </a:cubicBezTo>
                  <a:cubicBezTo>
                    <a:pt x="f128" y="f129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2" y="f144"/>
                  </a:cubicBezTo>
                  <a:cubicBezTo>
                    <a:pt x="f145" y="f146"/>
                    <a:pt x="f147" y="f148"/>
                    <a:pt x="f149" y="f150"/>
                  </a:cubicBezTo>
                  <a:cubicBezTo>
                    <a:pt x="f151" y="f152"/>
                    <a:pt x="f153" y="f154"/>
                    <a:pt x="f155" y="f156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5"/>
                    <a:pt x="f170" y="f5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7" name="Forma libre: forma 28">
              <a:extLst>
                <a:ext uri="{FF2B5EF4-FFF2-40B4-BE49-F238E27FC236}">
                  <a16:creationId xmlns:a16="http://schemas.microsoft.com/office/drawing/2014/main" id="{52A4B676-3CE7-4E37-B979-CE697CC78035}"/>
                </a:ext>
              </a:extLst>
            </p:cNvPr>
            <p:cNvSpPr/>
            <p:nvPr/>
          </p:nvSpPr>
          <p:spPr>
            <a:xfrm>
              <a:off x="8801794" y="4493782"/>
              <a:ext cx="342077" cy="34192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9152"/>
                <a:gd name="f7" fmla="val 458941"/>
                <a:gd name="f8" fmla="val 133326"/>
                <a:gd name="f9" fmla="val 325865"/>
                <a:gd name="f10" fmla="val 101418"/>
                <a:gd name="f11" fmla="val 71223"/>
                <a:gd name="f12" fmla="val 40934"/>
                <a:gd name="f13" fmla="val 11597"/>
                <a:gd name="f14" fmla="val 72"/>
                <a:gd name="f15" fmla="val 314530"/>
                <a:gd name="f16" fmla="val 285479"/>
                <a:gd name="f17" fmla="val -24"/>
                <a:gd name="f18" fmla="val 247284"/>
                <a:gd name="f19" fmla="val 209184"/>
                <a:gd name="f20" fmla="val 170989"/>
                <a:gd name="f21" fmla="val 167"/>
                <a:gd name="f22" fmla="val 145557"/>
                <a:gd name="f23" fmla="val 12168"/>
                <a:gd name="f24" fmla="val 133651"/>
                <a:gd name="f25" fmla="val 37791"/>
                <a:gd name="f26" fmla="val 133460"/>
                <a:gd name="f27" fmla="val 64937"/>
                <a:gd name="f28" fmla="val 133269"/>
                <a:gd name="f29" fmla="val 92083"/>
                <a:gd name="f30" fmla="val 133365"/>
                <a:gd name="f31" fmla="val 119229"/>
                <a:gd name="f32" fmla="val 123420"/>
                <a:gd name="f33" fmla="val 127707"/>
                <a:gd name="f34" fmla="val 133231"/>
                <a:gd name="f35" fmla="val 119268"/>
                <a:gd name="f36" fmla="val 106314"/>
                <a:gd name="f37" fmla="val 93455"/>
                <a:gd name="f38" fmla="val 74595"/>
                <a:gd name="f39" fmla="val 133041"/>
                <a:gd name="f40" fmla="val 55641"/>
                <a:gd name="f41" fmla="val 36781"/>
                <a:gd name="f42" fmla="val 133612"/>
                <a:gd name="f43" fmla="val 12683"/>
                <a:gd name="f44" fmla="val 145899"/>
                <a:gd name="f45" fmla="val 205"/>
                <a:gd name="f46" fmla="val 169616"/>
                <a:gd name="f47" fmla="val 110"/>
                <a:gd name="f48" fmla="val 209717"/>
                <a:gd name="f49" fmla="val 15"/>
                <a:gd name="f50" fmla="val 249912"/>
                <a:gd name="f51" fmla="val -81"/>
                <a:gd name="f52" fmla="val 290013"/>
                <a:gd name="f53" fmla="val 312968"/>
                <a:gd name="f54" fmla="val 325541"/>
                <a:gd name="f55" fmla="val 325827"/>
                <a:gd name="f56" fmla="val 36019"/>
                <a:gd name="f57" fmla="val 326112"/>
                <a:gd name="f58" fmla="val 63547"/>
                <a:gd name="f59" fmla="val 325922"/>
                <a:gd name="f60" fmla="val 91074"/>
                <a:gd name="f61" fmla="val 118601"/>
                <a:gd name="f62" fmla="val 122887"/>
                <a:gd name="f63" fmla="val 127174"/>
                <a:gd name="f64" fmla="val 330970"/>
                <a:gd name="f65" fmla="val 335066"/>
                <a:gd name="f66" fmla="val 339257"/>
                <a:gd name="f67" fmla="val 366403"/>
                <a:gd name="f68" fmla="val 393549"/>
                <a:gd name="f69" fmla="val 133174"/>
                <a:gd name="f70" fmla="val 420695"/>
                <a:gd name="f71" fmla="val 447175"/>
                <a:gd name="f72" fmla="val 458986"/>
                <a:gd name="f73" fmla="val 145176"/>
                <a:gd name="f74" fmla="val 459081"/>
                <a:gd name="f75" fmla="val 171274"/>
                <a:gd name="f76" fmla="val 459177"/>
                <a:gd name="f77" fmla="val 210232"/>
                <a:gd name="f78" fmla="val 249189"/>
                <a:gd name="f79" fmla="val 288146"/>
                <a:gd name="f80" fmla="val 313387"/>
                <a:gd name="f81" fmla="val 446794"/>
                <a:gd name="f82" fmla="val 325579"/>
                <a:gd name="f83" fmla="val 421362"/>
                <a:gd name="f84" fmla="val 325674"/>
                <a:gd name="f85" fmla="val 393835"/>
                <a:gd name="f86" fmla="val 325770"/>
                <a:gd name="f87" fmla="val 366308"/>
                <a:gd name="f88" fmla="val 338780"/>
                <a:gd name="f89" fmla="val 334970"/>
                <a:gd name="f90" fmla="val 331161"/>
                <a:gd name="f91" fmla="val 326056"/>
                <a:gd name="f92" fmla="val 326017"/>
                <a:gd name="f93" fmla="val 326341"/>
                <a:gd name="f94" fmla="val 356821"/>
                <a:gd name="f95" fmla="val 386635"/>
                <a:gd name="f96" fmla="val 416353"/>
                <a:gd name="f97" fmla="val 422258"/>
                <a:gd name="f98" fmla="val 325636"/>
                <a:gd name="f99" fmla="val 428164"/>
                <a:gd name="f100" fmla="val 324493"/>
                <a:gd name="f101" fmla="val 433878"/>
                <a:gd name="f102" fmla="val 321350"/>
                <a:gd name="f103" fmla="val 448547"/>
                <a:gd name="f104" fmla="val 310492"/>
                <a:gd name="f105" fmla="val 458358"/>
                <a:gd name="f106" fmla="val 295537"/>
                <a:gd name="f107" fmla="val 458548"/>
                <a:gd name="f108" fmla="val 251913"/>
                <a:gd name="f109" fmla="val 459024"/>
                <a:gd name="f110" fmla="val 208193"/>
                <a:gd name="f111" fmla="val 459120"/>
                <a:gd name="f112" fmla="val 164568"/>
                <a:gd name="f113" fmla="val 145232"/>
                <a:gd name="f114" fmla="val 133708"/>
                <a:gd name="f115" fmla="val 444547"/>
                <a:gd name="f116" fmla="val 133517"/>
                <a:gd name="f117" fmla="val 422925"/>
                <a:gd name="f118" fmla="val 395398"/>
                <a:gd name="f119" fmla="val 133422"/>
                <a:gd name="f120" fmla="val 367870"/>
                <a:gd name="f121" fmla="val 340343"/>
                <a:gd name="f122" fmla="val 336152"/>
                <a:gd name="f123" fmla="val 331866"/>
                <a:gd name="f124" fmla="val 64556"/>
                <a:gd name="f125" fmla="val 261286"/>
                <a:gd name="f126" fmla="val 97227"/>
                <a:gd name="f127" fmla="val 128659"/>
                <a:gd name="f128" fmla="val 261095"/>
                <a:gd name="f129" fmla="val 160091"/>
                <a:gd name="f130" fmla="val 261381"/>
                <a:gd name="f131" fmla="val 185618"/>
                <a:gd name="f132" fmla="val 261571"/>
                <a:gd name="f133" fmla="val 197715"/>
                <a:gd name="f134" fmla="val 273668"/>
                <a:gd name="f135" fmla="val 197906"/>
                <a:gd name="f136" fmla="val 299195"/>
                <a:gd name="f137" fmla="val 198191"/>
                <a:gd name="f138" fmla="val 326722"/>
                <a:gd name="f139" fmla="val 354249"/>
                <a:gd name="f140" fmla="val 198001"/>
                <a:gd name="f141" fmla="val 381872"/>
                <a:gd name="f142" fmla="val 386063"/>
                <a:gd name="f143" fmla="val 198382"/>
                <a:gd name="f144" fmla="val 390159"/>
                <a:gd name="f145" fmla="val 198477"/>
                <a:gd name="f146" fmla="val 394159"/>
                <a:gd name="f147" fmla="val 220004"/>
                <a:gd name="f148" fmla="val 240197"/>
                <a:gd name="f149" fmla="val 261057"/>
                <a:gd name="f150" fmla="val 362155"/>
                <a:gd name="f151" fmla="val 260961"/>
                <a:gd name="f152" fmla="val 331104"/>
                <a:gd name="f153" fmla="val 300052"/>
                <a:gd name="f154" fmla="val 261247"/>
                <a:gd name="f155" fmla="val 272963"/>
                <a:gd name="f156" fmla="val 261666"/>
                <a:gd name="f157" fmla="val 299252"/>
                <a:gd name="f158" fmla="val 261476"/>
                <a:gd name="f159" fmla="val 326779"/>
                <a:gd name="f160" fmla="val 261190"/>
                <a:gd name="f161" fmla="val 354306"/>
                <a:gd name="f162" fmla="val 381929"/>
                <a:gd name="f163" fmla="val 386025"/>
                <a:gd name="f164" fmla="val 390216"/>
                <a:gd name="f165" fmla="val 261000"/>
                <a:gd name="f166" fmla="val 394025"/>
                <a:gd name="f167" fmla="val 260714"/>
                <a:gd name="f168" fmla="val 239092"/>
                <a:gd name="f169" fmla="val 218899"/>
                <a:gd name="f170" fmla="val 198135"/>
                <a:gd name="f171" fmla="val 362402"/>
                <a:gd name="f172" fmla="val 331732"/>
                <a:gd name="f173" fmla="val 198230"/>
                <a:gd name="f174" fmla="val 301061"/>
                <a:gd name="f175" fmla="val 273439"/>
                <a:gd name="f176" fmla="val 198040"/>
                <a:gd name="f177" fmla="val 186133"/>
                <a:gd name="f178" fmla="val 158701"/>
                <a:gd name="f179" fmla="val 260866"/>
                <a:gd name="f180" fmla="val 134698"/>
                <a:gd name="f181" fmla="val 110695"/>
                <a:gd name="f182" fmla="val 86692"/>
                <a:gd name="f183" fmla="val 79358"/>
                <a:gd name="f184" fmla="val 72119"/>
                <a:gd name="f185" fmla="val 64975"/>
                <a:gd name="f186" fmla="val 238959"/>
                <a:gd name="f187" fmla="val 218766"/>
                <a:gd name="f188" fmla="val 97360"/>
                <a:gd name="f189" fmla="val 198096"/>
                <a:gd name="f190" fmla="val 128793"/>
                <a:gd name="f191" fmla="val 197811"/>
                <a:gd name="f192" fmla="val 160225"/>
                <a:gd name="f193" fmla="val 197620"/>
                <a:gd name="f194" fmla="val 185562"/>
                <a:gd name="f195" fmla="val 185142"/>
                <a:gd name="f196" fmla="val 197849"/>
                <a:gd name="f197" fmla="val 159901"/>
                <a:gd name="f198" fmla="val 133135"/>
                <a:gd name="f199" fmla="val 198325"/>
                <a:gd name="f200" fmla="val 106370"/>
                <a:gd name="f201" fmla="val 79605"/>
                <a:gd name="f202" fmla="val 74652"/>
                <a:gd name="f203" fmla="val 69699"/>
                <a:gd name="f204" fmla="val 64461"/>
                <a:gd name="f205" fmla="val 219757"/>
                <a:gd name="f206" fmla="val 239664"/>
                <a:gd name="f207" fmla="+- 0 0 -90"/>
                <a:gd name="f208" fmla="*/ f3 1 459152"/>
                <a:gd name="f209" fmla="*/ f4 1 458941"/>
                <a:gd name="f210" fmla="val f5"/>
                <a:gd name="f211" fmla="val f6"/>
                <a:gd name="f212" fmla="val f7"/>
                <a:gd name="f213" fmla="*/ f207 f0 1"/>
                <a:gd name="f214" fmla="+- f212 0 f210"/>
                <a:gd name="f215" fmla="+- f211 0 f210"/>
                <a:gd name="f216" fmla="*/ f213 1 f2"/>
                <a:gd name="f217" fmla="*/ f215 1 459152"/>
                <a:gd name="f218" fmla="*/ f214 1 458941"/>
                <a:gd name="f219" fmla="*/ 133326 f215 1"/>
                <a:gd name="f220" fmla="*/ 325865 f214 1"/>
                <a:gd name="f221" fmla="*/ 40934 f215 1"/>
                <a:gd name="f222" fmla="*/ 72 f215 1"/>
                <a:gd name="f223" fmla="*/ 285479 f214 1"/>
                <a:gd name="f224" fmla="*/ 170989 f214 1"/>
                <a:gd name="f225" fmla="*/ 37791 f215 1"/>
                <a:gd name="f226" fmla="*/ 133460 f214 1"/>
                <a:gd name="f227" fmla="*/ 119229 f215 1"/>
                <a:gd name="f228" fmla="*/ 133365 f214 1"/>
                <a:gd name="f229" fmla="*/ 133231 f215 1"/>
                <a:gd name="f230" fmla="*/ 93455 f214 1"/>
                <a:gd name="f231" fmla="*/ 36781 f214 1"/>
                <a:gd name="f232" fmla="*/ 169616 f215 1"/>
                <a:gd name="f233" fmla="*/ 110 f214 1"/>
                <a:gd name="f234" fmla="*/ 290013 f215 1"/>
                <a:gd name="f235" fmla="*/ 325827 f215 1"/>
                <a:gd name="f236" fmla="*/ 36019 f214 1"/>
                <a:gd name="f237" fmla="*/ 325922 f215 1"/>
                <a:gd name="f238" fmla="*/ 118601 f214 1"/>
                <a:gd name="f239" fmla="*/ 133269 f214 1"/>
                <a:gd name="f240" fmla="*/ 339257 f215 1"/>
                <a:gd name="f241" fmla="*/ 420695 f215 1"/>
                <a:gd name="f242" fmla="*/ 459081 f215 1"/>
                <a:gd name="f243" fmla="*/ 171274 f214 1"/>
                <a:gd name="f244" fmla="*/ 288146 f214 1"/>
                <a:gd name="f245" fmla="*/ 421362 f215 1"/>
                <a:gd name="f246" fmla="*/ 325674 f214 1"/>
                <a:gd name="f247" fmla="*/ 338780 f215 1"/>
                <a:gd name="f248" fmla="*/ 325770 f214 1"/>
                <a:gd name="f249" fmla="*/ 326017 f215 1"/>
                <a:gd name="f250" fmla="*/ 326341 f214 1"/>
                <a:gd name="f251" fmla="*/ 416353 f214 1"/>
                <a:gd name="f252" fmla="*/ 324493 f215 1"/>
                <a:gd name="f253" fmla="*/ 433878 f214 1"/>
                <a:gd name="f254" fmla="*/ 295537 f215 1"/>
                <a:gd name="f255" fmla="*/ 458548 f214 1"/>
                <a:gd name="f256" fmla="*/ 164568 f215 1"/>
                <a:gd name="f257" fmla="*/ 133517 f215 1"/>
                <a:gd name="f258" fmla="*/ 422925 f214 1"/>
                <a:gd name="f259" fmla="*/ 133422 f215 1"/>
                <a:gd name="f260" fmla="*/ 340343 f214 1"/>
                <a:gd name="f261" fmla="*/ 64556 f215 1"/>
                <a:gd name="f262" fmla="*/ 261286 f214 1"/>
                <a:gd name="f263" fmla="*/ 160091 f215 1"/>
                <a:gd name="f264" fmla="*/ 261381 f214 1"/>
                <a:gd name="f265" fmla="*/ 197906 f215 1"/>
                <a:gd name="f266" fmla="*/ 299195 f214 1"/>
                <a:gd name="f267" fmla="*/ 198001 f215 1"/>
                <a:gd name="f268" fmla="*/ 381872 f214 1"/>
                <a:gd name="f269" fmla="*/ 198477 f215 1"/>
                <a:gd name="f270" fmla="*/ 394159 f214 1"/>
                <a:gd name="f271" fmla="*/ 261057 f215 1"/>
                <a:gd name="f272" fmla="*/ 300052 f214 1"/>
                <a:gd name="f273" fmla="*/ 299252 f215 1"/>
                <a:gd name="f274" fmla="*/ 261476 f214 1"/>
                <a:gd name="f275" fmla="*/ 381929 f215 1"/>
                <a:gd name="f276" fmla="*/ 394025 f215 1"/>
                <a:gd name="f277" fmla="*/ 260714 f214 1"/>
                <a:gd name="f278" fmla="*/ 198135 f214 1"/>
                <a:gd name="f279" fmla="*/ 301061 f215 1"/>
                <a:gd name="f280" fmla="*/ 158701 f214 1"/>
                <a:gd name="f281" fmla="*/ 86692 f214 1"/>
                <a:gd name="f282" fmla="*/ 64975 f214 1"/>
                <a:gd name="f283" fmla="*/ 197811 f215 1"/>
                <a:gd name="f284" fmla="*/ 160225 f214 1"/>
                <a:gd name="f285" fmla="*/ 159901 f215 1"/>
                <a:gd name="f286" fmla="*/ 79605 f215 1"/>
                <a:gd name="f287" fmla="*/ 198230 f214 1"/>
                <a:gd name="f288" fmla="*/ 64461 f215 1"/>
                <a:gd name="f289" fmla="+- f216 0 f1"/>
                <a:gd name="f290" fmla="*/ f219 1 459152"/>
                <a:gd name="f291" fmla="*/ f220 1 458941"/>
                <a:gd name="f292" fmla="*/ f221 1 459152"/>
                <a:gd name="f293" fmla="*/ f222 1 459152"/>
                <a:gd name="f294" fmla="*/ f223 1 458941"/>
                <a:gd name="f295" fmla="*/ f224 1 458941"/>
                <a:gd name="f296" fmla="*/ f225 1 459152"/>
                <a:gd name="f297" fmla="*/ f226 1 458941"/>
                <a:gd name="f298" fmla="*/ f227 1 459152"/>
                <a:gd name="f299" fmla="*/ f228 1 458941"/>
                <a:gd name="f300" fmla="*/ f229 1 459152"/>
                <a:gd name="f301" fmla="*/ f230 1 458941"/>
                <a:gd name="f302" fmla="*/ f231 1 458941"/>
                <a:gd name="f303" fmla="*/ f232 1 459152"/>
                <a:gd name="f304" fmla="*/ f233 1 458941"/>
                <a:gd name="f305" fmla="*/ f234 1 459152"/>
                <a:gd name="f306" fmla="*/ f235 1 459152"/>
                <a:gd name="f307" fmla="*/ f236 1 458941"/>
                <a:gd name="f308" fmla="*/ f237 1 459152"/>
                <a:gd name="f309" fmla="*/ f238 1 458941"/>
                <a:gd name="f310" fmla="*/ f239 1 458941"/>
                <a:gd name="f311" fmla="*/ f240 1 459152"/>
                <a:gd name="f312" fmla="*/ f241 1 459152"/>
                <a:gd name="f313" fmla="*/ f242 1 459152"/>
                <a:gd name="f314" fmla="*/ f243 1 458941"/>
                <a:gd name="f315" fmla="*/ f244 1 458941"/>
                <a:gd name="f316" fmla="*/ f245 1 459152"/>
                <a:gd name="f317" fmla="*/ f246 1 458941"/>
                <a:gd name="f318" fmla="*/ f247 1 459152"/>
                <a:gd name="f319" fmla="*/ f248 1 458941"/>
                <a:gd name="f320" fmla="*/ f249 1 459152"/>
                <a:gd name="f321" fmla="*/ f250 1 458941"/>
                <a:gd name="f322" fmla="*/ f251 1 458941"/>
                <a:gd name="f323" fmla="*/ f252 1 459152"/>
                <a:gd name="f324" fmla="*/ f253 1 458941"/>
                <a:gd name="f325" fmla="*/ f254 1 459152"/>
                <a:gd name="f326" fmla="*/ f255 1 458941"/>
                <a:gd name="f327" fmla="*/ f256 1 459152"/>
                <a:gd name="f328" fmla="*/ f257 1 459152"/>
                <a:gd name="f329" fmla="*/ f258 1 458941"/>
                <a:gd name="f330" fmla="*/ f259 1 459152"/>
                <a:gd name="f331" fmla="*/ f260 1 458941"/>
                <a:gd name="f332" fmla="*/ f261 1 459152"/>
                <a:gd name="f333" fmla="*/ f262 1 458941"/>
                <a:gd name="f334" fmla="*/ f263 1 459152"/>
                <a:gd name="f335" fmla="*/ f264 1 458941"/>
                <a:gd name="f336" fmla="*/ f265 1 459152"/>
                <a:gd name="f337" fmla="*/ f266 1 458941"/>
                <a:gd name="f338" fmla="*/ f267 1 459152"/>
                <a:gd name="f339" fmla="*/ f268 1 458941"/>
                <a:gd name="f340" fmla="*/ f269 1 459152"/>
                <a:gd name="f341" fmla="*/ f270 1 458941"/>
                <a:gd name="f342" fmla="*/ f271 1 459152"/>
                <a:gd name="f343" fmla="*/ f272 1 458941"/>
                <a:gd name="f344" fmla="*/ f273 1 459152"/>
                <a:gd name="f345" fmla="*/ f274 1 458941"/>
                <a:gd name="f346" fmla="*/ f275 1 459152"/>
                <a:gd name="f347" fmla="*/ f276 1 459152"/>
                <a:gd name="f348" fmla="*/ f277 1 458941"/>
                <a:gd name="f349" fmla="*/ f278 1 458941"/>
                <a:gd name="f350" fmla="*/ f279 1 459152"/>
                <a:gd name="f351" fmla="*/ f280 1 458941"/>
                <a:gd name="f352" fmla="*/ f281 1 458941"/>
                <a:gd name="f353" fmla="*/ f282 1 458941"/>
                <a:gd name="f354" fmla="*/ f283 1 459152"/>
                <a:gd name="f355" fmla="*/ f284 1 458941"/>
                <a:gd name="f356" fmla="*/ f285 1 459152"/>
                <a:gd name="f357" fmla="*/ f286 1 459152"/>
                <a:gd name="f358" fmla="*/ f287 1 458941"/>
                <a:gd name="f359" fmla="*/ f288 1 459152"/>
                <a:gd name="f360" fmla="*/ f210 1 f217"/>
                <a:gd name="f361" fmla="*/ f211 1 f217"/>
                <a:gd name="f362" fmla="*/ f210 1 f218"/>
                <a:gd name="f363" fmla="*/ f212 1 f218"/>
                <a:gd name="f364" fmla="*/ f290 1 f217"/>
                <a:gd name="f365" fmla="*/ f291 1 f218"/>
                <a:gd name="f366" fmla="*/ f292 1 f217"/>
                <a:gd name="f367" fmla="*/ f293 1 f217"/>
                <a:gd name="f368" fmla="*/ f294 1 f218"/>
                <a:gd name="f369" fmla="*/ f295 1 f218"/>
                <a:gd name="f370" fmla="*/ f296 1 f217"/>
                <a:gd name="f371" fmla="*/ f297 1 f218"/>
                <a:gd name="f372" fmla="*/ f298 1 f217"/>
                <a:gd name="f373" fmla="*/ f299 1 f218"/>
                <a:gd name="f374" fmla="*/ f300 1 f217"/>
                <a:gd name="f375" fmla="*/ f301 1 f218"/>
                <a:gd name="f376" fmla="*/ f302 1 f218"/>
                <a:gd name="f377" fmla="*/ f303 1 f217"/>
                <a:gd name="f378" fmla="*/ f304 1 f218"/>
                <a:gd name="f379" fmla="*/ f305 1 f217"/>
                <a:gd name="f380" fmla="*/ f306 1 f217"/>
                <a:gd name="f381" fmla="*/ f307 1 f218"/>
                <a:gd name="f382" fmla="*/ f308 1 f217"/>
                <a:gd name="f383" fmla="*/ f309 1 f218"/>
                <a:gd name="f384" fmla="*/ f310 1 f218"/>
                <a:gd name="f385" fmla="*/ f311 1 f217"/>
                <a:gd name="f386" fmla="*/ f312 1 f217"/>
                <a:gd name="f387" fmla="*/ f313 1 f217"/>
                <a:gd name="f388" fmla="*/ f314 1 f218"/>
                <a:gd name="f389" fmla="*/ f315 1 f218"/>
                <a:gd name="f390" fmla="*/ f316 1 f217"/>
                <a:gd name="f391" fmla="*/ f317 1 f218"/>
                <a:gd name="f392" fmla="*/ f318 1 f217"/>
                <a:gd name="f393" fmla="*/ f319 1 f218"/>
                <a:gd name="f394" fmla="*/ f320 1 f217"/>
                <a:gd name="f395" fmla="*/ f321 1 f218"/>
                <a:gd name="f396" fmla="*/ f322 1 f218"/>
                <a:gd name="f397" fmla="*/ f323 1 f217"/>
                <a:gd name="f398" fmla="*/ f324 1 f218"/>
                <a:gd name="f399" fmla="*/ f325 1 f217"/>
                <a:gd name="f400" fmla="*/ f326 1 f218"/>
                <a:gd name="f401" fmla="*/ f327 1 f217"/>
                <a:gd name="f402" fmla="*/ f328 1 f217"/>
                <a:gd name="f403" fmla="*/ f329 1 f218"/>
                <a:gd name="f404" fmla="*/ f330 1 f217"/>
                <a:gd name="f405" fmla="*/ f331 1 f218"/>
                <a:gd name="f406" fmla="*/ f332 1 f217"/>
                <a:gd name="f407" fmla="*/ f333 1 f218"/>
                <a:gd name="f408" fmla="*/ f334 1 f217"/>
                <a:gd name="f409" fmla="*/ f335 1 f218"/>
                <a:gd name="f410" fmla="*/ f336 1 f217"/>
                <a:gd name="f411" fmla="*/ f337 1 f218"/>
                <a:gd name="f412" fmla="*/ f338 1 f217"/>
                <a:gd name="f413" fmla="*/ f339 1 f218"/>
                <a:gd name="f414" fmla="*/ f340 1 f217"/>
                <a:gd name="f415" fmla="*/ f341 1 f218"/>
                <a:gd name="f416" fmla="*/ f342 1 f217"/>
                <a:gd name="f417" fmla="*/ f343 1 f218"/>
                <a:gd name="f418" fmla="*/ f344 1 f217"/>
                <a:gd name="f419" fmla="*/ f345 1 f218"/>
                <a:gd name="f420" fmla="*/ f346 1 f217"/>
                <a:gd name="f421" fmla="*/ f347 1 f217"/>
                <a:gd name="f422" fmla="*/ f348 1 f218"/>
                <a:gd name="f423" fmla="*/ f349 1 f218"/>
                <a:gd name="f424" fmla="*/ f350 1 f217"/>
                <a:gd name="f425" fmla="*/ f351 1 f218"/>
                <a:gd name="f426" fmla="*/ f352 1 f218"/>
                <a:gd name="f427" fmla="*/ f353 1 f218"/>
                <a:gd name="f428" fmla="*/ f354 1 f217"/>
                <a:gd name="f429" fmla="*/ f355 1 f218"/>
                <a:gd name="f430" fmla="*/ f356 1 f217"/>
                <a:gd name="f431" fmla="*/ f357 1 f217"/>
                <a:gd name="f432" fmla="*/ f358 1 f218"/>
                <a:gd name="f433" fmla="*/ f359 1 f217"/>
                <a:gd name="f434" fmla="*/ f360 f208 1"/>
                <a:gd name="f435" fmla="*/ f361 f208 1"/>
                <a:gd name="f436" fmla="*/ f363 f209 1"/>
                <a:gd name="f437" fmla="*/ f362 f209 1"/>
                <a:gd name="f438" fmla="*/ f364 f208 1"/>
                <a:gd name="f439" fmla="*/ f365 f209 1"/>
                <a:gd name="f440" fmla="*/ f366 f208 1"/>
                <a:gd name="f441" fmla="*/ f367 f208 1"/>
                <a:gd name="f442" fmla="*/ f368 f209 1"/>
                <a:gd name="f443" fmla="*/ f369 f209 1"/>
                <a:gd name="f444" fmla="*/ f370 f208 1"/>
                <a:gd name="f445" fmla="*/ f371 f209 1"/>
                <a:gd name="f446" fmla="*/ f372 f208 1"/>
                <a:gd name="f447" fmla="*/ f373 f209 1"/>
                <a:gd name="f448" fmla="*/ f374 f208 1"/>
                <a:gd name="f449" fmla="*/ f375 f209 1"/>
                <a:gd name="f450" fmla="*/ f376 f209 1"/>
                <a:gd name="f451" fmla="*/ f377 f208 1"/>
                <a:gd name="f452" fmla="*/ f378 f209 1"/>
                <a:gd name="f453" fmla="*/ f379 f208 1"/>
                <a:gd name="f454" fmla="*/ f380 f208 1"/>
                <a:gd name="f455" fmla="*/ f381 f209 1"/>
                <a:gd name="f456" fmla="*/ f382 f208 1"/>
                <a:gd name="f457" fmla="*/ f383 f209 1"/>
                <a:gd name="f458" fmla="*/ f384 f209 1"/>
                <a:gd name="f459" fmla="*/ f385 f208 1"/>
                <a:gd name="f460" fmla="*/ f386 f208 1"/>
                <a:gd name="f461" fmla="*/ f387 f208 1"/>
                <a:gd name="f462" fmla="*/ f388 f209 1"/>
                <a:gd name="f463" fmla="*/ f389 f209 1"/>
                <a:gd name="f464" fmla="*/ f390 f208 1"/>
                <a:gd name="f465" fmla="*/ f391 f209 1"/>
                <a:gd name="f466" fmla="*/ f392 f208 1"/>
                <a:gd name="f467" fmla="*/ f393 f209 1"/>
                <a:gd name="f468" fmla="*/ f394 f208 1"/>
                <a:gd name="f469" fmla="*/ f395 f209 1"/>
                <a:gd name="f470" fmla="*/ f396 f209 1"/>
                <a:gd name="f471" fmla="*/ f397 f208 1"/>
                <a:gd name="f472" fmla="*/ f398 f209 1"/>
                <a:gd name="f473" fmla="*/ f399 f208 1"/>
                <a:gd name="f474" fmla="*/ f400 f209 1"/>
                <a:gd name="f475" fmla="*/ f401 f208 1"/>
                <a:gd name="f476" fmla="*/ f402 f208 1"/>
                <a:gd name="f477" fmla="*/ f403 f209 1"/>
                <a:gd name="f478" fmla="*/ f404 f208 1"/>
                <a:gd name="f479" fmla="*/ f405 f209 1"/>
                <a:gd name="f480" fmla="*/ f406 f208 1"/>
                <a:gd name="f481" fmla="*/ f407 f209 1"/>
                <a:gd name="f482" fmla="*/ f408 f208 1"/>
                <a:gd name="f483" fmla="*/ f409 f209 1"/>
                <a:gd name="f484" fmla="*/ f410 f208 1"/>
                <a:gd name="f485" fmla="*/ f411 f209 1"/>
                <a:gd name="f486" fmla="*/ f412 f208 1"/>
                <a:gd name="f487" fmla="*/ f413 f209 1"/>
                <a:gd name="f488" fmla="*/ f414 f208 1"/>
                <a:gd name="f489" fmla="*/ f415 f209 1"/>
                <a:gd name="f490" fmla="*/ f416 f208 1"/>
                <a:gd name="f491" fmla="*/ f417 f209 1"/>
                <a:gd name="f492" fmla="*/ f418 f208 1"/>
                <a:gd name="f493" fmla="*/ f419 f209 1"/>
                <a:gd name="f494" fmla="*/ f420 f208 1"/>
                <a:gd name="f495" fmla="*/ f421 f208 1"/>
                <a:gd name="f496" fmla="*/ f422 f209 1"/>
                <a:gd name="f497" fmla="*/ f423 f209 1"/>
                <a:gd name="f498" fmla="*/ f424 f208 1"/>
                <a:gd name="f499" fmla="*/ f425 f209 1"/>
                <a:gd name="f500" fmla="*/ f426 f209 1"/>
                <a:gd name="f501" fmla="*/ f427 f209 1"/>
                <a:gd name="f502" fmla="*/ f428 f208 1"/>
                <a:gd name="f503" fmla="*/ f429 f209 1"/>
                <a:gd name="f504" fmla="*/ f430 f208 1"/>
                <a:gd name="f505" fmla="*/ f431 f208 1"/>
                <a:gd name="f506" fmla="*/ f432 f209 1"/>
                <a:gd name="f507" fmla="*/ f433 f2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9">
                  <a:pos x="f438" y="f439"/>
                </a:cxn>
                <a:cxn ang="f289">
                  <a:pos x="f440" y="f439"/>
                </a:cxn>
                <a:cxn ang="f289">
                  <a:pos x="f441" y="f442"/>
                </a:cxn>
                <a:cxn ang="f289">
                  <a:pos x="f441" y="f443"/>
                </a:cxn>
                <a:cxn ang="f289">
                  <a:pos x="f444" y="f445"/>
                </a:cxn>
                <a:cxn ang="f289">
                  <a:pos x="f446" y="f447"/>
                </a:cxn>
                <a:cxn ang="f289">
                  <a:pos x="f448" y="f447"/>
                </a:cxn>
                <a:cxn ang="f289">
                  <a:pos x="f448" y="f449"/>
                </a:cxn>
                <a:cxn ang="f289">
                  <a:pos x="f438" y="f450"/>
                </a:cxn>
                <a:cxn ang="f289">
                  <a:pos x="f451" y="f452"/>
                </a:cxn>
                <a:cxn ang="f289">
                  <a:pos x="f453" y="f452"/>
                </a:cxn>
                <a:cxn ang="f289">
                  <a:pos x="f454" y="f455"/>
                </a:cxn>
                <a:cxn ang="f289">
                  <a:pos x="f456" y="f457"/>
                </a:cxn>
                <a:cxn ang="f289">
                  <a:pos x="f456" y="f458"/>
                </a:cxn>
                <a:cxn ang="f289">
                  <a:pos x="f459" y="f458"/>
                </a:cxn>
                <a:cxn ang="f289">
                  <a:pos x="f460" y="f458"/>
                </a:cxn>
                <a:cxn ang="f289">
                  <a:pos x="f461" y="f462"/>
                </a:cxn>
                <a:cxn ang="f289">
                  <a:pos x="f461" y="f463"/>
                </a:cxn>
                <a:cxn ang="f289">
                  <a:pos x="f464" y="f465"/>
                </a:cxn>
                <a:cxn ang="f289">
                  <a:pos x="f466" y="f467"/>
                </a:cxn>
                <a:cxn ang="f289">
                  <a:pos x="f468" y="f469"/>
                </a:cxn>
                <a:cxn ang="f289">
                  <a:pos x="f456" y="f470"/>
                </a:cxn>
                <a:cxn ang="f289">
                  <a:pos x="f471" y="f472"/>
                </a:cxn>
                <a:cxn ang="f289">
                  <a:pos x="f473" y="f474"/>
                </a:cxn>
                <a:cxn ang="f289">
                  <a:pos x="f475" y="f474"/>
                </a:cxn>
                <a:cxn ang="f289">
                  <a:pos x="f476" y="f477"/>
                </a:cxn>
                <a:cxn ang="f289">
                  <a:pos x="f478" y="f479"/>
                </a:cxn>
                <a:cxn ang="f289">
                  <a:pos x="f438" y="f439"/>
                </a:cxn>
                <a:cxn ang="f289">
                  <a:pos x="f480" y="f481"/>
                </a:cxn>
                <a:cxn ang="f289">
                  <a:pos x="f482" y="f483"/>
                </a:cxn>
                <a:cxn ang="f289">
                  <a:pos x="f484" y="f485"/>
                </a:cxn>
                <a:cxn ang="f289">
                  <a:pos x="f486" y="f487"/>
                </a:cxn>
                <a:cxn ang="f289">
                  <a:pos x="f488" y="f489"/>
                </a:cxn>
                <a:cxn ang="f289">
                  <a:pos x="f490" y="f489"/>
                </a:cxn>
                <a:cxn ang="f289">
                  <a:pos x="f490" y="f491"/>
                </a:cxn>
                <a:cxn ang="f289">
                  <a:pos x="f492" y="f493"/>
                </a:cxn>
                <a:cxn ang="f289">
                  <a:pos x="f494" y="f483"/>
                </a:cxn>
                <a:cxn ang="f289">
                  <a:pos x="f495" y="f496"/>
                </a:cxn>
                <a:cxn ang="f289">
                  <a:pos x="f495" y="f497"/>
                </a:cxn>
                <a:cxn ang="f289">
                  <a:pos x="f498" y="f497"/>
                </a:cxn>
                <a:cxn ang="f289">
                  <a:pos x="f490" y="f499"/>
                </a:cxn>
                <a:cxn ang="f289">
                  <a:pos x="f490" y="f500"/>
                </a:cxn>
                <a:cxn ang="f289">
                  <a:pos x="f490" y="f501"/>
                </a:cxn>
                <a:cxn ang="f289">
                  <a:pos x="f484" y="f501"/>
                </a:cxn>
                <a:cxn ang="f289">
                  <a:pos x="f502" y="f503"/>
                </a:cxn>
                <a:cxn ang="f289">
                  <a:pos x="f504" y="f497"/>
                </a:cxn>
                <a:cxn ang="f289">
                  <a:pos x="f505" y="f506"/>
                </a:cxn>
                <a:cxn ang="f289">
                  <a:pos x="f507" y="f506"/>
                </a:cxn>
                <a:cxn ang="f289">
                  <a:pos x="f480" y="f481"/>
                </a:cxn>
              </a:cxnLst>
              <a:rect l="f434" t="f437" r="f435" b="f436"/>
              <a:pathLst>
                <a:path w="459152" h="458941">
                  <a:moveTo>
                    <a:pt x="f8" y="f9"/>
                  </a:moveTo>
                  <a:cubicBezTo>
                    <a:pt x="f10" y="f9"/>
                    <a:pt x="f11" y="f9"/>
                    <a:pt x="f12" y="f9"/>
                  </a:cubicBezTo>
                  <a:cubicBezTo>
                    <a:pt x="f13" y="f9"/>
                    <a:pt x="f14" y="f15"/>
                    <a:pt x="f14" y="f16"/>
                  </a:cubicBezTo>
                  <a:cubicBezTo>
                    <a:pt x="f17" y="f18"/>
                    <a:pt x="f17" y="f19"/>
                    <a:pt x="f14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30"/>
                    <a:pt x="f34" y="f30"/>
                  </a:cubicBezTo>
                  <a:cubicBezTo>
                    <a:pt x="f34" y="f35"/>
                    <a:pt x="f34" y="f36"/>
                    <a:pt x="f34" y="f37"/>
                  </a:cubicBezTo>
                  <a:cubicBezTo>
                    <a:pt x="f34" y="f38"/>
                    <a:pt x="f39" y="f40"/>
                    <a:pt x="f8" y="f41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47"/>
                  </a:cubicBezTo>
                  <a:cubicBezTo>
                    <a:pt x="f53" y="f45"/>
                    <a:pt x="f54" y="f43"/>
                    <a:pt x="f55" y="f56"/>
                  </a:cubicBezTo>
                  <a:cubicBezTo>
                    <a:pt x="f57" y="f58"/>
                    <a:pt x="f59" y="f60"/>
                    <a:pt x="f59" y="f61"/>
                  </a:cubicBezTo>
                  <a:cubicBezTo>
                    <a:pt x="f59" y="f62"/>
                    <a:pt x="f59" y="f63"/>
                    <a:pt x="f59" y="f28"/>
                  </a:cubicBezTo>
                  <a:cubicBezTo>
                    <a:pt x="f64" y="f28"/>
                    <a:pt x="f65" y="f28"/>
                    <a:pt x="f66" y="f28"/>
                  </a:cubicBezTo>
                  <a:cubicBezTo>
                    <a:pt x="f67" y="f28"/>
                    <a:pt x="f68" y="f69"/>
                    <a:pt x="f70" y="f28"/>
                  </a:cubicBezTo>
                  <a:cubicBezTo>
                    <a:pt x="f71" y="f26"/>
                    <a:pt x="f72" y="f73"/>
                    <a:pt x="f74" y="f75"/>
                  </a:cubicBezTo>
                  <a:cubicBezTo>
                    <a:pt x="f76" y="f77"/>
                    <a:pt x="f76" y="f78"/>
                    <a:pt x="f74" y="f79"/>
                  </a:cubicBezTo>
                  <a:cubicBezTo>
                    <a:pt x="f72" y="f80"/>
                    <a:pt x="f81" y="f82"/>
                    <a:pt x="f83" y="f84"/>
                  </a:cubicBezTo>
                  <a:cubicBezTo>
                    <a:pt x="f85" y="f86"/>
                    <a:pt x="f87" y="f84"/>
                    <a:pt x="f88" y="f86"/>
                  </a:cubicBezTo>
                  <a:cubicBezTo>
                    <a:pt x="f89" y="f86"/>
                    <a:pt x="f90" y="f91"/>
                    <a:pt x="f92" y="f93"/>
                  </a:cubicBezTo>
                  <a:cubicBezTo>
                    <a:pt x="f92" y="f94"/>
                    <a:pt x="f57" y="f95"/>
                    <a:pt x="f59" y="f96"/>
                  </a:cubicBezTo>
                  <a:cubicBezTo>
                    <a:pt x="f59" y="f97"/>
                    <a:pt x="f98" y="f99"/>
                    <a:pt x="f100" y="f101"/>
                  </a:cubicBezTo>
                  <a:cubicBezTo>
                    <a:pt x="f102" y="f103"/>
                    <a:pt x="f104" y="f105"/>
                    <a:pt x="f106" y="f107"/>
                  </a:cubicBezTo>
                  <a:cubicBezTo>
                    <a:pt x="f108" y="f109"/>
                    <a:pt x="f110" y="f111"/>
                    <a:pt x="f112" y="f107"/>
                  </a:cubicBezTo>
                  <a:cubicBezTo>
                    <a:pt x="f113" y="f105"/>
                    <a:pt x="f114" y="f115"/>
                    <a:pt x="f116" y="f117"/>
                  </a:cubicBezTo>
                  <a:cubicBezTo>
                    <a:pt x="f34" y="f118"/>
                    <a:pt x="f119" y="f120"/>
                    <a:pt x="f119" y="f121"/>
                  </a:cubicBezTo>
                  <a:cubicBezTo>
                    <a:pt x="f8" y="f122"/>
                    <a:pt x="f8" y="f123"/>
                    <a:pt x="f8" y="f9"/>
                  </a:cubicBezTo>
                  <a:close/>
                  <a:moveTo>
                    <a:pt x="f124" y="f125"/>
                  </a:moveTo>
                  <a:cubicBezTo>
                    <a:pt x="f126" y="f125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5" y="f139"/>
                    <a:pt x="f140" y="f141"/>
                  </a:cubicBezTo>
                  <a:cubicBezTo>
                    <a:pt x="f140" y="f142"/>
                    <a:pt x="f143" y="f144"/>
                    <a:pt x="f145" y="f146"/>
                  </a:cubicBezTo>
                  <a:cubicBezTo>
                    <a:pt x="f147" y="f146"/>
                    <a:pt x="f148" y="f146"/>
                    <a:pt x="f149" y="f146"/>
                  </a:cubicBezTo>
                  <a:cubicBezTo>
                    <a:pt x="f149" y="f150"/>
                    <a:pt x="f151" y="f152"/>
                    <a:pt x="f149" y="f153"/>
                  </a:cubicBezTo>
                  <a:cubicBezTo>
                    <a:pt x="f154" y="f134"/>
                    <a:pt x="f155" y="f156"/>
                    <a:pt x="f157" y="f158"/>
                  </a:cubicBezTo>
                  <a:cubicBezTo>
                    <a:pt x="f159" y="f160"/>
                    <a:pt x="f161" y="f158"/>
                    <a:pt x="f162" y="f130"/>
                  </a:cubicBezTo>
                  <a:cubicBezTo>
                    <a:pt x="f163" y="f130"/>
                    <a:pt x="f164" y="f165"/>
                    <a:pt x="f166" y="f167"/>
                  </a:cubicBezTo>
                  <a:cubicBezTo>
                    <a:pt x="f166" y="f168"/>
                    <a:pt x="f166" y="f169"/>
                    <a:pt x="f166" y="f170"/>
                  </a:cubicBezTo>
                  <a:cubicBezTo>
                    <a:pt x="f171" y="f170"/>
                    <a:pt x="f172" y="f173"/>
                    <a:pt x="f174" y="f170"/>
                  </a:cubicBezTo>
                  <a:cubicBezTo>
                    <a:pt x="f175" y="f176"/>
                    <a:pt x="f154" y="f177"/>
                    <a:pt x="f149" y="f178"/>
                  </a:cubicBezTo>
                  <a:cubicBezTo>
                    <a:pt x="f179" y="f180"/>
                    <a:pt x="f149" y="f181"/>
                    <a:pt x="f149" y="f182"/>
                  </a:cubicBezTo>
                  <a:cubicBezTo>
                    <a:pt x="f149" y="f183"/>
                    <a:pt x="f149" y="f184"/>
                    <a:pt x="f149" y="f185"/>
                  </a:cubicBezTo>
                  <a:cubicBezTo>
                    <a:pt x="f186" y="f185"/>
                    <a:pt x="f187" y="f185"/>
                    <a:pt x="f135" y="f185"/>
                  </a:cubicBezTo>
                  <a:cubicBezTo>
                    <a:pt x="f135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70"/>
                  </a:cubicBezTo>
                  <a:cubicBezTo>
                    <a:pt x="f198" y="f199"/>
                    <a:pt x="f200" y="f173"/>
                    <a:pt x="f201" y="f173"/>
                  </a:cubicBezTo>
                  <a:cubicBezTo>
                    <a:pt x="f202" y="f173"/>
                    <a:pt x="f203" y="f173"/>
                    <a:pt x="f204" y="f173"/>
                  </a:cubicBezTo>
                  <a:cubicBezTo>
                    <a:pt x="f124" y="f205"/>
                    <a:pt x="f124" y="f206"/>
                    <a:pt x="f124" y="f125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orma libre: forma 29">
              <a:extLst>
                <a:ext uri="{FF2B5EF4-FFF2-40B4-BE49-F238E27FC236}">
                  <a16:creationId xmlns:a16="http://schemas.microsoft.com/office/drawing/2014/main" id="{B02FAC48-45FC-47EB-9A96-A13AEDD19870}"/>
                </a:ext>
              </a:extLst>
            </p:cNvPr>
            <p:cNvSpPr/>
            <p:nvPr/>
          </p:nvSpPr>
          <p:spPr>
            <a:xfrm>
              <a:off x="8541108" y="4142533"/>
              <a:ext cx="350260" cy="39562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0135"/>
                <a:gd name="f7" fmla="val 531025"/>
                <a:gd name="f8" fmla="val 39"/>
                <a:gd name="f9" fmla="val 234773"/>
                <a:gd name="f10" fmla="val 2229"/>
                <a:gd name="f11" fmla="val 121139"/>
                <a:gd name="f12" fmla="val 79382"/>
                <a:gd name="f13" fmla="val 26937"/>
                <a:gd name="f14" fmla="val 188538"/>
                <a:gd name="f15" fmla="val 4744"/>
                <a:gd name="f16" fmla="val 311697"/>
                <a:gd name="f17" fmla="val -20402"/>
                <a:gd name="f18" fmla="val 434189"/>
                <a:gd name="f19" fmla="val 56750"/>
                <a:gd name="f20" fmla="val 463049"/>
                <a:gd name="f21" fmla="val 180956"/>
                <a:gd name="f22" fmla="val 485052"/>
                <a:gd name="f23" fmla="val 275635"/>
                <a:gd name="f24" fmla="val 455238"/>
                <a:gd name="f25" fmla="val 355169"/>
                <a:gd name="f26" fmla="val 381706"/>
                <a:gd name="f27" fmla="val 418415"/>
                <a:gd name="f28" fmla="val 380467"/>
                <a:gd name="f29" fmla="val 419462"/>
                <a:gd name="f30" fmla="val 379324"/>
                <a:gd name="f31" fmla="val 420510"/>
                <a:gd name="f32" fmla="val 377991"/>
                <a:gd name="f33" fmla="val 421367"/>
                <a:gd name="f34" fmla="val 354178"/>
                <a:gd name="f35" fmla="val 436322"/>
                <a:gd name="f36" fmla="val 336176"/>
                <a:gd name="f37" fmla="val 454133"/>
                <a:gd name="f38" fmla="val 322651"/>
                <a:gd name="f39" fmla="val 480899"/>
                <a:gd name="f40" fmla="val 302934"/>
                <a:gd name="f41" fmla="val 519951"/>
                <a:gd name="f42" fmla="val 264643"/>
                <a:gd name="f43" fmla="val 535858"/>
                <a:gd name="f44" fmla="val 221019"/>
                <a:gd name="f45" fmla="val 529762"/>
                <a:gd name="f46" fmla="val 177680"/>
                <a:gd name="f47" fmla="val 523666"/>
                <a:gd name="f48" fmla="val 148629"/>
                <a:gd name="f49" fmla="val 498139"/>
                <a:gd name="f50" fmla="val 134627"/>
                <a:gd name="f51" fmla="val 455943"/>
                <a:gd name="f52" fmla="val 132817"/>
                <a:gd name="f53" fmla="val 450514"/>
                <a:gd name="f54" fmla="val 127483"/>
                <a:gd name="f55" fmla="val 444799"/>
                <a:gd name="f56" fmla="val 122340"/>
                <a:gd name="f57" fmla="val 442037"/>
                <a:gd name="f58" fmla="val 47473"/>
                <a:gd name="f59" fmla="val 400793"/>
                <a:gd name="f60" fmla="val -1580"/>
                <a:gd name="f61" fmla="val 318116"/>
                <a:gd name="f62" fmla="val 328461"/>
                <a:gd name="f63" fmla="val 377648"/>
                <a:gd name="f64" fmla="val 390469"/>
                <a:gd name="f65" fmla="val 339643"/>
                <a:gd name="f66" fmla="val 419996"/>
                <a:gd name="f67" fmla="val 257728"/>
                <a:gd name="f68" fmla="val 398660"/>
                <a:gd name="f69" fmla="val 186195"/>
                <a:gd name="f70" fmla="val 378276"/>
                <a:gd name="f71" fmla="val 117901"/>
                <a:gd name="f72" fmla="val 310840"/>
                <a:gd name="f73" fmla="val 59132"/>
                <a:gd name="f74" fmla="val 220162"/>
                <a:gd name="f75" fmla="val 64942"/>
                <a:gd name="f76" fmla="val 149391"/>
                <a:gd name="f77" fmla="val 69419"/>
                <a:gd name="f78" fmla="val 82525"/>
                <a:gd name="f79" fmla="val 127426"/>
                <a:gd name="f80" fmla="val 67285"/>
                <a:gd name="f81" fmla="val 201054"/>
                <a:gd name="f82" fmla="val 53189"/>
                <a:gd name="f83" fmla="val 268777"/>
                <a:gd name="f84" fmla="val 87574"/>
                <a:gd name="f85" fmla="val 350311"/>
                <a:gd name="f86" fmla="val 141580"/>
                <a:gd name="f87" fmla="val 377171"/>
                <a:gd name="f88" fmla="val 185300"/>
                <a:gd name="f89" fmla="val 301829"/>
                <a:gd name="f90" fmla="val 286646"/>
                <a:gd name="f91" fmla="val 304496"/>
                <a:gd name="f92" fmla="val 234735"/>
                <a:gd name="f93" fmla="val 386125"/>
                <a:gd name="f94" fmla="val 212161"/>
                <a:gd name="f95" fmla="val 386220"/>
                <a:gd name="f96" fmla="val 194444"/>
                <a:gd name="f97" fmla="val 403937"/>
                <a:gd name="f98" fmla="val 426320"/>
                <a:gd name="f99" fmla="val 448323"/>
                <a:gd name="f100" fmla="val 212732"/>
                <a:gd name="f101" fmla="val 466802"/>
                <a:gd name="f102" fmla="val 467087"/>
                <a:gd name="f103" fmla="val 257405"/>
                <a:gd name="f104" fmla="val 467278"/>
                <a:gd name="f105" fmla="val 275502"/>
                <a:gd name="f106" fmla="val 448990"/>
                <a:gd name="f107" fmla="val 275311"/>
                <a:gd name="f108" fmla="val 425844"/>
                <a:gd name="f109" fmla="val 275026"/>
                <a:gd name="f110" fmla="val 403079"/>
                <a:gd name="f111" fmla="val 257499"/>
                <a:gd name="f112" fmla="val 385934"/>
                <a:gd name="f113" fmla="+- 0 0 -90"/>
                <a:gd name="f114" fmla="*/ f3 1 470135"/>
                <a:gd name="f115" fmla="*/ f4 1 531025"/>
                <a:gd name="f116" fmla="val f5"/>
                <a:gd name="f117" fmla="val f6"/>
                <a:gd name="f118" fmla="val f7"/>
                <a:gd name="f119" fmla="*/ f113 f0 1"/>
                <a:gd name="f120" fmla="+- f118 0 f116"/>
                <a:gd name="f121" fmla="+- f117 0 f116"/>
                <a:gd name="f122" fmla="*/ f119 1 f2"/>
                <a:gd name="f123" fmla="*/ f121 1 470135"/>
                <a:gd name="f124" fmla="*/ f120 1 531025"/>
                <a:gd name="f125" fmla="*/ 39 f121 1"/>
                <a:gd name="f126" fmla="*/ 234773 f120 1"/>
                <a:gd name="f127" fmla="*/ 188538 f121 1"/>
                <a:gd name="f128" fmla="*/ 4744 f120 1"/>
                <a:gd name="f129" fmla="*/ 463049 f121 1"/>
                <a:gd name="f130" fmla="*/ 180956 f120 1"/>
                <a:gd name="f131" fmla="*/ 381706 f121 1"/>
                <a:gd name="f132" fmla="*/ 418415 f120 1"/>
                <a:gd name="f133" fmla="*/ 377991 f121 1"/>
                <a:gd name="f134" fmla="*/ 421367 f120 1"/>
                <a:gd name="f135" fmla="*/ 322651 f121 1"/>
                <a:gd name="f136" fmla="*/ 480899 f120 1"/>
                <a:gd name="f137" fmla="*/ 221019 f121 1"/>
                <a:gd name="f138" fmla="*/ 529762 f120 1"/>
                <a:gd name="f139" fmla="*/ 134627 f121 1"/>
                <a:gd name="f140" fmla="*/ 455943 f120 1"/>
                <a:gd name="f141" fmla="*/ 122340 f121 1"/>
                <a:gd name="f142" fmla="*/ 442037 f120 1"/>
                <a:gd name="f143" fmla="*/ 328461 f121 1"/>
                <a:gd name="f144" fmla="*/ 377648 f120 1"/>
                <a:gd name="f145" fmla="*/ 398660 f121 1"/>
                <a:gd name="f146" fmla="*/ 186195 f120 1"/>
                <a:gd name="f147" fmla="*/ 220162 f121 1"/>
                <a:gd name="f148" fmla="*/ 64942 f120 1"/>
                <a:gd name="f149" fmla="*/ 67285 f121 1"/>
                <a:gd name="f150" fmla="*/ 201054 f120 1"/>
                <a:gd name="f151" fmla="*/ 141580 f121 1"/>
                <a:gd name="f152" fmla="*/ 377171 f120 1"/>
                <a:gd name="f153" fmla="*/ 234735 f121 1"/>
                <a:gd name="f154" fmla="*/ 386125 f120 1"/>
                <a:gd name="f155" fmla="*/ 194444 f121 1"/>
                <a:gd name="f156" fmla="*/ 426320 f120 1"/>
                <a:gd name="f157" fmla="*/ 467087 f120 1"/>
                <a:gd name="f158" fmla="*/ 275311 f121 1"/>
                <a:gd name="f159" fmla="*/ 425844 f120 1"/>
                <a:gd name="f160" fmla="+- f122 0 f1"/>
                <a:gd name="f161" fmla="*/ f125 1 470135"/>
                <a:gd name="f162" fmla="*/ f126 1 531025"/>
                <a:gd name="f163" fmla="*/ f127 1 470135"/>
                <a:gd name="f164" fmla="*/ f128 1 531025"/>
                <a:gd name="f165" fmla="*/ f129 1 470135"/>
                <a:gd name="f166" fmla="*/ f130 1 531025"/>
                <a:gd name="f167" fmla="*/ f131 1 470135"/>
                <a:gd name="f168" fmla="*/ f132 1 531025"/>
                <a:gd name="f169" fmla="*/ f133 1 470135"/>
                <a:gd name="f170" fmla="*/ f134 1 531025"/>
                <a:gd name="f171" fmla="*/ f135 1 470135"/>
                <a:gd name="f172" fmla="*/ f136 1 531025"/>
                <a:gd name="f173" fmla="*/ f137 1 470135"/>
                <a:gd name="f174" fmla="*/ f138 1 531025"/>
                <a:gd name="f175" fmla="*/ f139 1 470135"/>
                <a:gd name="f176" fmla="*/ f140 1 531025"/>
                <a:gd name="f177" fmla="*/ f141 1 470135"/>
                <a:gd name="f178" fmla="*/ f142 1 531025"/>
                <a:gd name="f179" fmla="*/ f143 1 470135"/>
                <a:gd name="f180" fmla="*/ f144 1 531025"/>
                <a:gd name="f181" fmla="*/ f145 1 470135"/>
                <a:gd name="f182" fmla="*/ f146 1 531025"/>
                <a:gd name="f183" fmla="*/ f147 1 470135"/>
                <a:gd name="f184" fmla="*/ f148 1 531025"/>
                <a:gd name="f185" fmla="*/ f149 1 470135"/>
                <a:gd name="f186" fmla="*/ f150 1 531025"/>
                <a:gd name="f187" fmla="*/ f151 1 470135"/>
                <a:gd name="f188" fmla="*/ f152 1 531025"/>
                <a:gd name="f189" fmla="*/ f153 1 470135"/>
                <a:gd name="f190" fmla="*/ f154 1 531025"/>
                <a:gd name="f191" fmla="*/ f155 1 470135"/>
                <a:gd name="f192" fmla="*/ f156 1 531025"/>
                <a:gd name="f193" fmla="*/ f157 1 531025"/>
                <a:gd name="f194" fmla="*/ f158 1 470135"/>
                <a:gd name="f195" fmla="*/ f159 1 531025"/>
                <a:gd name="f196" fmla="*/ f116 1 f123"/>
                <a:gd name="f197" fmla="*/ f117 1 f123"/>
                <a:gd name="f198" fmla="*/ f116 1 f124"/>
                <a:gd name="f199" fmla="*/ f118 1 f124"/>
                <a:gd name="f200" fmla="*/ f161 1 f123"/>
                <a:gd name="f201" fmla="*/ f162 1 f124"/>
                <a:gd name="f202" fmla="*/ f163 1 f123"/>
                <a:gd name="f203" fmla="*/ f164 1 f124"/>
                <a:gd name="f204" fmla="*/ f165 1 f123"/>
                <a:gd name="f205" fmla="*/ f166 1 f124"/>
                <a:gd name="f206" fmla="*/ f167 1 f123"/>
                <a:gd name="f207" fmla="*/ f168 1 f124"/>
                <a:gd name="f208" fmla="*/ f169 1 f123"/>
                <a:gd name="f209" fmla="*/ f170 1 f124"/>
                <a:gd name="f210" fmla="*/ f171 1 f123"/>
                <a:gd name="f211" fmla="*/ f172 1 f124"/>
                <a:gd name="f212" fmla="*/ f173 1 f123"/>
                <a:gd name="f213" fmla="*/ f174 1 f124"/>
                <a:gd name="f214" fmla="*/ f175 1 f123"/>
                <a:gd name="f215" fmla="*/ f176 1 f124"/>
                <a:gd name="f216" fmla="*/ f177 1 f123"/>
                <a:gd name="f217" fmla="*/ f178 1 f124"/>
                <a:gd name="f218" fmla="*/ f179 1 f123"/>
                <a:gd name="f219" fmla="*/ f180 1 f124"/>
                <a:gd name="f220" fmla="*/ f181 1 f123"/>
                <a:gd name="f221" fmla="*/ f182 1 f124"/>
                <a:gd name="f222" fmla="*/ f183 1 f123"/>
                <a:gd name="f223" fmla="*/ f184 1 f124"/>
                <a:gd name="f224" fmla="*/ f185 1 f123"/>
                <a:gd name="f225" fmla="*/ f186 1 f124"/>
                <a:gd name="f226" fmla="*/ f187 1 f123"/>
                <a:gd name="f227" fmla="*/ f188 1 f124"/>
                <a:gd name="f228" fmla="*/ f189 1 f123"/>
                <a:gd name="f229" fmla="*/ f190 1 f124"/>
                <a:gd name="f230" fmla="*/ f191 1 f123"/>
                <a:gd name="f231" fmla="*/ f192 1 f124"/>
                <a:gd name="f232" fmla="*/ f193 1 f124"/>
                <a:gd name="f233" fmla="*/ f194 1 f123"/>
                <a:gd name="f234" fmla="*/ f195 1 f124"/>
                <a:gd name="f235" fmla="*/ f196 f114 1"/>
                <a:gd name="f236" fmla="*/ f197 f114 1"/>
                <a:gd name="f237" fmla="*/ f199 f115 1"/>
                <a:gd name="f238" fmla="*/ f198 f115 1"/>
                <a:gd name="f239" fmla="*/ f200 f114 1"/>
                <a:gd name="f240" fmla="*/ f201 f115 1"/>
                <a:gd name="f241" fmla="*/ f202 f114 1"/>
                <a:gd name="f242" fmla="*/ f203 f115 1"/>
                <a:gd name="f243" fmla="*/ f204 f114 1"/>
                <a:gd name="f244" fmla="*/ f205 f115 1"/>
                <a:gd name="f245" fmla="*/ f206 f114 1"/>
                <a:gd name="f246" fmla="*/ f207 f115 1"/>
                <a:gd name="f247" fmla="*/ f208 f114 1"/>
                <a:gd name="f248" fmla="*/ f209 f115 1"/>
                <a:gd name="f249" fmla="*/ f210 f114 1"/>
                <a:gd name="f250" fmla="*/ f211 f115 1"/>
                <a:gd name="f251" fmla="*/ f212 f114 1"/>
                <a:gd name="f252" fmla="*/ f213 f115 1"/>
                <a:gd name="f253" fmla="*/ f214 f114 1"/>
                <a:gd name="f254" fmla="*/ f215 f115 1"/>
                <a:gd name="f255" fmla="*/ f216 f114 1"/>
                <a:gd name="f256" fmla="*/ f217 f115 1"/>
                <a:gd name="f257" fmla="*/ f218 f114 1"/>
                <a:gd name="f258" fmla="*/ f219 f115 1"/>
                <a:gd name="f259" fmla="*/ f220 f114 1"/>
                <a:gd name="f260" fmla="*/ f221 f115 1"/>
                <a:gd name="f261" fmla="*/ f222 f114 1"/>
                <a:gd name="f262" fmla="*/ f223 f115 1"/>
                <a:gd name="f263" fmla="*/ f224 f114 1"/>
                <a:gd name="f264" fmla="*/ f225 f115 1"/>
                <a:gd name="f265" fmla="*/ f226 f114 1"/>
                <a:gd name="f266" fmla="*/ f227 f115 1"/>
                <a:gd name="f267" fmla="*/ f228 f114 1"/>
                <a:gd name="f268" fmla="*/ f229 f115 1"/>
                <a:gd name="f269" fmla="*/ f230 f114 1"/>
                <a:gd name="f270" fmla="*/ f231 f115 1"/>
                <a:gd name="f271" fmla="*/ f232 f115 1"/>
                <a:gd name="f272" fmla="*/ f233 f114 1"/>
                <a:gd name="f273" fmla="*/ f234 f1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60">
                  <a:pos x="f239" y="f240"/>
                </a:cxn>
                <a:cxn ang="f160">
                  <a:pos x="f241" y="f242"/>
                </a:cxn>
                <a:cxn ang="f160">
                  <a:pos x="f243" y="f244"/>
                </a:cxn>
                <a:cxn ang="f160">
                  <a:pos x="f245" y="f246"/>
                </a:cxn>
                <a:cxn ang="f160">
                  <a:pos x="f247" y="f248"/>
                </a:cxn>
                <a:cxn ang="f160">
                  <a:pos x="f249" y="f250"/>
                </a:cxn>
                <a:cxn ang="f160">
                  <a:pos x="f251" y="f252"/>
                </a:cxn>
                <a:cxn ang="f160">
                  <a:pos x="f253" y="f254"/>
                </a:cxn>
                <a:cxn ang="f160">
                  <a:pos x="f255" y="f256"/>
                </a:cxn>
                <a:cxn ang="f160">
                  <a:pos x="f239" y="f240"/>
                </a:cxn>
                <a:cxn ang="f160">
                  <a:pos x="f257" y="f258"/>
                </a:cxn>
                <a:cxn ang="f160">
                  <a:pos x="f259" y="f260"/>
                </a:cxn>
                <a:cxn ang="f160">
                  <a:pos x="f261" y="f262"/>
                </a:cxn>
                <a:cxn ang="f160">
                  <a:pos x="f263" y="f264"/>
                </a:cxn>
                <a:cxn ang="f160">
                  <a:pos x="f265" y="f266"/>
                </a:cxn>
                <a:cxn ang="f160">
                  <a:pos x="f257" y="f258"/>
                </a:cxn>
                <a:cxn ang="f160">
                  <a:pos x="f267" y="f268"/>
                </a:cxn>
                <a:cxn ang="f160">
                  <a:pos x="f269" y="f270"/>
                </a:cxn>
                <a:cxn ang="f160">
                  <a:pos x="f267" y="f271"/>
                </a:cxn>
                <a:cxn ang="f160">
                  <a:pos x="f272" y="f273"/>
                </a:cxn>
                <a:cxn ang="f160">
                  <a:pos x="f267" y="f268"/>
                </a:cxn>
              </a:cxnLst>
              <a:rect l="f235" t="f238" r="f236" b="f237"/>
              <a:pathLst>
                <a:path w="470135" h="53102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8" y="f9"/>
                  </a:cubicBezTo>
                  <a:close/>
                  <a:moveTo>
                    <a:pt x="f62" y="f63"/>
                  </a:move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62" y="f63"/>
                  </a:cubicBezTo>
                  <a:close/>
                  <a:moveTo>
                    <a:pt x="f92" y="f93"/>
                  </a:moveTo>
                  <a:cubicBezTo>
                    <a:pt x="f94" y="f95"/>
                    <a:pt x="f96" y="f97"/>
                    <a:pt x="f96" y="f98"/>
                  </a:cubicBezTo>
                  <a:cubicBezTo>
                    <a:pt x="f96" y="f99"/>
                    <a:pt x="f100" y="f101"/>
                    <a:pt x="f92" y="f102"/>
                  </a:cubicBezTo>
                  <a:cubicBezTo>
                    <a:pt x="f103" y="f104"/>
                    <a:pt x="f105" y="f106"/>
                    <a:pt x="f107" y="f108"/>
                  </a:cubicBezTo>
                  <a:cubicBezTo>
                    <a:pt x="f109" y="f110"/>
                    <a:pt x="f111" y="f112"/>
                    <a:pt x="f92" y="f93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orma libre: forma 30">
              <a:extLst>
                <a:ext uri="{FF2B5EF4-FFF2-40B4-BE49-F238E27FC236}">
                  <a16:creationId xmlns:a16="http://schemas.microsoft.com/office/drawing/2014/main" id="{30995516-56B9-47CF-B825-0184C9728909}"/>
                </a:ext>
              </a:extLst>
            </p:cNvPr>
            <p:cNvSpPr/>
            <p:nvPr/>
          </p:nvSpPr>
          <p:spPr>
            <a:xfrm>
              <a:off x="8644033" y="4263508"/>
              <a:ext cx="52513" cy="5258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0485"/>
                <a:gd name="f7" fmla="val 70584"/>
                <a:gd name="f8" fmla="val 35532"/>
                <a:gd name="f9" fmla="val 70295"/>
                <a:gd name="f10" fmla="val 54963"/>
                <a:gd name="f11" fmla="val 54578"/>
                <a:gd name="f12" fmla="val 70679"/>
                <a:gd name="f13" fmla="val 35338"/>
                <a:gd name="f14" fmla="val 16383"/>
                <a:gd name="f15" fmla="val 70489"/>
                <a:gd name="f16" fmla="val 96"/>
                <a:gd name="f17" fmla="val 54296"/>
                <a:gd name="f18" fmla="val 35341"/>
                <a:gd name="f19" fmla="val -95"/>
                <a:gd name="f20" fmla="val 15815"/>
                <a:gd name="f21" fmla="val -282"/>
                <a:gd name="f22" fmla="val 36195"/>
                <a:gd name="f23" fmla="val 4"/>
                <a:gd name="f24" fmla="val 55531"/>
                <a:gd name="f25" fmla="val 289"/>
                <a:gd name="f26" fmla="val 70580"/>
                <a:gd name="f27" fmla="+- 0 0 -90"/>
                <a:gd name="f28" fmla="*/ f3 1 70485"/>
                <a:gd name="f29" fmla="*/ f4 1 70584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70485"/>
                <a:gd name="f38" fmla="*/ f34 1 70584"/>
                <a:gd name="f39" fmla="*/ 70485 f35 1"/>
                <a:gd name="f40" fmla="*/ 35532 f34 1"/>
                <a:gd name="f41" fmla="*/ 35338 f35 1"/>
                <a:gd name="f42" fmla="*/ 70584 f34 1"/>
                <a:gd name="f43" fmla="*/ 0 f35 1"/>
                <a:gd name="f44" fmla="*/ 35341 f34 1"/>
                <a:gd name="f45" fmla="*/ 36195 f35 1"/>
                <a:gd name="f46" fmla="*/ 4 f34 1"/>
                <a:gd name="f47" fmla="+- f36 0 f1"/>
                <a:gd name="f48" fmla="*/ f39 1 70485"/>
                <a:gd name="f49" fmla="*/ f40 1 70584"/>
                <a:gd name="f50" fmla="*/ f41 1 70485"/>
                <a:gd name="f51" fmla="*/ f42 1 70584"/>
                <a:gd name="f52" fmla="*/ f43 1 70485"/>
                <a:gd name="f53" fmla="*/ f44 1 70584"/>
                <a:gd name="f54" fmla="*/ f45 1 70485"/>
                <a:gd name="f55" fmla="*/ f46 1 70584"/>
                <a:gd name="f56" fmla="*/ f30 1 f37"/>
                <a:gd name="f57" fmla="*/ f31 1 f37"/>
                <a:gd name="f58" fmla="*/ f30 1 f38"/>
                <a:gd name="f59" fmla="*/ f32 1 f38"/>
                <a:gd name="f60" fmla="*/ f48 1 f37"/>
                <a:gd name="f61" fmla="*/ f49 1 f38"/>
                <a:gd name="f62" fmla="*/ f50 1 f37"/>
                <a:gd name="f63" fmla="*/ f51 1 f38"/>
                <a:gd name="f64" fmla="*/ f52 1 f37"/>
                <a:gd name="f65" fmla="*/ f53 1 f38"/>
                <a:gd name="f66" fmla="*/ f54 1 f37"/>
                <a:gd name="f67" fmla="*/ f55 1 f38"/>
                <a:gd name="f68" fmla="*/ f56 f28 1"/>
                <a:gd name="f69" fmla="*/ f57 f28 1"/>
                <a:gd name="f70" fmla="*/ f59 f29 1"/>
                <a:gd name="f71" fmla="*/ f58 f29 1"/>
                <a:gd name="f72" fmla="*/ f60 f28 1"/>
                <a:gd name="f73" fmla="*/ f61 f29 1"/>
                <a:gd name="f74" fmla="*/ f62 f28 1"/>
                <a:gd name="f75" fmla="*/ f63 f29 1"/>
                <a:gd name="f76" fmla="*/ f64 f28 1"/>
                <a:gd name="f77" fmla="*/ f65 f29 1"/>
                <a:gd name="f78" fmla="*/ f66 f28 1"/>
                <a:gd name="f79" fmla="*/ f67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2" y="f73"/>
                </a:cxn>
                <a:cxn ang="f47">
                  <a:pos x="f74" y="f75"/>
                </a:cxn>
                <a:cxn ang="f47">
                  <a:pos x="f76" y="f77"/>
                </a:cxn>
                <a:cxn ang="f47">
                  <a:pos x="f78" y="f79"/>
                </a:cxn>
                <a:cxn ang="f47">
                  <a:pos x="f72" y="f73"/>
                </a:cxn>
              </a:cxnLst>
              <a:rect l="f68" t="f71" r="f69" b="f70"/>
              <a:pathLst>
                <a:path w="70485" h="70584">
                  <a:moveTo>
                    <a:pt x="f6" y="f8"/>
                  </a:moveTo>
                  <a:cubicBezTo>
                    <a:pt x="f9" y="f10"/>
                    <a:pt x="f11" y="f12"/>
                    <a:pt x="f13" y="f7"/>
                  </a:cubicBezTo>
                  <a:cubicBezTo>
                    <a:pt x="f14" y="f15"/>
                    <a:pt x="f16" y="f17"/>
                    <a:pt x="f5" y="f18"/>
                  </a:cubicBezTo>
                  <a:cubicBezTo>
                    <a:pt x="f19" y="f20"/>
                    <a:pt x="f14" y="f21"/>
                    <a:pt x="f22" y="f23"/>
                  </a:cubicBezTo>
                  <a:cubicBezTo>
                    <a:pt x="f24" y="f25"/>
                    <a:pt x="f26" y="f20"/>
                    <a:pt x="f6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orma libre: forma 31">
              <a:extLst>
                <a:ext uri="{FF2B5EF4-FFF2-40B4-BE49-F238E27FC236}">
                  <a16:creationId xmlns:a16="http://schemas.microsoft.com/office/drawing/2014/main" id="{543930D4-8DDE-458A-8792-C0B6BFDBBF18}"/>
                </a:ext>
              </a:extLst>
            </p:cNvPr>
            <p:cNvSpPr/>
            <p:nvPr/>
          </p:nvSpPr>
          <p:spPr>
            <a:xfrm>
              <a:off x="8735427" y="4263518"/>
              <a:ext cx="52587" cy="5258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0583"/>
                <a:gd name="f7" fmla="val 70584"/>
                <a:gd name="f8" fmla="val 35722"/>
                <a:gd name="f9" fmla="val 55344"/>
                <a:gd name="f10" fmla="val 96"/>
                <a:gd name="f11" fmla="val 15431"/>
                <a:gd name="f12" fmla="val 35052"/>
                <a:gd name="f13" fmla="val 54674"/>
                <a:gd name="f14" fmla="val 70390"/>
                <a:gd name="f15" fmla="val 35912"/>
                <a:gd name="f16" fmla="val 70581"/>
                <a:gd name="f17" fmla="val 16577"/>
                <a:gd name="f18" fmla="val 70866"/>
                <a:gd name="f19" fmla="val -282"/>
                <a:gd name="f20" fmla="val 53912"/>
                <a:gd name="f21" fmla="val 4"/>
                <a:gd name="f22" fmla="val 34671"/>
                <a:gd name="f23" fmla="val 384"/>
                <a:gd name="f24" fmla="val 15526"/>
                <a:gd name="f25" fmla="val 16482"/>
                <a:gd name="f26" fmla="val -95"/>
                <a:gd name="f27" fmla="+- 0 0 -90"/>
                <a:gd name="f28" fmla="*/ f3 1 70583"/>
                <a:gd name="f29" fmla="*/ f4 1 70584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70583"/>
                <a:gd name="f38" fmla="*/ f34 1 70584"/>
                <a:gd name="f39" fmla="*/ 35722 f35 1"/>
                <a:gd name="f40" fmla="*/ 0 f34 1"/>
                <a:gd name="f41" fmla="*/ 70584 f35 1"/>
                <a:gd name="f42" fmla="*/ 35052 f34 1"/>
                <a:gd name="f43" fmla="*/ 35912 f35 1"/>
                <a:gd name="f44" fmla="*/ 70581 f34 1"/>
                <a:gd name="f45" fmla="*/ 4 f35 1"/>
                <a:gd name="f46" fmla="*/ 34671 f34 1"/>
                <a:gd name="f47" fmla="+- f36 0 f1"/>
                <a:gd name="f48" fmla="*/ f39 1 70583"/>
                <a:gd name="f49" fmla="*/ f40 1 70584"/>
                <a:gd name="f50" fmla="*/ f41 1 70583"/>
                <a:gd name="f51" fmla="*/ f42 1 70584"/>
                <a:gd name="f52" fmla="*/ f43 1 70583"/>
                <a:gd name="f53" fmla="*/ f44 1 70584"/>
                <a:gd name="f54" fmla="*/ f45 1 70583"/>
                <a:gd name="f55" fmla="*/ f46 1 70584"/>
                <a:gd name="f56" fmla="*/ f30 1 f37"/>
                <a:gd name="f57" fmla="*/ f31 1 f37"/>
                <a:gd name="f58" fmla="*/ f30 1 f38"/>
                <a:gd name="f59" fmla="*/ f32 1 f38"/>
                <a:gd name="f60" fmla="*/ f48 1 f37"/>
                <a:gd name="f61" fmla="*/ f49 1 f38"/>
                <a:gd name="f62" fmla="*/ f50 1 f37"/>
                <a:gd name="f63" fmla="*/ f51 1 f38"/>
                <a:gd name="f64" fmla="*/ f52 1 f37"/>
                <a:gd name="f65" fmla="*/ f53 1 f38"/>
                <a:gd name="f66" fmla="*/ f54 1 f37"/>
                <a:gd name="f67" fmla="*/ f55 1 f38"/>
                <a:gd name="f68" fmla="*/ f56 f28 1"/>
                <a:gd name="f69" fmla="*/ f57 f28 1"/>
                <a:gd name="f70" fmla="*/ f59 f29 1"/>
                <a:gd name="f71" fmla="*/ f58 f29 1"/>
                <a:gd name="f72" fmla="*/ f60 f28 1"/>
                <a:gd name="f73" fmla="*/ f61 f29 1"/>
                <a:gd name="f74" fmla="*/ f62 f28 1"/>
                <a:gd name="f75" fmla="*/ f63 f29 1"/>
                <a:gd name="f76" fmla="*/ f64 f28 1"/>
                <a:gd name="f77" fmla="*/ f65 f29 1"/>
                <a:gd name="f78" fmla="*/ f66 f28 1"/>
                <a:gd name="f79" fmla="*/ f67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2" y="f73"/>
                </a:cxn>
                <a:cxn ang="f47">
                  <a:pos x="f74" y="f75"/>
                </a:cxn>
                <a:cxn ang="f47">
                  <a:pos x="f76" y="f77"/>
                </a:cxn>
                <a:cxn ang="f47">
                  <a:pos x="f78" y="f79"/>
                </a:cxn>
                <a:cxn ang="f47">
                  <a:pos x="f72" y="f73"/>
                </a:cxn>
              </a:cxnLst>
              <a:rect l="f68" t="f71" r="f69" b="f70"/>
              <a:pathLst>
                <a:path w="70583" h="70584">
                  <a:moveTo>
                    <a:pt x="f8" y="f5"/>
                  </a:moveTo>
                  <a:cubicBezTo>
                    <a:pt x="f9" y="f10"/>
                    <a:pt x="f7" y="f11"/>
                    <a:pt x="f7" y="f12"/>
                  </a:cubicBezTo>
                  <a:cubicBezTo>
                    <a:pt x="f7" y="f13"/>
                    <a:pt x="f9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15506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7462ED3C-12C6-4C87-A263-E88F23F886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4923724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E55426E5-2818-41B6-A4C5-9AF1BEAF8C90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60225DA9-049C-4646-98AD-4D5C42164A9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01917" y="180109"/>
            <a:ext cx="7169307" cy="651162"/>
          </a:xfrm>
        </p:spPr>
        <p:txBody>
          <a:bodyPr anchorCtr="1"/>
          <a:lstStyle>
            <a:lvl1pPr algn="ctr">
              <a:lnSpc>
                <a:spcPct val="80000"/>
              </a:lnSpc>
              <a:defRPr sz="36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0E6F47B-113A-CEF5-3FB0-D7C651397F7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37450" y="3195638"/>
            <a:ext cx="1497013" cy="1828800"/>
            <a:chOff x="4748" y="2013"/>
            <a:chExt cx="943" cy="115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7774C5E6-5221-3AAD-6B6B-2ED301F100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8" y="2730"/>
              <a:ext cx="943" cy="435"/>
            </a:xfrm>
            <a:custGeom>
              <a:avLst/>
              <a:gdLst>
                <a:gd name="T0" fmla="*/ 151 w 164"/>
                <a:gd name="T1" fmla="*/ 60 h 76"/>
                <a:gd name="T2" fmla="*/ 155 w 164"/>
                <a:gd name="T3" fmla="*/ 64 h 76"/>
                <a:gd name="T4" fmla="*/ 164 w 164"/>
                <a:gd name="T5" fmla="*/ 65 h 76"/>
                <a:gd name="T6" fmla="*/ 0 w 164"/>
                <a:gd name="T7" fmla="*/ 66 h 76"/>
                <a:gd name="T8" fmla="*/ 19 w 164"/>
                <a:gd name="T9" fmla="*/ 64 h 76"/>
                <a:gd name="T10" fmla="*/ 20 w 164"/>
                <a:gd name="T11" fmla="*/ 58 h 76"/>
                <a:gd name="T12" fmla="*/ 20 w 164"/>
                <a:gd name="T13" fmla="*/ 27 h 76"/>
                <a:gd name="T14" fmla="*/ 21 w 164"/>
                <a:gd name="T15" fmla="*/ 21 h 76"/>
                <a:gd name="T16" fmla="*/ 23 w 164"/>
                <a:gd name="T17" fmla="*/ 28 h 76"/>
                <a:gd name="T18" fmla="*/ 24 w 164"/>
                <a:gd name="T19" fmla="*/ 56 h 76"/>
                <a:gd name="T20" fmla="*/ 29 w 164"/>
                <a:gd name="T21" fmla="*/ 61 h 76"/>
                <a:gd name="T22" fmla="*/ 106 w 164"/>
                <a:gd name="T23" fmla="*/ 59 h 76"/>
                <a:gd name="T24" fmla="*/ 113 w 164"/>
                <a:gd name="T25" fmla="*/ 52 h 76"/>
                <a:gd name="T26" fmla="*/ 113 w 164"/>
                <a:gd name="T27" fmla="*/ 9 h 76"/>
                <a:gd name="T28" fmla="*/ 114 w 164"/>
                <a:gd name="T29" fmla="*/ 1 h 76"/>
                <a:gd name="T30" fmla="*/ 117 w 164"/>
                <a:gd name="T31" fmla="*/ 3 h 76"/>
                <a:gd name="T32" fmla="*/ 117 w 164"/>
                <a:gd name="T33" fmla="*/ 59 h 76"/>
                <a:gd name="T34" fmla="*/ 117 w 164"/>
                <a:gd name="T35" fmla="*/ 63 h 76"/>
                <a:gd name="T36" fmla="*/ 110 w 164"/>
                <a:gd name="T37" fmla="*/ 65 h 76"/>
                <a:gd name="T38" fmla="*/ 116 w 164"/>
                <a:gd name="T39" fmla="*/ 65 h 76"/>
                <a:gd name="T40" fmla="*/ 118 w 164"/>
                <a:gd name="T41" fmla="*/ 61 h 76"/>
                <a:gd name="T42" fmla="*/ 122 w 164"/>
                <a:gd name="T43" fmla="*/ 59 h 76"/>
                <a:gd name="T44" fmla="*/ 142 w 164"/>
                <a:gd name="T45" fmla="*/ 61 h 76"/>
                <a:gd name="T46" fmla="*/ 148 w 164"/>
                <a:gd name="T47" fmla="*/ 62 h 76"/>
                <a:gd name="T48" fmla="*/ 150 w 164"/>
                <a:gd name="T49" fmla="*/ 63 h 76"/>
                <a:gd name="T50" fmla="*/ 144 w 164"/>
                <a:gd name="T51" fmla="*/ 66 h 76"/>
                <a:gd name="T52" fmla="*/ 149 w 164"/>
                <a:gd name="T53" fmla="*/ 64 h 76"/>
                <a:gd name="T54" fmla="*/ 151 w 164"/>
                <a:gd name="T55" fmla="*/ 6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76">
                  <a:moveTo>
                    <a:pt x="151" y="60"/>
                  </a:moveTo>
                  <a:cubicBezTo>
                    <a:pt x="151" y="62"/>
                    <a:pt x="152" y="64"/>
                    <a:pt x="155" y="64"/>
                  </a:cubicBezTo>
                  <a:cubicBezTo>
                    <a:pt x="158" y="64"/>
                    <a:pt x="161" y="65"/>
                    <a:pt x="164" y="65"/>
                  </a:cubicBezTo>
                  <a:cubicBezTo>
                    <a:pt x="146" y="76"/>
                    <a:pt x="20" y="76"/>
                    <a:pt x="0" y="66"/>
                  </a:cubicBezTo>
                  <a:cubicBezTo>
                    <a:pt x="6" y="63"/>
                    <a:pt x="12" y="64"/>
                    <a:pt x="19" y="64"/>
                  </a:cubicBezTo>
                  <a:cubicBezTo>
                    <a:pt x="20" y="62"/>
                    <a:pt x="20" y="60"/>
                    <a:pt x="20" y="58"/>
                  </a:cubicBezTo>
                  <a:cubicBezTo>
                    <a:pt x="20" y="48"/>
                    <a:pt x="20" y="37"/>
                    <a:pt x="20" y="27"/>
                  </a:cubicBezTo>
                  <a:cubicBezTo>
                    <a:pt x="20" y="25"/>
                    <a:pt x="19" y="23"/>
                    <a:pt x="21" y="21"/>
                  </a:cubicBezTo>
                  <a:cubicBezTo>
                    <a:pt x="24" y="23"/>
                    <a:pt x="23" y="26"/>
                    <a:pt x="23" y="28"/>
                  </a:cubicBezTo>
                  <a:cubicBezTo>
                    <a:pt x="24" y="37"/>
                    <a:pt x="24" y="47"/>
                    <a:pt x="24" y="56"/>
                  </a:cubicBezTo>
                  <a:cubicBezTo>
                    <a:pt x="23" y="59"/>
                    <a:pt x="25" y="61"/>
                    <a:pt x="29" y="61"/>
                  </a:cubicBezTo>
                  <a:cubicBezTo>
                    <a:pt x="54" y="59"/>
                    <a:pt x="80" y="59"/>
                    <a:pt x="106" y="59"/>
                  </a:cubicBezTo>
                  <a:cubicBezTo>
                    <a:pt x="113" y="59"/>
                    <a:pt x="113" y="59"/>
                    <a:pt x="113" y="52"/>
                  </a:cubicBezTo>
                  <a:cubicBezTo>
                    <a:pt x="113" y="37"/>
                    <a:pt x="113" y="23"/>
                    <a:pt x="113" y="9"/>
                  </a:cubicBezTo>
                  <a:cubicBezTo>
                    <a:pt x="113" y="6"/>
                    <a:pt x="113" y="3"/>
                    <a:pt x="114" y="1"/>
                  </a:cubicBezTo>
                  <a:cubicBezTo>
                    <a:pt x="116" y="0"/>
                    <a:pt x="116" y="2"/>
                    <a:pt x="117" y="3"/>
                  </a:cubicBezTo>
                  <a:cubicBezTo>
                    <a:pt x="117" y="21"/>
                    <a:pt x="117" y="40"/>
                    <a:pt x="117" y="59"/>
                  </a:cubicBezTo>
                  <a:cubicBezTo>
                    <a:pt x="117" y="60"/>
                    <a:pt x="117" y="61"/>
                    <a:pt x="117" y="63"/>
                  </a:cubicBezTo>
                  <a:cubicBezTo>
                    <a:pt x="115" y="66"/>
                    <a:pt x="112" y="64"/>
                    <a:pt x="110" y="65"/>
                  </a:cubicBezTo>
                  <a:cubicBezTo>
                    <a:pt x="112" y="66"/>
                    <a:pt x="114" y="65"/>
                    <a:pt x="116" y="65"/>
                  </a:cubicBezTo>
                  <a:cubicBezTo>
                    <a:pt x="117" y="64"/>
                    <a:pt x="117" y="62"/>
                    <a:pt x="118" y="61"/>
                  </a:cubicBezTo>
                  <a:cubicBezTo>
                    <a:pt x="119" y="60"/>
                    <a:pt x="119" y="58"/>
                    <a:pt x="122" y="59"/>
                  </a:cubicBezTo>
                  <a:cubicBezTo>
                    <a:pt x="128" y="61"/>
                    <a:pt x="135" y="60"/>
                    <a:pt x="142" y="61"/>
                  </a:cubicBezTo>
                  <a:cubicBezTo>
                    <a:pt x="144" y="62"/>
                    <a:pt x="146" y="61"/>
                    <a:pt x="148" y="62"/>
                  </a:cubicBezTo>
                  <a:cubicBezTo>
                    <a:pt x="149" y="62"/>
                    <a:pt x="149" y="62"/>
                    <a:pt x="150" y="63"/>
                  </a:cubicBezTo>
                  <a:cubicBezTo>
                    <a:pt x="149" y="66"/>
                    <a:pt x="146" y="64"/>
                    <a:pt x="144" y="66"/>
                  </a:cubicBezTo>
                  <a:cubicBezTo>
                    <a:pt x="147" y="67"/>
                    <a:pt x="148" y="65"/>
                    <a:pt x="149" y="64"/>
                  </a:cubicBezTo>
                  <a:cubicBezTo>
                    <a:pt x="150" y="62"/>
                    <a:pt x="148" y="60"/>
                    <a:pt x="151" y="60"/>
                  </a:cubicBezTo>
                  <a:close/>
                </a:path>
              </a:pathLst>
            </a:custGeom>
            <a:solidFill>
              <a:srgbClr val="DD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C5FD5D9C-38A8-DC05-A026-67CEE17361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8" y="2466"/>
              <a:ext cx="196" cy="264"/>
            </a:xfrm>
            <a:custGeom>
              <a:avLst/>
              <a:gdLst>
                <a:gd name="T0" fmla="*/ 19 w 34"/>
                <a:gd name="T1" fmla="*/ 0 h 46"/>
                <a:gd name="T2" fmla="*/ 31 w 34"/>
                <a:gd name="T3" fmla="*/ 23 h 46"/>
                <a:gd name="T4" fmla="*/ 34 w 34"/>
                <a:gd name="T5" fmla="*/ 35 h 46"/>
                <a:gd name="T6" fmla="*/ 31 w 34"/>
                <a:gd name="T7" fmla="*/ 46 h 46"/>
                <a:gd name="T8" fmla="*/ 24 w 34"/>
                <a:gd name="T9" fmla="*/ 41 h 46"/>
                <a:gd name="T10" fmla="*/ 13 w 34"/>
                <a:gd name="T11" fmla="*/ 33 h 46"/>
                <a:gd name="T12" fmla="*/ 13 w 34"/>
                <a:gd name="T13" fmla="*/ 30 h 46"/>
                <a:gd name="T14" fmla="*/ 12 w 34"/>
                <a:gd name="T15" fmla="*/ 37 h 46"/>
                <a:gd name="T16" fmla="*/ 2 w 34"/>
                <a:gd name="T17" fmla="*/ 43 h 46"/>
                <a:gd name="T18" fmla="*/ 1 w 34"/>
                <a:gd name="T19" fmla="*/ 37 h 46"/>
                <a:gd name="T20" fmla="*/ 3 w 34"/>
                <a:gd name="T21" fmla="*/ 12 h 46"/>
                <a:gd name="T22" fmla="*/ 8 w 34"/>
                <a:gd name="T23" fmla="*/ 7 h 46"/>
                <a:gd name="T24" fmla="*/ 19 w 34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46">
                  <a:moveTo>
                    <a:pt x="19" y="0"/>
                  </a:moveTo>
                  <a:cubicBezTo>
                    <a:pt x="23" y="8"/>
                    <a:pt x="29" y="15"/>
                    <a:pt x="31" y="23"/>
                  </a:cubicBezTo>
                  <a:cubicBezTo>
                    <a:pt x="33" y="27"/>
                    <a:pt x="34" y="31"/>
                    <a:pt x="34" y="35"/>
                  </a:cubicBezTo>
                  <a:cubicBezTo>
                    <a:pt x="34" y="39"/>
                    <a:pt x="31" y="42"/>
                    <a:pt x="31" y="46"/>
                  </a:cubicBezTo>
                  <a:cubicBezTo>
                    <a:pt x="29" y="44"/>
                    <a:pt x="28" y="41"/>
                    <a:pt x="24" y="41"/>
                  </a:cubicBezTo>
                  <a:cubicBezTo>
                    <a:pt x="15" y="42"/>
                    <a:pt x="15" y="42"/>
                    <a:pt x="13" y="33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2"/>
                    <a:pt x="12" y="34"/>
                    <a:pt x="12" y="37"/>
                  </a:cubicBezTo>
                  <a:cubicBezTo>
                    <a:pt x="11" y="43"/>
                    <a:pt x="9" y="45"/>
                    <a:pt x="2" y="43"/>
                  </a:cubicBezTo>
                  <a:cubicBezTo>
                    <a:pt x="0" y="41"/>
                    <a:pt x="0" y="39"/>
                    <a:pt x="1" y="37"/>
                  </a:cubicBezTo>
                  <a:cubicBezTo>
                    <a:pt x="2" y="28"/>
                    <a:pt x="3" y="20"/>
                    <a:pt x="3" y="12"/>
                  </a:cubicBezTo>
                  <a:cubicBezTo>
                    <a:pt x="4" y="10"/>
                    <a:pt x="6" y="9"/>
                    <a:pt x="8" y="7"/>
                  </a:cubicBezTo>
                  <a:cubicBezTo>
                    <a:pt x="12" y="5"/>
                    <a:pt x="15" y="2"/>
                    <a:pt x="19" y="0"/>
                  </a:cubicBezTo>
                  <a:close/>
                </a:path>
              </a:pathLst>
            </a:custGeom>
            <a:solidFill>
              <a:srgbClr val="C6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182B8ECB-4181-BF2C-E6F8-B824181189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7" y="2254"/>
              <a:ext cx="195" cy="235"/>
            </a:xfrm>
            <a:custGeom>
              <a:avLst/>
              <a:gdLst>
                <a:gd name="T0" fmla="*/ 0 w 34"/>
                <a:gd name="T1" fmla="*/ 21 h 41"/>
                <a:gd name="T2" fmla="*/ 9 w 34"/>
                <a:gd name="T3" fmla="*/ 1 h 41"/>
                <a:gd name="T4" fmla="*/ 11 w 34"/>
                <a:gd name="T5" fmla="*/ 7 h 41"/>
                <a:gd name="T6" fmla="*/ 15 w 34"/>
                <a:gd name="T7" fmla="*/ 9 h 41"/>
                <a:gd name="T8" fmla="*/ 19 w 34"/>
                <a:gd name="T9" fmla="*/ 4 h 41"/>
                <a:gd name="T10" fmla="*/ 24 w 34"/>
                <a:gd name="T11" fmla="*/ 0 h 41"/>
                <a:gd name="T12" fmla="*/ 28 w 34"/>
                <a:gd name="T13" fmla="*/ 26 h 41"/>
                <a:gd name="T14" fmla="*/ 26 w 34"/>
                <a:gd name="T15" fmla="*/ 25 h 41"/>
                <a:gd name="T16" fmla="*/ 18 w 34"/>
                <a:gd name="T17" fmla="*/ 26 h 41"/>
                <a:gd name="T18" fmla="*/ 11 w 34"/>
                <a:gd name="T19" fmla="*/ 37 h 41"/>
                <a:gd name="T20" fmla="*/ 5 w 34"/>
                <a:gd name="T21" fmla="*/ 41 h 41"/>
                <a:gd name="T22" fmla="*/ 3 w 34"/>
                <a:gd name="T23" fmla="*/ 33 h 41"/>
                <a:gd name="T24" fmla="*/ 2 w 34"/>
                <a:gd name="T25" fmla="*/ 27 h 41"/>
                <a:gd name="T26" fmla="*/ 0 w 34"/>
                <a:gd name="T2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1">
                  <a:moveTo>
                    <a:pt x="0" y="21"/>
                  </a:moveTo>
                  <a:cubicBezTo>
                    <a:pt x="2" y="14"/>
                    <a:pt x="2" y="6"/>
                    <a:pt x="9" y="1"/>
                  </a:cubicBezTo>
                  <a:cubicBezTo>
                    <a:pt x="11" y="3"/>
                    <a:pt x="12" y="5"/>
                    <a:pt x="11" y="7"/>
                  </a:cubicBezTo>
                  <a:cubicBezTo>
                    <a:pt x="10" y="11"/>
                    <a:pt x="12" y="10"/>
                    <a:pt x="15" y="9"/>
                  </a:cubicBezTo>
                  <a:cubicBezTo>
                    <a:pt x="17" y="8"/>
                    <a:pt x="18" y="6"/>
                    <a:pt x="19" y="4"/>
                  </a:cubicBezTo>
                  <a:cubicBezTo>
                    <a:pt x="20" y="2"/>
                    <a:pt x="22" y="1"/>
                    <a:pt x="24" y="0"/>
                  </a:cubicBezTo>
                  <a:cubicBezTo>
                    <a:pt x="33" y="8"/>
                    <a:pt x="34" y="17"/>
                    <a:pt x="28" y="26"/>
                  </a:cubicBezTo>
                  <a:cubicBezTo>
                    <a:pt x="27" y="26"/>
                    <a:pt x="26" y="25"/>
                    <a:pt x="26" y="25"/>
                  </a:cubicBezTo>
                  <a:cubicBezTo>
                    <a:pt x="22" y="21"/>
                    <a:pt x="20" y="21"/>
                    <a:pt x="18" y="26"/>
                  </a:cubicBezTo>
                  <a:cubicBezTo>
                    <a:pt x="16" y="30"/>
                    <a:pt x="14" y="34"/>
                    <a:pt x="11" y="37"/>
                  </a:cubicBezTo>
                  <a:cubicBezTo>
                    <a:pt x="9" y="39"/>
                    <a:pt x="8" y="41"/>
                    <a:pt x="5" y="41"/>
                  </a:cubicBezTo>
                  <a:cubicBezTo>
                    <a:pt x="3" y="39"/>
                    <a:pt x="3" y="36"/>
                    <a:pt x="3" y="33"/>
                  </a:cubicBezTo>
                  <a:cubicBezTo>
                    <a:pt x="3" y="31"/>
                    <a:pt x="3" y="29"/>
                    <a:pt x="2" y="27"/>
                  </a:cubicBezTo>
                  <a:cubicBezTo>
                    <a:pt x="0" y="25"/>
                    <a:pt x="1" y="23"/>
                    <a:pt x="0" y="21"/>
                  </a:cubicBezTo>
                  <a:close/>
                </a:path>
              </a:pathLst>
            </a:custGeom>
            <a:solidFill>
              <a:srgbClr val="CEE9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06F1D539-99F6-9E70-95BE-8B6AFDEA71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44" y="2604"/>
              <a:ext cx="173" cy="195"/>
            </a:xfrm>
            <a:custGeom>
              <a:avLst/>
              <a:gdLst>
                <a:gd name="T0" fmla="*/ 2 w 30"/>
                <a:gd name="T1" fmla="*/ 19 h 34"/>
                <a:gd name="T2" fmla="*/ 10 w 30"/>
                <a:gd name="T3" fmla="*/ 11 h 34"/>
                <a:gd name="T4" fmla="*/ 11 w 30"/>
                <a:gd name="T5" fmla="*/ 0 h 34"/>
                <a:gd name="T6" fmla="*/ 15 w 30"/>
                <a:gd name="T7" fmla="*/ 13 h 34"/>
                <a:gd name="T8" fmla="*/ 19 w 30"/>
                <a:gd name="T9" fmla="*/ 17 h 34"/>
                <a:gd name="T10" fmla="*/ 23 w 30"/>
                <a:gd name="T11" fmla="*/ 16 h 34"/>
                <a:gd name="T12" fmla="*/ 30 w 30"/>
                <a:gd name="T13" fmla="*/ 22 h 34"/>
                <a:gd name="T14" fmla="*/ 28 w 30"/>
                <a:gd name="T15" fmla="*/ 29 h 34"/>
                <a:gd name="T16" fmla="*/ 18 w 30"/>
                <a:gd name="T17" fmla="*/ 32 h 34"/>
                <a:gd name="T18" fmla="*/ 12 w 30"/>
                <a:gd name="T19" fmla="*/ 33 h 34"/>
                <a:gd name="T20" fmla="*/ 1 w 30"/>
                <a:gd name="T21" fmla="*/ 32 h 34"/>
                <a:gd name="T22" fmla="*/ 2 w 30"/>
                <a:gd name="T23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4">
                  <a:moveTo>
                    <a:pt x="2" y="19"/>
                  </a:moveTo>
                  <a:cubicBezTo>
                    <a:pt x="7" y="19"/>
                    <a:pt x="10" y="17"/>
                    <a:pt x="10" y="11"/>
                  </a:cubicBezTo>
                  <a:cubicBezTo>
                    <a:pt x="10" y="8"/>
                    <a:pt x="10" y="4"/>
                    <a:pt x="11" y="0"/>
                  </a:cubicBezTo>
                  <a:cubicBezTo>
                    <a:pt x="13" y="5"/>
                    <a:pt x="14" y="9"/>
                    <a:pt x="15" y="13"/>
                  </a:cubicBezTo>
                  <a:cubicBezTo>
                    <a:pt x="15" y="16"/>
                    <a:pt x="16" y="17"/>
                    <a:pt x="19" y="17"/>
                  </a:cubicBezTo>
                  <a:cubicBezTo>
                    <a:pt x="21" y="16"/>
                    <a:pt x="22" y="17"/>
                    <a:pt x="23" y="16"/>
                  </a:cubicBezTo>
                  <a:cubicBezTo>
                    <a:pt x="29" y="14"/>
                    <a:pt x="30" y="16"/>
                    <a:pt x="30" y="22"/>
                  </a:cubicBezTo>
                  <a:cubicBezTo>
                    <a:pt x="29" y="24"/>
                    <a:pt x="29" y="26"/>
                    <a:pt x="28" y="29"/>
                  </a:cubicBezTo>
                  <a:cubicBezTo>
                    <a:pt x="25" y="31"/>
                    <a:pt x="21" y="31"/>
                    <a:pt x="18" y="32"/>
                  </a:cubicBezTo>
                  <a:cubicBezTo>
                    <a:pt x="16" y="33"/>
                    <a:pt x="14" y="33"/>
                    <a:pt x="12" y="33"/>
                  </a:cubicBezTo>
                  <a:cubicBezTo>
                    <a:pt x="8" y="33"/>
                    <a:pt x="4" y="34"/>
                    <a:pt x="1" y="32"/>
                  </a:cubicBezTo>
                  <a:cubicBezTo>
                    <a:pt x="0" y="28"/>
                    <a:pt x="0" y="23"/>
                    <a:pt x="2" y="19"/>
                  </a:cubicBezTo>
                  <a:close/>
                </a:path>
              </a:pathLst>
            </a:custGeom>
            <a:solidFill>
              <a:srgbClr val="244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E91FA6F1-B89B-49E6-6A83-32B42A2A73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5" y="2369"/>
              <a:ext cx="253" cy="246"/>
            </a:xfrm>
            <a:custGeom>
              <a:avLst/>
              <a:gdLst>
                <a:gd name="T0" fmla="*/ 21 w 44"/>
                <a:gd name="T1" fmla="*/ 21 h 43"/>
                <a:gd name="T2" fmla="*/ 33 w 44"/>
                <a:gd name="T3" fmla="*/ 5 h 43"/>
                <a:gd name="T4" fmla="*/ 38 w 44"/>
                <a:gd name="T5" fmla="*/ 1 h 43"/>
                <a:gd name="T6" fmla="*/ 44 w 44"/>
                <a:gd name="T7" fmla="*/ 6 h 43"/>
                <a:gd name="T8" fmla="*/ 37 w 44"/>
                <a:gd name="T9" fmla="*/ 17 h 43"/>
                <a:gd name="T10" fmla="*/ 22 w 44"/>
                <a:gd name="T11" fmla="*/ 28 h 43"/>
                <a:gd name="T12" fmla="*/ 16 w 44"/>
                <a:gd name="T13" fmla="*/ 31 h 43"/>
                <a:gd name="T14" fmla="*/ 11 w 44"/>
                <a:gd name="T15" fmla="*/ 39 h 43"/>
                <a:gd name="T16" fmla="*/ 8 w 44"/>
                <a:gd name="T17" fmla="*/ 43 h 43"/>
                <a:gd name="T18" fmla="*/ 4 w 44"/>
                <a:gd name="T19" fmla="*/ 39 h 43"/>
                <a:gd name="T20" fmla="*/ 1 w 44"/>
                <a:gd name="T21" fmla="*/ 34 h 43"/>
                <a:gd name="T22" fmla="*/ 1 w 44"/>
                <a:gd name="T23" fmla="*/ 28 h 43"/>
                <a:gd name="T24" fmla="*/ 1 w 44"/>
                <a:gd name="T25" fmla="*/ 23 h 43"/>
                <a:gd name="T26" fmla="*/ 6 w 44"/>
                <a:gd name="T27" fmla="*/ 23 h 43"/>
                <a:gd name="T28" fmla="*/ 16 w 44"/>
                <a:gd name="T29" fmla="*/ 23 h 43"/>
                <a:gd name="T30" fmla="*/ 21 w 44"/>
                <a:gd name="T31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3">
                  <a:moveTo>
                    <a:pt x="21" y="21"/>
                  </a:moveTo>
                  <a:cubicBezTo>
                    <a:pt x="27" y="17"/>
                    <a:pt x="30" y="11"/>
                    <a:pt x="33" y="5"/>
                  </a:cubicBezTo>
                  <a:cubicBezTo>
                    <a:pt x="34" y="3"/>
                    <a:pt x="35" y="0"/>
                    <a:pt x="38" y="1"/>
                  </a:cubicBezTo>
                  <a:cubicBezTo>
                    <a:pt x="41" y="1"/>
                    <a:pt x="43" y="2"/>
                    <a:pt x="44" y="6"/>
                  </a:cubicBezTo>
                  <a:cubicBezTo>
                    <a:pt x="42" y="10"/>
                    <a:pt x="39" y="13"/>
                    <a:pt x="37" y="17"/>
                  </a:cubicBezTo>
                  <a:cubicBezTo>
                    <a:pt x="33" y="23"/>
                    <a:pt x="27" y="25"/>
                    <a:pt x="22" y="28"/>
                  </a:cubicBezTo>
                  <a:cubicBezTo>
                    <a:pt x="20" y="30"/>
                    <a:pt x="18" y="31"/>
                    <a:pt x="16" y="31"/>
                  </a:cubicBezTo>
                  <a:cubicBezTo>
                    <a:pt x="11" y="31"/>
                    <a:pt x="9" y="34"/>
                    <a:pt x="11" y="39"/>
                  </a:cubicBezTo>
                  <a:cubicBezTo>
                    <a:pt x="11" y="41"/>
                    <a:pt x="11" y="43"/>
                    <a:pt x="8" y="43"/>
                  </a:cubicBezTo>
                  <a:cubicBezTo>
                    <a:pt x="6" y="43"/>
                    <a:pt x="5" y="41"/>
                    <a:pt x="4" y="39"/>
                  </a:cubicBezTo>
                  <a:cubicBezTo>
                    <a:pt x="3" y="37"/>
                    <a:pt x="2" y="35"/>
                    <a:pt x="1" y="34"/>
                  </a:cubicBezTo>
                  <a:cubicBezTo>
                    <a:pt x="0" y="32"/>
                    <a:pt x="1" y="30"/>
                    <a:pt x="1" y="28"/>
                  </a:cubicBezTo>
                  <a:cubicBezTo>
                    <a:pt x="1" y="27"/>
                    <a:pt x="1" y="25"/>
                    <a:pt x="1" y="23"/>
                  </a:cubicBezTo>
                  <a:cubicBezTo>
                    <a:pt x="3" y="21"/>
                    <a:pt x="5" y="24"/>
                    <a:pt x="6" y="23"/>
                  </a:cubicBezTo>
                  <a:cubicBezTo>
                    <a:pt x="10" y="26"/>
                    <a:pt x="13" y="25"/>
                    <a:pt x="16" y="23"/>
                  </a:cubicBezTo>
                  <a:cubicBezTo>
                    <a:pt x="17" y="22"/>
                    <a:pt x="19" y="21"/>
                    <a:pt x="21" y="21"/>
                  </a:cubicBezTo>
                  <a:close/>
                </a:path>
              </a:pathLst>
            </a:custGeom>
            <a:solidFill>
              <a:srgbClr val="E9A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C338C2A7-C020-7A13-FA86-189C0B63B0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1" y="2082"/>
              <a:ext cx="132" cy="178"/>
            </a:xfrm>
            <a:custGeom>
              <a:avLst/>
              <a:gdLst>
                <a:gd name="T0" fmla="*/ 14 w 23"/>
                <a:gd name="T1" fmla="*/ 29 h 31"/>
                <a:gd name="T2" fmla="*/ 11 w 23"/>
                <a:gd name="T3" fmla="*/ 26 h 31"/>
                <a:gd name="T4" fmla="*/ 5 w 23"/>
                <a:gd name="T5" fmla="*/ 23 h 31"/>
                <a:gd name="T6" fmla="*/ 2 w 23"/>
                <a:gd name="T7" fmla="*/ 11 h 31"/>
                <a:gd name="T8" fmla="*/ 3 w 23"/>
                <a:gd name="T9" fmla="*/ 4 h 31"/>
                <a:gd name="T10" fmla="*/ 7 w 23"/>
                <a:gd name="T11" fmla="*/ 3 h 31"/>
                <a:gd name="T12" fmla="*/ 20 w 23"/>
                <a:gd name="T13" fmla="*/ 8 h 31"/>
                <a:gd name="T14" fmla="*/ 19 w 23"/>
                <a:gd name="T15" fmla="*/ 19 h 31"/>
                <a:gd name="T16" fmla="*/ 16 w 23"/>
                <a:gd name="T17" fmla="*/ 24 h 31"/>
                <a:gd name="T18" fmla="*/ 21 w 23"/>
                <a:gd name="T19" fmla="*/ 23 h 31"/>
                <a:gd name="T20" fmla="*/ 22 w 23"/>
                <a:gd name="T21" fmla="*/ 24 h 31"/>
                <a:gd name="T22" fmla="*/ 21 w 23"/>
                <a:gd name="T23" fmla="*/ 27 h 31"/>
                <a:gd name="T24" fmla="*/ 20 w 23"/>
                <a:gd name="T25" fmla="*/ 28 h 31"/>
                <a:gd name="T26" fmla="*/ 15 w 23"/>
                <a:gd name="T27" fmla="*/ 30 h 31"/>
                <a:gd name="T28" fmla="*/ 14 w 23"/>
                <a:gd name="T2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14" y="29"/>
                  </a:moveTo>
                  <a:cubicBezTo>
                    <a:pt x="14" y="27"/>
                    <a:pt x="13" y="25"/>
                    <a:pt x="11" y="26"/>
                  </a:cubicBezTo>
                  <a:cubicBezTo>
                    <a:pt x="8" y="26"/>
                    <a:pt x="6" y="25"/>
                    <a:pt x="5" y="23"/>
                  </a:cubicBezTo>
                  <a:cubicBezTo>
                    <a:pt x="3" y="19"/>
                    <a:pt x="0" y="15"/>
                    <a:pt x="2" y="11"/>
                  </a:cubicBezTo>
                  <a:cubicBezTo>
                    <a:pt x="2" y="8"/>
                    <a:pt x="1" y="6"/>
                    <a:pt x="3" y="4"/>
                  </a:cubicBezTo>
                  <a:cubicBezTo>
                    <a:pt x="4" y="3"/>
                    <a:pt x="6" y="3"/>
                    <a:pt x="7" y="3"/>
                  </a:cubicBezTo>
                  <a:cubicBezTo>
                    <a:pt x="16" y="0"/>
                    <a:pt x="16" y="0"/>
                    <a:pt x="20" y="8"/>
                  </a:cubicBezTo>
                  <a:cubicBezTo>
                    <a:pt x="23" y="12"/>
                    <a:pt x="20" y="15"/>
                    <a:pt x="19" y="19"/>
                  </a:cubicBezTo>
                  <a:cubicBezTo>
                    <a:pt x="18" y="21"/>
                    <a:pt x="16" y="22"/>
                    <a:pt x="16" y="24"/>
                  </a:cubicBezTo>
                  <a:cubicBezTo>
                    <a:pt x="18" y="25"/>
                    <a:pt x="19" y="22"/>
                    <a:pt x="21" y="23"/>
                  </a:cubicBezTo>
                  <a:cubicBezTo>
                    <a:pt x="22" y="23"/>
                    <a:pt x="22" y="23"/>
                    <a:pt x="22" y="24"/>
                  </a:cubicBezTo>
                  <a:cubicBezTo>
                    <a:pt x="21" y="25"/>
                    <a:pt x="21" y="26"/>
                    <a:pt x="21" y="27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19" y="29"/>
                    <a:pt x="17" y="31"/>
                    <a:pt x="15" y="30"/>
                  </a:cubicBezTo>
                  <a:cubicBezTo>
                    <a:pt x="15" y="30"/>
                    <a:pt x="14" y="30"/>
                    <a:pt x="14" y="29"/>
                  </a:cubicBezTo>
                  <a:close/>
                </a:path>
              </a:pathLst>
            </a:custGeom>
            <a:solidFill>
              <a:srgbClr val="EEAC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A2FAD19A-1DF1-E904-A059-A09580EED5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36" y="2770"/>
              <a:ext cx="98" cy="275"/>
            </a:xfrm>
            <a:custGeom>
              <a:avLst/>
              <a:gdLst>
                <a:gd name="T0" fmla="*/ 2 w 17"/>
                <a:gd name="T1" fmla="*/ 2 h 48"/>
                <a:gd name="T2" fmla="*/ 12 w 17"/>
                <a:gd name="T3" fmla="*/ 0 h 48"/>
                <a:gd name="T4" fmla="*/ 15 w 17"/>
                <a:gd name="T5" fmla="*/ 17 h 48"/>
                <a:gd name="T6" fmla="*/ 15 w 17"/>
                <a:gd name="T7" fmla="*/ 36 h 48"/>
                <a:gd name="T8" fmla="*/ 14 w 17"/>
                <a:gd name="T9" fmla="*/ 48 h 48"/>
                <a:gd name="T10" fmla="*/ 9 w 17"/>
                <a:gd name="T11" fmla="*/ 38 h 48"/>
                <a:gd name="T12" fmla="*/ 5 w 17"/>
                <a:gd name="T13" fmla="*/ 24 h 48"/>
                <a:gd name="T14" fmla="*/ 1 w 17"/>
                <a:gd name="T15" fmla="*/ 7 h 48"/>
                <a:gd name="T16" fmla="*/ 2 w 17"/>
                <a:gd name="T1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8">
                  <a:moveTo>
                    <a:pt x="2" y="2"/>
                  </a:moveTo>
                  <a:cubicBezTo>
                    <a:pt x="5" y="2"/>
                    <a:pt x="9" y="1"/>
                    <a:pt x="12" y="0"/>
                  </a:cubicBezTo>
                  <a:cubicBezTo>
                    <a:pt x="10" y="6"/>
                    <a:pt x="12" y="12"/>
                    <a:pt x="15" y="17"/>
                  </a:cubicBezTo>
                  <a:cubicBezTo>
                    <a:pt x="17" y="23"/>
                    <a:pt x="16" y="30"/>
                    <a:pt x="15" y="36"/>
                  </a:cubicBezTo>
                  <a:cubicBezTo>
                    <a:pt x="14" y="40"/>
                    <a:pt x="15" y="44"/>
                    <a:pt x="14" y="48"/>
                  </a:cubicBezTo>
                  <a:cubicBezTo>
                    <a:pt x="11" y="46"/>
                    <a:pt x="10" y="42"/>
                    <a:pt x="9" y="38"/>
                  </a:cubicBezTo>
                  <a:cubicBezTo>
                    <a:pt x="9" y="33"/>
                    <a:pt x="6" y="28"/>
                    <a:pt x="5" y="24"/>
                  </a:cubicBezTo>
                  <a:cubicBezTo>
                    <a:pt x="2" y="18"/>
                    <a:pt x="2" y="12"/>
                    <a:pt x="1" y="7"/>
                  </a:cubicBezTo>
                  <a:cubicBezTo>
                    <a:pt x="0" y="5"/>
                    <a:pt x="1" y="4"/>
                    <a:pt x="2" y="2"/>
                  </a:cubicBezTo>
                  <a:close/>
                </a:path>
              </a:pathLst>
            </a:custGeom>
            <a:solidFill>
              <a:srgbClr val="EDA2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FB8C624B-ECFF-1656-77F7-B12B0D21BC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7" y="2351"/>
              <a:ext cx="189" cy="218"/>
            </a:xfrm>
            <a:custGeom>
              <a:avLst/>
              <a:gdLst>
                <a:gd name="T0" fmla="*/ 30 w 33"/>
                <a:gd name="T1" fmla="*/ 27 h 38"/>
                <a:gd name="T2" fmla="*/ 26 w 33"/>
                <a:gd name="T3" fmla="*/ 26 h 38"/>
                <a:gd name="T4" fmla="*/ 18 w 33"/>
                <a:gd name="T5" fmla="*/ 24 h 38"/>
                <a:gd name="T6" fmla="*/ 14 w 33"/>
                <a:gd name="T7" fmla="*/ 24 h 38"/>
                <a:gd name="T8" fmla="*/ 10 w 33"/>
                <a:gd name="T9" fmla="*/ 23 h 38"/>
                <a:gd name="T10" fmla="*/ 8 w 33"/>
                <a:gd name="T11" fmla="*/ 30 h 38"/>
                <a:gd name="T12" fmla="*/ 8 w 33"/>
                <a:gd name="T13" fmla="*/ 37 h 38"/>
                <a:gd name="T14" fmla="*/ 7 w 33"/>
                <a:gd name="T15" fmla="*/ 38 h 38"/>
                <a:gd name="T16" fmla="*/ 3 w 33"/>
                <a:gd name="T17" fmla="*/ 30 h 38"/>
                <a:gd name="T18" fmla="*/ 4 w 33"/>
                <a:gd name="T19" fmla="*/ 24 h 38"/>
                <a:gd name="T20" fmla="*/ 2 w 33"/>
                <a:gd name="T21" fmla="*/ 12 h 38"/>
                <a:gd name="T22" fmla="*/ 3 w 33"/>
                <a:gd name="T23" fmla="*/ 5 h 38"/>
                <a:gd name="T24" fmla="*/ 10 w 33"/>
                <a:gd name="T25" fmla="*/ 1 h 38"/>
                <a:gd name="T26" fmla="*/ 13 w 33"/>
                <a:gd name="T27" fmla="*/ 4 h 38"/>
                <a:gd name="T28" fmla="*/ 12 w 33"/>
                <a:gd name="T29" fmla="*/ 9 h 38"/>
                <a:gd name="T30" fmla="*/ 12 w 33"/>
                <a:gd name="T31" fmla="*/ 14 h 38"/>
                <a:gd name="T32" fmla="*/ 13 w 33"/>
                <a:gd name="T33" fmla="*/ 15 h 38"/>
                <a:gd name="T34" fmla="*/ 22 w 33"/>
                <a:gd name="T35" fmla="*/ 14 h 38"/>
                <a:gd name="T36" fmla="*/ 26 w 33"/>
                <a:gd name="T37" fmla="*/ 6 h 38"/>
                <a:gd name="T38" fmla="*/ 31 w 33"/>
                <a:gd name="T39" fmla="*/ 9 h 38"/>
                <a:gd name="T40" fmla="*/ 33 w 33"/>
                <a:gd name="T41" fmla="*/ 15 h 38"/>
                <a:gd name="T42" fmla="*/ 33 w 33"/>
                <a:gd name="T43" fmla="*/ 23 h 38"/>
                <a:gd name="T44" fmla="*/ 30 w 33"/>
                <a:gd name="T45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38">
                  <a:moveTo>
                    <a:pt x="30" y="27"/>
                  </a:moveTo>
                  <a:cubicBezTo>
                    <a:pt x="28" y="30"/>
                    <a:pt x="27" y="27"/>
                    <a:pt x="26" y="26"/>
                  </a:cubicBezTo>
                  <a:cubicBezTo>
                    <a:pt x="24" y="23"/>
                    <a:pt x="22" y="21"/>
                    <a:pt x="18" y="24"/>
                  </a:cubicBezTo>
                  <a:cubicBezTo>
                    <a:pt x="17" y="25"/>
                    <a:pt x="16" y="24"/>
                    <a:pt x="14" y="24"/>
                  </a:cubicBezTo>
                  <a:cubicBezTo>
                    <a:pt x="13" y="23"/>
                    <a:pt x="11" y="21"/>
                    <a:pt x="10" y="23"/>
                  </a:cubicBezTo>
                  <a:cubicBezTo>
                    <a:pt x="8" y="25"/>
                    <a:pt x="6" y="27"/>
                    <a:pt x="8" y="30"/>
                  </a:cubicBezTo>
                  <a:cubicBezTo>
                    <a:pt x="9" y="32"/>
                    <a:pt x="10" y="35"/>
                    <a:pt x="8" y="37"/>
                  </a:cubicBezTo>
                  <a:cubicBezTo>
                    <a:pt x="8" y="38"/>
                    <a:pt x="7" y="38"/>
                    <a:pt x="7" y="38"/>
                  </a:cubicBezTo>
                  <a:cubicBezTo>
                    <a:pt x="3" y="36"/>
                    <a:pt x="4" y="33"/>
                    <a:pt x="3" y="30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7" y="17"/>
                    <a:pt x="7" y="17"/>
                    <a:pt x="2" y="12"/>
                  </a:cubicBezTo>
                  <a:cubicBezTo>
                    <a:pt x="0" y="9"/>
                    <a:pt x="1" y="7"/>
                    <a:pt x="3" y="5"/>
                  </a:cubicBezTo>
                  <a:cubicBezTo>
                    <a:pt x="5" y="4"/>
                    <a:pt x="6" y="0"/>
                    <a:pt x="10" y="1"/>
                  </a:cubicBezTo>
                  <a:cubicBezTo>
                    <a:pt x="11" y="2"/>
                    <a:pt x="12" y="3"/>
                    <a:pt x="13" y="4"/>
                  </a:cubicBezTo>
                  <a:cubicBezTo>
                    <a:pt x="15" y="6"/>
                    <a:pt x="15" y="7"/>
                    <a:pt x="12" y="9"/>
                  </a:cubicBezTo>
                  <a:cubicBezTo>
                    <a:pt x="8" y="11"/>
                    <a:pt x="10" y="12"/>
                    <a:pt x="12" y="14"/>
                  </a:cubicBezTo>
                  <a:cubicBezTo>
                    <a:pt x="13" y="14"/>
                    <a:pt x="13" y="14"/>
                    <a:pt x="13" y="15"/>
                  </a:cubicBezTo>
                  <a:cubicBezTo>
                    <a:pt x="16" y="19"/>
                    <a:pt x="20" y="19"/>
                    <a:pt x="22" y="14"/>
                  </a:cubicBezTo>
                  <a:cubicBezTo>
                    <a:pt x="23" y="11"/>
                    <a:pt x="24" y="8"/>
                    <a:pt x="26" y="6"/>
                  </a:cubicBezTo>
                  <a:cubicBezTo>
                    <a:pt x="29" y="5"/>
                    <a:pt x="30" y="7"/>
                    <a:pt x="31" y="9"/>
                  </a:cubicBezTo>
                  <a:cubicBezTo>
                    <a:pt x="31" y="11"/>
                    <a:pt x="32" y="13"/>
                    <a:pt x="33" y="15"/>
                  </a:cubicBezTo>
                  <a:cubicBezTo>
                    <a:pt x="33" y="18"/>
                    <a:pt x="33" y="20"/>
                    <a:pt x="33" y="23"/>
                  </a:cubicBezTo>
                  <a:cubicBezTo>
                    <a:pt x="32" y="25"/>
                    <a:pt x="32" y="27"/>
                    <a:pt x="30" y="27"/>
                  </a:cubicBezTo>
                  <a:close/>
                </a:path>
              </a:pathLst>
            </a:custGeom>
            <a:solidFill>
              <a:srgbClr val="EFA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795B3388-D17A-71B8-4B42-7D343BEC4F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8" y="2013"/>
              <a:ext cx="161" cy="149"/>
            </a:xfrm>
            <a:custGeom>
              <a:avLst/>
              <a:gdLst>
                <a:gd name="T0" fmla="*/ 4 w 28"/>
                <a:gd name="T1" fmla="*/ 16 h 26"/>
                <a:gd name="T2" fmla="*/ 0 w 28"/>
                <a:gd name="T3" fmla="*/ 16 h 26"/>
                <a:gd name="T4" fmla="*/ 23 w 28"/>
                <a:gd name="T5" fmla="*/ 5 h 26"/>
                <a:gd name="T6" fmla="*/ 27 w 28"/>
                <a:gd name="T7" fmla="*/ 13 h 26"/>
                <a:gd name="T8" fmla="*/ 27 w 28"/>
                <a:gd name="T9" fmla="*/ 21 h 26"/>
                <a:gd name="T10" fmla="*/ 25 w 28"/>
                <a:gd name="T11" fmla="*/ 26 h 26"/>
                <a:gd name="T12" fmla="*/ 20 w 28"/>
                <a:gd name="T13" fmla="*/ 22 h 26"/>
                <a:gd name="T14" fmla="*/ 18 w 28"/>
                <a:gd name="T15" fmla="*/ 16 h 26"/>
                <a:gd name="T16" fmla="*/ 10 w 28"/>
                <a:gd name="T17" fmla="*/ 12 h 26"/>
                <a:gd name="T18" fmla="*/ 4 w 28"/>
                <a:gd name="T1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6">
                  <a:moveTo>
                    <a:pt x="4" y="16"/>
                  </a:moveTo>
                  <a:cubicBezTo>
                    <a:pt x="3" y="15"/>
                    <a:pt x="1" y="17"/>
                    <a:pt x="0" y="16"/>
                  </a:cubicBezTo>
                  <a:cubicBezTo>
                    <a:pt x="2" y="6"/>
                    <a:pt x="14" y="0"/>
                    <a:pt x="23" y="5"/>
                  </a:cubicBezTo>
                  <a:cubicBezTo>
                    <a:pt x="27" y="7"/>
                    <a:pt x="27" y="10"/>
                    <a:pt x="27" y="13"/>
                  </a:cubicBezTo>
                  <a:cubicBezTo>
                    <a:pt x="28" y="16"/>
                    <a:pt x="28" y="19"/>
                    <a:pt x="27" y="21"/>
                  </a:cubicBezTo>
                  <a:cubicBezTo>
                    <a:pt x="26" y="22"/>
                    <a:pt x="28" y="25"/>
                    <a:pt x="25" y="26"/>
                  </a:cubicBezTo>
                  <a:cubicBezTo>
                    <a:pt x="23" y="26"/>
                    <a:pt x="21" y="25"/>
                    <a:pt x="20" y="22"/>
                  </a:cubicBezTo>
                  <a:cubicBezTo>
                    <a:pt x="19" y="20"/>
                    <a:pt x="18" y="18"/>
                    <a:pt x="18" y="16"/>
                  </a:cubicBezTo>
                  <a:cubicBezTo>
                    <a:pt x="17" y="11"/>
                    <a:pt x="15" y="10"/>
                    <a:pt x="10" y="12"/>
                  </a:cubicBezTo>
                  <a:cubicBezTo>
                    <a:pt x="8" y="13"/>
                    <a:pt x="6" y="15"/>
                    <a:pt x="4" y="16"/>
                  </a:cubicBezTo>
                  <a:close/>
                </a:path>
              </a:pathLst>
            </a:custGeom>
            <a:solidFill>
              <a:srgbClr val="EB7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E9E64D50-718A-F302-3136-C7BB75EF75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4" y="2294"/>
              <a:ext cx="172" cy="138"/>
            </a:xfrm>
            <a:custGeom>
              <a:avLst/>
              <a:gdLst>
                <a:gd name="T0" fmla="*/ 28 w 30"/>
                <a:gd name="T1" fmla="*/ 24 h 24"/>
                <a:gd name="T2" fmla="*/ 23 w 30"/>
                <a:gd name="T3" fmla="*/ 17 h 24"/>
                <a:gd name="T4" fmla="*/ 7 w 30"/>
                <a:gd name="T5" fmla="*/ 11 h 24"/>
                <a:gd name="T6" fmla="*/ 0 w 30"/>
                <a:gd name="T7" fmla="*/ 15 h 24"/>
                <a:gd name="T8" fmla="*/ 9 w 30"/>
                <a:gd name="T9" fmla="*/ 2 h 24"/>
                <a:gd name="T10" fmla="*/ 26 w 30"/>
                <a:gd name="T11" fmla="*/ 12 h 24"/>
                <a:gd name="T12" fmla="*/ 30 w 30"/>
                <a:gd name="T13" fmla="*/ 22 h 24"/>
                <a:gd name="T14" fmla="*/ 28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8" y="24"/>
                  </a:moveTo>
                  <a:cubicBezTo>
                    <a:pt x="26" y="22"/>
                    <a:pt x="28" y="17"/>
                    <a:pt x="23" y="17"/>
                  </a:cubicBezTo>
                  <a:cubicBezTo>
                    <a:pt x="17" y="17"/>
                    <a:pt x="13" y="13"/>
                    <a:pt x="7" y="11"/>
                  </a:cubicBezTo>
                  <a:cubicBezTo>
                    <a:pt x="4" y="12"/>
                    <a:pt x="2" y="15"/>
                    <a:pt x="0" y="15"/>
                  </a:cubicBezTo>
                  <a:cubicBezTo>
                    <a:pt x="1" y="10"/>
                    <a:pt x="3" y="4"/>
                    <a:pt x="9" y="2"/>
                  </a:cubicBezTo>
                  <a:cubicBezTo>
                    <a:pt x="17" y="0"/>
                    <a:pt x="24" y="4"/>
                    <a:pt x="26" y="12"/>
                  </a:cubicBezTo>
                  <a:cubicBezTo>
                    <a:pt x="27" y="15"/>
                    <a:pt x="28" y="19"/>
                    <a:pt x="30" y="22"/>
                  </a:cubicBezTo>
                  <a:cubicBezTo>
                    <a:pt x="30" y="23"/>
                    <a:pt x="30" y="24"/>
                    <a:pt x="28" y="24"/>
                  </a:cubicBezTo>
                  <a:close/>
                </a:path>
              </a:pathLst>
            </a:custGeom>
            <a:solidFill>
              <a:srgbClr val="F7C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EAB0F85C-F361-283E-103A-079AFD41FC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0" y="2672"/>
              <a:ext cx="385" cy="430"/>
            </a:xfrm>
            <a:custGeom>
              <a:avLst/>
              <a:gdLst>
                <a:gd name="T0" fmla="*/ 5 w 67"/>
                <a:gd name="T1" fmla="*/ 32 h 75"/>
                <a:gd name="T2" fmla="*/ 5 w 67"/>
                <a:gd name="T3" fmla="*/ 71 h 75"/>
                <a:gd name="T4" fmla="*/ 3 w 67"/>
                <a:gd name="T5" fmla="*/ 74 h 75"/>
                <a:gd name="T6" fmla="*/ 2 w 67"/>
                <a:gd name="T7" fmla="*/ 7 h 75"/>
                <a:gd name="T8" fmla="*/ 0 w 67"/>
                <a:gd name="T9" fmla="*/ 2 h 75"/>
                <a:gd name="T10" fmla="*/ 1 w 67"/>
                <a:gd name="T11" fmla="*/ 1 h 75"/>
                <a:gd name="T12" fmla="*/ 38 w 67"/>
                <a:gd name="T13" fmla="*/ 1 h 75"/>
                <a:gd name="T14" fmla="*/ 57 w 67"/>
                <a:gd name="T15" fmla="*/ 1 h 75"/>
                <a:gd name="T16" fmla="*/ 63 w 67"/>
                <a:gd name="T17" fmla="*/ 1 h 75"/>
                <a:gd name="T18" fmla="*/ 67 w 67"/>
                <a:gd name="T19" fmla="*/ 3 h 75"/>
                <a:gd name="T20" fmla="*/ 59 w 67"/>
                <a:gd name="T21" fmla="*/ 5 h 75"/>
                <a:gd name="T22" fmla="*/ 14 w 67"/>
                <a:gd name="T23" fmla="*/ 5 h 75"/>
                <a:gd name="T24" fmla="*/ 6 w 67"/>
                <a:gd name="T25" fmla="*/ 12 h 75"/>
                <a:gd name="T26" fmla="*/ 6 w 67"/>
                <a:gd name="T27" fmla="*/ 26 h 75"/>
                <a:gd name="T28" fmla="*/ 5 w 67"/>
                <a:gd name="T29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75">
                  <a:moveTo>
                    <a:pt x="5" y="32"/>
                  </a:moveTo>
                  <a:cubicBezTo>
                    <a:pt x="5" y="45"/>
                    <a:pt x="5" y="58"/>
                    <a:pt x="5" y="71"/>
                  </a:cubicBezTo>
                  <a:cubicBezTo>
                    <a:pt x="5" y="72"/>
                    <a:pt x="7" y="75"/>
                    <a:pt x="3" y="74"/>
                  </a:cubicBezTo>
                  <a:cubicBezTo>
                    <a:pt x="2" y="51"/>
                    <a:pt x="2" y="29"/>
                    <a:pt x="2" y="7"/>
                  </a:cubicBezTo>
                  <a:cubicBezTo>
                    <a:pt x="2" y="4"/>
                    <a:pt x="1" y="4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4" y="0"/>
                    <a:pt x="26" y="1"/>
                    <a:pt x="38" y="1"/>
                  </a:cubicBezTo>
                  <a:cubicBezTo>
                    <a:pt x="44" y="1"/>
                    <a:pt x="51" y="1"/>
                    <a:pt x="57" y="1"/>
                  </a:cubicBezTo>
                  <a:cubicBezTo>
                    <a:pt x="59" y="1"/>
                    <a:pt x="61" y="1"/>
                    <a:pt x="63" y="1"/>
                  </a:cubicBezTo>
                  <a:cubicBezTo>
                    <a:pt x="65" y="1"/>
                    <a:pt x="67" y="1"/>
                    <a:pt x="67" y="3"/>
                  </a:cubicBezTo>
                  <a:cubicBezTo>
                    <a:pt x="64" y="5"/>
                    <a:pt x="62" y="5"/>
                    <a:pt x="59" y="5"/>
                  </a:cubicBezTo>
                  <a:cubicBezTo>
                    <a:pt x="44" y="5"/>
                    <a:pt x="29" y="5"/>
                    <a:pt x="14" y="5"/>
                  </a:cubicBezTo>
                  <a:cubicBezTo>
                    <a:pt x="7" y="5"/>
                    <a:pt x="7" y="5"/>
                    <a:pt x="6" y="12"/>
                  </a:cubicBezTo>
                  <a:cubicBezTo>
                    <a:pt x="6" y="17"/>
                    <a:pt x="7" y="21"/>
                    <a:pt x="6" y="26"/>
                  </a:cubicBezTo>
                  <a:cubicBezTo>
                    <a:pt x="6" y="28"/>
                    <a:pt x="7" y="30"/>
                    <a:pt x="5" y="32"/>
                  </a:cubicBezTo>
                  <a:close/>
                </a:path>
              </a:pathLst>
            </a:custGeom>
            <a:solidFill>
              <a:srgbClr val="737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5558A32D-366F-19D4-99DD-9DB6AFBA41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9" y="2650"/>
              <a:ext cx="322" cy="34"/>
            </a:xfrm>
            <a:custGeom>
              <a:avLst/>
              <a:gdLst>
                <a:gd name="T0" fmla="*/ 3 w 56"/>
                <a:gd name="T1" fmla="*/ 6 h 6"/>
                <a:gd name="T2" fmla="*/ 2 w 56"/>
                <a:gd name="T3" fmla="*/ 6 h 6"/>
                <a:gd name="T4" fmla="*/ 4 w 56"/>
                <a:gd name="T5" fmla="*/ 2 h 6"/>
                <a:gd name="T6" fmla="*/ 37 w 56"/>
                <a:gd name="T7" fmla="*/ 1 h 6"/>
                <a:gd name="T8" fmla="*/ 55 w 56"/>
                <a:gd name="T9" fmla="*/ 1 h 6"/>
                <a:gd name="T10" fmla="*/ 50 w 56"/>
                <a:gd name="T11" fmla="*/ 6 h 6"/>
                <a:gd name="T12" fmla="*/ 8 w 56"/>
                <a:gd name="T13" fmla="*/ 6 h 6"/>
                <a:gd name="T14" fmla="*/ 3 w 56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6">
                  <a:moveTo>
                    <a:pt x="3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3"/>
                    <a:pt x="1" y="2"/>
                    <a:pt x="4" y="2"/>
                  </a:cubicBezTo>
                  <a:cubicBezTo>
                    <a:pt x="15" y="0"/>
                    <a:pt x="26" y="1"/>
                    <a:pt x="37" y="1"/>
                  </a:cubicBezTo>
                  <a:cubicBezTo>
                    <a:pt x="43" y="1"/>
                    <a:pt x="49" y="1"/>
                    <a:pt x="55" y="1"/>
                  </a:cubicBezTo>
                  <a:cubicBezTo>
                    <a:pt x="56" y="5"/>
                    <a:pt x="54" y="6"/>
                    <a:pt x="50" y="6"/>
                  </a:cubicBezTo>
                  <a:cubicBezTo>
                    <a:pt x="36" y="6"/>
                    <a:pt x="22" y="6"/>
                    <a:pt x="8" y="6"/>
                  </a:cubicBezTo>
                  <a:cubicBezTo>
                    <a:pt x="6" y="6"/>
                    <a:pt x="5" y="5"/>
                    <a:pt x="3" y="6"/>
                  </a:cubicBezTo>
                  <a:close/>
                </a:path>
              </a:pathLst>
            </a:custGeom>
            <a:solidFill>
              <a:srgbClr val="B5D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D362BA73-75E0-2D3A-B377-E6BAAC4CED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1" y="2065"/>
              <a:ext cx="133" cy="178"/>
            </a:xfrm>
            <a:custGeom>
              <a:avLst/>
              <a:gdLst>
                <a:gd name="T0" fmla="*/ 0 w 23"/>
                <a:gd name="T1" fmla="*/ 7 h 31"/>
                <a:gd name="T2" fmla="*/ 7 w 23"/>
                <a:gd name="T3" fmla="*/ 2 h 31"/>
                <a:gd name="T4" fmla="*/ 15 w 23"/>
                <a:gd name="T5" fmla="*/ 7 h 31"/>
                <a:gd name="T6" fmla="*/ 17 w 23"/>
                <a:gd name="T7" fmla="*/ 12 h 31"/>
                <a:gd name="T8" fmla="*/ 21 w 23"/>
                <a:gd name="T9" fmla="*/ 15 h 31"/>
                <a:gd name="T10" fmla="*/ 23 w 23"/>
                <a:gd name="T11" fmla="*/ 12 h 31"/>
                <a:gd name="T12" fmla="*/ 23 w 23"/>
                <a:gd name="T13" fmla="*/ 19 h 31"/>
                <a:gd name="T14" fmla="*/ 14 w 23"/>
                <a:gd name="T15" fmla="*/ 26 h 31"/>
                <a:gd name="T16" fmla="*/ 13 w 23"/>
                <a:gd name="T17" fmla="*/ 27 h 31"/>
                <a:gd name="T18" fmla="*/ 8 w 23"/>
                <a:gd name="T19" fmla="*/ 29 h 31"/>
                <a:gd name="T20" fmla="*/ 9 w 23"/>
                <a:gd name="T21" fmla="*/ 25 h 31"/>
                <a:gd name="T22" fmla="*/ 11 w 23"/>
                <a:gd name="T23" fmla="*/ 20 h 31"/>
                <a:gd name="T24" fmla="*/ 8 w 23"/>
                <a:gd name="T25" fmla="*/ 5 h 31"/>
                <a:gd name="T26" fmla="*/ 5 w 23"/>
                <a:gd name="T27" fmla="*/ 5 h 31"/>
                <a:gd name="T28" fmla="*/ 0 w 23"/>
                <a:gd name="T2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0" y="7"/>
                  </a:moveTo>
                  <a:cubicBezTo>
                    <a:pt x="2" y="5"/>
                    <a:pt x="4" y="3"/>
                    <a:pt x="7" y="2"/>
                  </a:cubicBezTo>
                  <a:cubicBezTo>
                    <a:pt x="13" y="0"/>
                    <a:pt x="14" y="0"/>
                    <a:pt x="15" y="7"/>
                  </a:cubicBezTo>
                  <a:cubicBezTo>
                    <a:pt x="15" y="9"/>
                    <a:pt x="17" y="11"/>
                    <a:pt x="17" y="12"/>
                  </a:cubicBezTo>
                  <a:cubicBezTo>
                    <a:pt x="18" y="15"/>
                    <a:pt x="20" y="14"/>
                    <a:pt x="21" y="15"/>
                  </a:cubicBezTo>
                  <a:cubicBezTo>
                    <a:pt x="22" y="14"/>
                    <a:pt x="23" y="13"/>
                    <a:pt x="23" y="12"/>
                  </a:cubicBezTo>
                  <a:cubicBezTo>
                    <a:pt x="23" y="14"/>
                    <a:pt x="23" y="17"/>
                    <a:pt x="23" y="19"/>
                  </a:cubicBezTo>
                  <a:cubicBezTo>
                    <a:pt x="19" y="21"/>
                    <a:pt x="15" y="22"/>
                    <a:pt x="14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1" y="29"/>
                    <a:pt x="11" y="31"/>
                    <a:pt x="8" y="29"/>
                  </a:cubicBezTo>
                  <a:cubicBezTo>
                    <a:pt x="6" y="28"/>
                    <a:pt x="8" y="26"/>
                    <a:pt x="9" y="25"/>
                  </a:cubicBezTo>
                  <a:cubicBezTo>
                    <a:pt x="9" y="23"/>
                    <a:pt x="10" y="21"/>
                    <a:pt x="11" y="20"/>
                  </a:cubicBezTo>
                  <a:cubicBezTo>
                    <a:pt x="15" y="14"/>
                    <a:pt x="11" y="10"/>
                    <a:pt x="8" y="5"/>
                  </a:cubicBezTo>
                  <a:cubicBezTo>
                    <a:pt x="7" y="3"/>
                    <a:pt x="6" y="5"/>
                    <a:pt x="5" y="5"/>
                  </a:cubicBezTo>
                  <a:cubicBezTo>
                    <a:pt x="4" y="6"/>
                    <a:pt x="2" y="7"/>
                    <a:pt x="0" y="7"/>
                  </a:cubicBezTo>
                  <a:close/>
                </a:path>
              </a:pathLst>
            </a:custGeom>
            <a:solidFill>
              <a:srgbClr val="EF9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AE5F6C9B-BAB7-6597-5205-3B34FA2E36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5" y="2374"/>
              <a:ext cx="75" cy="115"/>
            </a:xfrm>
            <a:custGeom>
              <a:avLst/>
              <a:gdLst>
                <a:gd name="T0" fmla="*/ 0 w 13"/>
                <a:gd name="T1" fmla="*/ 10 h 20"/>
                <a:gd name="T2" fmla="*/ 2 w 13"/>
                <a:gd name="T3" fmla="*/ 8 h 20"/>
                <a:gd name="T4" fmla="*/ 9 w 13"/>
                <a:gd name="T5" fmla="*/ 0 h 20"/>
                <a:gd name="T6" fmla="*/ 12 w 13"/>
                <a:gd name="T7" fmla="*/ 6 h 20"/>
                <a:gd name="T8" fmla="*/ 9 w 13"/>
                <a:gd name="T9" fmla="*/ 18 h 20"/>
                <a:gd name="T10" fmla="*/ 1 w 13"/>
                <a:gd name="T11" fmla="*/ 19 h 20"/>
                <a:gd name="T12" fmla="*/ 0 w 13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0">
                  <a:moveTo>
                    <a:pt x="0" y="10"/>
                  </a:moveTo>
                  <a:cubicBezTo>
                    <a:pt x="1" y="9"/>
                    <a:pt x="2" y="9"/>
                    <a:pt x="2" y="8"/>
                  </a:cubicBezTo>
                  <a:cubicBezTo>
                    <a:pt x="9" y="9"/>
                    <a:pt x="7" y="3"/>
                    <a:pt x="9" y="0"/>
                  </a:cubicBezTo>
                  <a:cubicBezTo>
                    <a:pt x="11" y="1"/>
                    <a:pt x="10" y="4"/>
                    <a:pt x="12" y="6"/>
                  </a:cubicBezTo>
                  <a:cubicBezTo>
                    <a:pt x="13" y="11"/>
                    <a:pt x="13" y="15"/>
                    <a:pt x="9" y="18"/>
                  </a:cubicBezTo>
                  <a:cubicBezTo>
                    <a:pt x="6" y="20"/>
                    <a:pt x="3" y="19"/>
                    <a:pt x="1" y="19"/>
                  </a:cubicBezTo>
                  <a:cubicBezTo>
                    <a:pt x="0" y="16"/>
                    <a:pt x="0" y="13"/>
                    <a:pt x="0" y="10"/>
                  </a:cubicBezTo>
                  <a:close/>
                </a:path>
              </a:pathLst>
            </a:custGeom>
            <a:solidFill>
              <a:srgbClr val="DF97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13142B24-E74E-AC37-E219-1EA013D422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6" y="2615"/>
              <a:ext cx="385" cy="75"/>
            </a:xfrm>
            <a:custGeom>
              <a:avLst/>
              <a:gdLst>
                <a:gd name="T0" fmla="*/ 0 w 67"/>
                <a:gd name="T1" fmla="*/ 12 h 13"/>
                <a:gd name="T2" fmla="*/ 8 w 67"/>
                <a:gd name="T3" fmla="*/ 11 h 13"/>
                <a:gd name="T4" fmla="*/ 43 w 67"/>
                <a:gd name="T5" fmla="*/ 11 h 13"/>
                <a:gd name="T6" fmla="*/ 52 w 67"/>
                <a:gd name="T7" fmla="*/ 7 h 13"/>
                <a:gd name="T8" fmla="*/ 56 w 67"/>
                <a:gd name="T9" fmla="*/ 7 h 13"/>
                <a:gd name="T10" fmla="*/ 61 w 67"/>
                <a:gd name="T11" fmla="*/ 5 h 13"/>
                <a:gd name="T12" fmla="*/ 66 w 67"/>
                <a:gd name="T13" fmla="*/ 4 h 13"/>
                <a:gd name="T14" fmla="*/ 66 w 67"/>
                <a:gd name="T15" fmla="*/ 10 h 13"/>
                <a:gd name="T16" fmla="*/ 56 w 67"/>
                <a:gd name="T17" fmla="*/ 12 h 13"/>
                <a:gd name="T18" fmla="*/ 0 w 67"/>
                <a:gd name="T1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13">
                  <a:moveTo>
                    <a:pt x="0" y="12"/>
                  </a:moveTo>
                  <a:cubicBezTo>
                    <a:pt x="2" y="10"/>
                    <a:pt x="5" y="11"/>
                    <a:pt x="8" y="11"/>
                  </a:cubicBezTo>
                  <a:cubicBezTo>
                    <a:pt x="20" y="11"/>
                    <a:pt x="32" y="11"/>
                    <a:pt x="43" y="11"/>
                  </a:cubicBezTo>
                  <a:cubicBezTo>
                    <a:pt x="47" y="11"/>
                    <a:pt x="51" y="11"/>
                    <a:pt x="52" y="7"/>
                  </a:cubicBezTo>
                  <a:cubicBezTo>
                    <a:pt x="54" y="7"/>
                    <a:pt x="55" y="7"/>
                    <a:pt x="56" y="7"/>
                  </a:cubicBezTo>
                  <a:cubicBezTo>
                    <a:pt x="58" y="7"/>
                    <a:pt x="59" y="6"/>
                    <a:pt x="61" y="5"/>
                  </a:cubicBezTo>
                  <a:cubicBezTo>
                    <a:pt x="63" y="6"/>
                    <a:pt x="63" y="0"/>
                    <a:pt x="66" y="4"/>
                  </a:cubicBezTo>
                  <a:cubicBezTo>
                    <a:pt x="66" y="6"/>
                    <a:pt x="67" y="8"/>
                    <a:pt x="66" y="10"/>
                  </a:cubicBezTo>
                  <a:cubicBezTo>
                    <a:pt x="63" y="13"/>
                    <a:pt x="59" y="11"/>
                    <a:pt x="56" y="12"/>
                  </a:cubicBezTo>
                  <a:cubicBezTo>
                    <a:pt x="37" y="12"/>
                    <a:pt x="19" y="12"/>
                    <a:pt x="0" y="12"/>
                  </a:cubicBezTo>
                  <a:close/>
                </a:path>
              </a:pathLst>
            </a:custGeom>
            <a:solidFill>
              <a:srgbClr val="92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34A76C60-CB82-4F4F-0DB9-66CE808699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8" y="2518"/>
              <a:ext cx="69" cy="149"/>
            </a:xfrm>
            <a:custGeom>
              <a:avLst/>
              <a:gdLst>
                <a:gd name="T0" fmla="*/ 5 w 12"/>
                <a:gd name="T1" fmla="*/ 23 h 26"/>
                <a:gd name="T2" fmla="*/ 0 w 12"/>
                <a:gd name="T3" fmla="*/ 24 h 26"/>
                <a:gd name="T4" fmla="*/ 8 w 12"/>
                <a:gd name="T5" fmla="*/ 1 h 26"/>
                <a:gd name="T6" fmla="*/ 9 w 12"/>
                <a:gd name="T7" fmla="*/ 1 h 26"/>
                <a:gd name="T8" fmla="*/ 12 w 12"/>
                <a:gd name="T9" fmla="*/ 8 h 26"/>
                <a:gd name="T10" fmla="*/ 5 w 12"/>
                <a:gd name="T1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6">
                  <a:moveTo>
                    <a:pt x="5" y="23"/>
                  </a:moveTo>
                  <a:cubicBezTo>
                    <a:pt x="4" y="25"/>
                    <a:pt x="2" y="26"/>
                    <a:pt x="0" y="24"/>
                  </a:cubicBezTo>
                  <a:cubicBezTo>
                    <a:pt x="3" y="16"/>
                    <a:pt x="7" y="9"/>
                    <a:pt x="8" y="1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4"/>
                    <a:pt x="9" y="7"/>
                    <a:pt x="12" y="8"/>
                  </a:cubicBezTo>
                  <a:cubicBezTo>
                    <a:pt x="12" y="14"/>
                    <a:pt x="8" y="18"/>
                    <a:pt x="5" y="23"/>
                  </a:cubicBezTo>
                  <a:close/>
                </a:path>
              </a:pathLst>
            </a:custGeom>
            <a:solidFill>
              <a:srgbClr val="DFA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9359F69C-743C-2230-FC01-1D1861C778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1" y="2420"/>
              <a:ext cx="57" cy="103"/>
            </a:xfrm>
            <a:custGeom>
              <a:avLst/>
              <a:gdLst>
                <a:gd name="T0" fmla="*/ 5 w 10"/>
                <a:gd name="T1" fmla="*/ 18 h 18"/>
                <a:gd name="T2" fmla="*/ 4 w 10"/>
                <a:gd name="T3" fmla="*/ 18 h 18"/>
                <a:gd name="T4" fmla="*/ 3 w 10"/>
                <a:gd name="T5" fmla="*/ 0 h 18"/>
                <a:gd name="T6" fmla="*/ 7 w 10"/>
                <a:gd name="T7" fmla="*/ 10 h 18"/>
                <a:gd name="T8" fmla="*/ 5 w 10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5" y="18"/>
                  </a:moveTo>
                  <a:cubicBezTo>
                    <a:pt x="5" y="18"/>
                    <a:pt x="4" y="18"/>
                    <a:pt x="4" y="18"/>
                  </a:cubicBezTo>
                  <a:cubicBezTo>
                    <a:pt x="0" y="12"/>
                    <a:pt x="1" y="6"/>
                    <a:pt x="3" y="0"/>
                  </a:cubicBezTo>
                  <a:cubicBezTo>
                    <a:pt x="8" y="1"/>
                    <a:pt x="10" y="6"/>
                    <a:pt x="7" y="10"/>
                  </a:cubicBezTo>
                  <a:cubicBezTo>
                    <a:pt x="6" y="12"/>
                    <a:pt x="4" y="15"/>
                    <a:pt x="5" y="18"/>
                  </a:cubicBezTo>
                  <a:close/>
                </a:path>
              </a:pathLst>
            </a:custGeom>
            <a:solidFill>
              <a:srgbClr val="EAB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80773B49-5369-A10E-886A-2C55C823BE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2" y="2174"/>
              <a:ext cx="69" cy="46"/>
            </a:xfrm>
            <a:custGeom>
              <a:avLst/>
              <a:gdLst>
                <a:gd name="T0" fmla="*/ 0 w 12"/>
                <a:gd name="T1" fmla="*/ 7 h 8"/>
                <a:gd name="T2" fmla="*/ 9 w 12"/>
                <a:gd name="T3" fmla="*/ 0 h 8"/>
                <a:gd name="T4" fmla="*/ 7 w 12"/>
                <a:gd name="T5" fmla="*/ 8 h 8"/>
                <a:gd name="T6" fmla="*/ 1 w 12"/>
                <a:gd name="T7" fmla="*/ 8 h 8"/>
                <a:gd name="T8" fmla="*/ 0 w 12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0"/>
                    <a:pt x="4" y="0"/>
                    <a:pt x="9" y="0"/>
                  </a:cubicBezTo>
                  <a:cubicBezTo>
                    <a:pt x="12" y="3"/>
                    <a:pt x="12" y="6"/>
                    <a:pt x="7" y="8"/>
                  </a:cubicBezTo>
                  <a:cubicBezTo>
                    <a:pt x="5" y="8"/>
                    <a:pt x="3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E868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1C616B91-B7D2-D67E-1EE7-A74643854C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59" y="2902"/>
              <a:ext cx="58" cy="195"/>
            </a:xfrm>
            <a:custGeom>
              <a:avLst/>
              <a:gdLst>
                <a:gd name="T0" fmla="*/ 2 w 10"/>
                <a:gd name="T1" fmla="*/ 0 h 34"/>
                <a:gd name="T2" fmla="*/ 6 w 10"/>
                <a:gd name="T3" fmla="*/ 15 h 34"/>
                <a:gd name="T4" fmla="*/ 10 w 10"/>
                <a:gd name="T5" fmla="*/ 25 h 34"/>
                <a:gd name="T6" fmla="*/ 10 w 10"/>
                <a:gd name="T7" fmla="*/ 30 h 34"/>
                <a:gd name="T8" fmla="*/ 8 w 10"/>
                <a:gd name="T9" fmla="*/ 34 h 34"/>
                <a:gd name="T10" fmla="*/ 8 w 10"/>
                <a:gd name="T11" fmla="*/ 34 h 34"/>
                <a:gd name="T12" fmla="*/ 8 w 10"/>
                <a:gd name="T13" fmla="*/ 33 h 34"/>
                <a:gd name="T14" fmla="*/ 5 w 10"/>
                <a:gd name="T15" fmla="*/ 25 h 34"/>
                <a:gd name="T16" fmla="*/ 1 w 10"/>
                <a:gd name="T17" fmla="*/ 6 h 34"/>
                <a:gd name="T18" fmla="*/ 2 w 10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34">
                  <a:moveTo>
                    <a:pt x="2" y="0"/>
                  </a:moveTo>
                  <a:cubicBezTo>
                    <a:pt x="4" y="5"/>
                    <a:pt x="6" y="9"/>
                    <a:pt x="6" y="15"/>
                  </a:cubicBezTo>
                  <a:cubicBezTo>
                    <a:pt x="7" y="18"/>
                    <a:pt x="9" y="22"/>
                    <a:pt x="10" y="25"/>
                  </a:cubicBezTo>
                  <a:cubicBezTo>
                    <a:pt x="10" y="27"/>
                    <a:pt x="10" y="28"/>
                    <a:pt x="10" y="30"/>
                  </a:cubicBezTo>
                  <a:cubicBezTo>
                    <a:pt x="9" y="31"/>
                    <a:pt x="10" y="33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3"/>
                    <a:pt x="8" y="33"/>
                  </a:cubicBezTo>
                  <a:cubicBezTo>
                    <a:pt x="6" y="31"/>
                    <a:pt x="6" y="28"/>
                    <a:pt x="5" y="25"/>
                  </a:cubicBezTo>
                  <a:cubicBezTo>
                    <a:pt x="4" y="19"/>
                    <a:pt x="3" y="12"/>
                    <a:pt x="1" y="6"/>
                  </a:cubicBezTo>
                  <a:cubicBezTo>
                    <a:pt x="1" y="4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E6B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69BE4CAE-2183-574F-F22C-CB623D04E2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7" y="2237"/>
              <a:ext cx="58" cy="74"/>
            </a:xfrm>
            <a:custGeom>
              <a:avLst/>
              <a:gdLst>
                <a:gd name="T0" fmla="*/ 5 w 10"/>
                <a:gd name="T1" fmla="*/ 0 h 13"/>
                <a:gd name="T2" fmla="*/ 6 w 10"/>
                <a:gd name="T3" fmla="*/ 0 h 13"/>
                <a:gd name="T4" fmla="*/ 10 w 10"/>
                <a:gd name="T5" fmla="*/ 3 h 13"/>
                <a:gd name="T6" fmla="*/ 1 w 10"/>
                <a:gd name="T7" fmla="*/ 13 h 13"/>
                <a:gd name="T8" fmla="*/ 0 w 10"/>
                <a:gd name="T9" fmla="*/ 12 h 13"/>
                <a:gd name="T10" fmla="*/ 5 w 1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3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8" y="0"/>
                    <a:pt x="9" y="2"/>
                    <a:pt x="10" y="3"/>
                  </a:cubicBezTo>
                  <a:cubicBezTo>
                    <a:pt x="6" y="6"/>
                    <a:pt x="7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1" y="7"/>
                    <a:pt x="3" y="4"/>
                    <a:pt x="5" y="0"/>
                  </a:cubicBezTo>
                  <a:close/>
                </a:path>
              </a:pathLst>
            </a:custGeom>
            <a:solidFill>
              <a:srgbClr val="93C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80B0874E-C077-C87C-B4F3-419297E4E8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9" y="2248"/>
              <a:ext cx="40" cy="75"/>
            </a:xfrm>
            <a:custGeom>
              <a:avLst/>
              <a:gdLst>
                <a:gd name="T0" fmla="*/ 5 w 7"/>
                <a:gd name="T1" fmla="*/ 10 h 13"/>
                <a:gd name="T2" fmla="*/ 6 w 7"/>
                <a:gd name="T3" fmla="*/ 11 h 13"/>
                <a:gd name="T4" fmla="*/ 2 w 7"/>
                <a:gd name="T5" fmla="*/ 12 h 13"/>
                <a:gd name="T6" fmla="*/ 1 w 7"/>
                <a:gd name="T7" fmla="*/ 8 h 13"/>
                <a:gd name="T8" fmla="*/ 0 w 7"/>
                <a:gd name="T9" fmla="*/ 2 h 13"/>
                <a:gd name="T10" fmla="*/ 4 w 7"/>
                <a:gd name="T11" fmla="*/ 0 h 13"/>
                <a:gd name="T12" fmla="*/ 5 w 7"/>
                <a:gd name="T13" fmla="*/ 1 h 13"/>
                <a:gd name="T14" fmla="*/ 5 w 7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5" y="10"/>
                  </a:moveTo>
                  <a:cubicBezTo>
                    <a:pt x="5" y="10"/>
                    <a:pt x="5" y="11"/>
                    <a:pt x="6" y="11"/>
                  </a:cubicBezTo>
                  <a:cubicBezTo>
                    <a:pt x="4" y="12"/>
                    <a:pt x="3" y="13"/>
                    <a:pt x="2" y="12"/>
                  </a:cubicBezTo>
                  <a:cubicBezTo>
                    <a:pt x="0" y="11"/>
                    <a:pt x="0" y="10"/>
                    <a:pt x="1" y="8"/>
                  </a:cubicBezTo>
                  <a:cubicBezTo>
                    <a:pt x="2" y="6"/>
                    <a:pt x="0" y="4"/>
                    <a:pt x="0" y="2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7" y="3"/>
                    <a:pt x="4" y="7"/>
                    <a:pt x="5" y="10"/>
                  </a:cubicBezTo>
                  <a:close/>
                </a:path>
              </a:pathLst>
            </a:custGeom>
            <a:solidFill>
              <a:srgbClr val="95C9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E2A1875A-E45C-C37D-10BB-4A84CE4495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09" y="2684"/>
              <a:ext cx="29" cy="384"/>
            </a:xfrm>
            <a:custGeom>
              <a:avLst/>
              <a:gdLst>
                <a:gd name="T0" fmla="*/ 1 w 5"/>
                <a:gd name="T1" fmla="*/ 67 h 67"/>
                <a:gd name="T2" fmla="*/ 1 w 5"/>
                <a:gd name="T3" fmla="*/ 11 h 67"/>
                <a:gd name="T4" fmla="*/ 1 w 5"/>
                <a:gd name="T5" fmla="*/ 4 h 67"/>
                <a:gd name="T6" fmla="*/ 3 w 5"/>
                <a:gd name="T7" fmla="*/ 2 h 67"/>
                <a:gd name="T8" fmla="*/ 4 w 5"/>
                <a:gd name="T9" fmla="*/ 9 h 67"/>
                <a:gd name="T10" fmla="*/ 4 w 5"/>
                <a:gd name="T11" fmla="*/ 50 h 67"/>
                <a:gd name="T12" fmla="*/ 3 w 5"/>
                <a:gd name="T13" fmla="*/ 64 h 67"/>
                <a:gd name="T14" fmla="*/ 1 w 5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7">
                  <a:moveTo>
                    <a:pt x="1" y="67"/>
                  </a:moveTo>
                  <a:cubicBezTo>
                    <a:pt x="1" y="48"/>
                    <a:pt x="1" y="29"/>
                    <a:pt x="1" y="11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2"/>
                    <a:pt x="1" y="0"/>
                    <a:pt x="3" y="2"/>
                  </a:cubicBezTo>
                  <a:cubicBezTo>
                    <a:pt x="5" y="4"/>
                    <a:pt x="4" y="7"/>
                    <a:pt x="4" y="9"/>
                  </a:cubicBezTo>
                  <a:cubicBezTo>
                    <a:pt x="4" y="23"/>
                    <a:pt x="4" y="37"/>
                    <a:pt x="4" y="50"/>
                  </a:cubicBezTo>
                  <a:cubicBezTo>
                    <a:pt x="4" y="55"/>
                    <a:pt x="5" y="59"/>
                    <a:pt x="3" y="64"/>
                  </a:cubicBezTo>
                  <a:cubicBezTo>
                    <a:pt x="3" y="65"/>
                    <a:pt x="4" y="67"/>
                    <a:pt x="1" y="67"/>
                  </a:cubicBezTo>
                  <a:close/>
                </a:path>
              </a:pathLst>
            </a:custGeom>
            <a:solidFill>
              <a:srgbClr val="797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C7E70826-4D57-5B4D-FFF8-0D70F065A4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09" y="2953"/>
              <a:ext cx="41" cy="155"/>
            </a:xfrm>
            <a:custGeom>
              <a:avLst/>
              <a:gdLst>
                <a:gd name="T0" fmla="*/ 1 w 7"/>
                <a:gd name="T1" fmla="*/ 20 h 27"/>
                <a:gd name="T2" fmla="*/ 3 w 7"/>
                <a:gd name="T3" fmla="*/ 4 h 27"/>
                <a:gd name="T4" fmla="*/ 5 w 7"/>
                <a:gd name="T5" fmla="*/ 2 h 27"/>
                <a:gd name="T6" fmla="*/ 5 w 7"/>
                <a:gd name="T7" fmla="*/ 8 h 27"/>
                <a:gd name="T8" fmla="*/ 7 w 7"/>
                <a:gd name="T9" fmla="*/ 16 h 27"/>
                <a:gd name="T10" fmla="*/ 6 w 7"/>
                <a:gd name="T11" fmla="*/ 20 h 27"/>
                <a:gd name="T12" fmla="*/ 1 w 7"/>
                <a:gd name="T13" fmla="*/ 27 h 27"/>
                <a:gd name="T14" fmla="*/ 1 w 7"/>
                <a:gd name="T15" fmla="*/ 25 h 27"/>
                <a:gd name="T16" fmla="*/ 1 w 7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7">
                  <a:moveTo>
                    <a:pt x="1" y="20"/>
                  </a:moveTo>
                  <a:cubicBezTo>
                    <a:pt x="3" y="15"/>
                    <a:pt x="2" y="9"/>
                    <a:pt x="3" y="4"/>
                  </a:cubicBezTo>
                  <a:cubicBezTo>
                    <a:pt x="4" y="3"/>
                    <a:pt x="3" y="0"/>
                    <a:pt x="5" y="2"/>
                  </a:cubicBezTo>
                  <a:cubicBezTo>
                    <a:pt x="6" y="4"/>
                    <a:pt x="6" y="6"/>
                    <a:pt x="5" y="8"/>
                  </a:cubicBezTo>
                  <a:cubicBezTo>
                    <a:pt x="5" y="11"/>
                    <a:pt x="5" y="14"/>
                    <a:pt x="7" y="16"/>
                  </a:cubicBezTo>
                  <a:cubicBezTo>
                    <a:pt x="7" y="17"/>
                    <a:pt x="6" y="18"/>
                    <a:pt x="6" y="20"/>
                  </a:cubicBezTo>
                  <a:cubicBezTo>
                    <a:pt x="3" y="21"/>
                    <a:pt x="5" y="26"/>
                    <a:pt x="1" y="27"/>
                  </a:cubicBezTo>
                  <a:cubicBezTo>
                    <a:pt x="0" y="26"/>
                    <a:pt x="0" y="26"/>
                    <a:pt x="1" y="25"/>
                  </a:cubicBezTo>
                  <a:cubicBezTo>
                    <a:pt x="1" y="23"/>
                    <a:pt x="1" y="22"/>
                    <a:pt x="1" y="20"/>
                  </a:cubicBezTo>
                  <a:close/>
                </a:path>
              </a:pathLst>
            </a:custGeom>
            <a:solidFill>
              <a:srgbClr val="DFB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67FB256C-CF42-7DF0-0820-BA1AA8FBF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3" y="2672"/>
              <a:ext cx="70" cy="75"/>
            </a:xfrm>
            <a:custGeom>
              <a:avLst/>
              <a:gdLst>
                <a:gd name="T0" fmla="*/ 11 w 12"/>
                <a:gd name="T1" fmla="*/ 3 h 13"/>
                <a:gd name="T2" fmla="*/ 9 w 12"/>
                <a:gd name="T3" fmla="*/ 13 h 13"/>
                <a:gd name="T4" fmla="*/ 8 w 12"/>
                <a:gd name="T5" fmla="*/ 11 h 13"/>
                <a:gd name="T6" fmla="*/ 0 w 12"/>
                <a:gd name="T7" fmla="*/ 3 h 13"/>
                <a:gd name="T8" fmla="*/ 0 w 12"/>
                <a:gd name="T9" fmla="*/ 2 h 13"/>
                <a:gd name="T10" fmla="*/ 8 w 12"/>
                <a:gd name="T11" fmla="*/ 1 h 13"/>
                <a:gd name="T12" fmla="*/ 11 w 12"/>
                <a:gd name="T13" fmla="*/ 2 h 13"/>
                <a:gd name="T14" fmla="*/ 11 w 12"/>
                <a:gd name="T1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3">
                  <a:moveTo>
                    <a:pt x="11" y="3"/>
                  </a:moveTo>
                  <a:cubicBezTo>
                    <a:pt x="8" y="6"/>
                    <a:pt x="11" y="10"/>
                    <a:pt x="9" y="13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7" y="4"/>
                    <a:pt x="7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6" y="1"/>
                    <a:pt x="8" y="1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2" y="2"/>
                    <a:pt x="12" y="3"/>
                    <a:pt x="11" y="3"/>
                  </a:cubicBezTo>
                  <a:close/>
                </a:path>
              </a:pathLst>
            </a:custGeom>
            <a:solidFill>
              <a:srgbClr val="4357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B53476AD-2E3C-3763-9A71-7EEA8D763B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59" y="3097"/>
              <a:ext cx="58" cy="22"/>
            </a:xfrm>
            <a:custGeom>
              <a:avLst/>
              <a:gdLst>
                <a:gd name="T0" fmla="*/ 8 w 10"/>
                <a:gd name="T1" fmla="*/ 0 h 4"/>
                <a:gd name="T2" fmla="*/ 8 w 10"/>
                <a:gd name="T3" fmla="*/ 3 h 4"/>
                <a:gd name="T4" fmla="*/ 0 w 10"/>
                <a:gd name="T5" fmla="*/ 4 h 4"/>
                <a:gd name="T6" fmla="*/ 8 w 10"/>
                <a:gd name="T7" fmla="*/ 0 h 4"/>
                <a:gd name="T8" fmla="*/ 8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9" y="1"/>
                    <a:pt x="10" y="2"/>
                    <a:pt x="8" y="3"/>
                  </a:cubicBezTo>
                  <a:cubicBezTo>
                    <a:pt x="5" y="4"/>
                    <a:pt x="3" y="4"/>
                    <a:pt x="0" y="4"/>
                  </a:cubicBezTo>
                  <a:cubicBezTo>
                    <a:pt x="2" y="0"/>
                    <a:pt x="5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6B6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9EBD0E01-7A93-12F0-FEFA-C42944985C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3" y="3085"/>
              <a:ext cx="52" cy="34"/>
            </a:xfrm>
            <a:custGeom>
              <a:avLst/>
              <a:gdLst>
                <a:gd name="T0" fmla="*/ 9 w 9"/>
                <a:gd name="T1" fmla="*/ 2 h 6"/>
                <a:gd name="T2" fmla="*/ 9 w 9"/>
                <a:gd name="T3" fmla="*/ 4 h 6"/>
                <a:gd name="T4" fmla="*/ 0 w 9"/>
                <a:gd name="T5" fmla="*/ 5 h 6"/>
                <a:gd name="T6" fmla="*/ 9 w 9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9" y="2"/>
                  </a:moveTo>
                  <a:cubicBezTo>
                    <a:pt x="9" y="3"/>
                    <a:pt x="9" y="3"/>
                    <a:pt x="9" y="4"/>
                  </a:cubicBezTo>
                  <a:cubicBezTo>
                    <a:pt x="6" y="6"/>
                    <a:pt x="3" y="4"/>
                    <a:pt x="0" y="5"/>
                  </a:cubicBezTo>
                  <a:cubicBezTo>
                    <a:pt x="2" y="0"/>
                    <a:pt x="5" y="1"/>
                    <a:pt x="9" y="2"/>
                  </a:cubicBezTo>
                  <a:close/>
                </a:path>
              </a:pathLst>
            </a:custGeom>
            <a:solidFill>
              <a:srgbClr val="71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7F8971D3-EDC2-0D3D-7600-5D22372739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5" y="2529"/>
              <a:ext cx="92" cy="447"/>
            </a:xfrm>
            <a:custGeom>
              <a:avLst/>
              <a:gdLst>
                <a:gd name="T0" fmla="*/ 9 w 16"/>
                <a:gd name="T1" fmla="*/ 28 h 78"/>
                <a:gd name="T2" fmla="*/ 10 w 16"/>
                <a:gd name="T3" fmla="*/ 27 h 78"/>
                <a:gd name="T4" fmla="*/ 6 w 16"/>
                <a:gd name="T5" fmla="*/ 22 h 78"/>
                <a:gd name="T6" fmla="*/ 2 w 16"/>
                <a:gd name="T7" fmla="*/ 10 h 78"/>
                <a:gd name="T8" fmla="*/ 8 w 16"/>
                <a:gd name="T9" fmla="*/ 2 h 78"/>
                <a:gd name="T10" fmla="*/ 15 w 16"/>
                <a:gd name="T11" fmla="*/ 0 h 78"/>
                <a:gd name="T12" fmla="*/ 13 w 16"/>
                <a:gd name="T13" fmla="*/ 24 h 78"/>
                <a:gd name="T14" fmla="*/ 14 w 16"/>
                <a:gd name="T15" fmla="*/ 32 h 78"/>
                <a:gd name="T16" fmla="*/ 13 w 16"/>
                <a:gd name="T17" fmla="*/ 45 h 78"/>
                <a:gd name="T18" fmla="*/ 13 w 16"/>
                <a:gd name="T19" fmla="*/ 64 h 78"/>
                <a:gd name="T20" fmla="*/ 11 w 16"/>
                <a:gd name="T21" fmla="*/ 76 h 78"/>
                <a:gd name="T22" fmla="*/ 9 w 16"/>
                <a:gd name="T23" fmla="*/ 78 h 78"/>
                <a:gd name="T24" fmla="*/ 9 w 16"/>
                <a:gd name="T25" fmla="*/ 2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78">
                  <a:moveTo>
                    <a:pt x="9" y="28"/>
                  </a:moveTo>
                  <a:cubicBezTo>
                    <a:pt x="9" y="28"/>
                    <a:pt x="9" y="28"/>
                    <a:pt x="10" y="27"/>
                  </a:cubicBezTo>
                  <a:cubicBezTo>
                    <a:pt x="10" y="25"/>
                    <a:pt x="8" y="23"/>
                    <a:pt x="6" y="22"/>
                  </a:cubicBezTo>
                  <a:cubicBezTo>
                    <a:pt x="2" y="19"/>
                    <a:pt x="3" y="14"/>
                    <a:pt x="2" y="10"/>
                  </a:cubicBezTo>
                  <a:cubicBezTo>
                    <a:pt x="0" y="5"/>
                    <a:pt x="3" y="2"/>
                    <a:pt x="8" y="2"/>
                  </a:cubicBezTo>
                  <a:cubicBezTo>
                    <a:pt x="10" y="2"/>
                    <a:pt x="13" y="1"/>
                    <a:pt x="15" y="0"/>
                  </a:cubicBezTo>
                  <a:cubicBezTo>
                    <a:pt x="15" y="8"/>
                    <a:pt x="15" y="16"/>
                    <a:pt x="13" y="24"/>
                  </a:cubicBezTo>
                  <a:cubicBezTo>
                    <a:pt x="13" y="27"/>
                    <a:pt x="12" y="29"/>
                    <a:pt x="14" y="32"/>
                  </a:cubicBezTo>
                  <a:cubicBezTo>
                    <a:pt x="14" y="36"/>
                    <a:pt x="14" y="40"/>
                    <a:pt x="13" y="45"/>
                  </a:cubicBezTo>
                  <a:cubicBezTo>
                    <a:pt x="16" y="51"/>
                    <a:pt x="13" y="58"/>
                    <a:pt x="13" y="64"/>
                  </a:cubicBezTo>
                  <a:cubicBezTo>
                    <a:pt x="13" y="68"/>
                    <a:pt x="14" y="72"/>
                    <a:pt x="11" y="76"/>
                  </a:cubicBezTo>
                  <a:cubicBezTo>
                    <a:pt x="10" y="76"/>
                    <a:pt x="10" y="77"/>
                    <a:pt x="9" y="78"/>
                  </a:cubicBezTo>
                  <a:cubicBezTo>
                    <a:pt x="9" y="61"/>
                    <a:pt x="9" y="45"/>
                    <a:pt x="9" y="28"/>
                  </a:cubicBezTo>
                  <a:close/>
                </a:path>
              </a:pathLst>
            </a:custGeom>
            <a:solidFill>
              <a:srgbClr val="F8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40BE7A36-CCC5-A7F8-B5C4-21C5803ADD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9" y="2409"/>
              <a:ext cx="87" cy="114"/>
            </a:xfrm>
            <a:custGeom>
              <a:avLst/>
              <a:gdLst>
                <a:gd name="T0" fmla="*/ 2 w 15"/>
                <a:gd name="T1" fmla="*/ 13 h 20"/>
                <a:gd name="T2" fmla="*/ 4 w 15"/>
                <a:gd name="T3" fmla="*/ 11 h 20"/>
                <a:gd name="T4" fmla="*/ 13 w 15"/>
                <a:gd name="T5" fmla="*/ 5 h 20"/>
                <a:gd name="T6" fmla="*/ 13 w 15"/>
                <a:gd name="T7" fmla="*/ 0 h 20"/>
                <a:gd name="T8" fmla="*/ 14 w 15"/>
                <a:gd name="T9" fmla="*/ 6 h 20"/>
                <a:gd name="T10" fmla="*/ 15 w 15"/>
                <a:gd name="T11" fmla="*/ 14 h 20"/>
                <a:gd name="T12" fmla="*/ 5 w 15"/>
                <a:gd name="T13" fmla="*/ 19 h 20"/>
                <a:gd name="T14" fmla="*/ 0 w 15"/>
                <a:gd name="T15" fmla="*/ 17 h 20"/>
                <a:gd name="T16" fmla="*/ 2 w 15"/>
                <a:gd name="T17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0">
                  <a:moveTo>
                    <a:pt x="2" y="13"/>
                  </a:moveTo>
                  <a:cubicBezTo>
                    <a:pt x="3" y="13"/>
                    <a:pt x="2" y="10"/>
                    <a:pt x="4" y="11"/>
                  </a:cubicBezTo>
                  <a:cubicBezTo>
                    <a:pt x="9" y="12"/>
                    <a:pt x="13" y="10"/>
                    <a:pt x="13" y="5"/>
                  </a:cubicBezTo>
                  <a:cubicBezTo>
                    <a:pt x="13" y="3"/>
                    <a:pt x="13" y="2"/>
                    <a:pt x="13" y="0"/>
                  </a:cubicBezTo>
                  <a:cubicBezTo>
                    <a:pt x="15" y="1"/>
                    <a:pt x="15" y="4"/>
                    <a:pt x="14" y="6"/>
                  </a:cubicBezTo>
                  <a:cubicBezTo>
                    <a:pt x="14" y="9"/>
                    <a:pt x="15" y="11"/>
                    <a:pt x="15" y="14"/>
                  </a:cubicBezTo>
                  <a:cubicBezTo>
                    <a:pt x="13" y="17"/>
                    <a:pt x="9" y="18"/>
                    <a:pt x="5" y="19"/>
                  </a:cubicBezTo>
                  <a:cubicBezTo>
                    <a:pt x="3" y="20"/>
                    <a:pt x="1" y="19"/>
                    <a:pt x="0" y="17"/>
                  </a:cubicBezTo>
                  <a:cubicBezTo>
                    <a:pt x="2" y="16"/>
                    <a:pt x="2" y="15"/>
                    <a:pt x="2" y="13"/>
                  </a:cubicBezTo>
                  <a:close/>
                </a:path>
              </a:pathLst>
            </a:custGeom>
            <a:solidFill>
              <a:srgbClr val="FCF2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D8BB29F8-4CF1-66BA-2D01-24B13A81BE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1" y="2787"/>
              <a:ext cx="92" cy="258"/>
            </a:xfrm>
            <a:custGeom>
              <a:avLst/>
              <a:gdLst>
                <a:gd name="T0" fmla="*/ 3 w 16"/>
                <a:gd name="T1" fmla="*/ 31 h 45"/>
                <a:gd name="T2" fmla="*/ 5 w 16"/>
                <a:gd name="T3" fmla="*/ 0 h 45"/>
                <a:gd name="T4" fmla="*/ 16 w 16"/>
                <a:gd name="T5" fmla="*/ 0 h 45"/>
                <a:gd name="T6" fmla="*/ 15 w 16"/>
                <a:gd name="T7" fmla="*/ 3 h 45"/>
                <a:gd name="T8" fmla="*/ 13 w 16"/>
                <a:gd name="T9" fmla="*/ 18 h 45"/>
                <a:gd name="T10" fmla="*/ 9 w 16"/>
                <a:gd name="T11" fmla="*/ 39 h 45"/>
                <a:gd name="T12" fmla="*/ 5 w 16"/>
                <a:gd name="T13" fmla="*/ 45 h 45"/>
                <a:gd name="T14" fmla="*/ 2 w 16"/>
                <a:gd name="T15" fmla="*/ 37 h 45"/>
                <a:gd name="T16" fmla="*/ 3 w 16"/>
                <a:gd name="T17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5">
                  <a:moveTo>
                    <a:pt x="3" y="31"/>
                  </a:moveTo>
                  <a:cubicBezTo>
                    <a:pt x="4" y="20"/>
                    <a:pt x="4" y="10"/>
                    <a:pt x="5" y="0"/>
                  </a:cubicBezTo>
                  <a:cubicBezTo>
                    <a:pt x="9" y="0"/>
                    <a:pt x="13" y="0"/>
                    <a:pt x="16" y="0"/>
                  </a:cubicBezTo>
                  <a:cubicBezTo>
                    <a:pt x="16" y="1"/>
                    <a:pt x="16" y="2"/>
                    <a:pt x="15" y="3"/>
                  </a:cubicBezTo>
                  <a:cubicBezTo>
                    <a:pt x="12" y="7"/>
                    <a:pt x="11" y="12"/>
                    <a:pt x="13" y="18"/>
                  </a:cubicBezTo>
                  <a:cubicBezTo>
                    <a:pt x="16" y="25"/>
                    <a:pt x="12" y="32"/>
                    <a:pt x="9" y="39"/>
                  </a:cubicBezTo>
                  <a:cubicBezTo>
                    <a:pt x="8" y="41"/>
                    <a:pt x="6" y="43"/>
                    <a:pt x="5" y="45"/>
                  </a:cubicBezTo>
                  <a:cubicBezTo>
                    <a:pt x="0" y="44"/>
                    <a:pt x="2" y="40"/>
                    <a:pt x="2" y="37"/>
                  </a:cubicBezTo>
                  <a:cubicBezTo>
                    <a:pt x="2" y="35"/>
                    <a:pt x="3" y="33"/>
                    <a:pt x="3" y="31"/>
                  </a:cubicBezTo>
                  <a:close/>
                </a:path>
              </a:pathLst>
            </a:custGeom>
            <a:solidFill>
              <a:srgbClr val="EDA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B1884291-BF98-78D2-A925-880206F10F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" y="2483"/>
              <a:ext cx="115" cy="155"/>
            </a:xfrm>
            <a:custGeom>
              <a:avLst/>
              <a:gdLst>
                <a:gd name="T0" fmla="*/ 19 w 20"/>
                <a:gd name="T1" fmla="*/ 9 h 27"/>
                <a:gd name="T2" fmla="*/ 18 w 20"/>
                <a:gd name="T3" fmla="*/ 14 h 27"/>
                <a:gd name="T4" fmla="*/ 17 w 20"/>
                <a:gd name="T5" fmla="*/ 24 h 27"/>
                <a:gd name="T6" fmla="*/ 3 w 20"/>
                <a:gd name="T7" fmla="*/ 24 h 27"/>
                <a:gd name="T8" fmla="*/ 1 w 20"/>
                <a:gd name="T9" fmla="*/ 18 h 27"/>
                <a:gd name="T10" fmla="*/ 1 w 20"/>
                <a:gd name="T11" fmla="*/ 7 h 27"/>
                <a:gd name="T12" fmla="*/ 1 w 20"/>
                <a:gd name="T13" fmla="*/ 2 h 27"/>
                <a:gd name="T14" fmla="*/ 7 w 20"/>
                <a:gd name="T15" fmla="*/ 0 h 27"/>
                <a:gd name="T16" fmla="*/ 11 w 20"/>
                <a:gd name="T17" fmla="*/ 1 h 27"/>
                <a:gd name="T18" fmla="*/ 18 w 20"/>
                <a:gd name="T19" fmla="*/ 6 h 27"/>
                <a:gd name="T20" fmla="*/ 19 w 20"/>
                <a:gd name="T21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7">
                  <a:moveTo>
                    <a:pt x="19" y="9"/>
                  </a:moveTo>
                  <a:cubicBezTo>
                    <a:pt x="19" y="11"/>
                    <a:pt x="18" y="12"/>
                    <a:pt x="18" y="14"/>
                  </a:cubicBezTo>
                  <a:cubicBezTo>
                    <a:pt x="20" y="18"/>
                    <a:pt x="19" y="21"/>
                    <a:pt x="17" y="24"/>
                  </a:cubicBezTo>
                  <a:cubicBezTo>
                    <a:pt x="13" y="27"/>
                    <a:pt x="8" y="27"/>
                    <a:pt x="3" y="24"/>
                  </a:cubicBezTo>
                  <a:cubicBezTo>
                    <a:pt x="2" y="22"/>
                    <a:pt x="1" y="20"/>
                    <a:pt x="1" y="18"/>
                  </a:cubicBezTo>
                  <a:cubicBezTo>
                    <a:pt x="3" y="14"/>
                    <a:pt x="2" y="11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7" y="0"/>
                    <a:pt x="18" y="0"/>
                    <a:pt x="18" y="6"/>
                  </a:cubicBezTo>
                  <a:cubicBezTo>
                    <a:pt x="19" y="7"/>
                    <a:pt x="18" y="8"/>
                    <a:pt x="19" y="9"/>
                  </a:cubicBezTo>
                  <a:close/>
                </a:path>
              </a:pathLst>
            </a:custGeom>
            <a:solidFill>
              <a:srgbClr val="E62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017A0164-EB23-9BE0-255E-1943A33CEE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5" y="2460"/>
              <a:ext cx="121" cy="121"/>
            </a:xfrm>
            <a:custGeom>
              <a:avLst/>
              <a:gdLst>
                <a:gd name="T0" fmla="*/ 21 w 21"/>
                <a:gd name="T1" fmla="*/ 13 h 21"/>
                <a:gd name="T2" fmla="*/ 19 w 21"/>
                <a:gd name="T3" fmla="*/ 8 h 21"/>
                <a:gd name="T4" fmla="*/ 14 w 21"/>
                <a:gd name="T5" fmla="*/ 6 h 21"/>
                <a:gd name="T6" fmla="*/ 8 w 21"/>
                <a:gd name="T7" fmla="*/ 5 h 21"/>
                <a:gd name="T8" fmla="*/ 3 w 21"/>
                <a:gd name="T9" fmla="*/ 11 h 21"/>
                <a:gd name="T10" fmla="*/ 4 w 21"/>
                <a:gd name="T11" fmla="*/ 21 h 21"/>
                <a:gd name="T12" fmla="*/ 3 w 21"/>
                <a:gd name="T13" fmla="*/ 18 h 21"/>
                <a:gd name="T14" fmla="*/ 2 w 21"/>
                <a:gd name="T15" fmla="*/ 13 h 21"/>
                <a:gd name="T16" fmla="*/ 3 w 21"/>
                <a:gd name="T17" fmla="*/ 4 h 21"/>
                <a:gd name="T18" fmla="*/ 9 w 21"/>
                <a:gd name="T19" fmla="*/ 3 h 21"/>
                <a:gd name="T20" fmla="*/ 14 w 21"/>
                <a:gd name="T21" fmla="*/ 4 h 21"/>
                <a:gd name="T22" fmla="*/ 21 w 21"/>
                <a:gd name="T23" fmla="*/ 7 h 21"/>
                <a:gd name="T24" fmla="*/ 21 w 21"/>
                <a:gd name="T2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1">
                  <a:moveTo>
                    <a:pt x="21" y="13"/>
                  </a:moveTo>
                  <a:cubicBezTo>
                    <a:pt x="19" y="12"/>
                    <a:pt x="20" y="10"/>
                    <a:pt x="19" y="8"/>
                  </a:cubicBezTo>
                  <a:cubicBezTo>
                    <a:pt x="19" y="5"/>
                    <a:pt x="17" y="4"/>
                    <a:pt x="14" y="6"/>
                  </a:cubicBezTo>
                  <a:cubicBezTo>
                    <a:pt x="12" y="7"/>
                    <a:pt x="10" y="6"/>
                    <a:pt x="8" y="5"/>
                  </a:cubicBezTo>
                  <a:cubicBezTo>
                    <a:pt x="4" y="5"/>
                    <a:pt x="3" y="7"/>
                    <a:pt x="3" y="11"/>
                  </a:cubicBezTo>
                  <a:cubicBezTo>
                    <a:pt x="4" y="14"/>
                    <a:pt x="7" y="17"/>
                    <a:pt x="4" y="21"/>
                  </a:cubicBezTo>
                  <a:cubicBezTo>
                    <a:pt x="3" y="21"/>
                    <a:pt x="2" y="20"/>
                    <a:pt x="3" y="18"/>
                  </a:cubicBezTo>
                  <a:cubicBezTo>
                    <a:pt x="3" y="16"/>
                    <a:pt x="3" y="14"/>
                    <a:pt x="2" y="13"/>
                  </a:cubicBezTo>
                  <a:cubicBezTo>
                    <a:pt x="0" y="10"/>
                    <a:pt x="1" y="7"/>
                    <a:pt x="3" y="4"/>
                  </a:cubicBezTo>
                  <a:cubicBezTo>
                    <a:pt x="5" y="1"/>
                    <a:pt x="7" y="1"/>
                    <a:pt x="9" y="3"/>
                  </a:cubicBezTo>
                  <a:cubicBezTo>
                    <a:pt x="11" y="4"/>
                    <a:pt x="12" y="5"/>
                    <a:pt x="14" y="4"/>
                  </a:cubicBezTo>
                  <a:cubicBezTo>
                    <a:pt x="18" y="0"/>
                    <a:pt x="20" y="2"/>
                    <a:pt x="21" y="7"/>
                  </a:cubicBezTo>
                  <a:cubicBezTo>
                    <a:pt x="21" y="9"/>
                    <a:pt x="21" y="11"/>
                    <a:pt x="21" y="13"/>
                  </a:cubicBezTo>
                  <a:close/>
                </a:path>
              </a:pathLst>
            </a:custGeom>
            <a:solidFill>
              <a:srgbClr val="D33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37C78C2E-FDC5-C925-D338-02DF304B64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9" y="2586"/>
              <a:ext cx="46" cy="86"/>
            </a:xfrm>
            <a:custGeom>
              <a:avLst/>
              <a:gdLst>
                <a:gd name="T0" fmla="*/ 0 w 8"/>
                <a:gd name="T1" fmla="*/ 6 h 15"/>
                <a:gd name="T2" fmla="*/ 1 w 8"/>
                <a:gd name="T3" fmla="*/ 4 h 15"/>
                <a:gd name="T4" fmla="*/ 3 w 8"/>
                <a:gd name="T5" fmla="*/ 0 h 15"/>
                <a:gd name="T6" fmla="*/ 8 w 8"/>
                <a:gd name="T7" fmla="*/ 12 h 15"/>
                <a:gd name="T8" fmla="*/ 3 w 8"/>
                <a:gd name="T9" fmla="*/ 13 h 15"/>
                <a:gd name="T10" fmla="*/ 0 w 8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6"/>
                  </a:moveTo>
                  <a:cubicBezTo>
                    <a:pt x="1" y="5"/>
                    <a:pt x="1" y="5"/>
                    <a:pt x="1" y="4"/>
                  </a:cubicBezTo>
                  <a:cubicBezTo>
                    <a:pt x="4" y="4"/>
                    <a:pt x="3" y="2"/>
                    <a:pt x="3" y="0"/>
                  </a:cubicBezTo>
                  <a:cubicBezTo>
                    <a:pt x="5" y="4"/>
                    <a:pt x="5" y="9"/>
                    <a:pt x="8" y="12"/>
                  </a:cubicBezTo>
                  <a:cubicBezTo>
                    <a:pt x="7" y="15"/>
                    <a:pt x="5" y="14"/>
                    <a:pt x="3" y="13"/>
                  </a:cubicBezTo>
                  <a:cubicBezTo>
                    <a:pt x="2" y="11"/>
                    <a:pt x="0" y="9"/>
                    <a:pt x="0" y="6"/>
                  </a:cubicBezTo>
                  <a:close/>
                </a:path>
              </a:pathLst>
            </a:custGeom>
            <a:solidFill>
              <a:srgbClr val="D5B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32AAEB06-9A52-DDF5-EAB4-BED35A4260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96" y="2237"/>
              <a:ext cx="40" cy="74"/>
            </a:xfrm>
            <a:custGeom>
              <a:avLst/>
              <a:gdLst>
                <a:gd name="T0" fmla="*/ 2 w 7"/>
                <a:gd name="T1" fmla="*/ 12 h 13"/>
                <a:gd name="T2" fmla="*/ 1 w 7"/>
                <a:gd name="T3" fmla="*/ 11 h 13"/>
                <a:gd name="T4" fmla="*/ 2 w 7"/>
                <a:gd name="T5" fmla="*/ 3 h 13"/>
                <a:gd name="T6" fmla="*/ 7 w 7"/>
                <a:gd name="T7" fmla="*/ 0 h 13"/>
                <a:gd name="T8" fmla="*/ 2 w 7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2" y="12"/>
                  </a:moveTo>
                  <a:cubicBezTo>
                    <a:pt x="2" y="12"/>
                    <a:pt x="0" y="13"/>
                    <a:pt x="1" y="11"/>
                  </a:cubicBezTo>
                  <a:cubicBezTo>
                    <a:pt x="1" y="8"/>
                    <a:pt x="1" y="5"/>
                    <a:pt x="2" y="3"/>
                  </a:cubicBezTo>
                  <a:cubicBezTo>
                    <a:pt x="4" y="3"/>
                    <a:pt x="5" y="1"/>
                    <a:pt x="7" y="0"/>
                  </a:cubicBezTo>
                  <a:cubicBezTo>
                    <a:pt x="7" y="5"/>
                    <a:pt x="4" y="8"/>
                    <a:pt x="2" y="12"/>
                  </a:cubicBezTo>
                  <a:close/>
                </a:path>
              </a:pathLst>
            </a:custGeom>
            <a:solidFill>
              <a:srgbClr val="285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4D9564BA-A619-64CB-333A-793199A244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1" y="2185"/>
              <a:ext cx="29" cy="17"/>
            </a:xfrm>
            <a:custGeom>
              <a:avLst/>
              <a:gdLst>
                <a:gd name="T0" fmla="*/ 3 w 5"/>
                <a:gd name="T1" fmla="*/ 0 h 3"/>
                <a:gd name="T2" fmla="*/ 5 w 5"/>
                <a:gd name="T3" fmla="*/ 1 h 3"/>
                <a:gd name="T4" fmla="*/ 2 w 5"/>
                <a:gd name="T5" fmla="*/ 3 h 3"/>
                <a:gd name="T6" fmla="*/ 0 w 5"/>
                <a:gd name="T7" fmla="*/ 1 h 3"/>
                <a:gd name="T8" fmla="*/ 3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4" y="0"/>
                    <a:pt x="5" y="0"/>
                    <a:pt x="5" y="1"/>
                  </a:cubicBezTo>
                  <a:cubicBezTo>
                    <a:pt x="5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CD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CC4C9F82-7EA0-DA06-E3C0-EB7F860DC5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7" y="2357"/>
              <a:ext cx="109" cy="115"/>
            </a:xfrm>
            <a:custGeom>
              <a:avLst/>
              <a:gdLst>
                <a:gd name="T0" fmla="*/ 3 w 19"/>
                <a:gd name="T1" fmla="*/ 0 h 20"/>
                <a:gd name="T2" fmla="*/ 19 w 19"/>
                <a:gd name="T3" fmla="*/ 6 h 20"/>
                <a:gd name="T4" fmla="*/ 13 w 19"/>
                <a:gd name="T5" fmla="*/ 17 h 20"/>
                <a:gd name="T6" fmla="*/ 5 w 19"/>
                <a:gd name="T7" fmla="*/ 14 h 20"/>
                <a:gd name="T8" fmla="*/ 10 w 19"/>
                <a:gd name="T9" fmla="*/ 14 h 20"/>
                <a:gd name="T10" fmla="*/ 6 w 19"/>
                <a:gd name="T11" fmla="*/ 13 h 20"/>
                <a:gd name="T12" fmla="*/ 1 w 19"/>
                <a:gd name="T13" fmla="*/ 11 h 20"/>
                <a:gd name="T14" fmla="*/ 7 w 19"/>
                <a:gd name="T15" fmla="*/ 6 h 20"/>
                <a:gd name="T16" fmla="*/ 3 w 19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0">
                  <a:moveTo>
                    <a:pt x="3" y="0"/>
                  </a:moveTo>
                  <a:cubicBezTo>
                    <a:pt x="9" y="0"/>
                    <a:pt x="14" y="4"/>
                    <a:pt x="19" y="6"/>
                  </a:cubicBezTo>
                  <a:cubicBezTo>
                    <a:pt x="18" y="10"/>
                    <a:pt x="17" y="14"/>
                    <a:pt x="13" y="17"/>
                  </a:cubicBezTo>
                  <a:cubicBezTo>
                    <a:pt x="10" y="20"/>
                    <a:pt x="6" y="18"/>
                    <a:pt x="5" y="14"/>
                  </a:cubicBezTo>
                  <a:cubicBezTo>
                    <a:pt x="7" y="13"/>
                    <a:pt x="8" y="15"/>
                    <a:pt x="10" y="14"/>
                  </a:cubicBezTo>
                  <a:cubicBezTo>
                    <a:pt x="8" y="14"/>
                    <a:pt x="7" y="14"/>
                    <a:pt x="6" y="13"/>
                  </a:cubicBezTo>
                  <a:cubicBezTo>
                    <a:pt x="3" y="14"/>
                    <a:pt x="2" y="13"/>
                    <a:pt x="1" y="11"/>
                  </a:cubicBezTo>
                  <a:cubicBezTo>
                    <a:pt x="0" y="6"/>
                    <a:pt x="5" y="7"/>
                    <a:pt x="7" y="6"/>
                  </a:cubicBezTo>
                  <a:cubicBezTo>
                    <a:pt x="6" y="4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EEA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88BB4247-653D-BB30-4087-7C1F897CBA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6" y="2432"/>
              <a:ext cx="51" cy="17"/>
            </a:xfrm>
            <a:custGeom>
              <a:avLst/>
              <a:gdLst>
                <a:gd name="T0" fmla="*/ 1 w 9"/>
                <a:gd name="T1" fmla="*/ 0 h 3"/>
                <a:gd name="T2" fmla="*/ 5 w 9"/>
                <a:gd name="T3" fmla="*/ 0 h 3"/>
                <a:gd name="T4" fmla="*/ 8 w 9"/>
                <a:gd name="T5" fmla="*/ 0 h 3"/>
                <a:gd name="T6" fmla="*/ 8 w 9"/>
                <a:gd name="T7" fmla="*/ 2 h 3"/>
                <a:gd name="T8" fmla="*/ 4 w 9"/>
                <a:gd name="T9" fmla="*/ 3 h 3"/>
                <a:gd name="T10" fmla="*/ 0 w 9"/>
                <a:gd name="T11" fmla="*/ 1 h 3"/>
                <a:gd name="T12" fmla="*/ 1 w 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">
                  <a:moveTo>
                    <a:pt x="1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8" y="2"/>
                    <a:pt x="8" y="2"/>
                  </a:cubicBezTo>
                  <a:cubicBezTo>
                    <a:pt x="7" y="3"/>
                    <a:pt x="5" y="3"/>
                    <a:pt x="4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EE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FD98691C-B504-BE49-8D07-362789B939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8" y="2661"/>
              <a:ext cx="161" cy="34"/>
            </a:xfrm>
            <a:custGeom>
              <a:avLst/>
              <a:gdLst>
                <a:gd name="T0" fmla="*/ 0 w 28"/>
                <a:gd name="T1" fmla="*/ 4 h 6"/>
                <a:gd name="T2" fmla="*/ 9 w 28"/>
                <a:gd name="T3" fmla="*/ 2 h 6"/>
                <a:gd name="T4" fmla="*/ 17 w 28"/>
                <a:gd name="T5" fmla="*/ 1 h 6"/>
                <a:gd name="T6" fmla="*/ 27 w 28"/>
                <a:gd name="T7" fmla="*/ 2 h 6"/>
                <a:gd name="T8" fmla="*/ 28 w 28"/>
                <a:gd name="T9" fmla="*/ 3 h 6"/>
                <a:gd name="T10" fmla="*/ 27 w 28"/>
                <a:gd name="T11" fmla="*/ 5 h 6"/>
                <a:gd name="T12" fmla="*/ 18 w 28"/>
                <a:gd name="T13" fmla="*/ 5 h 6"/>
                <a:gd name="T14" fmla="*/ 10 w 28"/>
                <a:gd name="T15" fmla="*/ 6 h 6"/>
                <a:gd name="T16" fmla="*/ 10 w 28"/>
                <a:gd name="T17" fmla="*/ 5 h 6"/>
                <a:gd name="T18" fmla="*/ 0 w 28"/>
                <a:gd name="T1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6">
                  <a:moveTo>
                    <a:pt x="0" y="4"/>
                  </a:moveTo>
                  <a:cubicBezTo>
                    <a:pt x="3" y="2"/>
                    <a:pt x="6" y="4"/>
                    <a:pt x="9" y="2"/>
                  </a:cubicBezTo>
                  <a:cubicBezTo>
                    <a:pt x="11" y="0"/>
                    <a:pt x="14" y="1"/>
                    <a:pt x="17" y="1"/>
                  </a:cubicBezTo>
                  <a:cubicBezTo>
                    <a:pt x="20" y="2"/>
                    <a:pt x="24" y="1"/>
                    <a:pt x="27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4"/>
                    <a:pt x="28" y="5"/>
                    <a:pt x="27" y="5"/>
                  </a:cubicBezTo>
                  <a:cubicBezTo>
                    <a:pt x="24" y="6"/>
                    <a:pt x="21" y="6"/>
                    <a:pt x="18" y="5"/>
                  </a:cubicBezTo>
                  <a:cubicBezTo>
                    <a:pt x="15" y="5"/>
                    <a:pt x="13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7" y="3"/>
                    <a:pt x="3" y="5"/>
                    <a:pt x="0" y="4"/>
                  </a:cubicBezTo>
                  <a:close/>
                </a:path>
              </a:pathLst>
            </a:custGeom>
            <a:solidFill>
              <a:srgbClr val="7EA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183419FD-2957-9FF9-3166-217287B7A0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0" y="2609"/>
              <a:ext cx="189" cy="81"/>
            </a:xfrm>
            <a:custGeom>
              <a:avLst/>
              <a:gdLst>
                <a:gd name="T0" fmla="*/ 8 w 33"/>
                <a:gd name="T1" fmla="*/ 11 h 14"/>
                <a:gd name="T2" fmla="*/ 0 w 33"/>
                <a:gd name="T3" fmla="*/ 11 h 14"/>
                <a:gd name="T4" fmla="*/ 0 w 33"/>
                <a:gd name="T5" fmla="*/ 4 h 14"/>
                <a:gd name="T6" fmla="*/ 6 w 33"/>
                <a:gd name="T7" fmla="*/ 1 h 14"/>
                <a:gd name="T8" fmla="*/ 20 w 33"/>
                <a:gd name="T9" fmla="*/ 1 h 14"/>
                <a:gd name="T10" fmla="*/ 26 w 33"/>
                <a:gd name="T11" fmla="*/ 2 h 14"/>
                <a:gd name="T12" fmla="*/ 29 w 33"/>
                <a:gd name="T13" fmla="*/ 8 h 14"/>
                <a:gd name="T14" fmla="*/ 30 w 33"/>
                <a:gd name="T15" fmla="*/ 9 h 14"/>
                <a:gd name="T16" fmla="*/ 31 w 33"/>
                <a:gd name="T17" fmla="*/ 11 h 14"/>
                <a:gd name="T18" fmla="*/ 33 w 33"/>
                <a:gd name="T19" fmla="*/ 13 h 14"/>
                <a:gd name="T20" fmla="*/ 25 w 33"/>
                <a:gd name="T21" fmla="*/ 13 h 14"/>
                <a:gd name="T22" fmla="*/ 19 w 33"/>
                <a:gd name="T23" fmla="*/ 12 h 14"/>
                <a:gd name="T24" fmla="*/ 19 w 33"/>
                <a:gd name="T25" fmla="*/ 12 h 14"/>
                <a:gd name="T26" fmla="*/ 8 w 33"/>
                <a:gd name="T2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4">
                  <a:moveTo>
                    <a:pt x="8" y="11"/>
                  </a:moveTo>
                  <a:cubicBezTo>
                    <a:pt x="6" y="11"/>
                    <a:pt x="3" y="11"/>
                    <a:pt x="0" y="11"/>
                  </a:cubicBezTo>
                  <a:cubicBezTo>
                    <a:pt x="0" y="9"/>
                    <a:pt x="0" y="6"/>
                    <a:pt x="0" y="4"/>
                  </a:cubicBezTo>
                  <a:cubicBezTo>
                    <a:pt x="1" y="0"/>
                    <a:pt x="4" y="2"/>
                    <a:pt x="6" y="1"/>
                  </a:cubicBezTo>
                  <a:cubicBezTo>
                    <a:pt x="11" y="4"/>
                    <a:pt x="15" y="3"/>
                    <a:pt x="20" y="1"/>
                  </a:cubicBezTo>
                  <a:cubicBezTo>
                    <a:pt x="22" y="1"/>
                    <a:pt x="24" y="0"/>
                    <a:pt x="26" y="2"/>
                  </a:cubicBezTo>
                  <a:cubicBezTo>
                    <a:pt x="27" y="4"/>
                    <a:pt x="28" y="6"/>
                    <a:pt x="29" y="8"/>
                  </a:cubicBezTo>
                  <a:cubicBezTo>
                    <a:pt x="30" y="8"/>
                    <a:pt x="30" y="9"/>
                    <a:pt x="30" y="9"/>
                  </a:cubicBezTo>
                  <a:cubicBezTo>
                    <a:pt x="30" y="11"/>
                    <a:pt x="28" y="13"/>
                    <a:pt x="31" y="11"/>
                  </a:cubicBezTo>
                  <a:cubicBezTo>
                    <a:pt x="32" y="11"/>
                    <a:pt x="33" y="11"/>
                    <a:pt x="33" y="13"/>
                  </a:cubicBezTo>
                  <a:cubicBezTo>
                    <a:pt x="31" y="13"/>
                    <a:pt x="28" y="13"/>
                    <a:pt x="25" y="13"/>
                  </a:cubicBezTo>
                  <a:cubicBezTo>
                    <a:pt x="23" y="14"/>
                    <a:pt x="21" y="14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6" y="10"/>
                    <a:pt x="12" y="11"/>
                    <a:pt x="8" y="11"/>
                  </a:cubicBezTo>
                  <a:close/>
                </a:path>
              </a:pathLst>
            </a:custGeom>
            <a:solidFill>
              <a:srgbClr val="57AE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9153545F-9CE6-093B-C35A-8733CE67E8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83" y="2678"/>
              <a:ext cx="80" cy="98"/>
            </a:xfrm>
            <a:custGeom>
              <a:avLst/>
              <a:gdLst>
                <a:gd name="T0" fmla="*/ 8 w 14"/>
                <a:gd name="T1" fmla="*/ 0 h 17"/>
                <a:gd name="T2" fmla="*/ 14 w 14"/>
                <a:gd name="T3" fmla="*/ 1 h 17"/>
                <a:gd name="T4" fmla="*/ 14 w 14"/>
                <a:gd name="T5" fmla="*/ 2 h 17"/>
                <a:gd name="T6" fmla="*/ 8 w 14"/>
                <a:gd name="T7" fmla="*/ 12 h 17"/>
                <a:gd name="T8" fmla="*/ 5 w 14"/>
                <a:gd name="T9" fmla="*/ 16 h 17"/>
                <a:gd name="T10" fmla="*/ 2 w 14"/>
                <a:gd name="T11" fmla="*/ 16 h 17"/>
                <a:gd name="T12" fmla="*/ 4 w 14"/>
                <a:gd name="T13" fmla="*/ 9 h 17"/>
                <a:gd name="T14" fmla="*/ 5 w 14"/>
                <a:gd name="T15" fmla="*/ 2 h 17"/>
                <a:gd name="T16" fmla="*/ 8 w 14"/>
                <a:gd name="T17" fmla="*/ 1 h 17"/>
                <a:gd name="T18" fmla="*/ 8 w 14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7">
                  <a:moveTo>
                    <a:pt x="8" y="0"/>
                  </a:moveTo>
                  <a:cubicBezTo>
                    <a:pt x="10" y="0"/>
                    <a:pt x="12" y="0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6"/>
                    <a:pt x="11" y="9"/>
                    <a:pt x="8" y="12"/>
                  </a:cubicBezTo>
                  <a:cubicBezTo>
                    <a:pt x="7" y="13"/>
                    <a:pt x="5" y="14"/>
                    <a:pt x="5" y="16"/>
                  </a:cubicBezTo>
                  <a:cubicBezTo>
                    <a:pt x="4" y="17"/>
                    <a:pt x="3" y="17"/>
                    <a:pt x="2" y="16"/>
                  </a:cubicBezTo>
                  <a:cubicBezTo>
                    <a:pt x="0" y="13"/>
                    <a:pt x="3" y="11"/>
                    <a:pt x="4" y="9"/>
                  </a:cubicBezTo>
                  <a:cubicBezTo>
                    <a:pt x="4" y="7"/>
                    <a:pt x="5" y="4"/>
                    <a:pt x="5" y="2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lose/>
                </a:path>
              </a:pathLst>
            </a:custGeom>
            <a:solidFill>
              <a:srgbClr val="E2A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B6986BA5-C590-92C8-6275-78F1407ACF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5" y="2678"/>
              <a:ext cx="69" cy="92"/>
            </a:xfrm>
            <a:custGeom>
              <a:avLst/>
              <a:gdLst>
                <a:gd name="T0" fmla="*/ 0 w 12"/>
                <a:gd name="T1" fmla="*/ 3 h 16"/>
                <a:gd name="T2" fmla="*/ 7 w 12"/>
                <a:gd name="T3" fmla="*/ 1 h 16"/>
                <a:gd name="T4" fmla="*/ 9 w 12"/>
                <a:gd name="T5" fmla="*/ 3 h 16"/>
                <a:gd name="T6" fmla="*/ 11 w 12"/>
                <a:gd name="T7" fmla="*/ 12 h 16"/>
                <a:gd name="T8" fmla="*/ 9 w 12"/>
                <a:gd name="T9" fmla="*/ 16 h 16"/>
                <a:gd name="T10" fmla="*/ 0 w 12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0" y="3"/>
                  </a:moveTo>
                  <a:cubicBezTo>
                    <a:pt x="2" y="1"/>
                    <a:pt x="5" y="0"/>
                    <a:pt x="7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11" y="6"/>
                    <a:pt x="11" y="9"/>
                    <a:pt x="11" y="12"/>
                  </a:cubicBezTo>
                  <a:cubicBezTo>
                    <a:pt x="12" y="14"/>
                    <a:pt x="12" y="16"/>
                    <a:pt x="9" y="16"/>
                  </a:cubicBezTo>
                  <a:cubicBezTo>
                    <a:pt x="5" y="13"/>
                    <a:pt x="3" y="7"/>
                    <a:pt x="0" y="3"/>
                  </a:cubicBezTo>
                  <a:close/>
                </a:path>
              </a:pathLst>
            </a:custGeom>
            <a:solidFill>
              <a:srgbClr val="E4A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9DFED500-7483-58E2-4CAD-DCB1BE055F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89" y="2770"/>
              <a:ext cx="28" cy="23"/>
            </a:xfrm>
            <a:custGeom>
              <a:avLst/>
              <a:gdLst>
                <a:gd name="T0" fmla="*/ 2 w 5"/>
                <a:gd name="T1" fmla="*/ 4 h 4"/>
                <a:gd name="T2" fmla="*/ 1 w 5"/>
                <a:gd name="T3" fmla="*/ 0 h 4"/>
                <a:gd name="T4" fmla="*/ 4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1" y="3"/>
                    <a:pt x="0" y="2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3" y="1"/>
                    <a:pt x="5" y="4"/>
                    <a:pt x="2" y="4"/>
                  </a:cubicBezTo>
                  <a:close/>
                </a:path>
              </a:pathLst>
            </a:custGeom>
            <a:solidFill>
              <a:srgbClr val="576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AE685DA8-905A-3E93-3137-F99C64E1D6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1" y="2655"/>
              <a:ext cx="63" cy="29"/>
            </a:xfrm>
            <a:custGeom>
              <a:avLst/>
              <a:gdLst>
                <a:gd name="T0" fmla="*/ 5 w 11"/>
                <a:gd name="T1" fmla="*/ 5 h 5"/>
                <a:gd name="T2" fmla="*/ 0 w 11"/>
                <a:gd name="T3" fmla="*/ 4 h 5"/>
                <a:gd name="T4" fmla="*/ 1 w 11"/>
                <a:gd name="T5" fmla="*/ 0 h 5"/>
                <a:gd name="T6" fmla="*/ 6 w 11"/>
                <a:gd name="T7" fmla="*/ 0 h 5"/>
                <a:gd name="T8" fmla="*/ 9 w 11"/>
                <a:gd name="T9" fmla="*/ 5 h 5"/>
                <a:gd name="T10" fmla="*/ 5 w 11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5" y="5"/>
                  </a:moveTo>
                  <a:cubicBezTo>
                    <a:pt x="4" y="3"/>
                    <a:pt x="2" y="5"/>
                    <a:pt x="0" y="4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3" y="1"/>
                    <a:pt x="4" y="2"/>
                    <a:pt x="6" y="0"/>
                  </a:cubicBezTo>
                  <a:cubicBezTo>
                    <a:pt x="10" y="0"/>
                    <a:pt x="11" y="2"/>
                    <a:pt x="9" y="5"/>
                  </a:cubicBezTo>
                  <a:cubicBezTo>
                    <a:pt x="8" y="5"/>
                    <a:pt x="7" y="5"/>
                    <a:pt x="5" y="5"/>
                  </a:cubicBezTo>
                  <a:close/>
                </a:path>
              </a:pathLst>
            </a:custGeom>
            <a:solidFill>
              <a:srgbClr val="89B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BB745731-4CC0-C353-CC30-3B857F046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6" y="2661"/>
              <a:ext cx="63" cy="23"/>
            </a:xfrm>
            <a:custGeom>
              <a:avLst/>
              <a:gdLst>
                <a:gd name="T0" fmla="*/ 0 w 11"/>
                <a:gd name="T1" fmla="*/ 2 h 4"/>
                <a:gd name="T2" fmla="*/ 11 w 11"/>
                <a:gd name="T3" fmla="*/ 1 h 4"/>
                <a:gd name="T4" fmla="*/ 11 w 11"/>
                <a:gd name="T5" fmla="*/ 3 h 4"/>
                <a:gd name="T6" fmla="*/ 0 w 11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0" y="2"/>
                  </a:moveTo>
                  <a:cubicBezTo>
                    <a:pt x="4" y="0"/>
                    <a:pt x="7" y="1"/>
                    <a:pt x="11" y="1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7" y="3"/>
                    <a:pt x="4" y="4"/>
                    <a:pt x="0" y="2"/>
                  </a:cubicBezTo>
                  <a:close/>
                </a:path>
              </a:pathLst>
            </a:custGeom>
            <a:solidFill>
              <a:srgbClr val="6FC0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683CD632-FC77-98AE-F085-3E2F08217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6" y="2684"/>
              <a:ext cx="63" cy="6"/>
            </a:xfrm>
            <a:custGeom>
              <a:avLst/>
              <a:gdLst>
                <a:gd name="T0" fmla="*/ 9 w 11"/>
                <a:gd name="T1" fmla="*/ 1 h 1"/>
                <a:gd name="T2" fmla="*/ 1 w 11"/>
                <a:gd name="T3" fmla="*/ 1 h 1"/>
                <a:gd name="T4" fmla="*/ 0 w 11"/>
                <a:gd name="T5" fmla="*/ 0 h 1"/>
                <a:gd name="T6" fmla="*/ 11 w 11"/>
                <a:gd name="T7" fmla="*/ 0 h 1"/>
                <a:gd name="T8" fmla="*/ 9 w 1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">
                  <a:moveTo>
                    <a:pt x="9" y="1"/>
                  </a:moveTo>
                  <a:cubicBezTo>
                    <a:pt x="6" y="1"/>
                    <a:pt x="4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4" y="0"/>
                    <a:pt x="7" y="0"/>
                    <a:pt x="11" y="0"/>
                  </a:cubicBezTo>
                  <a:cubicBezTo>
                    <a:pt x="11" y="1"/>
                    <a:pt x="10" y="1"/>
                    <a:pt x="9" y="1"/>
                  </a:cubicBezTo>
                  <a:close/>
                </a:path>
              </a:pathLst>
            </a:custGeom>
            <a:solidFill>
              <a:srgbClr val="465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1563881139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1A664AC4-E52A-4E20-B60B-D73413B709B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271D9035-A0E4-A1F3-277A-21040F14500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75560" y="3449639"/>
            <a:ext cx="1289049" cy="1549401"/>
            <a:chOff x="4835" y="2173"/>
            <a:chExt cx="812" cy="976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5D89803-B1BA-D013-0D95-3329EAF8A6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9" y="2350"/>
              <a:ext cx="418" cy="363"/>
            </a:xfrm>
            <a:custGeom>
              <a:avLst/>
              <a:gdLst>
                <a:gd name="T0" fmla="*/ 35 w 85"/>
                <a:gd name="T1" fmla="*/ 0 h 74"/>
                <a:gd name="T2" fmla="*/ 71 w 85"/>
                <a:gd name="T3" fmla="*/ 31 h 74"/>
                <a:gd name="T4" fmla="*/ 81 w 85"/>
                <a:gd name="T5" fmla="*/ 46 h 74"/>
                <a:gd name="T6" fmla="*/ 79 w 85"/>
                <a:gd name="T7" fmla="*/ 59 h 74"/>
                <a:gd name="T8" fmla="*/ 60 w 85"/>
                <a:gd name="T9" fmla="*/ 68 h 74"/>
                <a:gd name="T10" fmla="*/ 52 w 85"/>
                <a:gd name="T11" fmla="*/ 74 h 74"/>
                <a:gd name="T12" fmla="*/ 37 w 85"/>
                <a:gd name="T13" fmla="*/ 39 h 74"/>
                <a:gd name="T14" fmla="*/ 31 w 85"/>
                <a:gd name="T15" fmla="*/ 38 h 74"/>
                <a:gd name="T16" fmla="*/ 11 w 85"/>
                <a:gd name="T17" fmla="*/ 51 h 74"/>
                <a:gd name="T18" fmla="*/ 2 w 85"/>
                <a:gd name="T19" fmla="*/ 52 h 74"/>
                <a:gd name="T20" fmla="*/ 1 w 85"/>
                <a:gd name="T21" fmla="*/ 49 h 74"/>
                <a:gd name="T22" fmla="*/ 4 w 85"/>
                <a:gd name="T23" fmla="*/ 43 h 74"/>
                <a:gd name="T24" fmla="*/ 16 w 85"/>
                <a:gd name="T25" fmla="*/ 35 h 74"/>
                <a:gd name="T26" fmla="*/ 21 w 85"/>
                <a:gd name="T27" fmla="*/ 28 h 74"/>
                <a:gd name="T28" fmla="*/ 21 w 85"/>
                <a:gd name="T29" fmla="*/ 9 h 74"/>
                <a:gd name="T30" fmla="*/ 19 w 85"/>
                <a:gd name="T31" fmla="*/ 6 h 74"/>
                <a:gd name="T32" fmla="*/ 19 w 85"/>
                <a:gd name="T33" fmla="*/ 2 h 74"/>
                <a:gd name="T34" fmla="*/ 35 w 85"/>
                <a:gd name="T3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74">
                  <a:moveTo>
                    <a:pt x="35" y="0"/>
                  </a:moveTo>
                  <a:cubicBezTo>
                    <a:pt x="50" y="6"/>
                    <a:pt x="62" y="16"/>
                    <a:pt x="71" y="31"/>
                  </a:cubicBezTo>
                  <a:cubicBezTo>
                    <a:pt x="74" y="36"/>
                    <a:pt x="78" y="41"/>
                    <a:pt x="81" y="46"/>
                  </a:cubicBezTo>
                  <a:cubicBezTo>
                    <a:pt x="84" y="51"/>
                    <a:pt x="85" y="55"/>
                    <a:pt x="79" y="59"/>
                  </a:cubicBezTo>
                  <a:cubicBezTo>
                    <a:pt x="73" y="63"/>
                    <a:pt x="67" y="65"/>
                    <a:pt x="60" y="68"/>
                  </a:cubicBezTo>
                  <a:cubicBezTo>
                    <a:pt x="57" y="69"/>
                    <a:pt x="54" y="71"/>
                    <a:pt x="52" y="74"/>
                  </a:cubicBezTo>
                  <a:cubicBezTo>
                    <a:pt x="44" y="64"/>
                    <a:pt x="42" y="51"/>
                    <a:pt x="37" y="39"/>
                  </a:cubicBezTo>
                  <a:cubicBezTo>
                    <a:pt x="34" y="34"/>
                    <a:pt x="34" y="34"/>
                    <a:pt x="31" y="38"/>
                  </a:cubicBezTo>
                  <a:cubicBezTo>
                    <a:pt x="26" y="45"/>
                    <a:pt x="19" y="48"/>
                    <a:pt x="11" y="51"/>
                  </a:cubicBezTo>
                  <a:cubicBezTo>
                    <a:pt x="8" y="52"/>
                    <a:pt x="5" y="53"/>
                    <a:pt x="2" y="52"/>
                  </a:cubicBezTo>
                  <a:cubicBezTo>
                    <a:pt x="1" y="51"/>
                    <a:pt x="0" y="50"/>
                    <a:pt x="1" y="49"/>
                  </a:cubicBezTo>
                  <a:cubicBezTo>
                    <a:pt x="1" y="47"/>
                    <a:pt x="1" y="45"/>
                    <a:pt x="4" y="43"/>
                  </a:cubicBezTo>
                  <a:cubicBezTo>
                    <a:pt x="9" y="42"/>
                    <a:pt x="12" y="38"/>
                    <a:pt x="16" y="35"/>
                  </a:cubicBezTo>
                  <a:cubicBezTo>
                    <a:pt x="19" y="33"/>
                    <a:pt x="20" y="31"/>
                    <a:pt x="21" y="28"/>
                  </a:cubicBezTo>
                  <a:cubicBezTo>
                    <a:pt x="23" y="22"/>
                    <a:pt x="22" y="15"/>
                    <a:pt x="21" y="9"/>
                  </a:cubicBezTo>
                  <a:cubicBezTo>
                    <a:pt x="21" y="8"/>
                    <a:pt x="21" y="6"/>
                    <a:pt x="19" y="6"/>
                  </a:cubicBezTo>
                  <a:cubicBezTo>
                    <a:pt x="18" y="5"/>
                    <a:pt x="18" y="3"/>
                    <a:pt x="19" y="2"/>
                  </a:cubicBezTo>
                  <a:cubicBezTo>
                    <a:pt x="25" y="6"/>
                    <a:pt x="30" y="3"/>
                    <a:pt x="35" y="0"/>
                  </a:cubicBezTo>
                  <a:close/>
                </a:path>
              </a:pathLst>
            </a:custGeom>
            <a:solidFill>
              <a:srgbClr val="A7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A6C66AA4-F690-D0B4-FA3B-A3EFB64EA2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4" y="3012"/>
              <a:ext cx="748" cy="137"/>
            </a:xfrm>
            <a:custGeom>
              <a:avLst/>
              <a:gdLst>
                <a:gd name="T0" fmla="*/ 136 w 152"/>
                <a:gd name="T1" fmla="*/ 12 h 28"/>
                <a:gd name="T2" fmla="*/ 139 w 152"/>
                <a:gd name="T3" fmla="*/ 15 h 28"/>
                <a:gd name="T4" fmla="*/ 152 w 152"/>
                <a:gd name="T5" fmla="*/ 18 h 28"/>
                <a:gd name="T6" fmla="*/ 137 w 152"/>
                <a:gd name="T7" fmla="*/ 24 h 28"/>
                <a:gd name="T8" fmla="*/ 62 w 152"/>
                <a:gd name="T9" fmla="*/ 27 h 28"/>
                <a:gd name="T10" fmla="*/ 6 w 152"/>
                <a:gd name="T11" fmla="*/ 23 h 28"/>
                <a:gd name="T12" fmla="*/ 2 w 152"/>
                <a:gd name="T13" fmla="*/ 22 h 28"/>
                <a:gd name="T14" fmla="*/ 1 w 152"/>
                <a:gd name="T15" fmla="*/ 20 h 28"/>
                <a:gd name="T16" fmla="*/ 3 w 152"/>
                <a:gd name="T17" fmla="*/ 13 h 28"/>
                <a:gd name="T18" fmla="*/ 23 w 152"/>
                <a:gd name="T19" fmla="*/ 12 h 28"/>
                <a:gd name="T20" fmla="*/ 27 w 152"/>
                <a:gd name="T21" fmla="*/ 10 h 28"/>
                <a:gd name="T22" fmla="*/ 29 w 152"/>
                <a:gd name="T23" fmla="*/ 10 h 28"/>
                <a:gd name="T24" fmla="*/ 32 w 152"/>
                <a:gd name="T25" fmla="*/ 12 h 28"/>
                <a:gd name="T26" fmla="*/ 38 w 152"/>
                <a:gd name="T27" fmla="*/ 5 h 28"/>
                <a:gd name="T28" fmla="*/ 39 w 152"/>
                <a:gd name="T29" fmla="*/ 0 h 28"/>
                <a:gd name="T30" fmla="*/ 42 w 152"/>
                <a:gd name="T31" fmla="*/ 5 h 28"/>
                <a:gd name="T32" fmla="*/ 42 w 152"/>
                <a:gd name="T33" fmla="*/ 19 h 28"/>
                <a:gd name="T34" fmla="*/ 42 w 152"/>
                <a:gd name="T35" fmla="*/ 9 h 28"/>
                <a:gd name="T36" fmla="*/ 53 w 152"/>
                <a:gd name="T37" fmla="*/ 10 h 28"/>
                <a:gd name="T38" fmla="*/ 57 w 152"/>
                <a:gd name="T39" fmla="*/ 11 h 28"/>
                <a:gd name="T40" fmla="*/ 62 w 152"/>
                <a:gd name="T41" fmla="*/ 10 h 28"/>
                <a:gd name="T42" fmla="*/ 111 w 152"/>
                <a:gd name="T43" fmla="*/ 11 h 28"/>
                <a:gd name="T44" fmla="*/ 123 w 152"/>
                <a:gd name="T45" fmla="*/ 13 h 28"/>
                <a:gd name="T46" fmla="*/ 128 w 152"/>
                <a:gd name="T47" fmla="*/ 8 h 28"/>
                <a:gd name="T48" fmla="*/ 129 w 152"/>
                <a:gd name="T49" fmla="*/ 5 h 28"/>
                <a:gd name="T50" fmla="*/ 131 w 152"/>
                <a:gd name="T51" fmla="*/ 9 h 28"/>
                <a:gd name="T52" fmla="*/ 127 w 152"/>
                <a:gd name="T53" fmla="*/ 19 h 28"/>
                <a:gd name="T54" fmla="*/ 134 w 152"/>
                <a:gd name="T55" fmla="*/ 15 h 28"/>
                <a:gd name="T56" fmla="*/ 135 w 152"/>
                <a:gd name="T57" fmla="*/ 12 h 28"/>
                <a:gd name="T58" fmla="*/ 136 w 152"/>
                <a:gd name="T5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2" h="28">
                  <a:moveTo>
                    <a:pt x="136" y="12"/>
                  </a:moveTo>
                  <a:cubicBezTo>
                    <a:pt x="136" y="14"/>
                    <a:pt x="137" y="16"/>
                    <a:pt x="139" y="15"/>
                  </a:cubicBezTo>
                  <a:cubicBezTo>
                    <a:pt x="143" y="15"/>
                    <a:pt x="147" y="17"/>
                    <a:pt x="152" y="18"/>
                  </a:cubicBezTo>
                  <a:cubicBezTo>
                    <a:pt x="148" y="23"/>
                    <a:pt x="142" y="23"/>
                    <a:pt x="137" y="24"/>
                  </a:cubicBezTo>
                  <a:cubicBezTo>
                    <a:pt x="112" y="26"/>
                    <a:pt x="87" y="28"/>
                    <a:pt x="62" y="27"/>
                  </a:cubicBezTo>
                  <a:cubicBezTo>
                    <a:pt x="43" y="26"/>
                    <a:pt x="24" y="25"/>
                    <a:pt x="6" y="23"/>
                  </a:cubicBezTo>
                  <a:cubicBezTo>
                    <a:pt x="5" y="23"/>
                    <a:pt x="3" y="22"/>
                    <a:pt x="2" y="22"/>
                  </a:cubicBezTo>
                  <a:cubicBezTo>
                    <a:pt x="2" y="21"/>
                    <a:pt x="1" y="21"/>
                    <a:pt x="1" y="20"/>
                  </a:cubicBezTo>
                  <a:cubicBezTo>
                    <a:pt x="1" y="18"/>
                    <a:pt x="0" y="15"/>
                    <a:pt x="3" y="13"/>
                  </a:cubicBezTo>
                  <a:cubicBezTo>
                    <a:pt x="10" y="15"/>
                    <a:pt x="17" y="13"/>
                    <a:pt x="23" y="12"/>
                  </a:cubicBezTo>
                  <a:cubicBezTo>
                    <a:pt x="25" y="12"/>
                    <a:pt x="26" y="11"/>
                    <a:pt x="27" y="10"/>
                  </a:cubicBezTo>
                  <a:cubicBezTo>
                    <a:pt x="28" y="8"/>
                    <a:pt x="29" y="9"/>
                    <a:pt x="29" y="10"/>
                  </a:cubicBezTo>
                  <a:cubicBezTo>
                    <a:pt x="30" y="11"/>
                    <a:pt x="30" y="12"/>
                    <a:pt x="32" y="12"/>
                  </a:cubicBezTo>
                  <a:cubicBezTo>
                    <a:pt x="36" y="12"/>
                    <a:pt x="38" y="10"/>
                    <a:pt x="38" y="5"/>
                  </a:cubicBezTo>
                  <a:cubicBezTo>
                    <a:pt x="38" y="3"/>
                    <a:pt x="38" y="1"/>
                    <a:pt x="39" y="0"/>
                  </a:cubicBezTo>
                  <a:cubicBezTo>
                    <a:pt x="41" y="1"/>
                    <a:pt x="41" y="3"/>
                    <a:pt x="42" y="5"/>
                  </a:cubicBezTo>
                  <a:cubicBezTo>
                    <a:pt x="41" y="9"/>
                    <a:pt x="42" y="14"/>
                    <a:pt x="42" y="19"/>
                  </a:cubicBezTo>
                  <a:cubicBezTo>
                    <a:pt x="43" y="16"/>
                    <a:pt x="40" y="12"/>
                    <a:pt x="42" y="9"/>
                  </a:cubicBezTo>
                  <a:cubicBezTo>
                    <a:pt x="46" y="9"/>
                    <a:pt x="49" y="10"/>
                    <a:pt x="53" y="10"/>
                  </a:cubicBezTo>
                  <a:cubicBezTo>
                    <a:pt x="54" y="11"/>
                    <a:pt x="55" y="12"/>
                    <a:pt x="57" y="11"/>
                  </a:cubicBezTo>
                  <a:cubicBezTo>
                    <a:pt x="59" y="10"/>
                    <a:pt x="60" y="10"/>
                    <a:pt x="62" y="10"/>
                  </a:cubicBezTo>
                  <a:cubicBezTo>
                    <a:pt x="78" y="10"/>
                    <a:pt x="95" y="10"/>
                    <a:pt x="111" y="11"/>
                  </a:cubicBezTo>
                  <a:cubicBezTo>
                    <a:pt x="115" y="12"/>
                    <a:pt x="119" y="13"/>
                    <a:pt x="123" y="13"/>
                  </a:cubicBezTo>
                  <a:cubicBezTo>
                    <a:pt x="127" y="14"/>
                    <a:pt x="129" y="12"/>
                    <a:pt x="128" y="8"/>
                  </a:cubicBezTo>
                  <a:cubicBezTo>
                    <a:pt x="128" y="7"/>
                    <a:pt x="129" y="6"/>
                    <a:pt x="129" y="5"/>
                  </a:cubicBezTo>
                  <a:cubicBezTo>
                    <a:pt x="131" y="5"/>
                    <a:pt x="131" y="7"/>
                    <a:pt x="131" y="9"/>
                  </a:cubicBezTo>
                  <a:cubicBezTo>
                    <a:pt x="131" y="12"/>
                    <a:pt x="132" y="17"/>
                    <a:pt x="127" y="19"/>
                  </a:cubicBezTo>
                  <a:cubicBezTo>
                    <a:pt x="133" y="21"/>
                    <a:pt x="134" y="21"/>
                    <a:pt x="134" y="15"/>
                  </a:cubicBezTo>
                  <a:cubicBezTo>
                    <a:pt x="134" y="14"/>
                    <a:pt x="134" y="13"/>
                    <a:pt x="135" y="12"/>
                  </a:cubicBezTo>
                  <a:cubicBezTo>
                    <a:pt x="135" y="12"/>
                    <a:pt x="135" y="12"/>
                    <a:pt x="136" y="12"/>
                  </a:cubicBezTo>
                  <a:close/>
                </a:path>
              </a:pathLst>
            </a:custGeom>
            <a:solidFill>
              <a:srgbClr val="DDC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83223CE9-C1CB-C646-BBCD-16905B0B02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9" y="2659"/>
              <a:ext cx="108" cy="441"/>
            </a:xfrm>
            <a:custGeom>
              <a:avLst/>
              <a:gdLst>
                <a:gd name="T0" fmla="*/ 5 w 22"/>
                <a:gd name="T1" fmla="*/ 81 h 90"/>
                <a:gd name="T2" fmla="*/ 4 w 22"/>
                <a:gd name="T3" fmla="*/ 77 h 90"/>
                <a:gd name="T4" fmla="*/ 0 w 22"/>
                <a:gd name="T5" fmla="*/ 22 h 90"/>
                <a:gd name="T6" fmla="*/ 0 w 22"/>
                <a:gd name="T7" fmla="*/ 16 h 90"/>
                <a:gd name="T8" fmla="*/ 0 w 22"/>
                <a:gd name="T9" fmla="*/ 11 h 90"/>
                <a:gd name="T10" fmla="*/ 3 w 22"/>
                <a:gd name="T11" fmla="*/ 7 h 90"/>
                <a:gd name="T12" fmla="*/ 15 w 22"/>
                <a:gd name="T13" fmla="*/ 1 h 90"/>
                <a:gd name="T14" fmla="*/ 22 w 22"/>
                <a:gd name="T15" fmla="*/ 6 h 90"/>
                <a:gd name="T16" fmla="*/ 18 w 22"/>
                <a:gd name="T17" fmla="*/ 22 h 90"/>
                <a:gd name="T18" fmla="*/ 17 w 22"/>
                <a:gd name="T19" fmla="*/ 39 h 90"/>
                <a:gd name="T20" fmla="*/ 18 w 22"/>
                <a:gd name="T21" fmla="*/ 49 h 90"/>
                <a:gd name="T22" fmla="*/ 11 w 22"/>
                <a:gd name="T23" fmla="*/ 78 h 90"/>
                <a:gd name="T24" fmla="*/ 10 w 22"/>
                <a:gd name="T25" fmla="*/ 85 h 90"/>
                <a:gd name="T26" fmla="*/ 10 w 22"/>
                <a:gd name="T27" fmla="*/ 87 h 90"/>
                <a:gd name="T28" fmla="*/ 6 w 22"/>
                <a:gd name="T29" fmla="*/ 87 h 90"/>
                <a:gd name="T30" fmla="*/ 5 w 22"/>
                <a:gd name="T31" fmla="*/ 8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90">
                  <a:moveTo>
                    <a:pt x="5" y="81"/>
                  </a:moveTo>
                  <a:cubicBezTo>
                    <a:pt x="4" y="80"/>
                    <a:pt x="4" y="78"/>
                    <a:pt x="4" y="77"/>
                  </a:cubicBezTo>
                  <a:cubicBezTo>
                    <a:pt x="2" y="59"/>
                    <a:pt x="1" y="40"/>
                    <a:pt x="0" y="22"/>
                  </a:cubicBezTo>
                  <a:cubicBezTo>
                    <a:pt x="0" y="20"/>
                    <a:pt x="0" y="18"/>
                    <a:pt x="0" y="16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0" y="9"/>
                    <a:pt x="1" y="7"/>
                    <a:pt x="3" y="7"/>
                  </a:cubicBezTo>
                  <a:cubicBezTo>
                    <a:pt x="7" y="5"/>
                    <a:pt x="11" y="2"/>
                    <a:pt x="15" y="1"/>
                  </a:cubicBezTo>
                  <a:cubicBezTo>
                    <a:pt x="20" y="0"/>
                    <a:pt x="22" y="2"/>
                    <a:pt x="22" y="6"/>
                  </a:cubicBezTo>
                  <a:cubicBezTo>
                    <a:pt x="21" y="12"/>
                    <a:pt x="19" y="17"/>
                    <a:pt x="18" y="22"/>
                  </a:cubicBezTo>
                  <a:cubicBezTo>
                    <a:pt x="15" y="28"/>
                    <a:pt x="13" y="33"/>
                    <a:pt x="17" y="39"/>
                  </a:cubicBezTo>
                  <a:cubicBezTo>
                    <a:pt x="19" y="42"/>
                    <a:pt x="19" y="45"/>
                    <a:pt x="18" y="49"/>
                  </a:cubicBezTo>
                  <a:cubicBezTo>
                    <a:pt x="15" y="58"/>
                    <a:pt x="14" y="68"/>
                    <a:pt x="11" y="78"/>
                  </a:cubicBezTo>
                  <a:cubicBezTo>
                    <a:pt x="11" y="80"/>
                    <a:pt x="11" y="83"/>
                    <a:pt x="10" y="85"/>
                  </a:cubicBezTo>
                  <a:cubicBezTo>
                    <a:pt x="10" y="86"/>
                    <a:pt x="10" y="87"/>
                    <a:pt x="10" y="87"/>
                  </a:cubicBezTo>
                  <a:cubicBezTo>
                    <a:pt x="8" y="90"/>
                    <a:pt x="7" y="89"/>
                    <a:pt x="6" y="87"/>
                  </a:cubicBezTo>
                  <a:cubicBezTo>
                    <a:pt x="5" y="85"/>
                    <a:pt x="6" y="83"/>
                    <a:pt x="5" y="81"/>
                  </a:cubicBezTo>
                  <a:close/>
                </a:path>
              </a:pathLst>
            </a:custGeom>
            <a:solidFill>
              <a:srgbClr val="9E5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6B205AF-E51A-F1B3-5CC8-1274BF2F7E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4" y="2619"/>
              <a:ext cx="162" cy="197"/>
            </a:xfrm>
            <a:custGeom>
              <a:avLst/>
              <a:gdLst>
                <a:gd name="T0" fmla="*/ 25 w 33"/>
                <a:gd name="T1" fmla="*/ 0 h 40"/>
                <a:gd name="T2" fmla="*/ 31 w 33"/>
                <a:gd name="T3" fmla="*/ 15 h 40"/>
                <a:gd name="T4" fmla="*/ 29 w 33"/>
                <a:gd name="T5" fmla="*/ 19 h 40"/>
                <a:gd name="T6" fmla="*/ 29 w 33"/>
                <a:gd name="T7" fmla="*/ 29 h 40"/>
                <a:gd name="T8" fmla="*/ 26 w 33"/>
                <a:gd name="T9" fmla="*/ 34 h 40"/>
                <a:gd name="T10" fmla="*/ 21 w 33"/>
                <a:gd name="T11" fmla="*/ 28 h 40"/>
                <a:gd name="T12" fmla="*/ 18 w 33"/>
                <a:gd name="T13" fmla="*/ 24 h 40"/>
                <a:gd name="T14" fmla="*/ 15 w 33"/>
                <a:gd name="T15" fmla="*/ 23 h 40"/>
                <a:gd name="T16" fmla="*/ 14 w 33"/>
                <a:gd name="T17" fmla="*/ 26 h 40"/>
                <a:gd name="T18" fmla="*/ 17 w 33"/>
                <a:gd name="T19" fmla="*/ 35 h 40"/>
                <a:gd name="T20" fmla="*/ 2 w 33"/>
                <a:gd name="T21" fmla="*/ 38 h 40"/>
                <a:gd name="T22" fmla="*/ 0 w 33"/>
                <a:gd name="T23" fmla="*/ 32 h 40"/>
                <a:gd name="T24" fmla="*/ 2 w 33"/>
                <a:gd name="T25" fmla="*/ 18 h 40"/>
                <a:gd name="T26" fmla="*/ 12 w 33"/>
                <a:gd name="T27" fmla="*/ 3 h 40"/>
                <a:gd name="T28" fmla="*/ 16 w 33"/>
                <a:gd name="T29" fmla="*/ 1 h 40"/>
                <a:gd name="T30" fmla="*/ 25 w 33"/>
                <a:gd name="T3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40">
                  <a:moveTo>
                    <a:pt x="25" y="0"/>
                  </a:moveTo>
                  <a:cubicBezTo>
                    <a:pt x="31" y="3"/>
                    <a:pt x="33" y="8"/>
                    <a:pt x="31" y="15"/>
                  </a:cubicBezTo>
                  <a:cubicBezTo>
                    <a:pt x="31" y="16"/>
                    <a:pt x="30" y="18"/>
                    <a:pt x="29" y="19"/>
                  </a:cubicBezTo>
                  <a:cubicBezTo>
                    <a:pt x="28" y="22"/>
                    <a:pt x="29" y="26"/>
                    <a:pt x="29" y="29"/>
                  </a:cubicBezTo>
                  <a:cubicBezTo>
                    <a:pt x="29" y="31"/>
                    <a:pt x="30" y="35"/>
                    <a:pt x="26" y="34"/>
                  </a:cubicBezTo>
                  <a:cubicBezTo>
                    <a:pt x="24" y="33"/>
                    <a:pt x="23" y="30"/>
                    <a:pt x="21" y="28"/>
                  </a:cubicBezTo>
                  <a:cubicBezTo>
                    <a:pt x="20" y="27"/>
                    <a:pt x="19" y="25"/>
                    <a:pt x="18" y="24"/>
                  </a:cubicBezTo>
                  <a:cubicBezTo>
                    <a:pt x="17" y="23"/>
                    <a:pt x="16" y="22"/>
                    <a:pt x="15" y="23"/>
                  </a:cubicBezTo>
                  <a:cubicBezTo>
                    <a:pt x="13" y="24"/>
                    <a:pt x="14" y="25"/>
                    <a:pt x="14" y="26"/>
                  </a:cubicBezTo>
                  <a:cubicBezTo>
                    <a:pt x="15" y="29"/>
                    <a:pt x="18" y="31"/>
                    <a:pt x="17" y="35"/>
                  </a:cubicBezTo>
                  <a:cubicBezTo>
                    <a:pt x="15" y="37"/>
                    <a:pt x="5" y="40"/>
                    <a:pt x="2" y="38"/>
                  </a:cubicBezTo>
                  <a:cubicBezTo>
                    <a:pt x="1" y="36"/>
                    <a:pt x="0" y="34"/>
                    <a:pt x="0" y="32"/>
                  </a:cubicBezTo>
                  <a:cubicBezTo>
                    <a:pt x="0" y="28"/>
                    <a:pt x="1" y="23"/>
                    <a:pt x="2" y="18"/>
                  </a:cubicBezTo>
                  <a:cubicBezTo>
                    <a:pt x="4" y="12"/>
                    <a:pt x="6" y="6"/>
                    <a:pt x="12" y="3"/>
                  </a:cubicBezTo>
                  <a:cubicBezTo>
                    <a:pt x="14" y="3"/>
                    <a:pt x="15" y="2"/>
                    <a:pt x="16" y="1"/>
                  </a:cubicBezTo>
                  <a:cubicBezTo>
                    <a:pt x="21" y="3"/>
                    <a:pt x="21" y="3"/>
                    <a:pt x="25" y="0"/>
                  </a:cubicBezTo>
                  <a:close/>
                </a:path>
              </a:pathLst>
            </a:custGeom>
            <a:solidFill>
              <a:srgbClr val="2CA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BC293904-4181-87BA-4DA8-1935375893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3" y="2791"/>
              <a:ext cx="261" cy="182"/>
            </a:xfrm>
            <a:custGeom>
              <a:avLst/>
              <a:gdLst>
                <a:gd name="T0" fmla="*/ 26 w 53"/>
                <a:gd name="T1" fmla="*/ 3 h 37"/>
                <a:gd name="T2" fmla="*/ 45 w 53"/>
                <a:gd name="T3" fmla="*/ 19 h 37"/>
                <a:gd name="T4" fmla="*/ 53 w 53"/>
                <a:gd name="T5" fmla="*/ 32 h 37"/>
                <a:gd name="T6" fmla="*/ 46 w 53"/>
                <a:gd name="T7" fmla="*/ 37 h 37"/>
                <a:gd name="T8" fmla="*/ 38 w 53"/>
                <a:gd name="T9" fmla="*/ 33 h 37"/>
                <a:gd name="T10" fmla="*/ 30 w 53"/>
                <a:gd name="T11" fmla="*/ 23 h 37"/>
                <a:gd name="T12" fmla="*/ 23 w 53"/>
                <a:gd name="T13" fmla="*/ 20 h 37"/>
                <a:gd name="T14" fmla="*/ 7 w 53"/>
                <a:gd name="T15" fmla="*/ 14 h 37"/>
                <a:gd name="T16" fmla="*/ 1 w 53"/>
                <a:gd name="T17" fmla="*/ 4 h 37"/>
                <a:gd name="T18" fmla="*/ 13 w 53"/>
                <a:gd name="T19" fmla="*/ 2 h 37"/>
                <a:gd name="T20" fmla="*/ 14 w 53"/>
                <a:gd name="T21" fmla="*/ 2 h 37"/>
                <a:gd name="T22" fmla="*/ 23 w 53"/>
                <a:gd name="T23" fmla="*/ 8 h 37"/>
                <a:gd name="T24" fmla="*/ 20 w 53"/>
                <a:gd name="T25" fmla="*/ 2 h 37"/>
                <a:gd name="T26" fmla="*/ 24 w 53"/>
                <a:gd name="T27" fmla="*/ 0 h 37"/>
                <a:gd name="T28" fmla="*/ 26 w 53"/>
                <a:gd name="T29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37">
                  <a:moveTo>
                    <a:pt x="26" y="3"/>
                  </a:moveTo>
                  <a:cubicBezTo>
                    <a:pt x="32" y="8"/>
                    <a:pt x="39" y="13"/>
                    <a:pt x="45" y="19"/>
                  </a:cubicBezTo>
                  <a:cubicBezTo>
                    <a:pt x="48" y="23"/>
                    <a:pt x="51" y="27"/>
                    <a:pt x="53" y="32"/>
                  </a:cubicBezTo>
                  <a:cubicBezTo>
                    <a:pt x="51" y="35"/>
                    <a:pt x="50" y="37"/>
                    <a:pt x="46" y="37"/>
                  </a:cubicBezTo>
                  <a:cubicBezTo>
                    <a:pt x="43" y="37"/>
                    <a:pt x="40" y="35"/>
                    <a:pt x="38" y="33"/>
                  </a:cubicBezTo>
                  <a:cubicBezTo>
                    <a:pt x="36" y="30"/>
                    <a:pt x="32" y="27"/>
                    <a:pt x="30" y="23"/>
                  </a:cubicBezTo>
                  <a:cubicBezTo>
                    <a:pt x="28" y="21"/>
                    <a:pt x="25" y="20"/>
                    <a:pt x="23" y="20"/>
                  </a:cubicBezTo>
                  <a:cubicBezTo>
                    <a:pt x="17" y="19"/>
                    <a:pt x="12" y="17"/>
                    <a:pt x="7" y="14"/>
                  </a:cubicBezTo>
                  <a:cubicBezTo>
                    <a:pt x="2" y="12"/>
                    <a:pt x="0" y="9"/>
                    <a:pt x="1" y="4"/>
                  </a:cubicBezTo>
                  <a:cubicBezTo>
                    <a:pt x="5" y="1"/>
                    <a:pt x="9" y="3"/>
                    <a:pt x="13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8" y="3"/>
                    <a:pt x="19" y="7"/>
                    <a:pt x="23" y="8"/>
                  </a:cubicBezTo>
                  <a:cubicBezTo>
                    <a:pt x="21" y="6"/>
                    <a:pt x="20" y="4"/>
                    <a:pt x="20" y="2"/>
                  </a:cubicBezTo>
                  <a:cubicBezTo>
                    <a:pt x="21" y="0"/>
                    <a:pt x="23" y="0"/>
                    <a:pt x="24" y="0"/>
                  </a:cubicBezTo>
                  <a:cubicBezTo>
                    <a:pt x="25" y="1"/>
                    <a:pt x="26" y="2"/>
                    <a:pt x="26" y="3"/>
                  </a:cubicBezTo>
                  <a:close/>
                </a:path>
              </a:pathLst>
            </a:custGeom>
            <a:solidFill>
              <a:srgbClr val="5055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8EB0EFA8-A381-D30D-B1BA-D15BF452F2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0" y="2610"/>
              <a:ext cx="137" cy="269"/>
            </a:xfrm>
            <a:custGeom>
              <a:avLst/>
              <a:gdLst>
                <a:gd name="T0" fmla="*/ 27 w 28"/>
                <a:gd name="T1" fmla="*/ 5 h 55"/>
                <a:gd name="T2" fmla="*/ 19 w 28"/>
                <a:gd name="T3" fmla="*/ 20 h 55"/>
                <a:gd name="T4" fmla="*/ 18 w 28"/>
                <a:gd name="T5" fmla="*/ 40 h 55"/>
                <a:gd name="T6" fmla="*/ 23 w 28"/>
                <a:gd name="T7" fmla="*/ 52 h 55"/>
                <a:gd name="T8" fmla="*/ 19 w 28"/>
                <a:gd name="T9" fmla="*/ 53 h 55"/>
                <a:gd name="T10" fmla="*/ 9 w 28"/>
                <a:gd name="T11" fmla="*/ 41 h 55"/>
                <a:gd name="T12" fmla="*/ 5 w 28"/>
                <a:gd name="T13" fmla="*/ 14 h 55"/>
                <a:gd name="T14" fmla="*/ 0 w 28"/>
                <a:gd name="T15" fmla="*/ 4 h 55"/>
                <a:gd name="T16" fmla="*/ 24 w 28"/>
                <a:gd name="T17" fmla="*/ 1 h 55"/>
                <a:gd name="T18" fmla="*/ 27 w 28"/>
                <a:gd name="T19" fmla="*/ 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5">
                  <a:moveTo>
                    <a:pt x="27" y="5"/>
                  </a:moveTo>
                  <a:cubicBezTo>
                    <a:pt x="24" y="10"/>
                    <a:pt x="20" y="14"/>
                    <a:pt x="19" y="20"/>
                  </a:cubicBezTo>
                  <a:cubicBezTo>
                    <a:pt x="16" y="26"/>
                    <a:pt x="14" y="33"/>
                    <a:pt x="18" y="40"/>
                  </a:cubicBezTo>
                  <a:cubicBezTo>
                    <a:pt x="20" y="44"/>
                    <a:pt x="22" y="48"/>
                    <a:pt x="23" y="52"/>
                  </a:cubicBezTo>
                  <a:cubicBezTo>
                    <a:pt x="22" y="55"/>
                    <a:pt x="21" y="54"/>
                    <a:pt x="19" y="53"/>
                  </a:cubicBezTo>
                  <a:cubicBezTo>
                    <a:pt x="13" y="52"/>
                    <a:pt x="10" y="47"/>
                    <a:pt x="9" y="41"/>
                  </a:cubicBezTo>
                  <a:cubicBezTo>
                    <a:pt x="8" y="32"/>
                    <a:pt x="6" y="23"/>
                    <a:pt x="5" y="14"/>
                  </a:cubicBezTo>
                  <a:cubicBezTo>
                    <a:pt x="4" y="10"/>
                    <a:pt x="3" y="6"/>
                    <a:pt x="0" y="4"/>
                  </a:cubicBezTo>
                  <a:cubicBezTo>
                    <a:pt x="8" y="3"/>
                    <a:pt x="16" y="2"/>
                    <a:pt x="24" y="1"/>
                  </a:cubicBezTo>
                  <a:cubicBezTo>
                    <a:pt x="28" y="0"/>
                    <a:pt x="27" y="3"/>
                    <a:pt x="27" y="5"/>
                  </a:cubicBezTo>
                  <a:close/>
                </a:path>
              </a:pathLst>
            </a:custGeom>
            <a:solidFill>
              <a:srgbClr val="A98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CA6849A1-04F3-92DE-C50A-AEB5D7E875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5" y="2629"/>
              <a:ext cx="108" cy="270"/>
            </a:xfrm>
            <a:custGeom>
              <a:avLst/>
              <a:gdLst>
                <a:gd name="T0" fmla="*/ 1 w 22"/>
                <a:gd name="T1" fmla="*/ 0 h 55"/>
                <a:gd name="T2" fmla="*/ 5 w 22"/>
                <a:gd name="T3" fmla="*/ 3 h 55"/>
                <a:gd name="T4" fmla="*/ 13 w 22"/>
                <a:gd name="T5" fmla="*/ 42 h 55"/>
                <a:gd name="T6" fmla="*/ 17 w 22"/>
                <a:gd name="T7" fmla="*/ 46 h 55"/>
                <a:gd name="T8" fmla="*/ 21 w 22"/>
                <a:gd name="T9" fmla="*/ 48 h 55"/>
                <a:gd name="T10" fmla="*/ 20 w 22"/>
                <a:gd name="T11" fmla="*/ 54 h 55"/>
                <a:gd name="T12" fmla="*/ 13 w 22"/>
                <a:gd name="T13" fmla="*/ 54 h 55"/>
                <a:gd name="T14" fmla="*/ 10 w 22"/>
                <a:gd name="T15" fmla="*/ 52 h 55"/>
                <a:gd name="T16" fmla="*/ 9 w 22"/>
                <a:gd name="T17" fmla="*/ 47 h 55"/>
                <a:gd name="T18" fmla="*/ 1 w 22"/>
                <a:gd name="T19" fmla="*/ 2 h 55"/>
                <a:gd name="T20" fmla="*/ 1 w 22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55">
                  <a:moveTo>
                    <a:pt x="1" y="0"/>
                  </a:moveTo>
                  <a:cubicBezTo>
                    <a:pt x="3" y="0"/>
                    <a:pt x="5" y="0"/>
                    <a:pt x="5" y="3"/>
                  </a:cubicBezTo>
                  <a:cubicBezTo>
                    <a:pt x="8" y="16"/>
                    <a:pt x="10" y="29"/>
                    <a:pt x="13" y="42"/>
                  </a:cubicBezTo>
                  <a:cubicBezTo>
                    <a:pt x="13" y="44"/>
                    <a:pt x="13" y="47"/>
                    <a:pt x="17" y="46"/>
                  </a:cubicBezTo>
                  <a:cubicBezTo>
                    <a:pt x="19" y="45"/>
                    <a:pt x="19" y="48"/>
                    <a:pt x="21" y="48"/>
                  </a:cubicBezTo>
                  <a:cubicBezTo>
                    <a:pt x="22" y="50"/>
                    <a:pt x="22" y="52"/>
                    <a:pt x="20" y="54"/>
                  </a:cubicBezTo>
                  <a:cubicBezTo>
                    <a:pt x="18" y="55"/>
                    <a:pt x="16" y="54"/>
                    <a:pt x="13" y="54"/>
                  </a:cubicBezTo>
                  <a:cubicBezTo>
                    <a:pt x="11" y="55"/>
                    <a:pt x="10" y="55"/>
                    <a:pt x="10" y="52"/>
                  </a:cubicBezTo>
                  <a:cubicBezTo>
                    <a:pt x="10" y="51"/>
                    <a:pt x="10" y="49"/>
                    <a:pt x="9" y="47"/>
                  </a:cubicBezTo>
                  <a:cubicBezTo>
                    <a:pt x="7" y="32"/>
                    <a:pt x="4" y="17"/>
                    <a:pt x="1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886A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F60EEDA-6308-F1F0-08D7-B9B445564C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70" y="2173"/>
              <a:ext cx="147" cy="113"/>
            </a:xfrm>
            <a:custGeom>
              <a:avLst/>
              <a:gdLst>
                <a:gd name="T0" fmla="*/ 0 w 30"/>
                <a:gd name="T1" fmla="*/ 16 h 23"/>
                <a:gd name="T2" fmla="*/ 5 w 30"/>
                <a:gd name="T3" fmla="*/ 11 h 23"/>
                <a:gd name="T4" fmla="*/ 1 w 30"/>
                <a:gd name="T5" fmla="*/ 11 h 23"/>
                <a:gd name="T6" fmla="*/ 8 w 30"/>
                <a:gd name="T7" fmla="*/ 7 h 23"/>
                <a:gd name="T8" fmla="*/ 11 w 30"/>
                <a:gd name="T9" fmla="*/ 4 h 23"/>
                <a:gd name="T10" fmla="*/ 15 w 30"/>
                <a:gd name="T11" fmla="*/ 3 h 23"/>
                <a:gd name="T12" fmla="*/ 17 w 30"/>
                <a:gd name="T13" fmla="*/ 3 h 23"/>
                <a:gd name="T14" fmla="*/ 18 w 30"/>
                <a:gd name="T15" fmla="*/ 4 h 23"/>
                <a:gd name="T16" fmla="*/ 28 w 30"/>
                <a:gd name="T17" fmla="*/ 5 h 23"/>
                <a:gd name="T18" fmla="*/ 27 w 30"/>
                <a:gd name="T19" fmla="*/ 10 h 23"/>
                <a:gd name="T20" fmla="*/ 23 w 30"/>
                <a:gd name="T21" fmla="*/ 14 h 23"/>
                <a:gd name="T22" fmla="*/ 15 w 30"/>
                <a:gd name="T23" fmla="*/ 18 h 23"/>
                <a:gd name="T24" fmla="*/ 9 w 30"/>
                <a:gd name="T25" fmla="*/ 22 h 23"/>
                <a:gd name="T26" fmla="*/ 5 w 30"/>
                <a:gd name="T27" fmla="*/ 22 h 23"/>
                <a:gd name="T28" fmla="*/ 2 w 30"/>
                <a:gd name="T29" fmla="*/ 18 h 23"/>
                <a:gd name="T30" fmla="*/ 0 w 30"/>
                <a:gd name="T3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23">
                  <a:moveTo>
                    <a:pt x="0" y="16"/>
                  </a:moveTo>
                  <a:cubicBezTo>
                    <a:pt x="1" y="13"/>
                    <a:pt x="3" y="12"/>
                    <a:pt x="5" y="11"/>
                  </a:cubicBezTo>
                  <a:cubicBezTo>
                    <a:pt x="4" y="10"/>
                    <a:pt x="2" y="12"/>
                    <a:pt x="1" y="11"/>
                  </a:cubicBezTo>
                  <a:cubicBezTo>
                    <a:pt x="3" y="9"/>
                    <a:pt x="6" y="8"/>
                    <a:pt x="8" y="7"/>
                  </a:cubicBezTo>
                  <a:cubicBezTo>
                    <a:pt x="9" y="6"/>
                    <a:pt x="13" y="8"/>
                    <a:pt x="11" y="4"/>
                  </a:cubicBezTo>
                  <a:cubicBezTo>
                    <a:pt x="11" y="2"/>
                    <a:pt x="14" y="6"/>
                    <a:pt x="15" y="3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7" y="3"/>
                    <a:pt x="18" y="4"/>
                    <a:pt x="18" y="4"/>
                  </a:cubicBezTo>
                  <a:cubicBezTo>
                    <a:pt x="22" y="2"/>
                    <a:pt x="25" y="4"/>
                    <a:pt x="28" y="5"/>
                  </a:cubicBezTo>
                  <a:cubicBezTo>
                    <a:pt x="30" y="8"/>
                    <a:pt x="28" y="9"/>
                    <a:pt x="27" y="10"/>
                  </a:cubicBezTo>
                  <a:cubicBezTo>
                    <a:pt x="26" y="12"/>
                    <a:pt x="24" y="13"/>
                    <a:pt x="23" y="14"/>
                  </a:cubicBezTo>
                  <a:cubicBezTo>
                    <a:pt x="20" y="16"/>
                    <a:pt x="18" y="18"/>
                    <a:pt x="15" y="18"/>
                  </a:cubicBezTo>
                  <a:cubicBezTo>
                    <a:pt x="12" y="18"/>
                    <a:pt x="10" y="19"/>
                    <a:pt x="9" y="22"/>
                  </a:cubicBezTo>
                  <a:cubicBezTo>
                    <a:pt x="8" y="23"/>
                    <a:pt x="7" y="23"/>
                    <a:pt x="5" y="22"/>
                  </a:cubicBezTo>
                  <a:cubicBezTo>
                    <a:pt x="4" y="21"/>
                    <a:pt x="3" y="19"/>
                    <a:pt x="2" y="18"/>
                  </a:cubicBezTo>
                  <a:cubicBezTo>
                    <a:pt x="1" y="17"/>
                    <a:pt x="1" y="17"/>
                    <a:pt x="0" y="16"/>
                  </a:cubicBezTo>
                  <a:close/>
                </a:path>
              </a:pathLst>
            </a:custGeom>
            <a:solidFill>
              <a:srgbClr val="6E4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E261E022-500A-C025-AE4E-0672907B10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8" y="2477"/>
              <a:ext cx="128" cy="84"/>
            </a:xfrm>
            <a:custGeom>
              <a:avLst/>
              <a:gdLst>
                <a:gd name="T0" fmla="*/ 17 w 26"/>
                <a:gd name="T1" fmla="*/ 0 h 17"/>
                <a:gd name="T2" fmla="*/ 25 w 26"/>
                <a:gd name="T3" fmla="*/ 5 h 17"/>
                <a:gd name="T4" fmla="*/ 25 w 26"/>
                <a:gd name="T5" fmla="*/ 8 h 17"/>
                <a:gd name="T6" fmla="*/ 15 w 26"/>
                <a:gd name="T7" fmla="*/ 15 h 17"/>
                <a:gd name="T8" fmla="*/ 7 w 26"/>
                <a:gd name="T9" fmla="*/ 16 h 17"/>
                <a:gd name="T10" fmla="*/ 3 w 26"/>
                <a:gd name="T11" fmla="*/ 6 h 17"/>
                <a:gd name="T12" fmla="*/ 17 w 2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7">
                  <a:moveTo>
                    <a:pt x="17" y="0"/>
                  </a:moveTo>
                  <a:cubicBezTo>
                    <a:pt x="20" y="1"/>
                    <a:pt x="24" y="2"/>
                    <a:pt x="25" y="5"/>
                  </a:cubicBezTo>
                  <a:cubicBezTo>
                    <a:pt x="26" y="6"/>
                    <a:pt x="26" y="7"/>
                    <a:pt x="25" y="8"/>
                  </a:cubicBezTo>
                  <a:cubicBezTo>
                    <a:pt x="22" y="9"/>
                    <a:pt x="20" y="14"/>
                    <a:pt x="15" y="15"/>
                  </a:cubicBezTo>
                  <a:cubicBezTo>
                    <a:pt x="12" y="15"/>
                    <a:pt x="10" y="17"/>
                    <a:pt x="7" y="16"/>
                  </a:cubicBezTo>
                  <a:cubicBezTo>
                    <a:pt x="1" y="15"/>
                    <a:pt x="0" y="11"/>
                    <a:pt x="3" y="6"/>
                  </a:cubicBezTo>
                  <a:cubicBezTo>
                    <a:pt x="6" y="2"/>
                    <a:pt x="11" y="0"/>
                    <a:pt x="17" y="0"/>
                  </a:cubicBezTo>
                  <a:close/>
                </a:path>
              </a:pathLst>
            </a:custGeom>
            <a:solidFill>
              <a:srgbClr val="A34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1CDEADE2-B919-94F7-FD74-2A1F41DC44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07" y="2516"/>
              <a:ext cx="89" cy="108"/>
            </a:xfrm>
            <a:custGeom>
              <a:avLst/>
              <a:gdLst>
                <a:gd name="T0" fmla="*/ 4 w 18"/>
                <a:gd name="T1" fmla="*/ 6 h 22"/>
                <a:gd name="T2" fmla="*/ 13 w 18"/>
                <a:gd name="T3" fmla="*/ 0 h 22"/>
                <a:gd name="T4" fmla="*/ 18 w 18"/>
                <a:gd name="T5" fmla="*/ 12 h 22"/>
                <a:gd name="T6" fmla="*/ 10 w 18"/>
                <a:gd name="T7" fmla="*/ 21 h 22"/>
                <a:gd name="T8" fmla="*/ 0 w 18"/>
                <a:gd name="T9" fmla="*/ 10 h 22"/>
                <a:gd name="T10" fmla="*/ 4 w 18"/>
                <a:gd name="T11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4" y="6"/>
                  </a:moveTo>
                  <a:cubicBezTo>
                    <a:pt x="7" y="4"/>
                    <a:pt x="9" y="1"/>
                    <a:pt x="13" y="0"/>
                  </a:cubicBezTo>
                  <a:cubicBezTo>
                    <a:pt x="14" y="4"/>
                    <a:pt x="16" y="8"/>
                    <a:pt x="18" y="12"/>
                  </a:cubicBezTo>
                  <a:cubicBezTo>
                    <a:pt x="17" y="17"/>
                    <a:pt x="17" y="22"/>
                    <a:pt x="10" y="21"/>
                  </a:cubicBezTo>
                  <a:cubicBezTo>
                    <a:pt x="4" y="20"/>
                    <a:pt x="2" y="18"/>
                    <a:pt x="0" y="10"/>
                  </a:cubicBezTo>
                  <a:cubicBezTo>
                    <a:pt x="0" y="8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F1A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F1DDCC19-8D91-0056-E1B1-1E5A1DBDD1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58" y="2212"/>
              <a:ext cx="94" cy="138"/>
            </a:xfrm>
            <a:custGeom>
              <a:avLst/>
              <a:gdLst>
                <a:gd name="T0" fmla="*/ 16 w 19"/>
                <a:gd name="T1" fmla="*/ 2 h 28"/>
                <a:gd name="T2" fmla="*/ 16 w 19"/>
                <a:gd name="T3" fmla="*/ 19 h 28"/>
                <a:gd name="T4" fmla="*/ 14 w 19"/>
                <a:gd name="T5" fmla="*/ 26 h 28"/>
                <a:gd name="T6" fmla="*/ 13 w 19"/>
                <a:gd name="T7" fmla="*/ 28 h 28"/>
                <a:gd name="T8" fmla="*/ 9 w 19"/>
                <a:gd name="T9" fmla="*/ 24 h 28"/>
                <a:gd name="T10" fmla="*/ 3 w 19"/>
                <a:gd name="T11" fmla="*/ 20 h 28"/>
                <a:gd name="T12" fmla="*/ 0 w 19"/>
                <a:gd name="T13" fmla="*/ 15 h 28"/>
                <a:gd name="T14" fmla="*/ 1 w 19"/>
                <a:gd name="T15" fmla="*/ 12 h 28"/>
                <a:gd name="T16" fmla="*/ 11 w 19"/>
                <a:gd name="T17" fmla="*/ 3 h 28"/>
                <a:gd name="T18" fmla="*/ 16 w 19"/>
                <a:gd name="T1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8">
                  <a:moveTo>
                    <a:pt x="16" y="2"/>
                  </a:moveTo>
                  <a:cubicBezTo>
                    <a:pt x="19" y="7"/>
                    <a:pt x="17" y="13"/>
                    <a:pt x="16" y="19"/>
                  </a:cubicBezTo>
                  <a:cubicBezTo>
                    <a:pt x="15" y="21"/>
                    <a:pt x="15" y="23"/>
                    <a:pt x="14" y="26"/>
                  </a:cubicBezTo>
                  <a:cubicBezTo>
                    <a:pt x="14" y="27"/>
                    <a:pt x="15" y="28"/>
                    <a:pt x="13" y="28"/>
                  </a:cubicBezTo>
                  <a:cubicBezTo>
                    <a:pt x="11" y="28"/>
                    <a:pt x="9" y="26"/>
                    <a:pt x="9" y="24"/>
                  </a:cubicBezTo>
                  <a:cubicBezTo>
                    <a:pt x="9" y="19"/>
                    <a:pt x="7" y="18"/>
                    <a:pt x="3" y="20"/>
                  </a:cubicBezTo>
                  <a:cubicBezTo>
                    <a:pt x="2" y="18"/>
                    <a:pt x="1" y="17"/>
                    <a:pt x="0" y="15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4" y="9"/>
                    <a:pt x="7" y="7"/>
                    <a:pt x="11" y="3"/>
                  </a:cubicBezTo>
                  <a:cubicBezTo>
                    <a:pt x="12" y="2"/>
                    <a:pt x="13" y="0"/>
                    <a:pt x="16" y="2"/>
                  </a:cubicBezTo>
                  <a:close/>
                </a:path>
              </a:pathLst>
            </a:custGeom>
            <a:solidFill>
              <a:srgbClr val="533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D0A98468-220D-15FF-222F-9152DB642D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4" y="2286"/>
              <a:ext cx="88" cy="108"/>
            </a:xfrm>
            <a:custGeom>
              <a:avLst/>
              <a:gdLst>
                <a:gd name="T0" fmla="*/ 11 w 18"/>
                <a:gd name="T1" fmla="*/ 0 h 22"/>
                <a:gd name="T2" fmla="*/ 12 w 18"/>
                <a:gd name="T3" fmla="*/ 4 h 22"/>
                <a:gd name="T4" fmla="*/ 9 w 18"/>
                <a:gd name="T5" fmla="*/ 22 h 22"/>
                <a:gd name="T6" fmla="*/ 7 w 18"/>
                <a:gd name="T7" fmla="*/ 21 h 22"/>
                <a:gd name="T8" fmla="*/ 1 w 18"/>
                <a:gd name="T9" fmla="*/ 11 h 22"/>
                <a:gd name="T10" fmla="*/ 11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1" y="0"/>
                  </a:moveTo>
                  <a:cubicBezTo>
                    <a:pt x="11" y="1"/>
                    <a:pt x="12" y="3"/>
                    <a:pt x="12" y="4"/>
                  </a:cubicBezTo>
                  <a:cubicBezTo>
                    <a:pt x="18" y="12"/>
                    <a:pt x="17" y="19"/>
                    <a:pt x="9" y="22"/>
                  </a:cubicBezTo>
                  <a:cubicBezTo>
                    <a:pt x="8" y="22"/>
                    <a:pt x="8" y="21"/>
                    <a:pt x="7" y="21"/>
                  </a:cubicBezTo>
                  <a:cubicBezTo>
                    <a:pt x="5" y="18"/>
                    <a:pt x="1" y="16"/>
                    <a:pt x="1" y="11"/>
                  </a:cubicBezTo>
                  <a:cubicBezTo>
                    <a:pt x="0" y="4"/>
                    <a:pt x="3" y="0"/>
                    <a:pt x="11" y="0"/>
                  </a:cubicBezTo>
                  <a:close/>
                </a:path>
              </a:pathLst>
            </a:custGeom>
            <a:solidFill>
              <a:srgbClr val="F2A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8EB0665-9DBC-29CE-044E-3AC6C23B45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8" y="2801"/>
              <a:ext cx="202" cy="152"/>
            </a:xfrm>
            <a:custGeom>
              <a:avLst/>
              <a:gdLst>
                <a:gd name="T0" fmla="*/ 5 w 41"/>
                <a:gd name="T1" fmla="*/ 13 h 31"/>
                <a:gd name="T2" fmla="*/ 0 w 41"/>
                <a:gd name="T3" fmla="*/ 2 h 31"/>
                <a:gd name="T4" fmla="*/ 4 w 41"/>
                <a:gd name="T5" fmla="*/ 3 h 31"/>
                <a:gd name="T6" fmla="*/ 25 w 41"/>
                <a:gd name="T7" fmla="*/ 16 h 31"/>
                <a:gd name="T8" fmla="*/ 41 w 41"/>
                <a:gd name="T9" fmla="*/ 30 h 31"/>
                <a:gd name="T10" fmla="*/ 41 w 41"/>
                <a:gd name="T11" fmla="*/ 31 h 31"/>
                <a:gd name="T12" fmla="*/ 40 w 41"/>
                <a:gd name="T13" fmla="*/ 31 h 31"/>
                <a:gd name="T14" fmla="*/ 35 w 41"/>
                <a:gd name="T15" fmla="*/ 28 h 31"/>
                <a:gd name="T16" fmla="*/ 29 w 41"/>
                <a:gd name="T17" fmla="*/ 22 h 31"/>
                <a:gd name="T18" fmla="*/ 15 w 41"/>
                <a:gd name="T19" fmla="*/ 19 h 31"/>
                <a:gd name="T20" fmla="*/ 5 w 41"/>
                <a:gd name="T2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1">
                  <a:moveTo>
                    <a:pt x="5" y="13"/>
                  </a:moveTo>
                  <a:cubicBezTo>
                    <a:pt x="2" y="10"/>
                    <a:pt x="1" y="6"/>
                    <a:pt x="0" y="2"/>
                  </a:cubicBezTo>
                  <a:cubicBezTo>
                    <a:pt x="1" y="1"/>
                    <a:pt x="3" y="0"/>
                    <a:pt x="4" y="3"/>
                  </a:cubicBezTo>
                  <a:cubicBezTo>
                    <a:pt x="7" y="14"/>
                    <a:pt x="17" y="14"/>
                    <a:pt x="25" y="16"/>
                  </a:cubicBezTo>
                  <a:cubicBezTo>
                    <a:pt x="34" y="18"/>
                    <a:pt x="37" y="24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8" y="31"/>
                    <a:pt x="36" y="30"/>
                    <a:pt x="35" y="28"/>
                  </a:cubicBezTo>
                  <a:cubicBezTo>
                    <a:pt x="33" y="26"/>
                    <a:pt x="31" y="24"/>
                    <a:pt x="29" y="22"/>
                  </a:cubicBezTo>
                  <a:cubicBezTo>
                    <a:pt x="25" y="20"/>
                    <a:pt x="20" y="20"/>
                    <a:pt x="15" y="19"/>
                  </a:cubicBezTo>
                  <a:cubicBezTo>
                    <a:pt x="11" y="18"/>
                    <a:pt x="7" y="17"/>
                    <a:pt x="5" y="13"/>
                  </a:cubicBezTo>
                  <a:close/>
                </a:path>
              </a:pathLst>
            </a:custGeom>
            <a:solidFill>
              <a:srgbClr val="414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0BC132E4-D74A-0A9C-62CF-58A6C0140C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8" y="2467"/>
              <a:ext cx="94" cy="143"/>
            </a:xfrm>
            <a:custGeom>
              <a:avLst/>
              <a:gdLst>
                <a:gd name="T0" fmla="*/ 18 w 19"/>
                <a:gd name="T1" fmla="*/ 16 h 29"/>
                <a:gd name="T2" fmla="*/ 15 w 19"/>
                <a:gd name="T3" fmla="*/ 20 h 29"/>
                <a:gd name="T4" fmla="*/ 14 w 19"/>
                <a:gd name="T5" fmla="*/ 26 h 29"/>
                <a:gd name="T6" fmla="*/ 11 w 19"/>
                <a:gd name="T7" fmla="*/ 29 h 29"/>
                <a:gd name="T8" fmla="*/ 2 w 19"/>
                <a:gd name="T9" fmla="*/ 12 h 29"/>
                <a:gd name="T10" fmla="*/ 19 w 19"/>
                <a:gd name="T11" fmla="*/ 2 h 29"/>
                <a:gd name="T12" fmla="*/ 10 w 19"/>
                <a:gd name="T13" fmla="*/ 5 h 29"/>
                <a:gd name="T14" fmla="*/ 4 w 19"/>
                <a:gd name="T15" fmla="*/ 13 h 29"/>
                <a:gd name="T16" fmla="*/ 14 w 19"/>
                <a:gd name="T17" fmla="*/ 16 h 29"/>
                <a:gd name="T18" fmla="*/ 18 w 19"/>
                <a:gd name="T1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9">
                  <a:moveTo>
                    <a:pt x="18" y="16"/>
                  </a:moveTo>
                  <a:cubicBezTo>
                    <a:pt x="18" y="18"/>
                    <a:pt x="15" y="18"/>
                    <a:pt x="15" y="20"/>
                  </a:cubicBezTo>
                  <a:cubicBezTo>
                    <a:pt x="14" y="22"/>
                    <a:pt x="13" y="24"/>
                    <a:pt x="14" y="26"/>
                  </a:cubicBezTo>
                  <a:cubicBezTo>
                    <a:pt x="16" y="29"/>
                    <a:pt x="14" y="29"/>
                    <a:pt x="11" y="29"/>
                  </a:cubicBezTo>
                  <a:cubicBezTo>
                    <a:pt x="4" y="26"/>
                    <a:pt x="0" y="19"/>
                    <a:pt x="2" y="12"/>
                  </a:cubicBezTo>
                  <a:cubicBezTo>
                    <a:pt x="3" y="6"/>
                    <a:pt x="10" y="0"/>
                    <a:pt x="19" y="2"/>
                  </a:cubicBezTo>
                  <a:cubicBezTo>
                    <a:pt x="16" y="4"/>
                    <a:pt x="13" y="4"/>
                    <a:pt x="10" y="5"/>
                  </a:cubicBezTo>
                  <a:cubicBezTo>
                    <a:pt x="6" y="7"/>
                    <a:pt x="3" y="9"/>
                    <a:pt x="4" y="13"/>
                  </a:cubicBezTo>
                  <a:cubicBezTo>
                    <a:pt x="6" y="17"/>
                    <a:pt x="10" y="18"/>
                    <a:pt x="14" y="16"/>
                  </a:cubicBezTo>
                  <a:cubicBezTo>
                    <a:pt x="15" y="16"/>
                    <a:pt x="16" y="15"/>
                    <a:pt x="18" y="16"/>
                  </a:cubicBezTo>
                  <a:close/>
                </a:path>
              </a:pathLst>
            </a:custGeom>
            <a:solidFill>
              <a:srgbClr val="843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5804521E-D4C5-D0B1-7675-35D98B91A0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4" y="2266"/>
              <a:ext cx="84" cy="123"/>
            </a:xfrm>
            <a:custGeom>
              <a:avLst/>
              <a:gdLst>
                <a:gd name="T0" fmla="*/ 17 w 17"/>
                <a:gd name="T1" fmla="*/ 4 h 25"/>
                <a:gd name="T2" fmla="*/ 9 w 17"/>
                <a:gd name="T3" fmla="*/ 18 h 25"/>
                <a:gd name="T4" fmla="*/ 13 w 17"/>
                <a:gd name="T5" fmla="*/ 25 h 25"/>
                <a:gd name="T6" fmla="*/ 6 w 17"/>
                <a:gd name="T7" fmla="*/ 16 h 25"/>
                <a:gd name="T8" fmla="*/ 2 w 17"/>
                <a:gd name="T9" fmla="*/ 9 h 25"/>
                <a:gd name="T10" fmla="*/ 3 w 17"/>
                <a:gd name="T11" fmla="*/ 2 h 25"/>
                <a:gd name="T12" fmla="*/ 5 w 17"/>
                <a:gd name="T13" fmla="*/ 2 h 25"/>
                <a:gd name="T14" fmla="*/ 13 w 17"/>
                <a:gd name="T15" fmla="*/ 0 h 25"/>
                <a:gd name="T16" fmla="*/ 16 w 17"/>
                <a:gd name="T17" fmla="*/ 1 h 25"/>
                <a:gd name="T18" fmla="*/ 17 w 17"/>
                <a:gd name="T1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5">
                  <a:moveTo>
                    <a:pt x="17" y="4"/>
                  </a:moveTo>
                  <a:cubicBezTo>
                    <a:pt x="9" y="8"/>
                    <a:pt x="7" y="12"/>
                    <a:pt x="9" y="18"/>
                  </a:cubicBezTo>
                  <a:cubicBezTo>
                    <a:pt x="10" y="21"/>
                    <a:pt x="14" y="21"/>
                    <a:pt x="13" y="25"/>
                  </a:cubicBezTo>
                  <a:cubicBezTo>
                    <a:pt x="7" y="24"/>
                    <a:pt x="6" y="20"/>
                    <a:pt x="6" y="16"/>
                  </a:cubicBezTo>
                  <a:cubicBezTo>
                    <a:pt x="6" y="13"/>
                    <a:pt x="4" y="11"/>
                    <a:pt x="2" y="9"/>
                  </a:cubicBezTo>
                  <a:cubicBezTo>
                    <a:pt x="1" y="7"/>
                    <a:pt x="0" y="5"/>
                    <a:pt x="3" y="2"/>
                  </a:cubicBezTo>
                  <a:cubicBezTo>
                    <a:pt x="3" y="2"/>
                    <a:pt x="4" y="4"/>
                    <a:pt x="5" y="2"/>
                  </a:cubicBezTo>
                  <a:cubicBezTo>
                    <a:pt x="8" y="1"/>
                    <a:pt x="11" y="0"/>
                    <a:pt x="13" y="0"/>
                  </a:cubicBezTo>
                  <a:cubicBezTo>
                    <a:pt x="14" y="2"/>
                    <a:pt x="15" y="0"/>
                    <a:pt x="16" y="1"/>
                  </a:cubicBezTo>
                  <a:cubicBezTo>
                    <a:pt x="16" y="2"/>
                    <a:pt x="16" y="3"/>
                    <a:pt x="17" y="4"/>
                  </a:cubicBezTo>
                  <a:close/>
                </a:path>
              </a:pathLst>
            </a:custGeom>
            <a:solidFill>
              <a:srgbClr val="DFB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B640B05-D40D-BD8F-113B-5BF3BA5C09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4" y="2634"/>
              <a:ext cx="133" cy="133"/>
            </a:xfrm>
            <a:custGeom>
              <a:avLst/>
              <a:gdLst>
                <a:gd name="T0" fmla="*/ 18 w 27"/>
                <a:gd name="T1" fmla="*/ 27 h 27"/>
                <a:gd name="T2" fmla="*/ 21 w 27"/>
                <a:gd name="T3" fmla="*/ 13 h 27"/>
                <a:gd name="T4" fmla="*/ 21 w 27"/>
                <a:gd name="T5" fmla="*/ 7 h 27"/>
                <a:gd name="T6" fmla="*/ 16 w 27"/>
                <a:gd name="T7" fmla="*/ 8 h 27"/>
                <a:gd name="T8" fmla="*/ 8 w 27"/>
                <a:gd name="T9" fmla="*/ 11 h 27"/>
                <a:gd name="T10" fmla="*/ 1 w 27"/>
                <a:gd name="T11" fmla="*/ 21 h 27"/>
                <a:gd name="T12" fmla="*/ 0 w 27"/>
                <a:gd name="T13" fmla="*/ 16 h 27"/>
                <a:gd name="T14" fmla="*/ 4 w 27"/>
                <a:gd name="T15" fmla="*/ 10 h 27"/>
                <a:gd name="T16" fmla="*/ 22 w 27"/>
                <a:gd name="T17" fmla="*/ 2 h 27"/>
                <a:gd name="T18" fmla="*/ 27 w 27"/>
                <a:gd name="T19" fmla="*/ 1 h 27"/>
                <a:gd name="T20" fmla="*/ 19 w 27"/>
                <a:gd name="T21" fmla="*/ 27 h 27"/>
                <a:gd name="T22" fmla="*/ 18 w 27"/>
                <a:gd name="T2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7">
                  <a:moveTo>
                    <a:pt x="18" y="27"/>
                  </a:moveTo>
                  <a:cubicBezTo>
                    <a:pt x="18" y="22"/>
                    <a:pt x="21" y="17"/>
                    <a:pt x="21" y="13"/>
                  </a:cubicBezTo>
                  <a:cubicBezTo>
                    <a:pt x="22" y="11"/>
                    <a:pt x="23" y="9"/>
                    <a:pt x="21" y="7"/>
                  </a:cubicBezTo>
                  <a:cubicBezTo>
                    <a:pt x="19" y="6"/>
                    <a:pt x="17" y="7"/>
                    <a:pt x="16" y="8"/>
                  </a:cubicBezTo>
                  <a:cubicBezTo>
                    <a:pt x="13" y="9"/>
                    <a:pt x="11" y="10"/>
                    <a:pt x="8" y="11"/>
                  </a:cubicBezTo>
                  <a:cubicBezTo>
                    <a:pt x="3" y="12"/>
                    <a:pt x="1" y="16"/>
                    <a:pt x="1" y="21"/>
                  </a:cubicBezTo>
                  <a:cubicBezTo>
                    <a:pt x="0" y="19"/>
                    <a:pt x="0" y="18"/>
                    <a:pt x="0" y="16"/>
                  </a:cubicBezTo>
                  <a:cubicBezTo>
                    <a:pt x="0" y="13"/>
                    <a:pt x="1" y="12"/>
                    <a:pt x="4" y="10"/>
                  </a:cubicBezTo>
                  <a:cubicBezTo>
                    <a:pt x="10" y="8"/>
                    <a:pt x="16" y="5"/>
                    <a:pt x="22" y="2"/>
                  </a:cubicBezTo>
                  <a:cubicBezTo>
                    <a:pt x="24" y="1"/>
                    <a:pt x="25" y="0"/>
                    <a:pt x="27" y="1"/>
                  </a:cubicBezTo>
                  <a:cubicBezTo>
                    <a:pt x="24" y="10"/>
                    <a:pt x="22" y="18"/>
                    <a:pt x="19" y="27"/>
                  </a:cubicBezTo>
                  <a:cubicBezTo>
                    <a:pt x="19" y="27"/>
                    <a:pt x="19" y="27"/>
                    <a:pt x="18" y="27"/>
                  </a:cubicBezTo>
                  <a:close/>
                </a:path>
              </a:pathLst>
            </a:custGeom>
            <a:solidFill>
              <a:srgbClr val="7B4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65E0D271-6BDE-9320-D772-90985FCBBB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58" y="2286"/>
              <a:ext cx="69" cy="113"/>
            </a:xfrm>
            <a:custGeom>
              <a:avLst/>
              <a:gdLst>
                <a:gd name="T0" fmla="*/ 0 w 14"/>
                <a:gd name="T1" fmla="*/ 22 h 23"/>
                <a:gd name="T2" fmla="*/ 3 w 14"/>
                <a:gd name="T3" fmla="*/ 4 h 23"/>
                <a:gd name="T4" fmla="*/ 8 w 14"/>
                <a:gd name="T5" fmla="*/ 2 h 23"/>
                <a:gd name="T6" fmla="*/ 10 w 14"/>
                <a:gd name="T7" fmla="*/ 7 h 23"/>
                <a:gd name="T8" fmla="*/ 13 w 14"/>
                <a:gd name="T9" fmla="*/ 12 h 23"/>
                <a:gd name="T10" fmla="*/ 14 w 14"/>
                <a:gd name="T11" fmla="*/ 15 h 23"/>
                <a:gd name="T12" fmla="*/ 13 w 14"/>
                <a:gd name="T13" fmla="*/ 19 h 23"/>
                <a:gd name="T14" fmla="*/ 0 w 14"/>
                <a:gd name="T1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3">
                  <a:moveTo>
                    <a:pt x="0" y="22"/>
                  </a:moveTo>
                  <a:cubicBezTo>
                    <a:pt x="9" y="17"/>
                    <a:pt x="5" y="11"/>
                    <a:pt x="3" y="4"/>
                  </a:cubicBezTo>
                  <a:cubicBezTo>
                    <a:pt x="5" y="4"/>
                    <a:pt x="5" y="0"/>
                    <a:pt x="8" y="2"/>
                  </a:cubicBezTo>
                  <a:cubicBezTo>
                    <a:pt x="10" y="3"/>
                    <a:pt x="10" y="5"/>
                    <a:pt x="10" y="7"/>
                  </a:cubicBezTo>
                  <a:cubicBezTo>
                    <a:pt x="10" y="10"/>
                    <a:pt x="11" y="11"/>
                    <a:pt x="13" y="12"/>
                  </a:cubicBezTo>
                  <a:cubicBezTo>
                    <a:pt x="14" y="13"/>
                    <a:pt x="14" y="14"/>
                    <a:pt x="14" y="15"/>
                  </a:cubicBezTo>
                  <a:cubicBezTo>
                    <a:pt x="14" y="16"/>
                    <a:pt x="13" y="18"/>
                    <a:pt x="13" y="19"/>
                  </a:cubicBezTo>
                  <a:cubicBezTo>
                    <a:pt x="8" y="17"/>
                    <a:pt x="5" y="23"/>
                    <a:pt x="0" y="22"/>
                  </a:cubicBezTo>
                  <a:close/>
                </a:path>
              </a:pathLst>
            </a:custGeom>
            <a:solidFill>
              <a:srgbClr val="DF8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23A20940-55D8-B91C-41D0-6D00869CB6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5" y="2860"/>
              <a:ext cx="59" cy="260"/>
            </a:xfrm>
            <a:custGeom>
              <a:avLst/>
              <a:gdLst>
                <a:gd name="T0" fmla="*/ 7 w 12"/>
                <a:gd name="T1" fmla="*/ 0 h 53"/>
                <a:gd name="T2" fmla="*/ 8 w 12"/>
                <a:gd name="T3" fmla="*/ 5 h 53"/>
                <a:gd name="T4" fmla="*/ 11 w 12"/>
                <a:gd name="T5" fmla="*/ 6 h 53"/>
                <a:gd name="T6" fmla="*/ 11 w 12"/>
                <a:gd name="T7" fmla="*/ 8 h 53"/>
                <a:gd name="T8" fmla="*/ 7 w 12"/>
                <a:gd name="T9" fmla="*/ 41 h 53"/>
                <a:gd name="T10" fmla="*/ 5 w 12"/>
                <a:gd name="T11" fmla="*/ 44 h 53"/>
                <a:gd name="T12" fmla="*/ 4 w 12"/>
                <a:gd name="T13" fmla="*/ 51 h 53"/>
                <a:gd name="T14" fmla="*/ 1 w 12"/>
                <a:gd name="T15" fmla="*/ 51 h 53"/>
                <a:gd name="T16" fmla="*/ 2 w 12"/>
                <a:gd name="T17" fmla="*/ 47 h 53"/>
                <a:gd name="T18" fmla="*/ 7 w 12"/>
                <a:gd name="T19" fmla="*/ 9 h 53"/>
                <a:gd name="T20" fmla="*/ 7 w 12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3">
                  <a:moveTo>
                    <a:pt x="7" y="0"/>
                  </a:moveTo>
                  <a:cubicBezTo>
                    <a:pt x="9" y="2"/>
                    <a:pt x="8" y="3"/>
                    <a:pt x="8" y="5"/>
                  </a:cubicBezTo>
                  <a:cubicBezTo>
                    <a:pt x="9" y="8"/>
                    <a:pt x="10" y="5"/>
                    <a:pt x="11" y="6"/>
                  </a:cubicBezTo>
                  <a:cubicBezTo>
                    <a:pt x="11" y="6"/>
                    <a:pt x="12" y="7"/>
                    <a:pt x="11" y="8"/>
                  </a:cubicBezTo>
                  <a:cubicBezTo>
                    <a:pt x="10" y="19"/>
                    <a:pt x="9" y="30"/>
                    <a:pt x="7" y="41"/>
                  </a:cubicBezTo>
                  <a:cubicBezTo>
                    <a:pt x="7" y="42"/>
                    <a:pt x="6" y="43"/>
                    <a:pt x="5" y="44"/>
                  </a:cubicBezTo>
                  <a:cubicBezTo>
                    <a:pt x="4" y="46"/>
                    <a:pt x="4" y="49"/>
                    <a:pt x="4" y="51"/>
                  </a:cubicBezTo>
                  <a:cubicBezTo>
                    <a:pt x="3" y="53"/>
                    <a:pt x="2" y="52"/>
                    <a:pt x="1" y="51"/>
                  </a:cubicBezTo>
                  <a:cubicBezTo>
                    <a:pt x="0" y="50"/>
                    <a:pt x="1" y="48"/>
                    <a:pt x="2" y="47"/>
                  </a:cubicBezTo>
                  <a:cubicBezTo>
                    <a:pt x="4" y="35"/>
                    <a:pt x="5" y="22"/>
                    <a:pt x="7" y="9"/>
                  </a:cubicBezTo>
                  <a:cubicBezTo>
                    <a:pt x="7" y="6"/>
                    <a:pt x="7" y="3"/>
                    <a:pt x="7" y="0"/>
                  </a:cubicBezTo>
                  <a:close/>
                </a:path>
              </a:pathLst>
            </a:custGeom>
            <a:solidFill>
              <a:srgbClr val="8784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B4FF3514-6751-7D97-9F5A-27D88F910A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34" y="2767"/>
              <a:ext cx="54" cy="309"/>
            </a:xfrm>
            <a:custGeom>
              <a:avLst/>
              <a:gdLst>
                <a:gd name="T0" fmla="*/ 8 w 11"/>
                <a:gd name="T1" fmla="*/ 0 h 63"/>
                <a:gd name="T2" fmla="*/ 9 w 11"/>
                <a:gd name="T3" fmla="*/ 0 h 63"/>
                <a:gd name="T4" fmla="*/ 8 w 11"/>
                <a:gd name="T5" fmla="*/ 6 h 63"/>
                <a:gd name="T6" fmla="*/ 8 w 11"/>
                <a:gd name="T7" fmla="*/ 16 h 63"/>
                <a:gd name="T8" fmla="*/ 10 w 11"/>
                <a:gd name="T9" fmla="*/ 26 h 63"/>
                <a:gd name="T10" fmla="*/ 2 w 11"/>
                <a:gd name="T11" fmla="*/ 62 h 63"/>
                <a:gd name="T12" fmla="*/ 1 w 11"/>
                <a:gd name="T13" fmla="*/ 63 h 63"/>
                <a:gd name="T14" fmla="*/ 4 w 11"/>
                <a:gd name="T15" fmla="*/ 46 h 63"/>
                <a:gd name="T16" fmla="*/ 8 w 11"/>
                <a:gd name="T17" fmla="*/ 27 h 63"/>
                <a:gd name="T18" fmla="*/ 6 w 11"/>
                <a:gd name="T19" fmla="*/ 16 h 63"/>
                <a:gd name="T20" fmla="*/ 8 w 11"/>
                <a:gd name="T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63">
                  <a:moveTo>
                    <a:pt x="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8" y="4"/>
                    <a:pt x="8" y="6"/>
                  </a:cubicBezTo>
                  <a:cubicBezTo>
                    <a:pt x="6" y="9"/>
                    <a:pt x="6" y="12"/>
                    <a:pt x="8" y="16"/>
                  </a:cubicBezTo>
                  <a:cubicBezTo>
                    <a:pt x="11" y="19"/>
                    <a:pt x="11" y="22"/>
                    <a:pt x="10" y="26"/>
                  </a:cubicBezTo>
                  <a:cubicBezTo>
                    <a:pt x="7" y="38"/>
                    <a:pt x="5" y="50"/>
                    <a:pt x="2" y="62"/>
                  </a:cubicBezTo>
                  <a:cubicBezTo>
                    <a:pt x="2" y="62"/>
                    <a:pt x="1" y="63"/>
                    <a:pt x="1" y="63"/>
                  </a:cubicBezTo>
                  <a:cubicBezTo>
                    <a:pt x="0" y="57"/>
                    <a:pt x="3" y="52"/>
                    <a:pt x="4" y="46"/>
                  </a:cubicBezTo>
                  <a:cubicBezTo>
                    <a:pt x="5" y="40"/>
                    <a:pt x="5" y="33"/>
                    <a:pt x="8" y="27"/>
                  </a:cubicBezTo>
                  <a:cubicBezTo>
                    <a:pt x="9" y="23"/>
                    <a:pt x="8" y="19"/>
                    <a:pt x="6" y="16"/>
                  </a:cubicBezTo>
                  <a:cubicBezTo>
                    <a:pt x="4" y="11"/>
                    <a:pt x="5" y="4"/>
                    <a:pt x="8" y="0"/>
                  </a:cubicBezTo>
                  <a:close/>
                </a:path>
              </a:pathLst>
            </a:custGeom>
            <a:solidFill>
              <a:srgbClr val="86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55D56A6-F5EE-E41D-51E4-D1CF7AC1F3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2" y="2335"/>
              <a:ext cx="79" cy="49"/>
            </a:xfrm>
            <a:custGeom>
              <a:avLst/>
              <a:gdLst>
                <a:gd name="T0" fmla="*/ 1 w 16"/>
                <a:gd name="T1" fmla="*/ 5 h 10"/>
                <a:gd name="T2" fmla="*/ 0 w 16"/>
                <a:gd name="T3" fmla="*/ 2 h 10"/>
                <a:gd name="T4" fmla="*/ 1 w 16"/>
                <a:gd name="T5" fmla="*/ 1 h 10"/>
                <a:gd name="T6" fmla="*/ 10 w 16"/>
                <a:gd name="T7" fmla="*/ 1 h 10"/>
                <a:gd name="T8" fmla="*/ 16 w 16"/>
                <a:gd name="T9" fmla="*/ 3 h 10"/>
                <a:gd name="T10" fmla="*/ 5 w 16"/>
                <a:gd name="T11" fmla="*/ 9 h 10"/>
                <a:gd name="T12" fmla="*/ 1 w 1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">
                  <a:moveTo>
                    <a:pt x="1" y="5"/>
                  </a:move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4" y="3"/>
                    <a:pt x="7" y="0"/>
                    <a:pt x="10" y="1"/>
                  </a:cubicBezTo>
                  <a:cubicBezTo>
                    <a:pt x="12" y="2"/>
                    <a:pt x="14" y="2"/>
                    <a:pt x="16" y="3"/>
                  </a:cubicBezTo>
                  <a:cubicBezTo>
                    <a:pt x="14" y="8"/>
                    <a:pt x="9" y="8"/>
                    <a:pt x="5" y="9"/>
                  </a:cubicBezTo>
                  <a:cubicBezTo>
                    <a:pt x="2" y="10"/>
                    <a:pt x="3" y="6"/>
                    <a:pt x="1" y="5"/>
                  </a:cubicBezTo>
                  <a:close/>
                </a:path>
              </a:pathLst>
            </a:custGeom>
            <a:solidFill>
              <a:srgbClr val="94C2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4D7E553-1D1C-68AE-9558-FF187FC2DD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8" y="2565"/>
              <a:ext cx="68" cy="84"/>
            </a:xfrm>
            <a:custGeom>
              <a:avLst/>
              <a:gdLst>
                <a:gd name="T0" fmla="*/ 1 w 14"/>
                <a:gd name="T1" fmla="*/ 9 h 17"/>
                <a:gd name="T2" fmla="*/ 3 w 14"/>
                <a:gd name="T3" fmla="*/ 6 h 17"/>
                <a:gd name="T4" fmla="*/ 5 w 14"/>
                <a:gd name="T5" fmla="*/ 0 h 17"/>
                <a:gd name="T6" fmla="*/ 14 w 14"/>
                <a:gd name="T7" fmla="*/ 11 h 17"/>
                <a:gd name="T8" fmla="*/ 14 w 14"/>
                <a:gd name="T9" fmla="*/ 11 h 17"/>
                <a:gd name="T10" fmla="*/ 5 w 14"/>
                <a:gd name="T11" fmla="*/ 12 h 17"/>
                <a:gd name="T12" fmla="*/ 1 w 14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7">
                  <a:moveTo>
                    <a:pt x="1" y="9"/>
                  </a:moveTo>
                  <a:cubicBezTo>
                    <a:pt x="3" y="8"/>
                    <a:pt x="6" y="8"/>
                    <a:pt x="3" y="6"/>
                  </a:cubicBezTo>
                  <a:cubicBezTo>
                    <a:pt x="0" y="3"/>
                    <a:pt x="2" y="1"/>
                    <a:pt x="5" y="0"/>
                  </a:cubicBezTo>
                  <a:cubicBezTo>
                    <a:pt x="6" y="5"/>
                    <a:pt x="9" y="9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1" y="17"/>
                    <a:pt x="11" y="17"/>
                    <a:pt x="5" y="12"/>
                  </a:cubicBezTo>
                  <a:cubicBezTo>
                    <a:pt x="5" y="9"/>
                    <a:pt x="2" y="10"/>
                    <a:pt x="1" y="9"/>
                  </a:cubicBezTo>
                  <a:close/>
                </a:path>
              </a:pathLst>
            </a:custGeom>
            <a:solidFill>
              <a:srgbClr val="DD8E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80185415-0D5D-1628-8B9A-BD9AEDB5DD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9" y="2933"/>
              <a:ext cx="74" cy="69"/>
            </a:xfrm>
            <a:custGeom>
              <a:avLst/>
              <a:gdLst>
                <a:gd name="T0" fmla="*/ 0 w 15"/>
                <a:gd name="T1" fmla="*/ 8 h 14"/>
                <a:gd name="T2" fmla="*/ 7 w 15"/>
                <a:gd name="T3" fmla="*/ 3 h 14"/>
                <a:gd name="T4" fmla="*/ 14 w 15"/>
                <a:gd name="T5" fmla="*/ 3 h 14"/>
                <a:gd name="T6" fmla="*/ 9 w 15"/>
                <a:gd name="T7" fmla="*/ 9 h 14"/>
                <a:gd name="T8" fmla="*/ 0 w 15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0" y="8"/>
                  </a:moveTo>
                  <a:cubicBezTo>
                    <a:pt x="2" y="7"/>
                    <a:pt x="4" y="5"/>
                    <a:pt x="7" y="3"/>
                  </a:cubicBezTo>
                  <a:cubicBezTo>
                    <a:pt x="9" y="4"/>
                    <a:pt x="13" y="0"/>
                    <a:pt x="14" y="3"/>
                  </a:cubicBezTo>
                  <a:cubicBezTo>
                    <a:pt x="15" y="5"/>
                    <a:pt x="11" y="7"/>
                    <a:pt x="9" y="9"/>
                  </a:cubicBezTo>
                  <a:cubicBezTo>
                    <a:pt x="4" y="14"/>
                    <a:pt x="3" y="13"/>
                    <a:pt x="0" y="8"/>
                  </a:cubicBezTo>
                  <a:close/>
                </a:path>
              </a:pathLst>
            </a:custGeom>
            <a:solidFill>
              <a:srgbClr val="B23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BF6BFD74-0045-916A-E5EA-CABE00D2F0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5" y="2938"/>
              <a:ext cx="45" cy="142"/>
            </a:xfrm>
            <a:custGeom>
              <a:avLst/>
              <a:gdLst>
                <a:gd name="T0" fmla="*/ 2 w 9"/>
                <a:gd name="T1" fmla="*/ 0 h 29"/>
                <a:gd name="T2" fmla="*/ 6 w 9"/>
                <a:gd name="T3" fmla="*/ 3 h 29"/>
                <a:gd name="T4" fmla="*/ 5 w 9"/>
                <a:gd name="T5" fmla="*/ 7 h 29"/>
                <a:gd name="T6" fmla="*/ 8 w 9"/>
                <a:gd name="T7" fmla="*/ 26 h 29"/>
                <a:gd name="T8" fmla="*/ 7 w 9"/>
                <a:gd name="T9" fmla="*/ 29 h 29"/>
                <a:gd name="T10" fmla="*/ 5 w 9"/>
                <a:gd name="T11" fmla="*/ 26 h 29"/>
                <a:gd name="T12" fmla="*/ 2 w 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9">
                  <a:moveTo>
                    <a:pt x="2" y="0"/>
                  </a:moveTo>
                  <a:cubicBezTo>
                    <a:pt x="3" y="1"/>
                    <a:pt x="5" y="2"/>
                    <a:pt x="6" y="3"/>
                  </a:cubicBezTo>
                  <a:cubicBezTo>
                    <a:pt x="4" y="4"/>
                    <a:pt x="5" y="6"/>
                    <a:pt x="5" y="7"/>
                  </a:cubicBezTo>
                  <a:cubicBezTo>
                    <a:pt x="6" y="13"/>
                    <a:pt x="7" y="20"/>
                    <a:pt x="8" y="26"/>
                  </a:cubicBezTo>
                  <a:cubicBezTo>
                    <a:pt x="8" y="27"/>
                    <a:pt x="9" y="29"/>
                    <a:pt x="7" y="29"/>
                  </a:cubicBezTo>
                  <a:cubicBezTo>
                    <a:pt x="5" y="29"/>
                    <a:pt x="5" y="27"/>
                    <a:pt x="5" y="26"/>
                  </a:cubicBezTo>
                  <a:cubicBezTo>
                    <a:pt x="2" y="18"/>
                    <a:pt x="0" y="9"/>
                    <a:pt x="2" y="0"/>
                  </a:cubicBezTo>
                  <a:close/>
                </a:path>
              </a:pathLst>
            </a:custGeom>
            <a:solidFill>
              <a:srgbClr val="8B8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CB0979A8-1E40-4FD0-7392-A13113CA7C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0" y="2570"/>
              <a:ext cx="78" cy="44"/>
            </a:xfrm>
            <a:custGeom>
              <a:avLst/>
              <a:gdLst>
                <a:gd name="T0" fmla="*/ 15 w 16"/>
                <a:gd name="T1" fmla="*/ 4 h 9"/>
                <a:gd name="T2" fmla="*/ 16 w 16"/>
                <a:gd name="T3" fmla="*/ 7 h 9"/>
                <a:gd name="T4" fmla="*/ 8 w 16"/>
                <a:gd name="T5" fmla="*/ 7 h 9"/>
                <a:gd name="T6" fmla="*/ 0 w 16"/>
                <a:gd name="T7" fmla="*/ 4 h 9"/>
                <a:gd name="T8" fmla="*/ 11 w 16"/>
                <a:gd name="T9" fmla="*/ 1 h 9"/>
                <a:gd name="T10" fmla="*/ 15 w 16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9">
                  <a:moveTo>
                    <a:pt x="15" y="4"/>
                  </a:moveTo>
                  <a:cubicBezTo>
                    <a:pt x="15" y="5"/>
                    <a:pt x="16" y="6"/>
                    <a:pt x="16" y="7"/>
                  </a:cubicBezTo>
                  <a:cubicBezTo>
                    <a:pt x="13" y="9"/>
                    <a:pt x="11" y="9"/>
                    <a:pt x="8" y="7"/>
                  </a:cubicBezTo>
                  <a:cubicBezTo>
                    <a:pt x="6" y="6"/>
                    <a:pt x="3" y="6"/>
                    <a:pt x="0" y="4"/>
                  </a:cubicBezTo>
                  <a:cubicBezTo>
                    <a:pt x="4" y="3"/>
                    <a:pt x="7" y="2"/>
                    <a:pt x="11" y="1"/>
                  </a:cubicBezTo>
                  <a:cubicBezTo>
                    <a:pt x="13" y="0"/>
                    <a:pt x="14" y="3"/>
                    <a:pt x="15" y="4"/>
                  </a:cubicBezTo>
                  <a:close/>
                </a:path>
              </a:pathLst>
            </a:custGeom>
            <a:solidFill>
              <a:srgbClr val="DEA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D604C35C-711D-1F8E-9658-016EC28067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53" y="2198"/>
              <a:ext cx="84" cy="78"/>
            </a:xfrm>
            <a:custGeom>
              <a:avLst/>
              <a:gdLst>
                <a:gd name="T0" fmla="*/ 2 w 17"/>
                <a:gd name="T1" fmla="*/ 15 h 16"/>
                <a:gd name="T2" fmla="*/ 0 w 17"/>
                <a:gd name="T3" fmla="*/ 15 h 16"/>
                <a:gd name="T4" fmla="*/ 3 w 17"/>
                <a:gd name="T5" fmla="*/ 12 h 16"/>
                <a:gd name="T6" fmla="*/ 5 w 17"/>
                <a:gd name="T7" fmla="*/ 9 h 16"/>
                <a:gd name="T8" fmla="*/ 11 w 17"/>
                <a:gd name="T9" fmla="*/ 0 h 16"/>
                <a:gd name="T10" fmla="*/ 17 w 17"/>
                <a:gd name="T11" fmla="*/ 5 h 16"/>
                <a:gd name="T12" fmla="*/ 13 w 17"/>
                <a:gd name="T13" fmla="*/ 7 h 16"/>
                <a:gd name="T14" fmla="*/ 2 w 17"/>
                <a:gd name="T1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2" y="15"/>
                  </a:moveTo>
                  <a:cubicBezTo>
                    <a:pt x="1" y="15"/>
                    <a:pt x="1" y="16"/>
                    <a:pt x="0" y="15"/>
                  </a:cubicBezTo>
                  <a:cubicBezTo>
                    <a:pt x="0" y="13"/>
                    <a:pt x="2" y="12"/>
                    <a:pt x="3" y="12"/>
                  </a:cubicBezTo>
                  <a:cubicBezTo>
                    <a:pt x="4" y="11"/>
                    <a:pt x="5" y="10"/>
                    <a:pt x="5" y="9"/>
                  </a:cubicBezTo>
                  <a:cubicBezTo>
                    <a:pt x="7" y="6"/>
                    <a:pt x="11" y="5"/>
                    <a:pt x="11" y="0"/>
                  </a:cubicBezTo>
                  <a:cubicBezTo>
                    <a:pt x="13" y="1"/>
                    <a:pt x="16" y="3"/>
                    <a:pt x="17" y="5"/>
                  </a:cubicBezTo>
                  <a:cubicBezTo>
                    <a:pt x="14" y="4"/>
                    <a:pt x="14" y="6"/>
                    <a:pt x="13" y="7"/>
                  </a:cubicBezTo>
                  <a:cubicBezTo>
                    <a:pt x="10" y="10"/>
                    <a:pt x="7" y="14"/>
                    <a:pt x="2" y="15"/>
                  </a:cubicBezTo>
                  <a:close/>
                </a:path>
              </a:pathLst>
            </a:custGeom>
            <a:solidFill>
              <a:srgbClr val="CFC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495A285B-BBC4-2991-D394-635ADA1B1E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1" y="2693"/>
              <a:ext cx="35" cy="113"/>
            </a:xfrm>
            <a:custGeom>
              <a:avLst/>
              <a:gdLst>
                <a:gd name="T0" fmla="*/ 6 w 7"/>
                <a:gd name="T1" fmla="*/ 23 h 23"/>
                <a:gd name="T2" fmla="*/ 4 w 7"/>
                <a:gd name="T3" fmla="*/ 21 h 23"/>
                <a:gd name="T4" fmla="*/ 2 w 7"/>
                <a:gd name="T5" fmla="*/ 2 h 23"/>
                <a:gd name="T6" fmla="*/ 5 w 7"/>
                <a:gd name="T7" fmla="*/ 0 h 23"/>
                <a:gd name="T8" fmla="*/ 6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6" y="23"/>
                  </a:moveTo>
                  <a:cubicBezTo>
                    <a:pt x="6" y="22"/>
                    <a:pt x="5" y="22"/>
                    <a:pt x="4" y="21"/>
                  </a:cubicBezTo>
                  <a:cubicBezTo>
                    <a:pt x="3" y="15"/>
                    <a:pt x="0" y="9"/>
                    <a:pt x="2" y="2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7" y="7"/>
                    <a:pt x="6" y="15"/>
                    <a:pt x="6" y="23"/>
                  </a:cubicBezTo>
                  <a:close/>
                </a:path>
              </a:pathLst>
            </a:custGeom>
            <a:solidFill>
              <a:srgbClr val="D9A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D60BFDEB-AFF4-1264-B4DB-EFB4F7143D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1" y="2502"/>
              <a:ext cx="45" cy="73"/>
            </a:xfrm>
            <a:custGeom>
              <a:avLst/>
              <a:gdLst>
                <a:gd name="T0" fmla="*/ 7 w 9"/>
                <a:gd name="T1" fmla="*/ 15 h 15"/>
                <a:gd name="T2" fmla="*/ 2 w 9"/>
                <a:gd name="T3" fmla="*/ 3 h 15"/>
                <a:gd name="T4" fmla="*/ 2 w 9"/>
                <a:gd name="T5" fmla="*/ 0 h 15"/>
                <a:gd name="T6" fmla="*/ 7 w 9"/>
                <a:gd name="T7" fmla="*/ 10 h 15"/>
                <a:gd name="T8" fmla="*/ 7 w 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5">
                  <a:moveTo>
                    <a:pt x="7" y="15"/>
                  </a:moveTo>
                  <a:cubicBezTo>
                    <a:pt x="4" y="12"/>
                    <a:pt x="0" y="8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4" y="4"/>
                    <a:pt x="5" y="7"/>
                    <a:pt x="7" y="10"/>
                  </a:cubicBezTo>
                  <a:cubicBezTo>
                    <a:pt x="9" y="12"/>
                    <a:pt x="7" y="14"/>
                    <a:pt x="7" y="15"/>
                  </a:cubicBezTo>
                  <a:close/>
                </a:path>
              </a:pathLst>
            </a:custGeom>
            <a:solidFill>
              <a:srgbClr val="E7B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CB752FD6-8E51-03D8-C8D5-7E76922435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5" y="2251"/>
              <a:ext cx="34" cy="59"/>
            </a:xfrm>
            <a:custGeom>
              <a:avLst/>
              <a:gdLst>
                <a:gd name="T0" fmla="*/ 7 w 7"/>
                <a:gd name="T1" fmla="*/ 5 h 12"/>
                <a:gd name="T2" fmla="*/ 6 w 7"/>
                <a:gd name="T3" fmla="*/ 12 h 12"/>
                <a:gd name="T4" fmla="*/ 4 w 7"/>
                <a:gd name="T5" fmla="*/ 11 h 12"/>
                <a:gd name="T6" fmla="*/ 0 w 7"/>
                <a:gd name="T7" fmla="*/ 4 h 12"/>
                <a:gd name="T8" fmla="*/ 3 w 7"/>
                <a:gd name="T9" fmla="*/ 1 h 12"/>
                <a:gd name="T10" fmla="*/ 7 w 7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2">
                  <a:moveTo>
                    <a:pt x="7" y="5"/>
                  </a:moveTo>
                  <a:cubicBezTo>
                    <a:pt x="6" y="8"/>
                    <a:pt x="6" y="10"/>
                    <a:pt x="6" y="12"/>
                  </a:cubicBezTo>
                  <a:cubicBezTo>
                    <a:pt x="6" y="12"/>
                    <a:pt x="5" y="12"/>
                    <a:pt x="4" y="11"/>
                  </a:cubicBezTo>
                  <a:cubicBezTo>
                    <a:pt x="1" y="10"/>
                    <a:pt x="1" y="6"/>
                    <a:pt x="0" y="4"/>
                  </a:cubicBezTo>
                  <a:cubicBezTo>
                    <a:pt x="0" y="2"/>
                    <a:pt x="1" y="0"/>
                    <a:pt x="3" y="1"/>
                  </a:cubicBezTo>
                  <a:cubicBezTo>
                    <a:pt x="4" y="2"/>
                    <a:pt x="5" y="4"/>
                    <a:pt x="7" y="5"/>
                  </a:cubicBezTo>
                  <a:close/>
                </a:path>
              </a:pathLst>
            </a:custGeom>
            <a:solidFill>
              <a:srgbClr val="CDD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1FA189DF-E6D8-D236-53E4-7A9C9860A7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0" y="2251"/>
              <a:ext cx="34" cy="69"/>
            </a:xfrm>
            <a:custGeom>
              <a:avLst/>
              <a:gdLst>
                <a:gd name="T0" fmla="*/ 6 w 7"/>
                <a:gd name="T1" fmla="*/ 1 h 14"/>
                <a:gd name="T2" fmla="*/ 4 w 7"/>
                <a:gd name="T3" fmla="*/ 4 h 14"/>
                <a:gd name="T4" fmla="*/ 7 w 7"/>
                <a:gd name="T5" fmla="*/ 11 h 14"/>
                <a:gd name="T6" fmla="*/ 4 w 7"/>
                <a:gd name="T7" fmla="*/ 13 h 14"/>
                <a:gd name="T8" fmla="*/ 3 w 7"/>
                <a:gd name="T9" fmla="*/ 10 h 14"/>
                <a:gd name="T10" fmla="*/ 4 w 7"/>
                <a:gd name="T11" fmla="*/ 0 h 14"/>
                <a:gd name="T12" fmla="*/ 6 w 7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6" y="1"/>
                  </a:moveTo>
                  <a:cubicBezTo>
                    <a:pt x="3" y="1"/>
                    <a:pt x="4" y="3"/>
                    <a:pt x="4" y="4"/>
                  </a:cubicBezTo>
                  <a:cubicBezTo>
                    <a:pt x="5" y="7"/>
                    <a:pt x="6" y="9"/>
                    <a:pt x="7" y="11"/>
                  </a:cubicBezTo>
                  <a:cubicBezTo>
                    <a:pt x="7" y="12"/>
                    <a:pt x="6" y="14"/>
                    <a:pt x="4" y="13"/>
                  </a:cubicBezTo>
                  <a:cubicBezTo>
                    <a:pt x="4" y="13"/>
                    <a:pt x="3" y="11"/>
                    <a:pt x="3" y="10"/>
                  </a:cubicBezTo>
                  <a:cubicBezTo>
                    <a:pt x="5" y="7"/>
                    <a:pt x="0" y="3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7B7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F99E987-F058-0832-A1CF-236C06648B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35" y="3090"/>
              <a:ext cx="49" cy="30"/>
            </a:xfrm>
            <a:custGeom>
              <a:avLst/>
              <a:gdLst>
                <a:gd name="T0" fmla="*/ 8 w 10"/>
                <a:gd name="T1" fmla="*/ 0 h 6"/>
                <a:gd name="T2" fmla="*/ 10 w 10"/>
                <a:gd name="T3" fmla="*/ 4 h 6"/>
                <a:gd name="T4" fmla="*/ 10 w 10"/>
                <a:gd name="T5" fmla="*/ 6 h 6"/>
                <a:gd name="T6" fmla="*/ 0 w 10"/>
                <a:gd name="T7" fmla="*/ 3 h 6"/>
                <a:gd name="T8" fmla="*/ 8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8" y="0"/>
                  </a:moveTo>
                  <a:cubicBezTo>
                    <a:pt x="8" y="2"/>
                    <a:pt x="6" y="5"/>
                    <a:pt x="10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7" y="6"/>
                    <a:pt x="4" y="4"/>
                    <a:pt x="0" y="3"/>
                  </a:cubicBezTo>
                  <a:cubicBezTo>
                    <a:pt x="2" y="1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CECC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2650082C-2C28-158E-1B01-BEF8721792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97" y="2904"/>
              <a:ext cx="30" cy="176"/>
            </a:xfrm>
            <a:custGeom>
              <a:avLst/>
              <a:gdLst>
                <a:gd name="T0" fmla="*/ 4 w 6"/>
                <a:gd name="T1" fmla="*/ 2 h 36"/>
                <a:gd name="T2" fmla="*/ 6 w 6"/>
                <a:gd name="T3" fmla="*/ 34 h 36"/>
                <a:gd name="T4" fmla="*/ 5 w 6"/>
                <a:gd name="T5" fmla="*/ 36 h 36"/>
                <a:gd name="T6" fmla="*/ 4 w 6"/>
                <a:gd name="T7" fmla="*/ 35 h 36"/>
                <a:gd name="T8" fmla="*/ 3 w 6"/>
                <a:gd name="T9" fmla="*/ 31 h 36"/>
                <a:gd name="T10" fmla="*/ 0 w 6"/>
                <a:gd name="T11" fmla="*/ 1 h 36"/>
                <a:gd name="T12" fmla="*/ 4 w 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6">
                  <a:moveTo>
                    <a:pt x="4" y="2"/>
                  </a:moveTo>
                  <a:cubicBezTo>
                    <a:pt x="4" y="13"/>
                    <a:pt x="5" y="23"/>
                    <a:pt x="6" y="34"/>
                  </a:cubicBezTo>
                  <a:cubicBezTo>
                    <a:pt x="5" y="35"/>
                    <a:pt x="5" y="36"/>
                    <a:pt x="5" y="36"/>
                  </a:cubicBezTo>
                  <a:cubicBezTo>
                    <a:pt x="4" y="36"/>
                    <a:pt x="4" y="36"/>
                    <a:pt x="4" y="35"/>
                  </a:cubicBezTo>
                  <a:cubicBezTo>
                    <a:pt x="3" y="34"/>
                    <a:pt x="4" y="32"/>
                    <a:pt x="3" y="31"/>
                  </a:cubicBezTo>
                  <a:cubicBezTo>
                    <a:pt x="2" y="21"/>
                    <a:pt x="1" y="11"/>
                    <a:pt x="0" y="1"/>
                  </a:cubicBezTo>
                  <a:cubicBezTo>
                    <a:pt x="2" y="0"/>
                    <a:pt x="3" y="0"/>
                    <a:pt x="4" y="2"/>
                  </a:cubicBezTo>
                  <a:close/>
                </a:path>
              </a:pathLst>
            </a:custGeom>
            <a:solidFill>
              <a:srgbClr val="898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589135C4-52DB-C197-BFEF-1CD79FDDAB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71" y="2977"/>
              <a:ext cx="15" cy="148"/>
            </a:xfrm>
            <a:custGeom>
              <a:avLst/>
              <a:gdLst>
                <a:gd name="T0" fmla="*/ 1 w 3"/>
                <a:gd name="T1" fmla="*/ 0 h 30"/>
                <a:gd name="T2" fmla="*/ 2 w 3"/>
                <a:gd name="T3" fmla="*/ 16 h 30"/>
                <a:gd name="T4" fmla="*/ 3 w 3"/>
                <a:gd name="T5" fmla="*/ 28 h 30"/>
                <a:gd name="T6" fmla="*/ 2 w 3"/>
                <a:gd name="T7" fmla="*/ 30 h 30"/>
                <a:gd name="T8" fmla="*/ 0 w 3"/>
                <a:gd name="T9" fmla="*/ 28 h 30"/>
                <a:gd name="T10" fmla="*/ 0 w 3"/>
                <a:gd name="T11" fmla="*/ 12 h 30"/>
                <a:gd name="T12" fmla="*/ 0 w 3"/>
                <a:gd name="T13" fmla="*/ 5 h 30"/>
                <a:gd name="T14" fmla="*/ 1 w 3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0">
                  <a:moveTo>
                    <a:pt x="1" y="0"/>
                  </a:moveTo>
                  <a:cubicBezTo>
                    <a:pt x="3" y="5"/>
                    <a:pt x="2" y="11"/>
                    <a:pt x="2" y="16"/>
                  </a:cubicBezTo>
                  <a:cubicBezTo>
                    <a:pt x="3" y="20"/>
                    <a:pt x="3" y="24"/>
                    <a:pt x="3" y="28"/>
                  </a:cubicBezTo>
                  <a:cubicBezTo>
                    <a:pt x="3" y="29"/>
                    <a:pt x="3" y="30"/>
                    <a:pt x="2" y="30"/>
                  </a:cubicBezTo>
                  <a:cubicBezTo>
                    <a:pt x="1" y="30"/>
                    <a:pt x="0" y="29"/>
                    <a:pt x="0" y="28"/>
                  </a:cubicBezTo>
                  <a:cubicBezTo>
                    <a:pt x="0" y="23"/>
                    <a:pt x="0" y="17"/>
                    <a:pt x="0" y="12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0" y="4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979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FFD5D6C2-270B-EAE4-3E16-5F37E1DC73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84" y="3056"/>
              <a:ext cx="69" cy="64"/>
            </a:xfrm>
            <a:custGeom>
              <a:avLst/>
              <a:gdLst>
                <a:gd name="T0" fmla="*/ 6 w 14"/>
                <a:gd name="T1" fmla="*/ 0 h 13"/>
                <a:gd name="T2" fmla="*/ 7 w 14"/>
                <a:gd name="T3" fmla="*/ 5 h 13"/>
                <a:gd name="T4" fmla="*/ 11 w 14"/>
                <a:gd name="T5" fmla="*/ 6 h 13"/>
                <a:gd name="T6" fmla="*/ 11 w 14"/>
                <a:gd name="T7" fmla="*/ 12 h 13"/>
                <a:gd name="T8" fmla="*/ 2 w 14"/>
                <a:gd name="T9" fmla="*/ 12 h 13"/>
                <a:gd name="T10" fmla="*/ 2 w 14"/>
                <a:gd name="T11" fmla="*/ 9 h 13"/>
                <a:gd name="T12" fmla="*/ 6 w 1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6" y="0"/>
                  </a:moveTo>
                  <a:cubicBezTo>
                    <a:pt x="7" y="2"/>
                    <a:pt x="6" y="3"/>
                    <a:pt x="7" y="5"/>
                  </a:cubicBezTo>
                  <a:cubicBezTo>
                    <a:pt x="8" y="6"/>
                    <a:pt x="8" y="8"/>
                    <a:pt x="11" y="6"/>
                  </a:cubicBezTo>
                  <a:cubicBezTo>
                    <a:pt x="10" y="8"/>
                    <a:pt x="14" y="10"/>
                    <a:pt x="11" y="12"/>
                  </a:cubicBezTo>
                  <a:cubicBezTo>
                    <a:pt x="8" y="13"/>
                    <a:pt x="5" y="13"/>
                    <a:pt x="2" y="12"/>
                  </a:cubicBezTo>
                  <a:cubicBezTo>
                    <a:pt x="0" y="11"/>
                    <a:pt x="2" y="10"/>
                    <a:pt x="2" y="9"/>
                  </a:cubicBezTo>
                  <a:cubicBezTo>
                    <a:pt x="7" y="7"/>
                    <a:pt x="6" y="4"/>
                    <a:pt x="6" y="0"/>
                  </a:cubicBezTo>
                  <a:close/>
                </a:path>
              </a:pathLst>
            </a:custGeom>
            <a:solidFill>
              <a:srgbClr val="504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1BE8C790-EE08-C20B-2255-E85611C8BF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6" y="2924"/>
              <a:ext cx="15" cy="112"/>
            </a:xfrm>
            <a:custGeom>
              <a:avLst/>
              <a:gdLst>
                <a:gd name="T0" fmla="*/ 2 w 3"/>
                <a:gd name="T1" fmla="*/ 11 h 23"/>
                <a:gd name="T2" fmla="*/ 1 w 3"/>
                <a:gd name="T3" fmla="*/ 23 h 23"/>
                <a:gd name="T4" fmla="*/ 0 w 3"/>
                <a:gd name="T5" fmla="*/ 19 h 23"/>
                <a:gd name="T6" fmla="*/ 0 w 3"/>
                <a:gd name="T7" fmla="*/ 3 h 23"/>
                <a:gd name="T8" fmla="*/ 2 w 3"/>
                <a:gd name="T9" fmla="*/ 0 h 23"/>
                <a:gd name="T10" fmla="*/ 2 w 3"/>
                <a:gd name="T1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3">
                  <a:moveTo>
                    <a:pt x="2" y="11"/>
                  </a:moveTo>
                  <a:cubicBezTo>
                    <a:pt x="1" y="15"/>
                    <a:pt x="3" y="19"/>
                    <a:pt x="1" y="23"/>
                  </a:cubicBezTo>
                  <a:cubicBezTo>
                    <a:pt x="1" y="21"/>
                    <a:pt x="2" y="20"/>
                    <a:pt x="0" y="19"/>
                  </a:cubicBezTo>
                  <a:cubicBezTo>
                    <a:pt x="0" y="13"/>
                    <a:pt x="0" y="8"/>
                    <a:pt x="0" y="3"/>
                  </a:cubicBezTo>
                  <a:cubicBezTo>
                    <a:pt x="1" y="2"/>
                    <a:pt x="0" y="0"/>
                    <a:pt x="2" y="0"/>
                  </a:cubicBezTo>
                  <a:cubicBezTo>
                    <a:pt x="2" y="4"/>
                    <a:pt x="2" y="7"/>
                    <a:pt x="2" y="11"/>
                  </a:cubicBezTo>
                  <a:close/>
                </a:path>
              </a:pathLst>
            </a:custGeom>
            <a:solidFill>
              <a:srgbClr val="7979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57E91CAF-E255-7426-44CC-A4F557E64C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8" y="2717"/>
              <a:ext cx="73" cy="94"/>
            </a:xfrm>
            <a:custGeom>
              <a:avLst/>
              <a:gdLst>
                <a:gd name="T0" fmla="*/ 9 w 15"/>
                <a:gd name="T1" fmla="*/ 18 h 19"/>
                <a:gd name="T2" fmla="*/ 9 w 15"/>
                <a:gd name="T3" fmla="*/ 18 h 19"/>
                <a:gd name="T4" fmla="*/ 9 w 15"/>
                <a:gd name="T5" fmla="*/ 18 h 19"/>
                <a:gd name="T6" fmla="*/ 5 w 15"/>
                <a:gd name="T7" fmla="*/ 14 h 19"/>
                <a:gd name="T8" fmla="*/ 2 w 15"/>
                <a:gd name="T9" fmla="*/ 7 h 19"/>
                <a:gd name="T10" fmla="*/ 2 w 15"/>
                <a:gd name="T11" fmla="*/ 1 h 19"/>
                <a:gd name="T12" fmla="*/ 8 w 15"/>
                <a:gd name="T13" fmla="*/ 3 h 19"/>
                <a:gd name="T14" fmla="*/ 11 w 15"/>
                <a:gd name="T15" fmla="*/ 8 h 19"/>
                <a:gd name="T16" fmla="*/ 14 w 15"/>
                <a:gd name="T17" fmla="*/ 13 h 19"/>
                <a:gd name="T18" fmla="*/ 14 w 15"/>
                <a:gd name="T19" fmla="*/ 17 h 19"/>
                <a:gd name="T20" fmla="*/ 9 w 1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9">
                  <a:moveTo>
                    <a:pt x="9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17"/>
                    <a:pt x="7" y="15"/>
                    <a:pt x="5" y="14"/>
                  </a:cubicBezTo>
                  <a:cubicBezTo>
                    <a:pt x="4" y="11"/>
                    <a:pt x="3" y="9"/>
                    <a:pt x="2" y="7"/>
                  </a:cubicBezTo>
                  <a:cubicBezTo>
                    <a:pt x="1" y="5"/>
                    <a:pt x="0" y="2"/>
                    <a:pt x="2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9" y="5"/>
                    <a:pt x="10" y="6"/>
                    <a:pt x="11" y="8"/>
                  </a:cubicBezTo>
                  <a:cubicBezTo>
                    <a:pt x="12" y="10"/>
                    <a:pt x="13" y="11"/>
                    <a:pt x="14" y="13"/>
                  </a:cubicBezTo>
                  <a:cubicBezTo>
                    <a:pt x="14" y="14"/>
                    <a:pt x="15" y="16"/>
                    <a:pt x="14" y="17"/>
                  </a:cubicBezTo>
                  <a:cubicBezTo>
                    <a:pt x="13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rgbClr val="DE9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9F813A3E-E467-5748-9808-54F0034DC2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9" y="2708"/>
              <a:ext cx="103" cy="108"/>
            </a:xfrm>
            <a:custGeom>
              <a:avLst/>
              <a:gdLst>
                <a:gd name="T0" fmla="*/ 17 w 21"/>
                <a:gd name="T1" fmla="*/ 16 h 22"/>
                <a:gd name="T2" fmla="*/ 21 w 21"/>
                <a:gd name="T3" fmla="*/ 20 h 22"/>
                <a:gd name="T4" fmla="*/ 8 w 21"/>
                <a:gd name="T5" fmla="*/ 22 h 22"/>
                <a:gd name="T6" fmla="*/ 4 w 21"/>
                <a:gd name="T7" fmla="*/ 21 h 22"/>
                <a:gd name="T8" fmla="*/ 5 w 21"/>
                <a:gd name="T9" fmla="*/ 0 h 22"/>
                <a:gd name="T10" fmla="*/ 3 w 21"/>
                <a:gd name="T11" fmla="*/ 16 h 22"/>
                <a:gd name="T12" fmla="*/ 8 w 21"/>
                <a:gd name="T13" fmla="*/ 19 h 22"/>
                <a:gd name="T14" fmla="*/ 15 w 21"/>
                <a:gd name="T15" fmla="*/ 18 h 22"/>
                <a:gd name="T16" fmla="*/ 17 w 21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17" y="16"/>
                  </a:moveTo>
                  <a:cubicBezTo>
                    <a:pt x="19" y="16"/>
                    <a:pt x="21" y="18"/>
                    <a:pt x="21" y="20"/>
                  </a:cubicBezTo>
                  <a:cubicBezTo>
                    <a:pt x="17" y="22"/>
                    <a:pt x="12" y="19"/>
                    <a:pt x="8" y="22"/>
                  </a:cubicBezTo>
                  <a:cubicBezTo>
                    <a:pt x="7" y="20"/>
                    <a:pt x="5" y="21"/>
                    <a:pt x="4" y="21"/>
                  </a:cubicBezTo>
                  <a:cubicBezTo>
                    <a:pt x="0" y="16"/>
                    <a:pt x="1" y="4"/>
                    <a:pt x="5" y="0"/>
                  </a:cubicBezTo>
                  <a:cubicBezTo>
                    <a:pt x="4" y="5"/>
                    <a:pt x="3" y="10"/>
                    <a:pt x="3" y="16"/>
                  </a:cubicBezTo>
                  <a:cubicBezTo>
                    <a:pt x="3" y="19"/>
                    <a:pt x="5" y="20"/>
                    <a:pt x="8" y="19"/>
                  </a:cubicBezTo>
                  <a:cubicBezTo>
                    <a:pt x="10" y="18"/>
                    <a:pt x="12" y="17"/>
                    <a:pt x="15" y="18"/>
                  </a:cubicBezTo>
                  <a:cubicBezTo>
                    <a:pt x="17" y="19"/>
                    <a:pt x="17" y="17"/>
                    <a:pt x="17" y="16"/>
                  </a:cubicBezTo>
                  <a:close/>
                </a:path>
              </a:pathLst>
            </a:custGeom>
            <a:solidFill>
              <a:srgbClr val="3483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BE72034F-4BA3-50D1-37D3-7748B5D0DD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2" y="2757"/>
              <a:ext cx="59" cy="78"/>
            </a:xfrm>
            <a:custGeom>
              <a:avLst/>
              <a:gdLst>
                <a:gd name="T0" fmla="*/ 0 w 12"/>
                <a:gd name="T1" fmla="*/ 10 h 16"/>
                <a:gd name="T2" fmla="*/ 4 w 12"/>
                <a:gd name="T3" fmla="*/ 5 h 16"/>
                <a:gd name="T4" fmla="*/ 2 w 12"/>
                <a:gd name="T5" fmla="*/ 0 h 16"/>
                <a:gd name="T6" fmla="*/ 6 w 12"/>
                <a:gd name="T7" fmla="*/ 6 h 16"/>
                <a:gd name="T8" fmla="*/ 7 w 12"/>
                <a:gd name="T9" fmla="*/ 9 h 16"/>
                <a:gd name="T10" fmla="*/ 12 w 12"/>
                <a:gd name="T11" fmla="*/ 16 h 16"/>
                <a:gd name="T12" fmla="*/ 0 w 12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0" y="10"/>
                  </a:moveTo>
                  <a:cubicBezTo>
                    <a:pt x="5" y="10"/>
                    <a:pt x="6" y="8"/>
                    <a:pt x="4" y="5"/>
                  </a:cubicBezTo>
                  <a:cubicBezTo>
                    <a:pt x="3" y="3"/>
                    <a:pt x="2" y="2"/>
                    <a:pt x="2" y="0"/>
                  </a:cubicBezTo>
                  <a:cubicBezTo>
                    <a:pt x="4" y="1"/>
                    <a:pt x="4" y="4"/>
                    <a:pt x="6" y="6"/>
                  </a:cubicBezTo>
                  <a:cubicBezTo>
                    <a:pt x="7" y="6"/>
                    <a:pt x="7" y="7"/>
                    <a:pt x="7" y="9"/>
                  </a:cubicBezTo>
                  <a:cubicBezTo>
                    <a:pt x="7" y="12"/>
                    <a:pt x="11" y="13"/>
                    <a:pt x="12" y="16"/>
                  </a:cubicBezTo>
                  <a:cubicBezTo>
                    <a:pt x="7" y="16"/>
                    <a:pt x="3" y="13"/>
                    <a:pt x="0" y="10"/>
                  </a:cubicBezTo>
                  <a:close/>
                </a:path>
              </a:pathLst>
            </a:custGeom>
            <a:solidFill>
              <a:srgbClr val="D4A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BF0829FB-676B-24F5-84D5-3D7621C930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1" y="2703"/>
              <a:ext cx="25" cy="98"/>
            </a:xfrm>
            <a:custGeom>
              <a:avLst/>
              <a:gdLst>
                <a:gd name="T0" fmla="*/ 1 w 5"/>
                <a:gd name="T1" fmla="*/ 20 h 20"/>
                <a:gd name="T2" fmla="*/ 0 w 5"/>
                <a:gd name="T3" fmla="*/ 17 h 20"/>
                <a:gd name="T4" fmla="*/ 2 w 5"/>
                <a:gd name="T5" fmla="*/ 12 h 20"/>
                <a:gd name="T6" fmla="*/ 2 w 5"/>
                <a:gd name="T7" fmla="*/ 0 h 20"/>
                <a:gd name="T8" fmla="*/ 4 w 5"/>
                <a:gd name="T9" fmla="*/ 19 h 20"/>
                <a:gd name="T10" fmla="*/ 1 w 5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1" y="20"/>
                  </a:moveTo>
                  <a:cubicBezTo>
                    <a:pt x="0" y="19"/>
                    <a:pt x="0" y="18"/>
                    <a:pt x="0" y="17"/>
                  </a:cubicBezTo>
                  <a:cubicBezTo>
                    <a:pt x="4" y="17"/>
                    <a:pt x="2" y="13"/>
                    <a:pt x="2" y="12"/>
                  </a:cubicBezTo>
                  <a:cubicBezTo>
                    <a:pt x="1" y="8"/>
                    <a:pt x="0" y="4"/>
                    <a:pt x="2" y="0"/>
                  </a:cubicBezTo>
                  <a:cubicBezTo>
                    <a:pt x="1" y="7"/>
                    <a:pt x="5" y="13"/>
                    <a:pt x="4" y="19"/>
                  </a:cubicBezTo>
                  <a:cubicBezTo>
                    <a:pt x="3" y="19"/>
                    <a:pt x="2" y="19"/>
                    <a:pt x="1" y="20"/>
                  </a:cubicBezTo>
                  <a:close/>
                </a:path>
              </a:pathLst>
            </a:custGeom>
            <a:solidFill>
              <a:srgbClr val="7596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C5ECA777-54D8-A7E8-7762-1FEF1E6646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53" y="2865"/>
              <a:ext cx="143" cy="73"/>
            </a:xfrm>
            <a:custGeom>
              <a:avLst/>
              <a:gdLst>
                <a:gd name="T0" fmla="*/ 25 w 29"/>
                <a:gd name="T1" fmla="*/ 12 h 15"/>
                <a:gd name="T2" fmla="*/ 23 w 29"/>
                <a:gd name="T3" fmla="*/ 15 h 15"/>
                <a:gd name="T4" fmla="*/ 13 w 29"/>
                <a:gd name="T5" fmla="*/ 10 h 15"/>
                <a:gd name="T6" fmla="*/ 9 w 29"/>
                <a:gd name="T7" fmla="*/ 9 h 15"/>
                <a:gd name="T8" fmla="*/ 0 w 29"/>
                <a:gd name="T9" fmla="*/ 6 h 15"/>
                <a:gd name="T10" fmla="*/ 1 w 29"/>
                <a:gd name="T11" fmla="*/ 0 h 15"/>
                <a:gd name="T12" fmla="*/ 4 w 29"/>
                <a:gd name="T13" fmla="*/ 0 h 15"/>
                <a:gd name="T14" fmla="*/ 25 w 29"/>
                <a:gd name="T15" fmla="*/ 6 h 15"/>
                <a:gd name="T16" fmla="*/ 29 w 29"/>
                <a:gd name="T17" fmla="*/ 8 h 15"/>
                <a:gd name="T18" fmla="*/ 25 w 29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5">
                  <a:moveTo>
                    <a:pt x="25" y="12"/>
                  </a:moveTo>
                  <a:cubicBezTo>
                    <a:pt x="24" y="13"/>
                    <a:pt x="24" y="14"/>
                    <a:pt x="23" y="15"/>
                  </a:cubicBezTo>
                  <a:cubicBezTo>
                    <a:pt x="21" y="9"/>
                    <a:pt x="16" y="11"/>
                    <a:pt x="13" y="10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6" y="8"/>
                    <a:pt x="3" y="7"/>
                    <a:pt x="0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2" y="0"/>
                    <a:pt x="3" y="2"/>
                    <a:pt x="4" y="0"/>
                  </a:cubicBezTo>
                  <a:cubicBezTo>
                    <a:pt x="11" y="4"/>
                    <a:pt x="18" y="5"/>
                    <a:pt x="25" y="6"/>
                  </a:cubicBezTo>
                  <a:cubicBezTo>
                    <a:pt x="27" y="7"/>
                    <a:pt x="29" y="7"/>
                    <a:pt x="29" y="8"/>
                  </a:cubicBezTo>
                  <a:cubicBezTo>
                    <a:pt x="28" y="10"/>
                    <a:pt x="26" y="11"/>
                    <a:pt x="25" y="12"/>
                  </a:cubicBezTo>
                  <a:close/>
                </a:path>
              </a:pathLst>
            </a:custGeom>
            <a:solidFill>
              <a:srgbClr val="6D5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CF5B7324-4275-AE85-1B99-17B9B30935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9" y="2242"/>
              <a:ext cx="74" cy="39"/>
            </a:xfrm>
            <a:custGeom>
              <a:avLst/>
              <a:gdLst>
                <a:gd name="T0" fmla="*/ 14 w 15"/>
                <a:gd name="T1" fmla="*/ 0 h 8"/>
                <a:gd name="T2" fmla="*/ 13 w 15"/>
                <a:gd name="T3" fmla="*/ 3 h 8"/>
                <a:gd name="T4" fmla="*/ 9 w 15"/>
                <a:gd name="T5" fmla="*/ 6 h 8"/>
                <a:gd name="T6" fmla="*/ 0 w 15"/>
                <a:gd name="T7" fmla="*/ 7 h 8"/>
                <a:gd name="T8" fmla="*/ 5 w 15"/>
                <a:gd name="T9" fmla="*/ 3 h 8"/>
                <a:gd name="T10" fmla="*/ 14 w 1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14" y="0"/>
                  </a:moveTo>
                  <a:cubicBezTo>
                    <a:pt x="15" y="1"/>
                    <a:pt x="15" y="2"/>
                    <a:pt x="13" y="3"/>
                  </a:cubicBezTo>
                  <a:cubicBezTo>
                    <a:pt x="12" y="4"/>
                    <a:pt x="10" y="5"/>
                    <a:pt x="9" y="6"/>
                  </a:cubicBezTo>
                  <a:cubicBezTo>
                    <a:pt x="6" y="6"/>
                    <a:pt x="3" y="8"/>
                    <a:pt x="0" y="7"/>
                  </a:cubicBezTo>
                  <a:cubicBezTo>
                    <a:pt x="0" y="3"/>
                    <a:pt x="4" y="2"/>
                    <a:pt x="5" y="3"/>
                  </a:cubicBezTo>
                  <a:cubicBezTo>
                    <a:pt x="9" y="3"/>
                    <a:pt x="11" y="1"/>
                    <a:pt x="14" y="0"/>
                  </a:cubicBezTo>
                  <a:close/>
                </a:path>
              </a:pathLst>
            </a:custGeom>
            <a:solidFill>
              <a:srgbClr val="EDD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1537885004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5398C55B-CCF7-490F-9BA4-ED3B2501DC8D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AFBAB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C05BA25E-2138-4586-A6B2-1F01361662E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01917" y="180109"/>
            <a:ext cx="7169307" cy="651162"/>
          </a:xfrm>
        </p:spPr>
        <p:txBody>
          <a:bodyPr anchorCtr="1"/>
          <a:lstStyle>
            <a:lvl1pPr algn="ctr">
              <a:lnSpc>
                <a:spcPct val="80000"/>
              </a:lnSpc>
              <a:defRPr sz="36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14877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4213B5C-6E09-4AD3-9AA2-69BED70792FB}"/>
              </a:ext>
            </a:extLst>
          </p:cNvPr>
          <p:cNvSpPr/>
          <p:nvPr/>
        </p:nvSpPr>
        <p:spPr>
          <a:xfrm>
            <a:off x="766349" y="2307771"/>
            <a:ext cx="2687997" cy="2090053"/>
          </a:xfrm>
          <a:prstGeom prst="rect">
            <a:avLst/>
          </a:prstGeom>
          <a:noFill/>
          <a:ln w="38103" cap="flat">
            <a:solidFill>
              <a:srgbClr val="3494BA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3" name="직사각형 1">
            <a:extLst>
              <a:ext uri="{FF2B5EF4-FFF2-40B4-BE49-F238E27FC236}">
                <a16:creationId xmlns:a16="http://schemas.microsoft.com/office/drawing/2014/main" id="{16312CD1-E3D9-42EB-8616-F7509A351A95}"/>
              </a:ext>
            </a:extLst>
          </p:cNvPr>
          <p:cNvSpPr/>
          <p:nvPr/>
        </p:nvSpPr>
        <p:spPr>
          <a:xfrm>
            <a:off x="766349" y="1393362"/>
            <a:ext cx="2687997" cy="982632"/>
          </a:xfrm>
          <a:prstGeom prst="rect">
            <a:avLst/>
          </a:prstGeom>
          <a:noFill/>
          <a:ln w="38103" cap="flat">
            <a:solidFill>
              <a:srgbClr val="FFFFFF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821649CE-3A58-40EA-8B0D-E961798F8BB9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910349" y="1537463"/>
            <a:ext cx="2399998" cy="2664003"/>
          </a:xfrm>
          <a:solidFill>
            <a:srgbClr val="F2F2F2"/>
          </a:solidFill>
        </p:spPr>
        <p:txBody>
          <a:bodyPr anchor="ctr" anchorCtr="1"/>
          <a:lstStyle>
            <a:lvl1pPr marL="0" indent="0" algn="ctr">
              <a:buNone/>
              <a:defRPr lang="en-US" sz="1200">
                <a:solidFill>
                  <a:srgbClr val="404040"/>
                </a:solidFill>
              </a:defRPr>
            </a:lvl1pPr>
          </a:lstStyle>
          <a:p>
            <a:pPr lvl="0"/>
            <a:r>
              <a:rPr lang="en-US"/>
              <a:t>Place Your Picture Here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6F9330A-704D-4575-AE52-0B9B9C6DA0F3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034D6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BE17CB7-A5F0-4092-99C7-5C580460527D}"/>
              </a:ext>
            </a:extLst>
          </p:cNvPr>
          <p:cNvSpPr/>
          <p:nvPr/>
        </p:nvSpPr>
        <p:spPr>
          <a:xfrm>
            <a:off x="257175" y="7936"/>
            <a:ext cx="7910510" cy="80962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501AF9D5-996A-4DEA-B729-0FEE72453C4A}"/>
              </a:ext>
            </a:extLst>
          </p:cNvPr>
          <p:cNvSpPr/>
          <p:nvPr/>
        </p:nvSpPr>
        <p:spPr>
          <a:xfrm>
            <a:off x="257175" y="819146"/>
            <a:ext cx="8886824" cy="22229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" name="Rectangle 36">
            <a:extLst>
              <a:ext uri="{FF2B5EF4-FFF2-40B4-BE49-F238E27FC236}">
                <a16:creationId xmlns:a16="http://schemas.microsoft.com/office/drawing/2014/main" id="{339A537A-491E-4A76-A92B-DF2656EC4747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" name="Google Shape;27;p5">
            <a:extLst>
              <a:ext uri="{FF2B5EF4-FFF2-40B4-BE49-F238E27FC236}">
                <a16:creationId xmlns:a16="http://schemas.microsoft.com/office/drawing/2014/main" id="{E64743EB-66DD-40AC-8A6A-C3D7AB63B15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8135" y="121962"/>
            <a:ext cx="7486650" cy="70830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grpSp>
        <p:nvGrpSpPr>
          <p:cNvPr id="10" name="Grupo 49">
            <a:extLst>
              <a:ext uri="{FF2B5EF4-FFF2-40B4-BE49-F238E27FC236}">
                <a16:creationId xmlns:a16="http://schemas.microsoft.com/office/drawing/2014/main" id="{74D8CCBF-99F9-4FE9-86DB-76A2F0FB1412}"/>
              </a:ext>
            </a:extLst>
          </p:cNvPr>
          <p:cNvGrpSpPr/>
          <p:nvPr/>
        </p:nvGrpSpPr>
        <p:grpSpPr>
          <a:xfrm>
            <a:off x="8325154" y="21515"/>
            <a:ext cx="661376" cy="796049"/>
            <a:chOff x="8325154" y="21515"/>
            <a:chExt cx="661376" cy="796049"/>
          </a:xfrm>
        </p:grpSpPr>
        <p:sp>
          <p:nvSpPr>
            <p:cNvPr id="11" name="Forma libre: forma 50">
              <a:extLst>
                <a:ext uri="{FF2B5EF4-FFF2-40B4-BE49-F238E27FC236}">
                  <a16:creationId xmlns:a16="http://schemas.microsoft.com/office/drawing/2014/main" id="{A791C6A2-5887-4414-A282-8EA1524CEF39}"/>
                </a:ext>
              </a:extLst>
            </p:cNvPr>
            <p:cNvSpPr/>
            <p:nvPr/>
          </p:nvSpPr>
          <p:spPr>
            <a:xfrm>
              <a:off x="8325154" y="192252"/>
              <a:ext cx="661376" cy="62531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00518"/>
                <a:gd name="f7" fmla="val 1040511"/>
                <a:gd name="f8" fmla="val 391383"/>
                <a:gd name="f9" fmla="val 537496"/>
                <a:gd name="f10" fmla="val 319278"/>
                <a:gd name="f11" fmla="val 533591"/>
                <a:gd name="f12" fmla="val 279654"/>
                <a:gd name="f13" fmla="val 488442"/>
                <a:gd name="f14" fmla="val 255175"/>
                <a:gd name="f15" fmla="val 427863"/>
                <a:gd name="f16" fmla="val 211931"/>
                <a:gd name="f17" fmla="val 320897"/>
                <a:gd name="f18" fmla="val 199740"/>
                <a:gd name="f19" fmla="val 209169"/>
                <a:gd name="f20" fmla="val 212027"/>
                <a:gd name="f21" fmla="val 94583"/>
                <a:gd name="f22" fmla="val 212217"/>
                <a:gd name="f23" fmla="val 92392"/>
                <a:gd name="f24" fmla="val 212884"/>
                <a:gd name="f25" fmla="val 90297"/>
                <a:gd name="f26" fmla="val 213551"/>
                <a:gd name="f27" fmla="val 87344"/>
                <a:gd name="f28" fmla="val 236030"/>
                <a:gd name="f29" fmla="val 99155"/>
                <a:gd name="f30" fmla="val 255556"/>
                <a:gd name="f31" fmla="val 93916"/>
                <a:gd name="f32" fmla="val 275940"/>
                <a:gd name="f33" fmla="val 81343"/>
                <a:gd name="f34" fmla="val 305848"/>
                <a:gd name="f35" fmla="val 62960"/>
                <a:gd name="f36" fmla="val 337281"/>
                <a:gd name="f37" fmla="val 47054"/>
                <a:gd name="f38" fmla="val 372523"/>
                <a:gd name="f39" fmla="val 27718"/>
                <a:gd name="f40" fmla="val 347949"/>
                <a:gd name="f41" fmla="val 68389"/>
                <a:gd name="f42" fmla="val 345853"/>
                <a:gd name="f43" fmla="val 109442"/>
                <a:gd name="f44" fmla="val 345758"/>
                <a:gd name="f45" fmla="val 150876"/>
                <a:gd name="f46" fmla="val 163735"/>
                <a:gd name="f47" fmla="val 341948"/>
                <a:gd name="f48" fmla="val 167068"/>
                <a:gd name="f49" fmla="val 330041"/>
                <a:gd name="f50" fmla="val 159830"/>
                <a:gd name="f51" fmla="val 312515"/>
                <a:gd name="f52" fmla="val 149162"/>
                <a:gd name="f53" fmla="val 303943"/>
                <a:gd name="f54" fmla="val 153638"/>
                <a:gd name="f55" fmla="val 305086"/>
                <a:gd name="f56" fmla="val 174117"/>
                <a:gd name="f57" fmla="val 307181"/>
                <a:gd name="f58" fmla="val 212979"/>
                <a:gd name="f59" fmla="val 321183"/>
                <a:gd name="f60" fmla="val 246983"/>
                <a:gd name="f61" fmla="val 350425"/>
                <a:gd name="f62" fmla="val 273939"/>
                <a:gd name="f63" fmla="val 356140"/>
                <a:gd name="f64" fmla="val 279273"/>
                <a:gd name="f65" fmla="val 361474"/>
                <a:gd name="f66" fmla="val 286036"/>
                <a:gd name="f67" fmla="val 364427"/>
                <a:gd name="f68" fmla="val 293180"/>
                <a:gd name="f69" fmla="val 387382"/>
                <a:gd name="f70" fmla="val 350330"/>
                <a:gd name="f71" fmla="val 419481"/>
                <a:gd name="f72" fmla="val 401098"/>
                <a:gd name="f73" fmla="val 471964"/>
                <a:gd name="f74" fmla="val 434816"/>
                <a:gd name="f75" fmla="val 542640"/>
                <a:gd name="f76" fmla="val 480251"/>
                <a:gd name="f77" fmla="val 571215"/>
                <a:gd name="f78" fmla="val 479488"/>
                <a:gd name="f79" fmla="val 642081"/>
                <a:gd name="f80" fmla="val 433483"/>
                <a:gd name="f81" fmla="val 689896"/>
                <a:gd name="f82" fmla="val 402526"/>
                <a:gd name="f83" fmla="val 719804"/>
                <a:gd name="f84" fmla="val 356045"/>
                <a:gd name="f85" fmla="val 742950"/>
                <a:gd name="f86" fmla="val 304800"/>
                <a:gd name="f87" fmla="val 749046"/>
                <a:gd name="f88" fmla="val 291275"/>
                <a:gd name="f89" fmla="val 757238"/>
                <a:gd name="f90" fmla="val 278797"/>
                <a:gd name="f91" fmla="val 765334"/>
                <a:gd name="f92" fmla="val 264414"/>
                <a:gd name="f93" fmla="val 703802"/>
                <a:gd name="f94" fmla="val 218313"/>
                <a:gd name="f95" fmla="val 669131"/>
                <a:gd name="f96" fmla="val 147257"/>
                <a:gd name="f97" fmla="val 627888"/>
                <a:gd name="f98" fmla="val 80963"/>
                <a:gd name="f99" fmla="val 610838"/>
                <a:gd name="f100" fmla="val 53435"/>
                <a:gd name="f101" fmla="val 590265"/>
                <a:gd name="f102" fmla="val 28099"/>
                <a:gd name="f103" fmla="val 570072"/>
                <a:gd name="f104" fmla="val 584168"/>
                <a:gd name="f105" fmla="val 1619"/>
                <a:gd name="f106" fmla="val 598932"/>
                <a:gd name="f107" fmla="val 2572"/>
                <a:gd name="f108" fmla="val 613506"/>
                <a:gd name="f109" fmla="val 4953"/>
                <a:gd name="f110" fmla="val 683133"/>
                <a:gd name="f111" fmla="val 16573"/>
                <a:gd name="f112" fmla="val 746760"/>
                <a:gd name="f113" fmla="val 43910"/>
                <a:gd name="f114" fmla="val 806482"/>
                <a:gd name="f115" fmla="val 80677"/>
                <a:gd name="f116" fmla="val 838105"/>
                <a:gd name="f117" fmla="val 100203"/>
                <a:gd name="f118" fmla="val 852297"/>
                <a:gd name="f119" fmla="val 99917"/>
                <a:gd name="f120" fmla="val 882301"/>
                <a:gd name="f121" fmla="val 75914"/>
                <a:gd name="f122" fmla="val 883920"/>
                <a:gd name="f123" fmla="val 88106"/>
                <a:gd name="f124" fmla="val 886016"/>
                <a:gd name="f125" fmla="val 99441"/>
                <a:gd name="f126" fmla="val 886873"/>
                <a:gd name="f127" fmla="val 110776"/>
                <a:gd name="f128" fmla="val 894398"/>
                <a:gd name="f129" fmla="val 220218"/>
                <a:gd name="f130" fmla="val 883254"/>
                <a:gd name="f131" fmla="val 327184"/>
                <a:gd name="f132" fmla="val 841248"/>
                <a:gd name="f133" fmla="val 429292"/>
                <a:gd name="f134" fmla="val 825913"/>
                <a:gd name="f135" fmla="val 466534"/>
                <a:gd name="f136" fmla="val 803720"/>
                <a:gd name="f137" fmla="val 499682"/>
                <a:gd name="f138" fmla="val 766858"/>
                <a:gd name="f139" fmla="val 519208"/>
                <a:gd name="f140" fmla="val 752094"/>
                <a:gd name="f141" fmla="val 527018"/>
                <a:gd name="f142" fmla="val 735330"/>
                <a:gd name="f143" fmla="val 531114"/>
                <a:gd name="f144" fmla="val 717804"/>
                <a:gd name="f145" fmla="val 740188"/>
                <a:gd name="f146" fmla="val 544544"/>
                <a:gd name="f147" fmla="val 762286"/>
                <a:gd name="f148" fmla="val 550545"/>
                <a:gd name="f149" fmla="val 783622"/>
                <a:gd name="f150" fmla="val 558546"/>
                <a:gd name="f151" fmla="val 851059"/>
                <a:gd name="f152" fmla="val 583978"/>
                <a:gd name="f153" fmla="val 918306"/>
                <a:gd name="f154" fmla="val 610076"/>
                <a:gd name="f155" fmla="val 985457"/>
                <a:gd name="f156" fmla="val 636175"/>
                <a:gd name="f157" fmla="val 991077"/>
                <a:gd name="f158" fmla="val 638366"/>
                <a:gd name="f159" fmla="val 996029"/>
                <a:gd name="f160" fmla="val 642176"/>
                <a:gd name="f161" fmla="val 1001459"/>
                <a:gd name="f162" fmla="val 644843"/>
                <a:gd name="f163" fmla="val 1018509"/>
                <a:gd name="f164" fmla="val 653129"/>
                <a:gd name="f165" fmla="val 1027081"/>
                <a:gd name="f166" fmla="val 666179"/>
                <a:gd name="f167" fmla="val 1030796"/>
                <a:gd name="f168" fmla="val 685419"/>
                <a:gd name="f169" fmla="val 1053179"/>
                <a:gd name="f170" fmla="val 801434"/>
                <a:gd name="f171" fmla="val 1076802"/>
                <a:gd name="f172" fmla="val 917162"/>
                <a:gd name="f173" fmla="val 1099947"/>
                <a:gd name="f174" fmla="val 1032986"/>
                <a:gd name="f175" fmla="val 1100328"/>
                <a:gd name="f176" fmla="val 1035082"/>
                <a:gd name="f177" fmla="val 1037272"/>
                <a:gd name="f178" fmla="val 1100519"/>
                <a:gd name="f179" fmla="val 733902"/>
                <a:gd name="f180" fmla="val 367761"/>
                <a:gd name="f181" fmla="val 8192"/>
                <a:gd name="f182" fmla="val 1004411"/>
                <a:gd name="f183" fmla="val 16193"/>
                <a:gd name="f184" fmla="val 969074"/>
                <a:gd name="f185" fmla="val 24289"/>
                <a:gd name="f186" fmla="val 933736"/>
                <a:gd name="f187" fmla="val 44005"/>
                <a:gd name="f188" fmla="val 847630"/>
                <a:gd name="f189" fmla="val 63341"/>
                <a:gd name="f190" fmla="val 761429"/>
                <a:gd name="f191" fmla="val 84106"/>
                <a:gd name="f192" fmla="val 675608"/>
                <a:gd name="f193" fmla="val 86487"/>
                <a:gd name="f194" fmla="val 665798"/>
                <a:gd name="f195" fmla="val 95345"/>
                <a:gd name="f196" fmla="val 654177"/>
                <a:gd name="f197" fmla="val 104299"/>
                <a:gd name="f198" fmla="val 649796"/>
                <a:gd name="f199" fmla="val 147828"/>
                <a:gd name="f200" fmla="val 628555"/>
                <a:gd name="f201" fmla="val 191738"/>
                <a:gd name="f202" fmla="val 607600"/>
                <a:gd name="f203" fmla="val 236792"/>
                <a:gd name="f204" fmla="val 590169"/>
                <a:gd name="f205" fmla="val 287560"/>
                <a:gd name="f206" fmla="val 570738"/>
                <a:gd name="f207" fmla="val 339853"/>
                <a:gd name="f208" fmla="val 554926"/>
                <a:gd name="f209" fmla="val 778288"/>
                <a:gd name="f210" fmla="val 810768"/>
                <a:gd name="f211" fmla="val 808863"/>
                <a:gd name="f212" fmla="val 778193"/>
                <a:gd name="f213" fmla="val 807053"/>
                <a:gd name="f214" fmla="val 805148"/>
                <a:gd name="f215" fmla="val 780002"/>
                <a:gd name="f216" fmla="val 804482"/>
                <a:gd name="f217" fmla="val 781812"/>
                <a:gd name="f218" fmla="val 803624"/>
                <a:gd name="f219" fmla="val 783717"/>
                <a:gd name="f220" fmla="val 803053"/>
                <a:gd name="f221" fmla="val 823818"/>
                <a:gd name="f222" fmla="val 790670"/>
                <a:gd name="f223" fmla="val 837438"/>
                <a:gd name="f224" fmla="val 752380"/>
                <a:gd name="f225" fmla="val 813054"/>
                <a:gd name="f226" fmla="val 718280"/>
                <a:gd name="f227" fmla="val 805720"/>
                <a:gd name="f228" fmla="val 708089"/>
                <a:gd name="f229" fmla="val 796767"/>
                <a:gd name="f230" fmla="val 698564"/>
                <a:gd name="f231" fmla="val 787051"/>
                <a:gd name="f232" fmla="val 690848"/>
                <a:gd name="f233" fmla="val 782098"/>
                <a:gd name="f234" fmla="val 686943"/>
                <a:gd name="f235" fmla="val 772859"/>
                <a:gd name="f236" fmla="val 684848"/>
                <a:gd name="f237" fmla="val 686562"/>
                <a:gd name="f238" fmla="val 715995"/>
                <a:gd name="f239" fmla="val 701516"/>
                <a:gd name="f240" fmla="val 681228"/>
                <a:gd name="f241" fmla="val 734663"/>
                <a:gd name="f242" fmla="val 660273"/>
                <a:gd name="f243" fmla="val 783146"/>
                <a:gd name="f244" fmla="val 658368"/>
                <a:gd name="f245" fmla="val 787527"/>
                <a:gd name="f246" fmla="val 654558"/>
                <a:gd name="f247" fmla="val 794099"/>
                <a:gd name="f248" fmla="val 651129"/>
                <a:gd name="f249" fmla="val 794385"/>
                <a:gd name="f250" fmla="val 636270"/>
                <a:gd name="f251" fmla="val 795528"/>
                <a:gd name="f252" fmla="val 631698"/>
                <a:gd name="f253" fmla="val 805339"/>
                <a:gd name="f254" fmla="val 629222"/>
                <a:gd name="f255" fmla="val 817245"/>
                <a:gd name="f256" fmla="val 626364"/>
                <a:gd name="f257" fmla="val 831056"/>
                <a:gd name="f258" fmla="val 629317"/>
                <a:gd name="f259" fmla="val 843058"/>
                <a:gd name="f260" fmla="val 639890"/>
                <a:gd name="f261" fmla="val 853440"/>
                <a:gd name="f262" fmla="val 644747"/>
                <a:gd name="f263" fmla="val 858203"/>
                <a:gd name="f264" fmla="val 649320"/>
                <a:gd name="f265" fmla="val 864775"/>
                <a:gd name="f266" fmla="val 650558"/>
                <a:gd name="f267" fmla="val 871157"/>
                <a:gd name="f268" fmla="val 952595"/>
                <a:gd name="f269" fmla="val 733520"/>
                <a:gd name="f270" fmla="val 1009174"/>
                <a:gd name="f271" fmla="val 815245"/>
                <a:gd name="f272" fmla="val 1008888"/>
                <a:gd name="f273" fmla="val 894588"/>
                <a:gd name="f274" fmla="val 1008602"/>
                <a:gd name="f275" fmla="val 961263"/>
                <a:gd name="f276" fmla="val 951357"/>
                <a:gd name="f277" fmla="val 976503"/>
                <a:gd name="f278" fmla="val 871347"/>
                <a:gd name="f279" fmla="val 977742"/>
                <a:gd name="f280" fmla="val 864870"/>
                <a:gd name="f281" fmla="val 982790"/>
                <a:gd name="f282" fmla="val 858488"/>
                <a:gd name="f283" fmla="val 987743"/>
                <a:gd name="f284" fmla="val 853631"/>
                <a:gd name="f285" fmla="val 998411"/>
                <a:gd name="f286" fmla="val 843153"/>
                <a:gd name="f287" fmla="val 1001935"/>
                <a:gd name="f288" fmla="val 830294"/>
                <a:gd name="f289" fmla="val 997934"/>
                <a:gd name="f290" fmla="val 817340"/>
                <a:gd name="f291" fmla="val 995363"/>
                <a:gd name="f292" fmla="val 808958"/>
                <a:gd name="f293" fmla="val 988124"/>
                <a:gd name="f294" fmla="val 797909"/>
                <a:gd name="f295" fmla="val 980885"/>
                <a:gd name="f296" fmla="val 796004"/>
                <a:gd name="f297" fmla="val 971455"/>
                <a:gd name="f298" fmla="val 793528"/>
                <a:gd name="f299" fmla="val 969169"/>
                <a:gd name="f300" fmla="val 788575"/>
                <a:gd name="f301" fmla="val 966311"/>
                <a:gd name="f302" fmla="val 781717"/>
                <a:gd name="f303" fmla="val 949929"/>
                <a:gd name="f304" fmla="val 742283"/>
                <a:gd name="f305" fmla="val 922211"/>
                <a:gd name="f306" fmla="val 713518"/>
                <a:gd name="f307" fmla="val 884015"/>
                <a:gd name="f308" fmla="val 694944"/>
                <a:gd name="f309" fmla="val 878967"/>
                <a:gd name="f310" fmla="val 692468"/>
                <a:gd name="f311" fmla="val 873347"/>
                <a:gd name="f312" fmla="val 691039"/>
                <a:gd name="f313" fmla="val 866870"/>
                <a:gd name="f314" fmla="val 688658"/>
                <a:gd name="f315" fmla="val 865632"/>
                <a:gd name="f316" fmla="val 707708"/>
                <a:gd name="f317" fmla="val 864680"/>
                <a:gd name="f318" fmla="val 724186"/>
                <a:gd name="f319" fmla="val 863346"/>
                <a:gd name="f320" fmla="val 740664"/>
                <a:gd name="f321" fmla="val 860393"/>
                <a:gd name="f322" fmla="val 777145"/>
                <a:gd name="f323" fmla="val 842201"/>
                <a:gd name="f324" fmla="val 800291"/>
                <a:gd name="f325" fmla="val 806672"/>
                <a:gd name="f326" fmla="val 810387"/>
                <a:gd name="f327" fmla="val 797814"/>
                <a:gd name="f328" fmla="val 812864"/>
                <a:gd name="f329" fmla="val 787718"/>
                <a:gd name="f330" fmla="val 623411"/>
                <a:gd name="f331" fmla="val 501777"/>
                <a:gd name="f332" fmla="val 621697"/>
                <a:gd name="f333" fmla="val 501396"/>
                <a:gd name="f334" fmla="val 621125"/>
                <a:gd name="f335" fmla="val 501015"/>
                <a:gd name="f336" fmla="val 620745"/>
                <a:gd name="f337" fmla="val 501110"/>
                <a:gd name="f338" fmla="val 616078"/>
                <a:gd name="f339" fmla="val 502634"/>
                <a:gd name="f340" fmla="val 611315"/>
                <a:gd name="f341" fmla="val 504158"/>
                <a:gd name="f342" fmla="val 606743"/>
                <a:gd name="f343" fmla="val 505873"/>
                <a:gd name="f344" fmla="val 575215"/>
                <a:gd name="f345" fmla="val 517970"/>
                <a:gd name="f346" fmla="val 543020"/>
                <a:gd name="f347" fmla="val 521208"/>
                <a:gd name="f348" fmla="val 511588"/>
                <a:gd name="f349" fmla="val 507301"/>
                <a:gd name="f350" fmla="val 493490"/>
                <a:gd name="f351" fmla="val 499301"/>
                <a:gd name="f352" fmla="val 484537"/>
                <a:gd name="f353" fmla="val 504444"/>
                <a:gd name="f354" fmla="val 477298"/>
                <a:gd name="f355" fmla="val 521113"/>
                <a:gd name="f356" fmla="val 468059"/>
                <a:gd name="f357" fmla="val 542544"/>
                <a:gd name="f358" fmla="val 451009"/>
                <a:gd name="f359" fmla="val 555403"/>
                <a:gd name="f360" fmla="val 429196"/>
                <a:gd name="f361" fmla="val 563594"/>
                <a:gd name="f362" fmla="val 397955"/>
                <a:gd name="f363" fmla="val 575501"/>
                <a:gd name="f364" fmla="val 388144"/>
                <a:gd name="f365" fmla="val 608648"/>
                <a:gd name="f366" fmla="val 409766"/>
                <a:gd name="f367" fmla="val 634175"/>
                <a:gd name="f368" fmla="val 420338"/>
                <a:gd name="f369" fmla="val 646652"/>
                <a:gd name="f370" fmla="val 435674"/>
                <a:gd name="f371" fmla="val 656844"/>
                <a:gd name="f372" fmla="val 450914"/>
                <a:gd name="f373" fmla="val 663226"/>
                <a:gd name="f374" fmla="val 501205"/>
                <a:gd name="f375" fmla="val 684181"/>
                <a:gd name="f376" fmla="val 554165"/>
                <a:gd name="f377" fmla="val 684752"/>
                <a:gd name="f378" fmla="val 607314"/>
                <a:gd name="f379" fmla="val 678466"/>
                <a:gd name="f380" fmla="val 637032"/>
                <a:gd name="f381" fmla="val 674942"/>
                <a:gd name="f382" fmla="val 666084"/>
                <a:gd name="f383" fmla="val 667798"/>
                <a:gd name="f384" fmla="val 691229"/>
                <a:gd name="f385" fmla="val 650367"/>
                <a:gd name="f386" fmla="val 706470"/>
                <a:gd name="f387" fmla="val 639794"/>
                <a:gd name="f388" fmla="val 717614"/>
                <a:gd name="f389" fmla="val 625983"/>
                <a:gd name="f390" fmla="val 606457"/>
                <a:gd name="f391" fmla="val 714280"/>
                <a:gd name="f392" fmla="val 586264"/>
                <a:gd name="f393" fmla="val 703517"/>
                <a:gd name="f394" fmla="val 570452"/>
                <a:gd name="f395" fmla="val 683895"/>
                <a:gd name="f396" fmla="val 564261"/>
                <a:gd name="f397" fmla="val 658654"/>
                <a:gd name="f398" fmla="val 556260"/>
                <a:gd name="f399" fmla="val 643604"/>
                <a:gd name="f400" fmla="val 538544"/>
                <a:gd name="f401" fmla="val 631889"/>
                <a:gd name="f402" fmla="val 516541"/>
                <a:gd name="f403" fmla="val 629127"/>
                <a:gd name="f404" fmla="val 511397"/>
                <a:gd name="f405" fmla="val 506254"/>
                <a:gd name="f406" fmla="+- 0 0 -90"/>
                <a:gd name="f407" fmla="*/ f3 1 1100518"/>
                <a:gd name="f408" fmla="*/ f4 1 1040511"/>
                <a:gd name="f409" fmla="val f5"/>
                <a:gd name="f410" fmla="val f6"/>
                <a:gd name="f411" fmla="val f7"/>
                <a:gd name="f412" fmla="*/ f406 f0 1"/>
                <a:gd name="f413" fmla="+- f411 0 f409"/>
                <a:gd name="f414" fmla="+- f410 0 f409"/>
                <a:gd name="f415" fmla="*/ f412 1 f2"/>
                <a:gd name="f416" fmla="*/ f414 1 1100518"/>
                <a:gd name="f417" fmla="*/ f413 1 1040511"/>
                <a:gd name="f418" fmla="*/ 391383 f414 1"/>
                <a:gd name="f419" fmla="*/ 537496 f413 1"/>
                <a:gd name="f420" fmla="*/ 255175 f414 1"/>
                <a:gd name="f421" fmla="*/ 427863 f413 1"/>
                <a:gd name="f422" fmla="*/ 212027 f414 1"/>
                <a:gd name="f423" fmla="*/ 94583 f413 1"/>
                <a:gd name="f424" fmla="*/ 213551 f414 1"/>
                <a:gd name="f425" fmla="*/ 87344 f413 1"/>
                <a:gd name="f426" fmla="*/ 275940 f414 1"/>
                <a:gd name="f427" fmla="*/ 81343 f413 1"/>
                <a:gd name="f428" fmla="*/ 372523 f414 1"/>
                <a:gd name="f429" fmla="*/ 27718 f413 1"/>
                <a:gd name="f430" fmla="*/ 345758 f414 1"/>
                <a:gd name="f431" fmla="*/ 150876 f413 1"/>
                <a:gd name="f432" fmla="*/ 330041 f414 1"/>
                <a:gd name="f433" fmla="*/ 159830 f413 1"/>
                <a:gd name="f434" fmla="*/ 305086 f414 1"/>
                <a:gd name="f435" fmla="*/ 174117 f413 1"/>
                <a:gd name="f436" fmla="*/ 350425 f414 1"/>
                <a:gd name="f437" fmla="*/ 273939 f413 1"/>
                <a:gd name="f438" fmla="*/ 364427 f414 1"/>
                <a:gd name="f439" fmla="*/ 293180 f413 1"/>
                <a:gd name="f440" fmla="*/ 471964 f414 1"/>
                <a:gd name="f441" fmla="*/ 434816 f413 1"/>
                <a:gd name="f442" fmla="*/ 642081 f414 1"/>
                <a:gd name="f443" fmla="*/ 433483 f413 1"/>
                <a:gd name="f444" fmla="*/ 742950 f414 1"/>
                <a:gd name="f445" fmla="*/ 304800 f413 1"/>
                <a:gd name="f446" fmla="*/ 765334 f414 1"/>
                <a:gd name="f447" fmla="*/ 264414 f413 1"/>
                <a:gd name="f448" fmla="*/ 627888 f414 1"/>
                <a:gd name="f449" fmla="*/ 80963 f413 1"/>
                <a:gd name="f450" fmla="*/ 570072 f414 1"/>
                <a:gd name="f451" fmla="*/ 0 f413 1"/>
                <a:gd name="f452" fmla="*/ 613506 f414 1"/>
                <a:gd name="f453" fmla="*/ 4953 f413 1"/>
                <a:gd name="f454" fmla="*/ 806482 f414 1"/>
                <a:gd name="f455" fmla="*/ 80677 f413 1"/>
                <a:gd name="f456" fmla="*/ 882301 f414 1"/>
                <a:gd name="f457" fmla="*/ 75914 f413 1"/>
                <a:gd name="f458" fmla="*/ 886873 f414 1"/>
                <a:gd name="f459" fmla="*/ 110776 f413 1"/>
                <a:gd name="f460" fmla="*/ 841248 f414 1"/>
                <a:gd name="f461" fmla="*/ 429292 f413 1"/>
                <a:gd name="f462" fmla="*/ 766858 f414 1"/>
                <a:gd name="f463" fmla="*/ 519208 f413 1"/>
                <a:gd name="f464" fmla="*/ 717804 f414 1"/>
                <a:gd name="f465" fmla="*/ 783622 f414 1"/>
                <a:gd name="f466" fmla="*/ 558546 f413 1"/>
                <a:gd name="f467" fmla="*/ 985457 f414 1"/>
                <a:gd name="f468" fmla="*/ 636175 f413 1"/>
                <a:gd name="f469" fmla="*/ 1001459 f414 1"/>
                <a:gd name="f470" fmla="*/ 644843 f413 1"/>
                <a:gd name="f471" fmla="*/ 1030796 f414 1"/>
                <a:gd name="f472" fmla="*/ 685419 f413 1"/>
                <a:gd name="f473" fmla="*/ 1099947 f414 1"/>
                <a:gd name="f474" fmla="*/ 1032986 f413 1"/>
                <a:gd name="f475" fmla="*/ 1100519 f414 1"/>
                <a:gd name="f476" fmla="*/ 1040511 f413 1"/>
                <a:gd name="f477" fmla="*/ 0 f414 1"/>
                <a:gd name="f478" fmla="*/ 24289 f414 1"/>
                <a:gd name="f479" fmla="*/ 933736 f413 1"/>
                <a:gd name="f480" fmla="*/ 84106 f414 1"/>
                <a:gd name="f481" fmla="*/ 675608 f413 1"/>
                <a:gd name="f482" fmla="*/ 104299 f414 1"/>
                <a:gd name="f483" fmla="*/ 649796 f413 1"/>
                <a:gd name="f484" fmla="*/ 236792 f414 1"/>
                <a:gd name="f485" fmla="*/ 590169 f413 1"/>
                <a:gd name="f486" fmla="*/ 778288 f414 1"/>
                <a:gd name="f487" fmla="*/ 810768 f413 1"/>
                <a:gd name="f488" fmla="*/ 778193 f414 1"/>
                <a:gd name="f489" fmla="*/ 805148 f413 1"/>
                <a:gd name="f490" fmla="*/ 783717 f414 1"/>
                <a:gd name="f491" fmla="*/ 803053 f413 1"/>
                <a:gd name="f492" fmla="*/ 813054 f414 1"/>
                <a:gd name="f493" fmla="*/ 718280 f413 1"/>
                <a:gd name="f494" fmla="*/ 787051 f414 1"/>
                <a:gd name="f495" fmla="*/ 690848 f413 1"/>
                <a:gd name="f496" fmla="*/ 686562 f413 1"/>
                <a:gd name="f497" fmla="*/ 660273 f414 1"/>
                <a:gd name="f498" fmla="*/ 783146 f413 1"/>
                <a:gd name="f499" fmla="*/ 651129 f414 1"/>
                <a:gd name="f500" fmla="*/ 794385 f413 1"/>
                <a:gd name="f501" fmla="*/ 629222 f414 1"/>
                <a:gd name="f502" fmla="*/ 817245 f413 1"/>
                <a:gd name="f503" fmla="*/ 639890 f414 1"/>
                <a:gd name="f504" fmla="*/ 853440 f413 1"/>
                <a:gd name="f505" fmla="*/ 650558 f414 1"/>
                <a:gd name="f506" fmla="*/ 871157 f413 1"/>
                <a:gd name="f507" fmla="*/ 815245 f414 1"/>
                <a:gd name="f508" fmla="*/ 1008888 f413 1"/>
                <a:gd name="f509" fmla="*/ 976503 f414 1"/>
                <a:gd name="f510" fmla="*/ 871347 f413 1"/>
                <a:gd name="f511" fmla="*/ 987743 f414 1"/>
                <a:gd name="f512" fmla="*/ 853631 f413 1"/>
                <a:gd name="f513" fmla="*/ 997934 f414 1"/>
                <a:gd name="f514" fmla="*/ 817340 f413 1"/>
                <a:gd name="f515" fmla="*/ 980885 f414 1"/>
                <a:gd name="f516" fmla="*/ 796004 f413 1"/>
                <a:gd name="f517" fmla="*/ 966311 f414 1"/>
                <a:gd name="f518" fmla="*/ 781717 f413 1"/>
                <a:gd name="f519" fmla="*/ 884015 f414 1"/>
                <a:gd name="f520" fmla="*/ 694944 f413 1"/>
                <a:gd name="f521" fmla="*/ 866870 f414 1"/>
                <a:gd name="f522" fmla="*/ 688658 f413 1"/>
                <a:gd name="f523" fmla="*/ 863346 f414 1"/>
                <a:gd name="f524" fmla="*/ 740664 f413 1"/>
                <a:gd name="f525" fmla="*/ 806672 f414 1"/>
                <a:gd name="f526" fmla="*/ 810387 f413 1"/>
                <a:gd name="f527" fmla="*/ 623411 f414 1"/>
                <a:gd name="f528" fmla="*/ 501777 f413 1"/>
                <a:gd name="f529" fmla="*/ 620745 f414 1"/>
                <a:gd name="f530" fmla="*/ 501110 f413 1"/>
                <a:gd name="f531" fmla="*/ 606743 f414 1"/>
                <a:gd name="f532" fmla="*/ 505873 f413 1"/>
                <a:gd name="f533" fmla="*/ 511588 f414 1"/>
                <a:gd name="f534" fmla="*/ 507301 f413 1"/>
                <a:gd name="f535" fmla="*/ 477298 f414 1"/>
                <a:gd name="f536" fmla="*/ 521113 f413 1"/>
                <a:gd name="f537" fmla="*/ 429196 f414 1"/>
                <a:gd name="f538" fmla="*/ 563594 f413 1"/>
                <a:gd name="f539" fmla="*/ 409766 f414 1"/>
                <a:gd name="f540" fmla="*/ 634175 f413 1"/>
                <a:gd name="f541" fmla="*/ 450914 f414 1"/>
                <a:gd name="f542" fmla="*/ 663226 f413 1"/>
                <a:gd name="f543" fmla="*/ 607314 f414 1"/>
                <a:gd name="f544" fmla="*/ 678466 f413 1"/>
                <a:gd name="f545" fmla="*/ 691229 f414 1"/>
                <a:gd name="f546" fmla="*/ 650367 f413 1"/>
                <a:gd name="f547" fmla="*/ 715995 f414 1"/>
                <a:gd name="f548" fmla="*/ 606457 f413 1"/>
                <a:gd name="f549" fmla="*/ 683895 f414 1"/>
                <a:gd name="f550" fmla="*/ 564261 f413 1"/>
                <a:gd name="f551" fmla="*/ 631889 f414 1"/>
                <a:gd name="f552" fmla="*/ 516541 f413 1"/>
                <a:gd name="f553" fmla="+- f415 0 f1"/>
                <a:gd name="f554" fmla="*/ f418 1 1100518"/>
                <a:gd name="f555" fmla="*/ f419 1 1040511"/>
                <a:gd name="f556" fmla="*/ f420 1 1100518"/>
                <a:gd name="f557" fmla="*/ f421 1 1040511"/>
                <a:gd name="f558" fmla="*/ f422 1 1100518"/>
                <a:gd name="f559" fmla="*/ f423 1 1040511"/>
                <a:gd name="f560" fmla="*/ f424 1 1100518"/>
                <a:gd name="f561" fmla="*/ f425 1 1040511"/>
                <a:gd name="f562" fmla="*/ f426 1 1100518"/>
                <a:gd name="f563" fmla="*/ f427 1 1040511"/>
                <a:gd name="f564" fmla="*/ f428 1 1100518"/>
                <a:gd name="f565" fmla="*/ f429 1 1040511"/>
                <a:gd name="f566" fmla="*/ f430 1 1100518"/>
                <a:gd name="f567" fmla="*/ f431 1 1040511"/>
                <a:gd name="f568" fmla="*/ f432 1 1100518"/>
                <a:gd name="f569" fmla="*/ f433 1 1040511"/>
                <a:gd name="f570" fmla="*/ f434 1 1100518"/>
                <a:gd name="f571" fmla="*/ f435 1 1040511"/>
                <a:gd name="f572" fmla="*/ f436 1 1100518"/>
                <a:gd name="f573" fmla="*/ f437 1 1040511"/>
                <a:gd name="f574" fmla="*/ f438 1 1100518"/>
                <a:gd name="f575" fmla="*/ f439 1 1040511"/>
                <a:gd name="f576" fmla="*/ f440 1 1100518"/>
                <a:gd name="f577" fmla="*/ f441 1 1040511"/>
                <a:gd name="f578" fmla="*/ f442 1 1100518"/>
                <a:gd name="f579" fmla="*/ f443 1 1040511"/>
                <a:gd name="f580" fmla="*/ f444 1 1100518"/>
                <a:gd name="f581" fmla="*/ f445 1 1040511"/>
                <a:gd name="f582" fmla="*/ f446 1 1100518"/>
                <a:gd name="f583" fmla="*/ f447 1 1040511"/>
                <a:gd name="f584" fmla="*/ f448 1 1100518"/>
                <a:gd name="f585" fmla="*/ f449 1 1040511"/>
                <a:gd name="f586" fmla="*/ f450 1 1100518"/>
                <a:gd name="f587" fmla="*/ f451 1 1040511"/>
                <a:gd name="f588" fmla="*/ f452 1 1100518"/>
                <a:gd name="f589" fmla="*/ f453 1 1040511"/>
                <a:gd name="f590" fmla="*/ f454 1 1100518"/>
                <a:gd name="f591" fmla="*/ f455 1 1040511"/>
                <a:gd name="f592" fmla="*/ f456 1 1100518"/>
                <a:gd name="f593" fmla="*/ f457 1 1040511"/>
                <a:gd name="f594" fmla="*/ f458 1 1100518"/>
                <a:gd name="f595" fmla="*/ f459 1 1040511"/>
                <a:gd name="f596" fmla="*/ f460 1 1100518"/>
                <a:gd name="f597" fmla="*/ f461 1 1040511"/>
                <a:gd name="f598" fmla="*/ f462 1 1100518"/>
                <a:gd name="f599" fmla="*/ f463 1 1040511"/>
                <a:gd name="f600" fmla="*/ f464 1 1100518"/>
                <a:gd name="f601" fmla="*/ f465 1 1100518"/>
                <a:gd name="f602" fmla="*/ f466 1 1040511"/>
                <a:gd name="f603" fmla="*/ f467 1 1100518"/>
                <a:gd name="f604" fmla="*/ f468 1 1040511"/>
                <a:gd name="f605" fmla="*/ f469 1 1100518"/>
                <a:gd name="f606" fmla="*/ f470 1 1040511"/>
                <a:gd name="f607" fmla="*/ f471 1 1100518"/>
                <a:gd name="f608" fmla="*/ f472 1 1040511"/>
                <a:gd name="f609" fmla="*/ f473 1 1100518"/>
                <a:gd name="f610" fmla="*/ f474 1 1040511"/>
                <a:gd name="f611" fmla="*/ f475 1 1100518"/>
                <a:gd name="f612" fmla="*/ f476 1 1040511"/>
                <a:gd name="f613" fmla="*/ f477 1 1100518"/>
                <a:gd name="f614" fmla="*/ f478 1 1100518"/>
                <a:gd name="f615" fmla="*/ f479 1 1040511"/>
                <a:gd name="f616" fmla="*/ f480 1 1100518"/>
                <a:gd name="f617" fmla="*/ f481 1 1040511"/>
                <a:gd name="f618" fmla="*/ f482 1 1100518"/>
                <a:gd name="f619" fmla="*/ f483 1 1040511"/>
                <a:gd name="f620" fmla="*/ f484 1 1100518"/>
                <a:gd name="f621" fmla="*/ f485 1 1040511"/>
                <a:gd name="f622" fmla="*/ f486 1 1100518"/>
                <a:gd name="f623" fmla="*/ f487 1 1040511"/>
                <a:gd name="f624" fmla="*/ f488 1 1100518"/>
                <a:gd name="f625" fmla="*/ f489 1 1040511"/>
                <a:gd name="f626" fmla="*/ f490 1 1100518"/>
                <a:gd name="f627" fmla="*/ f491 1 1040511"/>
                <a:gd name="f628" fmla="*/ f492 1 1100518"/>
                <a:gd name="f629" fmla="*/ f493 1 1040511"/>
                <a:gd name="f630" fmla="*/ f494 1 1100518"/>
                <a:gd name="f631" fmla="*/ f495 1 1040511"/>
                <a:gd name="f632" fmla="*/ f496 1 1040511"/>
                <a:gd name="f633" fmla="*/ f497 1 1100518"/>
                <a:gd name="f634" fmla="*/ f498 1 1040511"/>
                <a:gd name="f635" fmla="*/ f499 1 1100518"/>
                <a:gd name="f636" fmla="*/ f500 1 1040511"/>
                <a:gd name="f637" fmla="*/ f501 1 1100518"/>
                <a:gd name="f638" fmla="*/ f502 1 1040511"/>
                <a:gd name="f639" fmla="*/ f503 1 1100518"/>
                <a:gd name="f640" fmla="*/ f504 1 1040511"/>
                <a:gd name="f641" fmla="*/ f505 1 1100518"/>
                <a:gd name="f642" fmla="*/ f506 1 1040511"/>
                <a:gd name="f643" fmla="*/ f507 1 1100518"/>
                <a:gd name="f644" fmla="*/ f508 1 1040511"/>
                <a:gd name="f645" fmla="*/ f509 1 1100518"/>
                <a:gd name="f646" fmla="*/ f510 1 1040511"/>
                <a:gd name="f647" fmla="*/ f511 1 1100518"/>
                <a:gd name="f648" fmla="*/ f512 1 1040511"/>
                <a:gd name="f649" fmla="*/ f513 1 1100518"/>
                <a:gd name="f650" fmla="*/ f514 1 1040511"/>
                <a:gd name="f651" fmla="*/ f515 1 1100518"/>
                <a:gd name="f652" fmla="*/ f516 1 1040511"/>
                <a:gd name="f653" fmla="*/ f517 1 1100518"/>
                <a:gd name="f654" fmla="*/ f518 1 1040511"/>
                <a:gd name="f655" fmla="*/ f519 1 1100518"/>
                <a:gd name="f656" fmla="*/ f520 1 1040511"/>
                <a:gd name="f657" fmla="*/ f521 1 1100518"/>
                <a:gd name="f658" fmla="*/ f522 1 1040511"/>
                <a:gd name="f659" fmla="*/ f523 1 1100518"/>
                <a:gd name="f660" fmla="*/ f524 1 1040511"/>
                <a:gd name="f661" fmla="*/ f525 1 1100518"/>
                <a:gd name="f662" fmla="*/ f526 1 1040511"/>
                <a:gd name="f663" fmla="*/ f527 1 1100518"/>
                <a:gd name="f664" fmla="*/ f528 1 1040511"/>
                <a:gd name="f665" fmla="*/ f529 1 1100518"/>
                <a:gd name="f666" fmla="*/ f530 1 1040511"/>
                <a:gd name="f667" fmla="*/ f531 1 1100518"/>
                <a:gd name="f668" fmla="*/ f532 1 1040511"/>
                <a:gd name="f669" fmla="*/ f533 1 1100518"/>
                <a:gd name="f670" fmla="*/ f534 1 1040511"/>
                <a:gd name="f671" fmla="*/ f535 1 1100518"/>
                <a:gd name="f672" fmla="*/ f536 1 1040511"/>
                <a:gd name="f673" fmla="*/ f537 1 1100518"/>
                <a:gd name="f674" fmla="*/ f538 1 1040511"/>
                <a:gd name="f675" fmla="*/ f539 1 1100518"/>
                <a:gd name="f676" fmla="*/ f540 1 1040511"/>
                <a:gd name="f677" fmla="*/ f541 1 1100518"/>
                <a:gd name="f678" fmla="*/ f542 1 1040511"/>
                <a:gd name="f679" fmla="*/ f543 1 1100518"/>
                <a:gd name="f680" fmla="*/ f544 1 1040511"/>
                <a:gd name="f681" fmla="*/ f545 1 1100518"/>
                <a:gd name="f682" fmla="*/ f546 1 1040511"/>
                <a:gd name="f683" fmla="*/ f547 1 1100518"/>
                <a:gd name="f684" fmla="*/ f548 1 1040511"/>
                <a:gd name="f685" fmla="*/ f549 1 1100518"/>
                <a:gd name="f686" fmla="*/ f550 1 1040511"/>
                <a:gd name="f687" fmla="*/ f551 1 1100518"/>
                <a:gd name="f688" fmla="*/ f552 1 1040511"/>
                <a:gd name="f689" fmla="*/ f409 1 f416"/>
                <a:gd name="f690" fmla="*/ f410 1 f416"/>
                <a:gd name="f691" fmla="*/ f409 1 f417"/>
                <a:gd name="f692" fmla="*/ f411 1 f417"/>
                <a:gd name="f693" fmla="*/ f554 1 f416"/>
                <a:gd name="f694" fmla="*/ f555 1 f417"/>
                <a:gd name="f695" fmla="*/ f556 1 f416"/>
                <a:gd name="f696" fmla="*/ f557 1 f417"/>
                <a:gd name="f697" fmla="*/ f558 1 f416"/>
                <a:gd name="f698" fmla="*/ f559 1 f417"/>
                <a:gd name="f699" fmla="*/ f560 1 f416"/>
                <a:gd name="f700" fmla="*/ f561 1 f417"/>
                <a:gd name="f701" fmla="*/ f562 1 f416"/>
                <a:gd name="f702" fmla="*/ f563 1 f417"/>
                <a:gd name="f703" fmla="*/ f564 1 f416"/>
                <a:gd name="f704" fmla="*/ f565 1 f417"/>
                <a:gd name="f705" fmla="*/ f566 1 f416"/>
                <a:gd name="f706" fmla="*/ f567 1 f417"/>
                <a:gd name="f707" fmla="*/ f568 1 f416"/>
                <a:gd name="f708" fmla="*/ f569 1 f417"/>
                <a:gd name="f709" fmla="*/ f570 1 f416"/>
                <a:gd name="f710" fmla="*/ f571 1 f417"/>
                <a:gd name="f711" fmla="*/ f572 1 f416"/>
                <a:gd name="f712" fmla="*/ f573 1 f417"/>
                <a:gd name="f713" fmla="*/ f574 1 f416"/>
                <a:gd name="f714" fmla="*/ f575 1 f417"/>
                <a:gd name="f715" fmla="*/ f576 1 f416"/>
                <a:gd name="f716" fmla="*/ f577 1 f417"/>
                <a:gd name="f717" fmla="*/ f578 1 f416"/>
                <a:gd name="f718" fmla="*/ f579 1 f417"/>
                <a:gd name="f719" fmla="*/ f580 1 f416"/>
                <a:gd name="f720" fmla="*/ f581 1 f417"/>
                <a:gd name="f721" fmla="*/ f582 1 f416"/>
                <a:gd name="f722" fmla="*/ f583 1 f417"/>
                <a:gd name="f723" fmla="*/ f584 1 f416"/>
                <a:gd name="f724" fmla="*/ f585 1 f417"/>
                <a:gd name="f725" fmla="*/ f586 1 f416"/>
                <a:gd name="f726" fmla="*/ f587 1 f417"/>
                <a:gd name="f727" fmla="*/ f588 1 f416"/>
                <a:gd name="f728" fmla="*/ f589 1 f417"/>
                <a:gd name="f729" fmla="*/ f590 1 f416"/>
                <a:gd name="f730" fmla="*/ f591 1 f417"/>
                <a:gd name="f731" fmla="*/ f592 1 f416"/>
                <a:gd name="f732" fmla="*/ f593 1 f417"/>
                <a:gd name="f733" fmla="*/ f594 1 f416"/>
                <a:gd name="f734" fmla="*/ f595 1 f417"/>
                <a:gd name="f735" fmla="*/ f596 1 f416"/>
                <a:gd name="f736" fmla="*/ f597 1 f417"/>
                <a:gd name="f737" fmla="*/ f598 1 f416"/>
                <a:gd name="f738" fmla="*/ f599 1 f417"/>
                <a:gd name="f739" fmla="*/ f600 1 f416"/>
                <a:gd name="f740" fmla="*/ f601 1 f416"/>
                <a:gd name="f741" fmla="*/ f602 1 f417"/>
                <a:gd name="f742" fmla="*/ f603 1 f416"/>
                <a:gd name="f743" fmla="*/ f604 1 f417"/>
                <a:gd name="f744" fmla="*/ f605 1 f416"/>
                <a:gd name="f745" fmla="*/ f606 1 f417"/>
                <a:gd name="f746" fmla="*/ f607 1 f416"/>
                <a:gd name="f747" fmla="*/ f608 1 f417"/>
                <a:gd name="f748" fmla="*/ f609 1 f416"/>
                <a:gd name="f749" fmla="*/ f610 1 f417"/>
                <a:gd name="f750" fmla="*/ f611 1 f416"/>
                <a:gd name="f751" fmla="*/ f612 1 f417"/>
                <a:gd name="f752" fmla="*/ f613 1 f416"/>
                <a:gd name="f753" fmla="*/ f614 1 f416"/>
                <a:gd name="f754" fmla="*/ f615 1 f417"/>
                <a:gd name="f755" fmla="*/ f616 1 f416"/>
                <a:gd name="f756" fmla="*/ f617 1 f417"/>
                <a:gd name="f757" fmla="*/ f618 1 f416"/>
                <a:gd name="f758" fmla="*/ f619 1 f417"/>
                <a:gd name="f759" fmla="*/ f620 1 f416"/>
                <a:gd name="f760" fmla="*/ f621 1 f417"/>
                <a:gd name="f761" fmla="*/ f622 1 f416"/>
                <a:gd name="f762" fmla="*/ f623 1 f417"/>
                <a:gd name="f763" fmla="*/ f624 1 f416"/>
                <a:gd name="f764" fmla="*/ f625 1 f417"/>
                <a:gd name="f765" fmla="*/ f626 1 f416"/>
                <a:gd name="f766" fmla="*/ f627 1 f417"/>
                <a:gd name="f767" fmla="*/ f628 1 f416"/>
                <a:gd name="f768" fmla="*/ f629 1 f417"/>
                <a:gd name="f769" fmla="*/ f630 1 f416"/>
                <a:gd name="f770" fmla="*/ f631 1 f417"/>
                <a:gd name="f771" fmla="*/ f632 1 f417"/>
                <a:gd name="f772" fmla="*/ f633 1 f416"/>
                <a:gd name="f773" fmla="*/ f634 1 f417"/>
                <a:gd name="f774" fmla="*/ f635 1 f416"/>
                <a:gd name="f775" fmla="*/ f636 1 f417"/>
                <a:gd name="f776" fmla="*/ f637 1 f416"/>
                <a:gd name="f777" fmla="*/ f638 1 f417"/>
                <a:gd name="f778" fmla="*/ f639 1 f416"/>
                <a:gd name="f779" fmla="*/ f640 1 f417"/>
                <a:gd name="f780" fmla="*/ f641 1 f416"/>
                <a:gd name="f781" fmla="*/ f642 1 f417"/>
                <a:gd name="f782" fmla="*/ f643 1 f416"/>
                <a:gd name="f783" fmla="*/ f644 1 f417"/>
                <a:gd name="f784" fmla="*/ f645 1 f416"/>
                <a:gd name="f785" fmla="*/ f646 1 f417"/>
                <a:gd name="f786" fmla="*/ f647 1 f416"/>
                <a:gd name="f787" fmla="*/ f648 1 f417"/>
                <a:gd name="f788" fmla="*/ f649 1 f416"/>
                <a:gd name="f789" fmla="*/ f650 1 f417"/>
                <a:gd name="f790" fmla="*/ f651 1 f416"/>
                <a:gd name="f791" fmla="*/ f652 1 f417"/>
                <a:gd name="f792" fmla="*/ f653 1 f416"/>
                <a:gd name="f793" fmla="*/ f654 1 f417"/>
                <a:gd name="f794" fmla="*/ f655 1 f416"/>
                <a:gd name="f795" fmla="*/ f656 1 f417"/>
                <a:gd name="f796" fmla="*/ f657 1 f416"/>
                <a:gd name="f797" fmla="*/ f658 1 f417"/>
                <a:gd name="f798" fmla="*/ f659 1 f416"/>
                <a:gd name="f799" fmla="*/ f660 1 f417"/>
                <a:gd name="f800" fmla="*/ f661 1 f416"/>
                <a:gd name="f801" fmla="*/ f662 1 f417"/>
                <a:gd name="f802" fmla="*/ f663 1 f416"/>
                <a:gd name="f803" fmla="*/ f664 1 f417"/>
                <a:gd name="f804" fmla="*/ f665 1 f416"/>
                <a:gd name="f805" fmla="*/ f666 1 f417"/>
                <a:gd name="f806" fmla="*/ f667 1 f416"/>
                <a:gd name="f807" fmla="*/ f668 1 f417"/>
                <a:gd name="f808" fmla="*/ f669 1 f416"/>
                <a:gd name="f809" fmla="*/ f670 1 f417"/>
                <a:gd name="f810" fmla="*/ f671 1 f416"/>
                <a:gd name="f811" fmla="*/ f672 1 f417"/>
                <a:gd name="f812" fmla="*/ f673 1 f416"/>
                <a:gd name="f813" fmla="*/ f674 1 f417"/>
                <a:gd name="f814" fmla="*/ f675 1 f416"/>
                <a:gd name="f815" fmla="*/ f676 1 f417"/>
                <a:gd name="f816" fmla="*/ f677 1 f416"/>
                <a:gd name="f817" fmla="*/ f678 1 f417"/>
                <a:gd name="f818" fmla="*/ f679 1 f416"/>
                <a:gd name="f819" fmla="*/ f680 1 f417"/>
                <a:gd name="f820" fmla="*/ f681 1 f416"/>
                <a:gd name="f821" fmla="*/ f682 1 f417"/>
                <a:gd name="f822" fmla="*/ f683 1 f416"/>
                <a:gd name="f823" fmla="*/ f684 1 f417"/>
                <a:gd name="f824" fmla="*/ f685 1 f416"/>
                <a:gd name="f825" fmla="*/ f686 1 f417"/>
                <a:gd name="f826" fmla="*/ f687 1 f416"/>
                <a:gd name="f827" fmla="*/ f688 1 f417"/>
                <a:gd name="f828" fmla="*/ f689 f407 1"/>
                <a:gd name="f829" fmla="*/ f690 f407 1"/>
                <a:gd name="f830" fmla="*/ f692 f408 1"/>
                <a:gd name="f831" fmla="*/ f691 f408 1"/>
                <a:gd name="f832" fmla="*/ f693 f407 1"/>
                <a:gd name="f833" fmla="*/ f694 f408 1"/>
                <a:gd name="f834" fmla="*/ f695 f407 1"/>
                <a:gd name="f835" fmla="*/ f696 f408 1"/>
                <a:gd name="f836" fmla="*/ f697 f407 1"/>
                <a:gd name="f837" fmla="*/ f698 f408 1"/>
                <a:gd name="f838" fmla="*/ f699 f407 1"/>
                <a:gd name="f839" fmla="*/ f700 f408 1"/>
                <a:gd name="f840" fmla="*/ f701 f407 1"/>
                <a:gd name="f841" fmla="*/ f702 f408 1"/>
                <a:gd name="f842" fmla="*/ f703 f407 1"/>
                <a:gd name="f843" fmla="*/ f704 f408 1"/>
                <a:gd name="f844" fmla="*/ f705 f407 1"/>
                <a:gd name="f845" fmla="*/ f706 f408 1"/>
                <a:gd name="f846" fmla="*/ f707 f407 1"/>
                <a:gd name="f847" fmla="*/ f708 f408 1"/>
                <a:gd name="f848" fmla="*/ f709 f407 1"/>
                <a:gd name="f849" fmla="*/ f710 f408 1"/>
                <a:gd name="f850" fmla="*/ f711 f407 1"/>
                <a:gd name="f851" fmla="*/ f712 f408 1"/>
                <a:gd name="f852" fmla="*/ f713 f407 1"/>
                <a:gd name="f853" fmla="*/ f714 f408 1"/>
                <a:gd name="f854" fmla="*/ f715 f407 1"/>
                <a:gd name="f855" fmla="*/ f716 f408 1"/>
                <a:gd name="f856" fmla="*/ f717 f407 1"/>
                <a:gd name="f857" fmla="*/ f718 f408 1"/>
                <a:gd name="f858" fmla="*/ f719 f407 1"/>
                <a:gd name="f859" fmla="*/ f720 f408 1"/>
                <a:gd name="f860" fmla="*/ f721 f407 1"/>
                <a:gd name="f861" fmla="*/ f722 f408 1"/>
                <a:gd name="f862" fmla="*/ f723 f407 1"/>
                <a:gd name="f863" fmla="*/ f724 f408 1"/>
                <a:gd name="f864" fmla="*/ f725 f407 1"/>
                <a:gd name="f865" fmla="*/ f726 f408 1"/>
                <a:gd name="f866" fmla="*/ f727 f407 1"/>
                <a:gd name="f867" fmla="*/ f728 f408 1"/>
                <a:gd name="f868" fmla="*/ f729 f407 1"/>
                <a:gd name="f869" fmla="*/ f730 f408 1"/>
                <a:gd name="f870" fmla="*/ f731 f407 1"/>
                <a:gd name="f871" fmla="*/ f732 f408 1"/>
                <a:gd name="f872" fmla="*/ f733 f407 1"/>
                <a:gd name="f873" fmla="*/ f734 f408 1"/>
                <a:gd name="f874" fmla="*/ f735 f407 1"/>
                <a:gd name="f875" fmla="*/ f736 f408 1"/>
                <a:gd name="f876" fmla="*/ f737 f407 1"/>
                <a:gd name="f877" fmla="*/ f738 f408 1"/>
                <a:gd name="f878" fmla="*/ f739 f407 1"/>
                <a:gd name="f879" fmla="*/ f740 f407 1"/>
                <a:gd name="f880" fmla="*/ f741 f408 1"/>
                <a:gd name="f881" fmla="*/ f742 f407 1"/>
                <a:gd name="f882" fmla="*/ f743 f408 1"/>
                <a:gd name="f883" fmla="*/ f744 f407 1"/>
                <a:gd name="f884" fmla="*/ f745 f408 1"/>
                <a:gd name="f885" fmla="*/ f746 f407 1"/>
                <a:gd name="f886" fmla="*/ f747 f408 1"/>
                <a:gd name="f887" fmla="*/ f748 f407 1"/>
                <a:gd name="f888" fmla="*/ f749 f408 1"/>
                <a:gd name="f889" fmla="*/ f750 f407 1"/>
                <a:gd name="f890" fmla="*/ f751 f408 1"/>
                <a:gd name="f891" fmla="*/ f752 f407 1"/>
                <a:gd name="f892" fmla="*/ f753 f407 1"/>
                <a:gd name="f893" fmla="*/ f754 f408 1"/>
                <a:gd name="f894" fmla="*/ f755 f407 1"/>
                <a:gd name="f895" fmla="*/ f756 f408 1"/>
                <a:gd name="f896" fmla="*/ f757 f407 1"/>
                <a:gd name="f897" fmla="*/ f758 f408 1"/>
                <a:gd name="f898" fmla="*/ f759 f407 1"/>
                <a:gd name="f899" fmla="*/ f760 f408 1"/>
                <a:gd name="f900" fmla="*/ f761 f407 1"/>
                <a:gd name="f901" fmla="*/ f762 f408 1"/>
                <a:gd name="f902" fmla="*/ f763 f407 1"/>
                <a:gd name="f903" fmla="*/ f764 f408 1"/>
                <a:gd name="f904" fmla="*/ f765 f407 1"/>
                <a:gd name="f905" fmla="*/ f766 f408 1"/>
                <a:gd name="f906" fmla="*/ f767 f407 1"/>
                <a:gd name="f907" fmla="*/ f768 f408 1"/>
                <a:gd name="f908" fmla="*/ f769 f407 1"/>
                <a:gd name="f909" fmla="*/ f770 f408 1"/>
                <a:gd name="f910" fmla="*/ f771 f408 1"/>
                <a:gd name="f911" fmla="*/ f772 f407 1"/>
                <a:gd name="f912" fmla="*/ f773 f408 1"/>
                <a:gd name="f913" fmla="*/ f774 f407 1"/>
                <a:gd name="f914" fmla="*/ f775 f408 1"/>
                <a:gd name="f915" fmla="*/ f776 f407 1"/>
                <a:gd name="f916" fmla="*/ f777 f408 1"/>
                <a:gd name="f917" fmla="*/ f778 f407 1"/>
                <a:gd name="f918" fmla="*/ f779 f408 1"/>
                <a:gd name="f919" fmla="*/ f780 f407 1"/>
                <a:gd name="f920" fmla="*/ f781 f408 1"/>
                <a:gd name="f921" fmla="*/ f782 f407 1"/>
                <a:gd name="f922" fmla="*/ f783 f408 1"/>
                <a:gd name="f923" fmla="*/ f784 f407 1"/>
                <a:gd name="f924" fmla="*/ f785 f408 1"/>
                <a:gd name="f925" fmla="*/ f786 f407 1"/>
                <a:gd name="f926" fmla="*/ f787 f408 1"/>
                <a:gd name="f927" fmla="*/ f788 f407 1"/>
                <a:gd name="f928" fmla="*/ f789 f408 1"/>
                <a:gd name="f929" fmla="*/ f790 f407 1"/>
                <a:gd name="f930" fmla="*/ f791 f408 1"/>
                <a:gd name="f931" fmla="*/ f792 f407 1"/>
                <a:gd name="f932" fmla="*/ f793 f408 1"/>
                <a:gd name="f933" fmla="*/ f794 f407 1"/>
                <a:gd name="f934" fmla="*/ f795 f408 1"/>
                <a:gd name="f935" fmla="*/ f796 f407 1"/>
                <a:gd name="f936" fmla="*/ f797 f408 1"/>
                <a:gd name="f937" fmla="*/ f798 f407 1"/>
                <a:gd name="f938" fmla="*/ f799 f408 1"/>
                <a:gd name="f939" fmla="*/ f800 f407 1"/>
                <a:gd name="f940" fmla="*/ f801 f408 1"/>
                <a:gd name="f941" fmla="*/ f802 f407 1"/>
                <a:gd name="f942" fmla="*/ f803 f408 1"/>
                <a:gd name="f943" fmla="*/ f804 f407 1"/>
                <a:gd name="f944" fmla="*/ f805 f408 1"/>
                <a:gd name="f945" fmla="*/ f806 f407 1"/>
                <a:gd name="f946" fmla="*/ f807 f408 1"/>
                <a:gd name="f947" fmla="*/ f808 f407 1"/>
                <a:gd name="f948" fmla="*/ f809 f408 1"/>
                <a:gd name="f949" fmla="*/ f810 f407 1"/>
                <a:gd name="f950" fmla="*/ f811 f408 1"/>
                <a:gd name="f951" fmla="*/ f812 f407 1"/>
                <a:gd name="f952" fmla="*/ f813 f408 1"/>
                <a:gd name="f953" fmla="*/ f814 f407 1"/>
                <a:gd name="f954" fmla="*/ f815 f408 1"/>
                <a:gd name="f955" fmla="*/ f816 f407 1"/>
                <a:gd name="f956" fmla="*/ f817 f408 1"/>
                <a:gd name="f957" fmla="*/ f818 f407 1"/>
                <a:gd name="f958" fmla="*/ f819 f408 1"/>
                <a:gd name="f959" fmla="*/ f820 f407 1"/>
                <a:gd name="f960" fmla="*/ f821 f408 1"/>
                <a:gd name="f961" fmla="*/ f822 f407 1"/>
                <a:gd name="f962" fmla="*/ f823 f408 1"/>
                <a:gd name="f963" fmla="*/ f824 f407 1"/>
                <a:gd name="f964" fmla="*/ f825 f408 1"/>
                <a:gd name="f965" fmla="*/ f826 f407 1"/>
                <a:gd name="f966" fmla="*/ f827 f4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53">
                  <a:pos x="f832" y="f833"/>
                </a:cxn>
                <a:cxn ang="f553">
                  <a:pos x="f834" y="f835"/>
                </a:cxn>
                <a:cxn ang="f553">
                  <a:pos x="f836" y="f837"/>
                </a:cxn>
                <a:cxn ang="f553">
                  <a:pos x="f838" y="f839"/>
                </a:cxn>
                <a:cxn ang="f553">
                  <a:pos x="f840" y="f841"/>
                </a:cxn>
                <a:cxn ang="f553">
                  <a:pos x="f842" y="f843"/>
                </a:cxn>
                <a:cxn ang="f553">
                  <a:pos x="f844" y="f845"/>
                </a:cxn>
                <a:cxn ang="f553">
                  <a:pos x="f846" y="f847"/>
                </a:cxn>
                <a:cxn ang="f553">
                  <a:pos x="f848" y="f849"/>
                </a:cxn>
                <a:cxn ang="f553">
                  <a:pos x="f850" y="f851"/>
                </a:cxn>
                <a:cxn ang="f553">
                  <a:pos x="f852" y="f853"/>
                </a:cxn>
                <a:cxn ang="f553">
                  <a:pos x="f854" y="f855"/>
                </a:cxn>
                <a:cxn ang="f553">
                  <a:pos x="f856" y="f857"/>
                </a:cxn>
                <a:cxn ang="f553">
                  <a:pos x="f858" y="f859"/>
                </a:cxn>
                <a:cxn ang="f553">
                  <a:pos x="f860" y="f861"/>
                </a:cxn>
                <a:cxn ang="f553">
                  <a:pos x="f862" y="f863"/>
                </a:cxn>
                <a:cxn ang="f553">
                  <a:pos x="f864" y="f865"/>
                </a:cxn>
                <a:cxn ang="f553">
                  <a:pos x="f866" y="f867"/>
                </a:cxn>
                <a:cxn ang="f553">
                  <a:pos x="f868" y="f869"/>
                </a:cxn>
                <a:cxn ang="f553">
                  <a:pos x="f870" y="f871"/>
                </a:cxn>
                <a:cxn ang="f553">
                  <a:pos x="f872" y="f873"/>
                </a:cxn>
                <a:cxn ang="f553">
                  <a:pos x="f874" y="f875"/>
                </a:cxn>
                <a:cxn ang="f553">
                  <a:pos x="f876" y="f877"/>
                </a:cxn>
                <a:cxn ang="f553">
                  <a:pos x="f878" y="f833"/>
                </a:cxn>
                <a:cxn ang="f553">
                  <a:pos x="f879" y="f880"/>
                </a:cxn>
                <a:cxn ang="f553">
                  <a:pos x="f881" y="f882"/>
                </a:cxn>
                <a:cxn ang="f553">
                  <a:pos x="f883" y="f884"/>
                </a:cxn>
                <a:cxn ang="f553">
                  <a:pos x="f885" y="f886"/>
                </a:cxn>
                <a:cxn ang="f553">
                  <a:pos x="f887" y="f888"/>
                </a:cxn>
                <a:cxn ang="f553">
                  <a:pos x="f889" y="f890"/>
                </a:cxn>
                <a:cxn ang="f553">
                  <a:pos x="f891" y="f890"/>
                </a:cxn>
                <a:cxn ang="f553">
                  <a:pos x="f892" y="f893"/>
                </a:cxn>
                <a:cxn ang="f553">
                  <a:pos x="f894" y="f895"/>
                </a:cxn>
                <a:cxn ang="f553">
                  <a:pos x="f896" y="f897"/>
                </a:cxn>
                <a:cxn ang="f553">
                  <a:pos x="f898" y="f899"/>
                </a:cxn>
                <a:cxn ang="f553">
                  <a:pos x="f832" y="f833"/>
                </a:cxn>
                <a:cxn ang="f553">
                  <a:pos x="f900" y="f901"/>
                </a:cxn>
                <a:cxn ang="f553">
                  <a:pos x="f902" y="f903"/>
                </a:cxn>
                <a:cxn ang="f553">
                  <a:pos x="f904" y="f905"/>
                </a:cxn>
                <a:cxn ang="f553">
                  <a:pos x="f906" y="f907"/>
                </a:cxn>
                <a:cxn ang="f553">
                  <a:pos x="f908" y="f909"/>
                </a:cxn>
                <a:cxn ang="f553">
                  <a:pos x="f876" y="f910"/>
                </a:cxn>
                <a:cxn ang="f553">
                  <a:pos x="f911" y="f912"/>
                </a:cxn>
                <a:cxn ang="f553">
                  <a:pos x="f913" y="f914"/>
                </a:cxn>
                <a:cxn ang="f553">
                  <a:pos x="f915" y="f916"/>
                </a:cxn>
                <a:cxn ang="f553">
                  <a:pos x="f917" y="f918"/>
                </a:cxn>
                <a:cxn ang="f553">
                  <a:pos x="f919" y="f920"/>
                </a:cxn>
                <a:cxn ang="f553">
                  <a:pos x="f921" y="f922"/>
                </a:cxn>
                <a:cxn ang="f553">
                  <a:pos x="f923" y="f924"/>
                </a:cxn>
                <a:cxn ang="f553">
                  <a:pos x="f925" y="f926"/>
                </a:cxn>
                <a:cxn ang="f553">
                  <a:pos x="f927" y="f928"/>
                </a:cxn>
                <a:cxn ang="f553">
                  <a:pos x="f929" y="f930"/>
                </a:cxn>
                <a:cxn ang="f553">
                  <a:pos x="f931" y="f932"/>
                </a:cxn>
                <a:cxn ang="f553">
                  <a:pos x="f933" y="f934"/>
                </a:cxn>
                <a:cxn ang="f553">
                  <a:pos x="f935" y="f936"/>
                </a:cxn>
                <a:cxn ang="f553">
                  <a:pos x="f937" y="f938"/>
                </a:cxn>
                <a:cxn ang="f553">
                  <a:pos x="f939" y="f940"/>
                </a:cxn>
                <a:cxn ang="f553">
                  <a:pos x="f900" y="f901"/>
                </a:cxn>
                <a:cxn ang="f553">
                  <a:pos x="f941" y="f942"/>
                </a:cxn>
                <a:cxn ang="f553">
                  <a:pos x="f943" y="f944"/>
                </a:cxn>
                <a:cxn ang="f553">
                  <a:pos x="f945" y="f946"/>
                </a:cxn>
                <a:cxn ang="f553">
                  <a:pos x="f947" y="f948"/>
                </a:cxn>
                <a:cxn ang="f553">
                  <a:pos x="f949" y="f950"/>
                </a:cxn>
                <a:cxn ang="f553">
                  <a:pos x="f951" y="f952"/>
                </a:cxn>
                <a:cxn ang="f553">
                  <a:pos x="f953" y="f954"/>
                </a:cxn>
                <a:cxn ang="f553">
                  <a:pos x="f955" y="f956"/>
                </a:cxn>
                <a:cxn ang="f553">
                  <a:pos x="f957" y="f958"/>
                </a:cxn>
                <a:cxn ang="f553">
                  <a:pos x="f959" y="f960"/>
                </a:cxn>
                <a:cxn ang="f553">
                  <a:pos x="f961" y="f962"/>
                </a:cxn>
                <a:cxn ang="f553">
                  <a:pos x="f963" y="f964"/>
                </a:cxn>
                <a:cxn ang="f553">
                  <a:pos x="f965" y="f966"/>
                </a:cxn>
                <a:cxn ang="f553">
                  <a:pos x="f941" y="f942"/>
                </a:cxn>
              </a:cxnLst>
              <a:rect l="f828" t="f831" r="f829" b="f830"/>
              <a:pathLst>
                <a:path w="1100518" h="104051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5"/>
                  </a:cubicBezTo>
                  <a:cubicBezTo>
                    <a:pt x="f104" y="f105"/>
                    <a:pt x="f106" y="f107"/>
                    <a:pt x="f108" y="f109"/>
                  </a:cubicBezTo>
                  <a:cubicBezTo>
                    <a:pt x="f110" y="f111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121"/>
                  </a:cubicBezTo>
                  <a:cubicBezTo>
                    <a:pt x="f122" y="f123"/>
                    <a:pt x="f124" y="f125"/>
                    <a:pt x="f126" y="f127"/>
                  </a:cubicBezTo>
                  <a:cubicBezTo>
                    <a:pt x="f128" y="f129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9"/>
                  </a:cubicBezTo>
                  <a:cubicBezTo>
                    <a:pt x="f145" y="f146"/>
                    <a:pt x="f147" y="f148"/>
                    <a:pt x="f149" y="f150"/>
                  </a:cubicBezTo>
                  <a:cubicBezTo>
                    <a:pt x="f151" y="f152"/>
                    <a:pt x="f153" y="f154"/>
                    <a:pt x="f155" y="f156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5" y="f177"/>
                    <a:pt x="f178" y="f7"/>
                  </a:cubicBezTo>
                  <a:cubicBezTo>
                    <a:pt x="f179" y="f7"/>
                    <a:pt x="f180" y="f7"/>
                    <a:pt x="f5" y="f7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7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207" y="f208"/>
                    <a:pt x="f8" y="f9"/>
                  </a:cubicBezTo>
                  <a:close/>
                  <a:moveTo>
                    <a:pt x="f209" y="f210"/>
                  </a:moveTo>
                  <a:cubicBezTo>
                    <a:pt x="f209" y="f211"/>
                    <a:pt x="f212" y="f213"/>
                    <a:pt x="f212" y="f214"/>
                  </a:cubicBezTo>
                  <a:cubicBezTo>
                    <a:pt x="f215" y="f216"/>
                    <a:pt x="f217" y="f218"/>
                    <a:pt x="f219" y="f220"/>
                  </a:cubicBezTo>
                  <a:cubicBezTo>
                    <a:pt x="f221" y="f222"/>
                    <a:pt x="f223" y="f224"/>
                    <a:pt x="f225" y="f226"/>
                  </a:cubicBezTo>
                  <a:cubicBezTo>
                    <a:pt x="f227" y="f228"/>
                    <a:pt x="f229" y="f230"/>
                    <a:pt x="f231" y="f232"/>
                  </a:cubicBezTo>
                  <a:cubicBezTo>
                    <a:pt x="f233" y="f234"/>
                    <a:pt x="f235" y="f236"/>
                    <a:pt x="f138" y="f237"/>
                  </a:cubicBezTo>
                  <a:cubicBezTo>
                    <a:pt x="f238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2" y="f253"/>
                    <a:pt x="f254" y="f255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166" y="f268"/>
                    <a:pt x="f269" y="f270"/>
                    <a:pt x="f271" y="f272"/>
                  </a:cubicBezTo>
                  <a:cubicBezTo>
                    <a:pt x="f273" y="f274"/>
                    <a:pt x="f275" y="f276"/>
                    <a:pt x="f277" y="f278"/>
                  </a:cubicBezTo>
                  <a:cubicBezTo>
                    <a:pt x="f279" y="f280"/>
                    <a:pt x="f281" y="f282"/>
                    <a:pt x="f283" y="f284"/>
                  </a:cubicBezTo>
                  <a:cubicBezTo>
                    <a:pt x="f285" y="f286"/>
                    <a:pt x="f287" y="f288"/>
                    <a:pt x="f289" y="f290"/>
                  </a:cubicBezTo>
                  <a:cubicBezTo>
                    <a:pt x="f291" y="f292"/>
                    <a:pt x="f293" y="f294"/>
                    <a:pt x="f295" y="f296"/>
                  </a:cubicBezTo>
                  <a:cubicBezTo>
                    <a:pt x="f297" y="f298"/>
                    <a:pt x="f299" y="f300"/>
                    <a:pt x="f301" y="f302"/>
                  </a:cubicBezTo>
                  <a:cubicBezTo>
                    <a:pt x="f303" y="f304"/>
                    <a:pt x="f305" y="f306"/>
                    <a:pt x="f307" y="f308"/>
                  </a:cubicBezTo>
                  <a:cubicBezTo>
                    <a:pt x="f309" y="f310"/>
                    <a:pt x="f311" y="f312"/>
                    <a:pt x="f313" y="f314"/>
                  </a:cubicBez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210"/>
                    <a:pt x="f209" y="f210"/>
                  </a:cubicBezTo>
                  <a:close/>
                  <a:moveTo>
                    <a:pt x="f330" y="f331"/>
                  </a:moveTo>
                  <a:cubicBezTo>
                    <a:pt x="f332" y="f333"/>
                    <a:pt x="f334" y="f335"/>
                    <a:pt x="f336" y="f337"/>
                  </a:cubicBezTo>
                  <a:cubicBezTo>
                    <a:pt x="f338" y="f339"/>
                    <a:pt x="f340" y="f341"/>
                    <a:pt x="f342" y="f343"/>
                  </a:cubicBezTo>
                  <a:cubicBezTo>
                    <a:pt x="f344" y="f345"/>
                    <a:pt x="f346" y="f347"/>
                    <a:pt x="f348" y="f349"/>
                  </a:cubicBezTo>
                  <a:cubicBezTo>
                    <a:pt x="f350" y="f351"/>
                    <a:pt x="f352" y="f353"/>
                    <a:pt x="f354" y="f355"/>
                  </a:cubicBezTo>
                  <a:cubicBezTo>
                    <a:pt x="f356" y="f357"/>
                    <a:pt x="f358" y="f359"/>
                    <a:pt x="f360" y="f361"/>
                  </a:cubicBezTo>
                  <a:cubicBezTo>
                    <a:pt x="f362" y="f363"/>
                    <a:pt x="f364" y="f365"/>
                    <a:pt x="f366" y="f367"/>
                  </a:cubicBezTo>
                  <a:cubicBezTo>
                    <a:pt x="f368" y="f369"/>
                    <a:pt x="f370" y="f371"/>
                    <a:pt x="f372" y="f373"/>
                  </a:cubicBezTo>
                  <a:cubicBezTo>
                    <a:pt x="f374" y="f375"/>
                    <a:pt x="f376" y="f377"/>
                    <a:pt x="f378" y="f379"/>
                  </a:cubicBezTo>
                  <a:cubicBezTo>
                    <a:pt x="f380" y="f381"/>
                    <a:pt x="f382" y="f383"/>
                    <a:pt x="f384" y="f385"/>
                  </a:cubicBezTo>
                  <a:cubicBezTo>
                    <a:pt x="f386" y="f387"/>
                    <a:pt x="f388" y="f389"/>
                    <a:pt x="f238" y="f390"/>
                  </a:cubicBezTo>
                  <a:cubicBezTo>
                    <a:pt x="f391" y="f392"/>
                    <a:pt x="f393" y="f394"/>
                    <a:pt x="f395" y="f396"/>
                  </a:cubicBezTo>
                  <a:cubicBezTo>
                    <a:pt x="f397" y="f398"/>
                    <a:pt x="f399" y="f400"/>
                    <a:pt x="f401" y="f402"/>
                  </a:cubicBezTo>
                  <a:cubicBezTo>
                    <a:pt x="f403" y="f404"/>
                    <a:pt x="f389" y="f405"/>
                    <a:pt x="f330" y="f331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2" name="Forma libre: forma 51">
              <a:extLst>
                <a:ext uri="{FF2B5EF4-FFF2-40B4-BE49-F238E27FC236}">
                  <a16:creationId xmlns:a16="http://schemas.microsoft.com/office/drawing/2014/main" id="{289F7AC6-D187-482B-99BF-8352148020FB}"/>
                </a:ext>
              </a:extLst>
            </p:cNvPr>
            <p:cNvSpPr/>
            <p:nvPr/>
          </p:nvSpPr>
          <p:spPr>
            <a:xfrm>
              <a:off x="8469812" y="21515"/>
              <a:ext cx="361361" cy="19895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1302"/>
                <a:gd name="f7" fmla="val 331065"/>
                <a:gd name="f8" fmla="val 85"/>
                <a:gd name="f9" fmla="val 322016"/>
                <a:gd name="f10" fmla="val 316111"/>
                <a:gd name="f11" fmla="val 310110"/>
                <a:gd name="f12" fmla="val 244959"/>
                <a:gd name="f13" fmla="val -106"/>
                <a:gd name="f14" fmla="val 179713"/>
                <a:gd name="f15" fmla="val 114562"/>
                <a:gd name="f16" fmla="val 275"/>
                <a:gd name="f17" fmla="val 43601"/>
                <a:gd name="f18" fmla="val 43804"/>
                <a:gd name="f19" fmla="val 167"/>
                <a:gd name="f20" fmla="val 114956"/>
                <a:gd name="f21" fmla="val 71"/>
                <a:gd name="f22" fmla="val 239257"/>
                <a:gd name="f23" fmla="val -24"/>
                <a:gd name="f24" fmla="val 363559"/>
                <a:gd name="f25" fmla="val 487860"/>
                <a:gd name="f26" fmla="val 557964"/>
                <a:gd name="f27" fmla="val 601207"/>
                <a:gd name="f28" fmla="val 43886"/>
                <a:gd name="f29" fmla="val 601303"/>
                <a:gd name="f30" fmla="val 114181"/>
                <a:gd name="f31" fmla="val 181618"/>
                <a:gd name="f32" fmla="val 248960"/>
                <a:gd name="f33" fmla="val 316397"/>
                <a:gd name="f34" fmla="val 320111"/>
                <a:gd name="f35" fmla="val 323826"/>
                <a:gd name="f36" fmla="val 330875"/>
                <a:gd name="f37" fmla="val 400802"/>
                <a:gd name="f38" fmla="val 203049"/>
                <a:gd name="f39" fmla="val 201729"/>
                <a:gd name="f40" fmla="val 204764"/>
                <a:gd name="f41" fmla="val 327078"/>
                <a:gd name="f42" fmla="val 140089"/>
                <a:gd name="f43" fmla="val 153710"/>
                <a:gd name="f44" fmla="val 325840"/>
                <a:gd name="f45" fmla="val 165997"/>
                <a:gd name="f46" fmla="val 327650"/>
                <a:gd name="f47" fmla="val 177808"/>
                <a:gd name="f48" fmla="val 328411"/>
                <a:gd name="f49" fmla="val 182951"/>
                <a:gd name="f50" fmla="val 335460"/>
                <a:gd name="f51" fmla="val 187238"/>
                <a:gd name="f52" fmla="val 339746"/>
                <a:gd name="f53" fmla="val 191810"/>
                <a:gd name="f54" fmla="val 343461"/>
                <a:gd name="f55" fmla="val 186857"/>
                <a:gd name="f56" fmla="val 350224"/>
                <a:gd name="f57" fmla="val 181999"/>
                <a:gd name="f58" fmla="val 350414"/>
                <a:gd name="f59" fmla="val 176855"/>
                <a:gd name="f60" fmla="val 351367"/>
                <a:gd name="f61" fmla="val 145899"/>
                <a:gd name="f62" fmla="val 114943"/>
                <a:gd name="f63" fmla="val 350319"/>
                <a:gd name="f64" fmla="val 83987"/>
                <a:gd name="f65" fmla="val 350129"/>
                <a:gd name="f66" fmla="val 78748"/>
                <a:gd name="f67" fmla="val 344509"/>
                <a:gd name="f68" fmla="val 70271"/>
                <a:gd name="f69" fmla="val 340032"/>
                <a:gd name="f70" fmla="val 69223"/>
                <a:gd name="f71" fmla="val 330221"/>
                <a:gd name="f72" fmla="val 66937"/>
                <a:gd name="f73" fmla="val 327173"/>
                <a:gd name="f74" fmla="val 75128"/>
                <a:gd name="f75" fmla="val 83796"/>
                <a:gd name="f76" fmla="val 326983"/>
                <a:gd name="f77" fmla="val 93988"/>
                <a:gd name="f78" fmla="val 104180"/>
                <a:gd name="f79" fmla="val 113800"/>
                <a:gd name="f80" fmla="val 310600"/>
                <a:gd name="f81" fmla="val 297170"/>
                <a:gd name="f82" fmla="val 282691"/>
                <a:gd name="f83" fmla="val 102560"/>
                <a:gd name="f84" fmla="val 284120"/>
                <a:gd name="f85" fmla="val 92273"/>
                <a:gd name="f86" fmla="val 282120"/>
                <a:gd name="f87" fmla="val 82748"/>
                <a:gd name="f88" fmla="val 280977"/>
                <a:gd name="f89" fmla="val 77414"/>
                <a:gd name="f90" fmla="val 274405"/>
                <a:gd name="f91" fmla="val 73128"/>
                <a:gd name="f92" fmla="val 270309"/>
                <a:gd name="f93" fmla="val 68366"/>
                <a:gd name="f94" fmla="val 266594"/>
                <a:gd name="f95" fmla="val 73319"/>
                <a:gd name="f96" fmla="val 259736"/>
                <a:gd name="f97" fmla="val 78272"/>
                <a:gd name="f98" fmla="val 259641"/>
                <a:gd name="f99" fmla="val 83320"/>
                <a:gd name="f100" fmla="val 258593"/>
                <a:gd name="f101" fmla="val 114276"/>
                <a:gd name="f102" fmla="val 258498"/>
                <a:gd name="f103" fmla="val 145232"/>
                <a:gd name="f104" fmla="val 259450"/>
                <a:gd name="f105" fmla="val 176093"/>
                <a:gd name="f106" fmla="val 181332"/>
                <a:gd name="f107" fmla="val 265356"/>
                <a:gd name="f108" fmla="val 189619"/>
                <a:gd name="f109" fmla="val 269928"/>
                <a:gd name="f110" fmla="val 190762"/>
                <a:gd name="f111" fmla="val 279929"/>
                <a:gd name="f112" fmla="val 193238"/>
                <a:gd name="f113" fmla="val 184952"/>
                <a:gd name="f114" fmla="val 282787"/>
                <a:gd name="f115" fmla="val 176284"/>
                <a:gd name="f116" fmla="val 282882"/>
                <a:gd name="f117" fmla="val 164378"/>
                <a:gd name="f118" fmla="val 152376"/>
                <a:gd name="f119" fmla="val 139803"/>
                <a:gd name="f120" fmla="val 298122"/>
                <a:gd name="f121" fmla="val 311266"/>
                <a:gd name="f122" fmla="+- 0 0 -90"/>
                <a:gd name="f123" fmla="*/ f3 1 601302"/>
                <a:gd name="f124" fmla="*/ f4 1 331065"/>
                <a:gd name="f125" fmla="val f5"/>
                <a:gd name="f126" fmla="val f6"/>
                <a:gd name="f127" fmla="val f7"/>
                <a:gd name="f128" fmla="*/ f122 f0 1"/>
                <a:gd name="f129" fmla="+- f127 0 f125"/>
                <a:gd name="f130" fmla="+- f126 0 f125"/>
                <a:gd name="f131" fmla="*/ f128 1 f2"/>
                <a:gd name="f132" fmla="*/ f130 1 601302"/>
                <a:gd name="f133" fmla="*/ f129 1 331065"/>
                <a:gd name="f134" fmla="*/ 85 f130 1"/>
                <a:gd name="f135" fmla="*/ 331065 f129 1"/>
                <a:gd name="f136" fmla="*/ 310110 f129 1"/>
                <a:gd name="f137" fmla="*/ 114562 f129 1"/>
                <a:gd name="f138" fmla="*/ 114956 f130 1"/>
                <a:gd name="f139" fmla="*/ 71 f129 1"/>
                <a:gd name="f140" fmla="*/ 487860 f130 1"/>
                <a:gd name="f141" fmla="*/ 601303 f130 1"/>
                <a:gd name="f142" fmla="*/ 114181 f129 1"/>
                <a:gd name="f143" fmla="*/ 316397 f129 1"/>
                <a:gd name="f144" fmla="*/ 330875 f129 1"/>
                <a:gd name="f145" fmla="*/ 327078 f130 1"/>
                <a:gd name="f146" fmla="*/ 140089 f129 1"/>
                <a:gd name="f147" fmla="*/ 327650 f130 1"/>
                <a:gd name="f148" fmla="*/ 177808 f129 1"/>
                <a:gd name="f149" fmla="*/ 339746 f130 1"/>
                <a:gd name="f150" fmla="*/ 191810 f129 1"/>
                <a:gd name="f151" fmla="*/ 350414 f130 1"/>
                <a:gd name="f152" fmla="*/ 176855 f129 1"/>
                <a:gd name="f153" fmla="*/ 350319 f130 1"/>
                <a:gd name="f154" fmla="*/ 83987 f129 1"/>
                <a:gd name="f155" fmla="*/ 340032 f130 1"/>
                <a:gd name="f156" fmla="*/ 69223 f129 1"/>
                <a:gd name="f157" fmla="*/ 83796 f129 1"/>
                <a:gd name="f158" fmla="*/ 113800 f129 1"/>
                <a:gd name="f159" fmla="*/ 282691 f130 1"/>
                <a:gd name="f160" fmla="*/ 282120 f130 1"/>
                <a:gd name="f161" fmla="*/ 82748 f129 1"/>
                <a:gd name="f162" fmla="*/ 270309 f130 1"/>
                <a:gd name="f163" fmla="*/ 68366 f129 1"/>
                <a:gd name="f164" fmla="*/ 259641 f130 1"/>
                <a:gd name="f165" fmla="*/ 83320 f129 1"/>
                <a:gd name="f166" fmla="*/ 259450 f130 1"/>
                <a:gd name="f167" fmla="*/ 176093 f129 1"/>
                <a:gd name="f168" fmla="*/ 269928 f130 1"/>
                <a:gd name="f169" fmla="*/ 190762 f129 1"/>
                <a:gd name="f170" fmla="*/ 282787 f130 1"/>
                <a:gd name="f171" fmla="*/ 176284 f129 1"/>
                <a:gd name="f172" fmla="*/ 139803 f129 1"/>
                <a:gd name="f173" fmla="+- f131 0 f1"/>
                <a:gd name="f174" fmla="*/ f134 1 601302"/>
                <a:gd name="f175" fmla="*/ f135 1 331065"/>
                <a:gd name="f176" fmla="*/ f136 1 331065"/>
                <a:gd name="f177" fmla="*/ f137 1 331065"/>
                <a:gd name="f178" fmla="*/ f138 1 601302"/>
                <a:gd name="f179" fmla="*/ f139 1 331065"/>
                <a:gd name="f180" fmla="*/ f140 1 601302"/>
                <a:gd name="f181" fmla="*/ f141 1 601302"/>
                <a:gd name="f182" fmla="*/ f142 1 331065"/>
                <a:gd name="f183" fmla="*/ f143 1 331065"/>
                <a:gd name="f184" fmla="*/ f144 1 331065"/>
                <a:gd name="f185" fmla="*/ f145 1 601302"/>
                <a:gd name="f186" fmla="*/ f146 1 331065"/>
                <a:gd name="f187" fmla="*/ f147 1 601302"/>
                <a:gd name="f188" fmla="*/ f148 1 331065"/>
                <a:gd name="f189" fmla="*/ f149 1 601302"/>
                <a:gd name="f190" fmla="*/ f150 1 331065"/>
                <a:gd name="f191" fmla="*/ f151 1 601302"/>
                <a:gd name="f192" fmla="*/ f152 1 331065"/>
                <a:gd name="f193" fmla="*/ f153 1 601302"/>
                <a:gd name="f194" fmla="*/ f154 1 331065"/>
                <a:gd name="f195" fmla="*/ f155 1 601302"/>
                <a:gd name="f196" fmla="*/ f156 1 331065"/>
                <a:gd name="f197" fmla="*/ f157 1 331065"/>
                <a:gd name="f198" fmla="*/ f158 1 331065"/>
                <a:gd name="f199" fmla="*/ f159 1 601302"/>
                <a:gd name="f200" fmla="*/ f160 1 601302"/>
                <a:gd name="f201" fmla="*/ f161 1 331065"/>
                <a:gd name="f202" fmla="*/ f162 1 601302"/>
                <a:gd name="f203" fmla="*/ f163 1 331065"/>
                <a:gd name="f204" fmla="*/ f164 1 601302"/>
                <a:gd name="f205" fmla="*/ f165 1 331065"/>
                <a:gd name="f206" fmla="*/ f166 1 601302"/>
                <a:gd name="f207" fmla="*/ f167 1 331065"/>
                <a:gd name="f208" fmla="*/ f168 1 601302"/>
                <a:gd name="f209" fmla="*/ f169 1 331065"/>
                <a:gd name="f210" fmla="*/ f170 1 601302"/>
                <a:gd name="f211" fmla="*/ f171 1 331065"/>
                <a:gd name="f212" fmla="*/ f172 1 331065"/>
                <a:gd name="f213" fmla="*/ f125 1 f132"/>
                <a:gd name="f214" fmla="*/ f126 1 f132"/>
                <a:gd name="f215" fmla="*/ f125 1 f133"/>
                <a:gd name="f216" fmla="*/ f127 1 f133"/>
                <a:gd name="f217" fmla="*/ f174 1 f132"/>
                <a:gd name="f218" fmla="*/ f175 1 f133"/>
                <a:gd name="f219" fmla="*/ f176 1 f133"/>
                <a:gd name="f220" fmla="*/ f177 1 f133"/>
                <a:gd name="f221" fmla="*/ f178 1 f132"/>
                <a:gd name="f222" fmla="*/ f179 1 f133"/>
                <a:gd name="f223" fmla="*/ f180 1 f132"/>
                <a:gd name="f224" fmla="*/ f181 1 f132"/>
                <a:gd name="f225" fmla="*/ f182 1 f133"/>
                <a:gd name="f226" fmla="*/ f183 1 f133"/>
                <a:gd name="f227" fmla="*/ f184 1 f133"/>
                <a:gd name="f228" fmla="*/ f185 1 f132"/>
                <a:gd name="f229" fmla="*/ f186 1 f133"/>
                <a:gd name="f230" fmla="*/ f187 1 f132"/>
                <a:gd name="f231" fmla="*/ f188 1 f133"/>
                <a:gd name="f232" fmla="*/ f189 1 f132"/>
                <a:gd name="f233" fmla="*/ f190 1 f133"/>
                <a:gd name="f234" fmla="*/ f191 1 f132"/>
                <a:gd name="f235" fmla="*/ f192 1 f133"/>
                <a:gd name="f236" fmla="*/ f193 1 f132"/>
                <a:gd name="f237" fmla="*/ f194 1 f133"/>
                <a:gd name="f238" fmla="*/ f195 1 f132"/>
                <a:gd name="f239" fmla="*/ f196 1 f133"/>
                <a:gd name="f240" fmla="*/ f197 1 f133"/>
                <a:gd name="f241" fmla="*/ f198 1 f133"/>
                <a:gd name="f242" fmla="*/ f199 1 f132"/>
                <a:gd name="f243" fmla="*/ f200 1 f132"/>
                <a:gd name="f244" fmla="*/ f201 1 f133"/>
                <a:gd name="f245" fmla="*/ f202 1 f132"/>
                <a:gd name="f246" fmla="*/ f203 1 f133"/>
                <a:gd name="f247" fmla="*/ f204 1 f132"/>
                <a:gd name="f248" fmla="*/ f205 1 f133"/>
                <a:gd name="f249" fmla="*/ f206 1 f132"/>
                <a:gd name="f250" fmla="*/ f207 1 f133"/>
                <a:gd name="f251" fmla="*/ f208 1 f132"/>
                <a:gd name="f252" fmla="*/ f209 1 f133"/>
                <a:gd name="f253" fmla="*/ f210 1 f132"/>
                <a:gd name="f254" fmla="*/ f211 1 f133"/>
                <a:gd name="f255" fmla="*/ f212 1 f133"/>
                <a:gd name="f256" fmla="*/ f213 f123 1"/>
                <a:gd name="f257" fmla="*/ f214 f123 1"/>
                <a:gd name="f258" fmla="*/ f216 f124 1"/>
                <a:gd name="f259" fmla="*/ f215 f124 1"/>
                <a:gd name="f260" fmla="*/ f217 f123 1"/>
                <a:gd name="f261" fmla="*/ f218 f124 1"/>
                <a:gd name="f262" fmla="*/ f219 f124 1"/>
                <a:gd name="f263" fmla="*/ f220 f124 1"/>
                <a:gd name="f264" fmla="*/ f221 f123 1"/>
                <a:gd name="f265" fmla="*/ f222 f124 1"/>
                <a:gd name="f266" fmla="*/ f223 f123 1"/>
                <a:gd name="f267" fmla="*/ f224 f123 1"/>
                <a:gd name="f268" fmla="*/ f225 f124 1"/>
                <a:gd name="f269" fmla="*/ f226 f124 1"/>
                <a:gd name="f270" fmla="*/ f227 f124 1"/>
                <a:gd name="f271" fmla="*/ f228 f123 1"/>
                <a:gd name="f272" fmla="*/ f229 f124 1"/>
                <a:gd name="f273" fmla="*/ f230 f123 1"/>
                <a:gd name="f274" fmla="*/ f231 f124 1"/>
                <a:gd name="f275" fmla="*/ f232 f123 1"/>
                <a:gd name="f276" fmla="*/ f233 f124 1"/>
                <a:gd name="f277" fmla="*/ f234 f123 1"/>
                <a:gd name="f278" fmla="*/ f235 f124 1"/>
                <a:gd name="f279" fmla="*/ f236 f123 1"/>
                <a:gd name="f280" fmla="*/ f237 f124 1"/>
                <a:gd name="f281" fmla="*/ f238 f123 1"/>
                <a:gd name="f282" fmla="*/ f239 f124 1"/>
                <a:gd name="f283" fmla="*/ f240 f124 1"/>
                <a:gd name="f284" fmla="*/ f241 f124 1"/>
                <a:gd name="f285" fmla="*/ f242 f123 1"/>
                <a:gd name="f286" fmla="*/ f243 f123 1"/>
                <a:gd name="f287" fmla="*/ f244 f124 1"/>
                <a:gd name="f288" fmla="*/ f245 f123 1"/>
                <a:gd name="f289" fmla="*/ f246 f124 1"/>
                <a:gd name="f290" fmla="*/ f247 f123 1"/>
                <a:gd name="f291" fmla="*/ f248 f124 1"/>
                <a:gd name="f292" fmla="*/ f249 f123 1"/>
                <a:gd name="f293" fmla="*/ f250 f124 1"/>
                <a:gd name="f294" fmla="*/ f251 f123 1"/>
                <a:gd name="f295" fmla="*/ f252 f124 1"/>
                <a:gd name="f296" fmla="*/ f253 f123 1"/>
                <a:gd name="f297" fmla="*/ f254 f124 1"/>
                <a:gd name="f298" fmla="*/ f255 f1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3">
                  <a:pos x="f260" y="f261"/>
                </a:cxn>
                <a:cxn ang="f173">
                  <a:pos x="f260" y="f262"/>
                </a:cxn>
                <a:cxn ang="f173">
                  <a:pos x="f260" y="f263"/>
                </a:cxn>
                <a:cxn ang="f173">
                  <a:pos x="f264" y="f265"/>
                </a:cxn>
                <a:cxn ang="f173">
                  <a:pos x="f266" y="f265"/>
                </a:cxn>
                <a:cxn ang="f173">
                  <a:pos x="f267" y="f268"/>
                </a:cxn>
                <a:cxn ang="f173">
                  <a:pos x="f267" y="f269"/>
                </a:cxn>
                <a:cxn ang="f173">
                  <a:pos x="f267" y="f270"/>
                </a:cxn>
                <a:cxn ang="f173">
                  <a:pos x="f260" y="f261"/>
                </a:cxn>
                <a:cxn ang="f173">
                  <a:pos x="f271" y="f272"/>
                </a:cxn>
                <a:cxn ang="f173">
                  <a:pos x="f273" y="f274"/>
                </a:cxn>
                <a:cxn ang="f173">
                  <a:pos x="f275" y="f276"/>
                </a:cxn>
                <a:cxn ang="f173">
                  <a:pos x="f277" y="f278"/>
                </a:cxn>
                <a:cxn ang="f173">
                  <a:pos x="f279" y="f280"/>
                </a:cxn>
                <a:cxn ang="f173">
                  <a:pos x="f281" y="f282"/>
                </a:cxn>
                <a:cxn ang="f173">
                  <a:pos x="f271" y="f283"/>
                </a:cxn>
                <a:cxn ang="f173">
                  <a:pos x="f271" y="f284"/>
                </a:cxn>
                <a:cxn ang="f173">
                  <a:pos x="f285" y="f284"/>
                </a:cxn>
                <a:cxn ang="f173">
                  <a:pos x="f286" y="f287"/>
                </a:cxn>
                <a:cxn ang="f173">
                  <a:pos x="f288" y="f289"/>
                </a:cxn>
                <a:cxn ang="f173">
                  <a:pos x="f290" y="f291"/>
                </a:cxn>
                <a:cxn ang="f173">
                  <a:pos x="f292" y="f293"/>
                </a:cxn>
                <a:cxn ang="f173">
                  <a:pos x="f294" y="f295"/>
                </a:cxn>
                <a:cxn ang="f173">
                  <a:pos x="f296" y="f297"/>
                </a:cxn>
                <a:cxn ang="f173">
                  <a:pos x="f296" y="f298"/>
                </a:cxn>
                <a:cxn ang="f173">
                  <a:pos x="f271" y="f272"/>
                </a:cxn>
              </a:cxnLst>
              <a:rect l="f256" t="f259" r="f257" b="f258"/>
              <a:pathLst>
                <a:path w="601302" h="331065">
                  <a:moveTo>
                    <a:pt x="f8" y="f7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8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3"/>
                    <a:pt x="f25" y="f21"/>
                  </a:cubicBezTo>
                  <a:cubicBezTo>
                    <a:pt x="f26" y="f19"/>
                    <a:pt x="f27" y="f28"/>
                    <a:pt x="f29" y="f30"/>
                  </a:cubicBezTo>
                  <a:cubicBezTo>
                    <a:pt x="f29" y="f31"/>
                    <a:pt x="f29" y="f32"/>
                    <a:pt x="f29" y="f33"/>
                  </a:cubicBezTo>
                  <a:cubicBezTo>
                    <a:pt x="f29" y="f34"/>
                    <a:pt x="f29" y="f35"/>
                    <a:pt x="f29" y="f36"/>
                  </a:cubicBezTo>
                  <a:cubicBezTo>
                    <a:pt x="f37" y="f38"/>
                    <a:pt x="f39" y="f40"/>
                    <a:pt x="f8" y="f7"/>
                  </a:cubicBezTo>
                  <a:close/>
                  <a:moveTo>
                    <a:pt x="f41" y="f42"/>
                  </a:move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0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41" y="f75"/>
                  </a:cubicBezTo>
                  <a:cubicBezTo>
                    <a:pt x="f76" y="f77"/>
                    <a:pt x="f41" y="f78"/>
                    <a:pt x="f41" y="f79"/>
                  </a:cubicBezTo>
                  <a:cubicBezTo>
                    <a:pt x="f80" y="f79"/>
                    <a:pt x="f81" y="f79"/>
                    <a:pt x="f82" y="f79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98" y="f106"/>
                    <a:pt x="f107" y="f108"/>
                    <a:pt x="f109" y="f110"/>
                  </a:cubicBezTo>
                  <a:cubicBezTo>
                    <a:pt x="f111" y="f112"/>
                    <a:pt x="f82" y="f113"/>
                    <a:pt x="f114" y="f115"/>
                  </a:cubicBezTo>
                  <a:cubicBezTo>
                    <a:pt x="f116" y="f117"/>
                    <a:pt x="f114" y="f118"/>
                    <a:pt x="f114" y="f119"/>
                  </a:cubicBezTo>
                  <a:cubicBezTo>
                    <a:pt x="f120" y="f42"/>
                    <a:pt x="f121" y="f42"/>
                    <a:pt x="f41" y="f42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3" name="Forma libre: forma 52">
              <a:extLst>
                <a:ext uri="{FF2B5EF4-FFF2-40B4-BE49-F238E27FC236}">
                  <a16:creationId xmlns:a16="http://schemas.microsoft.com/office/drawing/2014/main" id="{51410A4A-137F-49B5-84E7-91B959EBF763}"/>
                </a:ext>
              </a:extLst>
            </p:cNvPr>
            <p:cNvSpPr/>
            <p:nvPr/>
          </p:nvSpPr>
          <p:spPr>
            <a:xfrm>
              <a:off x="8779977" y="746296"/>
              <a:ext cx="67244" cy="170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1898"/>
                <a:gd name="f7" fmla="val 28325"/>
                <a:gd name="f8" fmla="val 72719"/>
                <a:gd name="f9" fmla="val 26478"/>
                <a:gd name="f10" fmla="val 63289"/>
                <a:gd name="f11" fmla="val 28859"/>
                <a:gd name="f12" fmla="val 53383"/>
                <a:gd name="f13" fmla="val 28955"/>
                <a:gd name="f14" fmla="val 43953"/>
                <a:gd name="f15" fmla="val 26668"/>
                <a:gd name="f16" fmla="val 31952"/>
                <a:gd name="f17" fmla="val 23811"/>
                <a:gd name="f18" fmla="val 20236"/>
                <a:gd name="f19" fmla="val 21049"/>
                <a:gd name="f20" fmla="val 8711"/>
                <a:gd name="f21" fmla="val 17429"/>
                <a:gd name="f22" fmla="val 4996"/>
                <a:gd name="f23" fmla="val 16286"/>
                <a:gd name="f24" fmla="val -1290"/>
                <a:gd name="f25" fmla="val 10285"/>
                <a:gd name="f26" fmla="val 234"/>
                <a:gd name="f27" fmla="val 5618"/>
                <a:gd name="f28" fmla="val 1853"/>
                <a:gd name="f29" fmla="val 665"/>
                <a:gd name="f30" fmla="val 11092"/>
                <a:gd name="f31" fmla="val -382"/>
                <a:gd name="f32" fmla="val 14997"/>
                <a:gd name="f33" fmla="val 951"/>
                <a:gd name="f34" fmla="val 42620"/>
                <a:gd name="f35" fmla="val 10666"/>
                <a:gd name="f36" fmla="val 69671"/>
                <a:gd name="f37" fmla="val 12857"/>
                <a:gd name="f38" fmla="val 97294"/>
                <a:gd name="f39" fmla="val 856"/>
                <a:gd name="f40" fmla="val 100913"/>
                <a:gd name="f41" fmla="val -668"/>
                <a:gd name="f42" fmla="val 109581"/>
                <a:gd name="f43" fmla="val -478"/>
                <a:gd name="f44" fmla="val 111486"/>
                <a:gd name="f45" fmla="val 4094"/>
                <a:gd name="f46" fmla="val 113581"/>
                <a:gd name="f47" fmla="val 9047"/>
                <a:gd name="f48" fmla="val 107199"/>
                <a:gd name="f49" fmla="val 16191"/>
                <a:gd name="f50" fmla="val 103389"/>
                <a:gd name="f51" fmla="val 17620"/>
                <a:gd name="f52" fmla="val 93388"/>
                <a:gd name="f53" fmla="val 21144"/>
                <a:gd name="f54" fmla="val 83196"/>
                <a:gd name="f55" fmla="+- 0 0 -90"/>
                <a:gd name="f56" fmla="*/ f3 1 111898"/>
                <a:gd name="f57" fmla="*/ f4 1 28325"/>
                <a:gd name="f58" fmla="val f5"/>
                <a:gd name="f59" fmla="val f6"/>
                <a:gd name="f60" fmla="val f7"/>
                <a:gd name="f61" fmla="*/ f55 f0 1"/>
                <a:gd name="f62" fmla="+- f60 0 f58"/>
                <a:gd name="f63" fmla="+- f59 0 f58"/>
                <a:gd name="f64" fmla="*/ f61 1 f2"/>
                <a:gd name="f65" fmla="*/ f63 1 111898"/>
                <a:gd name="f66" fmla="*/ f62 1 28325"/>
                <a:gd name="f67" fmla="*/ 72719 f63 1"/>
                <a:gd name="f68" fmla="*/ 26478 f62 1"/>
                <a:gd name="f69" fmla="*/ 43953 f63 1"/>
                <a:gd name="f70" fmla="*/ 26668 f62 1"/>
                <a:gd name="f71" fmla="*/ 8711 f63 1"/>
                <a:gd name="f72" fmla="*/ 17429 f62 1"/>
                <a:gd name="f73" fmla="*/ 234 f63 1"/>
                <a:gd name="f74" fmla="*/ 5618 f62 1"/>
                <a:gd name="f75" fmla="*/ 14997 f63 1"/>
                <a:gd name="f76" fmla="*/ 951 f62 1"/>
                <a:gd name="f77" fmla="*/ 97294 f63 1"/>
                <a:gd name="f78" fmla="*/ 856 f62 1"/>
                <a:gd name="f79" fmla="*/ 111486 f63 1"/>
                <a:gd name="f80" fmla="*/ 4094 f62 1"/>
                <a:gd name="f81" fmla="*/ 103389 f63 1"/>
                <a:gd name="f82" fmla="*/ 17620 f62 1"/>
                <a:gd name="f83" fmla="+- f64 0 f1"/>
                <a:gd name="f84" fmla="*/ f67 1 111898"/>
                <a:gd name="f85" fmla="*/ f68 1 28325"/>
                <a:gd name="f86" fmla="*/ f69 1 111898"/>
                <a:gd name="f87" fmla="*/ f70 1 28325"/>
                <a:gd name="f88" fmla="*/ f71 1 111898"/>
                <a:gd name="f89" fmla="*/ f72 1 28325"/>
                <a:gd name="f90" fmla="*/ f73 1 111898"/>
                <a:gd name="f91" fmla="*/ f74 1 28325"/>
                <a:gd name="f92" fmla="*/ f75 1 111898"/>
                <a:gd name="f93" fmla="*/ f76 1 28325"/>
                <a:gd name="f94" fmla="*/ f77 1 111898"/>
                <a:gd name="f95" fmla="*/ f78 1 28325"/>
                <a:gd name="f96" fmla="*/ f79 1 111898"/>
                <a:gd name="f97" fmla="*/ f80 1 28325"/>
                <a:gd name="f98" fmla="*/ f81 1 111898"/>
                <a:gd name="f99" fmla="*/ f82 1 28325"/>
                <a:gd name="f100" fmla="*/ f58 1 f65"/>
                <a:gd name="f101" fmla="*/ f59 1 f65"/>
                <a:gd name="f102" fmla="*/ f58 1 f66"/>
                <a:gd name="f103" fmla="*/ f60 1 f66"/>
                <a:gd name="f104" fmla="*/ f84 1 f65"/>
                <a:gd name="f105" fmla="*/ f85 1 f66"/>
                <a:gd name="f106" fmla="*/ f86 1 f65"/>
                <a:gd name="f107" fmla="*/ f87 1 f66"/>
                <a:gd name="f108" fmla="*/ f88 1 f65"/>
                <a:gd name="f109" fmla="*/ f89 1 f66"/>
                <a:gd name="f110" fmla="*/ f90 1 f65"/>
                <a:gd name="f111" fmla="*/ f91 1 f66"/>
                <a:gd name="f112" fmla="*/ f92 1 f65"/>
                <a:gd name="f113" fmla="*/ f93 1 f66"/>
                <a:gd name="f114" fmla="*/ f94 1 f65"/>
                <a:gd name="f115" fmla="*/ f95 1 f66"/>
                <a:gd name="f116" fmla="*/ f96 1 f65"/>
                <a:gd name="f117" fmla="*/ f97 1 f66"/>
                <a:gd name="f118" fmla="*/ f98 1 f65"/>
                <a:gd name="f119" fmla="*/ f99 1 f66"/>
                <a:gd name="f120" fmla="*/ f100 f56 1"/>
                <a:gd name="f121" fmla="*/ f101 f56 1"/>
                <a:gd name="f122" fmla="*/ f103 f57 1"/>
                <a:gd name="f123" fmla="*/ f102 f57 1"/>
                <a:gd name="f124" fmla="*/ f104 f56 1"/>
                <a:gd name="f125" fmla="*/ f105 f57 1"/>
                <a:gd name="f126" fmla="*/ f106 f56 1"/>
                <a:gd name="f127" fmla="*/ f107 f57 1"/>
                <a:gd name="f128" fmla="*/ f108 f56 1"/>
                <a:gd name="f129" fmla="*/ f109 f57 1"/>
                <a:gd name="f130" fmla="*/ f110 f56 1"/>
                <a:gd name="f131" fmla="*/ f111 f57 1"/>
                <a:gd name="f132" fmla="*/ f112 f56 1"/>
                <a:gd name="f133" fmla="*/ f113 f57 1"/>
                <a:gd name="f134" fmla="*/ f114 f56 1"/>
                <a:gd name="f135" fmla="*/ f115 f57 1"/>
                <a:gd name="f136" fmla="*/ f116 f56 1"/>
                <a:gd name="f137" fmla="*/ f117 f57 1"/>
                <a:gd name="f138" fmla="*/ f118 f56 1"/>
                <a:gd name="f139" fmla="*/ f119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">
                  <a:pos x="f124" y="f125"/>
                </a:cxn>
                <a:cxn ang="f83">
                  <a:pos x="f126" y="f127"/>
                </a:cxn>
                <a:cxn ang="f83">
                  <a:pos x="f128" y="f129"/>
                </a:cxn>
                <a:cxn ang="f83">
                  <a:pos x="f130" y="f131"/>
                </a:cxn>
                <a:cxn ang="f83">
                  <a:pos x="f132" y="f133"/>
                </a:cxn>
                <a:cxn ang="f83">
                  <a:pos x="f134" y="f135"/>
                </a:cxn>
                <a:cxn ang="f83">
                  <a:pos x="f136" y="f137"/>
                </a:cxn>
                <a:cxn ang="f83">
                  <a:pos x="f138" y="f139"/>
                </a:cxn>
                <a:cxn ang="f83">
                  <a:pos x="f124" y="f125"/>
                </a:cxn>
              </a:cxnLst>
              <a:rect l="f120" t="f123" r="f121" b="f122"/>
              <a:pathLst>
                <a:path w="111898" h="2832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17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4" name="Forma libre: forma 53">
              <a:extLst>
                <a:ext uri="{FF2B5EF4-FFF2-40B4-BE49-F238E27FC236}">
                  <a16:creationId xmlns:a16="http://schemas.microsoft.com/office/drawing/2014/main" id="{A866C92D-845A-41DA-8CCB-7F9C66B6D4CC}"/>
                </a:ext>
              </a:extLst>
            </p:cNvPr>
            <p:cNvSpPr/>
            <p:nvPr/>
          </p:nvSpPr>
          <p:spPr>
            <a:xfrm>
              <a:off x="8758927" y="683385"/>
              <a:ext cx="19312" cy="211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2139"/>
                <a:gd name="f7" fmla="val 35153"/>
                <a:gd name="f8" fmla="val 19825"/>
                <a:gd name="f9" fmla="val 95"/>
                <a:gd name="f10" fmla="val 24301"/>
                <a:gd name="f11" fmla="val 6572"/>
                <a:gd name="f12" fmla="val 32683"/>
                <a:gd name="f13" fmla="val 13335"/>
                <a:gd name="f14" fmla="val 32112"/>
                <a:gd name="f15" fmla="val 19336"/>
                <a:gd name="f16" fmla="val 31445"/>
                <a:gd name="f17" fmla="val 25432"/>
                <a:gd name="f18" fmla="val 22301"/>
                <a:gd name="f19" fmla="val 34862"/>
                <a:gd name="f20" fmla="val 16491"/>
                <a:gd name="f21" fmla="val 35147"/>
                <a:gd name="f22" fmla="val 10871"/>
                <a:gd name="f23" fmla="val 35433"/>
                <a:gd name="f24" fmla="val 298"/>
                <a:gd name="f25" fmla="val 26099"/>
                <a:gd name="f26" fmla="val 13"/>
                <a:gd name="f27" fmla="val 20574"/>
                <a:gd name="f28" fmla="val -368"/>
                <a:gd name="f29" fmla="val 14002"/>
                <a:gd name="f30" fmla="val 7919"/>
                <a:gd name="f31" fmla="val 6858"/>
                <a:gd name="f32" fmla="val 12395"/>
                <a:gd name="f33" fmla="val 14872"/>
                <a:gd name="f34" fmla="val 17348"/>
                <a:gd name="f35" fmla="+- 0 0 -90"/>
                <a:gd name="f36" fmla="*/ f3 1 32139"/>
                <a:gd name="f37" fmla="*/ f4 1 35153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32139"/>
                <a:gd name="f46" fmla="*/ f42 1 35153"/>
                <a:gd name="f47" fmla="*/ 19825 f43 1"/>
                <a:gd name="f48" fmla="*/ 95 f42 1"/>
                <a:gd name="f49" fmla="*/ 32112 f43 1"/>
                <a:gd name="f50" fmla="*/ 19336 f42 1"/>
                <a:gd name="f51" fmla="*/ 16491 f43 1"/>
                <a:gd name="f52" fmla="*/ 35147 f42 1"/>
                <a:gd name="f53" fmla="*/ 13 f43 1"/>
                <a:gd name="f54" fmla="*/ 20574 f42 1"/>
                <a:gd name="f55" fmla="*/ 12395 f43 1"/>
                <a:gd name="f56" fmla="*/ 0 f42 1"/>
                <a:gd name="f57" fmla="+- f44 0 f1"/>
                <a:gd name="f58" fmla="*/ f47 1 32139"/>
                <a:gd name="f59" fmla="*/ f48 1 35153"/>
                <a:gd name="f60" fmla="*/ f49 1 32139"/>
                <a:gd name="f61" fmla="*/ f50 1 35153"/>
                <a:gd name="f62" fmla="*/ f51 1 32139"/>
                <a:gd name="f63" fmla="*/ f52 1 35153"/>
                <a:gd name="f64" fmla="*/ f53 1 32139"/>
                <a:gd name="f65" fmla="*/ f54 1 35153"/>
                <a:gd name="f66" fmla="*/ f55 1 32139"/>
                <a:gd name="f67" fmla="*/ f56 1 35153"/>
                <a:gd name="f68" fmla="*/ f38 1 f45"/>
                <a:gd name="f69" fmla="*/ f39 1 f45"/>
                <a:gd name="f70" fmla="*/ f38 1 f46"/>
                <a:gd name="f71" fmla="*/ f40 1 f46"/>
                <a:gd name="f72" fmla="*/ f58 1 f45"/>
                <a:gd name="f73" fmla="*/ f59 1 f46"/>
                <a:gd name="f74" fmla="*/ f60 1 f45"/>
                <a:gd name="f75" fmla="*/ f61 1 f46"/>
                <a:gd name="f76" fmla="*/ f62 1 f45"/>
                <a:gd name="f77" fmla="*/ f63 1 f46"/>
                <a:gd name="f78" fmla="*/ f64 1 f45"/>
                <a:gd name="f79" fmla="*/ f65 1 f46"/>
                <a:gd name="f80" fmla="*/ f66 1 f45"/>
                <a:gd name="f81" fmla="*/ f67 1 f46"/>
                <a:gd name="f82" fmla="*/ f68 f36 1"/>
                <a:gd name="f83" fmla="*/ f69 f36 1"/>
                <a:gd name="f84" fmla="*/ f71 f37 1"/>
                <a:gd name="f85" fmla="*/ f70 f37 1"/>
                <a:gd name="f86" fmla="*/ f72 f36 1"/>
                <a:gd name="f87" fmla="*/ f73 f37 1"/>
                <a:gd name="f88" fmla="*/ f74 f36 1"/>
                <a:gd name="f89" fmla="*/ f75 f37 1"/>
                <a:gd name="f90" fmla="*/ f76 f36 1"/>
                <a:gd name="f91" fmla="*/ f77 f37 1"/>
                <a:gd name="f92" fmla="*/ f78 f36 1"/>
                <a:gd name="f93" fmla="*/ f79 f37 1"/>
                <a:gd name="f94" fmla="*/ f80 f36 1"/>
                <a:gd name="f95" fmla="*/ f81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86" y="f87"/>
                </a:cxn>
                <a:cxn ang="f57">
                  <a:pos x="f88" y="f89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86" y="f87"/>
                </a:cxn>
              </a:cxnLst>
              <a:rect l="f82" t="f85" r="f83" b="f84"/>
              <a:pathLst>
                <a:path w="32139" h="3515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5"/>
                  </a:cubicBezTo>
                  <a:cubicBezTo>
                    <a:pt x="f33" y="f5"/>
                    <a:pt x="f34" y="f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5" name="Forma libre: forma 54">
              <a:extLst>
                <a:ext uri="{FF2B5EF4-FFF2-40B4-BE49-F238E27FC236}">
                  <a16:creationId xmlns:a16="http://schemas.microsoft.com/office/drawing/2014/main" id="{05F33479-4BDA-4BCB-9E81-4F3FD87D6574}"/>
                </a:ext>
              </a:extLst>
            </p:cNvPr>
            <p:cNvSpPr/>
            <p:nvPr/>
          </p:nvSpPr>
          <p:spPr>
            <a:xfrm>
              <a:off x="8852123" y="685644"/>
              <a:ext cx="21003" cy="188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957"/>
                <a:gd name="f7" fmla="val 31437"/>
                <a:gd name="f8" fmla="val 34958"/>
                <a:gd name="f9" fmla="val 19493"/>
                <a:gd name="f10" fmla="val 28576"/>
                <a:gd name="f11" fmla="val 23780"/>
                <a:gd name="f12" fmla="val 21813"/>
                <a:gd name="f13" fmla="val 32066"/>
                <a:gd name="f14" fmla="val 16003"/>
                <a:gd name="f15" fmla="val 31400"/>
                <a:gd name="f16" fmla="val 9716"/>
                <a:gd name="f17" fmla="val 30638"/>
                <a:gd name="f18" fmla="val 96"/>
                <a:gd name="f19" fmla="val 21589"/>
                <a:gd name="f20" fmla="val 1"/>
                <a:gd name="f21" fmla="val 16160"/>
                <a:gd name="f22" fmla="val -94"/>
                <a:gd name="f23" fmla="val 10445"/>
                <a:gd name="f24" fmla="val 9145"/>
                <a:gd name="f25" fmla="val 920"/>
                <a:gd name="f26" fmla="val 15241"/>
                <a:gd name="f27" fmla="val 62"/>
                <a:gd name="f28" fmla="val 21051"/>
                <a:gd name="f29" fmla="val -795"/>
                <a:gd name="f30" fmla="val 28195"/>
                <a:gd name="f31" fmla="val 7397"/>
                <a:gd name="f32" fmla="val 34672"/>
                <a:gd name="f33" fmla="val 11683"/>
                <a:gd name="f34" fmla="val 34863"/>
                <a:gd name="f35" fmla="val 14159"/>
                <a:gd name="f36" fmla="val 16826"/>
                <a:gd name="f37" fmla="+- 0 0 -90"/>
                <a:gd name="f38" fmla="*/ f3 1 34957"/>
                <a:gd name="f39" fmla="*/ f4 1 31437"/>
                <a:gd name="f40" fmla="val f5"/>
                <a:gd name="f41" fmla="val f6"/>
                <a:gd name="f42" fmla="val f7"/>
                <a:gd name="f43" fmla="*/ f37 f0 1"/>
                <a:gd name="f44" fmla="+- f42 0 f40"/>
                <a:gd name="f45" fmla="+- f41 0 f40"/>
                <a:gd name="f46" fmla="*/ f43 1 f2"/>
                <a:gd name="f47" fmla="*/ f45 1 34957"/>
                <a:gd name="f48" fmla="*/ f44 1 31437"/>
                <a:gd name="f49" fmla="*/ 34958 f45 1"/>
                <a:gd name="f50" fmla="*/ 19493 f44 1"/>
                <a:gd name="f51" fmla="*/ 16003 f45 1"/>
                <a:gd name="f52" fmla="*/ 31400 f44 1"/>
                <a:gd name="f53" fmla="*/ 1 f45 1"/>
                <a:gd name="f54" fmla="*/ 16160 f44 1"/>
                <a:gd name="f55" fmla="*/ 15241 f45 1"/>
                <a:gd name="f56" fmla="*/ 62 f44 1"/>
                <a:gd name="f57" fmla="*/ 34672 f45 1"/>
                <a:gd name="f58" fmla="*/ 11683 f44 1"/>
                <a:gd name="f59" fmla="+- f46 0 f1"/>
                <a:gd name="f60" fmla="*/ f49 1 34957"/>
                <a:gd name="f61" fmla="*/ f50 1 31437"/>
                <a:gd name="f62" fmla="*/ f51 1 34957"/>
                <a:gd name="f63" fmla="*/ f52 1 31437"/>
                <a:gd name="f64" fmla="*/ f53 1 34957"/>
                <a:gd name="f65" fmla="*/ f54 1 31437"/>
                <a:gd name="f66" fmla="*/ f55 1 34957"/>
                <a:gd name="f67" fmla="*/ f56 1 31437"/>
                <a:gd name="f68" fmla="*/ f57 1 34957"/>
                <a:gd name="f69" fmla="*/ f58 1 31437"/>
                <a:gd name="f70" fmla="*/ f40 1 f47"/>
                <a:gd name="f71" fmla="*/ f41 1 f47"/>
                <a:gd name="f72" fmla="*/ f40 1 f48"/>
                <a:gd name="f73" fmla="*/ f42 1 f48"/>
                <a:gd name="f74" fmla="*/ f60 1 f47"/>
                <a:gd name="f75" fmla="*/ f61 1 f48"/>
                <a:gd name="f76" fmla="*/ f62 1 f47"/>
                <a:gd name="f77" fmla="*/ f63 1 f48"/>
                <a:gd name="f78" fmla="*/ f64 1 f47"/>
                <a:gd name="f79" fmla="*/ f65 1 f48"/>
                <a:gd name="f80" fmla="*/ f66 1 f47"/>
                <a:gd name="f81" fmla="*/ f67 1 f48"/>
                <a:gd name="f82" fmla="*/ f68 1 f47"/>
                <a:gd name="f83" fmla="*/ f69 1 f48"/>
                <a:gd name="f84" fmla="*/ f70 f38 1"/>
                <a:gd name="f85" fmla="*/ f71 f38 1"/>
                <a:gd name="f86" fmla="*/ f73 f39 1"/>
                <a:gd name="f87" fmla="*/ f72 f39 1"/>
                <a:gd name="f88" fmla="*/ f74 f38 1"/>
                <a:gd name="f89" fmla="*/ f75 f39 1"/>
                <a:gd name="f90" fmla="*/ f76 f38 1"/>
                <a:gd name="f91" fmla="*/ f77 f39 1"/>
                <a:gd name="f92" fmla="*/ f78 f38 1"/>
                <a:gd name="f93" fmla="*/ f79 f39 1"/>
                <a:gd name="f94" fmla="*/ f80 f38 1"/>
                <a:gd name="f95" fmla="*/ f81 f39 1"/>
                <a:gd name="f96" fmla="*/ f82 f38 1"/>
                <a:gd name="f97" fmla="*/ f83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">
                  <a:pos x="f88" y="f89"/>
                </a:cxn>
                <a:cxn ang="f59">
                  <a:pos x="f90" y="f91"/>
                </a:cxn>
                <a:cxn ang="f59">
                  <a:pos x="f92" y="f93"/>
                </a:cxn>
                <a:cxn ang="f59">
                  <a:pos x="f94" y="f95"/>
                </a:cxn>
                <a:cxn ang="f59">
                  <a:pos x="f96" y="f97"/>
                </a:cxn>
                <a:cxn ang="f59">
                  <a:pos x="f88" y="f89"/>
                </a:cxn>
              </a:cxnLst>
              <a:rect l="f84" t="f87" r="f85" b="f86"/>
              <a:pathLst>
                <a:path w="34957" h="31437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8" y="f36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Forma libre: forma 55">
              <a:extLst>
                <a:ext uri="{FF2B5EF4-FFF2-40B4-BE49-F238E27FC236}">
                  <a16:creationId xmlns:a16="http://schemas.microsoft.com/office/drawing/2014/main" id="{38A3FBD3-7AC0-40E4-844F-3305B8DE1A8F}"/>
                </a:ext>
              </a:extLst>
            </p:cNvPr>
            <p:cNvSpPr/>
            <p:nvPr/>
          </p:nvSpPr>
          <p:spPr>
            <a:xfrm>
              <a:off x="8758937" y="683440"/>
              <a:ext cx="20948" cy="209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+- 0 0 1"/>
                <a:gd name="f8" fmla="val 17431"/>
                <a:gd name="f9" fmla="val 27058"/>
                <a:gd name="f10" fmla="val 27057"/>
                <a:gd name="f11" fmla="val 34862"/>
                <a:gd name="f12" fmla="val 17430"/>
                <a:gd name="f13" fmla="val 7804"/>
                <a:gd name="f14" fmla="val -1"/>
                <a:gd name="f15" fmla="+- 0 0 -90"/>
                <a:gd name="f16" fmla="*/ f3 1 34861"/>
                <a:gd name="f17" fmla="*/ f4 1 34861"/>
                <a:gd name="f18" fmla="val f5"/>
                <a:gd name="f19" fmla="val f6"/>
                <a:gd name="f20" fmla="*/ f15 f0 1"/>
                <a:gd name="f21" fmla="+- f19 0 f18"/>
                <a:gd name="f22" fmla="*/ f20 1 f2"/>
                <a:gd name="f23" fmla="*/ f21 1 34861"/>
                <a:gd name="f24" fmla="*/ 34861 f21 1"/>
                <a:gd name="f25" fmla="*/ 17431 f21 1"/>
                <a:gd name="f26" fmla="*/ 17430 f21 1"/>
                <a:gd name="f27" fmla="*/ 34862 f21 1"/>
                <a:gd name="f28" fmla="*/ f7 f21 1"/>
                <a:gd name="f29" fmla="*/ 0 f21 1"/>
                <a:gd name="f30" fmla="+- f22 0 f1"/>
                <a:gd name="f31" fmla="*/ f24 1 34861"/>
                <a:gd name="f32" fmla="*/ f25 1 34861"/>
                <a:gd name="f33" fmla="*/ f26 1 34861"/>
                <a:gd name="f34" fmla="*/ f27 1 34861"/>
                <a:gd name="f35" fmla="*/ f28 1 34861"/>
                <a:gd name="f36" fmla="*/ f29 1 34861"/>
                <a:gd name="f37" fmla="*/ f18 1 f23"/>
                <a:gd name="f38" fmla="*/ f19 1 f23"/>
                <a:gd name="f39" fmla="*/ f31 1 f23"/>
                <a:gd name="f40" fmla="*/ f32 1 f23"/>
                <a:gd name="f41" fmla="*/ f33 1 f23"/>
                <a:gd name="f42" fmla="*/ f34 1 f23"/>
                <a:gd name="f43" fmla="*/ f35 1 f23"/>
                <a:gd name="f44" fmla="*/ f36 1 f23"/>
                <a:gd name="f45" fmla="*/ f37 f16 1"/>
                <a:gd name="f46" fmla="*/ f38 f16 1"/>
                <a:gd name="f47" fmla="*/ f38 f17 1"/>
                <a:gd name="f48" fmla="*/ f37 f17 1"/>
                <a:gd name="f49" fmla="*/ f39 f16 1"/>
                <a:gd name="f50" fmla="*/ f40 f17 1"/>
                <a:gd name="f51" fmla="*/ f41 f16 1"/>
                <a:gd name="f52" fmla="*/ f42 f17 1"/>
                <a:gd name="f53" fmla="*/ f43 f16 1"/>
                <a:gd name="f54" fmla="*/ f4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49" y="f50"/>
                </a:cxn>
                <a:cxn ang="f30">
                  <a:pos x="f51" y="f52"/>
                </a:cxn>
                <a:cxn ang="f30">
                  <a:pos x="f53" y="f50"/>
                </a:cxn>
                <a:cxn ang="f30">
                  <a:pos x="f51" y="f54"/>
                </a:cxn>
                <a:cxn ang="f30">
                  <a:pos x="f49" y="f50"/>
                </a:cxn>
              </a:cxnLst>
              <a:rect l="f45" t="f48" r="f46" b="f47"/>
              <a:pathLst>
                <a:path w="34861" h="34861">
                  <a:moveTo>
                    <a:pt x="f6" y="f8"/>
                  </a:moveTo>
                  <a:cubicBezTo>
                    <a:pt x="f6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cubicBezTo>
                    <a:pt x="f14" y="f13"/>
                    <a:pt x="f13" y="f5"/>
                    <a:pt x="f12" y="f5"/>
                  </a:cubicBezTo>
                  <a:cubicBezTo>
                    <a:pt x="f10" y="f5"/>
                    <a:pt x="f6" y="f13"/>
                    <a:pt x="f6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7" name="Forma libre: forma 56">
              <a:extLst>
                <a:ext uri="{FF2B5EF4-FFF2-40B4-BE49-F238E27FC236}">
                  <a16:creationId xmlns:a16="http://schemas.microsoft.com/office/drawing/2014/main" id="{9C5BFCA9-08D9-49F7-BE77-5E5309733813}"/>
                </a:ext>
              </a:extLst>
            </p:cNvPr>
            <p:cNvSpPr/>
            <p:nvPr/>
          </p:nvSpPr>
          <p:spPr>
            <a:xfrm>
              <a:off x="8852187" y="683440"/>
              <a:ext cx="20948" cy="209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val 34862"/>
                <a:gd name="f8" fmla="val 17431"/>
                <a:gd name="f9" fmla="val 27058"/>
                <a:gd name="f10" fmla="val 27057"/>
                <a:gd name="f11" fmla="val 7804"/>
                <a:gd name="f12" fmla="+- 0 0 -90"/>
                <a:gd name="f13" fmla="*/ f3 1 34861"/>
                <a:gd name="f14" fmla="*/ f4 1 34861"/>
                <a:gd name="f15" fmla="val f5"/>
                <a:gd name="f16" fmla="val f6"/>
                <a:gd name="f17" fmla="*/ f12 f0 1"/>
                <a:gd name="f18" fmla="+- f16 0 f15"/>
                <a:gd name="f19" fmla="*/ f17 1 f2"/>
                <a:gd name="f20" fmla="*/ f18 1 34861"/>
                <a:gd name="f21" fmla="*/ 34862 f18 1"/>
                <a:gd name="f22" fmla="*/ 17431 f18 1"/>
                <a:gd name="f23" fmla="*/ 0 f18 1"/>
                <a:gd name="f24" fmla="+- f19 0 f1"/>
                <a:gd name="f25" fmla="*/ f21 1 34861"/>
                <a:gd name="f26" fmla="*/ f22 1 34861"/>
                <a:gd name="f27" fmla="*/ f23 1 34861"/>
                <a:gd name="f28" fmla="*/ f15 1 f20"/>
                <a:gd name="f29" fmla="*/ f16 1 f20"/>
                <a:gd name="f30" fmla="*/ f25 1 f20"/>
                <a:gd name="f31" fmla="*/ f26 1 f20"/>
                <a:gd name="f32" fmla="*/ f27 1 f20"/>
                <a:gd name="f33" fmla="*/ f28 f13 1"/>
                <a:gd name="f34" fmla="*/ f29 f13 1"/>
                <a:gd name="f35" fmla="*/ f29 f14 1"/>
                <a:gd name="f36" fmla="*/ f28 f14 1"/>
                <a:gd name="f37" fmla="*/ f30 f13 1"/>
                <a:gd name="f38" fmla="*/ f31 f14 1"/>
                <a:gd name="f39" fmla="*/ f31 f13 1"/>
                <a:gd name="f40" fmla="*/ f30 f14 1"/>
                <a:gd name="f41" fmla="*/ f32 f13 1"/>
                <a:gd name="f42" fmla="*/ f32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7" y="f38"/>
                </a:cxn>
                <a:cxn ang="f24">
                  <a:pos x="f39" y="f40"/>
                </a:cxn>
                <a:cxn ang="f24">
                  <a:pos x="f41" y="f38"/>
                </a:cxn>
                <a:cxn ang="f24">
                  <a:pos x="f39" y="f42"/>
                </a:cxn>
                <a:cxn ang="f24">
                  <a:pos x="f37" y="f38"/>
                </a:cxn>
              </a:cxnLst>
              <a:rect l="f33" t="f36" r="f34" b="f35"/>
              <a:pathLst>
                <a:path w="34861" h="34861">
                  <a:moveTo>
                    <a:pt x="f7" y="f8"/>
                  </a:moveTo>
                  <a:cubicBezTo>
                    <a:pt x="f7" y="f9"/>
                    <a:pt x="f10" y="f7"/>
                    <a:pt x="f8" y="f7"/>
                  </a:cubicBezTo>
                  <a:cubicBezTo>
                    <a:pt x="f11" y="f7"/>
                    <a:pt x="f5" y="f9"/>
                    <a:pt x="f5" y="f8"/>
                  </a:cubicBezTo>
                  <a:cubicBezTo>
                    <a:pt x="f5" y="f11"/>
                    <a:pt x="f11" y="f5"/>
                    <a:pt x="f8" y="f5"/>
                  </a:cubicBezTo>
                  <a:cubicBezTo>
                    <a:pt x="f10" y="f5"/>
                    <a:pt x="f7" y="f11"/>
                    <a:pt x="f7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056862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2;p2">
            <a:extLst>
              <a:ext uri="{FF2B5EF4-FFF2-40B4-BE49-F238E27FC236}">
                <a16:creationId xmlns:a16="http://schemas.microsoft.com/office/drawing/2014/main" id="{54911142-2B80-4110-ABB7-470447279A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cxnSp>
        <p:nvCxnSpPr>
          <p:cNvPr id="4" name="Straight Connector 7">
            <a:extLst>
              <a:ext uri="{FF2B5EF4-FFF2-40B4-BE49-F238E27FC236}">
                <a16:creationId xmlns:a16="http://schemas.microsoft.com/office/drawing/2014/main" id="{87828CF2-136F-4271-989A-94FA52FA20CA}"/>
              </a:ext>
            </a:extLst>
          </p:cNvPr>
          <p:cNvCxnSpPr/>
          <p:nvPr/>
        </p:nvCxnSpPr>
        <p:spPr>
          <a:xfrm>
            <a:off x="-1591" y="4935903"/>
            <a:ext cx="9145462" cy="0"/>
          </a:xfrm>
          <a:prstGeom prst="straightConnector1">
            <a:avLst/>
          </a:prstGeom>
          <a:noFill/>
          <a:ln w="25402" cap="flat">
            <a:solidFill>
              <a:srgbClr val="2F85A7"/>
            </a:solidFill>
            <a:prstDash val="solid"/>
          </a:ln>
        </p:spPr>
      </p:cxnSp>
      <p:sp>
        <p:nvSpPr>
          <p:cNvPr id="5" name="Rectangle 36">
            <a:extLst>
              <a:ext uri="{FF2B5EF4-FFF2-40B4-BE49-F238E27FC236}">
                <a16:creationId xmlns:a16="http://schemas.microsoft.com/office/drawing/2014/main" id="{B08DC84F-5DB2-49DF-8F13-4BE29DD23114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7FDA78DD-F5A6-82A7-14AE-085BE2BD091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835904" y="3636964"/>
            <a:ext cx="1154113" cy="1376363"/>
            <a:chOff x="4936" y="2291"/>
            <a:chExt cx="727" cy="867"/>
          </a:xfrm>
        </p:grpSpPr>
        <p:sp>
          <p:nvSpPr>
            <p:cNvPr id="8" name="Oval 5">
              <a:extLst>
                <a:ext uri="{FF2B5EF4-FFF2-40B4-BE49-F238E27FC236}">
                  <a16:creationId xmlns:a16="http://schemas.microsoft.com/office/drawing/2014/main" id="{B331474C-81E6-03CE-3A11-FAB07DD2DE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369" y="2528"/>
              <a:ext cx="139" cy="116"/>
            </a:xfrm>
            <a:prstGeom prst="ellipse">
              <a:avLst/>
            </a:prstGeom>
            <a:solidFill>
              <a:srgbClr val="CFE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39613050-8F5A-7D46-C588-28726AA533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6" y="3065"/>
              <a:ext cx="727" cy="93"/>
            </a:xfrm>
            <a:custGeom>
              <a:avLst/>
              <a:gdLst>
                <a:gd name="T0" fmla="*/ 121 w 131"/>
                <a:gd name="T1" fmla="*/ 1 h 17"/>
                <a:gd name="T2" fmla="*/ 125 w 131"/>
                <a:gd name="T3" fmla="*/ 6 h 17"/>
                <a:gd name="T4" fmla="*/ 131 w 131"/>
                <a:gd name="T5" fmla="*/ 8 h 17"/>
                <a:gd name="T6" fmla="*/ 0 w 131"/>
                <a:gd name="T7" fmla="*/ 9 h 17"/>
                <a:gd name="T8" fmla="*/ 8 w 131"/>
                <a:gd name="T9" fmla="*/ 6 h 17"/>
                <a:gd name="T10" fmla="*/ 9 w 131"/>
                <a:gd name="T11" fmla="*/ 5 h 17"/>
                <a:gd name="T12" fmla="*/ 10 w 131"/>
                <a:gd name="T13" fmla="*/ 3 h 17"/>
                <a:gd name="T14" fmla="*/ 25 w 131"/>
                <a:gd name="T15" fmla="*/ 3 h 17"/>
                <a:gd name="T16" fmla="*/ 38 w 131"/>
                <a:gd name="T17" fmla="*/ 3 h 17"/>
                <a:gd name="T18" fmla="*/ 44 w 131"/>
                <a:gd name="T19" fmla="*/ 5 h 17"/>
                <a:gd name="T20" fmla="*/ 47 w 131"/>
                <a:gd name="T21" fmla="*/ 3 h 17"/>
                <a:gd name="T22" fmla="*/ 48 w 131"/>
                <a:gd name="T23" fmla="*/ 1 h 17"/>
                <a:gd name="T24" fmla="*/ 50 w 131"/>
                <a:gd name="T25" fmla="*/ 2 h 17"/>
                <a:gd name="T26" fmla="*/ 83 w 131"/>
                <a:gd name="T27" fmla="*/ 1 h 17"/>
                <a:gd name="T28" fmla="*/ 86 w 131"/>
                <a:gd name="T29" fmla="*/ 3 h 17"/>
                <a:gd name="T30" fmla="*/ 84 w 131"/>
                <a:gd name="T31" fmla="*/ 9 h 17"/>
                <a:gd name="T32" fmla="*/ 88 w 131"/>
                <a:gd name="T33" fmla="*/ 3 h 17"/>
                <a:gd name="T34" fmla="*/ 89 w 131"/>
                <a:gd name="T35" fmla="*/ 2 h 17"/>
                <a:gd name="T36" fmla="*/ 118 w 131"/>
                <a:gd name="T37" fmla="*/ 4 h 17"/>
                <a:gd name="T38" fmla="*/ 119 w 131"/>
                <a:gd name="T39" fmla="*/ 3 h 17"/>
                <a:gd name="T40" fmla="*/ 121 w 131"/>
                <a:gd name="T4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17">
                  <a:moveTo>
                    <a:pt x="121" y="1"/>
                  </a:moveTo>
                  <a:cubicBezTo>
                    <a:pt x="121" y="4"/>
                    <a:pt x="122" y="6"/>
                    <a:pt x="125" y="6"/>
                  </a:cubicBezTo>
                  <a:cubicBezTo>
                    <a:pt x="127" y="6"/>
                    <a:pt x="130" y="6"/>
                    <a:pt x="131" y="8"/>
                  </a:cubicBezTo>
                  <a:cubicBezTo>
                    <a:pt x="121" y="15"/>
                    <a:pt x="14" y="17"/>
                    <a:pt x="0" y="9"/>
                  </a:cubicBezTo>
                  <a:cubicBezTo>
                    <a:pt x="2" y="7"/>
                    <a:pt x="6" y="7"/>
                    <a:pt x="8" y="6"/>
                  </a:cubicBezTo>
                  <a:cubicBezTo>
                    <a:pt x="9" y="6"/>
                    <a:pt x="8" y="5"/>
                    <a:pt x="9" y="5"/>
                  </a:cubicBezTo>
                  <a:cubicBezTo>
                    <a:pt x="9" y="4"/>
                    <a:pt x="9" y="3"/>
                    <a:pt x="10" y="3"/>
                  </a:cubicBezTo>
                  <a:cubicBezTo>
                    <a:pt x="15" y="5"/>
                    <a:pt x="20" y="3"/>
                    <a:pt x="25" y="3"/>
                  </a:cubicBezTo>
                  <a:cubicBezTo>
                    <a:pt x="29" y="3"/>
                    <a:pt x="34" y="3"/>
                    <a:pt x="38" y="3"/>
                  </a:cubicBezTo>
                  <a:cubicBezTo>
                    <a:pt x="40" y="4"/>
                    <a:pt x="42" y="5"/>
                    <a:pt x="44" y="5"/>
                  </a:cubicBezTo>
                  <a:cubicBezTo>
                    <a:pt x="46" y="5"/>
                    <a:pt x="47" y="5"/>
                    <a:pt x="47" y="3"/>
                  </a:cubicBezTo>
                  <a:cubicBezTo>
                    <a:pt x="47" y="2"/>
                    <a:pt x="47" y="1"/>
                    <a:pt x="48" y="1"/>
                  </a:cubicBezTo>
                  <a:cubicBezTo>
                    <a:pt x="49" y="1"/>
                    <a:pt x="50" y="1"/>
                    <a:pt x="50" y="2"/>
                  </a:cubicBezTo>
                  <a:cubicBezTo>
                    <a:pt x="61" y="1"/>
                    <a:pt x="72" y="2"/>
                    <a:pt x="83" y="1"/>
                  </a:cubicBezTo>
                  <a:cubicBezTo>
                    <a:pt x="86" y="0"/>
                    <a:pt x="86" y="2"/>
                    <a:pt x="86" y="3"/>
                  </a:cubicBezTo>
                  <a:cubicBezTo>
                    <a:pt x="86" y="6"/>
                    <a:pt x="84" y="7"/>
                    <a:pt x="84" y="9"/>
                  </a:cubicBezTo>
                  <a:cubicBezTo>
                    <a:pt x="87" y="8"/>
                    <a:pt x="87" y="5"/>
                    <a:pt x="88" y="3"/>
                  </a:cubicBezTo>
                  <a:cubicBezTo>
                    <a:pt x="88" y="3"/>
                    <a:pt x="89" y="2"/>
                    <a:pt x="89" y="2"/>
                  </a:cubicBezTo>
                  <a:cubicBezTo>
                    <a:pt x="99" y="1"/>
                    <a:pt x="108" y="3"/>
                    <a:pt x="118" y="4"/>
                  </a:cubicBezTo>
                  <a:cubicBezTo>
                    <a:pt x="118" y="4"/>
                    <a:pt x="120" y="6"/>
                    <a:pt x="119" y="3"/>
                  </a:cubicBezTo>
                  <a:cubicBezTo>
                    <a:pt x="119" y="3"/>
                    <a:pt x="120" y="2"/>
                    <a:pt x="121" y="1"/>
                  </a:cubicBezTo>
                  <a:close/>
                </a:path>
              </a:pathLst>
            </a:custGeom>
            <a:solidFill>
              <a:srgbClr val="DCC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78E7F0EF-1515-34F2-54E3-FF45D88C41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5" y="2661"/>
              <a:ext cx="155" cy="182"/>
            </a:xfrm>
            <a:custGeom>
              <a:avLst/>
              <a:gdLst>
                <a:gd name="T0" fmla="*/ 20 w 28"/>
                <a:gd name="T1" fmla="*/ 0 h 33"/>
                <a:gd name="T2" fmla="*/ 26 w 28"/>
                <a:gd name="T3" fmla="*/ 7 h 33"/>
                <a:gd name="T4" fmla="*/ 28 w 28"/>
                <a:gd name="T5" fmla="*/ 25 h 33"/>
                <a:gd name="T6" fmla="*/ 28 w 28"/>
                <a:gd name="T7" fmla="*/ 25 h 33"/>
                <a:gd name="T8" fmla="*/ 10 w 28"/>
                <a:gd name="T9" fmla="*/ 27 h 33"/>
                <a:gd name="T10" fmla="*/ 8 w 28"/>
                <a:gd name="T11" fmla="*/ 30 h 33"/>
                <a:gd name="T12" fmla="*/ 4 w 28"/>
                <a:gd name="T13" fmla="*/ 31 h 33"/>
                <a:gd name="T14" fmla="*/ 6 w 28"/>
                <a:gd name="T15" fmla="*/ 4 h 33"/>
                <a:gd name="T16" fmla="*/ 11 w 28"/>
                <a:gd name="T17" fmla="*/ 1 h 33"/>
                <a:gd name="T18" fmla="*/ 20 w 2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3">
                  <a:moveTo>
                    <a:pt x="20" y="0"/>
                  </a:moveTo>
                  <a:cubicBezTo>
                    <a:pt x="23" y="1"/>
                    <a:pt x="25" y="4"/>
                    <a:pt x="26" y="7"/>
                  </a:cubicBezTo>
                  <a:cubicBezTo>
                    <a:pt x="27" y="13"/>
                    <a:pt x="28" y="19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2" y="27"/>
                    <a:pt x="16" y="29"/>
                    <a:pt x="10" y="27"/>
                  </a:cubicBezTo>
                  <a:cubicBezTo>
                    <a:pt x="7" y="27"/>
                    <a:pt x="9" y="29"/>
                    <a:pt x="8" y="30"/>
                  </a:cubicBezTo>
                  <a:cubicBezTo>
                    <a:pt x="8" y="32"/>
                    <a:pt x="7" y="33"/>
                    <a:pt x="4" y="31"/>
                  </a:cubicBezTo>
                  <a:cubicBezTo>
                    <a:pt x="0" y="22"/>
                    <a:pt x="2" y="13"/>
                    <a:pt x="6" y="4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4" y="3"/>
                    <a:pt x="17" y="2"/>
                    <a:pt x="20" y="0"/>
                  </a:cubicBezTo>
                  <a:close/>
                </a:path>
              </a:pathLst>
            </a:custGeom>
            <a:solidFill>
              <a:srgbClr val="899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FE253DC1-92BE-5411-6785-D28EAF731E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9" y="2534"/>
              <a:ext cx="161" cy="188"/>
            </a:xfrm>
            <a:custGeom>
              <a:avLst/>
              <a:gdLst>
                <a:gd name="T0" fmla="*/ 0 w 29"/>
                <a:gd name="T1" fmla="*/ 21 h 34"/>
                <a:gd name="T2" fmla="*/ 0 w 29"/>
                <a:gd name="T3" fmla="*/ 11 h 34"/>
                <a:gd name="T4" fmla="*/ 12 w 29"/>
                <a:gd name="T5" fmla="*/ 4 h 34"/>
                <a:gd name="T6" fmla="*/ 13 w 29"/>
                <a:gd name="T7" fmla="*/ 5 h 34"/>
                <a:gd name="T8" fmla="*/ 15 w 29"/>
                <a:gd name="T9" fmla="*/ 7 h 34"/>
                <a:gd name="T10" fmla="*/ 17 w 29"/>
                <a:gd name="T11" fmla="*/ 4 h 34"/>
                <a:gd name="T12" fmla="*/ 18 w 29"/>
                <a:gd name="T13" fmla="*/ 1 h 34"/>
                <a:gd name="T14" fmla="*/ 22 w 29"/>
                <a:gd name="T15" fmla="*/ 2 h 34"/>
                <a:gd name="T16" fmla="*/ 27 w 29"/>
                <a:gd name="T17" fmla="*/ 21 h 34"/>
                <a:gd name="T18" fmla="*/ 26 w 29"/>
                <a:gd name="T19" fmla="*/ 21 h 34"/>
                <a:gd name="T20" fmla="*/ 22 w 29"/>
                <a:gd name="T21" fmla="*/ 20 h 34"/>
                <a:gd name="T22" fmla="*/ 17 w 29"/>
                <a:gd name="T23" fmla="*/ 17 h 34"/>
                <a:gd name="T24" fmla="*/ 18 w 29"/>
                <a:gd name="T25" fmla="*/ 23 h 34"/>
                <a:gd name="T26" fmla="*/ 17 w 29"/>
                <a:gd name="T27" fmla="*/ 29 h 34"/>
                <a:gd name="T28" fmla="*/ 10 w 29"/>
                <a:gd name="T29" fmla="*/ 34 h 34"/>
                <a:gd name="T30" fmla="*/ 4 w 29"/>
                <a:gd name="T31" fmla="*/ 28 h 34"/>
                <a:gd name="T32" fmla="*/ 0 w 29"/>
                <a:gd name="T33" fmla="*/ 2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34">
                  <a:moveTo>
                    <a:pt x="0" y="21"/>
                  </a:moveTo>
                  <a:cubicBezTo>
                    <a:pt x="0" y="18"/>
                    <a:pt x="1" y="15"/>
                    <a:pt x="0" y="11"/>
                  </a:cubicBezTo>
                  <a:cubicBezTo>
                    <a:pt x="0" y="7"/>
                    <a:pt x="7" y="2"/>
                    <a:pt x="12" y="4"/>
                  </a:cubicBezTo>
                  <a:cubicBezTo>
                    <a:pt x="12" y="4"/>
                    <a:pt x="12" y="5"/>
                    <a:pt x="13" y="5"/>
                  </a:cubicBezTo>
                  <a:cubicBezTo>
                    <a:pt x="13" y="6"/>
                    <a:pt x="13" y="8"/>
                    <a:pt x="15" y="7"/>
                  </a:cubicBezTo>
                  <a:cubicBezTo>
                    <a:pt x="16" y="7"/>
                    <a:pt x="18" y="6"/>
                    <a:pt x="17" y="4"/>
                  </a:cubicBezTo>
                  <a:cubicBezTo>
                    <a:pt x="17" y="2"/>
                    <a:pt x="17" y="2"/>
                    <a:pt x="18" y="1"/>
                  </a:cubicBezTo>
                  <a:cubicBezTo>
                    <a:pt x="20" y="0"/>
                    <a:pt x="21" y="1"/>
                    <a:pt x="22" y="2"/>
                  </a:cubicBezTo>
                  <a:cubicBezTo>
                    <a:pt x="27" y="7"/>
                    <a:pt x="29" y="14"/>
                    <a:pt x="27" y="21"/>
                  </a:cubicBezTo>
                  <a:cubicBezTo>
                    <a:pt x="27" y="21"/>
                    <a:pt x="26" y="21"/>
                    <a:pt x="26" y="21"/>
                  </a:cubicBezTo>
                  <a:cubicBezTo>
                    <a:pt x="25" y="20"/>
                    <a:pt x="24" y="20"/>
                    <a:pt x="22" y="20"/>
                  </a:cubicBezTo>
                  <a:cubicBezTo>
                    <a:pt x="20" y="19"/>
                    <a:pt x="18" y="19"/>
                    <a:pt x="17" y="17"/>
                  </a:cubicBezTo>
                  <a:cubicBezTo>
                    <a:pt x="18" y="19"/>
                    <a:pt x="18" y="21"/>
                    <a:pt x="18" y="23"/>
                  </a:cubicBezTo>
                  <a:cubicBezTo>
                    <a:pt x="18" y="25"/>
                    <a:pt x="17" y="27"/>
                    <a:pt x="17" y="29"/>
                  </a:cubicBezTo>
                  <a:cubicBezTo>
                    <a:pt x="15" y="32"/>
                    <a:pt x="13" y="34"/>
                    <a:pt x="10" y="34"/>
                  </a:cubicBezTo>
                  <a:cubicBezTo>
                    <a:pt x="7" y="33"/>
                    <a:pt x="6" y="30"/>
                    <a:pt x="4" y="28"/>
                  </a:cubicBezTo>
                  <a:cubicBezTo>
                    <a:pt x="3" y="26"/>
                    <a:pt x="0" y="24"/>
                    <a:pt x="0" y="21"/>
                  </a:cubicBezTo>
                  <a:close/>
                </a:path>
              </a:pathLst>
            </a:custGeom>
            <a:solidFill>
              <a:srgbClr val="CFE9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9BA47292-6085-26CA-1F3D-7FC8D2081D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53" y="2639"/>
              <a:ext cx="266" cy="326"/>
            </a:xfrm>
            <a:custGeom>
              <a:avLst/>
              <a:gdLst>
                <a:gd name="T0" fmla="*/ 30 w 48"/>
                <a:gd name="T1" fmla="*/ 14 h 59"/>
                <a:gd name="T2" fmla="*/ 38 w 48"/>
                <a:gd name="T3" fmla="*/ 3 h 59"/>
                <a:gd name="T4" fmla="*/ 48 w 48"/>
                <a:gd name="T5" fmla="*/ 2 h 59"/>
                <a:gd name="T6" fmla="*/ 48 w 48"/>
                <a:gd name="T7" fmla="*/ 2 h 59"/>
                <a:gd name="T8" fmla="*/ 47 w 48"/>
                <a:gd name="T9" fmla="*/ 8 h 59"/>
                <a:gd name="T10" fmla="*/ 42 w 48"/>
                <a:gd name="T11" fmla="*/ 16 h 59"/>
                <a:gd name="T12" fmla="*/ 38 w 48"/>
                <a:gd name="T13" fmla="*/ 20 h 59"/>
                <a:gd name="T14" fmla="*/ 27 w 48"/>
                <a:gd name="T15" fmla="*/ 27 h 59"/>
                <a:gd name="T16" fmla="*/ 23 w 48"/>
                <a:gd name="T17" fmla="*/ 29 h 59"/>
                <a:gd name="T18" fmla="*/ 18 w 48"/>
                <a:gd name="T19" fmla="*/ 32 h 59"/>
                <a:gd name="T20" fmla="*/ 12 w 48"/>
                <a:gd name="T21" fmla="*/ 40 h 59"/>
                <a:gd name="T22" fmla="*/ 10 w 48"/>
                <a:gd name="T23" fmla="*/ 52 h 59"/>
                <a:gd name="T24" fmla="*/ 3 w 48"/>
                <a:gd name="T25" fmla="*/ 59 h 59"/>
                <a:gd name="T26" fmla="*/ 1 w 48"/>
                <a:gd name="T27" fmla="*/ 46 h 59"/>
                <a:gd name="T28" fmla="*/ 2 w 48"/>
                <a:gd name="T29" fmla="*/ 43 h 59"/>
                <a:gd name="T30" fmla="*/ 3 w 48"/>
                <a:gd name="T31" fmla="*/ 37 h 59"/>
                <a:gd name="T32" fmla="*/ 4 w 48"/>
                <a:gd name="T33" fmla="*/ 35 h 59"/>
                <a:gd name="T34" fmla="*/ 9 w 48"/>
                <a:gd name="T35" fmla="*/ 25 h 59"/>
                <a:gd name="T36" fmla="*/ 18 w 48"/>
                <a:gd name="T37" fmla="*/ 23 h 59"/>
                <a:gd name="T38" fmla="*/ 22 w 48"/>
                <a:gd name="T39" fmla="*/ 19 h 59"/>
                <a:gd name="T40" fmla="*/ 24 w 48"/>
                <a:gd name="T41" fmla="*/ 19 h 59"/>
                <a:gd name="T42" fmla="*/ 30 w 48"/>
                <a:gd name="T43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59">
                  <a:moveTo>
                    <a:pt x="30" y="14"/>
                  </a:moveTo>
                  <a:cubicBezTo>
                    <a:pt x="36" y="13"/>
                    <a:pt x="37" y="12"/>
                    <a:pt x="38" y="3"/>
                  </a:cubicBezTo>
                  <a:cubicBezTo>
                    <a:pt x="41" y="0"/>
                    <a:pt x="44" y="1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4"/>
                    <a:pt x="47" y="6"/>
                    <a:pt x="47" y="8"/>
                  </a:cubicBezTo>
                  <a:cubicBezTo>
                    <a:pt x="47" y="11"/>
                    <a:pt x="44" y="14"/>
                    <a:pt x="42" y="16"/>
                  </a:cubicBezTo>
                  <a:cubicBezTo>
                    <a:pt x="41" y="17"/>
                    <a:pt x="39" y="19"/>
                    <a:pt x="38" y="20"/>
                  </a:cubicBezTo>
                  <a:cubicBezTo>
                    <a:pt x="35" y="23"/>
                    <a:pt x="31" y="24"/>
                    <a:pt x="27" y="27"/>
                  </a:cubicBezTo>
                  <a:cubicBezTo>
                    <a:pt x="26" y="27"/>
                    <a:pt x="24" y="27"/>
                    <a:pt x="23" y="29"/>
                  </a:cubicBezTo>
                  <a:cubicBezTo>
                    <a:pt x="22" y="31"/>
                    <a:pt x="20" y="31"/>
                    <a:pt x="18" y="32"/>
                  </a:cubicBezTo>
                  <a:cubicBezTo>
                    <a:pt x="14" y="33"/>
                    <a:pt x="11" y="35"/>
                    <a:pt x="12" y="40"/>
                  </a:cubicBezTo>
                  <a:cubicBezTo>
                    <a:pt x="11" y="44"/>
                    <a:pt x="10" y="48"/>
                    <a:pt x="10" y="52"/>
                  </a:cubicBezTo>
                  <a:cubicBezTo>
                    <a:pt x="10" y="55"/>
                    <a:pt x="7" y="58"/>
                    <a:pt x="3" y="59"/>
                  </a:cubicBezTo>
                  <a:cubicBezTo>
                    <a:pt x="0" y="55"/>
                    <a:pt x="1" y="50"/>
                    <a:pt x="1" y="46"/>
                  </a:cubicBezTo>
                  <a:cubicBezTo>
                    <a:pt x="1" y="45"/>
                    <a:pt x="2" y="44"/>
                    <a:pt x="2" y="43"/>
                  </a:cubicBezTo>
                  <a:cubicBezTo>
                    <a:pt x="2" y="41"/>
                    <a:pt x="3" y="39"/>
                    <a:pt x="3" y="37"/>
                  </a:cubicBezTo>
                  <a:cubicBezTo>
                    <a:pt x="4" y="37"/>
                    <a:pt x="4" y="36"/>
                    <a:pt x="4" y="35"/>
                  </a:cubicBezTo>
                  <a:cubicBezTo>
                    <a:pt x="5" y="32"/>
                    <a:pt x="6" y="28"/>
                    <a:pt x="9" y="25"/>
                  </a:cubicBezTo>
                  <a:cubicBezTo>
                    <a:pt x="12" y="24"/>
                    <a:pt x="15" y="25"/>
                    <a:pt x="18" y="23"/>
                  </a:cubicBezTo>
                  <a:cubicBezTo>
                    <a:pt x="20" y="22"/>
                    <a:pt x="21" y="20"/>
                    <a:pt x="22" y="19"/>
                  </a:cubicBezTo>
                  <a:cubicBezTo>
                    <a:pt x="22" y="18"/>
                    <a:pt x="23" y="20"/>
                    <a:pt x="24" y="19"/>
                  </a:cubicBezTo>
                  <a:cubicBezTo>
                    <a:pt x="26" y="17"/>
                    <a:pt x="28" y="15"/>
                    <a:pt x="30" y="14"/>
                  </a:cubicBezTo>
                  <a:close/>
                </a:path>
              </a:pathLst>
            </a:custGeom>
            <a:solidFill>
              <a:srgbClr val="EFA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F287FE5E-E9A8-660C-0EE8-9432AE60F9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8" y="2351"/>
              <a:ext cx="122" cy="172"/>
            </a:xfrm>
            <a:custGeom>
              <a:avLst/>
              <a:gdLst>
                <a:gd name="T0" fmla="*/ 12 w 22"/>
                <a:gd name="T1" fmla="*/ 31 h 31"/>
                <a:gd name="T2" fmla="*/ 7 w 22"/>
                <a:gd name="T3" fmla="*/ 28 h 31"/>
                <a:gd name="T4" fmla="*/ 2 w 22"/>
                <a:gd name="T5" fmla="*/ 18 h 31"/>
                <a:gd name="T6" fmla="*/ 2 w 22"/>
                <a:gd name="T7" fmla="*/ 11 h 31"/>
                <a:gd name="T8" fmla="*/ 3 w 22"/>
                <a:gd name="T9" fmla="*/ 10 h 31"/>
                <a:gd name="T10" fmla="*/ 5 w 22"/>
                <a:gd name="T11" fmla="*/ 10 h 31"/>
                <a:gd name="T12" fmla="*/ 3 w 22"/>
                <a:gd name="T13" fmla="*/ 9 h 31"/>
                <a:gd name="T14" fmla="*/ 2 w 22"/>
                <a:gd name="T15" fmla="*/ 8 h 31"/>
                <a:gd name="T16" fmla="*/ 19 w 22"/>
                <a:gd name="T17" fmla="*/ 6 h 31"/>
                <a:gd name="T18" fmla="*/ 22 w 22"/>
                <a:gd name="T19" fmla="*/ 16 h 31"/>
                <a:gd name="T20" fmla="*/ 21 w 22"/>
                <a:gd name="T21" fmla="*/ 17 h 31"/>
                <a:gd name="T22" fmla="*/ 19 w 22"/>
                <a:gd name="T23" fmla="*/ 19 h 31"/>
                <a:gd name="T24" fmla="*/ 18 w 22"/>
                <a:gd name="T25" fmla="*/ 20 h 31"/>
                <a:gd name="T26" fmla="*/ 16 w 22"/>
                <a:gd name="T27" fmla="*/ 27 h 31"/>
                <a:gd name="T28" fmla="*/ 12 w 22"/>
                <a:gd name="T2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1">
                  <a:moveTo>
                    <a:pt x="12" y="31"/>
                  </a:moveTo>
                  <a:cubicBezTo>
                    <a:pt x="10" y="30"/>
                    <a:pt x="8" y="29"/>
                    <a:pt x="7" y="28"/>
                  </a:cubicBezTo>
                  <a:cubicBezTo>
                    <a:pt x="2" y="26"/>
                    <a:pt x="0" y="22"/>
                    <a:pt x="2" y="18"/>
                  </a:cubicBezTo>
                  <a:cubicBezTo>
                    <a:pt x="3" y="15"/>
                    <a:pt x="2" y="13"/>
                    <a:pt x="2" y="11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4" y="9"/>
                    <a:pt x="3" y="10"/>
                    <a:pt x="3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6" y="1"/>
                    <a:pt x="14" y="0"/>
                    <a:pt x="19" y="6"/>
                  </a:cubicBezTo>
                  <a:cubicBezTo>
                    <a:pt x="20" y="10"/>
                    <a:pt x="22" y="13"/>
                    <a:pt x="22" y="16"/>
                  </a:cubicBezTo>
                  <a:cubicBezTo>
                    <a:pt x="22" y="17"/>
                    <a:pt x="22" y="17"/>
                    <a:pt x="21" y="17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20" y="24"/>
                    <a:pt x="19" y="25"/>
                    <a:pt x="16" y="27"/>
                  </a:cubicBezTo>
                  <a:cubicBezTo>
                    <a:pt x="14" y="28"/>
                    <a:pt x="13" y="29"/>
                    <a:pt x="12" y="31"/>
                  </a:cubicBezTo>
                  <a:close/>
                </a:path>
              </a:pathLst>
            </a:custGeom>
            <a:solidFill>
              <a:srgbClr val="F1A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AFD9724F-2DF8-77C8-0853-4CD268D224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1" y="2561"/>
              <a:ext cx="133" cy="117"/>
            </a:xfrm>
            <a:custGeom>
              <a:avLst/>
              <a:gdLst>
                <a:gd name="T0" fmla="*/ 11 w 24"/>
                <a:gd name="T1" fmla="*/ 18 h 21"/>
                <a:gd name="T2" fmla="*/ 4 w 24"/>
                <a:gd name="T3" fmla="*/ 13 h 21"/>
                <a:gd name="T4" fmla="*/ 1 w 24"/>
                <a:gd name="T5" fmla="*/ 7 h 21"/>
                <a:gd name="T6" fmla="*/ 5 w 24"/>
                <a:gd name="T7" fmla="*/ 5 h 21"/>
                <a:gd name="T8" fmla="*/ 9 w 24"/>
                <a:gd name="T9" fmla="*/ 2 h 21"/>
                <a:gd name="T10" fmla="*/ 15 w 24"/>
                <a:gd name="T11" fmla="*/ 1 h 21"/>
                <a:gd name="T12" fmla="*/ 21 w 24"/>
                <a:gd name="T13" fmla="*/ 1 h 21"/>
                <a:gd name="T14" fmla="*/ 22 w 24"/>
                <a:gd name="T15" fmla="*/ 5 h 21"/>
                <a:gd name="T16" fmla="*/ 18 w 24"/>
                <a:gd name="T17" fmla="*/ 16 h 21"/>
                <a:gd name="T18" fmla="*/ 17 w 24"/>
                <a:gd name="T19" fmla="*/ 18 h 21"/>
                <a:gd name="T20" fmla="*/ 11 w 24"/>
                <a:gd name="T2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1">
                  <a:moveTo>
                    <a:pt x="11" y="18"/>
                  </a:moveTo>
                  <a:cubicBezTo>
                    <a:pt x="10" y="15"/>
                    <a:pt x="7" y="14"/>
                    <a:pt x="4" y="13"/>
                  </a:cubicBezTo>
                  <a:cubicBezTo>
                    <a:pt x="1" y="12"/>
                    <a:pt x="0" y="10"/>
                    <a:pt x="1" y="7"/>
                  </a:cubicBezTo>
                  <a:cubicBezTo>
                    <a:pt x="3" y="8"/>
                    <a:pt x="4" y="7"/>
                    <a:pt x="5" y="5"/>
                  </a:cubicBezTo>
                  <a:cubicBezTo>
                    <a:pt x="5" y="2"/>
                    <a:pt x="6" y="1"/>
                    <a:pt x="9" y="2"/>
                  </a:cubicBezTo>
                  <a:cubicBezTo>
                    <a:pt x="11" y="3"/>
                    <a:pt x="13" y="2"/>
                    <a:pt x="15" y="1"/>
                  </a:cubicBezTo>
                  <a:cubicBezTo>
                    <a:pt x="17" y="0"/>
                    <a:pt x="19" y="0"/>
                    <a:pt x="21" y="1"/>
                  </a:cubicBezTo>
                  <a:cubicBezTo>
                    <a:pt x="20" y="2"/>
                    <a:pt x="21" y="3"/>
                    <a:pt x="22" y="5"/>
                  </a:cubicBezTo>
                  <a:cubicBezTo>
                    <a:pt x="24" y="10"/>
                    <a:pt x="23" y="13"/>
                    <a:pt x="18" y="16"/>
                  </a:cubicBezTo>
                  <a:cubicBezTo>
                    <a:pt x="18" y="17"/>
                    <a:pt x="17" y="17"/>
                    <a:pt x="17" y="18"/>
                  </a:cubicBezTo>
                  <a:cubicBezTo>
                    <a:pt x="15" y="21"/>
                    <a:pt x="14" y="21"/>
                    <a:pt x="11" y="18"/>
                  </a:cubicBezTo>
                  <a:close/>
                </a:path>
              </a:pathLst>
            </a:custGeom>
            <a:solidFill>
              <a:srgbClr val="EF9E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EE33CDBF-2865-6979-ABA2-E1BB052C25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" y="2291"/>
              <a:ext cx="150" cy="110"/>
            </a:xfrm>
            <a:custGeom>
              <a:avLst/>
              <a:gdLst>
                <a:gd name="T0" fmla="*/ 21 w 27"/>
                <a:gd name="T1" fmla="*/ 18 h 20"/>
                <a:gd name="T2" fmla="*/ 5 w 27"/>
                <a:gd name="T3" fmla="*/ 20 h 20"/>
                <a:gd name="T4" fmla="*/ 3 w 27"/>
                <a:gd name="T5" fmla="*/ 20 h 20"/>
                <a:gd name="T6" fmla="*/ 0 w 27"/>
                <a:gd name="T7" fmla="*/ 17 h 20"/>
                <a:gd name="T8" fmla="*/ 5 w 27"/>
                <a:gd name="T9" fmla="*/ 12 h 20"/>
                <a:gd name="T10" fmla="*/ 16 w 27"/>
                <a:gd name="T11" fmla="*/ 5 h 20"/>
                <a:gd name="T12" fmla="*/ 19 w 27"/>
                <a:gd name="T13" fmla="*/ 4 h 20"/>
                <a:gd name="T14" fmla="*/ 26 w 27"/>
                <a:gd name="T15" fmla="*/ 2 h 20"/>
                <a:gd name="T16" fmla="*/ 23 w 27"/>
                <a:gd name="T17" fmla="*/ 20 h 20"/>
                <a:gd name="T18" fmla="*/ 21 w 27"/>
                <a:gd name="T1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0">
                  <a:moveTo>
                    <a:pt x="21" y="18"/>
                  </a:moveTo>
                  <a:cubicBezTo>
                    <a:pt x="15" y="13"/>
                    <a:pt x="9" y="13"/>
                    <a:pt x="5" y="20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18"/>
                    <a:pt x="2" y="17"/>
                    <a:pt x="0" y="17"/>
                  </a:cubicBezTo>
                  <a:cubicBezTo>
                    <a:pt x="3" y="16"/>
                    <a:pt x="4" y="13"/>
                    <a:pt x="5" y="12"/>
                  </a:cubicBezTo>
                  <a:cubicBezTo>
                    <a:pt x="8" y="8"/>
                    <a:pt x="12" y="5"/>
                    <a:pt x="16" y="5"/>
                  </a:cubicBezTo>
                  <a:cubicBezTo>
                    <a:pt x="17" y="5"/>
                    <a:pt x="18" y="5"/>
                    <a:pt x="19" y="4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7" y="8"/>
                    <a:pt x="26" y="14"/>
                    <a:pt x="23" y="20"/>
                  </a:cubicBezTo>
                  <a:cubicBezTo>
                    <a:pt x="22" y="20"/>
                    <a:pt x="21" y="19"/>
                    <a:pt x="21" y="18"/>
                  </a:cubicBezTo>
                  <a:close/>
                </a:path>
              </a:pathLst>
            </a:custGeom>
            <a:solidFill>
              <a:srgbClr val="78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F3E8812D-B36E-1B27-C50C-CFE57C08E8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6" y="2683"/>
              <a:ext cx="127" cy="177"/>
            </a:xfrm>
            <a:custGeom>
              <a:avLst/>
              <a:gdLst>
                <a:gd name="T0" fmla="*/ 9 w 23"/>
                <a:gd name="T1" fmla="*/ 7 h 32"/>
                <a:gd name="T2" fmla="*/ 14 w 23"/>
                <a:gd name="T3" fmla="*/ 0 h 32"/>
                <a:gd name="T4" fmla="*/ 19 w 23"/>
                <a:gd name="T5" fmla="*/ 13 h 32"/>
                <a:gd name="T6" fmla="*/ 19 w 23"/>
                <a:gd name="T7" fmla="*/ 29 h 32"/>
                <a:gd name="T8" fmla="*/ 1 w 23"/>
                <a:gd name="T9" fmla="*/ 30 h 32"/>
                <a:gd name="T10" fmla="*/ 0 w 23"/>
                <a:gd name="T11" fmla="*/ 26 h 32"/>
                <a:gd name="T12" fmla="*/ 4 w 23"/>
                <a:gd name="T13" fmla="*/ 23 h 32"/>
                <a:gd name="T14" fmla="*/ 13 w 23"/>
                <a:gd name="T15" fmla="*/ 20 h 32"/>
                <a:gd name="T16" fmla="*/ 15 w 23"/>
                <a:gd name="T17" fmla="*/ 14 h 32"/>
                <a:gd name="T18" fmla="*/ 13 w 23"/>
                <a:gd name="T19" fmla="*/ 10 h 32"/>
                <a:gd name="T20" fmla="*/ 12 w 23"/>
                <a:gd name="T21" fmla="*/ 8 h 32"/>
                <a:gd name="T22" fmla="*/ 9 w 23"/>
                <a:gd name="T2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2">
                  <a:moveTo>
                    <a:pt x="9" y="7"/>
                  </a:moveTo>
                  <a:cubicBezTo>
                    <a:pt x="11" y="5"/>
                    <a:pt x="12" y="3"/>
                    <a:pt x="14" y="0"/>
                  </a:cubicBezTo>
                  <a:cubicBezTo>
                    <a:pt x="15" y="5"/>
                    <a:pt x="17" y="9"/>
                    <a:pt x="19" y="13"/>
                  </a:cubicBezTo>
                  <a:cubicBezTo>
                    <a:pt x="23" y="18"/>
                    <a:pt x="23" y="24"/>
                    <a:pt x="19" y="29"/>
                  </a:cubicBezTo>
                  <a:cubicBezTo>
                    <a:pt x="13" y="31"/>
                    <a:pt x="7" y="32"/>
                    <a:pt x="1" y="30"/>
                  </a:cubicBezTo>
                  <a:cubicBezTo>
                    <a:pt x="0" y="29"/>
                    <a:pt x="0" y="28"/>
                    <a:pt x="0" y="26"/>
                  </a:cubicBezTo>
                  <a:cubicBezTo>
                    <a:pt x="1" y="24"/>
                    <a:pt x="2" y="23"/>
                    <a:pt x="4" y="23"/>
                  </a:cubicBezTo>
                  <a:cubicBezTo>
                    <a:pt x="7" y="23"/>
                    <a:pt x="10" y="21"/>
                    <a:pt x="13" y="20"/>
                  </a:cubicBezTo>
                  <a:cubicBezTo>
                    <a:pt x="16" y="19"/>
                    <a:pt x="16" y="17"/>
                    <a:pt x="15" y="14"/>
                  </a:cubicBezTo>
                  <a:cubicBezTo>
                    <a:pt x="15" y="12"/>
                    <a:pt x="14" y="12"/>
                    <a:pt x="13" y="10"/>
                  </a:cubicBezTo>
                  <a:cubicBezTo>
                    <a:pt x="12" y="10"/>
                    <a:pt x="14" y="8"/>
                    <a:pt x="12" y="8"/>
                  </a:cubicBezTo>
                  <a:cubicBezTo>
                    <a:pt x="11" y="9"/>
                    <a:pt x="10" y="8"/>
                    <a:pt x="9" y="7"/>
                  </a:cubicBezTo>
                  <a:close/>
                </a:path>
              </a:pathLst>
            </a:custGeom>
            <a:solidFill>
              <a:srgbClr val="9FD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D83BADEF-DD05-EC38-4326-A708893E3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5" y="2512"/>
              <a:ext cx="133" cy="105"/>
            </a:xfrm>
            <a:custGeom>
              <a:avLst/>
              <a:gdLst>
                <a:gd name="T0" fmla="*/ 22 w 24"/>
                <a:gd name="T1" fmla="*/ 10 h 19"/>
                <a:gd name="T2" fmla="*/ 8 w 24"/>
                <a:gd name="T3" fmla="*/ 12 h 19"/>
                <a:gd name="T4" fmla="*/ 6 w 24"/>
                <a:gd name="T5" fmla="*/ 15 h 19"/>
                <a:gd name="T6" fmla="*/ 5 w 24"/>
                <a:gd name="T7" fmla="*/ 19 h 19"/>
                <a:gd name="T8" fmla="*/ 2 w 24"/>
                <a:gd name="T9" fmla="*/ 16 h 19"/>
                <a:gd name="T10" fmla="*/ 5 w 24"/>
                <a:gd name="T11" fmla="*/ 3 h 19"/>
                <a:gd name="T12" fmla="*/ 9 w 24"/>
                <a:gd name="T13" fmla="*/ 2 h 19"/>
                <a:gd name="T14" fmla="*/ 15 w 24"/>
                <a:gd name="T15" fmla="*/ 1 h 19"/>
                <a:gd name="T16" fmla="*/ 21 w 24"/>
                <a:gd name="T17" fmla="*/ 2 h 19"/>
                <a:gd name="T18" fmla="*/ 22 w 24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9">
                  <a:moveTo>
                    <a:pt x="22" y="10"/>
                  </a:moveTo>
                  <a:cubicBezTo>
                    <a:pt x="17" y="10"/>
                    <a:pt x="13" y="13"/>
                    <a:pt x="8" y="12"/>
                  </a:cubicBezTo>
                  <a:cubicBezTo>
                    <a:pt x="6" y="11"/>
                    <a:pt x="7" y="14"/>
                    <a:pt x="6" y="15"/>
                  </a:cubicBezTo>
                  <a:cubicBezTo>
                    <a:pt x="6" y="16"/>
                    <a:pt x="6" y="18"/>
                    <a:pt x="5" y="19"/>
                  </a:cubicBezTo>
                  <a:cubicBezTo>
                    <a:pt x="3" y="19"/>
                    <a:pt x="4" y="17"/>
                    <a:pt x="2" y="16"/>
                  </a:cubicBezTo>
                  <a:cubicBezTo>
                    <a:pt x="0" y="9"/>
                    <a:pt x="2" y="8"/>
                    <a:pt x="5" y="3"/>
                  </a:cubicBezTo>
                  <a:cubicBezTo>
                    <a:pt x="6" y="1"/>
                    <a:pt x="8" y="5"/>
                    <a:pt x="9" y="2"/>
                  </a:cubicBezTo>
                  <a:cubicBezTo>
                    <a:pt x="10" y="0"/>
                    <a:pt x="13" y="1"/>
                    <a:pt x="15" y="1"/>
                  </a:cubicBezTo>
                  <a:cubicBezTo>
                    <a:pt x="17" y="1"/>
                    <a:pt x="19" y="1"/>
                    <a:pt x="21" y="2"/>
                  </a:cubicBezTo>
                  <a:cubicBezTo>
                    <a:pt x="24" y="4"/>
                    <a:pt x="22" y="7"/>
                    <a:pt x="22" y="10"/>
                  </a:cubicBezTo>
                  <a:close/>
                </a:path>
              </a:pathLst>
            </a:custGeom>
            <a:solidFill>
              <a:srgbClr val="E16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3E2B21F3-5184-028B-7520-F2709868AB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6" y="2843"/>
              <a:ext cx="233" cy="50"/>
            </a:xfrm>
            <a:custGeom>
              <a:avLst/>
              <a:gdLst>
                <a:gd name="T0" fmla="*/ 10 w 42"/>
                <a:gd name="T1" fmla="*/ 0 h 9"/>
                <a:gd name="T2" fmla="*/ 21 w 42"/>
                <a:gd name="T3" fmla="*/ 1 h 9"/>
                <a:gd name="T4" fmla="*/ 28 w 42"/>
                <a:gd name="T5" fmla="*/ 0 h 9"/>
                <a:gd name="T6" fmla="*/ 36 w 42"/>
                <a:gd name="T7" fmla="*/ 0 h 9"/>
                <a:gd name="T8" fmla="*/ 40 w 42"/>
                <a:gd name="T9" fmla="*/ 7 h 9"/>
                <a:gd name="T10" fmla="*/ 31 w 42"/>
                <a:gd name="T11" fmla="*/ 8 h 9"/>
                <a:gd name="T12" fmla="*/ 3 w 42"/>
                <a:gd name="T13" fmla="*/ 7 h 9"/>
                <a:gd name="T14" fmla="*/ 0 w 42"/>
                <a:gd name="T15" fmla="*/ 4 h 9"/>
                <a:gd name="T16" fmla="*/ 3 w 42"/>
                <a:gd name="T17" fmla="*/ 1 h 9"/>
                <a:gd name="T18" fmla="*/ 6 w 42"/>
                <a:gd name="T19" fmla="*/ 1 h 9"/>
                <a:gd name="T20" fmla="*/ 10 w 42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9">
                  <a:moveTo>
                    <a:pt x="10" y="0"/>
                  </a:moveTo>
                  <a:cubicBezTo>
                    <a:pt x="14" y="2"/>
                    <a:pt x="17" y="1"/>
                    <a:pt x="21" y="1"/>
                  </a:cubicBezTo>
                  <a:cubicBezTo>
                    <a:pt x="23" y="1"/>
                    <a:pt x="25" y="0"/>
                    <a:pt x="28" y="0"/>
                  </a:cubicBezTo>
                  <a:cubicBezTo>
                    <a:pt x="31" y="0"/>
                    <a:pt x="33" y="0"/>
                    <a:pt x="36" y="0"/>
                  </a:cubicBezTo>
                  <a:cubicBezTo>
                    <a:pt x="42" y="0"/>
                    <a:pt x="42" y="1"/>
                    <a:pt x="40" y="7"/>
                  </a:cubicBezTo>
                  <a:cubicBezTo>
                    <a:pt x="37" y="9"/>
                    <a:pt x="34" y="8"/>
                    <a:pt x="31" y="8"/>
                  </a:cubicBezTo>
                  <a:cubicBezTo>
                    <a:pt x="21" y="7"/>
                    <a:pt x="12" y="8"/>
                    <a:pt x="3" y="7"/>
                  </a:cubicBezTo>
                  <a:cubicBezTo>
                    <a:pt x="1" y="6"/>
                    <a:pt x="0" y="6"/>
                    <a:pt x="0" y="4"/>
                  </a:cubicBezTo>
                  <a:cubicBezTo>
                    <a:pt x="0" y="2"/>
                    <a:pt x="2" y="2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7FC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0F314B47-6286-DD0B-C240-1E20667AEF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92" y="2794"/>
              <a:ext cx="116" cy="77"/>
            </a:xfrm>
            <a:custGeom>
              <a:avLst/>
              <a:gdLst>
                <a:gd name="T0" fmla="*/ 16 w 21"/>
                <a:gd name="T1" fmla="*/ 1 h 14"/>
                <a:gd name="T2" fmla="*/ 21 w 21"/>
                <a:gd name="T3" fmla="*/ 0 h 14"/>
                <a:gd name="T4" fmla="*/ 21 w 21"/>
                <a:gd name="T5" fmla="*/ 1 h 14"/>
                <a:gd name="T6" fmla="*/ 5 w 21"/>
                <a:gd name="T7" fmla="*/ 14 h 14"/>
                <a:gd name="T8" fmla="*/ 0 w 21"/>
                <a:gd name="T9" fmla="*/ 11 h 14"/>
                <a:gd name="T10" fmla="*/ 6 w 21"/>
                <a:gd name="T11" fmla="*/ 3 h 14"/>
                <a:gd name="T12" fmla="*/ 16 w 21"/>
                <a:gd name="T13" fmla="*/ 1 h 14"/>
                <a:gd name="T14" fmla="*/ 16 w 21"/>
                <a:gd name="T1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4">
                  <a:moveTo>
                    <a:pt x="16" y="1"/>
                  </a:moveTo>
                  <a:cubicBezTo>
                    <a:pt x="18" y="1"/>
                    <a:pt x="19" y="1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9"/>
                    <a:pt x="13" y="14"/>
                    <a:pt x="5" y="14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0" y="4"/>
                    <a:pt x="1" y="3"/>
                    <a:pt x="6" y="3"/>
                  </a:cubicBezTo>
                  <a:cubicBezTo>
                    <a:pt x="10" y="3"/>
                    <a:pt x="13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0D52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895A0321-5F51-2947-134B-22DDE730DD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9" y="2650"/>
              <a:ext cx="128" cy="83"/>
            </a:xfrm>
            <a:custGeom>
              <a:avLst/>
              <a:gdLst>
                <a:gd name="T0" fmla="*/ 18 w 23"/>
                <a:gd name="T1" fmla="*/ 0 h 15"/>
                <a:gd name="T2" fmla="*/ 22 w 23"/>
                <a:gd name="T3" fmla="*/ 7 h 15"/>
                <a:gd name="T4" fmla="*/ 17 w 23"/>
                <a:gd name="T5" fmla="*/ 13 h 15"/>
                <a:gd name="T6" fmla="*/ 5 w 23"/>
                <a:gd name="T7" fmla="*/ 14 h 15"/>
                <a:gd name="T8" fmla="*/ 3 w 23"/>
                <a:gd name="T9" fmla="*/ 10 h 15"/>
                <a:gd name="T10" fmla="*/ 14 w 23"/>
                <a:gd name="T11" fmla="*/ 7 h 15"/>
                <a:gd name="T12" fmla="*/ 17 w 23"/>
                <a:gd name="T13" fmla="*/ 5 h 15"/>
                <a:gd name="T14" fmla="*/ 18 w 23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5">
                  <a:moveTo>
                    <a:pt x="18" y="0"/>
                  </a:moveTo>
                  <a:cubicBezTo>
                    <a:pt x="20" y="2"/>
                    <a:pt x="22" y="4"/>
                    <a:pt x="22" y="7"/>
                  </a:cubicBezTo>
                  <a:cubicBezTo>
                    <a:pt x="23" y="11"/>
                    <a:pt x="20" y="12"/>
                    <a:pt x="17" y="13"/>
                  </a:cubicBezTo>
                  <a:cubicBezTo>
                    <a:pt x="13" y="15"/>
                    <a:pt x="9" y="15"/>
                    <a:pt x="5" y="14"/>
                  </a:cubicBezTo>
                  <a:cubicBezTo>
                    <a:pt x="3" y="13"/>
                    <a:pt x="0" y="13"/>
                    <a:pt x="3" y="10"/>
                  </a:cubicBezTo>
                  <a:cubicBezTo>
                    <a:pt x="7" y="9"/>
                    <a:pt x="10" y="7"/>
                    <a:pt x="14" y="7"/>
                  </a:cubicBezTo>
                  <a:cubicBezTo>
                    <a:pt x="16" y="7"/>
                    <a:pt x="16" y="6"/>
                    <a:pt x="17" y="5"/>
                  </a:cubicBezTo>
                  <a:cubicBezTo>
                    <a:pt x="17" y="3"/>
                    <a:pt x="18" y="2"/>
                    <a:pt x="18" y="0"/>
                  </a:cubicBezTo>
                  <a:close/>
                </a:path>
              </a:pathLst>
            </a:custGeom>
            <a:solidFill>
              <a:srgbClr val="E8A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70C6DB94-136A-C866-90C0-0E5171926C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4" y="2711"/>
              <a:ext cx="88" cy="127"/>
            </a:xfrm>
            <a:custGeom>
              <a:avLst/>
              <a:gdLst>
                <a:gd name="T0" fmla="*/ 16 w 16"/>
                <a:gd name="T1" fmla="*/ 12 h 23"/>
                <a:gd name="T2" fmla="*/ 12 w 16"/>
                <a:gd name="T3" fmla="*/ 22 h 23"/>
                <a:gd name="T4" fmla="*/ 8 w 16"/>
                <a:gd name="T5" fmla="*/ 22 h 23"/>
                <a:gd name="T6" fmla="*/ 7 w 16"/>
                <a:gd name="T7" fmla="*/ 21 h 23"/>
                <a:gd name="T8" fmla="*/ 0 w 16"/>
                <a:gd name="T9" fmla="*/ 15 h 23"/>
                <a:gd name="T10" fmla="*/ 2 w 16"/>
                <a:gd name="T11" fmla="*/ 13 h 23"/>
                <a:gd name="T12" fmla="*/ 7 w 16"/>
                <a:gd name="T13" fmla="*/ 4 h 23"/>
                <a:gd name="T14" fmla="*/ 11 w 16"/>
                <a:gd name="T15" fmla="*/ 2 h 23"/>
                <a:gd name="T16" fmla="*/ 16 w 16"/>
                <a:gd name="T17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16" y="12"/>
                  </a:moveTo>
                  <a:cubicBezTo>
                    <a:pt x="14" y="16"/>
                    <a:pt x="13" y="19"/>
                    <a:pt x="12" y="22"/>
                  </a:cubicBezTo>
                  <a:cubicBezTo>
                    <a:pt x="10" y="23"/>
                    <a:pt x="9" y="23"/>
                    <a:pt x="8" y="22"/>
                  </a:cubicBezTo>
                  <a:cubicBezTo>
                    <a:pt x="8" y="22"/>
                    <a:pt x="7" y="21"/>
                    <a:pt x="7" y="21"/>
                  </a:cubicBezTo>
                  <a:cubicBezTo>
                    <a:pt x="6" y="19"/>
                    <a:pt x="1" y="15"/>
                    <a:pt x="0" y="15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8" y="12"/>
                    <a:pt x="9" y="10"/>
                    <a:pt x="7" y="4"/>
                  </a:cubicBezTo>
                  <a:cubicBezTo>
                    <a:pt x="7" y="2"/>
                    <a:pt x="9" y="0"/>
                    <a:pt x="11" y="2"/>
                  </a:cubicBezTo>
                  <a:cubicBezTo>
                    <a:pt x="13" y="5"/>
                    <a:pt x="13" y="10"/>
                    <a:pt x="16" y="12"/>
                  </a:cubicBezTo>
                  <a:close/>
                </a:path>
              </a:pathLst>
            </a:custGeom>
            <a:solidFill>
              <a:srgbClr val="F1E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B8E7113A-FBBD-EC0C-B372-D1291BC7BB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1" y="2877"/>
              <a:ext cx="216" cy="66"/>
            </a:xfrm>
            <a:custGeom>
              <a:avLst/>
              <a:gdLst>
                <a:gd name="T0" fmla="*/ 1 w 39"/>
                <a:gd name="T1" fmla="*/ 0 h 12"/>
                <a:gd name="T2" fmla="*/ 39 w 39"/>
                <a:gd name="T3" fmla="*/ 1 h 12"/>
                <a:gd name="T4" fmla="*/ 38 w 39"/>
                <a:gd name="T5" fmla="*/ 2 h 12"/>
                <a:gd name="T6" fmla="*/ 38 w 39"/>
                <a:gd name="T7" fmla="*/ 10 h 12"/>
                <a:gd name="T8" fmla="*/ 37 w 39"/>
                <a:gd name="T9" fmla="*/ 12 h 12"/>
                <a:gd name="T10" fmla="*/ 36 w 39"/>
                <a:gd name="T11" fmla="*/ 8 h 12"/>
                <a:gd name="T12" fmla="*/ 32 w 39"/>
                <a:gd name="T13" fmla="*/ 4 h 12"/>
                <a:gd name="T14" fmla="*/ 8 w 39"/>
                <a:gd name="T15" fmla="*/ 4 h 12"/>
                <a:gd name="T16" fmla="*/ 6 w 39"/>
                <a:gd name="T17" fmla="*/ 4 h 12"/>
                <a:gd name="T18" fmla="*/ 1 w 39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12">
                  <a:moveTo>
                    <a:pt x="1" y="0"/>
                  </a:moveTo>
                  <a:cubicBezTo>
                    <a:pt x="14" y="0"/>
                    <a:pt x="26" y="0"/>
                    <a:pt x="39" y="1"/>
                  </a:cubicBezTo>
                  <a:cubicBezTo>
                    <a:pt x="39" y="1"/>
                    <a:pt x="39" y="2"/>
                    <a:pt x="38" y="2"/>
                  </a:cubicBezTo>
                  <a:cubicBezTo>
                    <a:pt x="38" y="5"/>
                    <a:pt x="38" y="7"/>
                    <a:pt x="38" y="10"/>
                  </a:cubicBezTo>
                  <a:cubicBezTo>
                    <a:pt x="38" y="11"/>
                    <a:pt x="38" y="12"/>
                    <a:pt x="37" y="12"/>
                  </a:cubicBezTo>
                  <a:cubicBezTo>
                    <a:pt x="35" y="11"/>
                    <a:pt x="35" y="9"/>
                    <a:pt x="36" y="8"/>
                  </a:cubicBezTo>
                  <a:cubicBezTo>
                    <a:pt x="36" y="5"/>
                    <a:pt x="34" y="4"/>
                    <a:pt x="32" y="4"/>
                  </a:cubicBezTo>
                  <a:cubicBezTo>
                    <a:pt x="24" y="5"/>
                    <a:pt x="16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4" y="3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5462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4C935AFD-9654-D848-1F92-C23BBB1667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53" y="2843"/>
              <a:ext cx="111" cy="45"/>
            </a:xfrm>
            <a:custGeom>
              <a:avLst/>
              <a:gdLst>
                <a:gd name="T0" fmla="*/ 2 w 20"/>
                <a:gd name="T1" fmla="*/ 8 h 8"/>
                <a:gd name="T2" fmla="*/ 1 w 20"/>
                <a:gd name="T3" fmla="*/ 4 h 8"/>
                <a:gd name="T4" fmla="*/ 4 w 20"/>
                <a:gd name="T5" fmla="*/ 0 h 8"/>
                <a:gd name="T6" fmla="*/ 16 w 20"/>
                <a:gd name="T7" fmla="*/ 0 h 8"/>
                <a:gd name="T8" fmla="*/ 19 w 20"/>
                <a:gd name="T9" fmla="*/ 5 h 8"/>
                <a:gd name="T10" fmla="*/ 14 w 20"/>
                <a:gd name="T11" fmla="*/ 7 h 8"/>
                <a:gd name="T12" fmla="*/ 4 w 20"/>
                <a:gd name="T13" fmla="*/ 7 h 8"/>
                <a:gd name="T14" fmla="*/ 2 w 20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">
                  <a:moveTo>
                    <a:pt x="2" y="8"/>
                  </a:moveTo>
                  <a:cubicBezTo>
                    <a:pt x="1" y="7"/>
                    <a:pt x="1" y="6"/>
                    <a:pt x="1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18" y="2"/>
                    <a:pt x="20" y="3"/>
                    <a:pt x="19" y="5"/>
                  </a:cubicBezTo>
                  <a:cubicBezTo>
                    <a:pt x="19" y="8"/>
                    <a:pt x="16" y="7"/>
                    <a:pt x="14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3" y="8"/>
                    <a:pt x="3" y="8"/>
                    <a:pt x="2" y="8"/>
                  </a:cubicBezTo>
                  <a:close/>
                </a:path>
              </a:pathLst>
            </a:custGeom>
            <a:solidFill>
              <a:srgbClr val="C4E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BC07CED3-B84C-AF2F-C57B-C3DF7FD4C5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3" y="2302"/>
              <a:ext cx="56" cy="160"/>
            </a:xfrm>
            <a:custGeom>
              <a:avLst/>
              <a:gdLst>
                <a:gd name="T0" fmla="*/ 2 w 10"/>
                <a:gd name="T1" fmla="*/ 18 h 29"/>
                <a:gd name="T2" fmla="*/ 5 w 10"/>
                <a:gd name="T3" fmla="*/ 0 h 29"/>
                <a:gd name="T4" fmla="*/ 5 w 10"/>
                <a:gd name="T5" fmla="*/ 0 h 29"/>
                <a:gd name="T6" fmla="*/ 7 w 10"/>
                <a:gd name="T7" fmla="*/ 8 h 29"/>
                <a:gd name="T8" fmla="*/ 7 w 10"/>
                <a:gd name="T9" fmla="*/ 12 h 29"/>
                <a:gd name="T10" fmla="*/ 6 w 10"/>
                <a:gd name="T11" fmla="*/ 25 h 29"/>
                <a:gd name="T12" fmla="*/ 2 w 10"/>
                <a:gd name="T13" fmla="*/ 26 h 29"/>
                <a:gd name="T14" fmla="*/ 2 w 10"/>
                <a:gd name="T15" fmla="*/ 26 h 29"/>
                <a:gd name="T16" fmla="*/ 2 w 10"/>
                <a:gd name="T17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9">
                  <a:moveTo>
                    <a:pt x="2" y="18"/>
                  </a:moveTo>
                  <a:cubicBezTo>
                    <a:pt x="3" y="12"/>
                    <a:pt x="6" y="7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2"/>
                    <a:pt x="10" y="5"/>
                    <a:pt x="7" y="8"/>
                  </a:cubicBezTo>
                  <a:cubicBezTo>
                    <a:pt x="6" y="9"/>
                    <a:pt x="6" y="10"/>
                    <a:pt x="7" y="12"/>
                  </a:cubicBezTo>
                  <a:cubicBezTo>
                    <a:pt x="8" y="16"/>
                    <a:pt x="8" y="21"/>
                    <a:pt x="6" y="25"/>
                  </a:cubicBezTo>
                  <a:cubicBezTo>
                    <a:pt x="5" y="26"/>
                    <a:pt x="4" y="29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" y="23"/>
                    <a:pt x="0" y="21"/>
                    <a:pt x="2" y="18"/>
                  </a:cubicBezTo>
                  <a:close/>
                </a:path>
              </a:pathLst>
            </a:custGeom>
            <a:solidFill>
              <a:srgbClr val="612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FBCBA45A-0D44-F5CE-8C74-37B40142C3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4" y="2877"/>
              <a:ext cx="100" cy="232"/>
            </a:xfrm>
            <a:custGeom>
              <a:avLst/>
              <a:gdLst>
                <a:gd name="T0" fmla="*/ 0 w 18"/>
                <a:gd name="T1" fmla="*/ 2 h 42"/>
                <a:gd name="T2" fmla="*/ 0 w 18"/>
                <a:gd name="T3" fmla="*/ 1 h 42"/>
                <a:gd name="T4" fmla="*/ 17 w 18"/>
                <a:gd name="T5" fmla="*/ 0 h 42"/>
                <a:gd name="T6" fmla="*/ 18 w 18"/>
                <a:gd name="T7" fmla="*/ 2 h 42"/>
                <a:gd name="T8" fmla="*/ 12 w 18"/>
                <a:gd name="T9" fmla="*/ 4 h 42"/>
                <a:gd name="T10" fmla="*/ 6 w 18"/>
                <a:gd name="T11" fmla="*/ 10 h 42"/>
                <a:gd name="T12" fmla="*/ 6 w 18"/>
                <a:gd name="T13" fmla="*/ 32 h 42"/>
                <a:gd name="T14" fmla="*/ 5 w 18"/>
                <a:gd name="T15" fmla="*/ 37 h 42"/>
                <a:gd name="T16" fmla="*/ 4 w 18"/>
                <a:gd name="T17" fmla="*/ 42 h 42"/>
                <a:gd name="T18" fmla="*/ 3 w 18"/>
                <a:gd name="T19" fmla="*/ 40 h 42"/>
                <a:gd name="T20" fmla="*/ 2 w 18"/>
                <a:gd name="T21" fmla="*/ 6 h 42"/>
                <a:gd name="T22" fmla="*/ 0 w 18"/>
                <a:gd name="T23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4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6" y="0"/>
                    <a:pt x="12" y="0"/>
                    <a:pt x="17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6" y="4"/>
                    <a:pt x="14" y="4"/>
                    <a:pt x="12" y="4"/>
                  </a:cubicBezTo>
                  <a:cubicBezTo>
                    <a:pt x="6" y="4"/>
                    <a:pt x="6" y="4"/>
                    <a:pt x="6" y="10"/>
                  </a:cubicBezTo>
                  <a:cubicBezTo>
                    <a:pt x="6" y="17"/>
                    <a:pt x="6" y="24"/>
                    <a:pt x="6" y="32"/>
                  </a:cubicBezTo>
                  <a:cubicBezTo>
                    <a:pt x="6" y="34"/>
                    <a:pt x="6" y="35"/>
                    <a:pt x="5" y="37"/>
                  </a:cubicBezTo>
                  <a:cubicBezTo>
                    <a:pt x="4" y="39"/>
                    <a:pt x="5" y="41"/>
                    <a:pt x="4" y="42"/>
                  </a:cubicBezTo>
                  <a:cubicBezTo>
                    <a:pt x="2" y="42"/>
                    <a:pt x="3" y="40"/>
                    <a:pt x="3" y="40"/>
                  </a:cubicBezTo>
                  <a:cubicBezTo>
                    <a:pt x="3" y="28"/>
                    <a:pt x="2" y="17"/>
                    <a:pt x="2" y="6"/>
                  </a:cubicBezTo>
                  <a:cubicBezTo>
                    <a:pt x="2" y="4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7E8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B252CC80-28E3-BEA3-201E-D994D22332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9" y="2440"/>
              <a:ext cx="89" cy="105"/>
            </a:xfrm>
            <a:custGeom>
              <a:avLst/>
              <a:gdLst>
                <a:gd name="T0" fmla="*/ 10 w 16"/>
                <a:gd name="T1" fmla="*/ 1 h 19"/>
                <a:gd name="T2" fmla="*/ 14 w 16"/>
                <a:gd name="T3" fmla="*/ 0 h 19"/>
                <a:gd name="T4" fmla="*/ 10 w 16"/>
                <a:gd name="T5" fmla="*/ 7 h 19"/>
                <a:gd name="T6" fmla="*/ 9 w 16"/>
                <a:gd name="T7" fmla="*/ 11 h 19"/>
                <a:gd name="T8" fmla="*/ 6 w 16"/>
                <a:gd name="T9" fmla="*/ 18 h 19"/>
                <a:gd name="T10" fmla="*/ 1 w 16"/>
                <a:gd name="T11" fmla="*/ 15 h 19"/>
                <a:gd name="T12" fmla="*/ 1 w 16"/>
                <a:gd name="T13" fmla="*/ 15 h 19"/>
                <a:gd name="T14" fmla="*/ 3 w 16"/>
                <a:gd name="T15" fmla="*/ 11 h 19"/>
                <a:gd name="T16" fmla="*/ 8 w 16"/>
                <a:gd name="T17" fmla="*/ 5 h 19"/>
                <a:gd name="T18" fmla="*/ 5 w 16"/>
                <a:gd name="T19" fmla="*/ 3 h 19"/>
                <a:gd name="T20" fmla="*/ 8 w 16"/>
                <a:gd name="T21" fmla="*/ 2 h 19"/>
                <a:gd name="T22" fmla="*/ 10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0" y="1"/>
                  </a:moveTo>
                  <a:cubicBezTo>
                    <a:pt x="12" y="2"/>
                    <a:pt x="13" y="1"/>
                    <a:pt x="14" y="0"/>
                  </a:cubicBezTo>
                  <a:cubicBezTo>
                    <a:pt x="15" y="4"/>
                    <a:pt x="16" y="7"/>
                    <a:pt x="10" y="7"/>
                  </a:cubicBezTo>
                  <a:cubicBezTo>
                    <a:pt x="8" y="7"/>
                    <a:pt x="9" y="9"/>
                    <a:pt x="9" y="11"/>
                  </a:cubicBezTo>
                  <a:cubicBezTo>
                    <a:pt x="8" y="13"/>
                    <a:pt x="8" y="16"/>
                    <a:pt x="6" y="18"/>
                  </a:cubicBezTo>
                  <a:cubicBezTo>
                    <a:pt x="4" y="19"/>
                    <a:pt x="2" y="17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3"/>
                    <a:pt x="2" y="11"/>
                    <a:pt x="3" y="11"/>
                  </a:cubicBezTo>
                  <a:cubicBezTo>
                    <a:pt x="7" y="11"/>
                    <a:pt x="7" y="7"/>
                    <a:pt x="8" y="5"/>
                  </a:cubicBez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7" y="3"/>
                    <a:pt x="8" y="2"/>
                  </a:cubicBezTo>
                  <a:cubicBezTo>
                    <a:pt x="9" y="2"/>
                    <a:pt x="9" y="2"/>
                    <a:pt x="10" y="1"/>
                  </a:cubicBezTo>
                  <a:close/>
                </a:path>
              </a:pathLst>
            </a:custGeom>
            <a:solidFill>
              <a:srgbClr val="DC8E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B4047B5D-EE70-EAF6-7E0A-B1E369ED6C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2" y="2783"/>
              <a:ext cx="66" cy="66"/>
            </a:xfrm>
            <a:custGeom>
              <a:avLst/>
              <a:gdLst>
                <a:gd name="T0" fmla="*/ 4 w 12"/>
                <a:gd name="T1" fmla="*/ 2 h 12"/>
                <a:gd name="T2" fmla="*/ 6 w 12"/>
                <a:gd name="T3" fmla="*/ 2 h 12"/>
                <a:gd name="T4" fmla="*/ 11 w 12"/>
                <a:gd name="T5" fmla="*/ 5 h 12"/>
                <a:gd name="T6" fmla="*/ 12 w 12"/>
                <a:gd name="T7" fmla="*/ 9 h 12"/>
                <a:gd name="T8" fmla="*/ 6 w 12"/>
                <a:gd name="T9" fmla="*/ 12 h 12"/>
                <a:gd name="T10" fmla="*/ 2 w 12"/>
                <a:gd name="T11" fmla="*/ 12 h 12"/>
                <a:gd name="T12" fmla="*/ 1 w 12"/>
                <a:gd name="T13" fmla="*/ 11 h 12"/>
                <a:gd name="T14" fmla="*/ 3 w 12"/>
                <a:gd name="T15" fmla="*/ 3 h 12"/>
                <a:gd name="T16" fmla="*/ 3 w 12"/>
                <a:gd name="T17" fmla="*/ 2 h 12"/>
                <a:gd name="T18" fmla="*/ 4 w 12"/>
                <a:gd name="T1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4" y="2"/>
                  </a:moveTo>
                  <a:cubicBezTo>
                    <a:pt x="4" y="2"/>
                    <a:pt x="5" y="2"/>
                    <a:pt x="6" y="2"/>
                  </a:cubicBezTo>
                  <a:cubicBezTo>
                    <a:pt x="9" y="1"/>
                    <a:pt x="11" y="0"/>
                    <a:pt x="11" y="5"/>
                  </a:cubicBezTo>
                  <a:cubicBezTo>
                    <a:pt x="11" y="6"/>
                    <a:pt x="12" y="7"/>
                    <a:pt x="12" y="9"/>
                  </a:cubicBezTo>
                  <a:cubicBezTo>
                    <a:pt x="11" y="11"/>
                    <a:pt x="8" y="11"/>
                    <a:pt x="6" y="12"/>
                  </a:cubicBezTo>
                  <a:cubicBezTo>
                    <a:pt x="5" y="12"/>
                    <a:pt x="3" y="12"/>
                    <a:pt x="2" y="12"/>
                  </a:cubicBezTo>
                  <a:cubicBezTo>
                    <a:pt x="2" y="12"/>
                    <a:pt x="1" y="11"/>
                    <a:pt x="1" y="11"/>
                  </a:cubicBezTo>
                  <a:cubicBezTo>
                    <a:pt x="0" y="8"/>
                    <a:pt x="3" y="6"/>
                    <a:pt x="3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E39C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31B71945-AF67-4AC4-8685-19F1C73682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4" y="2843"/>
              <a:ext cx="167" cy="50"/>
            </a:xfrm>
            <a:custGeom>
              <a:avLst/>
              <a:gdLst>
                <a:gd name="T0" fmla="*/ 18 w 30"/>
                <a:gd name="T1" fmla="*/ 7 h 9"/>
                <a:gd name="T2" fmla="*/ 0 w 30"/>
                <a:gd name="T3" fmla="*/ 7 h 9"/>
                <a:gd name="T4" fmla="*/ 12 w 30"/>
                <a:gd name="T5" fmla="*/ 6 h 9"/>
                <a:gd name="T6" fmla="*/ 17 w 30"/>
                <a:gd name="T7" fmla="*/ 6 h 9"/>
                <a:gd name="T8" fmla="*/ 14 w 30"/>
                <a:gd name="T9" fmla="*/ 0 h 9"/>
                <a:gd name="T10" fmla="*/ 16 w 30"/>
                <a:gd name="T11" fmla="*/ 0 h 9"/>
                <a:gd name="T12" fmla="*/ 22 w 30"/>
                <a:gd name="T13" fmla="*/ 1 h 9"/>
                <a:gd name="T14" fmla="*/ 23 w 30"/>
                <a:gd name="T15" fmla="*/ 2 h 9"/>
                <a:gd name="T16" fmla="*/ 28 w 30"/>
                <a:gd name="T17" fmla="*/ 5 h 9"/>
                <a:gd name="T18" fmla="*/ 30 w 30"/>
                <a:gd name="T19" fmla="*/ 6 h 9"/>
                <a:gd name="T20" fmla="*/ 18 w 30"/>
                <a:gd name="T2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9">
                  <a:moveTo>
                    <a:pt x="18" y="7"/>
                  </a:moveTo>
                  <a:cubicBezTo>
                    <a:pt x="12" y="7"/>
                    <a:pt x="6" y="7"/>
                    <a:pt x="0" y="7"/>
                  </a:cubicBezTo>
                  <a:cubicBezTo>
                    <a:pt x="4" y="5"/>
                    <a:pt x="8" y="6"/>
                    <a:pt x="12" y="6"/>
                  </a:cubicBezTo>
                  <a:cubicBezTo>
                    <a:pt x="14" y="6"/>
                    <a:pt x="15" y="6"/>
                    <a:pt x="17" y="6"/>
                  </a:cubicBezTo>
                  <a:cubicBezTo>
                    <a:pt x="17" y="3"/>
                    <a:pt x="14" y="2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8" y="0"/>
                    <a:pt x="20" y="2"/>
                    <a:pt x="22" y="1"/>
                  </a:cubicBezTo>
                  <a:cubicBezTo>
                    <a:pt x="23" y="1"/>
                    <a:pt x="23" y="1"/>
                    <a:pt x="23" y="2"/>
                  </a:cubicBezTo>
                  <a:cubicBezTo>
                    <a:pt x="25" y="3"/>
                    <a:pt x="27" y="4"/>
                    <a:pt x="28" y="5"/>
                  </a:cubicBezTo>
                  <a:cubicBezTo>
                    <a:pt x="30" y="4"/>
                    <a:pt x="30" y="5"/>
                    <a:pt x="30" y="6"/>
                  </a:cubicBezTo>
                  <a:cubicBezTo>
                    <a:pt x="26" y="9"/>
                    <a:pt x="22" y="8"/>
                    <a:pt x="18" y="7"/>
                  </a:cubicBezTo>
                  <a:close/>
                </a:path>
              </a:pathLst>
            </a:custGeom>
            <a:solidFill>
              <a:srgbClr val="91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16465123-7783-22B0-1109-57CAF43A5F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85" y="2888"/>
              <a:ext cx="22" cy="226"/>
            </a:xfrm>
            <a:custGeom>
              <a:avLst/>
              <a:gdLst>
                <a:gd name="T0" fmla="*/ 2 w 4"/>
                <a:gd name="T1" fmla="*/ 10 h 41"/>
                <a:gd name="T2" fmla="*/ 3 w 4"/>
                <a:gd name="T3" fmla="*/ 0 h 41"/>
                <a:gd name="T4" fmla="*/ 4 w 4"/>
                <a:gd name="T5" fmla="*/ 33 h 41"/>
                <a:gd name="T6" fmla="*/ 3 w 4"/>
                <a:gd name="T7" fmla="*/ 41 h 41"/>
                <a:gd name="T8" fmla="*/ 2 w 4"/>
                <a:gd name="T9" fmla="*/ 37 h 41"/>
                <a:gd name="T10" fmla="*/ 1 w 4"/>
                <a:gd name="T11" fmla="*/ 34 h 41"/>
                <a:gd name="T12" fmla="*/ 1 w 4"/>
                <a:gd name="T13" fmla="*/ 13 h 41"/>
                <a:gd name="T14" fmla="*/ 2 w 4"/>
                <a:gd name="T15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1">
                  <a:moveTo>
                    <a:pt x="2" y="10"/>
                  </a:moveTo>
                  <a:cubicBezTo>
                    <a:pt x="4" y="7"/>
                    <a:pt x="1" y="3"/>
                    <a:pt x="3" y="0"/>
                  </a:cubicBezTo>
                  <a:cubicBezTo>
                    <a:pt x="3" y="11"/>
                    <a:pt x="3" y="22"/>
                    <a:pt x="4" y="33"/>
                  </a:cubicBezTo>
                  <a:cubicBezTo>
                    <a:pt x="3" y="36"/>
                    <a:pt x="4" y="38"/>
                    <a:pt x="3" y="41"/>
                  </a:cubicBezTo>
                  <a:cubicBezTo>
                    <a:pt x="1" y="39"/>
                    <a:pt x="2" y="38"/>
                    <a:pt x="2" y="37"/>
                  </a:cubicBezTo>
                  <a:cubicBezTo>
                    <a:pt x="1" y="36"/>
                    <a:pt x="1" y="35"/>
                    <a:pt x="1" y="34"/>
                  </a:cubicBezTo>
                  <a:cubicBezTo>
                    <a:pt x="0" y="27"/>
                    <a:pt x="0" y="20"/>
                    <a:pt x="1" y="13"/>
                  </a:cubicBezTo>
                  <a:cubicBezTo>
                    <a:pt x="1" y="12"/>
                    <a:pt x="1" y="11"/>
                    <a:pt x="2" y="10"/>
                  </a:cubicBezTo>
                  <a:close/>
                </a:path>
              </a:pathLst>
            </a:custGeom>
            <a:solidFill>
              <a:srgbClr val="7F8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2BCF591E-7280-39AD-5249-FAA432AD27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47" y="2794"/>
              <a:ext cx="45" cy="71"/>
            </a:xfrm>
            <a:custGeom>
              <a:avLst/>
              <a:gdLst>
                <a:gd name="T0" fmla="*/ 7 w 8"/>
                <a:gd name="T1" fmla="*/ 11 h 13"/>
                <a:gd name="T2" fmla="*/ 1 w 8"/>
                <a:gd name="T3" fmla="*/ 9 h 13"/>
                <a:gd name="T4" fmla="*/ 0 w 8"/>
                <a:gd name="T5" fmla="*/ 7 h 13"/>
                <a:gd name="T6" fmla="*/ 3 w 8"/>
                <a:gd name="T7" fmla="*/ 5 h 13"/>
                <a:gd name="T8" fmla="*/ 5 w 8"/>
                <a:gd name="T9" fmla="*/ 0 h 13"/>
                <a:gd name="T10" fmla="*/ 5 w 8"/>
                <a:gd name="T11" fmla="*/ 3 h 13"/>
                <a:gd name="T12" fmla="*/ 7 w 8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3">
                  <a:moveTo>
                    <a:pt x="7" y="11"/>
                  </a:moveTo>
                  <a:cubicBezTo>
                    <a:pt x="5" y="13"/>
                    <a:pt x="3" y="11"/>
                    <a:pt x="1" y="9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2" y="8"/>
                    <a:pt x="3" y="7"/>
                    <a:pt x="3" y="5"/>
                  </a:cubicBezTo>
                  <a:cubicBezTo>
                    <a:pt x="3" y="3"/>
                    <a:pt x="3" y="2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6" y="5"/>
                    <a:pt x="8" y="7"/>
                    <a:pt x="7" y="11"/>
                  </a:cubicBezTo>
                  <a:close/>
                </a:path>
              </a:pathLst>
            </a:custGeom>
            <a:solidFill>
              <a:srgbClr val="CBB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id="{E1B9F363-F63A-E26F-402D-7B26562216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0" y="2700"/>
              <a:ext cx="67" cy="33"/>
            </a:xfrm>
            <a:custGeom>
              <a:avLst/>
              <a:gdLst>
                <a:gd name="T0" fmla="*/ 8 w 12"/>
                <a:gd name="T1" fmla="*/ 5 h 6"/>
                <a:gd name="T2" fmla="*/ 4 w 12"/>
                <a:gd name="T3" fmla="*/ 6 h 6"/>
                <a:gd name="T4" fmla="*/ 4 w 12"/>
                <a:gd name="T5" fmla="*/ 6 h 6"/>
                <a:gd name="T6" fmla="*/ 1 w 12"/>
                <a:gd name="T7" fmla="*/ 2 h 6"/>
                <a:gd name="T8" fmla="*/ 10 w 12"/>
                <a:gd name="T9" fmla="*/ 1 h 6"/>
                <a:gd name="T10" fmla="*/ 12 w 12"/>
                <a:gd name="T11" fmla="*/ 4 h 6"/>
                <a:gd name="T12" fmla="*/ 8 w 12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8" y="5"/>
                  </a:moveTo>
                  <a:cubicBezTo>
                    <a:pt x="6" y="3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0" y="5"/>
                    <a:pt x="1" y="2"/>
                  </a:cubicBezTo>
                  <a:cubicBezTo>
                    <a:pt x="4" y="0"/>
                    <a:pt x="7" y="3"/>
                    <a:pt x="10" y="1"/>
                  </a:cubicBezTo>
                  <a:cubicBezTo>
                    <a:pt x="9" y="3"/>
                    <a:pt x="11" y="4"/>
                    <a:pt x="12" y="4"/>
                  </a:cubicBezTo>
                  <a:cubicBezTo>
                    <a:pt x="11" y="6"/>
                    <a:pt x="9" y="6"/>
                    <a:pt x="8" y="5"/>
                  </a:cubicBezTo>
                  <a:close/>
                </a:path>
              </a:pathLst>
            </a:custGeom>
            <a:solidFill>
              <a:srgbClr val="DFB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23865630-D45C-1015-C949-F97F8F6A95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6" y="2661"/>
              <a:ext cx="50" cy="22"/>
            </a:xfrm>
            <a:custGeom>
              <a:avLst/>
              <a:gdLst>
                <a:gd name="T0" fmla="*/ 1 w 9"/>
                <a:gd name="T1" fmla="*/ 0 h 4"/>
                <a:gd name="T2" fmla="*/ 7 w 9"/>
                <a:gd name="T3" fmla="*/ 0 h 4"/>
                <a:gd name="T4" fmla="*/ 9 w 9"/>
                <a:gd name="T5" fmla="*/ 0 h 4"/>
                <a:gd name="T6" fmla="*/ 0 w 9"/>
                <a:gd name="T7" fmla="*/ 1 h 4"/>
                <a:gd name="T8" fmla="*/ 1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1" y="0"/>
                  </a:moveTo>
                  <a:cubicBezTo>
                    <a:pt x="3" y="1"/>
                    <a:pt x="5" y="2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5" y="4"/>
                    <a:pt x="2" y="4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917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id="{986B5B7B-2FFA-8284-E6A3-E31E5A2F91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9" y="2711"/>
              <a:ext cx="34" cy="38"/>
            </a:xfrm>
            <a:custGeom>
              <a:avLst/>
              <a:gdLst>
                <a:gd name="T0" fmla="*/ 3 w 6"/>
                <a:gd name="T1" fmla="*/ 0 h 7"/>
                <a:gd name="T2" fmla="*/ 6 w 6"/>
                <a:gd name="T3" fmla="*/ 4 h 7"/>
                <a:gd name="T4" fmla="*/ 1 w 6"/>
                <a:gd name="T5" fmla="*/ 5 h 7"/>
                <a:gd name="T6" fmla="*/ 1 w 6"/>
                <a:gd name="T7" fmla="*/ 2 h 7"/>
                <a:gd name="T8" fmla="*/ 3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3" y="2"/>
                    <a:pt x="4" y="3"/>
                    <a:pt x="6" y="4"/>
                  </a:cubicBezTo>
                  <a:cubicBezTo>
                    <a:pt x="4" y="4"/>
                    <a:pt x="3" y="7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1E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51623ACB-0B3F-4416-F7C4-4E79C14430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63" y="2396"/>
              <a:ext cx="39" cy="22"/>
            </a:xfrm>
            <a:custGeom>
              <a:avLst/>
              <a:gdLst>
                <a:gd name="T0" fmla="*/ 0 w 7"/>
                <a:gd name="T1" fmla="*/ 1 h 4"/>
                <a:gd name="T2" fmla="*/ 2 w 7"/>
                <a:gd name="T3" fmla="*/ 1 h 4"/>
                <a:gd name="T4" fmla="*/ 7 w 7"/>
                <a:gd name="T5" fmla="*/ 3 h 4"/>
                <a:gd name="T6" fmla="*/ 1 w 7"/>
                <a:gd name="T7" fmla="*/ 3 h 4"/>
                <a:gd name="T8" fmla="*/ 0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2"/>
                    <a:pt x="6" y="0"/>
                    <a:pt x="7" y="3"/>
                  </a:cubicBezTo>
                  <a:cubicBezTo>
                    <a:pt x="5" y="4"/>
                    <a:pt x="3" y="1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9F5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C94D1C78-071D-CDA1-BB66-B1883409F6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4" y="2523"/>
              <a:ext cx="28" cy="27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3 h 5"/>
                <a:gd name="T4" fmla="*/ 0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2" y="1"/>
                    <a:pt x="3" y="2"/>
                    <a:pt x="5" y="3"/>
                  </a:cubicBezTo>
                  <a:cubicBezTo>
                    <a:pt x="2" y="5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E7A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1C6D8F08-93F4-3C5B-993D-2AE2BB9A20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" y="2827"/>
              <a:ext cx="77" cy="265"/>
            </a:xfrm>
            <a:custGeom>
              <a:avLst/>
              <a:gdLst>
                <a:gd name="T0" fmla="*/ 10 w 14"/>
                <a:gd name="T1" fmla="*/ 44 h 48"/>
                <a:gd name="T2" fmla="*/ 4 w 14"/>
                <a:gd name="T3" fmla="*/ 28 h 48"/>
                <a:gd name="T4" fmla="*/ 4 w 14"/>
                <a:gd name="T5" fmla="*/ 16 h 48"/>
                <a:gd name="T6" fmla="*/ 2 w 14"/>
                <a:gd name="T7" fmla="*/ 9 h 48"/>
                <a:gd name="T8" fmla="*/ 4 w 14"/>
                <a:gd name="T9" fmla="*/ 2 h 48"/>
                <a:gd name="T10" fmla="*/ 12 w 14"/>
                <a:gd name="T11" fmla="*/ 0 h 48"/>
                <a:gd name="T12" fmla="*/ 13 w 14"/>
                <a:gd name="T13" fmla="*/ 4 h 48"/>
                <a:gd name="T14" fmla="*/ 10 w 14"/>
                <a:gd name="T15" fmla="*/ 6 h 48"/>
                <a:gd name="T16" fmla="*/ 9 w 14"/>
                <a:gd name="T17" fmla="*/ 9 h 48"/>
                <a:gd name="T18" fmla="*/ 12 w 14"/>
                <a:gd name="T19" fmla="*/ 12 h 48"/>
                <a:gd name="T20" fmla="*/ 11 w 14"/>
                <a:gd name="T21" fmla="*/ 14 h 48"/>
                <a:gd name="T22" fmla="*/ 14 w 14"/>
                <a:gd name="T23" fmla="*/ 45 h 48"/>
                <a:gd name="T24" fmla="*/ 14 w 14"/>
                <a:gd name="T25" fmla="*/ 46 h 48"/>
                <a:gd name="T26" fmla="*/ 14 w 14"/>
                <a:gd name="T27" fmla="*/ 47 h 48"/>
                <a:gd name="T28" fmla="*/ 12 w 14"/>
                <a:gd name="T29" fmla="*/ 47 h 48"/>
                <a:gd name="T30" fmla="*/ 10 w 14"/>
                <a:gd name="T3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48">
                  <a:moveTo>
                    <a:pt x="10" y="44"/>
                  </a:moveTo>
                  <a:cubicBezTo>
                    <a:pt x="8" y="39"/>
                    <a:pt x="5" y="34"/>
                    <a:pt x="4" y="28"/>
                  </a:cubicBezTo>
                  <a:cubicBezTo>
                    <a:pt x="2" y="24"/>
                    <a:pt x="1" y="20"/>
                    <a:pt x="4" y="16"/>
                  </a:cubicBezTo>
                  <a:cubicBezTo>
                    <a:pt x="5" y="13"/>
                    <a:pt x="3" y="11"/>
                    <a:pt x="2" y="9"/>
                  </a:cubicBezTo>
                  <a:cubicBezTo>
                    <a:pt x="0" y="5"/>
                    <a:pt x="0" y="4"/>
                    <a:pt x="4" y="2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4" y="1"/>
                    <a:pt x="14" y="3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7" y="6"/>
                    <a:pt x="7" y="8"/>
                    <a:pt x="9" y="9"/>
                  </a:cubicBezTo>
                  <a:cubicBezTo>
                    <a:pt x="9" y="12"/>
                    <a:pt x="11" y="11"/>
                    <a:pt x="12" y="12"/>
                  </a:cubicBezTo>
                  <a:cubicBezTo>
                    <a:pt x="12" y="12"/>
                    <a:pt x="11" y="12"/>
                    <a:pt x="11" y="14"/>
                  </a:cubicBezTo>
                  <a:cubicBezTo>
                    <a:pt x="13" y="24"/>
                    <a:pt x="13" y="35"/>
                    <a:pt x="14" y="45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4" y="46"/>
                    <a:pt x="14" y="47"/>
                    <a:pt x="14" y="47"/>
                  </a:cubicBezTo>
                  <a:cubicBezTo>
                    <a:pt x="13" y="48"/>
                    <a:pt x="12" y="48"/>
                    <a:pt x="12" y="47"/>
                  </a:cubicBezTo>
                  <a:cubicBezTo>
                    <a:pt x="11" y="46"/>
                    <a:pt x="11" y="44"/>
                    <a:pt x="10" y="44"/>
                  </a:cubicBezTo>
                  <a:close/>
                </a:path>
              </a:pathLst>
            </a:custGeom>
            <a:solidFill>
              <a:srgbClr val="E99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F4E7A693-C526-929F-2621-5060BDC9CF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3" y="2843"/>
              <a:ext cx="127" cy="233"/>
            </a:xfrm>
            <a:custGeom>
              <a:avLst/>
              <a:gdLst>
                <a:gd name="T0" fmla="*/ 18 w 23"/>
                <a:gd name="T1" fmla="*/ 31 h 42"/>
                <a:gd name="T2" fmla="*/ 10 w 23"/>
                <a:gd name="T3" fmla="*/ 42 h 42"/>
                <a:gd name="T4" fmla="*/ 9 w 23"/>
                <a:gd name="T5" fmla="*/ 41 h 42"/>
                <a:gd name="T6" fmla="*/ 12 w 23"/>
                <a:gd name="T7" fmla="*/ 31 h 42"/>
                <a:gd name="T8" fmla="*/ 11 w 23"/>
                <a:gd name="T9" fmla="*/ 30 h 42"/>
                <a:gd name="T10" fmla="*/ 17 w 23"/>
                <a:gd name="T11" fmla="*/ 14 h 42"/>
                <a:gd name="T12" fmla="*/ 16 w 23"/>
                <a:gd name="T13" fmla="*/ 10 h 42"/>
                <a:gd name="T14" fmla="*/ 13 w 23"/>
                <a:gd name="T15" fmla="*/ 13 h 42"/>
                <a:gd name="T16" fmla="*/ 10 w 23"/>
                <a:gd name="T17" fmla="*/ 19 h 42"/>
                <a:gd name="T18" fmla="*/ 8 w 23"/>
                <a:gd name="T19" fmla="*/ 18 h 42"/>
                <a:gd name="T20" fmla="*/ 9 w 23"/>
                <a:gd name="T21" fmla="*/ 10 h 42"/>
                <a:gd name="T22" fmla="*/ 3 w 23"/>
                <a:gd name="T23" fmla="*/ 5 h 42"/>
                <a:gd name="T24" fmla="*/ 0 w 23"/>
                <a:gd name="T25" fmla="*/ 5 h 42"/>
                <a:gd name="T26" fmla="*/ 8 w 23"/>
                <a:gd name="T27" fmla="*/ 0 h 42"/>
                <a:gd name="T28" fmla="*/ 9 w 23"/>
                <a:gd name="T29" fmla="*/ 0 h 42"/>
                <a:gd name="T30" fmla="*/ 13 w 23"/>
                <a:gd name="T31" fmla="*/ 6 h 42"/>
                <a:gd name="T32" fmla="*/ 20 w 23"/>
                <a:gd name="T33" fmla="*/ 8 h 42"/>
                <a:gd name="T34" fmla="*/ 22 w 23"/>
                <a:gd name="T35" fmla="*/ 22 h 42"/>
                <a:gd name="T36" fmla="*/ 21 w 23"/>
                <a:gd name="T37" fmla="*/ 27 h 42"/>
                <a:gd name="T38" fmla="*/ 18 w 23"/>
                <a:gd name="T39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42">
                  <a:moveTo>
                    <a:pt x="18" y="31"/>
                  </a:moveTo>
                  <a:cubicBezTo>
                    <a:pt x="17" y="36"/>
                    <a:pt x="13" y="39"/>
                    <a:pt x="10" y="42"/>
                  </a:cubicBezTo>
                  <a:cubicBezTo>
                    <a:pt x="10" y="42"/>
                    <a:pt x="10" y="42"/>
                    <a:pt x="9" y="41"/>
                  </a:cubicBezTo>
                  <a:cubicBezTo>
                    <a:pt x="9" y="38"/>
                    <a:pt x="12" y="35"/>
                    <a:pt x="12" y="31"/>
                  </a:cubicBezTo>
                  <a:cubicBezTo>
                    <a:pt x="12" y="30"/>
                    <a:pt x="11" y="30"/>
                    <a:pt x="11" y="30"/>
                  </a:cubicBezTo>
                  <a:cubicBezTo>
                    <a:pt x="14" y="25"/>
                    <a:pt x="15" y="19"/>
                    <a:pt x="17" y="14"/>
                  </a:cubicBezTo>
                  <a:cubicBezTo>
                    <a:pt x="18" y="13"/>
                    <a:pt x="19" y="11"/>
                    <a:pt x="16" y="10"/>
                  </a:cubicBezTo>
                  <a:cubicBezTo>
                    <a:pt x="15" y="10"/>
                    <a:pt x="13" y="11"/>
                    <a:pt x="13" y="13"/>
                  </a:cubicBezTo>
                  <a:cubicBezTo>
                    <a:pt x="12" y="15"/>
                    <a:pt x="12" y="17"/>
                    <a:pt x="10" y="19"/>
                  </a:cubicBezTo>
                  <a:cubicBezTo>
                    <a:pt x="9" y="19"/>
                    <a:pt x="9" y="19"/>
                    <a:pt x="8" y="18"/>
                  </a:cubicBezTo>
                  <a:cubicBezTo>
                    <a:pt x="8" y="15"/>
                    <a:pt x="9" y="13"/>
                    <a:pt x="9" y="10"/>
                  </a:cubicBezTo>
                  <a:cubicBezTo>
                    <a:pt x="9" y="5"/>
                    <a:pt x="8" y="4"/>
                    <a:pt x="3" y="5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2" y="2"/>
                    <a:pt x="5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2"/>
                    <a:pt x="12" y="4"/>
                    <a:pt x="13" y="6"/>
                  </a:cubicBezTo>
                  <a:cubicBezTo>
                    <a:pt x="15" y="9"/>
                    <a:pt x="18" y="6"/>
                    <a:pt x="20" y="8"/>
                  </a:cubicBezTo>
                  <a:cubicBezTo>
                    <a:pt x="20" y="13"/>
                    <a:pt x="20" y="18"/>
                    <a:pt x="22" y="22"/>
                  </a:cubicBezTo>
                  <a:cubicBezTo>
                    <a:pt x="23" y="24"/>
                    <a:pt x="22" y="26"/>
                    <a:pt x="21" y="27"/>
                  </a:cubicBezTo>
                  <a:cubicBezTo>
                    <a:pt x="20" y="29"/>
                    <a:pt x="18" y="29"/>
                    <a:pt x="18" y="31"/>
                  </a:cubicBezTo>
                  <a:close/>
                </a:path>
              </a:pathLst>
            </a:custGeom>
            <a:solidFill>
              <a:srgbClr val="EBB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4C6BF349-CEB2-83F0-2E92-B995114807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53" y="3070"/>
              <a:ext cx="55" cy="33"/>
            </a:xfrm>
            <a:custGeom>
              <a:avLst/>
              <a:gdLst>
                <a:gd name="T0" fmla="*/ 0 w 10"/>
                <a:gd name="T1" fmla="*/ 3 h 6"/>
                <a:gd name="T2" fmla="*/ 8 w 10"/>
                <a:gd name="T3" fmla="*/ 2 h 6"/>
                <a:gd name="T4" fmla="*/ 8 w 10"/>
                <a:gd name="T5" fmla="*/ 5 h 6"/>
                <a:gd name="T6" fmla="*/ 0 w 10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cubicBezTo>
                    <a:pt x="3" y="2"/>
                    <a:pt x="5" y="0"/>
                    <a:pt x="8" y="2"/>
                  </a:cubicBezTo>
                  <a:cubicBezTo>
                    <a:pt x="8" y="3"/>
                    <a:pt x="10" y="4"/>
                    <a:pt x="8" y="5"/>
                  </a:cubicBezTo>
                  <a:cubicBezTo>
                    <a:pt x="5" y="6"/>
                    <a:pt x="1" y="5"/>
                    <a:pt x="0" y="3"/>
                  </a:cubicBezTo>
                  <a:close/>
                </a:path>
              </a:pathLst>
            </a:custGeom>
            <a:solidFill>
              <a:srgbClr val="474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2D5EEDBF-72E2-79BD-025D-558AA0B86B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1" y="3087"/>
              <a:ext cx="33" cy="38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4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6" y="4"/>
                    <a:pt x="5" y="6"/>
                    <a:pt x="0" y="7"/>
                  </a:cubicBezTo>
                  <a:cubicBezTo>
                    <a:pt x="0" y="4"/>
                    <a:pt x="2" y="2"/>
                    <a:pt x="4" y="0"/>
                  </a:cubicBezTo>
                  <a:close/>
                </a:path>
              </a:pathLst>
            </a:custGeom>
            <a:solidFill>
              <a:srgbClr val="3C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64F7006F-2A14-BAA9-BD29-4887E45FB6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70" y="2794"/>
              <a:ext cx="110" cy="60"/>
            </a:xfrm>
            <a:custGeom>
              <a:avLst/>
              <a:gdLst>
                <a:gd name="T0" fmla="*/ 3 w 20"/>
                <a:gd name="T1" fmla="*/ 11 h 11"/>
                <a:gd name="T2" fmla="*/ 1 w 20"/>
                <a:gd name="T3" fmla="*/ 3 h 11"/>
                <a:gd name="T4" fmla="*/ 17 w 20"/>
                <a:gd name="T5" fmla="*/ 0 h 11"/>
                <a:gd name="T6" fmla="*/ 20 w 20"/>
                <a:gd name="T7" fmla="*/ 1 h 11"/>
                <a:gd name="T8" fmla="*/ 13 w 20"/>
                <a:gd name="T9" fmla="*/ 3 h 11"/>
                <a:gd name="T10" fmla="*/ 8 w 20"/>
                <a:gd name="T11" fmla="*/ 4 h 11"/>
                <a:gd name="T12" fmla="*/ 4 w 20"/>
                <a:gd name="T13" fmla="*/ 11 h 11"/>
                <a:gd name="T14" fmla="*/ 3 w 20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3" y="11"/>
                  </a:moveTo>
                  <a:cubicBezTo>
                    <a:pt x="3" y="8"/>
                    <a:pt x="0" y="6"/>
                    <a:pt x="1" y="3"/>
                  </a:cubicBezTo>
                  <a:cubicBezTo>
                    <a:pt x="7" y="2"/>
                    <a:pt x="12" y="3"/>
                    <a:pt x="17" y="0"/>
                  </a:cubicBezTo>
                  <a:cubicBezTo>
                    <a:pt x="18" y="0"/>
                    <a:pt x="19" y="1"/>
                    <a:pt x="20" y="1"/>
                  </a:cubicBezTo>
                  <a:cubicBezTo>
                    <a:pt x="18" y="3"/>
                    <a:pt x="16" y="3"/>
                    <a:pt x="13" y="3"/>
                  </a:cubicBezTo>
                  <a:cubicBezTo>
                    <a:pt x="11" y="3"/>
                    <a:pt x="9" y="3"/>
                    <a:pt x="8" y="4"/>
                  </a:cubicBezTo>
                  <a:cubicBezTo>
                    <a:pt x="4" y="5"/>
                    <a:pt x="6" y="9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lose/>
                </a:path>
              </a:pathLst>
            </a:custGeom>
            <a:solidFill>
              <a:srgbClr val="194F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88656198-76AD-2D73-4C70-DB938A37F0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75" y="2689"/>
              <a:ext cx="144" cy="99"/>
            </a:xfrm>
            <a:custGeom>
              <a:avLst/>
              <a:gdLst>
                <a:gd name="T0" fmla="*/ 0 w 26"/>
                <a:gd name="T1" fmla="*/ 7 h 18"/>
                <a:gd name="T2" fmla="*/ 4 w 26"/>
                <a:gd name="T3" fmla="*/ 6 h 18"/>
                <a:gd name="T4" fmla="*/ 13 w 26"/>
                <a:gd name="T5" fmla="*/ 6 h 18"/>
                <a:gd name="T6" fmla="*/ 21 w 26"/>
                <a:gd name="T7" fmla="*/ 0 h 18"/>
                <a:gd name="T8" fmla="*/ 26 w 26"/>
                <a:gd name="T9" fmla="*/ 5 h 18"/>
                <a:gd name="T10" fmla="*/ 20 w 26"/>
                <a:gd name="T11" fmla="*/ 11 h 18"/>
                <a:gd name="T12" fmla="*/ 18 w 26"/>
                <a:gd name="T13" fmla="*/ 10 h 18"/>
                <a:gd name="T14" fmla="*/ 15 w 26"/>
                <a:gd name="T15" fmla="*/ 14 h 18"/>
                <a:gd name="T16" fmla="*/ 5 w 26"/>
                <a:gd name="T17" fmla="*/ 16 h 18"/>
                <a:gd name="T18" fmla="*/ 2 w 26"/>
                <a:gd name="T19" fmla="*/ 15 h 18"/>
                <a:gd name="T20" fmla="*/ 0 w 26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8">
                  <a:moveTo>
                    <a:pt x="0" y="7"/>
                  </a:moveTo>
                  <a:cubicBezTo>
                    <a:pt x="1" y="7"/>
                    <a:pt x="3" y="7"/>
                    <a:pt x="4" y="6"/>
                  </a:cubicBezTo>
                  <a:cubicBezTo>
                    <a:pt x="7" y="7"/>
                    <a:pt x="10" y="7"/>
                    <a:pt x="13" y="6"/>
                  </a:cubicBezTo>
                  <a:cubicBezTo>
                    <a:pt x="17" y="6"/>
                    <a:pt x="20" y="4"/>
                    <a:pt x="21" y="0"/>
                  </a:cubicBezTo>
                  <a:cubicBezTo>
                    <a:pt x="24" y="1"/>
                    <a:pt x="25" y="3"/>
                    <a:pt x="26" y="5"/>
                  </a:cubicBezTo>
                  <a:cubicBezTo>
                    <a:pt x="25" y="7"/>
                    <a:pt x="22" y="9"/>
                    <a:pt x="20" y="11"/>
                  </a:cubicBezTo>
                  <a:cubicBezTo>
                    <a:pt x="19" y="12"/>
                    <a:pt x="19" y="10"/>
                    <a:pt x="18" y="10"/>
                  </a:cubicBezTo>
                  <a:cubicBezTo>
                    <a:pt x="17" y="11"/>
                    <a:pt x="16" y="13"/>
                    <a:pt x="15" y="14"/>
                  </a:cubicBezTo>
                  <a:cubicBezTo>
                    <a:pt x="12" y="18"/>
                    <a:pt x="8" y="16"/>
                    <a:pt x="5" y="16"/>
                  </a:cubicBezTo>
                  <a:cubicBezTo>
                    <a:pt x="4" y="16"/>
                    <a:pt x="3" y="16"/>
                    <a:pt x="2" y="15"/>
                  </a:cubicBezTo>
                  <a:cubicBezTo>
                    <a:pt x="2" y="12"/>
                    <a:pt x="1" y="9"/>
                    <a:pt x="0" y="7"/>
                  </a:cubicBezTo>
                  <a:close/>
                </a:path>
              </a:pathLst>
            </a:custGeom>
            <a:solidFill>
              <a:srgbClr val="FB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343C6799-9CA2-B103-B69B-330B90C0B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3" y="2617"/>
              <a:ext cx="56" cy="38"/>
            </a:xfrm>
            <a:custGeom>
              <a:avLst/>
              <a:gdLst>
                <a:gd name="T0" fmla="*/ 10 w 10"/>
                <a:gd name="T1" fmla="*/ 6 h 7"/>
                <a:gd name="T2" fmla="*/ 0 w 10"/>
                <a:gd name="T3" fmla="*/ 7 h 7"/>
                <a:gd name="T4" fmla="*/ 0 w 10"/>
                <a:gd name="T5" fmla="*/ 0 h 7"/>
                <a:gd name="T6" fmla="*/ 6 w 10"/>
                <a:gd name="T7" fmla="*/ 4 h 7"/>
                <a:gd name="T8" fmla="*/ 10 w 10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10" y="6"/>
                  </a:moveTo>
                  <a:cubicBezTo>
                    <a:pt x="6" y="7"/>
                    <a:pt x="3" y="6"/>
                    <a:pt x="0" y="7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4"/>
                    <a:pt x="3" y="4"/>
                    <a:pt x="6" y="4"/>
                  </a:cubicBezTo>
                  <a:cubicBezTo>
                    <a:pt x="8" y="4"/>
                    <a:pt x="10" y="3"/>
                    <a:pt x="10" y="6"/>
                  </a:cubicBezTo>
                  <a:close/>
                </a:path>
              </a:pathLst>
            </a:custGeom>
            <a:solidFill>
              <a:srgbClr val="B8D5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E25DE60A-B2F7-BBFC-5737-596E36C5BB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08" y="2799"/>
              <a:ext cx="105" cy="183"/>
            </a:xfrm>
            <a:custGeom>
              <a:avLst/>
              <a:gdLst>
                <a:gd name="T0" fmla="*/ 19 w 19"/>
                <a:gd name="T1" fmla="*/ 6 h 33"/>
                <a:gd name="T2" fmla="*/ 10 w 19"/>
                <a:gd name="T3" fmla="*/ 9 h 33"/>
                <a:gd name="T4" fmla="*/ 9 w 19"/>
                <a:gd name="T5" fmla="*/ 12 h 33"/>
                <a:gd name="T6" fmla="*/ 13 w 19"/>
                <a:gd name="T7" fmla="*/ 19 h 33"/>
                <a:gd name="T8" fmla="*/ 12 w 19"/>
                <a:gd name="T9" fmla="*/ 21 h 33"/>
                <a:gd name="T10" fmla="*/ 11 w 19"/>
                <a:gd name="T11" fmla="*/ 31 h 33"/>
                <a:gd name="T12" fmla="*/ 11 w 19"/>
                <a:gd name="T13" fmla="*/ 33 h 33"/>
                <a:gd name="T14" fmla="*/ 6 w 19"/>
                <a:gd name="T15" fmla="*/ 23 h 33"/>
                <a:gd name="T16" fmla="*/ 3 w 19"/>
                <a:gd name="T17" fmla="*/ 19 h 33"/>
                <a:gd name="T18" fmla="*/ 1 w 19"/>
                <a:gd name="T19" fmla="*/ 11 h 33"/>
                <a:gd name="T20" fmla="*/ 8 w 19"/>
                <a:gd name="T21" fmla="*/ 1 h 33"/>
                <a:gd name="T22" fmla="*/ 13 w 19"/>
                <a:gd name="T23" fmla="*/ 0 h 33"/>
                <a:gd name="T24" fmla="*/ 19 w 19"/>
                <a:gd name="T2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33">
                  <a:moveTo>
                    <a:pt x="19" y="6"/>
                  </a:moveTo>
                  <a:cubicBezTo>
                    <a:pt x="16" y="7"/>
                    <a:pt x="13" y="8"/>
                    <a:pt x="10" y="9"/>
                  </a:cubicBezTo>
                  <a:cubicBezTo>
                    <a:pt x="7" y="10"/>
                    <a:pt x="8" y="11"/>
                    <a:pt x="9" y="12"/>
                  </a:cubicBezTo>
                  <a:cubicBezTo>
                    <a:pt x="12" y="14"/>
                    <a:pt x="11" y="17"/>
                    <a:pt x="13" y="19"/>
                  </a:cubicBezTo>
                  <a:cubicBezTo>
                    <a:pt x="13" y="20"/>
                    <a:pt x="13" y="21"/>
                    <a:pt x="12" y="21"/>
                  </a:cubicBezTo>
                  <a:cubicBezTo>
                    <a:pt x="9" y="24"/>
                    <a:pt x="9" y="27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9" y="30"/>
                    <a:pt x="8" y="26"/>
                    <a:pt x="6" y="23"/>
                  </a:cubicBezTo>
                  <a:cubicBezTo>
                    <a:pt x="5" y="22"/>
                    <a:pt x="4" y="21"/>
                    <a:pt x="3" y="19"/>
                  </a:cubicBezTo>
                  <a:cubicBezTo>
                    <a:pt x="3" y="17"/>
                    <a:pt x="0" y="14"/>
                    <a:pt x="1" y="11"/>
                  </a:cubicBezTo>
                  <a:cubicBezTo>
                    <a:pt x="1" y="5"/>
                    <a:pt x="2" y="4"/>
                    <a:pt x="8" y="1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7" y="0"/>
                    <a:pt x="19" y="1"/>
                    <a:pt x="19" y="6"/>
                  </a:cubicBezTo>
                  <a:close/>
                </a:path>
              </a:pathLst>
            </a:custGeom>
            <a:solidFill>
              <a:srgbClr val="F5B1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6B558E32-5F12-8CB8-4388-965B96BC2A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7" y="2733"/>
              <a:ext cx="133" cy="94"/>
            </a:xfrm>
            <a:custGeom>
              <a:avLst/>
              <a:gdLst>
                <a:gd name="T0" fmla="*/ 20 w 24"/>
                <a:gd name="T1" fmla="*/ 1 h 17"/>
                <a:gd name="T2" fmla="*/ 24 w 24"/>
                <a:gd name="T3" fmla="*/ 8 h 17"/>
                <a:gd name="T4" fmla="*/ 19 w 24"/>
                <a:gd name="T5" fmla="*/ 13 h 17"/>
                <a:gd name="T6" fmla="*/ 7 w 24"/>
                <a:gd name="T7" fmla="*/ 17 h 17"/>
                <a:gd name="T8" fmla="*/ 0 w 24"/>
                <a:gd name="T9" fmla="*/ 9 h 17"/>
                <a:gd name="T10" fmla="*/ 12 w 24"/>
                <a:gd name="T11" fmla="*/ 3 h 17"/>
                <a:gd name="T12" fmla="*/ 20 w 24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7">
                  <a:moveTo>
                    <a:pt x="20" y="1"/>
                  </a:moveTo>
                  <a:cubicBezTo>
                    <a:pt x="24" y="2"/>
                    <a:pt x="24" y="5"/>
                    <a:pt x="24" y="8"/>
                  </a:cubicBezTo>
                  <a:cubicBezTo>
                    <a:pt x="24" y="10"/>
                    <a:pt x="22" y="12"/>
                    <a:pt x="19" y="13"/>
                  </a:cubicBezTo>
                  <a:cubicBezTo>
                    <a:pt x="15" y="14"/>
                    <a:pt x="11" y="14"/>
                    <a:pt x="7" y="17"/>
                  </a:cubicBezTo>
                  <a:cubicBezTo>
                    <a:pt x="4" y="15"/>
                    <a:pt x="2" y="13"/>
                    <a:pt x="0" y="9"/>
                  </a:cubicBezTo>
                  <a:cubicBezTo>
                    <a:pt x="4" y="7"/>
                    <a:pt x="8" y="5"/>
                    <a:pt x="12" y="3"/>
                  </a:cubicBezTo>
                  <a:cubicBezTo>
                    <a:pt x="14" y="1"/>
                    <a:pt x="17" y="0"/>
                    <a:pt x="20" y="1"/>
                  </a:cubicBezTo>
                  <a:close/>
                </a:path>
              </a:pathLst>
            </a:custGeom>
            <a:solidFill>
              <a:srgbClr val="C6E6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B87CF460-0D8B-1072-0C88-B8D82BBDB3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47" y="2860"/>
              <a:ext cx="89" cy="155"/>
            </a:xfrm>
            <a:custGeom>
              <a:avLst/>
              <a:gdLst>
                <a:gd name="T0" fmla="*/ 12 w 16"/>
                <a:gd name="T1" fmla="*/ 0 h 28"/>
                <a:gd name="T2" fmla="*/ 15 w 16"/>
                <a:gd name="T3" fmla="*/ 9 h 28"/>
                <a:gd name="T4" fmla="*/ 13 w 16"/>
                <a:gd name="T5" fmla="*/ 14 h 28"/>
                <a:gd name="T6" fmla="*/ 1 w 16"/>
                <a:gd name="T7" fmla="*/ 28 h 28"/>
                <a:gd name="T8" fmla="*/ 2 w 16"/>
                <a:gd name="T9" fmla="*/ 24 h 28"/>
                <a:gd name="T10" fmla="*/ 5 w 16"/>
                <a:gd name="T11" fmla="*/ 19 h 28"/>
                <a:gd name="T12" fmla="*/ 10 w 16"/>
                <a:gd name="T13" fmla="*/ 15 h 28"/>
                <a:gd name="T14" fmla="*/ 10 w 16"/>
                <a:gd name="T15" fmla="*/ 12 h 28"/>
                <a:gd name="T16" fmla="*/ 11 w 16"/>
                <a:gd name="T17" fmla="*/ 0 h 28"/>
                <a:gd name="T18" fmla="*/ 12 w 16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8">
                  <a:moveTo>
                    <a:pt x="12" y="0"/>
                  </a:moveTo>
                  <a:cubicBezTo>
                    <a:pt x="13" y="3"/>
                    <a:pt x="15" y="6"/>
                    <a:pt x="15" y="9"/>
                  </a:cubicBezTo>
                  <a:cubicBezTo>
                    <a:pt x="16" y="11"/>
                    <a:pt x="14" y="13"/>
                    <a:pt x="13" y="14"/>
                  </a:cubicBezTo>
                  <a:cubicBezTo>
                    <a:pt x="10" y="20"/>
                    <a:pt x="5" y="24"/>
                    <a:pt x="1" y="28"/>
                  </a:cubicBezTo>
                  <a:cubicBezTo>
                    <a:pt x="0" y="27"/>
                    <a:pt x="2" y="26"/>
                    <a:pt x="2" y="24"/>
                  </a:cubicBezTo>
                  <a:cubicBezTo>
                    <a:pt x="4" y="23"/>
                    <a:pt x="5" y="22"/>
                    <a:pt x="5" y="19"/>
                  </a:cubicBezTo>
                  <a:cubicBezTo>
                    <a:pt x="7" y="18"/>
                    <a:pt x="7" y="16"/>
                    <a:pt x="10" y="15"/>
                  </a:cubicBezTo>
                  <a:cubicBezTo>
                    <a:pt x="11" y="14"/>
                    <a:pt x="10" y="13"/>
                    <a:pt x="10" y="12"/>
                  </a:cubicBezTo>
                  <a:cubicBezTo>
                    <a:pt x="9" y="8"/>
                    <a:pt x="12" y="4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095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F6F21A42-E491-7BA1-0F04-5541AFDC5C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3" y="2832"/>
              <a:ext cx="72" cy="56"/>
            </a:xfrm>
            <a:custGeom>
              <a:avLst/>
              <a:gdLst>
                <a:gd name="T0" fmla="*/ 4 w 13"/>
                <a:gd name="T1" fmla="*/ 8 h 10"/>
                <a:gd name="T2" fmla="*/ 0 w 13"/>
                <a:gd name="T3" fmla="*/ 2 h 10"/>
                <a:gd name="T4" fmla="*/ 4 w 13"/>
                <a:gd name="T5" fmla="*/ 2 h 10"/>
                <a:gd name="T6" fmla="*/ 13 w 13"/>
                <a:gd name="T7" fmla="*/ 2 h 10"/>
                <a:gd name="T8" fmla="*/ 12 w 13"/>
                <a:gd name="T9" fmla="*/ 9 h 10"/>
                <a:gd name="T10" fmla="*/ 4 w 13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4" y="8"/>
                  </a:moveTo>
                  <a:cubicBezTo>
                    <a:pt x="2" y="6"/>
                    <a:pt x="0" y="5"/>
                    <a:pt x="0" y="2"/>
                  </a:cubicBezTo>
                  <a:cubicBezTo>
                    <a:pt x="1" y="2"/>
                    <a:pt x="2" y="2"/>
                    <a:pt x="4" y="2"/>
                  </a:cubicBezTo>
                  <a:cubicBezTo>
                    <a:pt x="7" y="2"/>
                    <a:pt x="10" y="0"/>
                    <a:pt x="13" y="2"/>
                  </a:cubicBezTo>
                  <a:cubicBezTo>
                    <a:pt x="13" y="4"/>
                    <a:pt x="12" y="6"/>
                    <a:pt x="12" y="9"/>
                  </a:cubicBezTo>
                  <a:cubicBezTo>
                    <a:pt x="9" y="10"/>
                    <a:pt x="6" y="10"/>
                    <a:pt x="4" y="8"/>
                  </a:cubicBezTo>
                  <a:close/>
                </a:path>
              </a:pathLst>
            </a:custGeom>
            <a:solidFill>
              <a:srgbClr val="85C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B60E7DD3-0CD9-8D4F-8282-5ED11902AD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5" y="2771"/>
              <a:ext cx="66" cy="89"/>
            </a:xfrm>
            <a:custGeom>
              <a:avLst/>
              <a:gdLst>
                <a:gd name="T0" fmla="*/ 4 w 12"/>
                <a:gd name="T1" fmla="*/ 2 h 16"/>
                <a:gd name="T2" fmla="*/ 11 w 12"/>
                <a:gd name="T3" fmla="*/ 10 h 16"/>
                <a:gd name="T4" fmla="*/ 12 w 12"/>
                <a:gd name="T5" fmla="*/ 13 h 16"/>
                <a:gd name="T6" fmla="*/ 8 w 12"/>
                <a:gd name="T7" fmla="*/ 14 h 16"/>
                <a:gd name="T8" fmla="*/ 7 w 12"/>
                <a:gd name="T9" fmla="*/ 11 h 16"/>
                <a:gd name="T10" fmla="*/ 1 w 12"/>
                <a:gd name="T11" fmla="*/ 5 h 16"/>
                <a:gd name="T12" fmla="*/ 4 w 12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4" y="2"/>
                  </a:moveTo>
                  <a:cubicBezTo>
                    <a:pt x="7" y="4"/>
                    <a:pt x="9" y="7"/>
                    <a:pt x="11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6"/>
                    <a:pt x="10" y="15"/>
                    <a:pt x="8" y="14"/>
                  </a:cubicBezTo>
                  <a:cubicBezTo>
                    <a:pt x="8" y="13"/>
                    <a:pt x="8" y="12"/>
                    <a:pt x="7" y="11"/>
                  </a:cubicBezTo>
                  <a:cubicBezTo>
                    <a:pt x="6" y="7"/>
                    <a:pt x="4" y="5"/>
                    <a:pt x="1" y="5"/>
                  </a:cubicBezTo>
                  <a:cubicBezTo>
                    <a:pt x="0" y="0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2D4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AEB6359A-4672-2A18-0C1E-CDDEAE7F4A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3" y="2716"/>
              <a:ext cx="61" cy="33"/>
            </a:xfrm>
            <a:custGeom>
              <a:avLst/>
              <a:gdLst>
                <a:gd name="T0" fmla="*/ 8 w 11"/>
                <a:gd name="T1" fmla="*/ 4 h 6"/>
                <a:gd name="T2" fmla="*/ 0 w 11"/>
                <a:gd name="T3" fmla="*/ 6 h 6"/>
                <a:gd name="T4" fmla="*/ 4 w 11"/>
                <a:gd name="T5" fmla="*/ 1 h 6"/>
                <a:gd name="T6" fmla="*/ 7 w 11"/>
                <a:gd name="T7" fmla="*/ 1 h 6"/>
                <a:gd name="T8" fmla="*/ 10 w 11"/>
                <a:gd name="T9" fmla="*/ 1 h 6"/>
                <a:gd name="T10" fmla="*/ 8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8" y="4"/>
                  </a:moveTo>
                  <a:cubicBezTo>
                    <a:pt x="5" y="5"/>
                    <a:pt x="2" y="5"/>
                    <a:pt x="0" y="6"/>
                  </a:cubicBezTo>
                  <a:cubicBezTo>
                    <a:pt x="1" y="4"/>
                    <a:pt x="2" y="3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1"/>
                    <a:pt x="9" y="0"/>
                    <a:pt x="10" y="1"/>
                  </a:cubicBezTo>
                  <a:cubicBezTo>
                    <a:pt x="11" y="3"/>
                    <a:pt x="8" y="3"/>
                    <a:pt x="8" y="4"/>
                  </a:cubicBezTo>
                  <a:close/>
                </a:path>
              </a:pathLst>
            </a:custGeom>
            <a:solidFill>
              <a:srgbClr val="60A0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034D07DC-3593-259F-94E3-DD3EB6A29B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5" y="2827"/>
              <a:ext cx="55" cy="16"/>
            </a:xfrm>
            <a:custGeom>
              <a:avLst/>
              <a:gdLst>
                <a:gd name="T0" fmla="*/ 9 w 10"/>
                <a:gd name="T1" fmla="*/ 3 h 3"/>
                <a:gd name="T2" fmla="*/ 0 w 10"/>
                <a:gd name="T3" fmla="*/ 3 h 3"/>
                <a:gd name="T4" fmla="*/ 6 w 10"/>
                <a:gd name="T5" fmla="*/ 1 h 3"/>
                <a:gd name="T6" fmla="*/ 10 w 10"/>
                <a:gd name="T7" fmla="*/ 1 h 3"/>
                <a:gd name="T8" fmla="*/ 9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9" y="3"/>
                  </a:moveTo>
                  <a:cubicBezTo>
                    <a:pt x="6" y="3"/>
                    <a:pt x="3" y="3"/>
                    <a:pt x="0" y="3"/>
                  </a:cubicBezTo>
                  <a:cubicBezTo>
                    <a:pt x="2" y="2"/>
                    <a:pt x="4" y="1"/>
                    <a:pt x="6" y="1"/>
                  </a:cubicBezTo>
                  <a:cubicBezTo>
                    <a:pt x="7" y="1"/>
                    <a:pt x="9" y="0"/>
                    <a:pt x="10" y="1"/>
                  </a:cubicBezTo>
                  <a:cubicBezTo>
                    <a:pt x="10" y="2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EEEF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CAB2B1FD-2A11-7EC9-3B6B-EA36CA02C1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9" y="2877"/>
              <a:ext cx="50" cy="16"/>
            </a:xfrm>
            <a:custGeom>
              <a:avLst/>
              <a:gdLst>
                <a:gd name="T0" fmla="*/ 1 w 9"/>
                <a:gd name="T1" fmla="*/ 0 h 3"/>
                <a:gd name="T2" fmla="*/ 9 w 9"/>
                <a:gd name="T3" fmla="*/ 1 h 3"/>
                <a:gd name="T4" fmla="*/ 8 w 9"/>
                <a:gd name="T5" fmla="*/ 2 h 3"/>
                <a:gd name="T6" fmla="*/ 2 w 9"/>
                <a:gd name="T7" fmla="*/ 2 h 3"/>
                <a:gd name="T8" fmla="*/ 1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1" y="0"/>
                  </a:moveTo>
                  <a:cubicBezTo>
                    <a:pt x="3" y="0"/>
                    <a:pt x="6" y="0"/>
                    <a:pt x="9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6" y="2"/>
                    <a:pt x="4" y="2"/>
                    <a:pt x="2" y="2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596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id="{51C6F638-BFC4-E988-56A3-DE76375823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8" y="2744"/>
              <a:ext cx="17" cy="22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0 h 4"/>
                <a:gd name="T4" fmla="*/ 0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2"/>
                    <a:pt x="1" y="0"/>
                    <a:pt x="3" y="0"/>
                  </a:cubicBezTo>
                  <a:cubicBezTo>
                    <a:pt x="3" y="2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895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6FBEF3DC-007F-570C-5785-264D9BB469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8" y="2390"/>
              <a:ext cx="27" cy="5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10 h 10"/>
                <a:gd name="T4" fmla="*/ 1 w 5"/>
                <a:gd name="T5" fmla="*/ 0 h 10"/>
                <a:gd name="T6" fmla="*/ 3 w 5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cubicBezTo>
                    <a:pt x="4" y="5"/>
                    <a:pt x="5" y="7"/>
                    <a:pt x="3" y="10"/>
                  </a:cubicBezTo>
                  <a:cubicBezTo>
                    <a:pt x="3" y="7"/>
                    <a:pt x="0" y="4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C8E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DF451B7C-3E38-C0A3-681B-CB1E35E0B3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4" y="2407"/>
              <a:ext cx="34" cy="11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1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4" y="1"/>
                    <a:pt x="2" y="2"/>
                    <a:pt x="0" y="1"/>
                  </a:cubicBezTo>
                  <a:cubicBezTo>
                    <a:pt x="2" y="0"/>
                    <a:pt x="4" y="0"/>
                    <a:pt x="6" y="2"/>
                  </a:cubicBezTo>
                  <a:close/>
                </a:path>
              </a:pathLst>
            </a:custGeom>
            <a:solidFill>
              <a:srgbClr val="A55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64A0FBA7-709E-0667-C1EE-CA52315A95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9" y="2799"/>
              <a:ext cx="100" cy="83"/>
            </a:xfrm>
            <a:custGeom>
              <a:avLst/>
              <a:gdLst>
                <a:gd name="T0" fmla="*/ 14 w 18"/>
                <a:gd name="T1" fmla="*/ 8 h 15"/>
                <a:gd name="T2" fmla="*/ 6 w 18"/>
                <a:gd name="T3" fmla="*/ 13 h 15"/>
                <a:gd name="T4" fmla="*/ 4 w 18"/>
                <a:gd name="T5" fmla="*/ 15 h 15"/>
                <a:gd name="T6" fmla="*/ 2 w 18"/>
                <a:gd name="T7" fmla="*/ 14 h 15"/>
                <a:gd name="T8" fmla="*/ 0 w 18"/>
                <a:gd name="T9" fmla="*/ 13 h 15"/>
                <a:gd name="T10" fmla="*/ 1 w 18"/>
                <a:gd name="T11" fmla="*/ 12 h 15"/>
                <a:gd name="T12" fmla="*/ 12 w 18"/>
                <a:gd name="T13" fmla="*/ 7 h 15"/>
                <a:gd name="T14" fmla="*/ 16 w 18"/>
                <a:gd name="T15" fmla="*/ 0 h 15"/>
                <a:gd name="T16" fmla="*/ 16 w 18"/>
                <a:gd name="T17" fmla="*/ 2 h 15"/>
                <a:gd name="T18" fmla="*/ 14 w 18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5">
                  <a:moveTo>
                    <a:pt x="14" y="8"/>
                  </a:moveTo>
                  <a:cubicBezTo>
                    <a:pt x="12" y="9"/>
                    <a:pt x="8" y="10"/>
                    <a:pt x="6" y="13"/>
                  </a:cubicBezTo>
                  <a:cubicBezTo>
                    <a:pt x="6" y="14"/>
                    <a:pt x="5" y="14"/>
                    <a:pt x="4" y="15"/>
                  </a:cubicBezTo>
                  <a:cubicBezTo>
                    <a:pt x="3" y="15"/>
                    <a:pt x="3" y="15"/>
                    <a:pt x="2" y="14"/>
                  </a:cubicBezTo>
                  <a:cubicBezTo>
                    <a:pt x="2" y="14"/>
                    <a:pt x="1" y="13"/>
                    <a:pt x="0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6" y="13"/>
                    <a:pt x="9" y="9"/>
                    <a:pt x="12" y="7"/>
                  </a:cubicBezTo>
                  <a:cubicBezTo>
                    <a:pt x="14" y="6"/>
                    <a:pt x="14" y="2"/>
                    <a:pt x="16" y="0"/>
                  </a:cubicBezTo>
                  <a:cubicBezTo>
                    <a:pt x="18" y="0"/>
                    <a:pt x="16" y="1"/>
                    <a:pt x="16" y="2"/>
                  </a:cubicBezTo>
                  <a:cubicBezTo>
                    <a:pt x="15" y="4"/>
                    <a:pt x="15" y="6"/>
                    <a:pt x="14" y="8"/>
                  </a:cubicBezTo>
                  <a:close/>
                </a:path>
              </a:pathLst>
            </a:custGeom>
            <a:solidFill>
              <a:srgbClr val="314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id="{729114AE-B891-6B37-52B1-1E4B6A93D2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4" y="2877"/>
              <a:ext cx="94" cy="16"/>
            </a:xfrm>
            <a:custGeom>
              <a:avLst/>
              <a:gdLst>
                <a:gd name="T0" fmla="*/ 12 w 17"/>
                <a:gd name="T1" fmla="*/ 0 h 3"/>
                <a:gd name="T2" fmla="*/ 15 w 17"/>
                <a:gd name="T3" fmla="*/ 0 h 3"/>
                <a:gd name="T4" fmla="*/ 17 w 17"/>
                <a:gd name="T5" fmla="*/ 3 h 3"/>
                <a:gd name="T6" fmla="*/ 0 w 17"/>
                <a:gd name="T7" fmla="*/ 3 h 3"/>
                <a:gd name="T8" fmla="*/ 0 w 17"/>
                <a:gd name="T9" fmla="*/ 2 h 3"/>
                <a:gd name="T10" fmla="*/ 0 w 17"/>
                <a:gd name="T11" fmla="*/ 1 h 3"/>
                <a:gd name="T12" fmla="*/ 12 w 17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2" y="0"/>
                  </a:move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1"/>
                    <a:pt x="17" y="3"/>
                  </a:cubicBezTo>
                  <a:cubicBezTo>
                    <a:pt x="11" y="3"/>
                    <a:pt x="6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4" y="0"/>
                    <a:pt x="8" y="1"/>
                    <a:pt x="12" y="0"/>
                  </a:cubicBezTo>
                  <a:close/>
                </a:path>
              </a:pathLst>
            </a:custGeom>
            <a:solidFill>
              <a:srgbClr val="576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B5229238-C2E6-B0A9-0697-BDB7C2BA41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64" y="2854"/>
              <a:ext cx="144" cy="100"/>
            </a:xfrm>
            <a:custGeom>
              <a:avLst/>
              <a:gdLst>
                <a:gd name="T0" fmla="*/ 0 w 26"/>
                <a:gd name="T1" fmla="*/ 7 h 18"/>
                <a:gd name="T2" fmla="*/ 17 w 26"/>
                <a:gd name="T3" fmla="*/ 7 h 18"/>
                <a:gd name="T4" fmla="*/ 15 w 26"/>
                <a:gd name="T5" fmla="*/ 4 h 18"/>
                <a:gd name="T6" fmla="*/ 16 w 26"/>
                <a:gd name="T7" fmla="*/ 3 h 18"/>
                <a:gd name="T8" fmla="*/ 20 w 26"/>
                <a:gd name="T9" fmla="*/ 2 h 18"/>
                <a:gd name="T10" fmla="*/ 26 w 26"/>
                <a:gd name="T11" fmla="*/ 6 h 18"/>
                <a:gd name="T12" fmla="*/ 24 w 26"/>
                <a:gd name="T13" fmla="*/ 16 h 18"/>
                <a:gd name="T14" fmla="*/ 19 w 26"/>
                <a:gd name="T15" fmla="*/ 16 h 18"/>
                <a:gd name="T16" fmla="*/ 19 w 26"/>
                <a:gd name="T17" fmla="*/ 14 h 18"/>
                <a:gd name="T18" fmla="*/ 12 w 26"/>
                <a:gd name="T19" fmla="*/ 7 h 18"/>
                <a:gd name="T20" fmla="*/ 0 w 26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8">
                  <a:moveTo>
                    <a:pt x="0" y="7"/>
                  </a:moveTo>
                  <a:cubicBezTo>
                    <a:pt x="5" y="7"/>
                    <a:pt x="11" y="7"/>
                    <a:pt x="17" y="7"/>
                  </a:cubicBezTo>
                  <a:cubicBezTo>
                    <a:pt x="16" y="5"/>
                    <a:pt x="15" y="5"/>
                    <a:pt x="15" y="4"/>
                  </a:cubicBezTo>
                  <a:cubicBezTo>
                    <a:pt x="15" y="4"/>
                    <a:pt x="16" y="3"/>
                    <a:pt x="16" y="3"/>
                  </a:cubicBezTo>
                  <a:cubicBezTo>
                    <a:pt x="18" y="3"/>
                    <a:pt x="19" y="2"/>
                    <a:pt x="20" y="2"/>
                  </a:cubicBezTo>
                  <a:cubicBezTo>
                    <a:pt x="23" y="0"/>
                    <a:pt x="26" y="2"/>
                    <a:pt x="26" y="6"/>
                  </a:cubicBezTo>
                  <a:cubicBezTo>
                    <a:pt x="26" y="9"/>
                    <a:pt x="26" y="13"/>
                    <a:pt x="24" y="16"/>
                  </a:cubicBezTo>
                  <a:cubicBezTo>
                    <a:pt x="23" y="18"/>
                    <a:pt x="21" y="17"/>
                    <a:pt x="19" y="16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7"/>
                    <a:pt x="18" y="7"/>
                    <a:pt x="12" y="7"/>
                  </a:cubicBezTo>
                  <a:cubicBezTo>
                    <a:pt x="8" y="7"/>
                    <a:pt x="4" y="7"/>
                    <a:pt x="0" y="7"/>
                  </a:cubicBezTo>
                  <a:close/>
                </a:path>
              </a:pathLst>
            </a:custGeom>
            <a:solidFill>
              <a:srgbClr val="F0A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2F6B23FC-4BA3-9F1F-4294-9D66CB167D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9" y="2943"/>
              <a:ext cx="45" cy="50"/>
            </a:xfrm>
            <a:custGeom>
              <a:avLst/>
              <a:gdLst>
                <a:gd name="T0" fmla="*/ 0 w 8"/>
                <a:gd name="T1" fmla="*/ 0 h 9"/>
                <a:gd name="T2" fmla="*/ 5 w 8"/>
                <a:gd name="T3" fmla="*/ 0 h 9"/>
                <a:gd name="T4" fmla="*/ 6 w 8"/>
                <a:gd name="T5" fmla="*/ 0 h 9"/>
                <a:gd name="T6" fmla="*/ 5 w 8"/>
                <a:gd name="T7" fmla="*/ 7 h 9"/>
                <a:gd name="T8" fmla="*/ 2 w 8"/>
                <a:gd name="T9" fmla="*/ 9 h 9"/>
                <a:gd name="T10" fmla="*/ 0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6" y="5"/>
                    <a:pt x="5" y="7"/>
                  </a:cubicBezTo>
                  <a:cubicBezTo>
                    <a:pt x="5" y="9"/>
                    <a:pt x="3" y="9"/>
                    <a:pt x="2" y="9"/>
                  </a:cubicBezTo>
                  <a:cubicBezTo>
                    <a:pt x="1" y="7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F0D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F6F03713-15CF-10A8-7AF9-D060C66950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0" y="2982"/>
              <a:ext cx="39" cy="33"/>
            </a:xfrm>
            <a:custGeom>
              <a:avLst/>
              <a:gdLst>
                <a:gd name="T0" fmla="*/ 0 w 7"/>
                <a:gd name="T1" fmla="*/ 2 h 6"/>
                <a:gd name="T2" fmla="*/ 3 w 7"/>
                <a:gd name="T3" fmla="*/ 1 h 6"/>
                <a:gd name="T4" fmla="*/ 7 w 7"/>
                <a:gd name="T5" fmla="*/ 5 h 6"/>
                <a:gd name="T6" fmla="*/ 7 w 7"/>
                <a:gd name="T7" fmla="*/ 6 h 6"/>
                <a:gd name="T8" fmla="*/ 0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cubicBezTo>
                    <a:pt x="0" y="0"/>
                    <a:pt x="2" y="1"/>
                    <a:pt x="3" y="1"/>
                  </a:cubicBezTo>
                  <a:cubicBezTo>
                    <a:pt x="7" y="1"/>
                    <a:pt x="7" y="1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4" y="5"/>
                    <a:pt x="2" y="4"/>
                    <a:pt x="0" y="2"/>
                  </a:cubicBezTo>
                  <a:close/>
                </a:path>
              </a:pathLst>
            </a:custGeom>
            <a:solidFill>
              <a:srgbClr val="9067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/>
            </a:p>
          </p:txBody>
        </p:sp>
      </p:grpSp>
    </p:spTree>
    <p:extLst>
      <p:ext uri="{BB962C8B-B14F-4D97-AF65-F5344CB8AC3E}">
        <p14:creationId xmlns:p14="http://schemas.microsoft.com/office/powerpoint/2010/main" val="3705632575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1AB4D0A8-F020-4969-8F65-A97EBE34A91C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26;p5">
            <a:extLst>
              <a:ext uri="{FF2B5EF4-FFF2-40B4-BE49-F238E27FC236}">
                <a16:creationId xmlns:a16="http://schemas.microsoft.com/office/drawing/2014/main" id="{5CDD974F-CE1B-4606-8F88-EE9D3E55472D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29;p5">
            <a:extLst>
              <a:ext uri="{FF2B5EF4-FFF2-40B4-BE49-F238E27FC236}">
                <a16:creationId xmlns:a16="http://schemas.microsoft.com/office/drawing/2014/main" id="{8B560C5B-E26D-41A2-9A76-503C1DC73B9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4BF64C3-5583-4BC8-BDEE-DE65C0B62266}" type="slidenum">
              <a:t>‹#›</a:t>
            </a:fld>
            <a:endParaRPr lang="en-US"/>
          </a:p>
        </p:txBody>
      </p:sp>
      <p:sp>
        <p:nvSpPr>
          <p:cNvPr id="5" name="Google Shape;7;p1">
            <a:extLst>
              <a:ext uri="{FF2B5EF4-FFF2-40B4-BE49-F238E27FC236}">
                <a16:creationId xmlns:a16="http://schemas.microsoft.com/office/drawing/2014/main" id="{B6C52DE3-59BD-4FE7-859D-B04ABF11BBC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4652" y="133072"/>
            <a:ext cx="8474695" cy="7083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grpSp>
        <p:nvGrpSpPr>
          <p:cNvPr id="6" name="Grupo 9">
            <a:extLst>
              <a:ext uri="{FF2B5EF4-FFF2-40B4-BE49-F238E27FC236}">
                <a16:creationId xmlns:a16="http://schemas.microsoft.com/office/drawing/2014/main" id="{CABB7C9E-92F7-4102-8B4A-73F1E02786A6}"/>
              </a:ext>
            </a:extLst>
          </p:cNvPr>
          <p:cNvGrpSpPr/>
          <p:nvPr/>
        </p:nvGrpSpPr>
        <p:grpSpPr>
          <a:xfrm>
            <a:off x="439441" y="4655896"/>
            <a:ext cx="8198995" cy="469800"/>
            <a:chOff x="439441" y="4655896"/>
            <a:chExt cx="8198995" cy="469800"/>
          </a:xfrm>
        </p:grpSpPr>
        <p:grpSp>
          <p:nvGrpSpPr>
            <p:cNvPr id="7" name="Group 3">
              <a:extLst>
                <a:ext uri="{FF2B5EF4-FFF2-40B4-BE49-F238E27FC236}">
                  <a16:creationId xmlns:a16="http://schemas.microsoft.com/office/drawing/2014/main" id="{A282FA7D-CB6C-463D-882E-D422227AAEF7}"/>
                </a:ext>
              </a:extLst>
            </p:cNvPr>
            <p:cNvGrpSpPr/>
            <p:nvPr/>
          </p:nvGrpSpPr>
          <p:grpSpPr>
            <a:xfrm>
              <a:off x="4669593" y="4655896"/>
              <a:ext cx="3968843" cy="469800"/>
              <a:chOff x="4669593" y="4655896"/>
              <a:chExt cx="3968843" cy="469800"/>
            </a:xfrm>
          </p:grpSpPr>
          <p:sp>
            <p:nvSpPr>
              <p:cNvPr id="8" name="Freeform: Shape 5">
                <a:extLst>
                  <a:ext uri="{FF2B5EF4-FFF2-40B4-BE49-F238E27FC236}">
                    <a16:creationId xmlns:a16="http://schemas.microsoft.com/office/drawing/2014/main" id="{572834BD-512C-4C21-BF73-D93727DBBB32}"/>
                  </a:ext>
                </a:extLst>
              </p:cNvPr>
              <p:cNvSpPr/>
              <p:nvPr/>
            </p:nvSpPr>
            <p:spPr>
              <a:xfrm rot="10799991" flipH="1" flipV="1">
                <a:off x="6975426" y="4655896"/>
                <a:ext cx="1663010" cy="469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797505"/>
                  <a:gd name="f7" fmla="val 1771805"/>
                  <a:gd name="f8" fmla="val 4794342"/>
                  <a:gd name="f9" fmla="val 184721"/>
                  <a:gd name="f10" fmla="val 4799112"/>
                  <a:gd name="f11" fmla="val 137019"/>
                  <a:gd name="f12" fmla="val 4787527"/>
                  <a:gd name="f13" fmla="val 98176"/>
                  <a:gd name="f14" fmla="val 4759588"/>
                  <a:gd name="f15" fmla="val 70236"/>
                  <a:gd name="f16" fmla="val 4733692"/>
                  <a:gd name="f17" fmla="val 43658"/>
                  <a:gd name="f18" fmla="val 4698256"/>
                  <a:gd name="f19" fmla="val 32074"/>
                  <a:gd name="f20" fmla="val 4668953"/>
                  <a:gd name="f21" fmla="val 27303"/>
                  <a:gd name="f22" fmla="val 4659412"/>
                  <a:gd name="f23" fmla="val 16400"/>
                  <a:gd name="f24" fmla="val 4643739"/>
                  <a:gd name="f25" fmla="val 8222"/>
                  <a:gd name="f26" fmla="val 4624657"/>
                  <a:gd name="f27" fmla="val 6178"/>
                  <a:gd name="f28" fmla="val 4593310"/>
                  <a:gd name="f29" fmla="val 2771"/>
                  <a:gd name="f30" fmla="val 4566052"/>
                  <a:gd name="f31" fmla="val 18444"/>
                  <a:gd name="f32" fmla="val 4564007"/>
                  <a:gd name="f33" fmla="val 39570"/>
                  <a:gd name="f34" fmla="val 4561963"/>
                  <a:gd name="f35" fmla="val 61377"/>
                  <a:gd name="f36" fmla="val 4585814"/>
                  <a:gd name="f37" fmla="val 81820"/>
                  <a:gd name="f38" fmla="val 4616480"/>
                  <a:gd name="f39" fmla="val 84546"/>
                  <a:gd name="f40" fmla="val 4636242"/>
                  <a:gd name="f41" fmla="val 86591"/>
                  <a:gd name="f42" fmla="val 4653961"/>
                  <a:gd name="f43" fmla="val 81139"/>
                  <a:gd name="f44" fmla="val 4665545"/>
                  <a:gd name="f45" fmla="val 71598"/>
                  <a:gd name="f46" fmla="val 4686671"/>
                  <a:gd name="f47" fmla="val 75687"/>
                  <a:gd name="f48" fmla="val 4711203"/>
                  <a:gd name="f49" fmla="val 83865"/>
                  <a:gd name="f50" fmla="val 4727559"/>
                  <a:gd name="f51" fmla="val 101583"/>
                  <a:gd name="f52" fmla="val 4745958"/>
                  <a:gd name="f53" fmla="val 119982"/>
                  <a:gd name="f54" fmla="val 4753454"/>
                  <a:gd name="f55" fmla="val 145878"/>
                  <a:gd name="f56" fmla="val 4750047"/>
                  <a:gd name="f57" fmla="val 180633"/>
                  <a:gd name="f58" fmla="val 4742551"/>
                  <a:gd name="f59" fmla="val 254912"/>
                  <a:gd name="f60" fmla="val 4715974"/>
                  <a:gd name="f61" fmla="val 366672"/>
                  <a:gd name="f62" fmla="val 4663501"/>
                  <a:gd name="f63" fmla="val 456625"/>
                  <a:gd name="f64" fmla="val 4655323"/>
                  <a:gd name="f65" fmla="val 470255"/>
                  <a:gd name="f66" fmla="val 4647146"/>
                  <a:gd name="f67" fmla="val 483203"/>
                  <a:gd name="f68" fmla="val 4638968"/>
                  <a:gd name="f69" fmla="val 494787"/>
                  <a:gd name="f70" fmla="val 4629428"/>
                  <a:gd name="f71" fmla="val 4619888"/>
                  <a:gd name="f72" fmla="val 499558"/>
                  <a:gd name="f73" fmla="val 4613073"/>
                  <a:gd name="f74" fmla="val 507054"/>
                  <a:gd name="f75" fmla="val 567023"/>
                  <a:gd name="f76" fmla="val 4499268"/>
                  <a:gd name="f77" fmla="val 593600"/>
                  <a:gd name="f78" fmla="val 4430440"/>
                  <a:gd name="f79" fmla="val 4365020"/>
                  <a:gd name="f80" fmla="val 591555"/>
                  <a:gd name="f81" fmla="val 4306414"/>
                  <a:gd name="f82" fmla="val 562252"/>
                  <a:gd name="f83" fmla="val 4257349"/>
                  <a:gd name="f84" fmla="val 504328"/>
                  <a:gd name="f85" fmla="val 4250534"/>
                  <a:gd name="f86" fmla="val 496150"/>
                  <a:gd name="f87" fmla="val 4240993"/>
                  <a:gd name="f88" fmla="val 492062"/>
                  <a:gd name="f89" fmla="val 4231453"/>
                  <a:gd name="f90" fmla="val 4223275"/>
                  <a:gd name="f91" fmla="val 480477"/>
                  <a:gd name="f92" fmla="val 4214417"/>
                  <a:gd name="f93" fmla="val 467529"/>
                  <a:gd name="f94" fmla="val 4206920"/>
                  <a:gd name="f95" fmla="val 453900"/>
                  <a:gd name="f96" fmla="val 4153766"/>
                  <a:gd name="f97" fmla="val 363946"/>
                  <a:gd name="f98" fmla="val 4126507"/>
                  <a:gd name="f99" fmla="val 252186"/>
                  <a:gd name="f100" fmla="val 4119011"/>
                  <a:gd name="f101" fmla="val 178588"/>
                  <a:gd name="f102" fmla="val 4115604"/>
                  <a:gd name="f103" fmla="val 143834"/>
                  <a:gd name="f104" fmla="val 4122419"/>
                  <a:gd name="f105" fmla="val 117938"/>
                  <a:gd name="f106" fmla="val 4140818"/>
                  <a:gd name="f107" fmla="val 99538"/>
                  <a:gd name="f108" fmla="val 4157855"/>
                  <a:gd name="f109" fmla="val 4181706"/>
                  <a:gd name="f110" fmla="val 73643"/>
                  <a:gd name="f111" fmla="val 4203513"/>
                  <a:gd name="f112" fmla="val 69554"/>
                  <a:gd name="f113" fmla="val 79095"/>
                  <a:gd name="f114" fmla="val 4232816"/>
                  <a:gd name="f115" fmla="val 4252578"/>
                  <a:gd name="f116" fmla="val 82502"/>
                  <a:gd name="f117" fmla="val 4283926"/>
                  <a:gd name="f118" fmla="val 4307777"/>
                  <a:gd name="f119" fmla="val 59332"/>
                  <a:gd name="f120" fmla="val 4305051"/>
                  <a:gd name="f121" fmla="val 37525"/>
                  <a:gd name="f122" fmla="val 4303007"/>
                  <a:gd name="f123" fmla="val 15718"/>
                  <a:gd name="f124" fmla="val 4275748"/>
                  <a:gd name="f125" fmla="val 726"/>
                  <a:gd name="f126" fmla="val 4244401"/>
                  <a:gd name="f127" fmla="val 4134"/>
                  <a:gd name="f128" fmla="val 4225320"/>
                  <a:gd name="f129" fmla="val 4208964"/>
                  <a:gd name="f130" fmla="val 14356"/>
                  <a:gd name="f131" fmla="val 4199424"/>
                  <a:gd name="f132" fmla="val 25259"/>
                  <a:gd name="f133" fmla="val 4170121"/>
                  <a:gd name="f134" fmla="val 30029"/>
                  <a:gd name="f135" fmla="val 4135366"/>
                  <a:gd name="f136" fmla="val 42296"/>
                  <a:gd name="f137" fmla="val 4109471"/>
                  <a:gd name="f138" fmla="val 68191"/>
                  <a:gd name="f139" fmla="val 4081531"/>
                  <a:gd name="f140" fmla="val 96131"/>
                  <a:gd name="f141" fmla="val 4069946"/>
                  <a:gd name="f142" fmla="val 134975"/>
                  <a:gd name="f143" fmla="val 4075398"/>
                  <a:gd name="f144" fmla="val 183359"/>
                  <a:gd name="f145" fmla="val 4083575"/>
                  <a:gd name="f146" fmla="val 262408"/>
                  <a:gd name="f147" fmla="val 4118330"/>
                  <a:gd name="f148" fmla="val 413012"/>
                  <a:gd name="f149" fmla="val 4196698"/>
                  <a:gd name="f150" fmla="val 520002"/>
                  <a:gd name="f151" fmla="val 4194654"/>
                  <a:gd name="f152" fmla="val 530224"/>
                  <a:gd name="f153" fmla="val 4197380"/>
                  <a:gd name="f154" fmla="val 541127"/>
                  <a:gd name="f155" fmla="val 4204195"/>
                  <a:gd name="f156" fmla="val 549986"/>
                  <a:gd name="f157" fmla="val 4258712"/>
                  <a:gd name="f158" fmla="val 614044"/>
                  <a:gd name="f159" fmla="val 4319362"/>
                  <a:gd name="f160" fmla="val 647435"/>
                  <a:gd name="f161" fmla="val 4391597"/>
                  <a:gd name="f162" fmla="val 660383"/>
                  <a:gd name="f163" fmla="val 928880"/>
                  <a:gd name="f164" fmla="val 4392960"/>
                  <a:gd name="f165" fmla="val 972494"/>
                  <a:gd name="f166" fmla="val 4385464"/>
                  <a:gd name="f167" fmla="val 1027011"/>
                  <a:gd name="f168" fmla="val 4318680"/>
                  <a:gd name="f169" fmla="val 1031099"/>
                  <a:gd name="f170" fmla="val 3718992"/>
                  <a:gd name="f171" fmla="val 3638579"/>
                  <a:gd name="f172" fmla="val 673331"/>
                  <a:gd name="f173" fmla="val 3636535"/>
                  <a:gd name="f174" fmla="val 665153"/>
                  <a:gd name="f175" fmla="val 3632446"/>
                  <a:gd name="f176" fmla="val 659020"/>
                  <a:gd name="f177" fmla="val 3626313"/>
                  <a:gd name="f178" fmla="val 654250"/>
                  <a:gd name="f179" fmla="val 3620861"/>
                  <a:gd name="f180" fmla="val 649480"/>
                  <a:gd name="f181" fmla="val 3613365"/>
                  <a:gd name="f182" fmla="val 3604506"/>
                  <a:gd name="f183" fmla="val 646754"/>
                  <a:gd name="f184" fmla="val 3603825"/>
                  <a:gd name="f185" fmla="val 3595647"/>
                  <a:gd name="f186" fmla="val 3588151"/>
                  <a:gd name="f187" fmla="val 3582018"/>
                  <a:gd name="f188" fmla="val 654931"/>
                  <a:gd name="f189" fmla="val 3576566"/>
                  <a:gd name="f190" fmla="val 659702"/>
                  <a:gd name="f191" fmla="val 3571796"/>
                  <a:gd name="f192" fmla="val 666516"/>
                  <a:gd name="f193" fmla="val 3570433"/>
                  <a:gd name="f194" fmla="val 674694"/>
                  <a:gd name="f195" fmla="val 3504331"/>
                  <a:gd name="f196" fmla="val 1030418"/>
                  <a:gd name="f197" fmla="val 3404837"/>
                  <a:gd name="f198" fmla="val 3272633"/>
                  <a:gd name="f199" fmla="val 319651"/>
                  <a:gd name="f200" fmla="val 3271270"/>
                  <a:gd name="f201" fmla="val 311474"/>
                  <a:gd name="f202" fmla="val 3267182"/>
                  <a:gd name="f203" fmla="val 303978"/>
                  <a:gd name="f204" fmla="val 3261048"/>
                  <a:gd name="f205" fmla="val 298526"/>
                  <a:gd name="f206" fmla="val 3254915"/>
                  <a:gd name="f207" fmla="val 293074"/>
                  <a:gd name="f208" fmla="val 3246738"/>
                  <a:gd name="f209" fmla="val 290348"/>
                  <a:gd name="f210" fmla="val 3238560"/>
                  <a:gd name="f211" fmla="val 3230382"/>
                  <a:gd name="f212" fmla="val 3222205"/>
                  <a:gd name="f213" fmla="val 293756"/>
                  <a:gd name="f214" fmla="val 3216072"/>
                  <a:gd name="f215" fmla="val 3209938"/>
                  <a:gd name="f216" fmla="val 3205850"/>
                  <a:gd name="f217" fmla="val 3204487"/>
                  <a:gd name="f218" fmla="val 3060016"/>
                  <a:gd name="f219" fmla="val 1199421"/>
                  <a:gd name="f220" fmla="val 3046387"/>
                  <a:gd name="f221" fmla="val 1041321"/>
                  <a:gd name="f222" fmla="val 3045706"/>
                  <a:gd name="f223" fmla="val 1032462"/>
                  <a:gd name="f224" fmla="val 3041617"/>
                  <a:gd name="f225" fmla="val 1024285"/>
                  <a:gd name="f226" fmla="val 3035484"/>
                  <a:gd name="f227" fmla="val 1018833"/>
                  <a:gd name="f228" fmla="val 3029351"/>
                  <a:gd name="f229" fmla="val 1013381"/>
                  <a:gd name="f230" fmla="val 3021173"/>
                  <a:gd name="f231" fmla="val 1009293"/>
                  <a:gd name="f232" fmla="val 3012314"/>
                  <a:gd name="f233" fmla="val 2970745"/>
                  <a:gd name="f234" fmla="val 1008611"/>
                  <a:gd name="f235" fmla="val 2938716"/>
                  <a:gd name="f236" fmla="val 2909413"/>
                  <a:gd name="f237" fmla="val 1420414"/>
                  <a:gd name="f238" fmla="val 1399289"/>
                  <a:gd name="f239" fmla="val 1380889"/>
                  <a:gd name="f240" fmla="val 1372030"/>
                  <a:gd name="f241" fmla="val 1363853"/>
                  <a:gd name="f242" fmla="val 1012018"/>
                  <a:gd name="f243" fmla="val 1358401"/>
                  <a:gd name="f244" fmla="val 1016789"/>
                  <a:gd name="f245" fmla="val 1352268"/>
                  <a:gd name="f246" fmla="val 1022240"/>
                  <a:gd name="f247" fmla="val 1347498"/>
                  <a:gd name="f248" fmla="val 1029736"/>
                  <a:gd name="f249" fmla="val 1346816"/>
                  <a:gd name="f250" fmla="val 1037914"/>
                  <a:gd name="f251" fmla="val 1250048"/>
                  <a:gd name="f252" fmla="val 1495176"/>
                  <a:gd name="f253" fmla="val 1083771"/>
                  <a:gd name="f254" fmla="val 1082408"/>
                  <a:gd name="f255" fmla="val 558845"/>
                  <a:gd name="f256" fmla="val 1078319"/>
                  <a:gd name="f257" fmla="val 551349"/>
                  <a:gd name="f258" fmla="val 1072186"/>
                  <a:gd name="f259" fmla="val 545897"/>
                  <a:gd name="f260" fmla="val 1066053"/>
                  <a:gd name="f261" fmla="val 540446"/>
                  <a:gd name="f262" fmla="val 1058557"/>
                  <a:gd name="f263" fmla="val 537720"/>
                  <a:gd name="f264" fmla="val 1049698"/>
                  <a:gd name="f265" fmla="val 1049016"/>
                  <a:gd name="f266" fmla="val 1048335"/>
                  <a:gd name="f267" fmla="val 1040157"/>
                  <a:gd name="f268" fmla="val 1031980"/>
                  <a:gd name="f269" fmla="val 541808"/>
                  <a:gd name="f270" fmla="val 1025847"/>
                  <a:gd name="f271" fmla="val 547260"/>
                  <a:gd name="f272" fmla="val 1019713"/>
                  <a:gd name="f273" fmla="val 552712"/>
                  <a:gd name="f274" fmla="val 1015625"/>
                  <a:gd name="f275" fmla="val 560889"/>
                  <a:gd name="f276" fmla="val 1014943"/>
                  <a:gd name="f277" fmla="val 569748"/>
                  <a:gd name="f278" fmla="val 978144"/>
                  <a:gd name="f279" fmla="val 899094"/>
                  <a:gd name="f280" fmla="val 890235"/>
                  <a:gd name="f281" fmla="val 882739"/>
                  <a:gd name="f282" fmla="val 1012700"/>
                  <a:gd name="f283" fmla="val 876606"/>
                  <a:gd name="f284" fmla="val 1017470"/>
                  <a:gd name="f285" fmla="val 870473"/>
                  <a:gd name="f286" fmla="val 1022922"/>
                  <a:gd name="f287" fmla="val 866384"/>
                  <a:gd name="f288" fmla="val 865021"/>
                  <a:gd name="f289" fmla="val 1038595"/>
                  <a:gd name="f290" fmla="val 805052"/>
                  <a:gd name="f291" fmla="val 1289374"/>
                  <a:gd name="f292" fmla="val 775068"/>
                  <a:gd name="f293" fmla="val 1052906"/>
                  <a:gd name="f294" fmla="val 773705"/>
                  <a:gd name="f295" fmla="val 1044729"/>
                  <a:gd name="f296" fmla="val 768935"/>
                  <a:gd name="f297" fmla="val 762801"/>
                  <a:gd name="f298" fmla="val 1033144"/>
                  <a:gd name="f299" fmla="val 756668"/>
                  <a:gd name="f300" fmla="val 1028374"/>
                  <a:gd name="f301" fmla="val 749172"/>
                  <a:gd name="f302" fmla="val 1025648"/>
                  <a:gd name="f303" fmla="val 740995"/>
                  <a:gd name="f304" fmla="val 3651"/>
                  <a:gd name="f305" fmla="val 1095157"/>
                  <a:gd name="f306" fmla="val 713055"/>
                  <a:gd name="f307" fmla="val 775749"/>
                  <a:gd name="f308" fmla="val 1486999"/>
                  <a:gd name="f309" fmla="val 777794"/>
                  <a:gd name="f310" fmla="val 781882"/>
                  <a:gd name="f311" fmla="val 1501991"/>
                  <a:gd name="f312" fmla="val 788016"/>
                  <a:gd name="f313" fmla="val 1506761"/>
                  <a:gd name="f314" fmla="val 794149"/>
                  <a:gd name="f315" fmla="val 1511531"/>
                  <a:gd name="f316" fmla="val 802326"/>
                  <a:gd name="f317" fmla="val 1514257"/>
                  <a:gd name="f318" fmla="val 810504"/>
                  <a:gd name="f319" fmla="val 818682"/>
                  <a:gd name="f320" fmla="val 826178"/>
                  <a:gd name="f321" fmla="val 1510850"/>
                  <a:gd name="f322" fmla="val 832311"/>
                  <a:gd name="f323" fmla="val 1506080"/>
                  <a:gd name="f324" fmla="val 838444"/>
                  <a:gd name="f325" fmla="val 1500628"/>
                  <a:gd name="f326" fmla="val 842533"/>
                  <a:gd name="f327" fmla="val 1493813"/>
                  <a:gd name="f328" fmla="val 843896"/>
                  <a:gd name="f329" fmla="val 1485636"/>
                  <a:gd name="f330" fmla="val 929079"/>
                  <a:gd name="f331" fmla="val 1080165"/>
                  <a:gd name="f332" fmla="val 1010173"/>
                  <a:gd name="f333" fmla="val 1019032"/>
                  <a:gd name="f334" fmla="val 1027209"/>
                  <a:gd name="f335" fmla="val 1076758"/>
                  <a:gd name="f336" fmla="val 1033343"/>
                  <a:gd name="f337" fmla="val 1071306"/>
                  <a:gd name="f338" fmla="val 1039476"/>
                  <a:gd name="f339" fmla="val 1065854"/>
                  <a:gd name="f340" fmla="val 1043565"/>
                  <a:gd name="f341" fmla="val 1057677"/>
                  <a:gd name="f342" fmla="val 1044246"/>
                  <a:gd name="f343" fmla="val 1048817"/>
                  <a:gd name="f344" fmla="val 1057875"/>
                  <a:gd name="f345" fmla="val 890036"/>
                  <a:gd name="f346" fmla="val 1216656"/>
                  <a:gd name="f347" fmla="val 1740503"/>
                  <a:gd name="f348" fmla="val 1218019"/>
                  <a:gd name="f349" fmla="val 1748681"/>
                  <a:gd name="f350" fmla="val 1222108"/>
                  <a:gd name="f351" fmla="val 1756177"/>
                  <a:gd name="f352" fmla="val 1228241"/>
                  <a:gd name="f353" fmla="val 1761629"/>
                  <a:gd name="f354" fmla="val 1234375"/>
                  <a:gd name="f355" fmla="val 1767080"/>
                  <a:gd name="f356" fmla="val 1241871"/>
                  <a:gd name="f357" fmla="val 1769806"/>
                  <a:gd name="f358" fmla="val 1250730"/>
                  <a:gd name="f359" fmla="val 1259589"/>
                  <a:gd name="f360" fmla="val 1267085"/>
                  <a:gd name="f361" fmla="val 1766399"/>
                  <a:gd name="f362" fmla="val 1273218"/>
                  <a:gd name="f363" fmla="val 1760947"/>
                  <a:gd name="f364" fmla="val 1279351"/>
                  <a:gd name="f365" fmla="val 1755495"/>
                  <a:gd name="f366" fmla="val 1283440"/>
                  <a:gd name="f367" fmla="val 1747999"/>
                  <a:gd name="f368" fmla="val 1284803"/>
                  <a:gd name="f369" fmla="val 1739822"/>
                  <a:gd name="f370" fmla="val 1410192"/>
                  <a:gd name="f371" fmla="val 1078802"/>
                  <a:gd name="f372" fmla="val 2907369"/>
                  <a:gd name="f373" fmla="val 2936671"/>
                  <a:gd name="f374" fmla="val 2968700"/>
                  <a:gd name="f375" fmla="val 1078120"/>
                  <a:gd name="f376" fmla="val 2978922"/>
                  <a:gd name="f377" fmla="val 3015721"/>
                  <a:gd name="f378" fmla="val 1497221"/>
                  <a:gd name="f379" fmla="val 3016403"/>
                  <a:gd name="f380" fmla="val 1505398"/>
                  <a:gd name="f381" fmla="val 3020492"/>
                  <a:gd name="f382" fmla="val 1513576"/>
                  <a:gd name="f383" fmla="val 3026625"/>
                  <a:gd name="f384" fmla="val 1519027"/>
                  <a:gd name="f385" fmla="val 3032758"/>
                  <a:gd name="f386" fmla="val 1524479"/>
                  <a:gd name="f387" fmla="val 3040254"/>
                  <a:gd name="f388" fmla="val 1528568"/>
                  <a:gd name="f389" fmla="val 3049113"/>
                  <a:gd name="f390" fmla="val 3049794"/>
                  <a:gd name="f391" fmla="val 3050476"/>
                  <a:gd name="f392" fmla="val 3059335"/>
                  <a:gd name="f393" fmla="val 3066831"/>
                  <a:gd name="f394" fmla="val 1525161"/>
                  <a:gd name="f395" fmla="val 3072964"/>
                  <a:gd name="f396" fmla="val 1520390"/>
                  <a:gd name="f397" fmla="val 3079097"/>
                  <a:gd name="f398" fmla="val 1514939"/>
                  <a:gd name="f399" fmla="val 3083186"/>
                  <a:gd name="f400" fmla="val 1507443"/>
                  <a:gd name="f401" fmla="val 3084549"/>
                  <a:gd name="f402" fmla="val 1499265"/>
                  <a:gd name="f403" fmla="val 3237197"/>
                  <a:gd name="f404" fmla="val 563615"/>
                  <a:gd name="f405" fmla="val 3340098"/>
                  <a:gd name="f406" fmla="val 1068580"/>
                  <a:gd name="f407" fmla="val 3341461"/>
                  <a:gd name="f408" fmla="val 3345550"/>
                  <a:gd name="f409" fmla="val 1084254"/>
                  <a:gd name="f410" fmla="val 3351683"/>
                  <a:gd name="f411" fmla="val 1089705"/>
                  <a:gd name="f412" fmla="val 3357816"/>
                  <a:gd name="f413" fmla="val 3365994"/>
                  <a:gd name="f414" fmla="val 1098564"/>
                  <a:gd name="f415" fmla="val 3374171"/>
                  <a:gd name="f416" fmla="val 3533634"/>
                  <a:gd name="f417" fmla="val 3541811"/>
                  <a:gd name="f418" fmla="val 3549307"/>
                  <a:gd name="f419" fmla="val 3555441"/>
                  <a:gd name="f420" fmla="val 1090387"/>
                  <a:gd name="f421" fmla="val 3561574"/>
                  <a:gd name="f422" fmla="val 1085616"/>
                  <a:gd name="f423" fmla="val 3565663"/>
                  <a:gd name="f424" fmla="val 3567026"/>
                  <a:gd name="f425" fmla="val 1069943"/>
                  <a:gd name="f426" fmla="val 3607232"/>
                  <a:gd name="f427" fmla="val 842334"/>
                  <a:gd name="f428" fmla="val 3656979"/>
                  <a:gd name="f429" fmla="val 1071987"/>
                  <a:gd name="f430" fmla="val 3659023"/>
                  <a:gd name="f431" fmla="val 1079483"/>
                  <a:gd name="f432" fmla="val 3663112"/>
                  <a:gd name="f433" fmla="val 1086298"/>
                  <a:gd name="f434" fmla="val 3669245"/>
                  <a:gd name="f435" fmla="val 1091068"/>
                  <a:gd name="f436" fmla="val 3675378"/>
                  <a:gd name="f437" fmla="val 1095838"/>
                  <a:gd name="f438" fmla="val 3682875"/>
                  <a:gd name="f439" fmla="val 3690371"/>
                  <a:gd name="f440" fmla="val 3854603"/>
                  <a:gd name="f441" fmla="val 4162625"/>
                  <a:gd name="f442" fmla="val 4326858"/>
                  <a:gd name="f443" fmla="val 4340487"/>
                  <a:gd name="f444" fmla="val 4354798"/>
                  <a:gd name="f445" fmla="val 4368427"/>
                  <a:gd name="f446" fmla="val 4405226"/>
                  <a:gd name="f447" fmla="val 4459744"/>
                  <a:gd name="f448" fmla="val 1066536"/>
                  <a:gd name="f449" fmla="val 1015426"/>
                  <a:gd name="f450" fmla="val 4532660"/>
                  <a:gd name="f451" fmla="val 646072"/>
                  <a:gd name="f452" fmla="val 4611710"/>
                  <a:gd name="f453" fmla="val 615407"/>
                  <a:gd name="f454" fmla="val 552030"/>
                  <a:gd name="f455" fmla="val 4672360"/>
                  <a:gd name="f456" fmla="val 543171"/>
                  <a:gd name="f457" fmla="val 4675086"/>
                  <a:gd name="f458" fmla="val 532268"/>
                  <a:gd name="f459" fmla="val 4673042"/>
                  <a:gd name="f460" fmla="val 522046"/>
                  <a:gd name="f461" fmla="val 4752091"/>
                  <a:gd name="f462" fmla="val 414375"/>
                  <a:gd name="f463" fmla="val 4786846"/>
                  <a:gd name="f464" fmla="val 264453"/>
                  <a:gd name="f465" fmla="+- 0 0 -90"/>
                  <a:gd name="f466" fmla="*/ f3 1 4797505"/>
                  <a:gd name="f467" fmla="*/ f4 1 1771805"/>
                  <a:gd name="f468" fmla="val f5"/>
                  <a:gd name="f469" fmla="val f6"/>
                  <a:gd name="f470" fmla="val f7"/>
                  <a:gd name="f471" fmla="*/ f465 f0 1"/>
                  <a:gd name="f472" fmla="+- f470 0 f468"/>
                  <a:gd name="f473" fmla="+- f469 0 f468"/>
                  <a:gd name="f474" fmla="*/ f471 1 f2"/>
                  <a:gd name="f475" fmla="*/ f473 1 4797505"/>
                  <a:gd name="f476" fmla="*/ f472 1 1771805"/>
                  <a:gd name="f477" fmla="*/ 4794342 f473 1"/>
                  <a:gd name="f478" fmla="*/ 184721 f472 1"/>
                  <a:gd name="f479" fmla="*/ 4759588 f473 1"/>
                  <a:gd name="f480" fmla="*/ 70236 f472 1"/>
                  <a:gd name="f481" fmla="*/ 4668953 f473 1"/>
                  <a:gd name="f482" fmla="*/ 27303 f472 1"/>
                  <a:gd name="f483" fmla="*/ 4624657 f473 1"/>
                  <a:gd name="f484" fmla="*/ 6178 f472 1"/>
                  <a:gd name="f485" fmla="*/ 4564007 f473 1"/>
                  <a:gd name="f486" fmla="*/ 39570 f472 1"/>
                  <a:gd name="f487" fmla="*/ 4616480 f473 1"/>
                  <a:gd name="f488" fmla="*/ 84546 f472 1"/>
                  <a:gd name="f489" fmla="*/ 4665545 f473 1"/>
                  <a:gd name="f490" fmla="*/ 71598 f472 1"/>
                  <a:gd name="f491" fmla="*/ 4727559 f473 1"/>
                  <a:gd name="f492" fmla="*/ 101583 f472 1"/>
                  <a:gd name="f493" fmla="*/ 4750047 f473 1"/>
                  <a:gd name="f494" fmla="*/ 180633 f472 1"/>
                  <a:gd name="f495" fmla="*/ 4663501 f473 1"/>
                  <a:gd name="f496" fmla="*/ 456625 f472 1"/>
                  <a:gd name="f497" fmla="*/ 4638968 f473 1"/>
                  <a:gd name="f498" fmla="*/ 494787 f472 1"/>
                  <a:gd name="f499" fmla="*/ 4613073 f473 1"/>
                  <a:gd name="f500" fmla="*/ 507054 f472 1"/>
                  <a:gd name="f501" fmla="*/ 4430440 f473 1"/>
                  <a:gd name="f502" fmla="*/ 593600 f472 1"/>
                  <a:gd name="f503" fmla="*/ 4257349 f473 1"/>
                  <a:gd name="f504" fmla="*/ 504328 f472 1"/>
                  <a:gd name="f505" fmla="*/ 4231453 f473 1"/>
                  <a:gd name="f506" fmla="*/ 492062 f472 1"/>
                  <a:gd name="f507" fmla="*/ 4206920 f473 1"/>
                  <a:gd name="f508" fmla="*/ 453900 f472 1"/>
                  <a:gd name="f509" fmla="*/ 4119011 f473 1"/>
                  <a:gd name="f510" fmla="*/ 178588 f472 1"/>
                  <a:gd name="f511" fmla="*/ 4140818 f473 1"/>
                  <a:gd name="f512" fmla="*/ 99538 f472 1"/>
                  <a:gd name="f513" fmla="*/ 4203513 f473 1"/>
                  <a:gd name="f514" fmla="*/ 69554 f472 1"/>
                  <a:gd name="f515" fmla="*/ 4252578 f473 1"/>
                  <a:gd name="f516" fmla="*/ 82502 f472 1"/>
                  <a:gd name="f517" fmla="*/ 4305051 f473 1"/>
                  <a:gd name="f518" fmla="*/ 37525 f472 1"/>
                  <a:gd name="f519" fmla="*/ 4244401 f473 1"/>
                  <a:gd name="f520" fmla="*/ 4134 f472 1"/>
                  <a:gd name="f521" fmla="*/ 4199424 f473 1"/>
                  <a:gd name="f522" fmla="*/ 25259 f472 1"/>
                  <a:gd name="f523" fmla="*/ 4109471 f473 1"/>
                  <a:gd name="f524" fmla="*/ 68191 f472 1"/>
                  <a:gd name="f525" fmla="*/ 4075398 f473 1"/>
                  <a:gd name="f526" fmla="*/ 183359 f472 1"/>
                  <a:gd name="f527" fmla="*/ 4196698 f473 1"/>
                  <a:gd name="f528" fmla="*/ 520002 f472 1"/>
                  <a:gd name="f529" fmla="*/ 4204195 f473 1"/>
                  <a:gd name="f530" fmla="*/ 549986 f472 1"/>
                  <a:gd name="f531" fmla="*/ 4391597 f473 1"/>
                  <a:gd name="f532" fmla="*/ 660383 f472 1"/>
                  <a:gd name="f533" fmla="*/ 928880 f472 1"/>
                  <a:gd name="f534" fmla="*/ 4318680 f473 1"/>
                  <a:gd name="f535" fmla="*/ 1031099 f472 1"/>
                  <a:gd name="f536" fmla="*/ 3718992 f473 1"/>
                  <a:gd name="f537" fmla="*/ 3638579 f473 1"/>
                  <a:gd name="f538" fmla="*/ 673331 f472 1"/>
                  <a:gd name="f539" fmla="*/ 3626313 f473 1"/>
                  <a:gd name="f540" fmla="*/ 654250 f472 1"/>
                  <a:gd name="f541" fmla="*/ 3604506 f473 1"/>
                  <a:gd name="f542" fmla="*/ 646754 f472 1"/>
                  <a:gd name="f543" fmla="*/ 3603825 f473 1"/>
                  <a:gd name="f544" fmla="*/ 3582018 f473 1"/>
                  <a:gd name="f545" fmla="*/ 654931 f472 1"/>
                  <a:gd name="f546" fmla="*/ 3570433 f473 1"/>
                  <a:gd name="f547" fmla="*/ 674694 f472 1"/>
                  <a:gd name="f548" fmla="*/ 3504331 f473 1"/>
                  <a:gd name="f549" fmla="*/ 1030418 f472 1"/>
                  <a:gd name="f550" fmla="*/ 3404837 f473 1"/>
                  <a:gd name="f551" fmla="*/ 3272633 f473 1"/>
                  <a:gd name="f552" fmla="*/ 319651 f472 1"/>
                  <a:gd name="f553" fmla="*/ 3261048 f473 1"/>
                  <a:gd name="f554" fmla="*/ 298526 f472 1"/>
                  <a:gd name="f555" fmla="*/ 3238560 f473 1"/>
                  <a:gd name="f556" fmla="*/ 290348 f472 1"/>
                  <a:gd name="f557" fmla="*/ 3216072 f473 1"/>
                  <a:gd name="f558" fmla="*/ 3204487 f473 1"/>
                  <a:gd name="f559" fmla="*/ 3060016 f473 1"/>
                  <a:gd name="f560" fmla="*/ 1199421 f472 1"/>
                  <a:gd name="f561" fmla="*/ 3046387 f473 1"/>
                  <a:gd name="f562" fmla="*/ 1041321 f472 1"/>
                  <a:gd name="f563" fmla="*/ 3035484 f473 1"/>
                  <a:gd name="f564" fmla="*/ 1018833 f472 1"/>
                  <a:gd name="f565" fmla="*/ 3012314 f473 1"/>
                  <a:gd name="f566" fmla="*/ 1009293 f472 1"/>
                  <a:gd name="f567" fmla="*/ 2970745 f473 1"/>
                  <a:gd name="f568" fmla="*/ 1008611 f472 1"/>
                  <a:gd name="f569" fmla="*/ 2938716 f473 1"/>
                  <a:gd name="f570" fmla="*/ 2909413 f473 1"/>
                  <a:gd name="f571" fmla="*/ 1420414 f473 1"/>
                  <a:gd name="f572" fmla="*/ 1399289 f473 1"/>
                  <a:gd name="f573" fmla="*/ 1380889 f473 1"/>
                  <a:gd name="f574" fmla="*/ 1358401 f473 1"/>
                  <a:gd name="f575" fmla="*/ 1016789 f472 1"/>
                  <a:gd name="f576" fmla="*/ 1346816 f473 1"/>
                  <a:gd name="f577" fmla="*/ 1037914 f472 1"/>
                  <a:gd name="f578" fmla="*/ 1250048 f473 1"/>
                  <a:gd name="f579" fmla="*/ 1495176 f472 1"/>
                  <a:gd name="f580" fmla="*/ 1083771 f473 1"/>
                  <a:gd name="f581" fmla="*/ 567023 f472 1"/>
                  <a:gd name="f582" fmla="*/ 1072186 f473 1"/>
                  <a:gd name="f583" fmla="*/ 545897 f472 1"/>
                  <a:gd name="f584" fmla="*/ 1049698 f473 1"/>
                  <a:gd name="f585" fmla="*/ 537720 f472 1"/>
                  <a:gd name="f586" fmla="*/ 1049016 f473 1"/>
                  <a:gd name="f587" fmla="*/ 1048335 f473 1"/>
                  <a:gd name="f588" fmla="*/ 1025847 f473 1"/>
                  <a:gd name="f589" fmla="*/ 547260 f472 1"/>
                  <a:gd name="f590" fmla="*/ 1014943 f473 1"/>
                  <a:gd name="f591" fmla="*/ 569748 f472 1"/>
                  <a:gd name="f592" fmla="*/ 978144 f473 1"/>
                  <a:gd name="f593" fmla="*/ 899094 f473 1"/>
                  <a:gd name="f594" fmla="*/ 876606 f473 1"/>
                  <a:gd name="f595" fmla="*/ 1017470 f472 1"/>
                  <a:gd name="f596" fmla="*/ 865021 f473 1"/>
                  <a:gd name="f597" fmla="*/ 1038595 f472 1"/>
                  <a:gd name="f598" fmla="*/ 805052 f473 1"/>
                  <a:gd name="f599" fmla="*/ 1289374 f472 1"/>
                  <a:gd name="f600" fmla="*/ 775068 f473 1"/>
                  <a:gd name="f601" fmla="*/ 1052906 f472 1"/>
                  <a:gd name="f602" fmla="*/ 762801 f473 1"/>
                  <a:gd name="f603" fmla="*/ 1033144 f472 1"/>
                  <a:gd name="f604" fmla="*/ 740995 f473 1"/>
                  <a:gd name="f605" fmla="*/ 1025648 f472 1"/>
                  <a:gd name="f606" fmla="*/ 3651 f473 1"/>
                  <a:gd name="f607" fmla="*/ 1095157 f472 1"/>
                  <a:gd name="f608" fmla="*/ 713055 f473 1"/>
                  <a:gd name="f609" fmla="*/ 775749 f473 1"/>
                  <a:gd name="f610" fmla="*/ 1486999 f472 1"/>
                  <a:gd name="f611" fmla="*/ 788016 f473 1"/>
                  <a:gd name="f612" fmla="*/ 1506761 f472 1"/>
                  <a:gd name="f613" fmla="*/ 810504 f473 1"/>
                  <a:gd name="f614" fmla="*/ 1514257 f472 1"/>
                  <a:gd name="f615" fmla="*/ 832311 f473 1"/>
                  <a:gd name="f616" fmla="*/ 1506080 f472 1"/>
                  <a:gd name="f617" fmla="*/ 843896 f473 1"/>
                  <a:gd name="f618" fmla="*/ 1485636 f472 1"/>
                  <a:gd name="f619" fmla="*/ 929079 f473 1"/>
                  <a:gd name="f620" fmla="*/ 1080165 f472 1"/>
                  <a:gd name="f621" fmla="*/ 1010173 f473 1"/>
                  <a:gd name="f622" fmla="*/ 1033343 f473 1"/>
                  <a:gd name="f623" fmla="*/ 1071306 f472 1"/>
                  <a:gd name="f624" fmla="*/ 1044246 f473 1"/>
                  <a:gd name="f625" fmla="*/ 1048817 f472 1"/>
                  <a:gd name="f626" fmla="*/ 1057875 f473 1"/>
                  <a:gd name="f627" fmla="*/ 890036 f472 1"/>
                  <a:gd name="f628" fmla="*/ 1216656 f473 1"/>
                  <a:gd name="f629" fmla="*/ 1740503 f472 1"/>
                  <a:gd name="f630" fmla="*/ 1228241 f473 1"/>
                  <a:gd name="f631" fmla="*/ 1761629 f472 1"/>
                  <a:gd name="f632" fmla="*/ 1250730 f473 1"/>
                  <a:gd name="f633" fmla="*/ 1769806 f472 1"/>
                  <a:gd name="f634" fmla="*/ 1273218 f473 1"/>
                  <a:gd name="f635" fmla="*/ 1760947 f472 1"/>
                  <a:gd name="f636" fmla="*/ 1284803 f473 1"/>
                  <a:gd name="f637" fmla="*/ 1739822 f472 1"/>
                  <a:gd name="f638" fmla="*/ 1410192 f473 1"/>
                  <a:gd name="f639" fmla="*/ 1078802 f472 1"/>
                  <a:gd name="f640" fmla="*/ 2907369 f473 1"/>
                  <a:gd name="f641" fmla="*/ 2936671 f473 1"/>
                  <a:gd name="f642" fmla="*/ 2968700 f473 1"/>
                  <a:gd name="f643" fmla="*/ 1078120 f472 1"/>
                  <a:gd name="f644" fmla="*/ 2978922 f473 1"/>
                  <a:gd name="f645" fmla="*/ 3015721 f473 1"/>
                  <a:gd name="f646" fmla="*/ 1497221 f472 1"/>
                  <a:gd name="f647" fmla="*/ 3026625 f473 1"/>
                  <a:gd name="f648" fmla="*/ 1519027 f472 1"/>
                  <a:gd name="f649" fmla="*/ 3049113 f473 1"/>
                  <a:gd name="f650" fmla="*/ 1528568 f472 1"/>
                  <a:gd name="f651" fmla="*/ 3049794 f473 1"/>
                  <a:gd name="f652" fmla="*/ 3050476 f473 1"/>
                  <a:gd name="f653" fmla="*/ 3072964 f473 1"/>
                  <a:gd name="f654" fmla="*/ 1520390 f472 1"/>
                  <a:gd name="f655" fmla="*/ 3084549 f473 1"/>
                  <a:gd name="f656" fmla="*/ 1499265 f472 1"/>
                  <a:gd name="f657" fmla="*/ 3237197 f473 1"/>
                  <a:gd name="f658" fmla="*/ 563615 f472 1"/>
                  <a:gd name="f659" fmla="*/ 3340098 f473 1"/>
                  <a:gd name="f660" fmla="*/ 1068580 f472 1"/>
                  <a:gd name="f661" fmla="*/ 3351683 f473 1"/>
                  <a:gd name="f662" fmla="*/ 1089705 f472 1"/>
                  <a:gd name="f663" fmla="*/ 3374171 f473 1"/>
                  <a:gd name="f664" fmla="*/ 1098564 f472 1"/>
                  <a:gd name="f665" fmla="*/ 3533634 f473 1"/>
                  <a:gd name="f666" fmla="*/ 3555441 f473 1"/>
                  <a:gd name="f667" fmla="*/ 1090387 f472 1"/>
                  <a:gd name="f668" fmla="*/ 3567026 f473 1"/>
                  <a:gd name="f669" fmla="*/ 1069943 f472 1"/>
                  <a:gd name="f670" fmla="*/ 3607232 f473 1"/>
                  <a:gd name="f671" fmla="*/ 842334 f472 1"/>
                  <a:gd name="f672" fmla="*/ 3656979 f473 1"/>
                  <a:gd name="f673" fmla="*/ 1071987 f472 1"/>
                  <a:gd name="f674" fmla="*/ 3669245 f473 1"/>
                  <a:gd name="f675" fmla="*/ 1091068 f472 1"/>
                  <a:gd name="f676" fmla="*/ 3690371 f473 1"/>
                  <a:gd name="f677" fmla="*/ 4326858 f473 1"/>
                  <a:gd name="f678" fmla="*/ 4368427 f473 1"/>
                  <a:gd name="f679" fmla="*/ 4459744 f473 1"/>
                  <a:gd name="f680" fmla="*/ 1015426 f472 1"/>
                  <a:gd name="f681" fmla="*/ 659020 f472 1"/>
                  <a:gd name="f682" fmla="*/ 552030 f472 1"/>
                  <a:gd name="f683" fmla="*/ 4673042 f473 1"/>
                  <a:gd name="f684" fmla="*/ 522046 f472 1"/>
                  <a:gd name="f685" fmla="+- f474 0 f1"/>
                  <a:gd name="f686" fmla="*/ f477 1 4797505"/>
                  <a:gd name="f687" fmla="*/ f478 1 1771805"/>
                  <a:gd name="f688" fmla="*/ f479 1 4797505"/>
                  <a:gd name="f689" fmla="*/ f480 1 1771805"/>
                  <a:gd name="f690" fmla="*/ f481 1 4797505"/>
                  <a:gd name="f691" fmla="*/ f482 1 1771805"/>
                  <a:gd name="f692" fmla="*/ f483 1 4797505"/>
                  <a:gd name="f693" fmla="*/ f484 1 1771805"/>
                  <a:gd name="f694" fmla="*/ f485 1 4797505"/>
                  <a:gd name="f695" fmla="*/ f486 1 1771805"/>
                  <a:gd name="f696" fmla="*/ f487 1 4797505"/>
                  <a:gd name="f697" fmla="*/ f488 1 1771805"/>
                  <a:gd name="f698" fmla="*/ f489 1 4797505"/>
                  <a:gd name="f699" fmla="*/ f490 1 1771805"/>
                  <a:gd name="f700" fmla="*/ f491 1 4797505"/>
                  <a:gd name="f701" fmla="*/ f492 1 1771805"/>
                  <a:gd name="f702" fmla="*/ f493 1 4797505"/>
                  <a:gd name="f703" fmla="*/ f494 1 1771805"/>
                  <a:gd name="f704" fmla="*/ f495 1 4797505"/>
                  <a:gd name="f705" fmla="*/ f496 1 1771805"/>
                  <a:gd name="f706" fmla="*/ f497 1 4797505"/>
                  <a:gd name="f707" fmla="*/ f498 1 1771805"/>
                  <a:gd name="f708" fmla="*/ f499 1 4797505"/>
                  <a:gd name="f709" fmla="*/ f500 1 1771805"/>
                  <a:gd name="f710" fmla="*/ f501 1 4797505"/>
                  <a:gd name="f711" fmla="*/ f502 1 1771805"/>
                  <a:gd name="f712" fmla="*/ f503 1 4797505"/>
                  <a:gd name="f713" fmla="*/ f504 1 1771805"/>
                  <a:gd name="f714" fmla="*/ f505 1 4797505"/>
                  <a:gd name="f715" fmla="*/ f506 1 1771805"/>
                  <a:gd name="f716" fmla="*/ f507 1 4797505"/>
                  <a:gd name="f717" fmla="*/ f508 1 1771805"/>
                  <a:gd name="f718" fmla="*/ f509 1 4797505"/>
                  <a:gd name="f719" fmla="*/ f510 1 1771805"/>
                  <a:gd name="f720" fmla="*/ f511 1 4797505"/>
                  <a:gd name="f721" fmla="*/ f512 1 1771805"/>
                  <a:gd name="f722" fmla="*/ f513 1 4797505"/>
                  <a:gd name="f723" fmla="*/ f514 1 1771805"/>
                  <a:gd name="f724" fmla="*/ f515 1 4797505"/>
                  <a:gd name="f725" fmla="*/ f516 1 1771805"/>
                  <a:gd name="f726" fmla="*/ f517 1 4797505"/>
                  <a:gd name="f727" fmla="*/ f518 1 1771805"/>
                  <a:gd name="f728" fmla="*/ f519 1 4797505"/>
                  <a:gd name="f729" fmla="*/ f520 1 1771805"/>
                  <a:gd name="f730" fmla="*/ f521 1 4797505"/>
                  <a:gd name="f731" fmla="*/ f522 1 1771805"/>
                  <a:gd name="f732" fmla="*/ f523 1 4797505"/>
                  <a:gd name="f733" fmla="*/ f524 1 1771805"/>
                  <a:gd name="f734" fmla="*/ f525 1 4797505"/>
                  <a:gd name="f735" fmla="*/ f526 1 1771805"/>
                  <a:gd name="f736" fmla="*/ f527 1 4797505"/>
                  <a:gd name="f737" fmla="*/ f528 1 1771805"/>
                  <a:gd name="f738" fmla="*/ f529 1 4797505"/>
                  <a:gd name="f739" fmla="*/ f530 1 1771805"/>
                  <a:gd name="f740" fmla="*/ f531 1 4797505"/>
                  <a:gd name="f741" fmla="*/ f532 1 1771805"/>
                  <a:gd name="f742" fmla="*/ f533 1 1771805"/>
                  <a:gd name="f743" fmla="*/ f534 1 4797505"/>
                  <a:gd name="f744" fmla="*/ f535 1 1771805"/>
                  <a:gd name="f745" fmla="*/ f536 1 4797505"/>
                  <a:gd name="f746" fmla="*/ f537 1 4797505"/>
                  <a:gd name="f747" fmla="*/ f538 1 1771805"/>
                  <a:gd name="f748" fmla="*/ f539 1 4797505"/>
                  <a:gd name="f749" fmla="*/ f540 1 1771805"/>
                  <a:gd name="f750" fmla="*/ f541 1 4797505"/>
                  <a:gd name="f751" fmla="*/ f542 1 1771805"/>
                  <a:gd name="f752" fmla="*/ f543 1 4797505"/>
                  <a:gd name="f753" fmla="*/ f544 1 4797505"/>
                  <a:gd name="f754" fmla="*/ f545 1 1771805"/>
                  <a:gd name="f755" fmla="*/ f546 1 4797505"/>
                  <a:gd name="f756" fmla="*/ f547 1 1771805"/>
                  <a:gd name="f757" fmla="*/ f548 1 4797505"/>
                  <a:gd name="f758" fmla="*/ f549 1 1771805"/>
                  <a:gd name="f759" fmla="*/ f550 1 4797505"/>
                  <a:gd name="f760" fmla="*/ f551 1 4797505"/>
                  <a:gd name="f761" fmla="*/ f552 1 1771805"/>
                  <a:gd name="f762" fmla="*/ f553 1 4797505"/>
                  <a:gd name="f763" fmla="*/ f554 1 1771805"/>
                  <a:gd name="f764" fmla="*/ f555 1 4797505"/>
                  <a:gd name="f765" fmla="*/ f556 1 1771805"/>
                  <a:gd name="f766" fmla="*/ f557 1 4797505"/>
                  <a:gd name="f767" fmla="*/ f558 1 4797505"/>
                  <a:gd name="f768" fmla="*/ f559 1 4797505"/>
                  <a:gd name="f769" fmla="*/ f560 1 1771805"/>
                  <a:gd name="f770" fmla="*/ f561 1 4797505"/>
                  <a:gd name="f771" fmla="*/ f562 1 1771805"/>
                  <a:gd name="f772" fmla="*/ f563 1 4797505"/>
                  <a:gd name="f773" fmla="*/ f564 1 1771805"/>
                  <a:gd name="f774" fmla="*/ f565 1 4797505"/>
                  <a:gd name="f775" fmla="*/ f566 1 1771805"/>
                  <a:gd name="f776" fmla="*/ f567 1 4797505"/>
                  <a:gd name="f777" fmla="*/ f568 1 1771805"/>
                  <a:gd name="f778" fmla="*/ f569 1 4797505"/>
                  <a:gd name="f779" fmla="*/ f570 1 4797505"/>
                  <a:gd name="f780" fmla="*/ f571 1 4797505"/>
                  <a:gd name="f781" fmla="*/ f572 1 4797505"/>
                  <a:gd name="f782" fmla="*/ f573 1 4797505"/>
                  <a:gd name="f783" fmla="*/ f574 1 4797505"/>
                  <a:gd name="f784" fmla="*/ f575 1 1771805"/>
                  <a:gd name="f785" fmla="*/ f576 1 4797505"/>
                  <a:gd name="f786" fmla="*/ f577 1 1771805"/>
                  <a:gd name="f787" fmla="*/ f578 1 4797505"/>
                  <a:gd name="f788" fmla="*/ f579 1 1771805"/>
                  <a:gd name="f789" fmla="*/ f580 1 4797505"/>
                  <a:gd name="f790" fmla="*/ f581 1 1771805"/>
                  <a:gd name="f791" fmla="*/ f582 1 4797505"/>
                  <a:gd name="f792" fmla="*/ f583 1 1771805"/>
                  <a:gd name="f793" fmla="*/ f584 1 4797505"/>
                  <a:gd name="f794" fmla="*/ f585 1 1771805"/>
                  <a:gd name="f795" fmla="*/ f586 1 4797505"/>
                  <a:gd name="f796" fmla="*/ f587 1 4797505"/>
                  <a:gd name="f797" fmla="*/ f588 1 4797505"/>
                  <a:gd name="f798" fmla="*/ f589 1 1771805"/>
                  <a:gd name="f799" fmla="*/ f590 1 4797505"/>
                  <a:gd name="f800" fmla="*/ f591 1 1771805"/>
                  <a:gd name="f801" fmla="*/ f592 1 4797505"/>
                  <a:gd name="f802" fmla="*/ f593 1 4797505"/>
                  <a:gd name="f803" fmla="*/ f594 1 4797505"/>
                  <a:gd name="f804" fmla="*/ f595 1 1771805"/>
                  <a:gd name="f805" fmla="*/ f596 1 4797505"/>
                  <a:gd name="f806" fmla="*/ f597 1 1771805"/>
                  <a:gd name="f807" fmla="*/ f598 1 4797505"/>
                  <a:gd name="f808" fmla="*/ f599 1 1771805"/>
                  <a:gd name="f809" fmla="*/ f600 1 4797505"/>
                  <a:gd name="f810" fmla="*/ f601 1 1771805"/>
                  <a:gd name="f811" fmla="*/ f602 1 4797505"/>
                  <a:gd name="f812" fmla="*/ f603 1 1771805"/>
                  <a:gd name="f813" fmla="*/ f604 1 4797505"/>
                  <a:gd name="f814" fmla="*/ f605 1 1771805"/>
                  <a:gd name="f815" fmla="*/ f606 1 4797505"/>
                  <a:gd name="f816" fmla="*/ f607 1 1771805"/>
                  <a:gd name="f817" fmla="*/ f608 1 4797505"/>
                  <a:gd name="f818" fmla="*/ f609 1 4797505"/>
                  <a:gd name="f819" fmla="*/ f610 1 1771805"/>
                  <a:gd name="f820" fmla="*/ f611 1 4797505"/>
                  <a:gd name="f821" fmla="*/ f612 1 1771805"/>
                  <a:gd name="f822" fmla="*/ f613 1 4797505"/>
                  <a:gd name="f823" fmla="*/ f614 1 1771805"/>
                  <a:gd name="f824" fmla="*/ f615 1 4797505"/>
                  <a:gd name="f825" fmla="*/ f616 1 1771805"/>
                  <a:gd name="f826" fmla="*/ f617 1 4797505"/>
                  <a:gd name="f827" fmla="*/ f618 1 1771805"/>
                  <a:gd name="f828" fmla="*/ f619 1 4797505"/>
                  <a:gd name="f829" fmla="*/ f620 1 1771805"/>
                  <a:gd name="f830" fmla="*/ f621 1 4797505"/>
                  <a:gd name="f831" fmla="*/ f622 1 4797505"/>
                  <a:gd name="f832" fmla="*/ f623 1 1771805"/>
                  <a:gd name="f833" fmla="*/ f624 1 4797505"/>
                  <a:gd name="f834" fmla="*/ f625 1 1771805"/>
                  <a:gd name="f835" fmla="*/ f626 1 4797505"/>
                  <a:gd name="f836" fmla="*/ f627 1 1771805"/>
                  <a:gd name="f837" fmla="*/ f628 1 4797505"/>
                  <a:gd name="f838" fmla="*/ f629 1 1771805"/>
                  <a:gd name="f839" fmla="*/ f630 1 4797505"/>
                  <a:gd name="f840" fmla="*/ f631 1 1771805"/>
                  <a:gd name="f841" fmla="*/ f632 1 4797505"/>
                  <a:gd name="f842" fmla="*/ f633 1 1771805"/>
                  <a:gd name="f843" fmla="*/ f634 1 4797505"/>
                  <a:gd name="f844" fmla="*/ f635 1 1771805"/>
                  <a:gd name="f845" fmla="*/ f636 1 4797505"/>
                  <a:gd name="f846" fmla="*/ f637 1 1771805"/>
                  <a:gd name="f847" fmla="*/ f638 1 4797505"/>
                  <a:gd name="f848" fmla="*/ f639 1 1771805"/>
                  <a:gd name="f849" fmla="*/ f640 1 4797505"/>
                  <a:gd name="f850" fmla="*/ f641 1 4797505"/>
                  <a:gd name="f851" fmla="*/ f642 1 4797505"/>
                  <a:gd name="f852" fmla="*/ f643 1 1771805"/>
                  <a:gd name="f853" fmla="*/ f644 1 4797505"/>
                  <a:gd name="f854" fmla="*/ f645 1 4797505"/>
                  <a:gd name="f855" fmla="*/ f646 1 1771805"/>
                  <a:gd name="f856" fmla="*/ f647 1 4797505"/>
                  <a:gd name="f857" fmla="*/ f648 1 1771805"/>
                  <a:gd name="f858" fmla="*/ f649 1 4797505"/>
                  <a:gd name="f859" fmla="*/ f650 1 1771805"/>
                  <a:gd name="f860" fmla="*/ f651 1 4797505"/>
                  <a:gd name="f861" fmla="*/ f652 1 4797505"/>
                  <a:gd name="f862" fmla="*/ f653 1 4797505"/>
                  <a:gd name="f863" fmla="*/ f654 1 1771805"/>
                  <a:gd name="f864" fmla="*/ f655 1 4797505"/>
                  <a:gd name="f865" fmla="*/ f656 1 1771805"/>
                  <a:gd name="f866" fmla="*/ f657 1 4797505"/>
                  <a:gd name="f867" fmla="*/ f658 1 1771805"/>
                  <a:gd name="f868" fmla="*/ f659 1 4797505"/>
                  <a:gd name="f869" fmla="*/ f660 1 1771805"/>
                  <a:gd name="f870" fmla="*/ f661 1 4797505"/>
                  <a:gd name="f871" fmla="*/ f662 1 1771805"/>
                  <a:gd name="f872" fmla="*/ f663 1 4797505"/>
                  <a:gd name="f873" fmla="*/ f664 1 1771805"/>
                  <a:gd name="f874" fmla="*/ f665 1 4797505"/>
                  <a:gd name="f875" fmla="*/ f666 1 4797505"/>
                  <a:gd name="f876" fmla="*/ f667 1 1771805"/>
                  <a:gd name="f877" fmla="*/ f668 1 4797505"/>
                  <a:gd name="f878" fmla="*/ f669 1 1771805"/>
                  <a:gd name="f879" fmla="*/ f670 1 4797505"/>
                  <a:gd name="f880" fmla="*/ f671 1 1771805"/>
                  <a:gd name="f881" fmla="*/ f672 1 4797505"/>
                  <a:gd name="f882" fmla="*/ f673 1 1771805"/>
                  <a:gd name="f883" fmla="*/ f674 1 4797505"/>
                  <a:gd name="f884" fmla="*/ f675 1 1771805"/>
                  <a:gd name="f885" fmla="*/ f676 1 4797505"/>
                  <a:gd name="f886" fmla="*/ f677 1 4797505"/>
                  <a:gd name="f887" fmla="*/ f678 1 4797505"/>
                  <a:gd name="f888" fmla="*/ f679 1 4797505"/>
                  <a:gd name="f889" fmla="*/ f680 1 1771805"/>
                  <a:gd name="f890" fmla="*/ f681 1 1771805"/>
                  <a:gd name="f891" fmla="*/ f682 1 1771805"/>
                  <a:gd name="f892" fmla="*/ f683 1 4797505"/>
                  <a:gd name="f893" fmla="*/ f684 1 1771805"/>
                  <a:gd name="f894" fmla="*/ f468 1 f475"/>
                  <a:gd name="f895" fmla="*/ f469 1 f475"/>
                  <a:gd name="f896" fmla="*/ f468 1 f476"/>
                  <a:gd name="f897" fmla="*/ f470 1 f476"/>
                  <a:gd name="f898" fmla="*/ f686 1 f475"/>
                  <a:gd name="f899" fmla="*/ f687 1 f476"/>
                  <a:gd name="f900" fmla="*/ f688 1 f475"/>
                  <a:gd name="f901" fmla="*/ f689 1 f476"/>
                  <a:gd name="f902" fmla="*/ f690 1 f475"/>
                  <a:gd name="f903" fmla="*/ f691 1 f476"/>
                  <a:gd name="f904" fmla="*/ f692 1 f475"/>
                  <a:gd name="f905" fmla="*/ f693 1 f476"/>
                  <a:gd name="f906" fmla="*/ f694 1 f475"/>
                  <a:gd name="f907" fmla="*/ f695 1 f476"/>
                  <a:gd name="f908" fmla="*/ f696 1 f475"/>
                  <a:gd name="f909" fmla="*/ f697 1 f476"/>
                  <a:gd name="f910" fmla="*/ f698 1 f475"/>
                  <a:gd name="f911" fmla="*/ f699 1 f476"/>
                  <a:gd name="f912" fmla="*/ f700 1 f475"/>
                  <a:gd name="f913" fmla="*/ f701 1 f476"/>
                  <a:gd name="f914" fmla="*/ f702 1 f475"/>
                  <a:gd name="f915" fmla="*/ f703 1 f476"/>
                  <a:gd name="f916" fmla="*/ f704 1 f475"/>
                  <a:gd name="f917" fmla="*/ f705 1 f476"/>
                  <a:gd name="f918" fmla="*/ f706 1 f475"/>
                  <a:gd name="f919" fmla="*/ f707 1 f476"/>
                  <a:gd name="f920" fmla="*/ f708 1 f475"/>
                  <a:gd name="f921" fmla="*/ f709 1 f476"/>
                  <a:gd name="f922" fmla="*/ f710 1 f475"/>
                  <a:gd name="f923" fmla="*/ f711 1 f476"/>
                  <a:gd name="f924" fmla="*/ f712 1 f475"/>
                  <a:gd name="f925" fmla="*/ f713 1 f476"/>
                  <a:gd name="f926" fmla="*/ f714 1 f475"/>
                  <a:gd name="f927" fmla="*/ f715 1 f476"/>
                  <a:gd name="f928" fmla="*/ f716 1 f475"/>
                  <a:gd name="f929" fmla="*/ f717 1 f476"/>
                  <a:gd name="f930" fmla="*/ f718 1 f475"/>
                  <a:gd name="f931" fmla="*/ f719 1 f476"/>
                  <a:gd name="f932" fmla="*/ f720 1 f475"/>
                  <a:gd name="f933" fmla="*/ f721 1 f476"/>
                  <a:gd name="f934" fmla="*/ f722 1 f475"/>
                  <a:gd name="f935" fmla="*/ f723 1 f476"/>
                  <a:gd name="f936" fmla="*/ f724 1 f475"/>
                  <a:gd name="f937" fmla="*/ f725 1 f476"/>
                  <a:gd name="f938" fmla="*/ f726 1 f475"/>
                  <a:gd name="f939" fmla="*/ f727 1 f476"/>
                  <a:gd name="f940" fmla="*/ f728 1 f475"/>
                  <a:gd name="f941" fmla="*/ f729 1 f476"/>
                  <a:gd name="f942" fmla="*/ f730 1 f475"/>
                  <a:gd name="f943" fmla="*/ f731 1 f476"/>
                  <a:gd name="f944" fmla="*/ f732 1 f475"/>
                  <a:gd name="f945" fmla="*/ f733 1 f476"/>
                  <a:gd name="f946" fmla="*/ f734 1 f475"/>
                  <a:gd name="f947" fmla="*/ f735 1 f476"/>
                  <a:gd name="f948" fmla="*/ f736 1 f475"/>
                  <a:gd name="f949" fmla="*/ f737 1 f476"/>
                  <a:gd name="f950" fmla="*/ f738 1 f475"/>
                  <a:gd name="f951" fmla="*/ f739 1 f476"/>
                  <a:gd name="f952" fmla="*/ f740 1 f475"/>
                  <a:gd name="f953" fmla="*/ f741 1 f476"/>
                  <a:gd name="f954" fmla="*/ f742 1 f476"/>
                  <a:gd name="f955" fmla="*/ f743 1 f475"/>
                  <a:gd name="f956" fmla="*/ f744 1 f476"/>
                  <a:gd name="f957" fmla="*/ f745 1 f475"/>
                  <a:gd name="f958" fmla="*/ f746 1 f475"/>
                  <a:gd name="f959" fmla="*/ f747 1 f476"/>
                  <a:gd name="f960" fmla="*/ f748 1 f475"/>
                  <a:gd name="f961" fmla="*/ f749 1 f476"/>
                  <a:gd name="f962" fmla="*/ f750 1 f475"/>
                  <a:gd name="f963" fmla="*/ f751 1 f476"/>
                  <a:gd name="f964" fmla="*/ f752 1 f475"/>
                  <a:gd name="f965" fmla="*/ f753 1 f475"/>
                  <a:gd name="f966" fmla="*/ f754 1 f476"/>
                  <a:gd name="f967" fmla="*/ f755 1 f475"/>
                  <a:gd name="f968" fmla="*/ f756 1 f476"/>
                  <a:gd name="f969" fmla="*/ f757 1 f475"/>
                  <a:gd name="f970" fmla="*/ f758 1 f476"/>
                  <a:gd name="f971" fmla="*/ f759 1 f475"/>
                  <a:gd name="f972" fmla="*/ f760 1 f475"/>
                  <a:gd name="f973" fmla="*/ f761 1 f476"/>
                  <a:gd name="f974" fmla="*/ f762 1 f475"/>
                  <a:gd name="f975" fmla="*/ f763 1 f476"/>
                  <a:gd name="f976" fmla="*/ f764 1 f475"/>
                  <a:gd name="f977" fmla="*/ f765 1 f476"/>
                  <a:gd name="f978" fmla="*/ f766 1 f475"/>
                  <a:gd name="f979" fmla="*/ f767 1 f475"/>
                  <a:gd name="f980" fmla="*/ f768 1 f475"/>
                  <a:gd name="f981" fmla="*/ f769 1 f476"/>
                  <a:gd name="f982" fmla="*/ f770 1 f475"/>
                  <a:gd name="f983" fmla="*/ f771 1 f476"/>
                  <a:gd name="f984" fmla="*/ f772 1 f475"/>
                  <a:gd name="f985" fmla="*/ f773 1 f476"/>
                  <a:gd name="f986" fmla="*/ f774 1 f475"/>
                  <a:gd name="f987" fmla="*/ f775 1 f476"/>
                  <a:gd name="f988" fmla="*/ f776 1 f475"/>
                  <a:gd name="f989" fmla="*/ f777 1 f476"/>
                  <a:gd name="f990" fmla="*/ f778 1 f475"/>
                  <a:gd name="f991" fmla="*/ f779 1 f475"/>
                  <a:gd name="f992" fmla="*/ f780 1 f475"/>
                  <a:gd name="f993" fmla="*/ f781 1 f475"/>
                  <a:gd name="f994" fmla="*/ f782 1 f475"/>
                  <a:gd name="f995" fmla="*/ f783 1 f475"/>
                  <a:gd name="f996" fmla="*/ f784 1 f476"/>
                  <a:gd name="f997" fmla="*/ f785 1 f475"/>
                  <a:gd name="f998" fmla="*/ f786 1 f476"/>
                  <a:gd name="f999" fmla="*/ f787 1 f475"/>
                  <a:gd name="f1000" fmla="*/ f788 1 f476"/>
                  <a:gd name="f1001" fmla="*/ f789 1 f475"/>
                  <a:gd name="f1002" fmla="*/ f790 1 f476"/>
                  <a:gd name="f1003" fmla="*/ f791 1 f475"/>
                  <a:gd name="f1004" fmla="*/ f792 1 f476"/>
                  <a:gd name="f1005" fmla="*/ f793 1 f475"/>
                  <a:gd name="f1006" fmla="*/ f794 1 f476"/>
                  <a:gd name="f1007" fmla="*/ f795 1 f475"/>
                  <a:gd name="f1008" fmla="*/ f796 1 f475"/>
                  <a:gd name="f1009" fmla="*/ f797 1 f475"/>
                  <a:gd name="f1010" fmla="*/ f798 1 f476"/>
                  <a:gd name="f1011" fmla="*/ f799 1 f475"/>
                  <a:gd name="f1012" fmla="*/ f800 1 f476"/>
                  <a:gd name="f1013" fmla="*/ f801 1 f475"/>
                  <a:gd name="f1014" fmla="*/ f802 1 f475"/>
                  <a:gd name="f1015" fmla="*/ f803 1 f475"/>
                  <a:gd name="f1016" fmla="*/ f804 1 f476"/>
                  <a:gd name="f1017" fmla="*/ f805 1 f475"/>
                  <a:gd name="f1018" fmla="*/ f806 1 f476"/>
                  <a:gd name="f1019" fmla="*/ f807 1 f475"/>
                  <a:gd name="f1020" fmla="*/ f808 1 f476"/>
                  <a:gd name="f1021" fmla="*/ f809 1 f475"/>
                  <a:gd name="f1022" fmla="*/ f810 1 f476"/>
                  <a:gd name="f1023" fmla="*/ f811 1 f475"/>
                  <a:gd name="f1024" fmla="*/ f812 1 f476"/>
                  <a:gd name="f1025" fmla="*/ f813 1 f475"/>
                  <a:gd name="f1026" fmla="*/ f814 1 f476"/>
                  <a:gd name="f1027" fmla="*/ f815 1 f475"/>
                  <a:gd name="f1028" fmla="*/ f816 1 f476"/>
                  <a:gd name="f1029" fmla="*/ f817 1 f475"/>
                  <a:gd name="f1030" fmla="*/ f818 1 f475"/>
                  <a:gd name="f1031" fmla="*/ f819 1 f476"/>
                  <a:gd name="f1032" fmla="*/ f820 1 f475"/>
                  <a:gd name="f1033" fmla="*/ f821 1 f476"/>
                  <a:gd name="f1034" fmla="*/ f822 1 f475"/>
                  <a:gd name="f1035" fmla="*/ f823 1 f476"/>
                  <a:gd name="f1036" fmla="*/ f824 1 f475"/>
                  <a:gd name="f1037" fmla="*/ f825 1 f476"/>
                  <a:gd name="f1038" fmla="*/ f826 1 f475"/>
                  <a:gd name="f1039" fmla="*/ f827 1 f476"/>
                  <a:gd name="f1040" fmla="*/ f828 1 f475"/>
                  <a:gd name="f1041" fmla="*/ f829 1 f476"/>
                  <a:gd name="f1042" fmla="*/ f830 1 f475"/>
                  <a:gd name="f1043" fmla="*/ f831 1 f475"/>
                  <a:gd name="f1044" fmla="*/ f832 1 f476"/>
                  <a:gd name="f1045" fmla="*/ f833 1 f475"/>
                  <a:gd name="f1046" fmla="*/ f834 1 f476"/>
                  <a:gd name="f1047" fmla="*/ f835 1 f475"/>
                  <a:gd name="f1048" fmla="*/ f836 1 f476"/>
                  <a:gd name="f1049" fmla="*/ f837 1 f475"/>
                  <a:gd name="f1050" fmla="*/ f838 1 f476"/>
                  <a:gd name="f1051" fmla="*/ f839 1 f475"/>
                  <a:gd name="f1052" fmla="*/ f840 1 f476"/>
                  <a:gd name="f1053" fmla="*/ f841 1 f475"/>
                  <a:gd name="f1054" fmla="*/ f842 1 f476"/>
                  <a:gd name="f1055" fmla="*/ f843 1 f475"/>
                  <a:gd name="f1056" fmla="*/ f844 1 f476"/>
                  <a:gd name="f1057" fmla="*/ f845 1 f475"/>
                  <a:gd name="f1058" fmla="*/ f846 1 f476"/>
                  <a:gd name="f1059" fmla="*/ f847 1 f475"/>
                  <a:gd name="f1060" fmla="*/ f848 1 f476"/>
                  <a:gd name="f1061" fmla="*/ f849 1 f475"/>
                  <a:gd name="f1062" fmla="*/ f850 1 f475"/>
                  <a:gd name="f1063" fmla="*/ f851 1 f475"/>
                  <a:gd name="f1064" fmla="*/ f852 1 f476"/>
                  <a:gd name="f1065" fmla="*/ f853 1 f475"/>
                  <a:gd name="f1066" fmla="*/ f854 1 f475"/>
                  <a:gd name="f1067" fmla="*/ f855 1 f476"/>
                  <a:gd name="f1068" fmla="*/ f856 1 f475"/>
                  <a:gd name="f1069" fmla="*/ f857 1 f476"/>
                  <a:gd name="f1070" fmla="*/ f858 1 f475"/>
                  <a:gd name="f1071" fmla="*/ f859 1 f476"/>
                  <a:gd name="f1072" fmla="*/ f860 1 f475"/>
                  <a:gd name="f1073" fmla="*/ f861 1 f475"/>
                  <a:gd name="f1074" fmla="*/ f862 1 f475"/>
                  <a:gd name="f1075" fmla="*/ f863 1 f476"/>
                  <a:gd name="f1076" fmla="*/ f864 1 f475"/>
                  <a:gd name="f1077" fmla="*/ f865 1 f476"/>
                  <a:gd name="f1078" fmla="*/ f866 1 f475"/>
                  <a:gd name="f1079" fmla="*/ f867 1 f476"/>
                  <a:gd name="f1080" fmla="*/ f868 1 f475"/>
                  <a:gd name="f1081" fmla="*/ f869 1 f476"/>
                  <a:gd name="f1082" fmla="*/ f870 1 f475"/>
                  <a:gd name="f1083" fmla="*/ f871 1 f476"/>
                  <a:gd name="f1084" fmla="*/ f872 1 f475"/>
                  <a:gd name="f1085" fmla="*/ f873 1 f476"/>
                  <a:gd name="f1086" fmla="*/ f874 1 f475"/>
                  <a:gd name="f1087" fmla="*/ f875 1 f475"/>
                  <a:gd name="f1088" fmla="*/ f876 1 f476"/>
                  <a:gd name="f1089" fmla="*/ f877 1 f475"/>
                  <a:gd name="f1090" fmla="*/ f878 1 f476"/>
                  <a:gd name="f1091" fmla="*/ f879 1 f475"/>
                  <a:gd name="f1092" fmla="*/ f880 1 f476"/>
                  <a:gd name="f1093" fmla="*/ f881 1 f475"/>
                  <a:gd name="f1094" fmla="*/ f882 1 f476"/>
                  <a:gd name="f1095" fmla="*/ f883 1 f475"/>
                  <a:gd name="f1096" fmla="*/ f884 1 f476"/>
                  <a:gd name="f1097" fmla="*/ f885 1 f475"/>
                  <a:gd name="f1098" fmla="*/ f886 1 f475"/>
                  <a:gd name="f1099" fmla="*/ f887 1 f475"/>
                  <a:gd name="f1100" fmla="*/ f888 1 f475"/>
                  <a:gd name="f1101" fmla="*/ f889 1 f476"/>
                  <a:gd name="f1102" fmla="*/ f890 1 f476"/>
                  <a:gd name="f1103" fmla="*/ f891 1 f476"/>
                  <a:gd name="f1104" fmla="*/ f892 1 f475"/>
                  <a:gd name="f1105" fmla="*/ f893 1 f476"/>
                  <a:gd name="f1106" fmla="*/ f894 f466 1"/>
                  <a:gd name="f1107" fmla="*/ f895 f466 1"/>
                  <a:gd name="f1108" fmla="*/ f897 f467 1"/>
                  <a:gd name="f1109" fmla="*/ f896 f467 1"/>
                  <a:gd name="f1110" fmla="*/ f898 f466 1"/>
                  <a:gd name="f1111" fmla="*/ f899 f467 1"/>
                  <a:gd name="f1112" fmla="*/ f900 f466 1"/>
                  <a:gd name="f1113" fmla="*/ f901 f467 1"/>
                  <a:gd name="f1114" fmla="*/ f902 f466 1"/>
                  <a:gd name="f1115" fmla="*/ f903 f467 1"/>
                  <a:gd name="f1116" fmla="*/ f904 f466 1"/>
                  <a:gd name="f1117" fmla="*/ f905 f467 1"/>
                  <a:gd name="f1118" fmla="*/ f906 f466 1"/>
                  <a:gd name="f1119" fmla="*/ f907 f467 1"/>
                  <a:gd name="f1120" fmla="*/ f908 f466 1"/>
                  <a:gd name="f1121" fmla="*/ f909 f467 1"/>
                  <a:gd name="f1122" fmla="*/ f910 f466 1"/>
                  <a:gd name="f1123" fmla="*/ f911 f467 1"/>
                  <a:gd name="f1124" fmla="*/ f912 f466 1"/>
                  <a:gd name="f1125" fmla="*/ f913 f467 1"/>
                  <a:gd name="f1126" fmla="*/ f914 f466 1"/>
                  <a:gd name="f1127" fmla="*/ f915 f467 1"/>
                  <a:gd name="f1128" fmla="*/ f916 f466 1"/>
                  <a:gd name="f1129" fmla="*/ f917 f467 1"/>
                  <a:gd name="f1130" fmla="*/ f918 f466 1"/>
                  <a:gd name="f1131" fmla="*/ f919 f467 1"/>
                  <a:gd name="f1132" fmla="*/ f920 f466 1"/>
                  <a:gd name="f1133" fmla="*/ f921 f467 1"/>
                  <a:gd name="f1134" fmla="*/ f922 f466 1"/>
                  <a:gd name="f1135" fmla="*/ f923 f467 1"/>
                  <a:gd name="f1136" fmla="*/ f924 f466 1"/>
                  <a:gd name="f1137" fmla="*/ f925 f467 1"/>
                  <a:gd name="f1138" fmla="*/ f926 f466 1"/>
                  <a:gd name="f1139" fmla="*/ f927 f467 1"/>
                  <a:gd name="f1140" fmla="*/ f928 f466 1"/>
                  <a:gd name="f1141" fmla="*/ f929 f467 1"/>
                  <a:gd name="f1142" fmla="*/ f930 f466 1"/>
                  <a:gd name="f1143" fmla="*/ f931 f467 1"/>
                  <a:gd name="f1144" fmla="*/ f932 f466 1"/>
                  <a:gd name="f1145" fmla="*/ f933 f467 1"/>
                  <a:gd name="f1146" fmla="*/ f934 f466 1"/>
                  <a:gd name="f1147" fmla="*/ f935 f467 1"/>
                  <a:gd name="f1148" fmla="*/ f936 f466 1"/>
                  <a:gd name="f1149" fmla="*/ f937 f467 1"/>
                  <a:gd name="f1150" fmla="*/ f938 f466 1"/>
                  <a:gd name="f1151" fmla="*/ f939 f467 1"/>
                  <a:gd name="f1152" fmla="*/ f940 f466 1"/>
                  <a:gd name="f1153" fmla="*/ f941 f467 1"/>
                  <a:gd name="f1154" fmla="*/ f942 f466 1"/>
                  <a:gd name="f1155" fmla="*/ f943 f467 1"/>
                  <a:gd name="f1156" fmla="*/ f944 f466 1"/>
                  <a:gd name="f1157" fmla="*/ f945 f467 1"/>
                  <a:gd name="f1158" fmla="*/ f946 f466 1"/>
                  <a:gd name="f1159" fmla="*/ f947 f467 1"/>
                  <a:gd name="f1160" fmla="*/ f948 f466 1"/>
                  <a:gd name="f1161" fmla="*/ f949 f467 1"/>
                  <a:gd name="f1162" fmla="*/ f950 f466 1"/>
                  <a:gd name="f1163" fmla="*/ f951 f467 1"/>
                  <a:gd name="f1164" fmla="*/ f952 f466 1"/>
                  <a:gd name="f1165" fmla="*/ f953 f467 1"/>
                  <a:gd name="f1166" fmla="*/ f954 f467 1"/>
                  <a:gd name="f1167" fmla="*/ f955 f466 1"/>
                  <a:gd name="f1168" fmla="*/ f956 f467 1"/>
                  <a:gd name="f1169" fmla="*/ f957 f466 1"/>
                  <a:gd name="f1170" fmla="*/ f958 f466 1"/>
                  <a:gd name="f1171" fmla="*/ f959 f467 1"/>
                  <a:gd name="f1172" fmla="*/ f960 f466 1"/>
                  <a:gd name="f1173" fmla="*/ f961 f467 1"/>
                  <a:gd name="f1174" fmla="*/ f962 f466 1"/>
                  <a:gd name="f1175" fmla="*/ f963 f467 1"/>
                  <a:gd name="f1176" fmla="*/ f964 f466 1"/>
                  <a:gd name="f1177" fmla="*/ f965 f466 1"/>
                  <a:gd name="f1178" fmla="*/ f966 f467 1"/>
                  <a:gd name="f1179" fmla="*/ f967 f466 1"/>
                  <a:gd name="f1180" fmla="*/ f968 f467 1"/>
                  <a:gd name="f1181" fmla="*/ f969 f466 1"/>
                  <a:gd name="f1182" fmla="*/ f970 f467 1"/>
                  <a:gd name="f1183" fmla="*/ f971 f466 1"/>
                  <a:gd name="f1184" fmla="*/ f972 f466 1"/>
                  <a:gd name="f1185" fmla="*/ f973 f467 1"/>
                  <a:gd name="f1186" fmla="*/ f974 f466 1"/>
                  <a:gd name="f1187" fmla="*/ f975 f467 1"/>
                  <a:gd name="f1188" fmla="*/ f976 f466 1"/>
                  <a:gd name="f1189" fmla="*/ f977 f467 1"/>
                  <a:gd name="f1190" fmla="*/ f978 f466 1"/>
                  <a:gd name="f1191" fmla="*/ f979 f466 1"/>
                  <a:gd name="f1192" fmla="*/ f980 f466 1"/>
                  <a:gd name="f1193" fmla="*/ f981 f467 1"/>
                  <a:gd name="f1194" fmla="*/ f982 f466 1"/>
                  <a:gd name="f1195" fmla="*/ f983 f467 1"/>
                  <a:gd name="f1196" fmla="*/ f984 f466 1"/>
                  <a:gd name="f1197" fmla="*/ f985 f467 1"/>
                  <a:gd name="f1198" fmla="*/ f986 f466 1"/>
                  <a:gd name="f1199" fmla="*/ f987 f467 1"/>
                  <a:gd name="f1200" fmla="*/ f988 f466 1"/>
                  <a:gd name="f1201" fmla="*/ f989 f467 1"/>
                  <a:gd name="f1202" fmla="*/ f990 f466 1"/>
                  <a:gd name="f1203" fmla="*/ f991 f466 1"/>
                  <a:gd name="f1204" fmla="*/ f992 f466 1"/>
                  <a:gd name="f1205" fmla="*/ f993 f466 1"/>
                  <a:gd name="f1206" fmla="*/ f994 f466 1"/>
                  <a:gd name="f1207" fmla="*/ f995 f466 1"/>
                  <a:gd name="f1208" fmla="*/ f996 f467 1"/>
                  <a:gd name="f1209" fmla="*/ f997 f466 1"/>
                  <a:gd name="f1210" fmla="*/ f998 f467 1"/>
                  <a:gd name="f1211" fmla="*/ f999 f466 1"/>
                  <a:gd name="f1212" fmla="*/ f1000 f467 1"/>
                  <a:gd name="f1213" fmla="*/ f1001 f466 1"/>
                  <a:gd name="f1214" fmla="*/ f1002 f467 1"/>
                  <a:gd name="f1215" fmla="*/ f1003 f466 1"/>
                  <a:gd name="f1216" fmla="*/ f1004 f467 1"/>
                  <a:gd name="f1217" fmla="*/ f1005 f466 1"/>
                  <a:gd name="f1218" fmla="*/ f1006 f467 1"/>
                  <a:gd name="f1219" fmla="*/ f1007 f466 1"/>
                  <a:gd name="f1220" fmla="*/ f1008 f466 1"/>
                  <a:gd name="f1221" fmla="*/ f1009 f466 1"/>
                  <a:gd name="f1222" fmla="*/ f1010 f467 1"/>
                  <a:gd name="f1223" fmla="*/ f1011 f466 1"/>
                  <a:gd name="f1224" fmla="*/ f1012 f467 1"/>
                  <a:gd name="f1225" fmla="*/ f1013 f466 1"/>
                  <a:gd name="f1226" fmla="*/ f1014 f466 1"/>
                  <a:gd name="f1227" fmla="*/ f1015 f466 1"/>
                  <a:gd name="f1228" fmla="*/ f1016 f467 1"/>
                  <a:gd name="f1229" fmla="*/ f1017 f466 1"/>
                  <a:gd name="f1230" fmla="*/ f1018 f467 1"/>
                  <a:gd name="f1231" fmla="*/ f1019 f466 1"/>
                  <a:gd name="f1232" fmla="*/ f1020 f467 1"/>
                  <a:gd name="f1233" fmla="*/ f1021 f466 1"/>
                  <a:gd name="f1234" fmla="*/ f1022 f467 1"/>
                  <a:gd name="f1235" fmla="*/ f1023 f466 1"/>
                  <a:gd name="f1236" fmla="*/ f1024 f467 1"/>
                  <a:gd name="f1237" fmla="*/ f1025 f466 1"/>
                  <a:gd name="f1238" fmla="*/ f1026 f467 1"/>
                  <a:gd name="f1239" fmla="*/ f1027 f466 1"/>
                  <a:gd name="f1240" fmla="*/ f1028 f467 1"/>
                  <a:gd name="f1241" fmla="*/ f1029 f466 1"/>
                  <a:gd name="f1242" fmla="*/ f1030 f466 1"/>
                  <a:gd name="f1243" fmla="*/ f1031 f467 1"/>
                  <a:gd name="f1244" fmla="*/ f1032 f466 1"/>
                  <a:gd name="f1245" fmla="*/ f1033 f467 1"/>
                  <a:gd name="f1246" fmla="*/ f1034 f466 1"/>
                  <a:gd name="f1247" fmla="*/ f1035 f467 1"/>
                  <a:gd name="f1248" fmla="*/ f1036 f466 1"/>
                  <a:gd name="f1249" fmla="*/ f1037 f467 1"/>
                  <a:gd name="f1250" fmla="*/ f1038 f466 1"/>
                  <a:gd name="f1251" fmla="*/ f1039 f467 1"/>
                  <a:gd name="f1252" fmla="*/ f1040 f466 1"/>
                  <a:gd name="f1253" fmla="*/ f1041 f467 1"/>
                  <a:gd name="f1254" fmla="*/ f1042 f466 1"/>
                  <a:gd name="f1255" fmla="*/ f1043 f466 1"/>
                  <a:gd name="f1256" fmla="*/ f1044 f467 1"/>
                  <a:gd name="f1257" fmla="*/ f1045 f466 1"/>
                  <a:gd name="f1258" fmla="*/ f1046 f467 1"/>
                  <a:gd name="f1259" fmla="*/ f1047 f466 1"/>
                  <a:gd name="f1260" fmla="*/ f1048 f467 1"/>
                  <a:gd name="f1261" fmla="*/ f1049 f466 1"/>
                  <a:gd name="f1262" fmla="*/ f1050 f467 1"/>
                  <a:gd name="f1263" fmla="*/ f1051 f466 1"/>
                  <a:gd name="f1264" fmla="*/ f1052 f467 1"/>
                  <a:gd name="f1265" fmla="*/ f1053 f466 1"/>
                  <a:gd name="f1266" fmla="*/ f1054 f467 1"/>
                  <a:gd name="f1267" fmla="*/ f1055 f466 1"/>
                  <a:gd name="f1268" fmla="*/ f1056 f467 1"/>
                  <a:gd name="f1269" fmla="*/ f1057 f466 1"/>
                  <a:gd name="f1270" fmla="*/ f1058 f467 1"/>
                  <a:gd name="f1271" fmla="*/ f1059 f466 1"/>
                  <a:gd name="f1272" fmla="*/ f1060 f467 1"/>
                  <a:gd name="f1273" fmla="*/ f1061 f466 1"/>
                  <a:gd name="f1274" fmla="*/ f1062 f466 1"/>
                  <a:gd name="f1275" fmla="*/ f1063 f466 1"/>
                  <a:gd name="f1276" fmla="*/ f1064 f467 1"/>
                  <a:gd name="f1277" fmla="*/ f1065 f466 1"/>
                  <a:gd name="f1278" fmla="*/ f1066 f466 1"/>
                  <a:gd name="f1279" fmla="*/ f1067 f467 1"/>
                  <a:gd name="f1280" fmla="*/ f1068 f466 1"/>
                  <a:gd name="f1281" fmla="*/ f1069 f467 1"/>
                  <a:gd name="f1282" fmla="*/ f1070 f466 1"/>
                  <a:gd name="f1283" fmla="*/ f1071 f467 1"/>
                  <a:gd name="f1284" fmla="*/ f1072 f466 1"/>
                  <a:gd name="f1285" fmla="*/ f1073 f466 1"/>
                  <a:gd name="f1286" fmla="*/ f1074 f466 1"/>
                  <a:gd name="f1287" fmla="*/ f1075 f467 1"/>
                  <a:gd name="f1288" fmla="*/ f1076 f466 1"/>
                  <a:gd name="f1289" fmla="*/ f1077 f467 1"/>
                  <a:gd name="f1290" fmla="*/ f1078 f466 1"/>
                  <a:gd name="f1291" fmla="*/ f1079 f467 1"/>
                  <a:gd name="f1292" fmla="*/ f1080 f466 1"/>
                  <a:gd name="f1293" fmla="*/ f1081 f467 1"/>
                  <a:gd name="f1294" fmla="*/ f1082 f466 1"/>
                  <a:gd name="f1295" fmla="*/ f1083 f467 1"/>
                  <a:gd name="f1296" fmla="*/ f1084 f466 1"/>
                  <a:gd name="f1297" fmla="*/ f1085 f467 1"/>
                  <a:gd name="f1298" fmla="*/ f1086 f466 1"/>
                  <a:gd name="f1299" fmla="*/ f1087 f466 1"/>
                  <a:gd name="f1300" fmla="*/ f1088 f467 1"/>
                  <a:gd name="f1301" fmla="*/ f1089 f466 1"/>
                  <a:gd name="f1302" fmla="*/ f1090 f467 1"/>
                  <a:gd name="f1303" fmla="*/ f1091 f466 1"/>
                  <a:gd name="f1304" fmla="*/ f1092 f467 1"/>
                  <a:gd name="f1305" fmla="*/ f1093 f466 1"/>
                  <a:gd name="f1306" fmla="*/ f1094 f467 1"/>
                  <a:gd name="f1307" fmla="*/ f1095 f466 1"/>
                  <a:gd name="f1308" fmla="*/ f1096 f467 1"/>
                  <a:gd name="f1309" fmla="*/ f1097 f466 1"/>
                  <a:gd name="f1310" fmla="*/ f1098 f466 1"/>
                  <a:gd name="f1311" fmla="*/ f1099 f466 1"/>
                  <a:gd name="f1312" fmla="*/ f1100 f466 1"/>
                  <a:gd name="f1313" fmla="*/ f1101 f467 1"/>
                  <a:gd name="f1314" fmla="*/ f1102 f467 1"/>
                  <a:gd name="f1315" fmla="*/ f1103 f467 1"/>
                  <a:gd name="f1316" fmla="*/ f1104 f466 1"/>
                  <a:gd name="f1317" fmla="*/ f1105 f46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685">
                    <a:pos x="f1110" y="f1111"/>
                  </a:cxn>
                  <a:cxn ang="f685">
                    <a:pos x="f1112" y="f1113"/>
                  </a:cxn>
                  <a:cxn ang="f685">
                    <a:pos x="f1114" y="f1115"/>
                  </a:cxn>
                  <a:cxn ang="f685">
                    <a:pos x="f1116" y="f1117"/>
                  </a:cxn>
                  <a:cxn ang="f685">
                    <a:pos x="f1118" y="f1119"/>
                  </a:cxn>
                  <a:cxn ang="f685">
                    <a:pos x="f1120" y="f1121"/>
                  </a:cxn>
                  <a:cxn ang="f685">
                    <a:pos x="f1122" y="f1123"/>
                  </a:cxn>
                  <a:cxn ang="f685">
                    <a:pos x="f1124" y="f1125"/>
                  </a:cxn>
                  <a:cxn ang="f685">
                    <a:pos x="f1126" y="f1127"/>
                  </a:cxn>
                  <a:cxn ang="f685">
                    <a:pos x="f1128" y="f1129"/>
                  </a:cxn>
                  <a:cxn ang="f685">
                    <a:pos x="f1130" y="f1131"/>
                  </a:cxn>
                  <a:cxn ang="f685">
                    <a:pos x="f1132" y="f1133"/>
                  </a:cxn>
                  <a:cxn ang="f685">
                    <a:pos x="f1134" y="f1135"/>
                  </a:cxn>
                  <a:cxn ang="f685">
                    <a:pos x="f1136" y="f1137"/>
                  </a:cxn>
                  <a:cxn ang="f685">
                    <a:pos x="f1138" y="f1139"/>
                  </a:cxn>
                  <a:cxn ang="f685">
                    <a:pos x="f1140" y="f1141"/>
                  </a:cxn>
                  <a:cxn ang="f685">
                    <a:pos x="f1142" y="f1143"/>
                  </a:cxn>
                  <a:cxn ang="f685">
                    <a:pos x="f1144" y="f1145"/>
                  </a:cxn>
                  <a:cxn ang="f685">
                    <a:pos x="f1146" y="f1147"/>
                  </a:cxn>
                  <a:cxn ang="f685">
                    <a:pos x="f1148" y="f1149"/>
                  </a:cxn>
                  <a:cxn ang="f685">
                    <a:pos x="f1150" y="f1151"/>
                  </a:cxn>
                  <a:cxn ang="f685">
                    <a:pos x="f1152" y="f1153"/>
                  </a:cxn>
                  <a:cxn ang="f685">
                    <a:pos x="f1154" y="f1155"/>
                  </a:cxn>
                  <a:cxn ang="f685">
                    <a:pos x="f1156" y="f1157"/>
                  </a:cxn>
                  <a:cxn ang="f685">
                    <a:pos x="f1158" y="f1159"/>
                  </a:cxn>
                  <a:cxn ang="f685">
                    <a:pos x="f1160" y="f1161"/>
                  </a:cxn>
                  <a:cxn ang="f685">
                    <a:pos x="f1162" y="f1163"/>
                  </a:cxn>
                  <a:cxn ang="f685">
                    <a:pos x="f1164" y="f1165"/>
                  </a:cxn>
                  <a:cxn ang="f685">
                    <a:pos x="f1164" y="f1166"/>
                  </a:cxn>
                  <a:cxn ang="f685">
                    <a:pos x="f1167" y="f1168"/>
                  </a:cxn>
                  <a:cxn ang="f685">
                    <a:pos x="f1169" y="f1168"/>
                  </a:cxn>
                  <a:cxn ang="f685">
                    <a:pos x="f1170" y="f1171"/>
                  </a:cxn>
                  <a:cxn ang="f685">
                    <a:pos x="f1172" y="f1173"/>
                  </a:cxn>
                  <a:cxn ang="f685">
                    <a:pos x="f1174" y="f1175"/>
                  </a:cxn>
                  <a:cxn ang="f685">
                    <a:pos x="f1176" y="f1175"/>
                  </a:cxn>
                  <a:cxn ang="f685">
                    <a:pos x="f1177" y="f1178"/>
                  </a:cxn>
                  <a:cxn ang="f685">
                    <a:pos x="f1179" y="f1180"/>
                  </a:cxn>
                  <a:cxn ang="f685">
                    <a:pos x="f1181" y="f1182"/>
                  </a:cxn>
                  <a:cxn ang="f685">
                    <a:pos x="f1183" y="f1182"/>
                  </a:cxn>
                  <a:cxn ang="f685">
                    <a:pos x="f1184" y="f1185"/>
                  </a:cxn>
                  <a:cxn ang="f685">
                    <a:pos x="f1186" y="f1187"/>
                  </a:cxn>
                  <a:cxn ang="f685">
                    <a:pos x="f1188" y="f1189"/>
                  </a:cxn>
                  <a:cxn ang="f685">
                    <a:pos x="f1190" y="f1187"/>
                  </a:cxn>
                  <a:cxn ang="f685">
                    <a:pos x="f1191" y="f1185"/>
                  </a:cxn>
                  <a:cxn ang="f685">
                    <a:pos x="f1192" y="f1193"/>
                  </a:cxn>
                  <a:cxn ang="f685">
                    <a:pos x="f1194" y="f1195"/>
                  </a:cxn>
                  <a:cxn ang="f685">
                    <a:pos x="f1196" y="f1197"/>
                  </a:cxn>
                  <a:cxn ang="f685">
                    <a:pos x="f1198" y="f1199"/>
                  </a:cxn>
                  <a:cxn ang="f685">
                    <a:pos x="f1200" y="f1199"/>
                  </a:cxn>
                  <a:cxn ang="f685">
                    <a:pos x="f1200" y="f1201"/>
                  </a:cxn>
                  <a:cxn ang="f685">
                    <a:pos x="f1202" y="f1201"/>
                  </a:cxn>
                  <a:cxn ang="f685">
                    <a:pos x="f1203" y="f1201"/>
                  </a:cxn>
                  <a:cxn ang="f685">
                    <a:pos x="f1204" y="f1201"/>
                  </a:cxn>
                  <a:cxn ang="f685">
                    <a:pos x="f1205" y="f1201"/>
                  </a:cxn>
                  <a:cxn ang="f685">
                    <a:pos x="f1206" y="f1201"/>
                  </a:cxn>
                  <a:cxn ang="f685">
                    <a:pos x="f1207" y="f1208"/>
                  </a:cxn>
                  <a:cxn ang="f685">
                    <a:pos x="f1209" y="f1210"/>
                  </a:cxn>
                  <a:cxn ang="f685">
                    <a:pos x="f1211" y="f1212"/>
                  </a:cxn>
                  <a:cxn ang="f685">
                    <a:pos x="f1213" y="f1214"/>
                  </a:cxn>
                  <a:cxn ang="f685">
                    <a:pos x="f1215" y="f1216"/>
                  </a:cxn>
                  <a:cxn ang="f685">
                    <a:pos x="f1217" y="f1218"/>
                  </a:cxn>
                  <a:cxn ang="f685">
                    <a:pos x="f1219" y="f1218"/>
                  </a:cxn>
                  <a:cxn ang="f685">
                    <a:pos x="f1220" y="f1218"/>
                  </a:cxn>
                  <a:cxn ang="f685">
                    <a:pos x="f1221" y="f1222"/>
                  </a:cxn>
                  <a:cxn ang="f685">
                    <a:pos x="f1223" y="f1224"/>
                  </a:cxn>
                  <a:cxn ang="f685">
                    <a:pos x="f1225" y="f1199"/>
                  </a:cxn>
                  <a:cxn ang="f685">
                    <a:pos x="f1226" y="f1199"/>
                  </a:cxn>
                  <a:cxn ang="f685">
                    <a:pos x="f1227" y="f1228"/>
                  </a:cxn>
                  <a:cxn ang="f685">
                    <a:pos x="f1229" y="f1230"/>
                  </a:cxn>
                  <a:cxn ang="f685">
                    <a:pos x="f1231" y="f1232"/>
                  </a:cxn>
                  <a:cxn ang="f685">
                    <a:pos x="f1233" y="f1234"/>
                  </a:cxn>
                  <a:cxn ang="f685">
                    <a:pos x="f1235" y="f1236"/>
                  </a:cxn>
                  <a:cxn ang="f685">
                    <a:pos x="f1237" y="f1238"/>
                  </a:cxn>
                  <a:cxn ang="f685">
                    <a:pos x="f1239" y="f1238"/>
                  </a:cxn>
                  <a:cxn ang="f685">
                    <a:pos x="f1239" y="f1240"/>
                  </a:cxn>
                  <a:cxn ang="f685">
                    <a:pos x="f1241" y="f1240"/>
                  </a:cxn>
                  <a:cxn ang="f685">
                    <a:pos x="f1242" y="f1243"/>
                  </a:cxn>
                  <a:cxn ang="f685">
                    <a:pos x="f1244" y="f1245"/>
                  </a:cxn>
                  <a:cxn ang="f685">
                    <a:pos x="f1246" y="f1247"/>
                  </a:cxn>
                  <a:cxn ang="f685">
                    <a:pos x="f1246" y="f1247"/>
                  </a:cxn>
                  <a:cxn ang="f685">
                    <a:pos x="f1248" y="f1249"/>
                  </a:cxn>
                  <a:cxn ang="f685">
                    <a:pos x="f1250" y="f1251"/>
                  </a:cxn>
                  <a:cxn ang="f685">
                    <a:pos x="f1252" y="f1253"/>
                  </a:cxn>
                  <a:cxn ang="f685">
                    <a:pos x="f1254" y="f1253"/>
                  </a:cxn>
                  <a:cxn ang="f685">
                    <a:pos x="f1255" y="f1256"/>
                  </a:cxn>
                  <a:cxn ang="f685">
                    <a:pos x="f1257" y="f1258"/>
                  </a:cxn>
                  <a:cxn ang="f685">
                    <a:pos x="f1259" y="f1260"/>
                  </a:cxn>
                  <a:cxn ang="f685">
                    <a:pos x="f1261" y="f1262"/>
                  </a:cxn>
                  <a:cxn ang="f685">
                    <a:pos x="f1263" y="f1264"/>
                  </a:cxn>
                  <a:cxn ang="f685">
                    <a:pos x="f1265" y="f1266"/>
                  </a:cxn>
                  <a:cxn ang="f685">
                    <a:pos x="f1267" y="f1268"/>
                  </a:cxn>
                  <a:cxn ang="f685">
                    <a:pos x="f1269" y="f1270"/>
                  </a:cxn>
                  <a:cxn ang="f685">
                    <a:pos x="f1271" y="f1272"/>
                  </a:cxn>
                  <a:cxn ang="f685">
                    <a:pos x="f1273" y="f1272"/>
                  </a:cxn>
                  <a:cxn ang="f685">
                    <a:pos x="f1274" y="f1272"/>
                  </a:cxn>
                  <a:cxn ang="f685">
                    <a:pos x="f1275" y="f1272"/>
                  </a:cxn>
                  <a:cxn ang="f685">
                    <a:pos x="f1275" y="f1276"/>
                  </a:cxn>
                  <a:cxn ang="f685">
                    <a:pos x="f1277" y="f1276"/>
                  </a:cxn>
                  <a:cxn ang="f685">
                    <a:pos x="f1278" y="f1279"/>
                  </a:cxn>
                  <a:cxn ang="f685">
                    <a:pos x="f1280" y="f1281"/>
                  </a:cxn>
                  <a:cxn ang="f685">
                    <a:pos x="f1282" y="f1283"/>
                  </a:cxn>
                  <a:cxn ang="f685">
                    <a:pos x="f1284" y="f1283"/>
                  </a:cxn>
                  <a:cxn ang="f685">
                    <a:pos x="f1285" y="f1283"/>
                  </a:cxn>
                  <a:cxn ang="f685">
                    <a:pos x="f1286" y="f1287"/>
                  </a:cxn>
                  <a:cxn ang="f685">
                    <a:pos x="f1288" y="f1289"/>
                  </a:cxn>
                  <a:cxn ang="f685">
                    <a:pos x="f1290" y="f1291"/>
                  </a:cxn>
                  <a:cxn ang="f685">
                    <a:pos x="f1292" y="f1293"/>
                  </a:cxn>
                  <a:cxn ang="f685">
                    <a:pos x="f1292" y="f1293"/>
                  </a:cxn>
                  <a:cxn ang="f685">
                    <a:pos x="f1294" y="f1295"/>
                  </a:cxn>
                  <a:cxn ang="f685">
                    <a:pos x="f1296" y="f1297"/>
                  </a:cxn>
                  <a:cxn ang="f685">
                    <a:pos x="f1298" y="f1297"/>
                  </a:cxn>
                  <a:cxn ang="f685">
                    <a:pos x="f1299" y="f1300"/>
                  </a:cxn>
                  <a:cxn ang="f685">
                    <a:pos x="f1301" y="f1302"/>
                  </a:cxn>
                  <a:cxn ang="f685">
                    <a:pos x="f1303" y="f1304"/>
                  </a:cxn>
                  <a:cxn ang="f685">
                    <a:pos x="f1305" y="f1306"/>
                  </a:cxn>
                  <a:cxn ang="f685">
                    <a:pos x="f1307" y="f1308"/>
                  </a:cxn>
                  <a:cxn ang="f685">
                    <a:pos x="f1309" y="f1297"/>
                  </a:cxn>
                  <a:cxn ang="f685">
                    <a:pos x="f1310" y="f1297"/>
                  </a:cxn>
                  <a:cxn ang="f685">
                    <a:pos x="f1311" y="f1297"/>
                  </a:cxn>
                  <a:cxn ang="f685">
                    <a:pos x="f1312" y="f1313"/>
                  </a:cxn>
                  <a:cxn ang="f685">
                    <a:pos x="f1312" y="f1314"/>
                  </a:cxn>
                  <a:cxn ang="f685">
                    <a:pos x="f1122" y="f1315"/>
                  </a:cxn>
                  <a:cxn ang="f685">
                    <a:pos x="f1316" y="f1317"/>
                  </a:cxn>
                  <a:cxn ang="f685">
                    <a:pos x="f1110" y="f1111"/>
                  </a:cxn>
                </a:cxnLst>
                <a:rect l="f1106" t="f1109" r="f1107" b="f1108"/>
                <a:pathLst>
                  <a:path w="4797505" h="1771805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21"/>
                    </a:cubicBezTo>
                    <a:cubicBezTo>
                      <a:pt x="f22" y="f23"/>
                      <a:pt x="f24" y="f25"/>
                      <a:pt x="f26" y="f27"/>
                    </a:cubicBezTo>
                    <a:cubicBezTo>
                      <a:pt x="f28" y="f29"/>
                      <a:pt x="f30" y="f31"/>
                      <a:pt x="f32" y="f33"/>
                    </a:cubicBezTo>
                    <a:cubicBezTo>
                      <a:pt x="f34" y="f35"/>
                      <a:pt x="f36" y="f37"/>
                      <a:pt x="f38" y="f39"/>
                    </a:cubicBezTo>
                    <a:cubicBezTo>
                      <a:pt x="f40" y="f41"/>
                      <a:pt x="f42" y="f43"/>
                      <a:pt x="f44" y="f45"/>
                    </a:cubicBezTo>
                    <a:cubicBezTo>
                      <a:pt x="f46" y="f47"/>
                      <a:pt x="f48" y="f49"/>
                      <a:pt x="f50" y="f51"/>
                    </a:cubicBezTo>
                    <a:cubicBezTo>
                      <a:pt x="f52" y="f53"/>
                      <a:pt x="f54" y="f55"/>
                      <a:pt x="f56" y="f57"/>
                    </a:cubicBezTo>
                    <a:cubicBezTo>
                      <a:pt x="f58" y="f59"/>
                      <a:pt x="f60" y="f61"/>
                      <a:pt x="f62" y="f63"/>
                    </a:cubicBezTo>
                    <a:cubicBezTo>
                      <a:pt x="f64" y="f65"/>
                      <a:pt x="f66" y="f67"/>
                      <a:pt x="f68" y="f69"/>
                    </a:cubicBezTo>
                    <a:cubicBezTo>
                      <a:pt x="f70" y="f69"/>
                      <a:pt x="f71" y="f72"/>
                      <a:pt x="f73" y="f74"/>
                    </a:cubicBezTo>
                    <a:cubicBezTo>
                      <a:pt x="f34" y="f75"/>
                      <a:pt x="f76" y="f77"/>
                      <a:pt x="f78" y="f77"/>
                    </a:cubicBezTo>
                    <a:cubicBezTo>
                      <a:pt x="f79" y="f80"/>
                      <a:pt x="f81" y="f82"/>
                      <a:pt x="f83" y="f84"/>
                    </a:cubicBezTo>
                    <a:cubicBezTo>
                      <a:pt x="f85" y="f86"/>
                      <a:pt x="f87" y="f88"/>
                      <a:pt x="f89" y="f88"/>
                    </a:cubicBezTo>
                    <a:cubicBezTo>
                      <a:pt x="f90" y="f91"/>
                      <a:pt x="f92" y="f93"/>
                      <a:pt x="f94" y="f95"/>
                    </a:cubicBezTo>
                    <a:cubicBezTo>
                      <a:pt x="f96" y="f97"/>
                      <a:pt x="f98" y="f99"/>
                      <a:pt x="f100" y="f101"/>
                    </a:cubicBezTo>
                    <a:cubicBezTo>
                      <a:pt x="f102" y="f103"/>
                      <a:pt x="f104" y="f105"/>
                      <a:pt x="f106" y="f107"/>
                    </a:cubicBezTo>
                    <a:cubicBezTo>
                      <a:pt x="f108" y="f37"/>
                      <a:pt x="f109" y="f110"/>
                      <a:pt x="f111" y="f112"/>
                    </a:cubicBezTo>
                    <a:cubicBezTo>
                      <a:pt x="f92" y="f113"/>
                      <a:pt x="f114" y="f39"/>
                      <a:pt x="f115" y="f116"/>
                    </a:cubicBezTo>
                    <a:cubicBezTo>
                      <a:pt x="f117" y="f113"/>
                      <a:pt x="f118" y="f119"/>
                      <a:pt x="f120" y="f121"/>
                    </a:cubicBezTo>
                    <a:cubicBezTo>
                      <a:pt x="f122" y="f123"/>
                      <a:pt x="f124" y="f125"/>
                      <a:pt x="f126" y="f127"/>
                    </a:cubicBezTo>
                    <a:cubicBezTo>
                      <a:pt x="f128" y="f27"/>
                      <a:pt x="f129" y="f130"/>
                      <a:pt x="f131" y="f132"/>
                    </a:cubicBezTo>
                    <a:cubicBezTo>
                      <a:pt x="f133" y="f134"/>
                      <a:pt x="f135" y="f136"/>
                      <a:pt x="f137" y="f138"/>
                    </a:cubicBezTo>
                    <a:cubicBezTo>
                      <a:pt x="f139" y="f140"/>
                      <a:pt x="f141" y="f142"/>
                      <a:pt x="f143" y="f144"/>
                    </a:cubicBezTo>
                    <a:cubicBezTo>
                      <a:pt x="f145" y="f146"/>
                      <a:pt x="f147" y="f148"/>
                      <a:pt x="f149" y="f150"/>
                    </a:cubicBezTo>
                    <a:cubicBezTo>
                      <a:pt x="f151" y="f152"/>
                      <a:pt x="f153" y="f154"/>
                      <a:pt x="f155" y="f156"/>
                    </a:cubicBezTo>
                    <a:cubicBezTo>
                      <a:pt x="f157" y="f158"/>
                      <a:pt x="f159" y="f160"/>
                      <a:pt x="f161" y="f162"/>
                    </a:cubicBezTo>
                    <a:lnTo>
                      <a:pt x="f161" y="f163"/>
                    </a:lnTo>
                    <a:cubicBezTo>
                      <a:pt x="f164" y="f165"/>
                      <a:pt x="f166" y="f167"/>
                      <a:pt x="f168" y="f169"/>
                    </a:cubicBezTo>
                    <a:lnTo>
                      <a:pt x="f170" y="f169"/>
                    </a:lnTo>
                    <a:lnTo>
                      <a:pt x="f171" y="f172"/>
                    </a:lnTo>
                    <a:cubicBezTo>
                      <a:pt x="f173" y="f174"/>
                      <a:pt x="f175" y="f176"/>
                      <a:pt x="f177" y="f178"/>
                    </a:cubicBezTo>
                    <a:cubicBezTo>
                      <a:pt x="f179" y="f180"/>
                      <a:pt x="f181" y="f160"/>
                      <a:pt x="f182" y="f183"/>
                    </a:cubicBezTo>
                    <a:lnTo>
                      <a:pt x="f184" y="f183"/>
                    </a:lnTo>
                    <a:cubicBezTo>
                      <a:pt x="f185" y="f183"/>
                      <a:pt x="f186" y="f180"/>
                      <a:pt x="f187" y="f188"/>
                    </a:cubicBezTo>
                    <a:cubicBezTo>
                      <a:pt x="f189" y="f190"/>
                      <a:pt x="f191" y="f192"/>
                      <a:pt x="f193" y="f194"/>
                    </a:cubicBezTo>
                    <a:lnTo>
                      <a:pt x="f195" y="f196"/>
                    </a:lnTo>
                    <a:lnTo>
                      <a:pt x="f197" y="f196"/>
                    </a:lnTo>
                    <a:lnTo>
                      <a:pt x="f198" y="f199"/>
                    </a:lnTo>
                    <a:cubicBezTo>
                      <a:pt x="f200" y="f201"/>
                      <a:pt x="f202" y="f203"/>
                      <a:pt x="f204" y="f205"/>
                    </a:cubicBezTo>
                    <a:cubicBezTo>
                      <a:pt x="f206" y="f207"/>
                      <a:pt x="f208" y="f209"/>
                      <a:pt x="f210" y="f209"/>
                    </a:cubicBezTo>
                    <a:cubicBezTo>
                      <a:pt x="f211" y="f209"/>
                      <a:pt x="f212" y="f213"/>
                      <a:pt x="f214" y="f205"/>
                    </a:cubicBezTo>
                    <a:cubicBezTo>
                      <a:pt x="f215" y="f203"/>
                      <a:pt x="f216" y="f201"/>
                      <a:pt x="f217" y="f199"/>
                    </a:cubicBezTo>
                    <a:lnTo>
                      <a:pt x="f218" y="f219"/>
                    </a:lnTo>
                    <a:lnTo>
                      <a:pt x="f220" y="f221"/>
                    </a:lnTo>
                    <a:cubicBezTo>
                      <a:pt x="f222" y="f223"/>
                      <a:pt x="f224" y="f225"/>
                      <a:pt x="f226" y="f227"/>
                    </a:cubicBezTo>
                    <a:cubicBezTo>
                      <a:pt x="f228" y="f229"/>
                      <a:pt x="f230" y="f231"/>
                      <a:pt x="f232" y="f231"/>
                    </a:cubicBezTo>
                    <a:lnTo>
                      <a:pt x="f233" y="f231"/>
                    </a:lnTo>
                    <a:lnTo>
                      <a:pt x="f233" y="f234"/>
                    </a:lnTo>
                    <a:lnTo>
                      <a:pt x="f235" y="f234"/>
                    </a:lnTo>
                    <a:lnTo>
                      <a:pt x="f236" y="f234"/>
                    </a:lnTo>
                    <a:lnTo>
                      <a:pt x="f237" y="f234"/>
                    </a:lnTo>
                    <a:lnTo>
                      <a:pt x="f238" y="f234"/>
                    </a:lnTo>
                    <a:lnTo>
                      <a:pt x="f239" y="f234"/>
                    </a:lnTo>
                    <a:cubicBezTo>
                      <a:pt x="f240" y="f234"/>
                      <a:pt x="f241" y="f242"/>
                      <a:pt x="f243" y="f244"/>
                    </a:cubicBezTo>
                    <a:cubicBezTo>
                      <a:pt x="f245" y="f246"/>
                      <a:pt x="f247" y="f248"/>
                      <a:pt x="f249" y="f250"/>
                    </a:cubicBezTo>
                    <a:lnTo>
                      <a:pt x="f251" y="f252"/>
                    </a:lnTo>
                    <a:lnTo>
                      <a:pt x="f253" y="f75"/>
                    </a:lnTo>
                    <a:cubicBezTo>
                      <a:pt x="f254" y="f255"/>
                      <a:pt x="f256" y="f257"/>
                      <a:pt x="f258" y="f259"/>
                    </a:cubicBezTo>
                    <a:cubicBezTo>
                      <a:pt x="f260" y="f261"/>
                      <a:pt x="f262" y="f263"/>
                      <a:pt x="f264" y="f263"/>
                    </a:cubicBezTo>
                    <a:lnTo>
                      <a:pt x="f265" y="f263"/>
                    </a:lnTo>
                    <a:lnTo>
                      <a:pt x="f266" y="f263"/>
                    </a:lnTo>
                    <a:cubicBezTo>
                      <a:pt x="f267" y="f263"/>
                      <a:pt x="f268" y="f269"/>
                      <a:pt x="f270" y="f271"/>
                    </a:cubicBezTo>
                    <a:cubicBezTo>
                      <a:pt x="f272" y="f273"/>
                      <a:pt x="f274" y="f275"/>
                      <a:pt x="f276" y="f277"/>
                    </a:cubicBezTo>
                    <a:lnTo>
                      <a:pt x="f278" y="f231"/>
                    </a:lnTo>
                    <a:lnTo>
                      <a:pt x="f279" y="f231"/>
                    </a:lnTo>
                    <a:cubicBezTo>
                      <a:pt x="f280" y="f231"/>
                      <a:pt x="f281" y="f282"/>
                      <a:pt x="f283" y="f284"/>
                    </a:cubicBezTo>
                    <a:cubicBezTo>
                      <a:pt x="f285" y="f286"/>
                      <a:pt x="f287" y="f248"/>
                      <a:pt x="f288" y="f289"/>
                    </a:cubicBezTo>
                    <a:lnTo>
                      <a:pt x="f290" y="f291"/>
                    </a:lnTo>
                    <a:lnTo>
                      <a:pt x="f292" y="f293"/>
                    </a:lnTo>
                    <a:cubicBezTo>
                      <a:pt x="f294" y="f295"/>
                      <a:pt x="f296" y="f250"/>
                      <a:pt x="f297" y="f298"/>
                    </a:cubicBezTo>
                    <a:cubicBezTo>
                      <a:pt x="f299" y="f300"/>
                      <a:pt x="f301" y="f302"/>
                      <a:pt x="f303" y="f302"/>
                    </a:cubicBezTo>
                    <a:lnTo>
                      <a:pt x="f304" y="f302"/>
                    </a:lnTo>
                    <a:lnTo>
                      <a:pt x="f304" y="f305"/>
                    </a:lnTo>
                    <a:lnTo>
                      <a:pt x="f306" y="f305"/>
                    </a:lnTo>
                    <a:lnTo>
                      <a:pt x="f307" y="f308"/>
                    </a:lnTo>
                    <a:cubicBezTo>
                      <a:pt x="f309" y="f252"/>
                      <a:pt x="f310" y="f311"/>
                      <a:pt x="f312" y="f313"/>
                    </a:cubicBezTo>
                    <a:cubicBezTo>
                      <a:pt x="f314" y="f315"/>
                      <a:pt x="f316" y="f317"/>
                      <a:pt x="f318" y="f317"/>
                    </a:cubicBezTo>
                    <a:lnTo>
                      <a:pt x="f318" y="f317"/>
                    </a:lnTo>
                    <a:cubicBezTo>
                      <a:pt x="f319" y="f317"/>
                      <a:pt x="f320" y="f321"/>
                      <a:pt x="f322" y="f323"/>
                    </a:cubicBezTo>
                    <a:cubicBezTo>
                      <a:pt x="f324" y="f325"/>
                      <a:pt x="f326" y="f327"/>
                      <a:pt x="f328" y="f329"/>
                    </a:cubicBezTo>
                    <a:lnTo>
                      <a:pt x="f330" y="f331"/>
                    </a:lnTo>
                    <a:lnTo>
                      <a:pt x="f332" y="f331"/>
                    </a:lnTo>
                    <a:cubicBezTo>
                      <a:pt x="f333" y="f331"/>
                      <a:pt x="f334" y="f335"/>
                      <a:pt x="f336" y="f337"/>
                    </a:cubicBezTo>
                    <a:cubicBezTo>
                      <a:pt x="f338" y="f339"/>
                      <a:pt x="f340" y="f341"/>
                      <a:pt x="f342" y="f343"/>
                    </a:cubicBezTo>
                    <a:lnTo>
                      <a:pt x="f344" y="f345"/>
                    </a:lnTo>
                    <a:lnTo>
                      <a:pt x="f346" y="f347"/>
                    </a:lnTo>
                    <a:cubicBezTo>
                      <a:pt x="f348" y="f349"/>
                      <a:pt x="f350" y="f351"/>
                      <a:pt x="f352" y="f353"/>
                    </a:cubicBezTo>
                    <a:cubicBezTo>
                      <a:pt x="f354" y="f355"/>
                      <a:pt x="f356" y="f357"/>
                      <a:pt x="f358" y="f357"/>
                    </a:cubicBezTo>
                    <a:cubicBezTo>
                      <a:pt x="f359" y="f357"/>
                      <a:pt x="f360" y="f361"/>
                      <a:pt x="f362" y="f363"/>
                    </a:cubicBezTo>
                    <a:cubicBezTo>
                      <a:pt x="f364" y="f365"/>
                      <a:pt x="f366" y="f367"/>
                      <a:pt x="f368" y="f369"/>
                    </a:cubicBezTo>
                    <a:lnTo>
                      <a:pt x="f370" y="f371"/>
                    </a:lnTo>
                    <a:lnTo>
                      <a:pt x="f372" y="f371"/>
                    </a:lnTo>
                    <a:lnTo>
                      <a:pt x="f373" y="f371"/>
                    </a:lnTo>
                    <a:lnTo>
                      <a:pt x="f374" y="f371"/>
                    </a:lnTo>
                    <a:lnTo>
                      <a:pt x="f374" y="f375"/>
                    </a:lnTo>
                    <a:lnTo>
                      <a:pt x="f376" y="f375"/>
                    </a:lnTo>
                    <a:lnTo>
                      <a:pt x="f377" y="f378"/>
                    </a:lnTo>
                    <a:cubicBezTo>
                      <a:pt x="f379" y="f380"/>
                      <a:pt x="f381" y="f382"/>
                      <a:pt x="f383" y="f384"/>
                    </a:cubicBezTo>
                    <a:cubicBezTo>
                      <a:pt x="f385" y="f386"/>
                      <a:pt x="f387" y="f388"/>
                      <a:pt x="f389" y="f388"/>
                    </a:cubicBezTo>
                    <a:lnTo>
                      <a:pt x="f390" y="f388"/>
                    </a:lnTo>
                    <a:lnTo>
                      <a:pt x="f391" y="f388"/>
                    </a:lnTo>
                    <a:cubicBezTo>
                      <a:pt x="f392" y="f388"/>
                      <a:pt x="f393" y="f394"/>
                      <a:pt x="f395" y="f396"/>
                    </a:cubicBezTo>
                    <a:cubicBezTo>
                      <a:pt x="f397" y="f398"/>
                      <a:pt x="f399" y="f400"/>
                      <a:pt x="f401" y="f402"/>
                    </a:cubicBezTo>
                    <a:lnTo>
                      <a:pt x="f403" y="f404"/>
                    </a:lnTo>
                    <a:lnTo>
                      <a:pt x="f405" y="f406"/>
                    </a:lnTo>
                    <a:lnTo>
                      <a:pt x="f405" y="f406"/>
                    </a:lnTo>
                    <a:cubicBezTo>
                      <a:pt x="f407" y="f335"/>
                      <a:pt x="f408" y="f409"/>
                      <a:pt x="f410" y="f411"/>
                    </a:cubicBezTo>
                    <a:cubicBezTo>
                      <a:pt x="f412" y="f305"/>
                      <a:pt x="f413" y="f414"/>
                      <a:pt x="f415" y="f414"/>
                    </a:cubicBezTo>
                    <a:lnTo>
                      <a:pt x="f416" y="f414"/>
                    </a:lnTo>
                    <a:cubicBezTo>
                      <a:pt x="f417" y="f414"/>
                      <a:pt x="f418" y="f305"/>
                      <a:pt x="f419" y="f420"/>
                    </a:cubicBezTo>
                    <a:cubicBezTo>
                      <a:pt x="f421" y="f422"/>
                      <a:pt x="f423" y="f371"/>
                      <a:pt x="f424" y="f425"/>
                    </a:cubicBezTo>
                    <a:lnTo>
                      <a:pt x="f426" y="f427"/>
                    </a:lnTo>
                    <a:lnTo>
                      <a:pt x="f428" y="f429"/>
                    </a:lnTo>
                    <a:cubicBezTo>
                      <a:pt x="f430" y="f431"/>
                      <a:pt x="f432" y="f433"/>
                      <a:pt x="f434" y="f435"/>
                    </a:cubicBezTo>
                    <a:cubicBezTo>
                      <a:pt x="f436" y="f437"/>
                      <a:pt x="f438" y="f414"/>
                      <a:pt x="f439" y="f414"/>
                    </a:cubicBezTo>
                    <a:cubicBezTo>
                      <a:pt x="f440" y="f414"/>
                      <a:pt x="f441" y="f414"/>
                      <a:pt x="f442" y="f414"/>
                    </a:cubicBezTo>
                    <a:cubicBezTo>
                      <a:pt x="f443" y="f414"/>
                      <a:pt x="f444" y="f414"/>
                      <a:pt x="f445" y="f414"/>
                    </a:cubicBezTo>
                    <a:cubicBezTo>
                      <a:pt x="f446" y="f414"/>
                      <a:pt x="f447" y="f448"/>
                      <a:pt x="f447" y="f449"/>
                    </a:cubicBezTo>
                    <a:lnTo>
                      <a:pt x="f447" y="f176"/>
                    </a:lnTo>
                    <a:cubicBezTo>
                      <a:pt x="f450" y="f451"/>
                      <a:pt x="f452" y="f453"/>
                      <a:pt x="f44" y="f454"/>
                    </a:cubicBezTo>
                    <a:cubicBezTo>
                      <a:pt x="f455" y="f456"/>
                      <a:pt x="f457" y="f458"/>
                      <a:pt x="f459" y="f460"/>
                    </a:cubicBezTo>
                    <a:cubicBezTo>
                      <a:pt x="f461" y="f462"/>
                      <a:pt x="f463" y="f464"/>
                      <a:pt x="f8" y="f9"/>
                    </a:cubicBezTo>
                    <a:close/>
                  </a:path>
                </a:pathLst>
              </a:custGeom>
              <a:solidFill>
                <a:srgbClr val="60BE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0" compatLnSpc="1">
                <a:noAutofit/>
              </a:bodyPr>
              <a:lstStyle/>
              <a:p>
                <a:pPr marL="0" marR="0" lvl="0" indent="0" algn="l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 Unicode MS"/>
                  <a:cs typeface="Arial"/>
                </a:endParaRPr>
              </a:p>
            </p:txBody>
          </p:sp>
          <p:grpSp>
            <p:nvGrpSpPr>
              <p:cNvPr id="9" name="Group 6">
                <a:extLst>
                  <a:ext uri="{FF2B5EF4-FFF2-40B4-BE49-F238E27FC236}">
                    <a16:creationId xmlns:a16="http://schemas.microsoft.com/office/drawing/2014/main" id="{0C5CC671-CCA8-4037-8334-AC800FE77B91}"/>
                  </a:ext>
                </a:extLst>
              </p:cNvPr>
              <p:cNvGrpSpPr/>
              <p:nvPr/>
            </p:nvGrpSpPr>
            <p:grpSpPr>
              <a:xfrm>
                <a:off x="4669593" y="4862129"/>
                <a:ext cx="234782" cy="141924"/>
                <a:chOff x="4669593" y="4862129"/>
                <a:chExt cx="234782" cy="141924"/>
              </a:xfrm>
            </p:grpSpPr>
            <p:sp>
              <p:nvSpPr>
                <p:cNvPr id="10" name="Freeform: Shape 8">
                  <a:extLst>
                    <a:ext uri="{FF2B5EF4-FFF2-40B4-BE49-F238E27FC236}">
                      <a16:creationId xmlns:a16="http://schemas.microsoft.com/office/drawing/2014/main" id="{E0C040AA-274F-431D-9E1E-9E458412655D}"/>
                    </a:ext>
                  </a:extLst>
                </p:cNvPr>
                <p:cNvSpPr/>
                <p:nvPr/>
              </p:nvSpPr>
              <p:spPr>
                <a:xfrm rot="10799991" flipH="1" flipV="1">
                  <a:off x="4669593" y="4862129"/>
                  <a:ext cx="185540" cy="14192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517912"/>
                    <a:gd name="f7" fmla="val 460475"/>
                    <a:gd name="f8" fmla="val 259443"/>
                    <a:gd name="f9" fmla="val 370470"/>
                    <a:gd name="f10" fmla="val 148416"/>
                    <a:gd name="f11" fmla="val 58411"/>
                    <a:gd name="f12" fmla="+- 0 0 -90"/>
                    <a:gd name="f13" fmla="*/ f3 1 517912"/>
                    <a:gd name="f14" fmla="*/ f4 1 517912"/>
                    <a:gd name="f15" fmla="val f5"/>
                    <a:gd name="f16" fmla="val f6"/>
                    <a:gd name="f17" fmla="*/ f12 f0 1"/>
                    <a:gd name="f18" fmla="+- f16 0 f15"/>
                    <a:gd name="f19" fmla="*/ f17 1 f2"/>
                    <a:gd name="f20" fmla="*/ f18 1 517912"/>
                    <a:gd name="f21" fmla="*/ 460475 f18 1"/>
                    <a:gd name="f22" fmla="*/ 259443 f18 1"/>
                    <a:gd name="f23" fmla="*/ 58411 f18 1"/>
                    <a:gd name="f24" fmla="+- f19 0 f1"/>
                    <a:gd name="f25" fmla="*/ f21 1 517912"/>
                    <a:gd name="f26" fmla="*/ f22 1 517912"/>
                    <a:gd name="f27" fmla="*/ f23 1 517912"/>
                    <a:gd name="f28" fmla="*/ f15 1 f20"/>
                    <a:gd name="f29" fmla="*/ f16 1 f20"/>
                    <a:gd name="f30" fmla="*/ f25 1 f20"/>
                    <a:gd name="f31" fmla="*/ f26 1 f20"/>
                    <a:gd name="f32" fmla="*/ f27 1 f20"/>
                    <a:gd name="f33" fmla="*/ f28 f13 1"/>
                    <a:gd name="f34" fmla="*/ f29 f13 1"/>
                    <a:gd name="f35" fmla="*/ f29 f14 1"/>
                    <a:gd name="f36" fmla="*/ f28 f14 1"/>
                    <a:gd name="f37" fmla="*/ f30 f13 1"/>
                    <a:gd name="f38" fmla="*/ f31 f14 1"/>
                    <a:gd name="f39" fmla="*/ f31 f13 1"/>
                    <a:gd name="f40" fmla="*/ f30 f14 1"/>
                    <a:gd name="f41" fmla="*/ f32 f13 1"/>
                    <a:gd name="f42" fmla="*/ f32 f14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4">
                      <a:pos x="f37" y="f38"/>
                    </a:cxn>
                    <a:cxn ang="f24">
                      <a:pos x="f39" y="f40"/>
                    </a:cxn>
                    <a:cxn ang="f24">
                      <a:pos x="f41" y="f38"/>
                    </a:cxn>
                    <a:cxn ang="f24">
                      <a:pos x="f39" y="f42"/>
                    </a:cxn>
                    <a:cxn ang="f24">
                      <a:pos x="f37" y="f38"/>
                    </a:cxn>
                  </a:cxnLst>
                  <a:rect l="f33" t="f36" r="f34" b="f35"/>
                  <a:pathLst>
                    <a:path w="517912" h="517912">
                      <a:moveTo>
                        <a:pt x="f7" y="f8"/>
                      </a:moveTo>
                      <a:cubicBezTo>
                        <a:pt x="f7" y="f9"/>
                        <a:pt x="f9" y="f7"/>
                        <a:pt x="f8" y="f7"/>
                      </a:cubicBezTo>
                      <a:cubicBezTo>
                        <a:pt x="f10" y="f7"/>
                        <a:pt x="f11" y="f9"/>
                        <a:pt x="f11" y="f8"/>
                      </a:cubicBezTo>
                      <a:cubicBezTo>
                        <a:pt x="f11" y="f10"/>
                        <a:pt x="f10" y="f11"/>
                        <a:pt x="f8" y="f11"/>
                      </a:cubicBezTo>
                      <a:cubicBezTo>
                        <a:pt x="f9" y="f11"/>
                        <a:pt x="f7" y="f10"/>
                        <a:pt x="f7" y="f8"/>
                      </a:cubicBezTo>
                      <a:close/>
                    </a:path>
                  </a:pathLst>
                </a:custGeom>
                <a:noFill/>
                <a:ln w="108859" cap="flat">
                  <a:solidFill>
                    <a:srgbClr val="60BED4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0" compatLnSpc="1">
                  <a:noAutofit/>
                </a:bodyPr>
                <a:lstStyle/>
                <a:p>
                  <a:pPr marL="0" marR="0" lvl="0" indent="0" algn="l" defTabSz="91429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 Unicode MS"/>
                    <a:cs typeface="Arial"/>
                  </a:endParaRPr>
                </a:p>
              </p:txBody>
            </p:sp>
            <p:sp>
              <p:nvSpPr>
                <p:cNvPr id="11" name="Rectangle: Rounded Corners 9">
                  <a:extLst>
                    <a:ext uri="{FF2B5EF4-FFF2-40B4-BE49-F238E27FC236}">
                      <a16:creationId xmlns:a16="http://schemas.microsoft.com/office/drawing/2014/main" id="{1327F519-2254-4D93-B096-3F31EE903DD5}"/>
                    </a:ext>
                  </a:extLst>
                </p:cNvPr>
                <p:cNvSpPr/>
                <p:nvPr/>
              </p:nvSpPr>
              <p:spPr>
                <a:xfrm rot="10799991" flipH="1" flipV="1">
                  <a:off x="4833253" y="4918768"/>
                  <a:ext cx="71122" cy="35478"/>
                </a:xfrm>
                <a:custGeom>
                  <a:avLst>
                    <a:gd name="f0" fmla="val 10800"/>
                  </a:avLst>
                  <a:gdLst>
                    <a:gd name="f1" fmla="val 10800000"/>
                    <a:gd name="f2" fmla="val 5400000"/>
                    <a:gd name="f3" fmla="val 1620000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val 45"/>
                    <a:gd name="f10" fmla="val 10800"/>
                    <a:gd name="f11" fmla="val -2147483647"/>
                    <a:gd name="f12" fmla="val 2147483647"/>
                    <a:gd name="f13" fmla="abs f4"/>
                    <a:gd name="f14" fmla="abs f5"/>
                    <a:gd name="f15" fmla="abs f6"/>
                    <a:gd name="f16" fmla="*/ f8 1 180"/>
                    <a:gd name="f17" fmla="pin 0 f0 10800"/>
                    <a:gd name="f18" fmla="+- 0 0 f2"/>
                    <a:gd name="f19" fmla="?: f13 f4 1"/>
                    <a:gd name="f20" fmla="?: f14 f5 1"/>
                    <a:gd name="f21" fmla="?: f15 f6 1"/>
                    <a:gd name="f22" fmla="*/ f9 f16 1"/>
                    <a:gd name="f23" fmla="+- f7 f17 0"/>
                    <a:gd name="f24" fmla="*/ f19 1 21600"/>
                    <a:gd name="f25" fmla="*/ f20 1 21600"/>
                    <a:gd name="f26" fmla="*/ 21600 f19 1"/>
                    <a:gd name="f27" fmla="*/ 21600 f20 1"/>
                    <a:gd name="f28" fmla="+- 0 0 f22"/>
                    <a:gd name="f29" fmla="min f25 f24"/>
                    <a:gd name="f30" fmla="*/ f26 1 f21"/>
                    <a:gd name="f31" fmla="*/ f27 1 f21"/>
                    <a:gd name="f32" fmla="*/ f28 f1 1"/>
                    <a:gd name="f33" fmla="*/ f32 1 f8"/>
                    <a:gd name="f34" fmla="+- f31 0 f17"/>
                    <a:gd name="f35" fmla="+- f30 0 f17"/>
                    <a:gd name="f36" fmla="*/ f17 f29 1"/>
                    <a:gd name="f37" fmla="*/ f7 f29 1"/>
                    <a:gd name="f38" fmla="*/ f23 f29 1"/>
                    <a:gd name="f39" fmla="*/ f31 f29 1"/>
                    <a:gd name="f40" fmla="*/ f30 f29 1"/>
                    <a:gd name="f41" fmla="+- f33 0 f2"/>
                    <a:gd name="f42" fmla="+- f37 0 f38"/>
                    <a:gd name="f43" fmla="+- f38 0 f37"/>
                    <a:gd name="f44" fmla="*/ f34 f29 1"/>
                    <a:gd name="f45" fmla="*/ f35 f29 1"/>
                    <a:gd name="f46" fmla="cos 1 f41"/>
                    <a:gd name="f47" fmla="abs f42"/>
                    <a:gd name="f48" fmla="abs f43"/>
                    <a:gd name="f49" fmla="?: f42 f18 f2"/>
                    <a:gd name="f50" fmla="?: f42 f2 f18"/>
                    <a:gd name="f51" fmla="?: f42 f3 f2"/>
                    <a:gd name="f52" fmla="?: f42 f2 f3"/>
                    <a:gd name="f53" fmla="+- f39 0 f44"/>
                    <a:gd name="f54" fmla="?: f43 f18 f2"/>
                    <a:gd name="f55" fmla="?: f43 f2 f18"/>
                    <a:gd name="f56" fmla="+- f40 0 f45"/>
                    <a:gd name="f57" fmla="+- f44 0 f39"/>
                    <a:gd name="f58" fmla="+- f45 0 f40"/>
                    <a:gd name="f59" fmla="?: f42 0 f1"/>
                    <a:gd name="f60" fmla="?: f42 f1 0"/>
                    <a:gd name="f61" fmla="+- 0 0 f46"/>
                    <a:gd name="f62" fmla="?: f42 f52 f51"/>
                    <a:gd name="f63" fmla="?: f42 f51 f52"/>
                    <a:gd name="f64" fmla="?: f43 f50 f49"/>
                    <a:gd name="f65" fmla="abs f53"/>
                    <a:gd name="f66" fmla="?: f53 0 f1"/>
                    <a:gd name="f67" fmla="?: f53 f1 0"/>
                    <a:gd name="f68" fmla="?: f53 f54 f55"/>
                    <a:gd name="f69" fmla="abs f56"/>
                    <a:gd name="f70" fmla="abs f57"/>
                    <a:gd name="f71" fmla="?: f56 f18 f2"/>
                    <a:gd name="f72" fmla="?: f56 f2 f18"/>
                    <a:gd name="f73" fmla="?: f56 f3 f2"/>
                    <a:gd name="f74" fmla="?: f56 f2 f3"/>
                    <a:gd name="f75" fmla="abs f58"/>
                    <a:gd name="f76" fmla="?: f58 f18 f2"/>
                    <a:gd name="f77" fmla="?: f58 f2 f18"/>
                    <a:gd name="f78" fmla="?: f58 f60 f59"/>
                    <a:gd name="f79" fmla="?: f58 f59 f60"/>
                    <a:gd name="f80" fmla="*/ f17 f61 1"/>
                    <a:gd name="f81" fmla="?: f43 f63 f62"/>
                    <a:gd name="f82" fmla="?: f43 f67 f66"/>
                    <a:gd name="f83" fmla="?: f43 f66 f67"/>
                    <a:gd name="f84" fmla="?: f56 f74 f73"/>
                    <a:gd name="f85" fmla="?: f56 f73 f74"/>
                    <a:gd name="f86" fmla="?: f57 f72 f71"/>
                    <a:gd name="f87" fmla="?: f42 f78 f79"/>
                    <a:gd name="f88" fmla="?: f42 f76 f77"/>
                    <a:gd name="f89" fmla="*/ f80 3163 1"/>
                    <a:gd name="f90" fmla="?: f53 f82 f83"/>
                    <a:gd name="f91" fmla="?: f57 f85 f84"/>
                    <a:gd name="f92" fmla="*/ f89 1 7636"/>
                    <a:gd name="f93" fmla="+- f7 f92 0"/>
                    <a:gd name="f94" fmla="+- f30 0 f92"/>
                    <a:gd name="f95" fmla="+- f31 0 f92"/>
                    <a:gd name="f96" fmla="*/ f93 f29 1"/>
                    <a:gd name="f97" fmla="*/ f94 f29 1"/>
                    <a:gd name="f98" fmla="*/ f95 f29 1"/>
                  </a:gdLst>
                  <a:ahLst>
                    <a:ahXY gdRefX="f0" minX="f7" maxX="f10">
                      <a:pos x="f36" y="f37"/>
                    </a:ahXY>
                  </a:ahLst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96" t="f96" r="f97" b="f98"/>
                  <a:pathLst>
                    <a:path>
                      <a:moveTo>
                        <a:pt x="f38" y="f37"/>
                      </a:moveTo>
                      <a:arcTo wR="f47" hR="f48" stAng="f81" swAng="f64"/>
                      <a:lnTo>
                        <a:pt x="f37" y="f44"/>
                      </a:lnTo>
                      <a:arcTo wR="f48" hR="f65" stAng="f90" swAng="f68"/>
                      <a:lnTo>
                        <a:pt x="f45" y="f39"/>
                      </a:lnTo>
                      <a:arcTo wR="f69" hR="f70" stAng="f91" swAng="f86"/>
                      <a:lnTo>
                        <a:pt x="f40" y="f38"/>
                      </a:lnTo>
                      <a:arcTo wR="f75" hR="f47" stAng="f87" swAng="f88"/>
                      <a:close/>
                    </a:path>
                  </a:pathLst>
                </a:custGeom>
                <a:solidFill>
                  <a:srgbClr val="60BED4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29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Arial"/>
                  </a:endParaRPr>
                </a:p>
              </p:txBody>
            </p:sp>
          </p:grpSp>
          <p:sp>
            <p:nvSpPr>
              <p:cNvPr id="12" name="Rectangle 7">
                <a:extLst>
                  <a:ext uri="{FF2B5EF4-FFF2-40B4-BE49-F238E27FC236}">
                    <a16:creationId xmlns:a16="http://schemas.microsoft.com/office/drawing/2014/main" id="{1717B3DF-7185-4874-BB37-1CF7AB847788}"/>
                  </a:ext>
                </a:extLst>
              </p:cNvPr>
              <p:cNvSpPr/>
              <p:nvPr/>
            </p:nvSpPr>
            <p:spPr>
              <a:xfrm rot="10799991" flipH="1" flipV="1">
                <a:off x="4855125" y="4927921"/>
                <a:ext cx="2321122" cy="17903"/>
              </a:xfrm>
              <a:prstGeom prst="rect">
                <a:avLst/>
              </a:prstGeom>
              <a:solidFill>
                <a:srgbClr val="60BE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8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Arial"/>
                </a:endParaRPr>
              </a:p>
            </p:txBody>
          </p:sp>
        </p:grp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AE32D592-003E-444D-95BF-C1693DAFA02B}"/>
                </a:ext>
              </a:extLst>
            </p:cNvPr>
            <p:cNvGrpSpPr/>
            <p:nvPr/>
          </p:nvGrpSpPr>
          <p:grpSpPr>
            <a:xfrm>
              <a:off x="439441" y="4655896"/>
              <a:ext cx="3968843" cy="469800"/>
              <a:chOff x="439441" y="4655896"/>
              <a:chExt cx="3968843" cy="469800"/>
            </a:xfrm>
          </p:grpSpPr>
          <p:sp>
            <p:nvSpPr>
              <p:cNvPr id="14" name="Freeform: Shape 11">
                <a:extLst>
                  <a:ext uri="{FF2B5EF4-FFF2-40B4-BE49-F238E27FC236}">
                    <a16:creationId xmlns:a16="http://schemas.microsoft.com/office/drawing/2014/main" id="{82A00EB2-8126-42A9-A3E2-CEF286109805}"/>
                  </a:ext>
                </a:extLst>
              </p:cNvPr>
              <p:cNvSpPr/>
              <p:nvPr/>
            </p:nvSpPr>
            <p:spPr>
              <a:xfrm rot="10800009" flipV="1">
                <a:off x="439441" y="4655896"/>
                <a:ext cx="1663010" cy="4698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797505"/>
                  <a:gd name="f7" fmla="val 1771805"/>
                  <a:gd name="f8" fmla="val 4794342"/>
                  <a:gd name="f9" fmla="val 184721"/>
                  <a:gd name="f10" fmla="val 4799112"/>
                  <a:gd name="f11" fmla="val 137019"/>
                  <a:gd name="f12" fmla="val 4787527"/>
                  <a:gd name="f13" fmla="val 98176"/>
                  <a:gd name="f14" fmla="val 4759588"/>
                  <a:gd name="f15" fmla="val 70236"/>
                  <a:gd name="f16" fmla="val 4733692"/>
                  <a:gd name="f17" fmla="val 43658"/>
                  <a:gd name="f18" fmla="val 4698256"/>
                  <a:gd name="f19" fmla="val 32074"/>
                  <a:gd name="f20" fmla="val 4668953"/>
                  <a:gd name="f21" fmla="val 27303"/>
                  <a:gd name="f22" fmla="val 4659412"/>
                  <a:gd name="f23" fmla="val 16400"/>
                  <a:gd name="f24" fmla="val 4643739"/>
                  <a:gd name="f25" fmla="val 8222"/>
                  <a:gd name="f26" fmla="val 4624657"/>
                  <a:gd name="f27" fmla="val 6178"/>
                  <a:gd name="f28" fmla="val 4593310"/>
                  <a:gd name="f29" fmla="val 2771"/>
                  <a:gd name="f30" fmla="val 4566052"/>
                  <a:gd name="f31" fmla="val 18444"/>
                  <a:gd name="f32" fmla="val 4564007"/>
                  <a:gd name="f33" fmla="val 39570"/>
                  <a:gd name="f34" fmla="val 4561963"/>
                  <a:gd name="f35" fmla="val 61377"/>
                  <a:gd name="f36" fmla="val 4585814"/>
                  <a:gd name="f37" fmla="val 81820"/>
                  <a:gd name="f38" fmla="val 4616480"/>
                  <a:gd name="f39" fmla="val 84546"/>
                  <a:gd name="f40" fmla="val 4636242"/>
                  <a:gd name="f41" fmla="val 86591"/>
                  <a:gd name="f42" fmla="val 4653961"/>
                  <a:gd name="f43" fmla="val 81139"/>
                  <a:gd name="f44" fmla="val 4665545"/>
                  <a:gd name="f45" fmla="val 71598"/>
                  <a:gd name="f46" fmla="val 4686671"/>
                  <a:gd name="f47" fmla="val 75687"/>
                  <a:gd name="f48" fmla="val 4711203"/>
                  <a:gd name="f49" fmla="val 83865"/>
                  <a:gd name="f50" fmla="val 4727559"/>
                  <a:gd name="f51" fmla="val 101583"/>
                  <a:gd name="f52" fmla="val 4745958"/>
                  <a:gd name="f53" fmla="val 119982"/>
                  <a:gd name="f54" fmla="val 4753454"/>
                  <a:gd name="f55" fmla="val 145878"/>
                  <a:gd name="f56" fmla="val 4750047"/>
                  <a:gd name="f57" fmla="val 180633"/>
                  <a:gd name="f58" fmla="val 4742551"/>
                  <a:gd name="f59" fmla="val 254912"/>
                  <a:gd name="f60" fmla="val 4715974"/>
                  <a:gd name="f61" fmla="val 366672"/>
                  <a:gd name="f62" fmla="val 4663501"/>
                  <a:gd name="f63" fmla="val 456625"/>
                  <a:gd name="f64" fmla="val 4655323"/>
                  <a:gd name="f65" fmla="val 470255"/>
                  <a:gd name="f66" fmla="val 4647146"/>
                  <a:gd name="f67" fmla="val 483203"/>
                  <a:gd name="f68" fmla="val 4638968"/>
                  <a:gd name="f69" fmla="val 494787"/>
                  <a:gd name="f70" fmla="val 4629428"/>
                  <a:gd name="f71" fmla="val 4619888"/>
                  <a:gd name="f72" fmla="val 499558"/>
                  <a:gd name="f73" fmla="val 4613073"/>
                  <a:gd name="f74" fmla="val 507054"/>
                  <a:gd name="f75" fmla="val 567023"/>
                  <a:gd name="f76" fmla="val 4499268"/>
                  <a:gd name="f77" fmla="val 593600"/>
                  <a:gd name="f78" fmla="val 4430440"/>
                  <a:gd name="f79" fmla="val 4365020"/>
                  <a:gd name="f80" fmla="val 591555"/>
                  <a:gd name="f81" fmla="val 4306414"/>
                  <a:gd name="f82" fmla="val 562252"/>
                  <a:gd name="f83" fmla="val 4257349"/>
                  <a:gd name="f84" fmla="val 504328"/>
                  <a:gd name="f85" fmla="val 4250534"/>
                  <a:gd name="f86" fmla="val 496150"/>
                  <a:gd name="f87" fmla="val 4240993"/>
                  <a:gd name="f88" fmla="val 492062"/>
                  <a:gd name="f89" fmla="val 4231453"/>
                  <a:gd name="f90" fmla="val 4223275"/>
                  <a:gd name="f91" fmla="val 480477"/>
                  <a:gd name="f92" fmla="val 4214417"/>
                  <a:gd name="f93" fmla="val 467529"/>
                  <a:gd name="f94" fmla="val 4206920"/>
                  <a:gd name="f95" fmla="val 453900"/>
                  <a:gd name="f96" fmla="val 4153766"/>
                  <a:gd name="f97" fmla="val 363946"/>
                  <a:gd name="f98" fmla="val 4126507"/>
                  <a:gd name="f99" fmla="val 252186"/>
                  <a:gd name="f100" fmla="val 4119011"/>
                  <a:gd name="f101" fmla="val 178588"/>
                  <a:gd name="f102" fmla="val 4115604"/>
                  <a:gd name="f103" fmla="val 143834"/>
                  <a:gd name="f104" fmla="val 4122419"/>
                  <a:gd name="f105" fmla="val 117938"/>
                  <a:gd name="f106" fmla="val 4140818"/>
                  <a:gd name="f107" fmla="val 99538"/>
                  <a:gd name="f108" fmla="val 4157855"/>
                  <a:gd name="f109" fmla="val 4181706"/>
                  <a:gd name="f110" fmla="val 73643"/>
                  <a:gd name="f111" fmla="val 4203513"/>
                  <a:gd name="f112" fmla="val 69554"/>
                  <a:gd name="f113" fmla="val 79095"/>
                  <a:gd name="f114" fmla="val 4232816"/>
                  <a:gd name="f115" fmla="val 4252578"/>
                  <a:gd name="f116" fmla="val 82502"/>
                  <a:gd name="f117" fmla="val 4283926"/>
                  <a:gd name="f118" fmla="val 4307777"/>
                  <a:gd name="f119" fmla="val 59332"/>
                  <a:gd name="f120" fmla="val 4305051"/>
                  <a:gd name="f121" fmla="val 37525"/>
                  <a:gd name="f122" fmla="val 4303007"/>
                  <a:gd name="f123" fmla="val 15718"/>
                  <a:gd name="f124" fmla="val 4275748"/>
                  <a:gd name="f125" fmla="val 726"/>
                  <a:gd name="f126" fmla="val 4244401"/>
                  <a:gd name="f127" fmla="val 4134"/>
                  <a:gd name="f128" fmla="val 4225320"/>
                  <a:gd name="f129" fmla="val 4208964"/>
                  <a:gd name="f130" fmla="val 14356"/>
                  <a:gd name="f131" fmla="val 4199424"/>
                  <a:gd name="f132" fmla="val 25259"/>
                  <a:gd name="f133" fmla="val 4170121"/>
                  <a:gd name="f134" fmla="val 30029"/>
                  <a:gd name="f135" fmla="val 4135366"/>
                  <a:gd name="f136" fmla="val 42296"/>
                  <a:gd name="f137" fmla="val 4109471"/>
                  <a:gd name="f138" fmla="val 68191"/>
                  <a:gd name="f139" fmla="val 4081531"/>
                  <a:gd name="f140" fmla="val 96131"/>
                  <a:gd name="f141" fmla="val 4069946"/>
                  <a:gd name="f142" fmla="val 134975"/>
                  <a:gd name="f143" fmla="val 4075398"/>
                  <a:gd name="f144" fmla="val 183359"/>
                  <a:gd name="f145" fmla="val 4083575"/>
                  <a:gd name="f146" fmla="val 262408"/>
                  <a:gd name="f147" fmla="val 4118330"/>
                  <a:gd name="f148" fmla="val 413012"/>
                  <a:gd name="f149" fmla="val 4196698"/>
                  <a:gd name="f150" fmla="val 520002"/>
                  <a:gd name="f151" fmla="val 4194654"/>
                  <a:gd name="f152" fmla="val 530224"/>
                  <a:gd name="f153" fmla="val 4197380"/>
                  <a:gd name="f154" fmla="val 541127"/>
                  <a:gd name="f155" fmla="val 4204195"/>
                  <a:gd name="f156" fmla="val 549986"/>
                  <a:gd name="f157" fmla="val 4258712"/>
                  <a:gd name="f158" fmla="val 614044"/>
                  <a:gd name="f159" fmla="val 4319362"/>
                  <a:gd name="f160" fmla="val 647435"/>
                  <a:gd name="f161" fmla="val 4391597"/>
                  <a:gd name="f162" fmla="val 660383"/>
                  <a:gd name="f163" fmla="val 928880"/>
                  <a:gd name="f164" fmla="val 4392960"/>
                  <a:gd name="f165" fmla="val 972494"/>
                  <a:gd name="f166" fmla="val 4385464"/>
                  <a:gd name="f167" fmla="val 1027011"/>
                  <a:gd name="f168" fmla="val 4318680"/>
                  <a:gd name="f169" fmla="val 1031099"/>
                  <a:gd name="f170" fmla="val 3718992"/>
                  <a:gd name="f171" fmla="val 3638579"/>
                  <a:gd name="f172" fmla="val 673331"/>
                  <a:gd name="f173" fmla="val 3636535"/>
                  <a:gd name="f174" fmla="val 665153"/>
                  <a:gd name="f175" fmla="val 3632446"/>
                  <a:gd name="f176" fmla="val 659020"/>
                  <a:gd name="f177" fmla="val 3626313"/>
                  <a:gd name="f178" fmla="val 654250"/>
                  <a:gd name="f179" fmla="val 3620861"/>
                  <a:gd name="f180" fmla="val 649480"/>
                  <a:gd name="f181" fmla="val 3613365"/>
                  <a:gd name="f182" fmla="val 3604506"/>
                  <a:gd name="f183" fmla="val 646754"/>
                  <a:gd name="f184" fmla="val 3603825"/>
                  <a:gd name="f185" fmla="val 3595647"/>
                  <a:gd name="f186" fmla="val 3588151"/>
                  <a:gd name="f187" fmla="val 3582018"/>
                  <a:gd name="f188" fmla="val 654931"/>
                  <a:gd name="f189" fmla="val 3576566"/>
                  <a:gd name="f190" fmla="val 659702"/>
                  <a:gd name="f191" fmla="val 3571796"/>
                  <a:gd name="f192" fmla="val 666516"/>
                  <a:gd name="f193" fmla="val 3570433"/>
                  <a:gd name="f194" fmla="val 674694"/>
                  <a:gd name="f195" fmla="val 3504331"/>
                  <a:gd name="f196" fmla="val 1030418"/>
                  <a:gd name="f197" fmla="val 3404837"/>
                  <a:gd name="f198" fmla="val 3272633"/>
                  <a:gd name="f199" fmla="val 319651"/>
                  <a:gd name="f200" fmla="val 3271270"/>
                  <a:gd name="f201" fmla="val 311474"/>
                  <a:gd name="f202" fmla="val 3267182"/>
                  <a:gd name="f203" fmla="val 303978"/>
                  <a:gd name="f204" fmla="val 3261048"/>
                  <a:gd name="f205" fmla="val 298526"/>
                  <a:gd name="f206" fmla="val 3254915"/>
                  <a:gd name="f207" fmla="val 293074"/>
                  <a:gd name="f208" fmla="val 3246738"/>
                  <a:gd name="f209" fmla="val 290348"/>
                  <a:gd name="f210" fmla="val 3238560"/>
                  <a:gd name="f211" fmla="val 3230382"/>
                  <a:gd name="f212" fmla="val 3222205"/>
                  <a:gd name="f213" fmla="val 293756"/>
                  <a:gd name="f214" fmla="val 3216072"/>
                  <a:gd name="f215" fmla="val 3209938"/>
                  <a:gd name="f216" fmla="val 3205850"/>
                  <a:gd name="f217" fmla="val 3204487"/>
                  <a:gd name="f218" fmla="val 3060016"/>
                  <a:gd name="f219" fmla="val 1199421"/>
                  <a:gd name="f220" fmla="val 3046387"/>
                  <a:gd name="f221" fmla="val 1041321"/>
                  <a:gd name="f222" fmla="val 3045706"/>
                  <a:gd name="f223" fmla="val 1032462"/>
                  <a:gd name="f224" fmla="val 3041617"/>
                  <a:gd name="f225" fmla="val 1024285"/>
                  <a:gd name="f226" fmla="val 3035484"/>
                  <a:gd name="f227" fmla="val 1018833"/>
                  <a:gd name="f228" fmla="val 3029351"/>
                  <a:gd name="f229" fmla="val 1013381"/>
                  <a:gd name="f230" fmla="val 3021173"/>
                  <a:gd name="f231" fmla="val 1009293"/>
                  <a:gd name="f232" fmla="val 3012314"/>
                  <a:gd name="f233" fmla="val 2970745"/>
                  <a:gd name="f234" fmla="val 1008611"/>
                  <a:gd name="f235" fmla="val 2938716"/>
                  <a:gd name="f236" fmla="val 2909413"/>
                  <a:gd name="f237" fmla="val 1420414"/>
                  <a:gd name="f238" fmla="val 1399289"/>
                  <a:gd name="f239" fmla="val 1380889"/>
                  <a:gd name="f240" fmla="val 1372030"/>
                  <a:gd name="f241" fmla="val 1363853"/>
                  <a:gd name="f242" fmla="val 1012018"/>
                  <a:gd name="f243" fmla="val 1358401"/>
                  <a:gd name="f244" fmla="val 1016789"/>
                  <a:gd name="f245" fmla="val 1352268"/>
                  <a:gd name="f246" fmla="val 1022240"/>
                  <a:gd name="f247" fmla="val 1347498"/>
                  <a:gd name="f248" fmla="val 1029736"/>
                  <a:gd name="f249" fmla="val 1346816"/>
                  <a:gd name="f250" fmla="val 1037914"/>
                  <a:gd name="f251" fmla="val 1250048"/>
                  <a:gd name="f252" fmla="val 1495176"/>
                  <a:gd name="f253" fmla="val 1083771"/>
                  <a:gd name="f254" fmla="val 1082408"/>
                  <a:gd name="f255" fmla="val 558845"/>
                  <a:gd name="f256" fmla="val 1078319"/>
                  <a:gd name="f257" fmla="val 551349"/>
                  <a:gd name="f258" fmla="val 1072186"/>
                  <a:gd name="f259" fmla="val 545897"/>
                  <a:gd name="f260" fmla="val 1066053"/>
                  <a:gd name="f261" fmla="val 540446"/>
                  <a:gd name="f262" fmla="val 1058557"/>
                  <a:gd name="f263" fmla="val 537720"/>
                  <a:gd name="f264" fmla="val 1049698"/>
                  <a:gd name="f265" fmla="val 1049016"/>
                  <a:gd name="f266" fmla="val 1048335"/>
                  <a:gd name="f267" fmla="val 1040157"/>
                  <a:gd name="f268" fmla="val 1031980"/>
                  <a:gd name="f269" fmla="val 541808"/>
                  <a:gd name="f270" fmla="val 1025847"/>
                  <a:gd name="f271" fmla="val 547260"/>
                  <a:gd name="f272" fmla="val 1019713"/>
                  <a:gd name="f273" fmla="val 552712"/>
                  <a:gd name="f274" fmla="val 1015625"/>
                  <a:gd name="f275" fmla="val 560889"/>
                  <a:gd name="f276" fmla="val 1014943"/>
                  <a:gd name="f277" fmla="val 569748"/>
                  <a:gd name="f278" fmla="val 978144"/>
                  <a:gd name="f279" fmla="val 899094"/>
                  <a:gd name="f280" fmla="val 890235"/>
                  <a:gd name="f281" fmla="val 882739"/>
                  <a:gd name="f282" fmla="val 1012700"/>
                  <a:gd name="f283" fmla="val 876606"/>
                  <a:gd name="f284" fmla="val 1017470"/>
                  <a:gd name="f285" fmla="val 870473"/>
                  <a:gd name="f286" fmla="val 1022922"/>
                  <a:gd name="f287" fmla="val 866384"/>
                  <a:gd name="f288" fmla="val 865021"/>
                  <a:gd name="f289" fmla="val 1038595"/>
                  <a:gd name="f290" fmla="val 805052"/>
                  <a:gd name="f291" fmla="val 1289374"/>
                  <a:gd name="f292" fmla="val 775068"/>
                  <a:gd name="f293" fmla="val 1052906"/>
                  <a:gd name="f294" fmla="val 773705"/>
                  <a:gd name="f295" fmla="val 1044729"/>
                  <a:gd name="f296" fmla="val 768935"/>
                  <a:gd name="f297" fmla="val 762801"/>
                  <a:gd name="f298" fmla="val 1033144"/>
                  <a:gd name="f299" fmla="val 756668"/>
                  <a:gd name="f300" fmla="val 1028374"/>
                  <a:gd name="f301" fmla="val 749172"/>
                  <a:gd name="f302" fmla="val 1025648"/>
                  <a:gd name="f303" fmla="val 740995"/>
                  <a:gd name="f304" fmla="val 3651"/>
                  <a:gd name="f305" fmla="val 1095157"/>
                  <a:gd name="f306" fmla="val 713055"/>
                  <a:gd name="f307" fmla="val 775749"/>
                  <a:gd name="f308" fmla="val 1486999"/>
                  <a:gd name="f309" fmla="val 777794"/>
                  <a:gd name="f310" fmla="val 781882"/>
                  <a:gd name="f311" fmla="val 1501991"/>
                  <a:gd name="f312" fmla="val 788016"/>
                  <a:gd name="f313" fmla="val 1506761"/>
                  <a:gd name="f314" fmla="val 794149"/>
                  <a:gd name="f315" fmla="val 1511531"/>
                  <a:gd name="f316" fmla="val 802326"/>
                  <a:gd name="f317" fmla="val 1514257"/>
                  <a:gd name="f318" fmla="val 810504"/>
                  <a:gd name="f319" fmla="val 818682"/>
                  <a:gd name="f320" fmla="val 826178"/>
                  <a:gd name="f321" fmla="val 1510850"/>
                  <a:gd name="f322" fmla="val 832311"/>
                  <a:gd name="f323" fmla="val 1506080"/>
                  <a:gd name="f324" fmla="val 838444"/>
                  <a:gd name="f325" fmla="val 1500628"/>
                  <a:gd name="f326" fmla="val 842533"/>
                  <a:gd name="f327" fmla="val 1493813"/>
                  <a:gd name="f328" fmla="val 843896"/>
                  <a:gd name="f329" fmla="val 1485636"/>
                  <a:gd name="f330" fmla="val 929079"/>
                  <a:gd name="f331" fmla="val 1080165"/>
                  <a:gd name="f332" fmla="val 1010173"/>
                  <a:gd name="f333" fmla="val 1019032"/>
                  <a:gd name="f334" fmla="val 1027209"/>
                  <a:gd name="f335" fmla="val 1076758"/>
                  <a:gd name="f336" fmla="val 1033343"/>
                  <a:gd name="f337" fmla="val 1071306"/>
                  <a:gd name="f338" fmla="val 1039476"/>
                  <a:gd name="f339" fmla="val 1065854"/>
                  <a:gd name="f340" fmla="val 1043565"/>
                  <a:gd name="f341" fmla="val 1057677"/>
                  <a:gd name="f342" fmla="val 1044246"/>
                  <a:gd name="f343" fmla="val 1048817"/>
                  <a:gd name="f344" fmla="val 1057875"/>
                  <a:gd name="f345" fmla="val 890036"/>
                  <a:gd name="f346" fmla="val 1216656"/>
                  <a:gd name="f347" fmla="val 1740503"/>
                  <a:gd name="f348" fmla="val 1218019"/>
                  <a:gd name="f349" fmla="val 1748681"/>
                  <a:gd name="f350" fmla="val 1222108"/>
                  <a:gd name="f351" fmla="val 1756177"/>
                  <a:gd name="f352" fmla="val 1228241"/>
                  <a:gd name="f353" fmla="val 1761629"/>
                  <a:gd name="f354" fmla="val 1234375"/>
                  <a:gd name="f355" fmla="val 1767080"/>
                  <a:gd name="f356" fmla="val 1241871"/>
                  <a:gd name="f357" fmla="val 1769806"/>
                  <a:gd name="f358" fmla="val 1250730"/>
                  <a:gd name="f359" fmla="val 1259589"/>
                  <a:gd name="f360" fmla="val 1267085"/>
                  <a:gd name="f361" fmla="val 1766399"/>
                  <a:gd name="f362" fmla="val 1273218"/>
                  <a:gd name="f363" fmla="val 1760947"/>
                  <a:gd name="f364" fmla="val 1279351"/>
                  <a:gd name="f365" fmla="val 1755495"/>
                  <a:gd name="f366" fmla="val 1283440"/>
                  <a:gd name="f367" fmla="val 1747999"/>
                  <a:gd name="f368" fmla="val 1284803"/>
                  <a:gd name="f369" fmla="val 1739822"/>
                  <a:gd name="f370" fmla="val 1410192"/>
                  <a:gd name="f371" fmla="val 1078802"/>
                  <a:gd name="f372" fmla="val 2907369"/>
                  <a:gd name="f373" fmla="val 2936671"/>
                  <a:gd name="f374" fmla="val 2968700"/>
                  <a:gd name="f375" fmla="val 1078120"/>
                  <a:gd name="f376" fmla="val 2978922"/>
                  <a:gd name="f377" fmla="val 3015721"/>
                  <a:gd name="f378" fmla="val 1497221"/>
                  <a:gd name="f379" fmla="val 3016403"/>
                  <a:gd name="f380" fmla="val 1505398"/>
                  <a:gd name="f381" fmla="val 3020492"/>
                  <a:gd name="f382" fmla="val 1513576"/>
                  <a:gd name="f383" fmla="val 3026625"/>
                  <a:gd name="f384" fmla="val 1519027"/>
                  <a:gd name="f385" fmla="val 3032758"/>
                  <a:gd name="f386" fmla="val 1524479"/>
                  <a:gd name="f387" fmla="val 3040254"/>
                  <a:gd name="f388" fmla="val 1528568"/>
                  <a:gd name="f389" fmla="val 3049113"/>
                  <a:gd name="f390" fmla="val 3049794"/>
                  <a:gd name="f391" fmla="val 3050476"/>
                  <a:gd name="f392" fmla="val 3059335"/>
                  <a:gd name="f393" fmla="val 3066831"/>
                  <a:gd name="f394" fmla="val 1525161"/>
                  <a:gd name="f395" fmla="val 3072964"/>
                  <a:gd name="f396" fmla="val 1520390"/>
                  <a:gd name="f397" fmla="val 3079097"/>
                  <a:gd name="f398" fmla="val 1514939"/>
                  <a:gd name="f399" fmla="val 3083186"/>
                  <a:gd name="f400" fmla="val 1507443"/>
                  <a:gd name="f401" fmla="val 3084549"/>
                  <a:gd name="f402" fmla="val 1499265"/>
                  <a:gd name="f403" fmla="val 3237197"/>
                  <a:gd name="f404" fmla="val 563615"/>
                  <a:gd name="f405" fmla="val 3340098"/>
                  <a:gd name="f406" fmla="val 1068580"/>
                  <a:gd name="f407" fmla="val 3341461"/>
                  <a:gd name="f408" fmla="val 3345550"/>
                  <a:gd name="f409" fmla="val 1084254"/>
                  <a:gd name="f410" fmla="val 3351683"/>
                  <a:gd name="f411" fmla="val 1089705"/>
                  <a:gd name="f412" fmla="val 3357816"/>
                  <a:gd name="f413" fmla="val 3365994"/>
                  <a:gd name="f414" fmla="val 1098564"/>
                  <a:gd name="f415" fmla="val 3374171"/>
                  <a:gd name="f416" fmla="val 3533634"/>
                  <a:gd name="f417" fmla="val 3541811"/>
                  <a:gd name="f418" fmla="val 3549307"/>
                  <a:gd name="f419" fmla="val 3555441"/>
                  <a:gd name="f420" fmla="val 1090387"/>
                  <a:gd name="f421" fmla="val 3561574"/>
                  <a:gd name="f422" fmla="val 1085616"/>
                  <a:gd name="f423" fmla="val 3565663"/>
                  <a:gd name="f424" fmla="val 3567026"/>
                  <a:gd name="f425" fmla="val 1069943"/>
                  <a:gd name="f426" fmla="val 3607232"/>
                  <a:gd name="f427" fmla="val 842334"/>
                  <a:gd name="f428" fmla="val 3656979"/>
                  <a:gd name="f429" fmla="val 1071987"/>
                  <a:gd name="f430" fmla="val 3659023"/>
                  <a:gd name="f431" fmla="val 1079483"/>
                  <a:gd name="f432" fmla="val 3663112"/>
                  <a:gd name="f433" fmla="val 1086298"/>
                  <a:gd name="f434" fmla="val 3669245"/>
                  <a:gd name="f435" fmla="val 1091068"/>
                  <a:gd name="f436" fmla="val 3675378"/>
                  <a:gd name="f437" fmla="val 1095838"/>
                  <a:gd name="f438" fmla="val 3682875"/>
                  <a:gd name="f439" fmla="val 3690371"/>
                  <a:gd name="f440" fmla="val 3854603"/>
                  <a:gd name="f441" fmla="val 4162625"/>
                  <a:gd name="f442" fmla="val 4326858"/>
                  <a:gd name="f443" fmla="val 4340487"/>
                  <a:gd name="f444" fmla="val 4354798"/>
                  <a:gd name="f445" fmla="val 4368427"/>
                  <a:gd name="f446" fmla="val 4405226"/>
                  <a:gd name="f447" fmla="val 4459744"/>
                  <a:gd name="f448" fmla="val 1066536"/>
                  <a:gd name="f449" fmla="val 1015426"/>
                  <a:gd name="f450" fmla="val 4532660"/>
                  <a:gd name="f451" fmla="val 646072"/>
                  <a:gd name="f452" fmla="val 4611710"/>
                  <a:gd name="f453" fmla="val 615407"/>
                  <a:gd name="f454" fmla="val 552030"/>
                  <a:gd name="f455" fmla="val 4672360"/>
                  <a:gd name="f456" fmla="val 543171"/>
                  <a:gd name="f457" fmla="val 4675086"/>
                  <a:gd name="f458" fmla="val 532268"/>
                  <a:gd name="f459" fmla="val 4673042"/>
                  <a:gd name="f460" fmla="val 522046"/>
                  <a:gd name="f461" fmla="val 4752091"/>
                  <a:gd name="f462" fmla="val 414375"/>
                  <a:gd name="f463" fmla="val 4786846"/>
                  <a:gd name="f464" fmla="val 264453"/>
                  <a:gd name="f465" fmla="+- 0 0 -90"/>
                  <a:gd name="f466" fmla="*/ f3 1 4797505"/>
                  <a:gd name="f467" fmla="*/ f4 1 1771805"/>
                  <a:gd name="f468" fmla="val f5"/>
                  <a:gd name="f469" fmla="val f6"/>
                  <a:gd name="f470" fmla="val f7"/>
                  <a:gd name="f471" fmla="*/ f465 f0 1"/>
                  <a:gd name="f472" fmla="+- f470 0 f468"/>
                  <a:gd name="f473" fmla="+- f469 0 f468"/>
                  <a:gd name="f474" fmla="*/ f471 1 f2"/>
                  <a:gd name="f475" fmla="*/ f473 1 4797505"/>
                  <a:gd name="f476" fmla="*/ f472 1 1771805"/>
                  <a:gd name="f477" fmla="*/ 4794342 f473 1"/>
                  <a:gd name="f478" fmla="*/ 184721 f472 1"/>
                  <a:gd name="f479" fmla="*/ 4759588 f473 1"/>
                  <a:gd name="f480" fmla="*/ 70236 f472 1"/>
                  <a:gd name="f481" fmla="*/ 4668953 f473 1"/>
                  <a:gd name="f482" fmla="*/ 27303 f472 1"/>
                  <a:gd name="f483" fmla="*/ 4624657 f473 1"/>
                  <a:gd name="f484" fmla="*/ 6178 f472 1"/>
                  <a:gd name="f485" fmla="*/ 4564007 f473 1"/>
                  <a:gd name="f486" fmla="*/ 39570 f472 1"/>
                  <a:gd name="f487" fmla="*/ 4616480 f473 1"/>
                  <a:gd name="f488" fmla="*/ 84546 f472 1"/>
                  <a:gd name="f489" fmla="*/ 4665545 f473 1"/>
                  <a:gd name="f490" fmla="*/ 71598 f472 1"/>
                  <a:gd name="f491" fmla="*/ 4727559 f473 1"/>
                  <a:gd name="f492" fmla="*/ 101583 f472 1"/>
                  <a:gd name="f493" fmla="*/ 4750047 f473 1"/>
                  <a:gd name="f494" fmla="*/ 180633 f472 1"/>
                  <a:gd name="f495" fmla="*/ 4663501 f473 1"/>
                  <a:gd name="f496" fmla="*/ 456625 f472 1"/>
                  <a:gd name="f497" fmla="*/ 4638968 f473 1"/>
                  <a:gd name="f498" fmla="*/ 494787 f472 1"/>
                  <a:gd name="f499" fmla="*/ 4613073 f473 1"/>
                  <a:gd name="f500" fmla="*/ 507054 f472 1"/>
                  <a:gd name="f501" fmla="*/ 4430440 f473 1"/>
                  <a:gd name="f502" fmla="*/ 593600 f472 1"/>
                  <a:gd name="f503" fmla="*/ 4257349 f473 1"/>
                  <a:gd name="f504" fmla="*/ 504328 f472 1"/>
                  <a:gd name="f505" fmla="*/ 4231453 f473 1"/>
                  <a:gd name="f506" fmla="*/ 492062 f472 1"/>
                  <a:gd name="f507" fmla="*/ 4206920 f473 1"/>
                  <a:gd name="f508" fmla="*/ 453900 f472 1"/>
                  <a:gd name="f509" fmla="*/ 4119011 f473 1"/>
                  <a:gd name="f510" fmla="*/ 178588 f472 1"/>
                  <a:gd name="f511" fmla="*/ 4140818 f473 1"/>
                  <a:gd name="f512" fmla="*/ 99538 f472 1"/>
                  <a:gd name="f513" fmla="*/ 4203513 f473 1"/>
                  <a:gd name="f514" fmla="*/ 69554 f472 1"/>
                  <a:gd name="f515" fmla="*/ 4252578 f473 1"/>
                  <a:gd name="f516" fmla="*/ 82502 f472 1"/>
                  <a:gd name="f517" fmla="*/ 4305051 f473 1"/>
                  <a:gd name="f518" fmla="*/ 37525 f472 1"/>
                  <a:gd name="f519" fmla="*/ 4244401 f473 1"/>
                  <a:gd name="f520" fmla="*/ 4134 f472 1"/>
                  <a:gd name="f521" fmla="*/ 4199424 f473 1"/>
                  <a:gd name="f522" fmla="*/ 25259 f472 1"/>
                  <a:gd name="f523" fmla="*/ 4109471 f473 1"/>
                  <a:gd name="f524" fmla="*/ 68191 f472 1"/>
                  <a:gd name="f525" fmla="*/ 4075398 f473 1"/>
                  <a:gd name="f526" fmla="*/ 183359 f472 1"/>
                  <a:gd name="f527" fmla="*/ 4196698 f473 1"/>
                  <a:gd name="f528" fmla="*/ 520002 f472 1"/>
                  <a:gd name="f529" fmla="*/ 4204195 f473 1"/>
                  <a:gd name="f530" fmla="*/ 549986 f472 1"/>
                  <a:gd name="f531" fmla="*/ 4391597 f473 1"/>
                  <a:gd name="f532" fmla="*/ 660383 f472 1"/>
                  <a:gd name="f533" fmla="*/ 928880 f472 1"/>
                  <a:gd name="f534" fmla="*/ 4318680 f473 1"/>
                  <a:gd name="f535" fmla="*/ 1031099 f472 1"/>
                  <a:gd name="f536" fmla="*/ 3718992 f473 1"/>
                  <a:gd name="f537" fmla="*/ 3638579 f473 1"/>
                  <a:gd name="f538" fmla="*/ 673331 f472 1"/>
                  <a:gd name="f539" fmla="*/ 3626313 f473 1"/>
                  <a:gd name="f540" fmla="*/ 654250 f472 1"/>
                  <a:gd name="f541" fmla="*/ 3604506 f473 1"/>
                  <a:gd name="f542" fmla="*/ 646754 f472 1"/>
                  <a:gd name="f543" fmla="*/ 3603825 f473 1"/>
                  <a:gd name="f544" fmla="*/ 3582018 f473 1"/>
                  <a:gd name="f545" fmla="*/ 654931 f472 1"/>
                  <a:gd name="f546" fmla="*/ 3570433 f473 1"/>
                  <a:gd name="f547" fmla="*/ 674694 f472 1"/>
                  <a:gd name="f548" fmla="*/ 3504331 f473 1"/>
                  <a:gd name="f549" fmla="*/ 1030418 f472 1"/>
                  <a:gd name="f550" fmla="*/ 3404837 f473 1"/>
                  <a:gd name="f551" fmla="*/ 3272633 f473 1"/>
                  <a:gd name="f552" fmla="*/ 319651 f472 1"/>
                  <a:gd name="f553" fmla="*/ 3261048 f473 1"/>
                  <a:gd name="f554" fmla="*/ 298526 f472 1"/>
                  <a:gd name="f555" fmla="*/ 3238560 f473 1"/>
                  <a:gd name="f556" fmla="*/ 290348 f472 1"/>
                  <a:gd name="f557" fmla="*/ 3216072 f473 1"/>
                  <a:gd name="f558" fmla="*/ 3204487 f473 1"/>
                  <a:gd name="f559" fmla="*/ 3060016 f473 1"/>
                  <a:gd name="f560" fmla="*/ 1199421 f472 1"/>
                  <a:gd name="f561" fmla="*/ 3046387 f473 1"/>
                  <a:gd name="f562" fmla="*/ 1041321 f472 1"/>
                  <a:gd name="f563" fmla="*/ 3035484 f473 1"/>
                  <a:gd name="f564" fmla="*/ 1018833 f472 1"/>
                  <a:gd name="f565" fmla="*/ 3012314 f473 1"/>
                  <a:gd name="f566" fmla="*/ 1009293 f472 1"/>
                  <a:gd name="f567" fmla="*/ 2970745 f473 1"/>
                  <a:gd name="f568" fmla="*/ 1008611 f472 1"/>
                  <a:gd name="f569" fmla="*/ 2938716 f473 1"/>
                  <a:gd name="f570" fmla="*/ 2909413 f473 1"/>
                  <a:gd name="f571" fmla="*/ 1420414 f473 1"/>
                  <a:gd name="f572" fmla="*/ 1399289 f473 1"/>
                  <a:gd name="f573" fmla="*/ 1380889 f473 1"/>
                  <a:gd name="f574" fmla="*/ 1358401 f473 1"/>
                  <a:gd name="f575" fmla="*/ 1016789 f472 1"/>
                  <a:gd name="f576" fmla="*/ 1346816 f473 1"/>
                  <a:gd name="f577" fmla="*/ 1037914 f472 1"/>
                  <a:gd name="f578" fmla="*/ 1250048 f473 1"/>
                  <a:gd name="f579" fmla="*/ 1495176 f472 1"/>
                  <a:gd name="f580" fmla="*/ 1083771 f473 1"/>
                  <a:gd name="f581" fmla="*/ 567023 f472 1"/>
                  <a:gd name="f582" fmla="*/ 1072186 f473 1"/>
                  <a:gd name="f583" fmla="*/ 545897 f472 1"/>
                  <a:gd name="f584" fmla="*/ 1049698 f473 1"/>
                  <a:gd name="f585" fmla="*/ 537720 f472 1"/>
                  <a:gd name="f586" fmla="*/ 1049016 f473 1"/>
                  <a:gd name="f587" fmla="*/ 1048335 f473 1"/>
                  <a:gd name="f588" fmla="*/ 1025847 f473 1"/>
                  <a:gd name="f589" fmla="*/ 547260 f472 1"/>
                  <a:gd name="f590" fmla="*/ 1014943 f473 1"/>
                  <a:gd name="f591" fmla="*/ 569748 f472 1"/>
                  <a:gd name="f592" fmla="*/ 978144 f473 1"/>
                  <a:gd name="f593" fmla="*/ 899094 f473 1"/>
                  <a:gd name="f594" fmla="*/ 876606 f473 1"/>
                  <a:gd name="f595" fmla="*/ 1017470 f472 1"/>
                  <a:gd name="f596" fmla="*/ 865021 f473 1"/>
                  <a:gd name="f597" fmla="*/ 1038595 f472 1"/>
                  <a:gd name="f598" fmla="*/ 805052 f473 1"/>
                  <a:gd name="f599" fmla="*/ 1289374 f472 1"/>
                  <a:gd name="f600" fmla="*/ 775068 f473 1"/>
                  <a:gd name="f601" fmla="*/ 1052906 f472 1"/>
                  <a:gd name="f602" fmla="*/ 762801 f473 1"/>
                  <a:gd name="f603" fmla="*/ 1033144 f472 1"/>
                  <a:gd name="f604" fmla="*/ 740995 f473 1"/>
                  <a:gd name="f605" fmla="*/ 1025648 f472 1"/>
                  <a:gd name="f606" fmla="*/ 3651 f473 1"/>
                  <a:gd name="f607" fmla="*/ 1095157 f472 1"/>
                  <a:gd name="f608" fmla="*/ 713055 f473 1"/>
                  <a:gd name="f609" fmla="*/ 775749 f473 1"/>
                  <a:gd name="f610" fmla="*/ 1486999 f472 1"/>
                  <a:gd name="f611" fmla="*/ 788016 f473 1"/>
                  <a:gd name="f612" fmla="*/ 1506761 f472 1"/>
                  <a:gd name="f613" fmla="*/ 810504 f473 1"/>
                  <a:gd name="f614" fmla="*/ 1514257 f472 1"/>
                  <a:gd name="f615" fmla="*/ 832311 f473 1"/>
                  <a:gd name="f616" fmla="*/ 1506080 f472 1"/>
                  <a:gd name="f617" fmla="*/ 843896 f473 1"/>
                  <a:gd name="f618" fmla="*/ 1485636 f472 1"/>
                  <a:gd name="f619" fmla="*/ 929079 f473 1"/>
                  <a:gd name="f620" fmla="*/ 1080165 f472 1"/>
                  <a:gd name="f621" fmla="*/ 1010173 f473 1"/>
                  <a:gd name="f622" fmla="*/ 1033343 f473 1"/>
                  <a:gd name="f623" fmla="*/ 1071306 f472 1"/>
                  <a:gd name="f624" fmla="*/ 1044246 f473 1"/>
                  <a:gd name="f625" fmla="*/ 1048817 f472 1"/>
                  <a:gd name="f626" fmla="*/ 1057875 f473 1"/>
                  <a:gd name="f627" fmla="*/ 890036 f472 1"/>
                  <a:gd name="f628" fmla="*/ 1216656 f473 1"/>
                  <a:gd name="f629" fmla="*/ 1740503 f472 1"/>
                  <a:gd name="f630" fmla="*/ 1228241 f473 1"/>
                  <a:gd name="f631" fmla="*/ 1761629 f472 1"/>
                  <a:gd name="f632" fmla="*/ 1250730 f473 1"/>
                  <a:gd name="f633" fmla="*/ 1769806 f472 1"/>
                  <a:gd name="f634" fmla="*/ 1273218 f473 1"/>
                  <a:gd name="f635" fmla="*/ 1760947 f472 1"/>
                  <a:gd name="f636" fmla="*/ 1284803 f473 1"/>
                  <a:gd name="f637" fmla="*/ 1739822 f472 1"/>
                  <a:gd name="f638" fmla="*/ 1410192 f473 1"/>
                  <a:gd name="f639" fmla="*/ 1078802 f472 1"/>
                  <a:gd name="f640" fmla="*/ 2907369 f473 1"/>
                  <a:gd name="f641" fmla="*/ 2936671 f473 1"/>
                  <a:gd name="f642" fmla="*/ 2968700 f473 1"/>
                  <a:gd name="f643" fmla="*/ 1078120 f472 1"/>
                  <a:gd name="f644" fmla="*/ 2978922 f473 1"/>
                  <a:gd name="f645" fmla="*/ 3015721 f473 1"/>
                  <a:gd name="f646" fmla="*/ 1497221 f472 1"/>
                  <a:gd name="f647" fmla="*/ 3026625 f473 1"/>
                  <a:gd name="f648" fmla="*/ 1519027 f472 1"/>
                  <a:gd name="f649" fmla="*/ 3049113 f473 1"/>
                  <a:gd name="f650" fmla="*/ 1528568 f472 1"/>
                  <a:gd name="f651" fmla="*/ 3049794 f473 1"/>
                  <a:gd name="f652" fmla="*/ 3050476 f473 1"/>
                  <a:gd name="f653" fmla="*/ 3072964 f473 1"/>
                  <a:gd name="f654" fmla="*/ 1520390 f472 1"/>
                  <a:gd name="f655" fmla="*/ 3084549 f473 1"/>
                  <a:gd name="f656" fmla="*/ 1499265 f472 1"/>
                  <a:gd name="f657" fmla="*/ 3237197 f473 1"/>
                  <a:gd name="f658" fmla="*/ 563615 f472 1"/>
                  <a:gd name="f659" fmla="*/ 3340098 f473 1"/>
                  <a:gd name="f660" fmla="*/ 1068580 f472 1"/>
                  <a:gd name="f661" fmla="*/ 3351683 f473 1"/>
                  <a:gd name="f662" fmla="*/ 1089705 f472 1"/>
                  <a:gd name="f663" fmla="*/ 3374171 f473 1"/>
                  <a:gd name="f664" fmla="*/ 1098564 f472 1"/>
                  <a:gd name="f665" fmla="*/ 3533634 f473 1"/>
                  <a:gd name="f666" fmla="*/ 3555441 f473 1"/>
                  <a:gd name="f667" fmla="*/ 1090387 f472 1"/>
                  <a:gd name="f668" fmla="*/ 3567026 f473 1"/>
                  <a:gd name="f669" fmla="*/ 1069943 f472 1"/>
                  <a:gd name="f670" fmla="*/ 3607232 f473 1"/>
                  <a:gd name="f671" fmla="*/ 842334 f472 1"/>
                  <a:gd name="f672" fmla="*/ 3656979 f473 1"/>
                  <a:gd name="f673" fmla="*/ 1071987 f472 1"/>
                  <a:gd name="f674" fmla="*/ 3669245 f473 1"/>
                  <a:gd name="f675" fmla="*/ 1091068 f472 1"/>
                  <a:gd name="f676" fmla="*/ 3690371 f473 1"/>
                  <a:gd name="f677" fmla="*/ 4326858 f473 1"/>
                  <a:gd name="f678" fmla="*/ 4368427 f473 1"/>
                  <a:gd name="f679" fmla="*/ 4459744 f473 1"/>
                  <a:gd name="f680" fmla="*/ 1015426 f472 1"/>
                  <a:gd name="f681" fmla="*/ 659020 f472 1"/>
                  <a:gd name="f682" fmla="*/ 552030 f472 1"/>
                  <a:gd name="f683" fmla="*/ 4673042 f473 1"/>
                  <a:gd name="f684" fmla="*/ 522046 f472 1"/>
                  <a:gd name="f685" fmla="+- f474 0 f1"/>
                  <a:gd name="f686" fmla="*/ f477 1 4797505"/>
                  <a:gd name="f687" fmla="*/ f478 1 1771805"/>
                  <a:gd name="f688" fmla="*/ f479 1 4797505"/>
                  <a:gd name="f689" fmla="*/ f480 1 1771805"/>
                  <a:gd name="f690" fmla="*/ f481 1 4797505"/>
                  <a:gd name="f691" fmla="*/ f482 1 1771805"/>
                  <a:gd name="f692" fmla="*/ f483 1 4797505"/>
                  <a:gd name="f693" fmla="*/ f484 1 1771805"/>
                  <a:gd name="f694" fmla="*/ f485 1 4797505"/>
                  <a:gd name="f695" fmla="*/ f486 1 1771805"/>
                  <a:gd name="f696" fmla="*/ f487 1 4797505"/>
                  <a:gd name="f697" fmla="*/ f488 1 1771805"/>
                  <a:gd name="f698" fmla="*/ f489 1 4797505"/>
                  <a:gd name="f699" fmla="*/ f490 1 1771805"/>
                  <a:gd name="f700" fmla="*/ f491 1 4797505"/>
                  <a:gd name="f701" fmla="*/ f492 1 1771805"/>
                  <a:gd name="f702" fmla="*/ f493 1 4797505"/>
                  <a:gd name="f703" fmla="*/ f494 1 1771805"/>
                  <a:gd name="f704" fmla="*/ f495 1 4797505"/>
                  <a:gd name="f705" fmla="*/ f496 1 1771805"/>
                  <a:gd name="f706" fmla="*/ f497 1 4797505"/>
                  <a:gd name="f707" fmla="*/ f498 1 1771805"/>
                  <a:gd name="f708" fmla="*/ f499 1 4797505"/>
                  <a:gd name="f709" fmla="*/ f500 1 1771805"/>
                  <a:gd name="f710" fmla="*/ f501 1 4797505"/>
                  <a:gd name="f711" fmla="*/ f502 1 1771805"/>
                  <a:gd name="f712" fmla="*/ f503 1 4797505"/>
                  <a:gd name="f713" fmla="*/ f504 1 1771805"/>
                  <a:gd name="f714" fmla="*/ f505 1 4797505"/>
                  <a:gd name="f715" fmla="*/ f506 1 1771805"/>
                  <a:gd name="f716" fmla="*/ f507 1 4797505"/>
                  <a:gd name="f717" fmla="*/ f508 1 1771805"/>
                  <a:gd name="f718" fmla="*/ f509 1 4797505"/>
                  <a:gd name="f719" fmla="*/ f510 1 1771805"/>
                  <a:gd name="f720" fmla="*/ f511 1 4797505"/>
                  <a:gd name="f721" fmla="*/ f512 1 1771805"/>
                  <a:gd name="f722" fmla="*/ f513 1 4797505"/>
                  <a:gd name="f723" fmla="*/ f514 1 1771805"/>
                  <a:gd name="f724" fmla="*/ f515 1 4797505"/>
                  <a:gd name="f725" fmla="*/ f516 1 1771805"/>
                  <a:gd name="f726" fmla="*/ f517 1 4797505"/>
                  <a:gd name="f727" fmla="*/ f518 1 1771805"/>
                  <a:gd name="f728" fmla="*/ f519 1 4797505"/>
                  <a:gd name="f729" fmla="*/ f520 1 1771805"/>
                  <a:gd name="f730" fmla="*/ f521 1 4797505"/>
                  <a:gd name="f731" fmla="*/ f522 1 1771805"/>
                  <a:gd name="f732" fmla="*/ f523 1 4797505"/>
                  <a:gd name="f733" fmla="*/ f524 1 1771805"/>
                  <a:gd name="f734" fmla="*/ f525 1 4797505"/>
                  <a:gd name="f735" fmla="*/ f526 1 1771805"/>
                  <a:gd name="f736" fmla="*/ f527 1 4797505"/>
                  <a:gd name="f737" fmla="*/ f528 1 1771805"/>
                  <a:gd name="f738" fmla="*/ f529 1 4797505"/>
                  <a:gd name="f739" fmla="*/ f530 1 1771805"/>
                  <a:gd name="f740" fmla="*/ f531 1 4797505"/>
                  <a:gd name="f741" fmla="*/ f532 1 1771805"/>
                  <a:gd name="f742" fmla="*/ f533 1 1771805"/>
                  <a:gd name="f743" fmla="*/ f534 1 4797505"/>
                  <a:gd name="f744" fmla="*/ f535 1 1771805"/>
                  <a:gd name="f745" fmla="*/ f536 1 4797505"/>
                  <a:gd name="f746" fmla="*/ f537 1 4797505"/>
                  <a:gd name="f747" fmla="*/ f538 1 1771805"/>
                  <a:gd name="f748" fmla="*/ f539 1 4797505"/>
                  <a:gd name="f749" fmla="*/ f540 1 1771805"/>
                  <a:gd name="f750" fmla="*/ f541 1 4797505"/>
                  <a:gd name="f751" fmla="*/ f542 1 1771805"/>
                  <a:gd name="f752" fmla="*/ f543 1 4797505"/>
                  <a:gd name="f753" fmla="*/ f544 1 4797505"/>
                  <a:gd name="f754" fmla="*/ f545 1 1771805"/>
                  <a:gd name="f755" fmla="*/ f546 1 4797505"/>
                  <a:gd name="f756" fmla="*/ f547 1 1771805"/>
                  <a:gd name="f757" fmla="*/ f548 1 4797505"/>
                  <a:gd name="f758" fmla="*/ f549 1 1771805"/>
                  <a:gd name="f759" fmla="*/ f550 1 4797505"/>
                  <a:gd name="f760" fmla="*/ f551 1 4797505"/>
                  <a:gd name="f761" fmla="*/ f552 1 1771805"/>
                  <a:gd name="f762" fmla="*/ f553 1 4797505"/>
                  <a:gd name="f763" fmla="*/ f554 1 1771805"/>
                  <a:gd name="f764" fmla="*/ f555 1 4797505"/>
                  <a:gd name="f765" fmla="*/ f556 1 1771805"/>
                  <a:gd name="f766" fmla="*/ f557 1 4797505"/>
                  <a:gd name="f767" fmla="*/ f558 1 4797505"/>
                  <a:gd name="f768" fmla="*/ f559 1 4797505"/>
                  <a:gd name="f769" fmla="*/ f560 1 1771805"/>
                  <a:gd name="f770" fmla="*/ f561 1 4797505"/>
                  <a:gd name="f771" fmla="*/ f562 1 1771805"/>
                  <a:gd name="f772" fmla="*/ f563 1 4797505"/>
                  <a:gd name="f773" fmla="*/ f564 1 1771805"/>
                  <a:gd name="f774" fmla="*/ f565 1 4797505"/>
                  <a:gd name="f775" fmla="*/ f566 1 1771805"/>
                  <a:gd name="f776" fmla="*/ f567 1 4797505"/>
                  <a:gd name="f777" fmla="*/ f568 1 1771805"/>
                  <a:gd name="f778" fmla="*/ f569 1 4797505"/>
                  <a:gd name="f779" fmla="*/ f570 1 4797505"/>
                  <a:gd name="f780" fmla="*/ f571 1 4797505"/>
                  <a:gd name="f781" fmla="*/ f572 1 4797505"/>
                  <a:gd name="f782" fmla="*/ f573 1 4797505"/>
                  <a:gd name="f783" fmla="*/ f574 1 4797505"/>
                  <a:gd name="f784" fmla="*/ f575 1 1771805"/>
                  <a:gd name="f785" fmla="*/ f576 1 4797505"/>
                  <a:gd name="f786" fmla="*/ f577 1 1771805"/>
                  <a:gd name="f787" fmla="*/ f578 1 4797505"/>
                  <a:gd name="f788" fmla="*/ f579 1 1771805"/>
                  <a:gd name="f789" fmla="*/ f580 1 4797505"/>
                  <a:gd name="f790" fmla="*/ f581 1 1771805"/>
                  <a:gd name="f791" fmla="*/ f582 1 4797505"/>
                  <a:gd name="f792" fmla="*/ f583 1 1771805"/>
                  <a:gd name="f793" fmla="*/ f584 1 4797505"/>
                  <a:gd name="f794" fmla="*/ f585 1 1771805"/>
                  <a:gd name="f795" fmla="*/ f586 1 4797505"/>
                  <a:gd name="f796" fmla="*/ f587 1 4797505"/>
                  <a:gd name="f797" fmla="*/ f588 1 4797505"/>
                  <a:gd name="f798" fmla="*/ f589 1 1771805"/>
                  <a:gd name="f799" fmla="*/ f590 1 4797505"/>
                  <a:gd name="f800" fmla="*/ f591 1 1771805"/>
                  <a:gd name="f801" fmla="*/ f592 1 4797505"/>
                  <a:gd name="f802" fmla="*/ f593 1 4797505"/>
                  <a:gd name="f803" fmla="*/ f594 1 4797505"/>
                  <a:gd name="f804" fmla="*/ f595 1 1771805"/>
                  <a:gd name="f805" fmla="*/ f596 1 4797505"/>
                  <a:gd name="f806" fmla="*/ f597 1 1771805"/>
                  <a:gd name="f807" fmla="*/ f598 1 4797505"/>
                  <a:gd name="f808" fmla="*/ f599 1 1771805"/>
                  <a:gd name="f809" fmla="*/ f600 1 4797505"/>
                  <a:gd name="f810" fmla="*/ f601 1 1771805"/>
                  <a:gd name="f811" fmla="*/ f602 1 4797505"/>
                  <a:gd name="f812" fmla="*/ f603 1 1771805"/>
                  <a:gd name="f813" fmla="*/ f604 1 4797505"/>
                  <a:gd name="f814" fmla="*/ f605 1 1771805"/>
                  <a:gd name="f815" fmla="*/ f606 1 4797505"/>
                  <a:gd name="f816" fmla="*/ f607 1 1771805"/>
                  <a:gd name="f817" fmla="*/ f608 1 4797505"/>
                  <a:gd name="f818" fmla="*/ f609 1 4797505"/>
                  <a:gd name="f819" fmla="*/ f610 1 1771805"/>
                  <a:gd name="f820" fmla="*/ f611 1 4797505"/>
                  <a:gd name="f821" fmla="*/ f612 1 1771805"/>
                  <a:gd name="f822" fmla="*/ f613 1 4797505"/>
                  <a:gd name="f823" fmla="*/ f614 1 1771805"/>
                  <a:gd name="f824" fmla="*/ f615 1 4797505"/>
                  <a:gd name="f825" fmla="*/ f616 1 1771805"/>
                  <a:gd name="f826" fmla="*/ f617 1 4797505"/>
                  <a:gd name="f827" fmla="*/ f618 1 1771805"/>
                  <a:gd name="f828" fmla="*/ f619 1 4797505"/>
                  <a:gd name="f829" fmla="*/ f620 1 1771805"/>
                  <a:gd name="f830" fmla="*/ f621 1 4797505"/>
                  <a:gd name="f831" fmla="*/ f622 1 4797505"/>
                  <a:gd name="f832" fmla="*/ f623 1 1771805"/>
                  <a:gd name="f833" fmla="*/ f624 1 4797505"/>
                  <a:gd name="f834" fmla="*/ f625 1 1771805"/>
                  <a:gd name="f835" fmla="*/ f626 1 4797505"/>
                  <a:gd name="f836" fmla="*/ f627 1 1771805"/>
                  <a:gd name="f837" fmla="*/ f628 1 4797505"/>
                  <a:gd name="f838" fmla="*/ f629 1 1771805"/>
                  <a:gd name="f839" fmla="*/ f630 1 4797505"/>
                  <a:gd name="f840" fmla="*/ f631 1 1771805"/>
                  <a:gd name="f841" fmla="*/ f632 1 4797505"/>
                  <a:gd name="f842" fmla="*/ f633 1 1771805"/>
                  <a:gd name="f843" fmla="*/ f634 1 4797505"/>
                  <a:gd name="f844" fmla="*/ f635 1 1771805"/>
                  <a:gd name="f845" fmla="*/ f636 1 4797505"/>
                  <a:gd name="f846" fmla="*/ f637 1 1771805"/>
                  <a:gd name="f847" fmla="*/ f638 1 4797505"/>
                  <a:gd name="f848" fmla="*/ f639 1 1771805"/>
                  <a:gd name="f849" fmla="*/ f640 1 4797505"/>
                  <a:gd name="f850" fmla="*/ f641 1 4797505"/>
                  <a:gd name="f851" fmla="*/ f642 1 4797505"/>
                  <a:gd name="f852" fmla="*/ f643 1 1771805"/>
                  <a:gd name="f853" fmla="*/ f644 1 4797505"/>
                  <a:gd name="f854" fmla="*/ f645 1 4797505"/>
                  <a:gd name="f855" fmla="*/ f646 1 1771805"/>
                  <a:gd name="f856" fmla="*/ f647 1 4797505"/>
                  <a:gd name="f857" fmla="*/ f648 1 1771805"/>
                  <a:gd name="f858" fmla="*/ f649 1 4797505"/>
                  <a:gd name="f859" fmla="*/ f650 1 1771805"/>
                  <a:gd name="f860" fmla="*/ f651 1 4797505"/>
                  <a:gd name="f861" fmla="*/ f652 1 4797505"/>
                  <a:gd name="f862" fmla="*/ f653 1 4797505"/>
                  <a:gd name="f863" fmla="*/ f654 1 1771805"/>
                  <a:gd name="f864" fmla="*/ f655 1 4797505"/>
                  <a:gd name="f865" fmla="*/ f656 1 1771805"/>
                  <a:gd name="f866" fmla="*/ f657 1 4797505"/>
                  <a:gd name="f867" fmla="*/ f658 1 1771805"/>
                  <a:gd name="f868" fmla="*/ f659 1 4797505"/>
                  <a:gd name="f869" fmla="*/ f660 1 1771805"/>
                  <a:gd name="f870" fmla="*/ f661 1 4797505"/>
                  <a:gd name="f871" fmla="*/ f662 1 1771805"/>
                  <a:gd name="f872" fmla="*/ f663 1 4797505"/>
                  <a:gd name="f873" fmla="*/ f664 1 1771805"/>
                  <a:gd name="f874" fmla="*/ f665 1 4797505"/>
                  <a:gd name="f875" fmla="*/ f666 1 4797505"/>
                  <a:gd name="f876" fmla="*/ f667 1 1771805"/>
                  <a:gd name="f877" fmla="*/ f668 1 4797505"/>
                  <a:gd name="f878" fmla="*/ f669 1 1771805"/>
                  <a:gd name="f879" fmla="*/ f670 1 4797505"/>
                  <a:gd name="f880" fmla="*/ f671 1 1771805"/>
                  <a:gd name="f881" fmla="*/ f672 1 4797505"/>
                  <a:gd name="f882" fmla="*/ f673 1 1771805"/>
                  <a:gd name="f883" fmla="*/ f674 1 4797505"/>
                  <a:gd name="f884" fmla="*/ f675 1 1771805"/>
                  <a:gd name="f885" fmla="*/ f676 1 4797505"/>
                  <a:gd name="f886" fmla="*/ f677 1 4797505"/>
                  <a:gd name="f887" fmla="*/ f678 1 4797505"/>
                  <a:gd name="f888" fmla="*/ f679 1 4797505"/>
                  <a:gd name="f889" fmla="*/ f680 1 1771805"/>
                  <a:gd name="f890" fmla="*/ f681 1 1771805"/>
                  <a:gd name="f891" fmla="*/ f682 1 1771805"/>
                  <a:gd name="f892" fmla="*/ f683 1 4797505"/>
                  <a:gd name="f893" fmla="*/ f684 1 1771805"/>
                  <a:gd name="f894" fmla="*/ f468 1 f475"/>
                  <a:gd name="f895" fmla="*/ f469 1 f475"/>
                  <a:gd name="f896" fmla="*/ f468 1 f476"/>
                  <a:gd name="f897" fmla="*/ f470 1 f476"/>
                  <a:gd name="f898" fmla="*/ f686 1 f475"/>
                  <a:gd name="f899" fmla="*/ f687 1 f476"/>
                  <a:gd name="f900" fmla="*/ f688 1 f475"/>
                  <a:gd name="f901" fmla="*/ f689 1 f476"/>
                  <a:gd name="f902" fmla="*/ f690 1 f475"/>
                  <a:gd name="f903" fmla="*/ f691 1 f476"/>
                  <a:gd name="f904" fmla="*/ f692 1 f475"/>
                  <a:gd name="f905" fmla="*/ f693 1 f476"/>
                  <a:gd name="f906" fmla="*/ f694 1 f475"/>
                  <a:gd name="f907" fmla="*/ f695 1 f476"/>
                  <a:gd name="f908" fmla="*/ f696 1 f475"/>
                  <a:gd name="f909" fmla="*/ f697 1 f476"/>
                  <a:gd name="f910" fmla="*/ f698 1 f475"/>
                  <a:gd name="f911" fmla="*/ f699 1 f476"/>
                  <a:gd name="f912" fmla="*/ f700 1 f475"/>
                  <a:gd name="f913" fmla="*/ f701 1 f476"/>
                  <a:gd name="f914" fmla="*/ f702 1 f475"/>
                  <a:gd name="f915" fmla="*/ f703 1 f476"/>
                  <a:gd name="f916" fmla="*/ f704 1 f475"/>
                  <a:gd name="f917" fmla="*/ f705 1 f476"/>
                  <a:gd name="f918" fmla="*/ f706 1 f475"/>
                  <a:gd name="f919" fmla="*/ f707 1 f476"/>
                  <a:gd name="f920" fmla="*/ f708 1 f475"/>
                  <a:gd name="f921" fmla="*/ f709 1 f476"/>
                  <a:gd name="f922" fmla="*/ f710 1 f475"/>
                  <a:gd name="f923" fmla="*/ f711 1 f476"/>
                  <a:gd name="f924" fmla="*/ f712 1 f475"/>
                  <a:gd name="f925" fmla="*/ f713 1 f476"/>
                  <a:gd name="f926" fmla="*/ f714 1 f475"/>
                  <a:gd name="f927" fmla="*/ f715 1 f476"/>
                  <a:gd name="f928" fmla="*/ f716 1 f475"/>
                  <a:gd name="f929" fmla="*/ f717 1 f476"/>
                  <a:gd name="f930" fmla="*/ f718 1 f475"/>
                  <a:gd name="f931" fmla="*/ f719 1 f476"/>
                  <a:gd name="f932" fmla="*/ f720 1 f475"/>
                  <a:gd name="f933" fmla="*/ f721 1 f476"/>
                  <a:gd name="f934" fmla="*/ f722 1 f475"/>
                  <a:gd name="f935" fmla="*/ f723 1 f476"/>
                  <a:gd name="f936" fmla="*/ f724 1 f475"/>
                  <a:gd name="f937" fmla="*/ f725 1 f476"/>
                  <a:gd name="f938" fmla="*/ f726 1 f475"/>
                  <a:gd name="f939" fmla="*/ f727 1 f476"/>
                  <a:gd name="f940" fmla="*/ f728 1 f475"/>
                  <a:gd name="f941" fmla="*/ f729 1 f476"/>
                  <a:gd name="f942" fmla="*/ f730 1 f475"/>
                  <a:gd name="f943" fmla="*/ f731 1 f476"/>
                  <a:gd name="f944" fmla="*/ f732 1 f475"/>
                  <a:gd name="f945" fmla="*/ f733 1 f476"/>
                  <a:gd name="f946" fmla="*/ f734 1 f475"/>
                  <a:gd name="f947" fmla="*/ f735 1 f476"/>
                  <a:gd name="f948" fmla="*/ f736 1 f475"/>
                  <a:gd name="f949" fmla="*/ f737 1 f476"/>
                  <a:gd name="f950" fmla="*/ f738 1 f475"/>
                  <a:gd name="f951" fmla="*/ f739 1 f476"/>
                  <a:gd name="f952" fmla="*/ f740 1 f475"/>
                  <a:gd name="f953" fmla="*/ f741 1 f476"/>
                  <a:gd name="f954" fmla="*/ f742 1 f476"/>
                  <a:gd name="f955" fmla="*/ f743 1 f475"/>
                  <a:gd name="f956" fmla="*/ f744 1 f476"/>
                  <a:gd name="f957" fmla="*/ f745 1 f475"/>
                  <a:gd name="f958" fmla="*/ f746 1 f475"/>
                  <a:gd name="f959" fmla="*/ f747 1 f476"/>
                  <a:gd name="f960" fmla="*/ f748 1 f475"/>
                  <a:gd name="f961" fmla="*/ f749 1 f476"/>
                  <a:gd name="f962" fmla="*/ f750 1 f475"/>
                  <a:gd name="f963" fmla="*/ f751 1 f476"/>
                  <a:gd name="f964" fmla="*/ f752 1 f475"/>
                  <a:gd name="f965" fmla="*/ f753 1 f475"/>
                  <a:gd name="f966" fmla="*/ f754 1 f476"/>
                  <a:gd name="f967" fmla="*/ f755 1 f475"/>
                  <a:gd name="f968" fmla="*/ f756 1 f476"/>
                  <a:gd name="f969" fmla="*/ f757 1 f475"/>
                  <a:gd name="f970" fmla="*/ f758 1 f476"/>
                  <a:gd name="f971" fmla="*/ f759 1 f475"/>
                  <a:gd name="f972" fmla="*/ f760 1 f475"/>
                  <a:gd name="f973" fmla="*/ f761 1 f476"/>
                  <a:gd name="f974" fmla="*/ f762 1 f475"/>
                  <a:gd name="f975" fmla="*/ f763 1 f476"/>
                  <a:gd name="f976" fmla="*/ f764 1 f475"/>
                  <a:gd name="f977" fmla="*/ f765 1 f476"/>
                  <a:gd name="f978" fmla="*/ f766 1 f475"/>
                  <a:gd name="f979" fmla="*/ f767 1 f475"/>
                  <a:gd name="f980" fmla="*/ f768 1 f475"/>
                  <a:gd name="f981" fmla="*/ f769 1 f476"/>
                  <a:gd name="f982" fmla="*/ f770 1 f475"/>
                  <a:gd name="f983" fmla="*/ f771 1 f476"/>
                  <a:gd name="f984" fmla="*/ f772 1 f475"/>
                  <a:gd name="f985" fmla="*/ f773 1 f476"/>
                  <a:gd name="f986" fmla="*/ f774 1 f475"/>
                  <a:gd name="f987" fmla="*/ f775 1 f476"/>
                  <a:gd name="f988" fmla="*/ f776 1 f475"/>
                  <a:gd name="f989" fmla="*/ f777 1 f476"/>
                  <a:gd name="f990" fmla="*/ f778 1 f475"/>
                  <a:gd name="f991" fmla="*/ f779 1 f475"/>
                  <a:gd name="f992" fmla="*/ f780 1 f475"/>
                  <a:gd name="f993" fmla="*/ f781 1 f475"/>
                  <a:gd name="f994" fmla="*/ f782 1 f475"/>
                  <a:gd name="f995" fmla="*/ f783 1 f475"/>
                  <a:gd name="f996" fmla="*/ f784 1 f476"/>
                  <a:gd name="f997" fmla="*/ f785 1 f475"/>
                  <a:gd name="f998" fmla="*/ f786 1 f476"/>
                  <a:gd name="f999" fmla="*/ f787 1 f475"/>
                  <a:gd name="f1000" fmla="*/ f788 1 f476"/>
                  <a:gd name="f1001" fmla="*/ f789 1 f475"/>
                  <a:gd name="f1002" fmla="*/ f790 1 f476"/>
                  <a:gd name="f1003" fmla="*/ f791 1 f475"/>
                  <a:gd name="f1004" fmla="*/ f792 1 f476"/>
                  <a:gd name="f1005" fmla="*/ f793 1 f475"/>
                  <a:gd name="f1006" fmla="*/ f794 1 f476"/>
                  <a:gd name="f1007" fmla="*/ f795 1 f475"/>
                  <a:gd name="f1008" fmla="*/ f796 1 f475"/>
                  <a:gd name="f1009" fmla="*/ f797 1 f475"/>
                  <a:gd name="f1010" fmla="*/ f798 1 f476"/>
                  <a:gd name="f1011" fmla="*/ f799 1 f475"/>
                  <a:gd name="f1012" fmla="*/ f800 1 f476"/>
                  <a:gd name="f1013" fmla="*/ f801 1 f475"/>
                  <a:gd name="f1014" fmla="*/ f802 1 f475"/>
                  <a:gd name="f1015" fmla="*/ f803 1 f475"/>
                  <a:gd name="f1016" fmla="*/ f804 1 f476"/>
                  <a:gd name="f1017" fmla="*/ f805 1 f475"/>
                  <a:gd name="f1018" fmla="*/ f806 1 f476"/>
                  <a:gd name="f1019" fmla="*/ f807 1 f475"/>
                  <a:gd name="f1020" fmla="*/ f808 1 f476"/>
                  <a:gd name="f1021" fmla="*/ f809 1 f475"/>
                  <a:gd name="f1022" fmla="*/ f810 1 f476"/>
                  <a:gd name="f1023" fmla="*/ f811 1 f475"/>
                  <a:gd name="f1024" fmla="*/ f812 1 f476"/>
                  <a:gd name="f1025" fmla="*/ f813 1 f475"/>
                  <a:gd name="f1026" fmla="*/ f814 1 f476"/>
                  <a:gd name="f1027" fmla="*/ f815 1 f475"/>
                  <a:gd name="f1028" fmla="*/ f816 1 f476"/>
                  <a:gd name="f1029" fmla="*/ f817 1 f475"/>
                  <a:gd name="f1030" fmla="*/ f818 1 f475"/>
                  <a:gd name="f1031" fmla="*/ f819 1 f476"/>
                  <a:gd name="f1032" fmla="*/ f820 1 f475"/>
                  <a:gd name="f1033" fmla="*/ f821 1 f476"/>
                  <a:gd name="f1034" fmla="*/ f822 1 f475"/>
                  <a:gd name="f1035" fmla="*/ f823 1 f476"/>
                  <a:gd name="f1036" fmla="*/ f824 1 f475"/>
                  <a:gd name="f1037" fmla="*/ f825 1 f476"/>
                  <a:gd name="f1038" fmla="*/ f826 1 f475"/>
                  <a:gd name="f1039" fmla="*/ f827 1 f476"/>
                  <a:gd name="f1040" fmla="*/ f828 1 f475"/>
                  <a:gd name="f1041" fmla="*/ f829 1 f476"/>
                  <a:gd name="f1042" fmla="*/ f830 1 f475"/>
                  <a:gd name="f1043" fmla="*/ f831 1 f475"/>
                  <a:gd name="f1044" fmla="*/ f832 1 f476"/>
                  <a:gd name="f1045" fmla="*/ f833 1 f475"/>
                  <a:gd name="f1046" fmla="*/ f834 1 f476"/>
                  <a:gd name="f1047" fmla="*/ f835 1 f475"/>
                  <a:gd name="f1048" fmla="*/ f836 1 f476"/>
                  <a:gd name="f1049" fmla="*/ f837 1 f475"/>
                  <a:gd name="f1050" fmla="*/ f838 1 f476"/>
                  <a:gd name="f1051" fmla="*/ f839 1 f475"/>
                  <a:gd name="f1052" fmla="*/ f840 1 f476"/>
                  <a:gd name="f1053" fmla="*/ f841 1 f475"/>
                  <a:gd name="f1054" fmla="*/ f842 1 f476"/>
                  <a:gd name="f1055" fmla="*/ f843 1 f475"/>
                  <a:gd name="f1056" fmla="*/ f844 1 f476"/>
                  <a:gd name="f1057" fmla="*/ f845 1 f475"/>
                  <a:gd name="f1058" fmla="*/ f846 1 f476"/>
                  <a:gd name="f1059" fmla="*/ f847 1 f475"/>
                  <a:gd name="f1060" fmla="*/ f848 1 f476"/>
                  <a:gd name="f1061" fmla="*/ f849 1 f475"/>
                  <a:gd name="f1062" fmla="*/ f850 1 f475"/>
                  <a:gd name="f1063" fmla="*/ f851 1 f475"/>
                  <a:gd name="f1064" fmla="*/ f852 1 f476"/>
                  <a:gd name="f1065" fmla="*/ f853 1 f475"/>
                  <a:gd name="f1066" fmla="*/ f854 1 f475"/>
                  <a:gd name="f1067" fmla="*/ f855 1 f476"/>
                  <a:gd name="f1068" fmla="*/ f856 1 f475"/>
                  <a:gd name="f1069" fmla="*/ f857 1 f476"/>
                  <a:gd name="f1070" fmla="*/ f858 1 f475"/>
                  <a:gd name="f1071" fmla="*/ f859 1 f476"/>
                  <a:gd name="f1072" fmla="*/ f860 1 f475"/>
                  <a:gd name="f1073" fmla="*/ f861 1 f475"/>
                  <a:gd name="f1074" fmla="*/ f862 1 f475"/>
                  <a:gd name="f1075" fmla="*/ f863 1 f476"/>
                  <a:gd name="f1076" fmla="*/ f864 1 f475"/>
                  <a:gd name="f1077" fmla="*/ f865 1 f476"/>
                  <a:gd name="f1078" fmla="*/ f866 1 f475"/>
                  <a:gd name="f1079" fmla="*/ f867 1 f476"/>
                  <a:gd name="f1080" fmla="*/ f868 1 f475"/>
                  <a:gd name="f1081" fmla="*/ f869 1 f476"/>
                  <a:gd name="f1082" fmla="*/ f870 1 f475"/>
                  <a:gd name="f1083" fmla="*/ f871 1 f476"/>
                  <a:gd name="f1084" fmla="*/ f872 1 f475"/>
                  <a:gd name="f1085" fmla="*/ f873 1 f476"/>
                  <a:gd name="f1086" fmla="*/ f874 1 f475"/>
                  <a:gd name="f1087" fmla="*/ f875 1 f475"/>
                  <a:gd name="f1088" fmla="*/ f876 1 f476"/>
                  <a:gd name="f1089" fmla="*/ f877 1 f475"/>
                  <a:gd name="f1090" fmla="*/ f878 1 f476"/>
                  <a:gd name="f1091" fmla="*/ f879 1 f475"/>
                  <a:gd name="f1092" fmla="*/ f880 1 f476"/>
                  <a:gd name="f1093" fmla="*/ f881 1 f475"/>
                  <a:gd name="f1094" fmla="*/ f882 1 f476"/>
                  <a:gd name="f1095" fmla="*/ f883 1 f475"/>
                  <a:gd name="f1096" fmla="*/ f884 1 f476"/>
                  <a:gd name="f1097" fmla="*/ f885 1 f475"/>
                  <a:gd name="f1098" fmla="*/ f886 1 f475"/>
                  <a:gd name="f1099" fmla="*/ f887 1 f475"/>
                  <a:gd name="f1100" fmla="*/ f888 1 f475"/>
                  <a:gd name="f1101" fmla="*/ f889 1 f476"/>
                  <a:gd name="f1102" fmla="*/ f890 1 f476"/>
                  <a:gd name="f1103" fmla="*/ f891 1 f476"/>
                  <a:gd name="f1104" fmla="*/ f892 1 f475"/>
                  <a:gd name="f1105" fmla="*/ f893 1 f476"/>
                  <a:gd name="f1106" fmla="*/ f894 f466 1"/>
                  <a:gd name="f1107" fmla="*/ f895 f466 1"/>
                  <a:gd name="f1108" fmla="*/ f897 f467 1"/>
                  <a:gd name="f1109" fmla="*/ f896 f467 1"/>
                  <a:gd name="f1110" fmla="*/ f898 f466 1"/>
                  <a:gd name="f1111" fmla="*/ f899 f467 1"/>
                  <a:gd name="f1112" fmla="*/ f900 f466 1"/>
                  <a:gd name="f1113" fmla="*/ f901 f467 1"/>
                  <a:gd name="f1114" fmla="*/ f902 f466 1"/>
                  <a:gd name="f1115" fmla="*/ f903 f467 1"/>
                  <a:gd name="f1116" fmla="*/ f904 f466 1"/>
                  <a:gd name="f1117" fmla="*/ f905 f467 1"/>
                  <a:gd name="f1118" fmla="*/ f906 f466 1"/>
                  <a:gd name="f1119" fmla="*/ f907 f467 1"/>
                  <a:gd name="f1120" fmla="*/ f908 f466 1"/>
                  <a:gd name="f1121" fmla="*/ f909 f467 1"/>
                  <a:gd name="f1122" fmla="*/ f910 f466 1"/>
                  <a:gd name="f1123" fmla="*/ f911 f467 1"/>
                  <a:gd name="f1124" fmla="*/ f912 f466 1"/>
                  <a:gd name="f1125" fmla="*/ f913 f467 1"/>
                  <a:gd name="f1126" fmla="*/ f914 f466 1"/>
                  <a:gd name="f1127" fmla="*/ f915 f467 1"/>
                  <a:gd name="f1128" fmla="*/ f916 f466 1"/>
                  <a:gd name="f1129" fmla="*/ f917 f467 1"/>
                  <a:gd name="f1130" fmla="*/ f918 f466 1"/>
                  <a:gd name="f1131" fmla="*/ f919 f467 1"/>
                  <a:gd name="f1132" fmla="*/ f920 f466 1"/>
                  <a:gd name="f1133" fmla="*/ f921 f467 1"/>
                  <a:gd name="f1134" fmla="*/ f922 f466 1"/>
                  <a:gd name="f1135" fmla="*/ f923 f467 1"/>
                  <a:gd name="f1136" fmla="*/ f924 f466 1"/>
                  <a:gd name="f1137" fmla="*/ f925 f467 1"/>
                  <a:gd name="f1138" fmla="*/ f926 f466 1"/>
                  <a:gd name="f1139" fmla="*/ f927 f467 1"/>
                  <a:gd name="f1140" fmla="*/ f928 f466 1"/>
                  <a:gd name="f1141" fmla="*/ f929 f467 1"/>
                  <a:gd name="f1142" fmla="*/ f930 f466 1"/>
                  <a:gd name="f1143" fmla="*/ f931 f467 1"/>
                  <a:gd name="f1144" fmla="*/ f932 f466 1"/>
                  <a:gd name="f1145" fmla="*/ f933 f467 1"/>
                  <a:gd name="f1146" fmla="*/ f934 f466 1"/>
                  <a:gd name="f1147" fmla="*/ f935 f467 1"/>
                  <a:gd name="f1148" fmla="*/ f936 f466 1"/>
                  <a:gd name="f1149" fmla="*/ f937 f467 1"/>
                  <a:gd name="f1150" fmla="*/ f938 f466 1"/>
                  <a:gd name="f1151" fmla="*/ f939 f467 1"/>
                  <a:gd name="f1152" fmla="*/ f940 f466 1"/>
                  <a:gd name="f1153" fmla="*/ f941 f467 1"/>
                  <a:gd name="f1154" fmla="*/ f942 f466 1"/>
                  <a:gd name="f1155" fmla="*/ f943 f467 1"/>
                  <a:gd name="f1156" fmla="*/ f944 f466 1"/>
                  <a:gd name="f1157" fmla="*/ f945 f467 1"/>
                  <a:gd name="f1158" fmla="*/ f946 f466 1"/>
                  <a:gd name="f1159" fmla="*/ f947 f467 1"/>
                  <a:gd name="f1160" fmla="*/ f948 f466 1"/>
                  <a:gd name="f1161" fmla="*/ f949 f467 1"/>
                  <a:gd name="f1162" fmla="*/ f950 f466 1"/>
                  <a:gd name="f1163" fmla="*/ f951 f467 1"/>
                  <a:gd name="f1164" fmla="*/ f952 f466 1"/>
                  <a:gd name="f1165" fmla="*/ f953 f467 1"/>
                  <a:gd name="f1166" fmla="*/ f954 f467 1"/>
                  <a:gd name="f1167" fmla="*/ f955 f466 1"/>
                  <a:gd name="f1168" fmla="*/ f956 f467 1"/>
                  <a:gd name="f1169" fmla="*/ f957 f466 1"/>
                  <a:gd name="f1170" fmla="*/ f958 f466 1"/>
                  <a:gd name="f1171" fmla="*/ f959 f467 1"/>
                  <a:gd name="f1172" fmla="*/ f960 f466 1"/>
                  <a:gd name="f1173" fmla="*/ f961 f467 1"/>
                  <a:gd name="f1174" fmla="*/ f962 f466 1"/>
                  <a:gd name="f1175" fmla="*/ f963 f467 1"/>
                  <a:gd name="f1176" fmla="*/ f964 f466 1"/>
                  <a:gd name="f1177" fmla="*/ f965 f466 1"/>
                  <a:gd name="f1178" fmla="*/ f966 f467 1"/>
                  <a:gd name="f1179" fmla="*/ f967 f466 1"/>
                  <a:gd name="f1180" fmla="*/ f968 f467 1"/>
                  <a:gd name="f1181" fmla="*/ f969 f466 1"/>
                  <a:gd name="f1182" fmla="*/ f970 f467 1"/>
                  <a:gd name="f1183" fmla="*/ f971 f466 1"/>
                  <a:gd name="f1184" fmla="*/ f972 f466 1"/>
                  <a:gd name="f1185" fmla="*/ f973 f467 1"/>
                  <a:gd name="f1186" fmla="*/ f974 f466 1"/>
                  <a:gd name="f1187" fmla="*/ f975 f467 1"/>
                  <a:gd name="f1188" fmla="*/ f976 f466 1"/>
                  <a:gd name="f1189" fmla="*/ f977 f467 1"/>
                  <a:gd name="f1190" fmla="*/ f978 f466 1"/>
                  <a:gd name="f1191" fmla="*/ f979 f466 1"/>
                  <a:gd name="f1192" fmla="*/ f980 f466 1"/>
                  <a:gd name="f1193" fmla="*/ f981 f467 1"/>
                  <a:gd name="f1194" fmla="*/ f982 f466 1"/>
                  <a:gd name="f1195" fmla="*/ f983 f467 1"/>
                  <a:gd name="f1196" fmla="*/ f984 f466 1"/>
                  <a:gd name="f1197" fmla="*/ f985 f467 1"/>
                  <a:gd name="f1198" fmla="*/ f986 f466 1"/>
                  <a:gd name="f1199" fmla="*/ f987 f467 1"/>
                  <a:gd name="f1200" fmla="*/ f988 f466 1"/>
                  <a:gd name="f1201" fmla="*/ f989 f467 1"/>
                  <a:gd name="f1202" fmla="*/ f990 f466 1"/>
                  <a:gd name="f1203" fmla="*/ f991 f466 1"/>
                  <a:gd name="f1204" fmla="*/ f992 f466 1"/>
                  <a:gd name="f1205" fmla="*/ f993 f466 1"/>
                  <a:gd name="f1206" fmla="*/ f994 f466 1"/>
                  <a:gd name="f1207" fmla="*/ f995 f466 1"/>
                  <a:gd name="f1208" fmla="*/ f996 f467 1"/>
                  <a:gd name="f1209" fmla="*/ f997 f466 1"/>
                  <a:gd name="f1210" fmla="*/ f998 f467 1"/>
                  <a:gd name="f1211" fmla="*/ f999 f466 1"/>
                  <a:gd name="f1212" fmla="*/ f1000 f467 1"/>
                  <a:gd name="f1213" fmla="*/ f1001 f466 1"/>
                  <a:gd name="f1214" fmla="*/ f1002 f467 1"/>
                  <a:gd name="f1215" fmla="*/ f1003 f466 1"/>
                  <a:gd name="f1216" fmla="*/ f1004 f467 1"/>
                  <a:gd name="f1217" fmla="*/ f1005 f466 1"/>
                  <a:gd name="f1218" fmla="*/ f1006 f467 1"/>
                  <a:gd name="f1219" fmla="*/ f1007 f466 1"/>
                  <a:gd name="f1220" fmla="*/ f1008 f466 1"/>
                  <a:gd name="f1221" fmla="*/ f1009 f466 1"/>
                  <a:gd name="f1222" fmla="*/ f1010 f467 1"/>
                  <a:gd name="f1223" fmla="*/ f1011 f466 1"/>
                  <a:gd name="f1224" fmla="*/ f1012 f467 1"/>
                  <a:gd name="f1225" fmla="*/ f1013 f466 1"/>
                  <a:gd name="f1226" fmla="*/ f1014 f466 1"/>
                  <a:gd name="f1227" fmla="*/ f1015 f466 1"/>
                  <a:gd name="f1228" fmla="*/ f1016 f467 1"/>
                  <a:gd name="f1229" fmla="*/ f1017 f466 1"/>
                  <a:gd name="f1230" fmla="*/ f1018 f467 1"/>
                  <a:gd name="f1231" fmla="*/ f1019 f466 1"/>
                  <a:gd name="f1232" fmla="*/ f1020 f467 1"/>
                  <a:gd name="f1233" fmla="*/ f1021 f466 1"/>
                  <a:gd name="f1234" fmla="*/ f1022 f467 1"/>
                  <a:gd name="f1235" fmla="*/ f1023 f466 1"/>
                  <a:gd name="f1236" fmla="*/ f1024 f467 1"/>
                  <a:gd name="f1237" fmla="*/ f1025 f466 1"/>
                  <a:gd name="f1238" fmla="*/ f1026 f467 1"/>
                  <a:gd name="f1239" fmla="*/ f1027 f466 1"/>
                  <a:gd name="f1240" fmla="*/ f1028 f467 1"/>
                  <a:gd name="f1241" fmla="*/ f1029 f466 1"/>
                  <a:gd name="f1242" fmla="*/ f1030 f466 1"/>
                  <a:gd name="f1243" fmla="*/ f1031 f467 1"/>
                  <a:gd name="f1244" fmla="*/ f1032 f466 1"/>
                  <a:gd name="f1245" fmla="*/ f1033 f467 1"/>
                  <a:gd name="f1246" fmla="*/ f1034 f466 1"/>
                  <a:gd name="f1247" fmla="*/ f1035 f467 1"/>
                  <a:gd name="f1248" fmla="*/ f1036 f466 1"/>
                  <a:gd name="f1249" fmla="*/ f1037 f467 1"/>
                  <a:gd name="f1250" fmla="*/ f1038 f466 1"/>
                  <a:gd name="f1251" fmla="*/ f1039 f467 1"/>
                  <a:gd name="f1252" fmla="*/ f1040 f466 1"/>
                  <a:gd name="f1253" fmla="*/ f1041 f467 1"/>
                  <a:gd name="f1254" fmla="*/ f1042 f466 1"/>
                  <a:gd name="f1255" fmla="*/ f1043 f466 1"/>
                  <a:gd name="f1256" fmla="*/ f1044 f467 1"/>
                  <a:gd name="f1257" fmla="*/ f1045 f466 1"/>
                  <a:gd name="f1258" fmla="*/ f1046 f467 1"/>
                  <a:gd name="f1259" fmla="*/ f1047 f466 1"/>
                  <a:gd name="f1260" fmla="*/ f1048 f467 1"/>
                  <a:gd name="f1261" fmla="*/ f1049 f466 1"/>
                  <a:gd name="f1262" fmla="*/ f1050 f467 1"/>
                  <a:gd name="f1263" fmla="*/ f1051 f466 1"/>
                  <a:gd name="f1264" fmla="*/ f1052 f467 1"/>
                  <a:gd name="f1265" fmla="*/ f1053 f466 1"/>
                  <a:gd name="f1266" fmla="*/ f1054 f467 1"/>
                  <a:gd name="f1267" fmla="*/ f1055 f466 1"/>
                  <a:gd name="f1268" fmla="*/ f1056 f467 1"/>
                  <a:gd name="f1269" fmla="*/ f1057 f466 1"/>
                  <a:gd name="f1270" fmla="*/ f1058 f467 1"/>
                  <a:gd name="f1271" fmla="*/ f1059 f466 1"/>
                  <a:gd name="f1272" fmla="*/ f1060 f467 1"/>
                  <a:gd name="f1273" fmla="*/ f1061 f466 1"/>
                  <a:gd name="f1274" fmla="*/ f1062 f466 1"/>
                  <a:gd name="f1275" fmla="*/ f1063 f466 1"/>
                  <a:gd name="f1276" fmla="*/ f1064 f467 1"/>
                  <a:gd name="f1277" fmla="*/ f1065 f466 1"/>
                  <a:gd name="f1278" fmla="*/ f1066 f466 1"/>
                  <a:gd name="f1279" fmla="*/ f1067 f467 1"/>
                  <a:gd name="f1280" fmla="*/ f1068 f466 1"/>
                  <a:gd name="f1281" fmla="*/ f1069 f467 1"/>
                  <a:gd name="f1282" fmla="*/ f1070 f466 1"/>
                  <a:gd name="f1283" fmla="*/ f1071 f467 1"/>
                  <a:gd name="f1284" fmla="*/ f1072 f466 1"/>
                  <a:gd name="f1285" fmla="*/ f1073 f466 1"/>
                  <a:gd name="f1286" fmla="*/ f1074 f466 1"/>
                  <a:gd name="f1287" fmla="*/ f1075 f467 1"/>
                  <a:gd name="f1288" fmla="*/ f1076 f466 1"/>
                  <a:gd name="f1289" fmla="*/ f1077 f467 1"/>
                  <a:gd name="f1290" fmla="*/ f1078 f466 1"/>
                  <a:gd name="f1291" fmla="*/ f1079 f467 1"/>
                  <a:gd name="f1292" fmla="*/ f1080 f466 1"/>
                  <a:gd name="f1293" fmla="*/ f1081 f467 1"/>
                  <a:gd name="f1294" fmla="*/ f1082 f466 1"/>
                  <a:gd name="f1295" fmla="*/ f1083 f467 1"/>
                  <a:gd name="f1296" fmla="*/ f1084 f466 1"/>
                  <a:gd name="f1297" fmla="*/ f1085 f467 1"/>
                  <a:gd name="f1298" fmla="*/ f1086 f466 1"/>
                  <a:gd name="f1299" fmla="*/ f1087 f466 1"/>
                  <a:gd name="f1300" fmla="*/ f1088 f467 1"/>
                  <a:gd name="f1301" fmla="*/ f1089 f466 1"/>
                  <a:gd name="f1302" fmla="*/ f1090 f467 1"/>
                  <a:gd name="f1303" fmla="*/ f1091 f466 1"/>
                  <a:gd name="f1304" fmla="*/ f1092 f467 1"/>
                  <a:gd name="f1305" fmla="*/ f1093 f466 1"/>
                  <a:gd name="f1306" fmla="*/ f1094 f467 1"/>
                  <a:gd name="f1307" fmla="*/ f1095 f466 1"/>
                  <a:gd name="f1308" fmla="*/ f1096 f467 1"/>
                  <a:gd name="f1309" fmla="*/ f1097 f466 1"/>
                  <a:gd name="f1310" fmla="*/ f1098 f466 1"/>
                  <a:gd name="f1311" fmla="*/ f1099 f466 1"/>
                  <a:gd name="f1312" fmla="*/ f1100 f466 1"/>
                  <a:gd name="f1313" fmla="*/ f1101 f467 1"/>
                  <a:gd name="f1314" fmla="*/ f1102 f467 1"/>
                  <a:gd name="f1315" fmla="*/ f1103 f467 1"/>
                  <a:gd name="f1316" fmla="*/ f1104 f466 1"/>
                  <a:gd name="f1317" fmla="*/ f1105 f46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685">
                    <a:pos x="f1110" y="f1111"/>
                  </a:cxn>
                  <a:cxn ang="f685">
                    <a:pos x="f1112" y="f1113"/>
                  </a:cxn>
                  <a:cxn ang="f685">
                    <a:pos x="f1114" y="f1115"/>
                  </a:cxn>
                  <a:cxn ang="f685">
                    <a:pos x="f1116" y="f1117"/>
                  </a:cxn>
                  <a:cxn ang="f685">
                    <a:pos x="f1118" y="f1119"/>
                  </a:cxn>
                  <a:cxn ang="f685">
                    <a:pos x="f1120" y="f1121"/>
                  </a:cxn>
                  <a:cxn ang="f685">
                    <a:pos x="f1122" y="f1123"/>
                  </a:cxn>
                  <a:cxn ang="f685">
                    <a:pos x="f1124" y="f1125"/>
                  </a:cxn>
                  <a:cxn ang="f685">
                    <a:pos x="f1126" y="f1127"/>
                  </a:cxn>
                  <a:cxn ang="f685">
                    <a:pos x="f1128" y="f1129"/>
                  </a:cxn>
                  <a:cxn ang="f685">
                    <a:pos x="f1130" y="f1131"/>
                  </a:cxn>
                  <a:cxn ang="f685">
                    <a:pos x="f1132" y="f1133"/>
                  </a:cxn>
                  <a:cxn ang="f685">
                    <a:pos x="f1134" y="f1135"/>
                  </a:cxn>
                  <a:cxn ang="f685">
                    <a:pos x="f1136" y="f1137"/>
                  </a:cxn>
                  <a:cxn ang="f685">
                    <a:pos x="f1138" y="f1139"/>
                  </a:cxn>
                  <a:cxn ang="f685">
                    <a:pos x="f1140" y="f1141"/>
                  </a:cxn>
                  <a:cxn ang="f685">
                    <a:pos x="f1142" y="f1143"/>
                  </a:cxn>
                  <a:cxn ang="f685">
                    <a:pos x="f1144" y="f1145"/>
                  </a:cxn>
                  <a:cxn ang="f685">
                    <a:pos x="f1146" y="f1147"/>
                  </a:cxn>
                  <a:cxn ang="f685">
                    <a:pos x="f1148" y="f1149"/>
                  </a:cxn>
                  <a:cxn ang="f685">
                    <a:pos x="f1150" y="f1151"/>
                  </a:cxn>
                  <a:cxn ang="f685">
                    <a:pos x="f1152" y="f1153"/>
                  </a:cxn>
                  <a:cxn ang="f685">
                    <a:pos x="f1154" y="f1155"/>
                  </a:cxn>
                  <a:cxn ang="f685">
                    <a:pos x="f1156" y="f1157"/>
                  </a:cxn>
                  <a:cxn ang="f685">
                    <a:pos x="f1158" y="f1159"/>
                  </a:cxn>
                  <a:cxn ang="f685">
                    <a:pos x="f1160" y="f1161"/>
                  </a:cxn>
                  <a:cxn ang="f685">
                    <a:pos x="f1162" y="f1163"/>
                  </a:cxn>
                  <a:cxn ang="f685">
                    <a:pos x="f1164" y="f1165"/>
                  </a:cxn>
                  <a:cxn ang="f685">
                    <a:pos x="f1164" y="f1166"/>
                  </a:cxn>
                  <a:cxn ang="f685">
                    <a:pos x="f1167" y="f1168"/>
                  </a:cxn>
                  <a:cxn ang="f685">
                    <a:pos x="f1169" y="f1168"/>
                  </a:cxn>
                  <a:cxn ang="f685">
                    <a:pos x="f1170" y="f1171"/>
                  </a:cxn>
                  <a:cxn ang="f685">
                    <a:pos x="f1172" y="f1173"/>
                  </a:cxn>
                  <a:cxn ang="f685">
                    <a:pos x="f1174" y="f1175"/>
                  </a:cxn>
                  <a:cxn ang="f685">
                    <a:pos x="f1176" y="f1175"/>
                  </a:cxn>
                  <a:cxn ang="f685">
                    <a:pos x="f1177" y="f1178"/>
                  </a:cxn>
                  <a:cxn ang="f685">
                    <a:pos x="f1179" y="f1180"/>
                  </a:cxn>
                  <a:cxn ang="f685">
                    <a:pos x="f1181" y="f1182"/>
                  </a:cxn>
                  <a:cxn ang="f685">
                    <a:pos x="f1183" y="f1182"/>
                  </a:cxn>
                  <a:cxn ang="f685">
                    <a:pos x="f1184" y="f1185"/>
                  </a:cxn>
                  <a:cxn ang="f685">
                    <a:pos x="f1186" y="f1187"/>
                  </a:cxn>
                  <a:cxn ang="f685">
                    <a:pos x="f1188" y="f1189"/>
                  </a:cxn>
                  <a:cxn ang="f685">
                    <a:pos x="f1190" y="f1187"/>
                  </a:cxn>
                  <a:cxn ang="f685">
                    <a:pos x="f1191" y="f1185"/>
                  </a:cxn>
                  <a:cxn ang="f685">
                    <a:pos x="f1192" y="f1193"/>
                  </a:cxn>
                  <a:cxn ang="f685">
                    <a:pos x="f1194" y="f1195"/>
                  </a:cxn>
                  <a:cxn ang="f685">
                    <a:pos x="f1196" y="f1197"/>
                  </a:cxn>
                  <a:cxn ang="f685">
                    <a:pos x="f1198" y="f1199"/>
                  </a:cxn>
                  <a:cxn ang="f685">
                    <a:pos x="f1200" y="f1199"/>
                  </a:cxn>
                  <a:cxn ang="f685">
                    <a:pos x="f1200" y="f1201"/>
                  </a:cxn>
                  <a:cxn ang="f685">
                    <a:pos x="f1202" y="f1201"/>
                  </a:cxn>
                  <a:cxn ang="f685">
                    <a:pos x="f1203" y="f1201"/>
                  </a:cxn>
                  <a:cxn ang="f685">
                    <a:pos x="f1204" y="f1201"/>
                  </a:cxn>
                  <a:cxn ang="f685">
                    <a:pos x="f1205" y="f1201"/>
                  </a:cxn>
                  <a:cxn ang="f685">
                    <a:pos x="f1206" y="f1201"/>
                  </a:cxn>
                  <a:cxn ang="f685">
                    <a:pos x="f1207" y="f1208"/>
                  </a:cxn>
                  <a:cxn ang="f685">
                    <a:pos x="f1209" y="f1210"/>
                  </a:cxn>
                  <a:cxn ang="f685">
                    <a:pos x="f1211" y="f1212"/>
                  </a:cxn>
                  <a:cxn ang="f685">
                    <a:pos x="f1213" y="f1214"/>
                  </a:cxn>
                  <a:cxn ang="f685">
                    <a:pos x="f1215" y="f1216"/>
                  </a:cxn>
                  <a:cxn ang="f685">
                    <a:pos x="f1217" y="f1218"/>
                  </a:cxn>
                  <a:cxn ang="f685">
                    <a:pos x="f1219" y="f1218"/>
                  </a:cxn>
                  <a:cxn ang="f685">
                    <a:pos x="f1220" y="f1218"/>
                  </a:cxn>
                  <a:cxn ang="f685">
                    <a:pos x="f1221" y="f1222"/>
                  </a:cxn>
                  <a:cxn ang="f685">
                    <a:pos x="f1223" y="f1224"/>
                  </a:cxn>
                  <a:cxn ang="f685">
                    <a:pos x="f1225" y="f1199"/>
                  </a:cxn>
                  <a:cxn ang="f685">
                    <a:pos x="f1226" y="f1199"/>
                  </a:cxn>
                  <a:cxn ang="f685">
                    <a:pos x="f1227" y="f1228"/>
                  </a:cxn>
                  <a:cxn ang="f685">
                    <a:pos x="f1229" y="f1230"/>
                  </a:cxn>
                  <a:cxn ang="f685">
                    <a:pos x="f1231" y="f1232"/>
                  </a:cxn>
                  <a:cxn ang="f685">
                    <a:pos x="f1233" y="f1234"/>
                  </a:cxn>
                  <a:cxn ang="f685">
                    <a:pos x="f1235" y="f1236"/>
                  </a:cxn>
                  <a:cxn ang="f685">
                    <a:pos x="f1237" y="f1238"/>
                  </a:cxn>
                  <a:cxn ang="f685">
                    <a:pos x="f1239" y="f1238"/>
                  </a:cxn>
                  <a:cxn ang="f685">
                    <a:pos x="f1239" y="f1240"/>
                  </a:cxn>
                  <a:cxn ang="f685">
                    <a:pos x="f1241" y="f1240"/>
                  </a:cxn>
                  <a:cxn ang="f685">
                    <a:pos x="f1242" y="f1243"/>
                  </a:cxn>
                  <a:cxn ang="f685">
                    <a:pos x="f1244" y="f1245"/>
                  </a:cxn>
                  <a:cxn ang="f685">
                    <a:pos x="f1246" y="f1247"/>
                  </a:cxn>
                  <a:cxn ang="f685">
                    <a:pos x="f1246" y="f1247"/>
                  </a:cxn>
                  <a:cxn ang="f685">
                    <a:pos x="f1248" y="f1249"/>
                  </a:cxn>
                  <a:cxn ang="f685">
                    <a:pos x="f1250" y="f1251"/>
                  </a:cxn>
                  <a:cxn ang="f685">
                    <a:pos x="f1252" y="f1253"/>
                  </a:cxn>
                  <a:cxn ang="f685">
                    <a:pos x="f1254" y="f1253"/>
                  </a:cxn>
                  <a:cxn ang="f685">
                    <a:pos x="f1255" y="f1256"/>
                  </a:cxn>
                  <a:cxn ang="f685">
                    <a:pos x="f1257" y="f1258"/>
                  </a:cxn>
                  <a:cxn ang="f685">
                    <a:pos x="f1259" y="f1260"/>
                  </a:cxn>
                  <a:cxn ang="f685">
                    <a:pos x="f1261" y="f1262"/>
                  </a:cxn>
                  <a:cxn ang="f685">
                    <a:pos x="f1263" y="f1264"/>
                  </a:cxn>
                  <a:cxn ang="f685">
                    <a:pos x="f1265" y="f1266"/>
                  </a:cxn>
                  <a:cxn ang="f685">
                    <a:pos x="f1267" y="f1268"/>
                  </a:cxn>
                  <a:cxn ang="f685">
                    <a:pos x="f1269" y="f1270"/>
                  </a:cxn>
                  <a:cxn ang="f685">
                    <a:pos x="f1271" y="f1272"/>
                  </a:cxn>
                  <a:cxn ang="f685">
                    <a:pos x="f1273" y="f1272"/>
                  </a:cxn>
                  <a:cxn ang="f685">
                    <a:pos x="f1274" y="f1272"/>
                  </a:cxn>
                  <a:cxn ang="f685">
                    <a:pos x="f1275" y="f1272"/>
                  </a:cxn>
                  <a:cxn ang="f685">
                    <a:pos x="f1275" y="f1276"/>
                  </a:cxn>
                  <a:cxn ang="f685">
                    <a:pos x="f1277" y="f1276"/>
                  </a:cxn>
                  <a:cxn ang="f685">
                    <a:pos x="f1278" y="f1279"/>
                  </a:cxn>
                  <a:cxn ang="f685">
                    <a:pos x="f1280" y="f1281"/>
                  </a:cxn>
                  <a:cxn ang="f685">
                    <a:pos x="f1282" y="f1283"/>
                  </a:cxn>
                  <a:cxn ang="f685">
                    <a:pos x="f1284" y="f1283"/>
                  </a:cxn>
                  <a:cxn ang="f685">
                    <a:pos x="f1285" y="f1283"/>
                  </a:cxn>
                  <a:cxn ang="f685">
                    <a:pos x="f1286" y="f1287"/>
                  </a:cxn>
                  <a:cxn ang="f685">
                    <a:pos x="f1288" y="f1289"/>
                  </a:cxn>
                  <a:cxn ang="f685">
                    <a:pos x="f1290" y="f1291"/>
                  </a:cxn>
                  <a:cxn ang="f685">
                    <a:pos x="f1292" y="f1293"/>
                  </a:cxn>
                  <a:cxn ang="f685">
                    <a:pos x="f1292" y="f1293"/>
                  </a:cxn>
                  <a:cxn ang="f685">
                    <a:pos x="f1294" y="f1295"/>
                  </a:cxn>
                  <a:cxn ang="f685">
                    <a:pos x="f1296" y="f1297"/>
                  </a:cxn>
                  <a:cxn ang="f685">
                    <a:pos x="f1298" y="f1297"/>
                  </a:cxn>
                  <a:cxn ang="f685">
                    <a:pos x="f1299" y="f1300"/>
                  </a:cxn>
                  <a:cxn ang="f685">
                    <a:pos x="f1301" y="f1302"/>
                  </a:cxn>
                  <a:cxn ang="f685">
                    <a:pos x="f1303" y="f1304"/>
                  </a:cxn>
                  <a:cxn ang="f685">
                    <a:pos x="f1305" y="f1306"/>
                  </a:cxn>
                  <a:cxn ang="f685">
                    <a:pos x="f1307" y="f1308"/>
                  </a:cxn>
                  <a:cxn ang="f685">
                    <a:pos x="f1309" y="f1297"/>
                  </a:cxn>
                  <a:cxn ang="f685">
                    <a:pos x="f1310" y="f1297"/>
                  </a:cxn>
                  <a:cxn ang="f685">
                    <a:pos x="f1311" y="f1297"/>
                  </a:cxn>
                  <a:cxn ang="f685">
                    <a:pos x="f1312" y="f1313"/>
                  </a:cxn>
                  <a:cxn ang="f685">
                    <a:pos x="f1312" y="f1314"/>
                  </a:cxn>
                  <a:cxn ang="f685">
                    <a:pos x="f1122" y="f1315"/>
                  </a:cxn>
                  <a:cxn ang="f685">
                    <a:pos x="f1316" y="f1317"/>
                  </a:cxn>
                  <a:cxn ang="f685">
                    <a:pos x="f1110" y="f1111"/>
                  </a:cxn>
                </a:cxnLst>
                <a:rect l="f1106" t="f1109" r="f1107" b="f1108"/>
                <a:pathLst>
                  <a:path w="4797505" h="1771805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21"/>
                    </a:cubicBezTo>
                    <a:cubicBezTo>
                      <a:pt x="f22" y="f23"/>
                      <a:pt x="f24" y="f25"/>
                      <a:pt x="f26" y="f27"/>
                    </a:cubicBezTo>
                    <a:cubicBezTo>
                      <a:pt x="f28" y="f29"/>
                      <a:pt x="f30" y="f31"/>
                      <a:pt x="f32" y="f33"/>
                    </a:cubicBezTo>
                    <a:cubicBezTo>
                      <a:pt x="f34" y="f35"/>
                      <a:pt x="f36" y="f37"/>
                      <a:pt x="f38" y="f39"/>
                    </a:cubicBezTo>
                    <a:cubicBezTo>
                      <a:pt x="f40" y="f41"/>
                      <a:pt x="f42" y="f43"/>
                      <a:pt x="f44" y="f45"/>
                    </a:cubicBezTo>
                    <a:cubicBezTo>
                      <a:pt x="f46" y="f47"/>
                      <a:pt x="f48" y="f49"/>
                      <a:pt x="f50" y="f51"/>
                    </a:cubicBezTo>
                    <a:cubicBezTo>
                      <a:pt x="f52" y="f53"/>
                      <a:pt x="f54" y="f55"/>
                      <a:pt x="f56" y="f57"/>
                    </a:cubicBezTo>
                    <a:cubicBezTo>
                      <a:pt x="f58" y="f59"/>
                      <a:pt x="f60" y="f61"/>
                      <a:pt x="f62" y="f63"/>
                    </a:cubicBezTo>
                    <a:cubicBezTo>
                      <a:pt x="f64" y="f65"/>
                      <a:pt x="f66" y="f67"/>
                      <a:pt x="f68" y="f69"/>
                    </a:cubicBezTo>
                    <a:cubicBezTo>
                      <a:pt x="f70" y="f69"/>
                      <a:pt x="f71" y="f72"/>
                      <a:pt x="f73" y="f74"/>
                    </a:cubicBezTo>
                    <a:cubicBezTo>
                      <a:pt x="f34" y="f75"/>
                      <a:pt x="f76" y="f77"/>
                      <a:pt x="f78" y="f77"/>
                    </a:cubicBezTo>
                    <a:cubicBezTo>
                      <a:pt x="f79" y="f80"/>
                      <a:pt x="f81" y="f82"/>
                      <a:pt x="f83" y="f84"/>
                    </a:cubicBezTo>
                    <a:cubicBezTo>
                      <a:pt x="f85" y="f86"/>
                      <a:pt x="f87" y="f88"/>
                      <a:pt x="f89" y="f88"/>
                    </a:cubicBezTo>
                    <a:cubicBezTo>
                      <a:pt x="f90" y="f91"/>
                      <a:pt x="f92" y="f93"/>
                      <a:pt x="f94" y="f95"/>
                    </a:cubicBezTo>
                    <a:cubicBezTo>
                      <a:pt x="f96" y="f97"/>
                      <a:pt x="f98" y="f99"/>
                      <a:pt x="f100" y="f101"/>
                    </a:cubicBezTo>
                    <a:cubicBezTo>
                      <a:pt x="f102" y="f103"/>
                      <a:pt x="f104" y="f105"/>
                      <a:pt x="f106" y="f107"/>
                    </a:cubicBezTo>
                    <a:cubicBezTo>
                      <a:pt x="f108" y="f37"/>
                      <a:pt x="f109" y="f110"/>
                      <a:pt x="f111" y="f112"/>
                    </a:cubicBezTo>
                    <a:cubicBezTo>
                      <a:pt x="f92" y="f113"/>
                      <a:pt x="f114" y="f39"/>
                      <a:pt x="f115" y="f116"/>
                    </a:cubicBezTo>
                    <a:cubicBezTo>
                      <a:pt x="f117" y="f113"/>
                      <a:pt x="f118" y="f119"/>
                      <a:pt x="f120" y="f121"/>
                    </a:cubicBezTo>
                    <a:cubicBezTo>
                      <a:pt x="f122" y="f123"/>
                      <a:pt x="f124" y="f125"/>
                      <a:pt x="f126" y="f127"/>
                    </a:cubicBezTo>
                    <a:cubicBezTo>
                      <a:pt x="f128" y="f27"/>
                      <a:pt x="f129" y="f130"/>
                      <a:pt x="f131" y="f132"/>
                    </a:cubicBezTo>
                    <a:cubicBezTo>
                      <a:pt x="f133" y="f134"/>
                      <a:pt x="f135" y="f136"/>
                      <a:pt x="f137" y="f138"/>
                    </a:cubicBezTo>
                    <a:cubicBezTo>
                      <a:pt x="f139" y="f140"/>
                      <a:pt x="f141" y="f142"/>
                      <a:pt x="f143" y="f144"/>
                    </a:cubicBezTo>
                    <a:cubicBezTo>
                      <a:pt x="f145" y="f146"/>
                      <a:pt x="f147" y="f148"/>
                      <a:pt x="f149" y="f150"/>
                    </a:cubicBezTo>
                    <a:cubicBezTo>
                      <a:pt x="f151" y="f152"/>
                      <a:pt x="f153" y="f154"/>
                      <a:pt x="f155" y="f156"/>
                    </a:cubicBezTo>
                    <a:cubicBezTo>
                      <a:pt x="f157" y="f158"/>
                      <a:pt x="f159" y="f160"/>
                      <a:pt x="f161" y="f162"/>
                    </a:cubicBezTo>
                    <a:lnTo>
                      <a:pt x="f161" y="f163"/>
                    </a:lnTo>
                    <a:cubicBezTo>
                      <a:pt x="f164" y="f165"/>
                      <a:pt x="f166" y="f167"/>
                      <a:pt x="f168" y="f169"/>
                    </a:cubicBezTo>
                    <a:lnTo>
                      <a:pt x="f170" y="f169"/>
                    </a:lnTo>
                    <a:lnTo>
                      <a:pt x="f171" y="f172"/>
                    </a:lnTo>
                    <a:cubicBezTo>
                      <a:pt x="f173" y="f174"/>
                      <a:pt x="f175" y="f176"/>
                      <a:pt x="f177" y="f178"/>
                    </a:cubicBezTo>
                    <a:cubicBezTo>
                      <a:pt x="f179" y="f180"/>
                      <a:pt x="f181" y="f160"/>
                      <a:pt x="f182" y="f183"/>
                    </a:cubicBezTo>
                    <a:lnTo>
                      <a:pt x="f184" y="f183"/>
                    </a:lnTo>
                    <a:cubicBezTo>
                      <a:pt x="f185" y="f183"/>
                      <a:pt x="f186" y="f180"/>
                      <a:pt x="f187" y="f188"/>
                    </a:cubicBezTo>
                    <a:cubicBezTo>
                      <a:pt x="f189" y="f190"/>
                      <a:pt x="f191" y="f192"/>
                      <a:pt x="f193" y="f194"/>
                    </a:cubicBezTo>
                    <a:lnTo>
                      <a:pt x="f195" y="f196"/>
                    </a:lnTo>
                    <a:lnTo>
                      <a:pt x="f197" y="f196"/>
                    </a:lnTo>
                    <a:lnTo>
                      <a:pt x="f198" y="f199"/>
                    </a:lnTo>
                    <a:cubicBezTo>
                      <a:pt x="f200" y="f201"/>
                      <a:pt x="f202" y="f203"/>
                      <a:pt x="f204" y="f205"/>
                    </a:cubicBezTo>
                    <a:cubicBezTo>
                      <a:pt x="f206" y="f207"/>
                      <a:pt x="f208" y="f209"/>
                      <a:pt x="f210" y="f209"/>
                    </a:cubicBezTo>
                    <a:cubicBezTo>
                      <a:pt x="f211" y="f209"/>
                      <a:pt x="f212" y="f213"/>
                      <a:pt x="f214" y="f205"/>
                    </a:cubicBezTo>
                    <a:cubicBezTo>
                      <a:pt x="f215" y="f203"/>
                      <a:pt x="f216" y="f201"/>
                      <a:pt x="f217" y="f199"/>
                    </a:cubicBezTo>
                    <a:lnTo>
                      <a:pt x="f218" y="f219"/>
                    </a:lnTo>
                    <a:lnTo>
                      <a:pt x="f220" y="f221"/>
                    </a:lnTo>
                    <a:cubicBezTo>
                      <a:pt x="f222" y="f223"/>
                      <a:pt x="f224" y="f225"/>
                      <a:pt x="f226" y="f227"/>
                    </a:cubicBezTo>
                    <a:cubicBezTo>
                      <a:pt x="f228" y="f229"/>
                      <a:pt x="f230" y="f231"/>
                      <a:pt x="f232" y="f231"/>
                    </a:cubicBezTo>
                    <a:lnTo>
                      <a:pt x="f233" y="f231"/>
                    </a:lnTo>
                    <a:lnTo>
                      <a:pt x="f233" y="f234"/>
                    </a:lnTo>
                    <a:lnTo>
                      <a:pt x="f235" y="f234"/>
                    </a:lnTo>
                    <a:lnTo>
                      <a:pt x="f236" y="f234"/>
                    </a:lnTo>
                    <a:lnTo>
                      <a:pt x="f237" y="f234"/>
                    </a:lnTo>
                    <a:lnTo>
                      <a:pt x="f238" y="f234"/>
                    </a:lnTo>
                    <a:lnTo>
                      <a:pt x="f239" y="f234"/>
                    </a:lnTo>
                    <a:cubicBezTo>
                      <a:pt x="f240" y="f234"/>
                      <a:pt x="f241" y="f242"/>
                      <a:pt x="f243" y="f244"/>
                    </a:cubicBezTo>
                    <a:cubicBezTo>
                      <a:pt x="f245" y="f246"/>
                      <a:pt x="f247" y="f248"/>
                      <a:pt x="f249" y="f250"/>
                    </a:cubicBezTo>
                    <a:lnTo>
                      <a:pt x="f251" y="f252"/>
                    </a:lnTo>
                    <a:lnTo>
                      <a:pt x="f253" y="f75"/>
                    </a:lnTo>
                    <a:cubicBezTo>
                      <a:pt x="f254" y="f255"/>
                      <a:pt x="f256" y="f257"/>
                      <a:pt x="f258" y="f259"/>
                    </a:cubicBezTo>
                    <a:cubicBezTo>
                      <a:pt x="f260" y="f261"/>
                      <a:pt x="f262" y="f263"/>
                      <a:pt x="f264" y="f263"/>
                    </a:cubicBezTo>
                    <a:lnTo>
                      <a:pt x="f265" y="f263"/>
                    </a:lnTo>
                    <a:lnTo>
                      <a:pt x="f266" y="f263"/>
                    </a:lnTo>
                    <a:cubicBezTo>
                      <a:pt x="f267" y="f263"/>
                      <a:pt x="f268" y="f269"/>
                      <a:pt x="f270" y="f271"/>
                    </a:cubicBezTo>
                    <a:cubicBezTo>
                      <a:pt x="f272" y="f273"/>
                      <a:pt x="f274" y="f275"/>
                      <a:pt x="f276" y="f277"/>
                    </a:cubicBezTo>
                    <a:lnTo>
                      <a:pt x="f278" y="f231"/>
                    </a:lnTo>
                    <a:lnTo>
                      <a:pt x="f279" y="f231"/>
                    </a:lnTo>
                    <a:cubicBezTo>
                      <a:pt x="f280" y="f231"/>
                      <a:pt x="f281" y="f282"/>
                      <a:pt x="f283" y="f284"/>
                    </a:cubicBezTo>
                    <a:cubicBezTo>
                      <a:pt x="f285" y="f286"/>
                      <a:pt x="f287" y="f248"/>
                      <a:pt x="f288" y="f289"/>
                    </a:cubicBezTo>
                    <a:lnTo>
                      <a:pt x="f290" y="f291"/>
                    </a:lnTo>
                    <a:lnTo>
                      <a:pt x="f292" y="f293"/>
                    </a:lnTo>
                    <a:cubicBezTo>
                      <a:pt x="f294" y="f295"/>
                      <a:pt x="f296" y="f250"/>
                      <a:pt x="f297" y="f298"/>
                    </a:cubicBezTo>
                    <a:cubicBezTo>
                      <a:pt x="f299" y="f300"/>
                      <a:pt x="f301" y="f302"/>
                      <a:pt x="f303" y="f302"/>
                    </a:cubicBezTo>
                    <a:lnTo>
                      <a:pt x="f304" y="f302"/>
                    </a:lnTo>
                    <a:lnTo>
                      <a:pt x="f304" y="f305"/>
                    </a:lnTo>
                    <a:lnTo>
                      <a:pt x="f306" y="f305"/>
                    </a:lnTo>
                    <a:lnTo>
                      <a:pt x="f307" y="f308"/>
                    </a:lnTo>
                    <a:cubicBezTo>
                      <a:pt x="f309" y="f252"/>
                      <a:pt x="f310" y="f311"/>
                      <a:pt x="f312" y="f313"/>
                    </a:cubicBezTo>
                    <a:cubicBezTo>
                      <a:pt x="f314" y="f315"/>
                      <a:pt x="f316" y="f317"/>
                      <a:pt x="f318" y="f317"/>
                    </a:cubicBezTo>
                    <a:lnTo>
                      <a:pt x="f318" y="f317"/>
                    </a:lnTo>
                    <a:cubicBezTo>
                      <a:pt x="f319" y="f317"/>
                      <a:pt x="f320" y="f321"/>
                      <a:pt x="f322" y="f323"/>
                    </a:cubicBezTo>
                    <a:cubicBezTo>
                      <a:pt x="f324" y="f325"/>
                      <a:pt x="f326" y="f327"/>
                      <a:pt x="f328" y="f329"/>
                    </a:cubicBezTo>
                    <a:lnTo>
                      <a:pt x="f330" y="f331"/>
                    </a:lnTo>
                    <a:lnTo>
                      <a:pt x="f332" y="f331"/>
                    </a:lnTo>
                    <a:cubicBezTo>
                      <a:pt x="f333" y="f331"/>
                      <a:pt x="f334" y="f335"/>
                      <a:pt x="f336" y="f337"/>
                    </a:cubicBezTo>
                    <a:cubicBezTo>
                      <a:pt x="f338" y="f339"/>
                      <a:pt x="f340" y="f341"/>
                      <a:pt x="f342" y="f343"/>
                    </a:cubicBezTo>
                    <a:lnTo>
                      <a:pt x="f344" y="f345"/>
                    </a:lnTo>
                    <a:lnTo>
                      <a:pt x="f346" y="f347"/>
                    </a:lnTo>
                    <a:cubicBezTo>
                      <a:pt x="f348" y="f349"/>
                      <a:pt x="f350" y="f351"/>
                      <a:pt x="f352" y="f353"/>
                    </a:cubicBezTo>
                    <a:cubicBezTo>
                      <a:pt x="f354" y="f355"/>
                      <a:pt x="f356" y="f357"/>
                      <a:pt x="f358" y="f357"/>
                    </a:cubicBezTo>
                    <a:cubicBezTo>
                      <a:pt x="f359" y="f357"/>
                      <a:pt x="f360" y="f361"/>
                      <a:pt x="f362" y="f363"/>
                    </a:cubicBezTo>
                    <a:cubicBezTo>
                      <a:pt x="f364" y="f365"/>
                      <a:pt x="f366" y="f367"/>
                      <a:pt x="f368" y="f369"/>
                    </a:cubicBezTo>
                    <a:lnTo>
                      <a:pt x="f370" y="f371"/>
                    </a:lnTo>
                    <a:lnTo>
                      <a:pt x="f372" y="f371"/>
                    </a:lnTo>
                    <a:lnTo>
                      <a:pt x="f373" y="f371"/>
                    </a:lnTo>
                    <a:lnTo>
                      <a:pt x="f374" y="f371"/>
                    </a:lnTo>
                    <a:lnTo>
                      <a:pt x="f374" y="f375"/>
                    </a:lnTo>
                    <a:lnTo>
                      <a:pt x="f376" y="f375"/>
                    </a:lnTo>
                    <a:lnTo>
                      <a:pt x="f377" y="f378"/>
                    </a:lnTo>
                    <a:cubicBezTo>
                      <a:pt x="f379" y="f380"/>
                      <a:pt x="f381" y="f382"/>
                      <a:pt x="f383" y="f384"/>
                    </a:cubicBezTo>
                    <a:cubicBezTo>
                      <a:pt x="f385" y="f386"/>
                      <a:pt x="f387" y="f388"/>
                      <a:pt x="f389" y="f388"/>
                    </a:cubicBezTo>
                    <a:lnTo>
                      <a:pt x="f390" y="f388"/>
                    </a:lnTo>
                    <a:lnTo>
                      <a:pt x="f391" y="f388"/>
                    </a:lnTo>
                    <a:cubicBezTo>
                      <a:pt x="f392" y="f388"/>
                      <a:pt x="f393" y="f394"/>
                      <a:pt x="f395" y="f396"/>
                    </a:cubicBezTo>
                    <a:cubicBezTo>
                      <a:pt x="f397" y="f398"/>
                      <a:pt x="f399" y="f400"/>
                      <a:pt x="f401" y="f402"/>
                    </a:cubicBezTo>
                    <a:lnTo>
                      <a:pt x="f403" y="f404"/>
                    </a:lnTo>
                    <a:lnTo>
                      <a:pt x="f405" y="f406"/>
                    </a:lnTo>
                    <a:lnTo>
                      <a:pt x="f405" y="f406"/>
                    </a:lnTo>
                    <a:cubicBezTo>
                      <a:pt x="f407" y="f335"/>
                      <a:pt x="f408" y="f409"/>
                      <a:pt x="f410" y="f411"/>
                    </a:cubicBezTo>
                    <a:cubicBezTo>
                      <a:pt x="f412" y="f305"/>
                      <a:pt x="f413" y="f414"/>
                      <a:pt x="f415" y="f414"/>
                    </a:cubicBezTo>
                    <a:lnTo>
                      <a:pt x="f416" y="f414"/>
                    </a:lnTo>
                    <a:cubicBezTo>
                      <a:pt x="f417" y="f414"/>
                      <a:pt x="f418" y="f305"/>
                      <a:pt x="f419" y="f420"/>
                    </a:cubicBezTo>
                    <a:cubicBezTo>
                      <a:pt x="f421" y="f422"/>
                      <a:pt x="f423" y="f371"/>
                      <a:pt x="f424" y="f425"/>
                    </a:cubicBezTo>
                    <a:lnTo>
                      <a:pt x="f426" y="f427"/>
                    </a:lnTo>
                    <a:lnTo>
                      <a:pt x="f428" y="f429"/>
                    </a:lnTo>
                    <a:cubicBezTo>
                      <a:pt x="f430" y="f431"/>
                      <a:pt x="f432" y="f433"/>
                      <a:pt x="f434" y="f435"/>
                    </a:cubicBezTo>
                    <a:cubicBezTo>
                      <a:pt x="f436" y="f437"/>
                      <a:pt x="f438" y="f414"/>
                      <a:pt x="f439" y="f414"/>
                    </a:cubicBezTo>
                    <a:cubicBezTo>
                      <a:pt x="f440" y="f414"/>
                      <a:pt x="f441" y="f414"/>
                      <a:pt x="f442" y="f414"/>
                    </a:cubicBezTo>
                    <a:cubicBezTo>
                      <a:pt x="f443" y="f414"/>
                      <a:pt x="f444" y="f414"/>
                      <a:pt x="f445" y="f414"/>
                    </a:cubicBezTo>
                    <a:cubicBezTo>
                      <a:pt x="f446" y="f414"/>
                      <a:pt x="f447" y="f448"/>
                      <a:pt x="f447" y="f449"/>
                    </a:cubicBezTo>
                    <a:lnTo>
                      <a:pt x="f447" y="f176"/>
                    </a:lnTo>
                    <a:cubicBezTo>
                      <a:pt x="f450" y="f451"/>
                      <a:pt x="f452" y="f453"/>
                      <a:pt x="f44" y="f454"/>
                    </a:cubicBezTo>
                    <a:cubicBezTo>
                      <a:pt x="f455" y="f456"/>
                      <a:pt x="f457" y="f458"/>
                      <a:pt x="f459" y="f460"/>
                    </a:cubicBezTo>
                    <a:cubicBezTo>
                      <a:pt x="f461" y="f462"/>
                      <a:pt x="f463" y="f464"/>
                      <a:pt x="f8" y="f9"/>
                    </a:cubicBezTo>
                    <a:close/>
                  </a:path>
                </a:pathLst>
              </a:custGeom>
              <a:solidFill>
                <a:srgbClr val="60BE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0" compatLnSpc="1">
                <a:noAutofit/>
              </a:bodyPr>
              <a:lstStyle/>
              <a:p>
                <a:pPr marL="0" marR="0" lvl="0" indent="0" algn="l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 Unicode MS"/>
                  <a:cs typeface="Arial"/>
                </a:endParaRPr>
              </a:p>
            </p:txBody>
          </p:sp>
          <p:grpSp>
            <p:nvGrpSpPr>
              <p:cNvPr id="15" name="Group 12">
                <a:extLst>
                  <a:ext uri="{FF2B5EF4-FFF2-40B4-BE49-F238E27FC236}">
                    <a16:creationId xmlns:a16="http://schemas.microsoft.com/office/drawing/2014/main" id="{3788E878-A28E-47F3-A41D-07902663EFA3}"/>
                  </a:ext>
                </a:extLst>
              </p:cNvPr>
              <p:cNvGrpSpPr/>
              <p:nvPr/>
            </p:nvGrpSpPr>
            <p:grpSpPr>
              <a:xfrm>
                <a:off x="4173513" y="4862129"/>
                <a:ext cx="234771" cy="141924"/>
                <a:chOff x="4173513" y="4862129"/>
                <a:chExt cx="234771" cy="141924"/>
              </a:xfrm>
            </p:grpSpPr>
            <p:sp>
              <p:nvSpPr>
                <p:cNvPr id="16" name="Freeform: Shape 14">
                  <a:extLst>
                    <a:ext uri="{FF2B5EF4-FFF2-40B4-BE49-F238E27FC236}">
                      <a16:creationId xmlns:a16="http://schemas.microsoft.com/office/drawing/2014/main" id="{508F0CE4-027B-4519-8490-EA7CD91D5A3E}"/>
                    </a:ext>
                  </a:extLst>
                </p:cNvPr>
                <p:cNvSpPr/>
                <p:nvPr/>
              </p:nvSpPr>
              <p:spPr>
                <a:xfrm rot="10800009" flipV="1">
                  <a:off x="4222744" y="4862129"/>
                  <a:ext cx="185540" cy="14192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517912"/>
                    <a:gd name="f7" fmla="val 460475"/>
                    <a:gd name="f8" fmla="val 259443"/>
                    <a:gd name="f9" fmla="val 370470"/>
                    <a:gd name="f10" fmla="val 148416"/>
                    <a:gd name="f11" fmla="val 58411"/>
                    <a:gd name="f12" fmla="+- 0 0 -90"/>
                    <a:gd name="f13" fmla="*/ f3 1 517912"/>
                    <a:gd name="f14" fmla="*/ f4 1 517912"/>
                    <a:gd name="f15" fmla="val f5"/>
                    <a:gd name="f16" fmla="val f6"/>
                    <a:gd name="f17" fmla="*/ f12 f0 1"/>
                    <a:gd name="f18" fmla="+- f16 0 f15"/>
                    <a:gd name="f19" fmla="*/ f17 1 f2"/>
                    <a:gd name="f20" fmla="*/ f18 1 517912"/>
                    <a:gd name="f21" fmla="*/ 460475 f18 1"/>
                    <a:gd name="f22" fmla="*/ 259443 f18 1"/>
                    <a:gd name="f23" fmla="*/ 58411 f18 1"/>
                    <a:gd name="f24" fmla="+- f19 0 f1"/>
                    <a:gd name="f25" fmla="*/ f21 1 517912"/>
                    <a:gd name="f26" fmla="*/ f22 1 517912"/>
                    <a:gd name="f27" fmla="*/ f23 1 517912"/>
                    <a:gd name="f28" fmla="*/ f15 1 f20"/>
                    <a:gd name="f29" fmla="*/ f16 1 f20"/>
                    <a:gd name="f30" fmla="*/ f25 1 f20"/>
                    <a:gd name="f31" fmla="*/ f26 1 f20"/>
                    <a:gd name="f32" fmla="*/ f27 1 f20"/>
                    <a:gd name="f33" fmla="*/ f28 f13 1"/>
                    <a:gd name="f34" fmla="*/ f29 f13 1"/>
                    <a:gd name="f35" fmla="*/ f29 f14 1"/>
                    <a:gd name="f36" fmla="*/ f28 f14 1"/>
                    <a:gd name="f37" fmla="*/ f30 f13 1"/>
                    <a:gd name="f38" fmla="*/ f31 f14 1"/>
                    <a:gd name="f39" fmla="*/ f31 f13 1"/>
                    <a:gd name="f40" fmla="*/ f30 f14 1"/>
                    <a:gd name="f41" fmla="*/ f32 f13 1"/>
                    <a:gd name="f42" fmla="*/ f32 f14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4">
                      <a:pos x="f37" y="f38"/>
                    </a:cxn>
                    <a:cxn ang="f24">
                      <a:pos x="f39" y="f40"/>
                    </a:cxn>
                    <a:cxn ang="f24">
                      <a:pos x="f41" y="f38"/>
                    </a:cxn>
                    <a:cxn ang="f24">
                      <a:pos x="f39" y="f42"/>
                    </a:cxn>
                    <a:cxn ang="f24">
                      <a:pos x="f37" y="f38"/>
                    </a:cxn>
                  </a:cxnLst>
                  <a:rect l="f33" t="f36" r="f34" b="f35"/>
                  <a:pathLst>
                    <a:path w="517912" h="517912">
                      <a:moveTo>
                        <a:pt x="f7" y="f8"/>
                      </a:moveTo>
                      <a:cubicBezTo>
                        <a:pt x="f7" y="f9"/>
                        <a:pt x="f9" y="f7"/>
                        <a:pt x="f8" y="f7"/>
                      </a:cubicBezTo>
                      <a:cubicBezTo>
                        <a:pt x="f10" y="f7"/>
                        <a:pt x="f11" y="f9"/>
                        <a:pt x="f11" y="f8"/>
                      </a:cubicBezTo>
                      <a:cubicBezTo>
                        <a:pt x="f11" y="f10"/>
                        <a:pt x="f10" y="f11"/>
                        <a:pt x="f8" y="f11"/>
                      </a:cubicBezTo>
                      <a:cubicBezTo>
                        <a:pt x="f9" y="f11"/>
                        <a:pt x="f7" y="f10"/>
                        <a:pt x="f7" y="f8"/>
                      </a:cubicBezTo>
                      <a:close/>
                    </a:path>
                  </a:pathLst>
                </a:custGeom>
                <a:noFill/>
                <a:ln w="108859" cap="flat">
                  <a:solidFill>
                    <a:srgbClr val="60BED4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0" compatLnSpc="1">
                  <a:noAutofit/>
                </a:bodyPr>
                <a:lstStyle/>
                <a:p>
                  <a:pPr marL="0" marR="0" lvl="0" indent="0" algn="l" defTabSz="91429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 Unicode MS"/>
                    <a:cs typeface="Arial"/>
                  </a:endParaRPr>
                </a:p>
              </p:txBody>
            </p:sp>
            <p:sp>
              <p:nvSpPr>
                <p:cNvPr id="17" name="Rectangle: Rounded Corners 15">
                  <a:extLst>
                    <a:ext uri="{FF2B5EF4-FFF2-40B4-BE49-F238E27FC236}">
                      <a16:creationId xmlns:a16="http://schemas.microsoft.com/office/drawing/2014/main" id="{4340BC85-0684-4DC4-B3DF-C4D16069B485}"/>
                    </a:ext>
                  </a:extLst>
                </p:cNvPr>
                <p:cNvSpPr/>
                <p:nvPr/>
              </p:nvSpPr>
              <p:spPr>
                <a:xfrm rot="10800009" flipV="1">
                  <a:off x="4173513" y="4918768"/>
                  <a:ext cx="71122" cy="35478"/>
                </a:xfrm>
                <a:custGeom>
                  <a:avLst>
                    <a:gd name="f0" fmla="val 10800"/>
                  </a:avLst>
                  <a:gdLst>
                    <a:gd name="f1" fmla="val 10800000"/>
                    <a:gd name="f2" fmla="val 5400000"/>
                    <a:gd name="f3" fmla="val 1620000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val 45"/>
                    <a:gd name="f10" fmla="val 10800"/>
                    <a:gd name="f11" fmla="val -2147483647"/>
                    <a:gd name="f12" fmla="val 2147483647"/>
                    <a:gd name="f13" fmla="abs f4"/>
                    <a:gd name="f14" fmla="abs f5"/>
                    <a:gd name="f15" fmla="abs f6"/>
                    <a:gd name="f16" fmla="*/ f8 1 180"/>
                    <a:gd name="f17" fmla="pin 0 f0 10800"/>
                    <a:gd name="f18" fmla="+- 0 0 f2"/>
                    <a:gd name="f19" fmla="?: f13 f4 1"/>
                    <a:gd name="f20" fmla="?: f14 f5 1"/>
                    <a:gd name="f21" fmla="?: f15 f6 1"/>
                    <a:gd name="f22" fmla="*/ f9 f16 1"/>
                    <a:gd name="f23" fmla="+- f7 f17 0"/>
                    <a:gd name="f24" fmla="*/ f19 1 21600"/>
                    <a:gd name="f25" fmla="*/ f20 1 21600"/>
                    <a:gd name="f26" fmla="*/ 21600 f19 1"/>
                    <a:gd name="f27" fmla="*/ 21600 f20 1"/>
                    <a:gd name="f28" fmla="+- 0 0 f22"/>
                    <a:gd name="f29" fmla="min f25 f24"/>
                    <a:gd name="f30" fmla="*/ f26 1 f21"/>
                    <a:gd name="f31" fmla="*/ f27 1 f21"/>
                    <a:gd name="f32" fmla="*/ f28 f1 1"/>
                    <a:gd name="f33" fmla="*/ f32 1 f8"/>
                    <a:gd name="f34" fmla="+- f31 0 f17"/>
                    <a:gd name="f35" fmla="+- f30 0 f17"/>
                    <a:gd name="f36" fmla="*/ f17 f29 1"/>
                    <a:gd name="f37" fmla="*/ f7 f29 1"/>
                    <a:gd name="f38" fmla="*/ f23 f29 1"/>
                    <a:gd name="f39" fmla="*/ f31 f29 1"/>
                    <a:gd name="f40" fmla="*/ f30 f29 1"/>
                    <a:gd name="f41" fmla="+- f33 0 f2"/>
                    <a:gd name="f42" fmla="+- f37 0 f38"/>
                    <a:gd name="f43" fmla="+- f38 0 f37"/>
                    <a:gd name="f44" fmla="*/ f34 f29 1"/>
                    <a:gd name="f45" fmla="*/ f35 f29 1"/>
                    <a:gd name="f46" fmla="cos 1 f41"/>
                    <a:gd name="f47" fmla="abs f42"/>
                    <a:gd name="f48" fmla="abs f43"/>
                    <a:gd name="f49" fmla="?: f42 f18 f2"/>
                    <a:gd name="f50" fmla="?: f42 f2 f18"/>
                    <a:gd name="f51" fmla="?: f42 f3 f2"/>
                    <a:gd name="f52" fmla="?: f42 f2 f3"/>
                    <a:gd name="f53" fmla="+- f39 0 f44"/>
                    <a:gd name="f54" fmla="?: f43 f18 f2"/>
                    <a:gd name="f55" fmla="?: f43 f2 f18"/>
                    <a:gd name="f56" fmla="+- f40 0 f45"/>
                    <a:gd name="f57" fmla="+- f44 0 f39"/>
                    <a:gd name="f58" fmla="+- f45 0 f40"/>
                    <a:gd name="f59" fmla="?: f42 0 f1"/>
                    <a:gd name="f60" fmla="?: f42 f1 0"/>
                    <a:gd name="f61" fmla="+- 0 0 f46"/>
                    <a:gd name="f62" fmla="?: f42 f52 f51"/>
                    <a:gd name="f63" fmla="?: f42 f51 f52"/>
                    <a:gd name="f64" fmla="?: f43 f50 f49"/>
                    <a:gd name="f65" fmla="abs f53"/>
                    <a:gd name="f66" fmla="?: f53 0 f1"/>
                    <a:gd name="f67" fmla="?: f53 f1 0"/>
                    <a:gd name="f68" fmla="?: f53 f54 f55"/>
                    <a:gd name="f69" fmla="abs f56"/>
                    <a:gd name="f70" fmla="abs f57"/>
                    <a:gd name="f71" fmla="?: f56 f18 f2"/>
                    <a:gd name="f72" fmla="?: f56 f2 f18"/>
                    <a:gd name="f73" fmla="?: f56 f3 f2"/>
                    <a:gd name="f74" fmla="?: f56 f2 f3"/>
                    <a:gd name="f75" fmla="abs f58"/>
                    <a:gd name="f76" fmla="?: f58 f18 f2"/>
                    <a:gd name="f77" fmla="?: f58 f2 f18"/>
                    <a:gd name="f78" fmla="?: f58 f60 f59"/>
                    <a:gd name="f79" fmla="?: f58 f59 f60"/>
                    <a:gd name="f80" fmla="*/ f17 f61 1"/>
                    <a:gd name="f81" fmla="?: f43 f63 f62"/>
                    <a:gd name="f82" fmla="?: f43 f67 f66"/>
                    <a:gd name="f83" fmla="?: f43 f66 f67"/>
                    <a:gd name="f84" fmla="?: f56 f74 f73"/>
                    <a:gd name="f85" fmla="?: f56 f73 f74"/>
                    <a:gd name="f86" fmla="?: f57 f72 f71"/>
                    <a:gd name="f87" fmla="?: f42 f78 f79"/>
                    <a:gd name="f88" fmla="?: f42 f76 f77"/>
                    <a:gd name="f89" fmla="*/ f80 3163 1"/>
                    <a:gd name="f90" fmla="?: f53 f82 f83"/>
                    <a:gd name="f91" fmla="?: f57 f85 f84"/>
                    <a:gd name="f92" fmla="*/ f89 1 7636"/>
                    <a:gd name="f93" fmla="+- f7 f92 0"/>
                    <a:gd name="f94" fmla="+- f30 0 f92"/>
                    <a:gd name="f95" fmla="+- f31 0 f92"/>
                    <a:gd name="f96" fmla="*/ f93 f29 1"/>
                    <a:gd name="f97" fmla="*/ f94 f29 1"/>
                    <a:gd name="f98" fmla="*/ f95 f29 1"/>
                  </a:gdLst>
                  <a:ahLst>
                    <a:ahXY gdRefX="f0" minX="f7" maxX="f10">
                      <a:pos x="f36" y="f37"/>
                    </a:ahXY>
                  </a:ahLst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</a:cxnLst>
                  <a:rect l="f96" t="f96" r="f97" b="f98"/>
                  <a:pathLst>
                    <a:path>
                      <a:moveTo>
                        <a:pt x="f38" y="f37"/>
                      </a:moveTo>
                      <a:arcTo wR="f47" hR="f48" stAng="f81" swAng="f64"/>
                      <a:lnTo>
                        <a:pt x="f37" y="f44"/>
                      </a:lnTo>
                      <a:arcTo wR="f48" hR="f65" stAng="f90" swAng="f68"/>
                      <a:lnTo>
                        <a:pt x="f45" y="f39"/>
                      </a:lnTo>
                      <a:arcTo wR="f69" hR="f70" stAng="f91" swAng="f86"/>
                      <a:lnTo>
                        <a:pt x="f40" y="f38"/>
                      </a:lnTo>
                      <a:arcTo wR="f75" hR="f47" stAng="f87" swAng="f88"/>
                      <a:close/>
                    </a:path>
                  </a:pathLst>
                </a:custGeom>
                <a:solidFill>
                  <a:srgbClr val="60BED4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29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Arial"/>
                  </a:endParaRPr>
                </a:p>
              </p:txBody>
            </p:sp>
          </p:grpSp>
          <p:sp>
            <p:nvSpPr>
              <p:cNvPr id="18" name="Rectangle 13">
                <a:extLst>
                  <a:ext uri="{FF2B5EF4-FFF2-40B4-BE49-F238E27FC236}">
                    <a16:creationId xmlns:a16="http://schemas.microsoft.com/office/drawing/2014/main" id="{93A831D6-0D81-430F-A82A-949405196A75}"/>
                  </a:ext>
                </a:extLst>
              </p:cNvPr>
              <p:cNvSpPr/>
              <p:nvPr/>
            </p:nvSpPr>
            <p:spPr>
              <a:xfrm rot="10800009" flipV="1">
                <a:off x="1901622" y="4927921"/>
                <a:ext cx="2321122" cy="17903"/>
              </a:xfrm>
              <a:prstGeom prst="rect">
                <a:avLst/>
              </a:prstGeom>
              <a:solidFill>
                <a:srgbClr val="60BE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8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41925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>
            <a:extLst>
              <a:ext uri="{FF2B5EF4-FFF2-40B4-BE49-F238E27FC236}">
                <a16:creationId xmlns:a16="http://schemas.microsoft.com/office/drawing/2014/main" id="{033CC605-EFEF-41E4-B12E-57AFDDC0547B}"/>
              </a:ext>
            </a:extLst>
          </p:cNvPr>
          <p:cNvSpPr/>
          <p:nvPr/>
        </p:nvSpPr>
        <p:spPr>
          <a:xfrm rot="16200004">
            <a:off x="2768867" y="2830150"/>
            <a:ext cx="1140009" cy="11400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360"/>
              <a:gd name="f8" fmla="+- 0 0 -180"/>
              <a:gd name="f9" fmla="+- 0 0 -90"/>
              <a:gd name="f10" fmla="abs f3"/>
              <a:gd name="f11" fmla="abs f4"/>
              <a:gd name="f12" fmla="abs f5"/>
              <a:gd name="f13" fmla="val f6"/>
              <a:gd name="f14" fmla="*/ f7 f0 1"/>
              <a:gd name="f15" fmla="*/ f8 f0 1"/>
              <a:gd name="f16" fmla="*/ f9 f0 1"/>
              <a:gd name="f17" fmla="?: f10 f3 1"/>
              <a:gd name="f18" fmla="?: f11 f4 1"/>
              <a:gd name="f19" fmla="?: f12 f5 1"/>
              <a:gd name="f20" fmla="*/ f14 1 f2"/>
              <a:gd name="f21" fmla="*/ f15 1 f2"/>
              <a:gd name="f22" fmla="*/ f16 1 f2"/>
              <a:gd name="f23" fmla="*/ f17 1 21600"/>
              <a:gd name="f24" fmla="*/ f18 1 21600"/>
              <a:gd name="f25" fmla="*/ 21600 f17 1"/>
              <a:gd name="f26" fmla="*/ 21600 f18 1"/>
              <a:gd name="f27" fmla="+- f20 0 f1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val f31"/>
              <a:gd name="f34" fmla="val f32"/>
              <a:gd name="f35" fmla="*/ f13 f30 1"/>
              <a:gd name="f36" fmla="+- f34 0 f13"/>
              <a:gd name="f37" fmla="+- f33 0 f13"/>
              <a:gd name="f38" fmla="*/ f34 f30 1"/>
              <a:gd name="f39" fmla="*/ f33 f30 1"/>
              <a:gd name="f40" fmla="*/ f36 1 2"/>
              <a:gd name="f41" fmla="*/ f37 1 2"/>
              <a:gd name="f42" fmla="*/ f37 1 12"/>
              <a:gd name="f43" fmla="*/ f36 7 1"/>
              <a:gd name="f44" fmla="*/ f37 7 1"/>
              <a:gd name="f45" fmla="*/ f36 11 1"/>
              <a:gd name="f46" fmla="+- f13 f40 0"/>
              <a:gd name="f47" fmla="+- f13 f41 0"/>
              <a:gd name="f48" fmla="*/ f43 1 12"/>
              <a:gd name="f49" fmla="*/ f44 1 12"/>
              <a:gd name="f50" fmla="*/ f45 1 12"/>
              <a:gd name="f51" fmla="*/ f42 f30 1"/>
              <a:gd name="f52" fmla="*/ f48 f30 1"/>
              <a:gd name="f53" fmla="*/ f49 f30 1"/>
              <a:gd name="f54" fmla="*/ f50 f30 1"/>
              <a:gd name="f55" fmla="*/ f47 f30 1"/>
              <a:gd name="f56" fmla="*/ f46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">
                <a:pos x="f35" y="f35"/>
              </a:cxn>
              <a:cxn ang="f28">
                <a:pos x="f35" y="f38"/>
              </a:cxn>
              <a:cxn ang="f28">
                <a:pos x="f39" y="f38"/>
              </a:cxn>
              <a:cxn ang="f29">
                <a:pos x="f55" y="f56"/>
              </a:cxn>
            </a:cxnLst>
            <a:rect l="f51" t="f52" r="f53" b="f54"/>
            <a:pathLst>
              <a:path>
                <a:moveTo>
                  <a:pt x="f35" y="f38"/>
                </a:moveTo>
                <a:lnTo>
                  <a:pt x="f35" y="f35"/>
                </a:lnTo>
                <a:lnTo>
                  <a:pt x="f39" y="f38"/>
                </a:lnTo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Right Triangle 6">
            <a:extLst>
              <a:ext uri="{FF2B5EF4-FFF2-40B4-BE49-F238E27FC236}">
                <a16:creationId xmlns:a16="http://schemas.microsoft.com/office/drawing/2014/main" id="{5B3BE979-0962-422A-92C6-A715838FCFDE}"/>
              </a:ext>
            </a:extLst>
          </p:cNvPr>
          <p:cNvSpPr/>
          <p:nvPr/>
        </p:nvSpPr>
        <p:spPr>
          <a:xfrm rot="5400013">
            <a:off x="398422" y="367671"/>
            <a:ext cx="1140009" cy="11400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360"/>
              <a:gd name="f8" fmla="+- 0 0 -180"/>
              <a:gd name="f9" fmla="+- 0 0 -90"/>
              <a:gd name="f10" fmla="abs f3"/>
              <a:gd name="f11" fmla="abs f4"/>
              <a:gd name="f12" fmla="abs f5"/>
              <a:gd name="f13" fmla="val f6"/>
              <a:gd name="f14" fmla="*/ f7 f0 1"/>
              <a:gd name="f15" fmla="*/ f8 f0 1"/>
              <a:gd name="f16" fmla="*/ f9 f0 1"/>
              <a:gd name="f17" fmla="?: f10 f3 1"/>
              <a:gd name="f18" fmla="?: f11 f4 1"/>
              <a:gd name="f19" fmla="?: f12 f5 1"/>
              <a:gd name="f20" fmla="*/ f14 1 f2"/>
              <a:gd name="f21" fmla="*/ f15 1 f2"/>
              <a:gd name="f22" fmla="*/ f16 1 f2"/>
              <a:gd name="f23" fmla="*/ f17 1 21600"/>
              <a:gd name="f24" fmla="*/ f18 1 21600"/>
              <a:gd name="f25" fmla="*/ 21600 f17 1"/>
              <a:gd name="f26" fmla="*/ 21600 f18 1"/>
              <a:gd name="f27" fmla="+- f20 0 f1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val f31"/>
              <a:gd name="f34" fmla="val f32"/>
              <a:gd name="f35" fmla="*/ f13 f30 1"/>
              <a:gd name="f36" fmla="+- f34 0 f13"/>
              <a:gd name="f37" fmla="+- f33 0 f13"/>
              <a:gd name="f38" fmla="*/ f34 f30 1"/>
              <a:gd name="f39" fmla="*/ f33 f30 1"/>
              <a:gd name="f40" fmla="*/ f36 1 2"/>
              <a:gd name="f41" fmla="*/ f37 1 2"/>
              <a:gd name="f42" fmla="*/ f37 1 12"/>
              <a:gd name="f43" fmla="*/ f36 7 1"/>
              <a:gd name="f44" fmla="*/ f37 7 1"/>
              <a:gd name="f45" fmla="*/ f36 11 1"/>
              <a:gd name="f46" fmla="+- f13 f40 0"/>
              <a:gd name="f47" fmla="+- f13 f41 0"/>
              <a:gd name="f48" fmla="*/ f43 1 12"/>
              <a:gd name="f49" fmla="*/ f44 1 12"/>
              <a:gd name="f50" fmla="*/ f45 1 12"/>
              <a:gd name="f51" fmla="*/ f42 f30 1"/>
              <a:gd name="f52" fmla="*/ f48 f30 1"/>
              <a:gd name="f53" fmla="*/ f49 f30 1"/>
              <a:gd name="f54" fmla="*/ f50 f30 1"/>
              <a:gd name="f55" fmla="*/ f47 f30 1"/>
              <a:gd name="f56" fmla="*/ f46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">
                <a:pos x="f35" y="f35"/>
              </a:cxn>
              <a:cxn ang="f28">
                <a:pos x="f35" y="f38"/>
              </a:cxn>
              <a:cxn ang="f28">
                <a:pos x="f39" y="f38"/>
              </a:cxn>
              <a:cxn ang="f29">
                <a:pos x="f55" y="f56"/>
              </a:cxn>
            </a:cxnLst>
            <a:rect l="f51" t="f52" r="f53" b="f54"/>
            <a:pathLst>
              <a:path>
                <a:moveTo>
                  <a:pt x="f35" y="f38"/>
                </a:moveTo>
                <a:lnTo>
                  <a:pt x="f35" y="f35"/>
                </a:lnTo>
                <a:lnTo>
                  <a:pt x="f39" y="f38"/>
                </a:lnTo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040AEEA6-3168-494A-BC8E-75DB3B7D2C08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511113" y="459357"/>
            <a:ext cx="3299603" cy="3390183"/>
          </a:xfrm>
          <a:solidFill>
            <a:srgbClr val="F2F2F2"/>
          </a:solidFill>
        </p:spPr>
        <p:txBody>
          <a:bodyPr anchor="ctr" anchorCtr="1"/>
          <a:lstStyle>
            <a:lvl1pPr marL="0" indent="0" algn="ctr">
              <a:buNone/>
              <a:defRPr lang="en-US" sz="900"/>
            </a:lvl1pPr>
          </a:lstStyle>
          <a:p>
            <a:pPr lvl="0"/>
            <a:r>
              <a:rPr lang="en-US"/>
              <a:t>Place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1224149320"/>
      </p:ext>
    </p:extLst>
  </p:cSld>
  <p:clrMapOvr>
    <a:masterClrMapping/>
  </p:clrMapOvr>
  <p:transition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6F5535CA-D931-4E21-99B2-4F5AF3F4689A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Rectangle 36">
            <a:extLst>
              <a:ext uri="{FF2B5EF4-FFF2-40B4-BE49-F238E27FC236}">
                <a16:creationId xmlns:a16="http://schemas.microsoft.com/office/drawing/2014/main" id="{895F0339-BC7B-42C2-864A-5EC9847CBB2A}"/>
              </a:ext>
            </a:extLst>
          </p:cNvPr>
          <p:cNvSpPr/>
          <p:nvPr/>
        </p:nvSpPr>
        <p:spPr>
          <a:xfrm>
            <a:off x="12701" y="4975222"/>
            <a:ext cx="3830641" cy="169858"/>
          </a:xfrm>
          <a:prstGeom prst="rect">
            <a:avLst/>
          </a:prstGeom>
          <a:solidFill>
            <a:srgbClr val="376E8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Rectangle 37">
            <a:extLst>
              <a:ext uri="{FF2B5EF4-FFF2-40B4-BE49-F238E27FC236}">
                <a16:creationId xmlns:a16="http://schemas.microsoft.com/office/drawing/2014/main" id="{87583B62-BAB2-4E9E-A046-CFC05803C4F3}"/>
              </a:ext>
            </a:extLst>
          </p:cNvPr>
          <p:cNvSpPr/>
          <p:nvPr/>
        </p:nvSpPr>
        <p:spPr>
          <a:xfrm>
            <a:off x="3827458" y="4975222"/>
            <a:ext cx="2727326" cy="169858"/>
          </a:xfrm>
          <a:prstGeom prst="rect">
            <a:avLst/>
          </a:prstGeom>
          <a:solidFill>
            <a:srgbClr val="276F8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Rectangle 38">
            <a:extLst>
              <a:ext uri="{FF2B5EF4-FFF2-40B4-BE49-F238E27FC236}">
                <a16:creationId xmlns:a16="http://schemas.microsoft.com/office/drawing/2014/main" id="{5577ACAD-8F05-4ED7-A3A0-36C4DC6D3A9F}"/>
              </a:ext>
            </a:extLst>
          </p:cNvPr>
          <p:cNvSpPr/>
          <p:nvPr/>
        </p:nvSpPr>
        <p:spPr>
          <a:xfrm>
            <a:off x="6554784" y="4975222"/>
            <a:ext cx="1612901" cy="169858"/>
          </a:xfrm>
          <a:prstGeom prst="rect">
            <a:avLst/>
          </a:pr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Rectangle 39">
            <a:extLst>
              <a:ext uri="{FF2B5EF4-FFF2-40B4-BE49-F238E27FC236}">
                <a16:creationId xmlns:a16="http://schemas.microsoft.com/office/drawing/2014/main" id="{FA7944AA-0439-46F2-973F-28AF4CFA2925}"/>
              </a:ext>
            </a:extLst>
          </p:cNvPr>
          <p:cNvSpPr/>
          <p:nvPr/>
        </p:nvSpPr>
        <p:spPr>
          <a:xfrm>
            <a:off x="8167685" y="4975222"/>
            <a:ext cx="966785" cy="169858"/>
          </a:xfrm>
          <a:prstGeom prst="rect">
            <a:avLst/>
          </a:pr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" name="Google Shape;26;p5">
            <a:extLst>
              <a:ext uri="{FF2B5EF4-FFF2-40B4-BE49-F238E27FC236}">
                <a16:creationId xmlns:a16="http://schemas.microsoft.com/office/drawing/2014/main" id="{41F311D6-090E-43C0-9AB2-8D33E0AF1A80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8" name="Google Shape;29;p5">
            <a:extLst>
              <a:ext uri="{FF2B5EF4-FFF2-40B4-BE49-F238E27FC236}">
                <a16:creationId xmlns:a16="http://schemas.microsoft.com/office/drawing/2014/main" id="{329D7DEF-21D9-430A-8EAD-817409E28A3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2E675DE-E2B1-401B-8B05-6825B5B6D595}" type="slidenum">
              <a:t>‹#›</a:t>
            </a:fld>
            <a:endParaRPr lang="en-US"/>
          </a:p>
        </p:txBody>
      </p:sp>
      <p:sp>
        <p:nvSpPr>
          <p:cNvPr id="9" name="직사각형 2">
            <a:extLst>
              <a:ext uri="{FF2B5EF4-FFF2-40B4-BE49-F238E27FC236}">
                <a16:creationId xmlns:a16="http://schemas.microsoft.com/office/drawing/2014/main" id="{3C502494-F63C-4E30-ACE7-33BF9AD94DB2}"/>
              </a:ext>
            </a:extLst>
          </p:cNvPr>
          <p:cNvSpPr/>
          <p:nvPr/>
        </p:nvSpPr>
        <p:spPr>
          <a:xfrm>
            <a:off x="5666198" y="1473262"/>
            <a:ext cx="3007882" cy="3007882"/>
          </a:xfrm>
          <a:prstGeom prst="rect">
            <a:avLst/>
          </a:pr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10" name="그림 개체 틀 5">
            <a:extLst>
              <a:ext uri="{FF2B5EF4-FFF2-40B4-BE49-F238E27FC236}">
                <a16:creationId xmlns:a16="http://schemas.microsoft.com/office/drawing/2014/main" id="{866AC905-F5B9-44F6-B686-02E097BD33E7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5406280" y="1232035"/>
            <a:ext cx="3007882" cy="3007882"/>
          </a:xfrm>
          <a:solidFill>
            <a:srgbClr val="F2F2F2"/>
          </a:solidFill>
        </p:spPr>
        <p:txBody>
          <a:bodyPr anchor="ctr" anchorCtr="1"/>
          <a:lstStyle>
            <a:lvl1pPr marL="0" indent="0" algn="ctr">
              <a:lnSpc>
                <a:spcPct val="90000"/>
              </a:lnSpc>
              <a:spcBef>
                <a:spcPts val="1000"/>
              </a:spcBef>
              <a:buNone/>
              <a:defRPr lang="en-US" sz="1200"/>
            </a:lvl1pPr>
          </a:lstStyle>
          <a:p>
            <a:pPr lvl="0"/>
            <a:r>
              <a:rPr lang="en-US"/>
              <a:t>Your Picture Here</a:t>
            </a:r>
          </a:p>
        </p:txBody>
      </p:sp>
      <p:sp>
        <p:nvSpPr>
          <p:cNvPr id="11" name="Google Shape;7;p1">
            <a:extLst>
              <a:ext uri="{FF2B5EF4-FFF2-40B4-BE49-F238E27FC236}">
                <a16:creationId xmlns:a16="http://schemas.microsoft.com/office/drawing/2014/main" id="{589128A7-FA46-4963-B0BF-07FC3C3617E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4652" y="133072"/>
            <a:ext cx="8474695" cy="7083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415545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yle slide layout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85E3046A-F838-4AB5-84D5-AF4A1EF468B5}"/>
              </a:ext>
            </a:extLst>
          </p:cNvPr>
          <p:cNvSpPr/>
          <p:nvPr/>
        </p:nvSpPr>
        <p:spPr>
          <a:xfrm>
            <a:off x="2169990" y="0"/>
            <a:ext cx="6730057" cy="51434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202402"/>
              <a:gd name="f7" fmla="val 6858000"/>
              <a:gd name="f8" fmla="val 2419756"/>
              <a:gd name="f9" fmla="val 9188795"/>
              <a:gd name="f10" fmla="+- 0 0 -90"/>
              <a:gd name="f11" fmla="*/ f3 1 9202402"/>
              <a:gd name="f12" fmla="*/ f4 1 6858000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9202402"/>
              <a:gd name="f21" fmla="*/ f17 1 6858000"/>
              <a:gd name="f22" fmla="*/ 2419756 f18 1"/>
              <a:gd name="f23" fmla="*/ 0 f17 1"/>
              <a:gd name="f24" fmla="*/ 9202402 f18 1"/>
              <a:gd name="f25" fmla="*/ 9188795 f18 1"/>
              <a:gd name="f26" fmla="*/ 6858000 f17 1"/>
              <a:gd name="f27" fmla="*/ 0 f18 1"/>
              <a:gd name="f28" fmla="+- f19 0 f1"/>
              <a:gd name="f29" fmla="*/ f22 1 9202402"/>
              <a:gd name="f30" fmla="*/ f23 1 6858000"/>
              <a:gd name="f31" fmla="*/ f24 1 9202402"/>
              <a:gd name="f32" fmla="*/ f25 1 9202402"/>
              <a:gd name="f33" fmla="*/ f26 1 6858000"/>
              <a:gd name="f34" fmla="*/ f27 1 9202402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0"/>
              <a:gd name="f43" fmla="*/ f33 1 f21"/>
              <a:gd name="f44" fmla="*/ f34 1 f20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1 1"/>
              <a:gd name="f53" fmla="*/ f43 f12 1"/>
              <a:gd name="f54" fmla="*/ f44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0"/>
              </a:cxn>
              <a:cxn ang="f28">
                <a:pos x="f52" y="f53"/>
              </a:cxn>
              <a:cxn ang="f28">
                <a:pos x="f54" y="f53"/>
              </a:cxn>
            </a:cxnLst>
            <a:rect l="f45" t="f48" r="f46" b="f47"/>
            <a:pathLst>
              <a:path w="9202402" h="6858000">
                <a:moveTo>
                  <a:pt x="f8" y="f5"/>
                </a:moveTo>
                <a:lnTo>
                  <a:pt x="f6" y="f5"/>
                </a:lnTo>
                <a:lnTo>
                  <a:pt x="f9" y="f7"/>
                </a:lnTo>
                <a:lnTo>
                  <a:pt x="f5" y="f7"/>
                </a:lnTo>
                <a:close/>
              </a:path>
            </a:pathLst>
          </a:custGeom>
          <a:solidFill>
            <a:srgbClr val="FFFFFF">
              <a:alpha val="22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" name="Freeform: Shape 6">
            <a:extLst>
              <a:ext uri="{FF2B5EF4-FFF2-40B4-BE49-F238E27FC236}">
                <a16:creationId xmlns:a16="http://schemas.microsoft.com/office/drawing/2014/main" id="{F5F493CC-0CE4-4EF7-9CE0-729A21536599}"/>
              </a:ext>
            </a:extLst>
          </p:cNvPr>
          <p:cNvSpPr/>
          <p:nvPr/>
        </p:nvSpPr>
        <p:spPr>
          <a:xfrm>
            <a:off x="2413942" y="0"/>
            <a:ext cx="6730057" cy="51434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202402"/>
              <a:gd name="f7" fmla="val 6858000"/>
              <a:gd name="f8" fmla="val 2419756"/>
              <a:gd name="f9" fmla="val 9188795"/>
              <a:gd name="f10" fmla="+- 0 0 -90"/>
              <a:gd name="f11" fmla="*/ f3 1 9202402"/>
              <a:gd name="f12" fmla="*/ f4 1 6858000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9202402"/>
              <a:gd name="f21" fmla="*/ f17 1 6858000"/>
              <a:gd name="f22" fmla="*/ 2419756 f18 1"/>
              <a:gd name="f23" fmla="*/ 0 f17 1"/>
              <a:gd name="f24" fmla="*/ 9202402 f18 1"/>
              <a:gd name="f25" fmla="*/ 9188795 f18 1"/>
              <a:gd name="f26" fmla="*/ 6858000 f17 1"/>
              <a:gd name="f27" fmla="*/ 0 f18 1"/>
              <a:gd name="f28" fmla="+- f19 0 f1"/>
              <a:gd name="f29" fmla="*/ f22 1 9202402"/>
              <a:gd name="f30" fmla="*/ f23 1 6858000"/>
              <a:gd name="f31" fmla="*/ f24 1 9202402"/>
              <a:gd name="f32" fmla="*/ f25 1 9202402"/>
              <a:gd name="f33" fmla="*/ f26 1 6858000"/>
              <a:gd name="f34" fmla="*/ f27 1 9202402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0"/>
              <a:gd name="f43" fmla="*/ f33 1 f21"/>
              <a:gd name="f44" fmla="*/ f34 1 f20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1 1"/>
              <a:gd name="f53" fmla="*/ f43 f12 1"/>
              <a:gd name="f54" fmla="*/ f44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0"/>
              </a:cxn>
              <a:cxn ang="f28">
                <a:pos x="f52" y="f53"/>
              </a:cxn>
              <a:cxn ang="f28">
                <a:pos x="f54" y="f53"/>
              </a:cxn>
            </a:cxnLst>
            <a:rect l="f45" t="f48" r="f46" b="f47"/>
            <a:pathLst>
              <a:path w="9202402" h="6858000">
                <a:moveTo>
                  <a:pt x="f8" y="f5"/>
                </a:moveTo>
                <a:lnTo>
                  <a:pt x="f6" y="f5"/>
                </a:lnTo>
                <a:lnTo>
                  <a:pt x="f9" y="f7"/>
                </a:lnTo>
                <a:lnTo>
                  <a:pt x="f5" y="f7"/>
                </a:lnTo>
                <a:close/>
              </a:path>
            </a:pathLst>
          </a:cu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9060575"/>
      </p:ext>
    </p:extLst>
  </p:cSld>
  <p:clrMapOvr>
    <a:masterClrMapping/>
  </p:clrMapOvr>
  <p:transition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>
            <a:extLst>
              <a:ext uri="{FF2B5EF4-FFF2-40B4-BE49-F238E27FC236}">
                <a16:creationId xmlns:a16="http://schemas.microsoft.com/office/drawing/2014/main" id="{C99F560B-4B9A-40CC-BBCC-136FE08F2EFE}"/>
              </a:ext>
            </a:extLst>
          </p:cNvPr>
          <p:cNvCxnSpPr/>
          <p:nvPr/>
        </p:nvCxnSpPr>
        <p:spPr>
          <a:xfrm>
            <a:off x="-1591" y="4935903"/>
            <a:ext cx="9145462" cy="0"/>
          </a:xfrm>
          <a:prstGeom prst="straightConnector1">
            <a:avLst/>
          </a:prstGeom>
          <a:noFill/>
          <a:ln w="25402" cap="flat">
            <a:solidFill>
              <a:srgbClr val="2F85A7"/>
            </a:solidFill>
            <a:prstDash val="solid"/>
          </a:ln>
        </p:spPr>
      </p:cxnSp>
      <p:sp>
        <p:nvSpPr>
          <p:cNvPr id="3" name="Google Shape;7;p1">
            <a:extLst>
              <a:ext uri="{FF2B5EF4-FFF2-40B4-BE49-F238E27FC236}">
                <a16:creationId xmlns:a16="http://schemas.microsoft.com/office/drawing/2014/main" id="{36E3DE88-8451-45AD-B315-ECA93F22F09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3792" y="132130"/>
            <a:ext cx="8474695" cy="7083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985A53B-EC52-4CEB-9DA6-5B94DBBD9687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D3384F0-745F-4926-8425-AE2FCE0A354A}"/>
              </a:ext>
            </a:extLst>
          </p:cNvPr>
          <p:cNvSpPr/>
          <p:nvPr/>
        </p:nvSpPr>
        <p:spPr>
          <a:xfrm>
            <a:off x="257175" y="819146"/>
            <a:ext cx="8886824" cy="22229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Rectangle 36">
            <a:extLst>
              <a:ext uri="{FF2B5EF4-FFF2-40B4-BE49-F238E27FC236}">
                <a16:creationId xmlns:a16="http://schemas.microsoft.com/office/drawing/2014/main" id="{14168003-23D1-4ABE-90B1-1D7C13677A90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7" name="Grupo 17">
            <a:extLst>
              <a:ext uri="{FF2B5EF4-FFF2-40B4-BE49-F238E27FC236}">
                <a16:creationId xmlns:a16="http://schemas.microsoft.com/office/drawing/2014/main" id="{91D7395E-0646-4E2D-A34F-4363C7227BCD}"/>
              </a:ext>
            </a:extLst>
          </p:cNvPr>
          <p:cNvGrpSpPr/>
          <p:nvPr/>
        </p:nvGrpSpPr>
        <p:grpSpPr>
          <a:xfrm>
            <a:off x="8325154" y="21515"/>
            <a:ext cx="661376" cy="796049"/>
            <a:chOff x="8325154" y="21515"/>
            <a:chExt cx="661376" cy="796049"/>
          </a:xfrm>
        </p:grpSpPr>
        <p:sp>
          <p:nvSpPr>
            <p:cNvPr id="8" name="Forma libre: forma 18">
              <a:extLst>
                <a:ext uri="{FF2B5EF4-FFF2-40B4-BE49-F238E27FC236}">
                  <a16:creationId xmlns:a16="http://schemas.microsoft.com/office/drawing/2014/main" id="{A4ABF1F2-4BD1-4ECA-8BA8-6D3F80400769}"/>
                </a:ext>
              </a:extLst>
            </p:cNvPr>
            <p:cNvSpPr/>
            <p:nvPr/>
          </p:nvSpPr>
          <p:spPr>
            <a:xfrm>
              <a:off x="8325154" y="192252"/>
              <a:ext cx="661376" cy="62531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00518"/>
                <a:gd name="f7" fmla="val 1040511"/>
                <a:gd name="f8" fmla="val 391383"/>
                <a:gd name="f9" fmla="val 537496"/>
                <a:gd name="f10" fmla="val 319278"/>
                <a:gd name="f11" fmla="val 533591"/>
                <a:gd name="f12" fmla="val 279654"/>
                <a:gd name="f13" fmla="val 488442"/>
                <a:gd name="f14" fmla="val 255175"/>
                <a:gd name="f15" fmla="val 427863"/>
                <a:gd name="f16" fmla="val 211931"/>
                <a:gd name="f17" fmla="val 320897"/>
                <a:gd name="f18" fmla="val 199740"/>
                <a:gd name="f19" fmla="val 209169"/>
                <a:gd name="f20" fmla="val 212027"/>
                <a:gd name="f21" fmla="val 94583"/>
                <a:gd name="f22" fmla="val 212217"/>
                <a:gd name="f23" fmla="val 92392"/>
                <a:gd name="f24" fmla="val 212884"/>
                <a:gd name="f25" fmla="val 90297"/>
                <a:gd name="f26" fmla="val 213551"/>
                <a:gd name="f27" fmla="val 87344"/>
                <a:gd name="f28" fmla="val 236030"/>
                <a:gd name="f29" fmla="val 99155"/>
                <a:gd name="f30" fmla="val 255556"/>
                <a:gd name="f31" fmla="val 93916"/>
                <a:gd name="f32" fmla="val 275940"/>
                <a:gd name="f33" fmla="val 81343"/>
                <a:gd name="f34" fmla="val 305848"/>
                <a:gd name="f35" fmla="val 62960"/>
                <a:gd name="f36" fmla="val 337281"/>
                <a:gd name="f37" fmla="val 47054"/>
                <a:gd name="f38" fmla="val 372523"/>
                <a:gd name="f39" fmla="val 27718"/>
                <a:gd name="f40" fmla="val 347949"/>
                <a:gd name="f41" fmla="val 68389"/>
                <a:gd name="f42" fmla="val 345853"/>
                <a:gd name="f43" fmla="val 109442"/>
                <a:gd name="f44" fmla="val 345758"/>
                <a:gd name="f45" fmla="val 150876"/>
                <a:gd name="f46" fmla="val 163735"/>
                <a:gd name="f47" fmla="val 341948"/>
                <a:gd name="f48" fmla="val 167068"/>
                <a:gd name="f49" fmla="val 330041"/>
                <a:gd name="f50" fmla="val 159830"/>
                <a:gd name="f51" fmla="val 312515"/>
                <a:gd name="f52" fmla="val 149162"/>
                <a:gd name="f53" fmla="val 303943"/>
                <a:gd name="f54" fmla="val 153638"/>
                <a:gd name="f55" fmla="val 305086"/>
                <a:gd name="f56" fmla="val 174117"/>
                <a:gd name="f57" fmla="val 307181"/>
                <a:gd name="f58" fmla="val 212979"/>
                <a:gd name="f59" fmla="val 321183"/>
                <a:gd name="f60" fmla="val 246983"/>
                <a:gd name="f61" fmla="val 350425"/>
                <a:gd name="f62" fmla="val 273939"/>
                <a:gd name="f63" fmla="val 356140"/>
                <a:gd name="f64" fmla="val 279273"/>
                <a:gd name="f65" fmla="val 361474"/>
                <a:gd name="f66" fmla="val 286036"/>
                <a:gd name="f67" fmla="val 364427"/>
                <a:gd name="f68" fmla="val 293180"/>
                <a:gd name="f69" fmla="val 387382"/>
                <a:gd name="f70" fmla="val 350330"/>
                <a:gd name="f71" fmla="val 419481"/>
                <a:gd name="f72" fmla="val 401098"/>
                <a:gd name="f73" fmla="val 471964"/>
                <a:gd name="f74" fmla="val 434816"/>
                <a:gd name="f75" fmla="val 542640"/>
                <a:gd name="f76" fmla="val 480251"/>
                <a:gd name="f77" fmla="val 571215"/>
                <a:gd name="f78" fmla="val 479488"/>
                <a:gd name="f79" fmla="val 642081"/>
                <a:gd name="f80" fmla="val 433483"/>
                <a:gd name="f81" fmla="val 689896"/>
                <a:gd name="f82" fmla="val 402526"/>
                <a:gd name="f83" fmla="val 719804"/>
                <a:gd name="f84" fmla="val 356045"/>
                <a:gd name="f85" fmla="val 742950"/>
                <a:gd name="f86" fmla="val 304800"/>
                <a:gd name="f87" fmla="val 749046"/>
                <a:gd name="f88" fmla="val 291275"/>
                <a:gd name="f89" fmla="val 757238"/>
                <a:gd name="f90" fmla="val 278797"/>
                <a:gd name="f91" fmla="val 765334"/>
                <a:gd name="f92" fmla="val 264414"/>
                <a:gd name="f93" fmla="val 703802"/>
                <a:gd name="f94" fmla="val 218313"/>
                <a:gd name="f95" fmla="val 669131"/>
                <a:gd name="f96" fmla="val 147257"/>
                <a:gd name="f97" fmla="val 627888"/>
                <a:gd name="f98" fmla="val 80963"/>
                <a:gd name="f99" fmla="val 610838"/>
                <a:gd name="f100" fmla="val 53435"/>
                <a:gd name="f101" fmla="val 590265"/>
                <a:gd name="f102" fmla="val 28099"/>
                <a:gd name="f103" fmla="val 570072"/>
                <a:gd name="f104" fmla="val 584168"/>
                <a:gd name="f105" fmla="val 1619"/>
                <a:gd name="f106" fmla="val 598932"/>
                <a:gd name="f107" fmla="val 2572"/>
                <a:gd name="f108" fmla="val 613506"/>
                <a:gd name="f109" fmla="val 4953"/>
                <a:gd name="f110" fmla="val 683133"/>
                <a:gd name="f111" fmla="val 16573"/>
                <a:gd name="f112" fmla="val 746760"/>
                <a:gd name="f113" fmla="val 43910"/>
                <a:gd name="f114" fmla="val 806482"/>
                <a:gd name="f115" fmla="val 80677"/>
                <a:gd name="f116" fmla="val 838105"/>
                <a:gd name="f117" fmla="val 100203"/>
                <a:gd name="f118" fmla="val 852297"/>
                <a:gd name="f119" fmla="val 99917"/>
                <a:gd name="f120" fmla="val 882301"/>
                <a:gd name="f121" fmla="val 75914"/>
                <a:gd name="f122" fmla="val 883920"/>
                <a:gd name="f123" fmla="val 88106"/>
                <a:gd name="f124" fmla="val 886016"/>
                <a:gd name="f125" fmla="val 99441"/>
                <a:gd name="f126" fmla="val 886873"/>
                <a:gd name="f127" fmla="val 110776"/>
                <a:gd name="f128" fmla="val 894398"/>
                <a:gd name="f129" fmla="val 220218"/>
                <a:gd name="f130" fmla="val 883254"/>
                <a:gd name="f131" fmla="val 327184"/>
                <a:gd name="f132" fmla="val 841248"/>
                <a:gd name="f133" fmla="val 429292"/>
                <a:gd name="f134" fmla="val 825913"/>
                <a:gd name="f135" fmla="val 466534"/>
                <a:gd name="f136" fmla="val 803720"/>
                <a:gd name="f137" fmla="val 499682"/>
                <a:gd name="f138" fmla="val 766858"/>
                <a:gd name="f139" fmla="val 519208"/>
                <a:gd name="f140" fmla="val 752094"/>
                <a:gd name="f141" fmla="val 527018"/>
                <a:gd name="f142" fmla="val 735330"/>
                <a:gd name="f143" fmla="val 531114"/>
                <a:gd name="f144" fmla="val 717804"/>
                <a:gd name="f145" fmla="val 740188"/>
                <a:gd name="f146" fmla="val 544544"/>
                <a:gd name="f147" fmla="val 762286"/>
                <a:gd name="f148" fmla="val 550545"/>
                <a:gd name="f149" fmla="val 783622"/>
                <a:gd name="f150" fmla="val 558546"/>
                <a:gd name="f151" fmla="val 851059"/>
                <a:gd name="f152" fmla="val 583978"/>
                <a:gd name="f153" fmla="val 918306"/>
                <a:gd name="f154" fmla="val 610076"/>
                <a:gd name="f155" fmla="val 985457"/>
                <a:gd name="f156" fmla="val 636175"/>
                <a:gd name="f157" fmla="val 991077"/>
                <a:gd name="f158" fmla="val 638366"/>
                <a:gd name="f159" fmla="val 996029"/>
                <a:gd name="f160" fmla="val 642176"/>
                <a:gd name="f161" fmla="val 1001459"/>
                <a:gd name="f162" fmla="val 644843"/>
                <a:gd name="f163" fmla="val 1018509"/>
                <a:gd name="f164" fmla="val 653129"/>
                <a:gd name="f165" fmla="val 1027081"/>
                <a:gd name="f166" fmla="val 666179"/>
                <a:gd name="f167" fmla="val 1030796"/>
                <a:gd name="f168" fmla="val 685419"/>
                <a:gd name="f169" fmla="val 1053179"/>
                <a:gd name="f170" fmla="val 801434"/>
                <a:gd name="f171" fmla="val 1076802"/>
                <a:gd name="f172" fmla="val 917162"/>
                <a:gd name="f173" fmla="val 1099947"/>
                <a:gd name="f174" fmla="val 1032986"/>
                <a:gd name="f175" fmla="val 1100328"/>
                <a:gd name="f176" fmla="val 1035082"/>
                <a:gd name="f177" fmla="val 1037272"/>
                <a:gd name="f178" fmla="val 1100519"/>
                <a:gd name="f179" fmla="val 733902"/>
                <a:gd name="f180" fmla="val 367761"/>
                <a:gd name="f181" fmla="val 8192"/>
                <a:gd name="f182" fmla="val 1004411"/>
                <a:gd name="f183" fmla="val 16193"/>
                <a:gd name="f184" fmla="val 969074"/>
                <a:gd name="f185" fmla="val 24289"/>
                <a:gd name="f186" fmla="val 933736"/>
                <a:gd name="f187" fmla="val 44005"/>
                <a:gd name="f188" fmla="val 847630"/>
                <a:gd name="f189" fmla="val 63341"/>
                <a:gd name="f190" fmla="val 761429"/>
                <a:gd name="f191" fmla="val 84106"/>
                <a:gd name="f192" fmla="val 675608"/>
                <a:gd name="f193" fmla="val 86487"/>
                <a:gd name="f194" fmla="val 665798"/>
                <a:gd name="f195" fmla="val 95345"/>
                <a:gd name="f196" fmla="val 654177"/>
                <a:gd name="f197" fmla="val 104299"/>
                <a:gd name="f198" fmla="val 649796"/>
                <a:gd name="f199" fmla="val 147828"/>
                <a:gd name="f200" fmla="val 628555"/>
                <a:gd name="f201" fmla="val 191738"/>
                <a:gd name="f202" fmla="val 607600"/>
                <a:gd name="f203" fmla="val 236792"/>
                <a:gd name="f204" fmla="val 590169"/>
                <a:gd name="f205" fmla="val 287560"/>
                <a:gd name="f206" fmla="val 570738"/>
                <a:gd name="f207" fmla="val 339853"/>
                <a:gd name="f208" fmla="val 554926"/>
                <a:gd name="f209" fmla="val 778288"/>
                <a:gd name="f210" fmla="val 810768"/>
                <a:gd name="f211" fmla="val 808863"/>
                <a:gd name="f212" fmla="val 778193"/>
                <a:gd name="f213" fmla="val 807053"/>
                <a:gd name="f214" fmla="val 805148"/>
                <a:gd name="f215" fmla="val 780002"/>
                <a:gd name="f216" fmla="val 804482"/>
                <a:gd name="f217" fmla="val 781812"/>
                <a:gd name="f218" fmla="val 803624"/>
                <a:gd name="f219" fmla="val 783717"/>
                <a:gd name="f220" fmla="val 803053"/>
                <a:gd name="f221" fmla="val 823818"/>
                <a:gd name="f222" fmla="val 790670"/>
                <a:gd name="f223" fmla="val 837438"/>
                <a:gd name="f224" fmla="val 752380"/>
                <a:gd name="f225" fmla="val 813054"/>
                <a:gd name="f226" fmla="val 718280"/>
                <a:gd name="f227" fmla="val 805720"/>
                <a:gd name="f228" fmla="val 708089"/>
                <a:gd name="f229" fmla="val 796767"/>
                <a:gd name="f230" fmla="val 698564"/>
                <a:gd name="f231" fmla="val 787051"/>
                <a:gd name="f232" fmla="val 690848"/>
                <a:gd name="f233" fmla="val 782098"/>
                <a:gd name="f234" fmla="val 686943"/>
                <a:gd name="f235" fmla="val 772859"/>
                <a:gd name="f236" fmla="val 684848"/>
                <a:gd name="f237" fmla="val 686562"/>
                <a:gd name="f238" fmla="val 715995"/>
                <a:gd name="f239" fmla="val 701516"/>
                <a:gd name="f240" fmla="val 681228"/>
                <a:gd name="f241" fmla="val 734663"/>
                <a:gd name="f242" fmla="val 660273"/>
                <a:gd name="f243" fmla="val 783146"/>
                <a:gd name="f244" fmla="val 658368"/>
                <a:gd name="f245" fmla="val 787527"/>
                <a:gd name="f246" fmla="val 654558"/>
                <a:gd name="f247" fmla="val 794099"/>
                <a:gd name="f248" fmla="val 651129"/>
                <a:gd name="f249" fmla="val 794385"/>
                <a:gd name="f250" fmla="val 636270"/>
                <a:gd name="f251" fmla="val 795528"/>
                <a:gd name="f252" fmla="val 631698"/>
                <a:gd name="f253" fmla="val 805339"/>
                <a:gd name="f254" fmla="val 629222"/>
                <a:gd name="f255" fmla="val 817245"/>
                <a:gd name="f256" fmla="val 626364"/>
                <a:gd name="f257" fmla="val 831056"/>
                <a:gd name="f258" fmla="val 629317"/>
                <a:gd name="f259" fmla="val 843058"/>
                <a:gd name="f260" fmla="val 639890"/>
                <a:gd name="f261" fmla="val 853440"/>
                <a:gd name="f262" fmla="val 644747"/>
                <a:gd name="f263" fmla="val 858203"/>
                <a:gd name="f264" fmla="val 649320"/>
                <a:gd name="f265" fmla="val 864775"/>
                <a:gd name="f266" fmla="val 650558"/>
                <a:gd name="f267" fmla="val 871157"/>
                <a:gd name="f268" fmla="val 952595"/>
                <a:gd name="f269" fmla="val 733520"/>
                <a:gd name="f270" fmla="val 1009174"/>
                <a:gd name="f271" fmla="val 815245"/>
                <a:gd name="f272" fmla="val 1008888"/>
                <a:gd name="f273" fmla="val 894588"/>
                <a:gd name="f274" fmla="val 1008602"/>
                <a:gd name="f275" fmla="val 961263"/>
                <a:gd name="f276" fmla="val 951357"/>
                <a:gd name="f277" fmla="val 976503"/>
                <a:gd name="f278" fmla="val 871347"/>
                <a:gd name="f279" fmla="val 977742"/>
                <a:gd name="f280" fmla="val 864870"/>
                <a:gd name="f281" fmla="val 982790"/>
                <a:gd name="f282" fmla="val 858488"/>
                <a:gd name="f283" fmla="val 987743"/>
                <a:gd name="f284" fmla="val 853631"/>
                <a:gd name="f285" fmla="val 998411"/>
                <a:gd name="f286" fmla="val 843153"/>
                <a:gd name="f287" fmla="val 1001935"/>
                <a:gd name="f288" fmla="val 830294"/>
                <a:gd name="f289" fmla="val 997934"/>
                <a:gd name="f290" fmla="val 817340"/>
                <a:gd name="f291" fmla="val 995363"/>
                <a:gd name="f292" fmla="val 808958"/>
                <a:gd name="f293" fmla="val 988124"/>
                <a:gd name="f294" fmla="val 797909"/>
                <a:gd name="f295" fmla="val 980885"/>
                <a:gd name="f296" fmla="val 796004"/>
                <a:gd name="f297" fmla="val 971455"/>
                <a:gd name="f298" fmla="val 793528"/>
                <a:gd name="f299" fmla="val 969169"/>
                <a:gd name="f300" fmla="val 788575"/>
                <a:gd name="f301" fmla="val 966311"/>
                <a:gd name="f302" fmla="val 781717"/>
                <a:gd name="f303" fmla="val 949929"/>
                <a:gd name="f304" fmla="val 742283"/>
                <a:gd name="f305" fmla="val 922211"/>
                <a:gd name="f306" fmla="val 713518"/>
                <a:gd name="f307" fmla="val 884015"/>
                <a:gd name="f308" fmla="val 694944"/>
                <a:gd name="f309" fmla="val 878967"/>
                <a:gd name="f310" fmla="val 692468"/>
                <a:gd name="f311" fmla="val 873347"/>
                <a:gd name="f312" fmla="val 691039"/>
                <a:gd name="f313" fmla="val 866870"/>
                <a:gd name="f314" fmla="val 688658"/>
                <a:gd name="f315" fmla="val 865632"/>
                <a:gd name="f316" fmla="val 707708"/>
                <a:gd name="f317" fmla="val 864680"/>
                <a:gd name="f318" fmla="val 724186"/>
                <a:gd name="f319" fmla="val 863346"/>
                <a:gd name="f320" fmla="val 740664"/>
                <a:gd name="f321" fmla="val 860393"/>
                <a:gd name="f322" fmla="val 777145"/>
                <a:gd name="f323" fmla="val 842201"/>
                <a:gd name="f324" fmla="val 800291"/>
                <a:gd name="f325" fmla="val 806672"/>
                <a:gd name="f326" fmla="val 810387"/>
                <a:gd name="f327" fmla="val 797814"/>
                <a:gd name="f328" fmla="val 812864"/>
                <a:gd name="f329" fmla="val 787718"/>
                <a:gd name="f330" fmla="val 623411"/>
                <a:gd name="f331" fmla="val 501777"/>
                <a:gd name="f332" fmla="val 621697"/>
                <a:gd name="f333" fmla="val 501396"/>
                <a:gd name="f334" fmla="val 621125"/>
                <a:gd name="f335" fmla="val 501015"/>
                <a:gd name="f336" fmla="val 620745"/>
                <a:gd name="f337" fmla="val 501110"/>
                <a:gd name="f338" fmla="val 616078"/>
                <a:gd name="f339" fmla="val 502634"/>
                <a:gd name="f340" fmla="val 611315"/>
                <a:gd name="f341" fmla="val 504158"/>
                <a:gd name="f342" fmla="val 606743"/>
                <a:gd name="f343" fmla="val 505873"/>
                <a:gd name="f344" fmla="val 575215"/>
                <a:gd name="f345" fmla="val 517970"/>
                <a:gd name="f346" fmla="val 543020"/>
                <a:gd name="f347" fmla="val 521208"/>
                <a:gd name="f348" fmla="val 511588"/>
                <a:gd name="f349" fmla="val 507301"/>
                <a:gd name="f350" fmla="val 493490"/>
                <a:gd name="f351" fmla="val 499301"/>
                <a:gd name="f352" fmla="val 484537"/>
                <a:gd name="f353" fmla="val 504444"/>
                <a:gd name="f354" fmla="val 477298"/>
                <a:gd name="f355" fmla="val 521113"/>
                <a:gd name="f356" fmla="val 468059"/>
                <a:gd name="f357" fmla="val 542544"/>
                <a:gd name="f358" fmla="val 451009"/>
                <a:gd name="f359" fmla="val 555403"/>
                <a:gd name="f360" fmla="val 429196"/>
                <a:gd name="f361" fmla="val 563594"/>
                <a:gd name="f362" fmla="val 397955"/>
                <a:gd name="f363" fmla="val 575501"/>
                <a:gd name="f364" fmla="val 388144"/>
                <a:gd name="f365" fmla="val 608648"/>
                <a:gd name="f366" fmla="val 409766"/>
                <a:gd name="f367" fmla="val 634175"/>
                <a:gd name="f368" fmla="val 420338"/>
                <a:gd name="f369" fmla="val 646652"/>
                <a:gd name="f370" fmla="val 435674"/>
                <a:gd name="f371" fmla="val 656844"/>
                <a:gd name="f372" fmla="val 450914"/>
                <a:gd name="f373" fmla="val 663226"/>
                <a:gd name="f374" fmla="val 501205"/>
                <a:gd name="f375" fmla="val 684181"/>
                <a:gd name="f376" fmla="val 554165"/>
                <a:gd name="f377" fmla="val 684752"/>
                <a:gd name="f378" fmla="val 607314"/>
                <a:gd name="f379" fmla="val 678466"/>
                <a:gd name="f380" fmla="val 637032"/>
                <a:gd name="f381" fmla="val 674942"/>
                <a:gd name="f382" fmla="val 666084"/>
                <a:gd name="f383" fmla="val 667798"/>
                <a:gd name="f384" fmla="val 691229"/>
                <a:gd name="f385" fmla="val 650367"/>
                <a:gd name="f386" fmla="val 706470"/>
                <a:gd name="f387" fmla="val 639794"/>
                <a:gd name="f388" fmla="val 717614"/>
                <a:gd name="f389" fmla="val 625983"/>
                <a:gd name="f390" fmla="val 606457"/>
                <a:gd name="f391" fmla="val 714280"/>
                <a:gd name="f392" fmla="val 586264"/>
                <a:gd name="f393" fmla="val 703517"/>
                <a:gd name="f394" fmla="val 570452"/>
                <a:gd name="f395" fmla="val 683895"/>
                <a:gd name="f396" fmla="val 564261"/>
                <a:gd name="f397" fmla="val 658654"/>
                <a:gd name="f398" fmla="val 556260"/>
                <a:gd name="f399" fmla="val 643604"/>
                <a:gd name="f400" fmla="val 538544"/>
                <a:gd name="f401" fmla="val 631889"/>
                <a:gd name="f402" fmla="val 516541"/>
                <a:gd name="f403" fmla="val 629127"/>
                <a:gd name="f404" fmla="val 511397"/>
                <a:gd name="f405" fmla="val 506254"/>
                <a:gd name="f406" fmla="+- 0 0 -90"/>
                <a:gd name="f407" fmla="*/ f3 1 1100518"/>
                <a:gd name="f408" fmla="*/ f4 1 1040511"/>
                <a:gd name="f409" fmla="val f5"/>
                <a:gd name="f410" fmla="val f6"/>
                <a:gd name="f411" fmla="val f7"/>
                <a:gd name="f412" fmla="*/ f406 f0 1"/>
                <a:gd name="f413" fmla="+- f411 0 f409"/>
                <a:gd name="f414" fmla="+- f410 0 f409"/>
                <a:gd name="f415" fmla="*/ f412 1 f2"/>
                <a:gd name="f416" fmla="*/ f414 1 1100518"/>
                <a:gd name="f417" fmla="*/ f413 1 1040511"/>
                <a:gd name="f418" fmla="*/ 391383 f414 1"/>
                <a:gd name="f419" fmla="*/ 537496 f413 1"/>
                <a:gd name="f420" fmla="*/ 255175 f414 1"/>
                <a:gd name="f421" fmla="*/ 427863 f413 1"/>
                <a:gd name="f422" fmla="*/ 212027 f414 1"/>
                <a:gd name="f423" fmla="*/ 94583 f413 1"/>
                <a:gd name="f424" fmla="*/ 213551 f414 1"/>
                <a:gd name="f425" fmla="*/ 87344 f413 1"/>
                <a:gd name="f426" fmla="*/ 275940 f414 1"/>
                <a:gd name="f427" fmla="*/ 81343 f413 1"/>
                <a:gd name="f428" fmla="*/ 372523 f414 1"/>
                <a:gd name="f429" fmla="*/ 27718 f413 1"/>
                <a:gd name="f430" fmla="*/ 345758 f414 1"/>
                <a:gd name="f431" fmla="*/ 150876 f413 1"/>
                <a:gd name="f432" fmla="*/ 330041 f414 1"/>
                <a:gd name="f433" fmla="*/ 159830 f413 1"/>
                <a:gd name="f434" fmla="*/ 305086 f414 1"/>
                <a:gd name="f435" fmla="*/ 174117 f413 1"/>
                <a:gd name="f436" fmla="*/ 350425 f414 1"/>
                <a:gd name="f437" fmla="*/ 273939 f413 1"/>
                <a:gd name="f438" fmla="*/ 364427 f414 1"/>
                <a:gd name="f439" fmla="*/ 293180 f413 1"/>
                <a:gd name="f440" fmla="*/ 471964 f414 1"/>
                <a:gd name="f441" fmla="*/ 434816 f413 1"/>
                <a:gd name="f442" fmla="*/ 642081 f414 1"/>
                <a:gd name="f443" fmla="*/ 433483 f413 1"/>
                <a:gd name="f444" fmla="*/ 742950 f414 1"/>
                <a:gd name="f445" fmla="*/ 304800 f413 1"/>
                <a:gd name="f446" fmla="*/ 765334 f414 1"/>
                <a:gd name="f447" fmla="*/ 264414 f413 1"/>
                <a:gd name="f448" fmla="*/ 627888 f414 1"/>
                <a:gd name="f449" fmla="*/ 80963 f413 1"/>
                <a:gd name="f450" fmla="*/ 570072 f414 1"/>
                <a:gd name="f451" fmla="*/ 0 f413 1"/>
                <a:gd name="f452" fmla="*/ 613506 f414 1"/>
                <a:gd name="f453" fmla="*/ 4953 f413 1"/>
                <a:gd name="f454" fmla="*/ 806482 f414 1"/>
                <a:gd name="f455" fmla="*/ 80677 f413 1"/>
                <a:gd name="f456" fmla="*/ 882301 f414 1"/>
                <a:gd name="f457" fmla="*/ 75914 f413 1"/>
                <a:gd name="f458" fmla="*/ 886873 f414 1"/>
                <a:gd name="f459" fmla="*/ 110776 f413 1"/>
                <a:gd name="f460" fmla="*/ 841248 f414 1"/>
                <a:gd name="f461" fmla="*/ 429292 f413 1"/>
                <a:gd name="f462" fmla="*/ 766858 f414 1"/>
                <a:gd name="f463" fmla="*/ 519208 f413 1"/>
                <a:gd name="f464" fmla="*/ 717804 f414 1"/>
                <a:gd name="f465" fmla="*/ 783622 f414 1"/>
                <a:gd name="f466" fmla="*/ 558546 f413 1"/>
                <a:gd name="f467" fmla="*/ 985457 f414 1"/>
                <a:gd name="f468" fmla="*/ 636175 f413 1"/>
                <a:gd name="f469" fmla="*/ 1001459 f414 1"/>
                <a:gd name="f470" fmla="*/ 644843 f413 1"/>
                <a:gd name="f471" fmla="*/ 1030796 f414 1"/>
                <a:gd name="f472" fmla="*/ 685419 f413 1"/>
                <a:gd name="f473" fmla="*/ 1099947 f414 1"/>
                <a:gd name="f474" fmla="*/ 1032986 f413 1"/>
                <a:gd name="f475" fmla="*/ 1100519 f414 1"/>
                <a:gd name="f476" fmla="*/ 1040511 f413 1"/>
                <a:gd name="f477" fmla="*/ 0 f414 1"/>
                <a:gd name="f478" fmla="*/ 24289 f414 1"/>
                <a:gd name="f479" fmla="*/ 933736 f413 1"/>
                <a:gd name="f480" fmla="*/ 84106 f414 1"/>
                <a:gd name="f481" fmla="*/ 675608 f413 1"/>
                <a:gd name="f482" fmla="*/ 104299 f414 1"/>
                <a:gd name="f483" fmla="*/ 649796 f413 1"/>
                <a:gd name="f484" fmla="*/ 236792 f414 1"/>
                <a:gd name="f485" fmla="*/ 590169 f413 1"/>
                <a:gd name="f486" fmla="*/ 778288 f414 1"/>
                <a:gd name="f487" fmla="*/ 810768 f413 1"/>
                <a:gd name="f488" fmla="*/ 778193 f414 1"/>
                <a:gd name="f489" fmla="*/ 805148 f413 1"/>
                <a:gd name="f490" fmla="*/ 783717 f414 1"/>
                <a:gd name="f491" fmla="*/ 803053 f413 1"/>
                <a:gd name="f492" fmla="*/ 813054 f414 1"/>
                <a:gd name="f493" fmla="*/ 718280 f413 1"/>
                <a:gd name="f494" fmla="*/ 787051 f414 1"/>
                <a:gd name="f495" fmla="*/ 690848 f413 1"/>
                <a:gd name="f496" fmla="*/ 686562 f413 1"/>
                <a:gd name="f497" fmla="*/ 660273 f414 1"/>
                <a:gd name="f498" fmla="*/ 783146 f413 1"/>
                <a:gd name="f499" fmla="*/ 651129 f414 1"/>
                <a:gd name="f500" fmla="*/ 794385 f413 1"/>
                <a:gd name="f501" fmla="*/ 629222 f414 1"/>
                <a:gd name="f502" fmla="*/ 817245 f413 1"/>
                <a:gd name="f503" fmla="*/ 639890 f414 1"/>
                <a:gd name="f504" fmla="*/ 853440 f413 1"/>
                <a:gd name="f505" fmla="*/ 650558 f414 1"/>
                <a:gd name="f506" fmla="*/ 871157 f413 1"/>
                <a:gd name="f507" fmla="*/ 815245 f414 1"/>
                <a:gd name="f508" fmla="*/ 1008888 f413 1"/>
                <a:gd name="f509" fmla="*/ 976503 f414 1"/>
                <a:gd name="f510" fmla="*/ 871347 f413 1"/>
                <a:gd name="f511" fmla="*/ 987743 f414 1"/>
                <a:gd name="f512" fmla="*/ 853631 f413 1"/>
                <a:gd name="f513" fmla="*/ 997934 f414 1"/>
                <a:gd name="f514" fmla="*/ 817340 f413 1"/>
                <a:gd name="f515" fmla="*/ 980885 f414 1"/>
                <a:gd name="f516" fmla="*/ 796004 f413 1"/>
                <a:gd name="f517" fmla="*/ 966311 f414 1"/>
                <a:gd name="f518" fmla="*/ 781717 f413 1"/>
                <a:gd name="f519" fmla="*/ 884015 f414 1"/>
                <a:gd name="f520" fmla="*/ 694944 f413 1"/>
                <a:gd name="f521" fmla="*/ 866870 f414 1"/>
                <a:gd name="f522" fmla="*/ 688658 f413 1"/>
                <a:gd name="f523" fmla="*/ 863346 f414 1"/>
                <a:gd name="f524" fmla="*/ 740664 f413 1"/>
                <a:gd name="f525" fmla="*/ 806672 f414 1"/>
                <a:gd name="f526" fmla="*/ 810387 f413 1"/>
                <a:gd name="f527" fmla="*/ 623411 f414 1"/>
                <a:gd name="f528" fmla="*/ 501777 f413 1"/>
                <a:gd name="f529" fmla="*/ 620745 f414 1"/>
                <a:gd name="f530" fmla="*/ 501110 f413 1"/>
                <a:gd name="f531" fmla="*/ 606743 f414 1"/>
                <a:gd name="f532" fmla="*/ 505873 f413 1"/>
                <a:gd name="f533" fmla="*/ 511588 f414 1"/>
                <a:gd name="f534" fmla="*/ 507301 f413 1"/>
                <a:gd name="f535" fmla="*/ 477298 f414 1"/>
                <a:gd name="f536" fmla="*/ 521113 f413 1"/>
                <a:gd name="f537" fmla="*/ 429196 f414 1"/>
                <a:gd name="f538" fmla="*/ 563594 f413 1"/>
                <a:gd name="f539" fmla="*/ 409766 f414 1"/>
                <a:gd name="f540" fmla="*/ 634175 f413 1"/>
                <a:gd name="f541" fmla="*/ 450914 f414 1"/>
                <a:gd name="f542" fmla="*/ 663226 f413 1"/>
                <a:gd name="f543" fmla="*/ 607314 f414 1"/>
                <a:gd name="f544" fmla="*/ 678466 f413 1"/>
                <a:gd name="f545" fmla="*/ 691229 f414 1"/>
                <a:gd name="f546" fmla="*/ 650367 f413 1"/>
                <a:gd name="f547" fmla="*/ 715995 f414 1"/>
                <a:gd name="f548" fmla="*/ 606457 f413 1"/>
                <a:gd name="f549" fmla="*/ 683895 f414 1"/>
                <a:gd name="f550" fmla="*/ 564261 f413 1"/>
                <a:gd name="f551" fmla="*/ 631889 f414 1"/>
                <a:gd name="f552" fmla="*/ 516541 f413 1"/>
                <a:gd name="f553" fmla="+- f415 0 f1"/>
                <a:gd name="f554" fmla="*/ f418 1 1100518"/>
                <a:gd name="f555" fmla="*/ f419 1 1040511"/>
                <a:gd name="f556" fmla="*/ f420 1 1100518"/>
                <a:gd name="f557" fmla="*/ f421 1 1040511"/>
                <a:gd name="f558" fmla="*/ f422 1 1100518"/>
                <a:gd name="f559" fmla="*/ f423 1 1040511"/>
                <a:gd name="f560" fmla="*/ f424 1 1100518"/>
                <a:gd name="f561" fmla="*/ f425 1 1040511"/>
                <a:gd name="f562" fmla="*/ f426 1 1100518"/>
                <a:gd name="f563" fmla="*/ f427 1 1040511"/>
                <a:gd name="f564" fmla="*/ f428 1 1100518"/>
                <a:gd name="f565" fmla="*/ f429 1 1040511"/>
                <a:gd name="f566" fmla="*/ f430 1 1100518"/>
                <a:gd name="f567" fmla="*/ f431 1 1040511"/>
                <a:gd name="f568" fmla="*/ f432 1 1100518"/>
                <a:gd name="f569" fmla="*/ f433 1 1040511"/>
                <a:gd name="f570" fmla="*/ f434 1 1100518"/>
                <a:gd name="f571" fmla="*/ f435 1 1040511"/>
                <a:gd name="f572" fmla="*/ f436 1 1100518"/>
                <a:gd name="f573" fmla="*/ f437 1 1040511"/>
                <a:gd name="f574" fmla="*/ f438 1 1100518"/>
                <a:gd name="f575" fmla="*/ f439 1 1040511"/>
                <a:gd name="f576" fmla="*/ f440 1 1100518"/>
                <a:gd name="f577" fmla="*/ f441 1 1040511"/>
                <a:gd name="f578" fmla="*/ f442 1 1100518"/>
                <a:gd name="f579" fmla="*/ f443 1 1040511"/>
                <a:gd name="f580" fmla="*/ f444 1 1100518"/>
                <a:gd name="f581" fmla="*/ f445 1 1040511"/>
                <a:gd name="f582" fmla="*/ f446 1 1100518"/>
                <a:gd name="f583" fmla="*/ f447 1 1040511"/>
                <a:gd name="f584" fmla="*/ f448 1 1100518"/>
                <a:gd name="f585" fmla="*/ f449 1 1040511"/>
                <a:gd name="f586" fmla="*/ f450 1 1100518"/>
                <a:gd name="f587" fmla="*/ f451 1 1040511"/>
                <a:gd name="f588" fmla="*/ f452 1 1100518"/>
                <a:gd name="f589" fmla="*/ f453 1 1040511"/>
                <a:gd name="f590" fmla="*/ f454 1 1100518"/>
                <a:gd name="f591" fmla="*/ f455 1 1040511"/>
                <a:gd name="f592" fmla="*/ f456 1 1100518"/>
                <a:gd name="f593" fmla="*/ f457 1 1040511"/>
                <a:gd name="f594" fmla="*/ f458 1 1100518"/>
                <a:gd name="f595" fmla="*/ f459 1 1040511"/>
                <a:gd name="f596" fmla="*/ f460 1 1100518"/>
                <a:gd name="f597" fmla="*/ f461 1 1040511"/>
                <a:gd name="f598" fmla="*/ f462 1 1100518"/>
                <a:gd name="f599" fmla="*/ f463 1 1040511"/>
                <a:gd name="f600" fmla="*/ f464 1 1100518"/>
                <a:gd name="f601" fmla="*/ f465 1 1100518"/>
                <a:gd name="f602" fmla="*/ f466 1 1040511"/>
                <a:gd name="f603" fmla="*/ f467 1 1100518"/>
                <a:gd name="f604" fmla="*/ f468 1 1040511"/>
                <a:gd name="f605" fmla="*/ f469 1 1100518"/>
                <a:gd name="f606" fmla="*/ f470 1 1040511"/>
                <a:gd name="f607" fmla="*/ f471 1 1100518"/>
                <a:gd name="f608" fmla="*/ f472 1 1040511"/>
                <a:gd name="f609" fmla="*/ f473 1 1100518"/>
                <a:gd name="f610" fmla="*/ f474 1 1040511"/>
                <a:gd name="f611" fmla="*/ f475 1 1100518"/>
                <a:gd name="f612" fmla="*/ f476 1 1040511"/>
                <a:gd name="f613" fmla="*/ f477 1 1100518"/>
                <a:gd name="f614" fmla="*/ f478 1 1100518"/>
                <a:gd name="f615" fmla="*/ f479 1 1040511"/>
                <a:gd name="f616" fmla="*/ f480 1 1100518"/>
                <a:gd name="f617" fmla="*/ f481 1 1040511"/>
                <a:gd name="f618" fmla="*/ f482 1 1100518"/>
                <a:gd name="f619" fmla="*/ f483 1 1040511"/>
                <a:gd name="f620" fmla="*/ f484 1 1100518"/>
                <a:gd name="f621" fmla="*/ f485 1 1040511"/>
                <a:gd name="f622" fmla="*/ f486 1 1100518"/>
                <a:gd name="f623" fmla="*/ f487 1 1040511"/>
                <a:gd name="f624" fmla="*/ f488 1 1100518"/>
                <a:gd name="f625" fmla="*/ f489 1 1040511"/>
                <a:gd name="f626" fmla="*/ f490 1 1100518"/>
                <a:gd name="f627" fmla="*/ f491 1 1040511"/>
                <a:gd name="f628" fmla="*/ f492 1 1100518"/>
                <a:gd name="f629" fmla="*/ f493 1 1040511"/>
                <a:gd name="f630" fmla="*/ f494 1 1100518"/>
                <a:gd name="f631" fmla="*/ f495 1 1040511"/>
                <a:gd name="f632" fmla="*/ f496 1 1040511"/>
                <a:gd name="f633" fmla="*/ f497 1 1100518"/>
                <a:gd name="f634" fmla="*/ f498 1 1040511"/>
                <a:gd name="f635" fmla="*/ f499 1 1100518"/>
                <a:gd name="f636" fmla="*/ f500 1 1040511"/>
                <a:gd name="f637" fmla="*/ f501 1 1100518"/>
                <a:gd name="f638" fmla="*/ f502 1 1040511"/>
                <a:gd name="f639" fmla="*/ f503 1 1100518"/>
                <a:gd name="f640" fmla="*/ f504 1 1040511"/>
                <a:gd name="f641" fmla="*/ f505 1 1100518"/>
                <a:gd name="f642" fmla="*/ f506 1 1040511"/>
                <a:gd name="f643" fmla="*/ f507 1 1100518"/>
                <a:gd name="f644" fmla="*/ f508 1 1040511"/>
                <a:gd name="f645" fmla="*/ f509 1 1100518"/>
                <a:gd name="f646" fmla="*/ f510 1 1040511"/>
                <a:gd name="f647" fmla="*/ f511 1 1100518"/>
                <a:gd name="f648" fmla="*/ f512 1 1040511"/>
                <a:gd name="f649" fmla="*/ f513 1 1100518"/>
                <a:gd name="f650" fmla="*/ f514 1 1040511"/>
                <a:gd name="f651" fmla="*/ f515 1 1100518"/>
                <a:gd name="f652" fmla="*/ f516 1 1040511"/>
                <a:gd name="f653" fmla="*/ f517 1 1100518"/>
                <a:gd name="f654" fmla="*/ f518 1 1040511"/>
                <a:gd name="f655" fmla="*/ f519 1 1100518"/>
                <a:gd name="f656" fmla="*/ f520 1 1040511"/>
                <a:gd name="f657" fmla="*/ f521 1 1100518"/>
                <a:gd name="f658" fmla="*/ f522 1 1040511"/>
                <a:gd name="f659" fmla="*/ f523 1 1100518"/>
                <a:gd name="f660" fmla="*/ f524 1 1040511"/>
                <a:gd name="f661" fmla="*/ f525 1 1100518"/>
                <a:gd name="f662" fmla="*/ f526 1 1040511"/>
                <a:gd name="f663" fmla="*/ f527 1 1100518"/>
                <a:gd name="f664" fmla="*/ f528 1 1040511"/>
                <a:gd name="f665" fmla="*/ f529 1 1100518"/>
                <a:gd name="f666" fmla="*/ f530 1 1040511"/>
                <a:gd name="f667" fmla="*/ f531 1 1100518"/>
                <a:gd name="f668" fmla="*/ f532 1 1040511"/>
                <a:gd name="f669" fmla="*/ f533 1 1100518"/>
                <a:gd name="f670" fmla="*/ f534 1 1040511"/>
                <a:gd name="f671" fmla="*/ f535 1 1100518"/>
                <a:gd name="f672" fmla="*/ f536 1 1040511"/>
                <a:gd name="f673" fmla="*/ f537 1 1100518"/>
                <a:gd name="f674" fmla="*/ f538 1 1040511"/>
                <a:gd name="f675" fmla="*/ f539 1 1100518"/>
                <a:gd name="f676" fmla="*/ f540 1 1040511"/>
                <a:gd name="f677" fmla="*/ f541 1 1100518"/>
                <a:gd name="f678" fmla="*/ f542 1 1040511"/>
                <a:gd name="f679" fmla="*/ f543 1 1100518"/>
                <a:gd name="f680" fmla="*/ f544 1 1040511"/>
                <a:gd name="f681" fmla="*/ f545 1 1100518"/>
                <a:gd name="f682" fmla="*/ f546 1 1040511"/>
                <a:gd name="f683" fmla="*/ f547 1 1100518"/>
                <a:gd name="f684" fmla="*/ f548 1 1040511"/>
                <a:gd name="f685" fmla="*/ f549 1 1100518"/>
                <a:gd name="f686" fmla="*/ f550 1 1040511"/>
                <a:gd name="f687" fmla="*/ f551 1 1100518"/>
                <a:gd name="f688" fmla="*/ f552 1 1040511"/>
                <a:gd name="f689" fmla="*/ f409 1 f416"/>
                <a:gd name="f690" fmla="*/ f410 1 f416"/>
                <a:gd name="f691" fmla="*/ f409 1 f417"/>
                <a:gd name="f692" fmla="*/ f411 1 f417"/>
                <a:gd name="f693" fmla="*/ f554 1 f416"/>
                <a:gd name="f694" fmla="*/ f555 1 f417"/>
                <a:gd name="f695" fmla="*/ f556 1 f416"/>
                <a:gd name="f696" fmla="*/ f557 1 f417"/>
                <a:gd name="f697" fmla="*/ f558 1 f416"/>
                <a:gd name="f698" fmla="*/ f559 1 f417"/>
                <a:gd name="f699" fmla="*/ f560 1 f416"/>
                <a:gd name="f700" fmla="*/ f561 1 f417"/>
                <a:gd name="f701" fmla="*/ f562 1 f416"/>
                <a:gd name="f702" fmla="*/ f563 1 f417"/>
                <a:gd name="f703" fmla="*/ f564 1 f416"/>
                <a:gd name="f704" fmla="*/ f565 1 f417"/>
                <a:gd name="f705" fmla="*/ f566 1 f416"/>
                <a:gd name="f706" fmla="*/ f567 1 f417"/>
                <a:gd name="f707" fmla="*/ f568 1 f416"/>
                <a:gd name="f708" fmla="*/ f569 1 f417"/>
                <a:gd name="f709" fmla="*/ f570 1 f416"/>
                <a:gd name="f710" fmla="*/ f571 1 f417"/>
                <a:gd name="f711" fmla="*/ f572 1 f416"/>
                <a:gd name="f712" fmla="*/ f573 1 f417"/>
                <a:gd name="f713" fmla="*/ f574 1 f416"/>
                <a:gd name="f714" fmla="*/ f575 1 f417"/>
                <a:gd name="f715" fmla="*/ f576 1 f416"/>
                <a:gd name="f716" fmla="*/ f577 1 f417"/>
                <a:gd name="f717" fmla="*/ f578 1 f416"/>
                <a:gd name="f718" fmla="*/ f579 1 f417"/>
                <a:gd name="f719" fmla="*/ f580 1 f416"/>
                <a:gd name="f720" fmla="*/ f581 1 f417"/>
                <a:gd name="f721" fmla="*/ f582 1 f416"/>
                <a:gd name="f722" fmla="*/ f583 1 f417"/>
                <a:gd name="f723" fmla="*/ f584 1 f416"/>
                <a:gd name="f724" fmla="*/ f585 1 f417"/>
                <a:gd name="f725" fmla="*/ f586 1 f416"/>
                <a:gd name="f726" fmla="*/ f587 1 f417"/>
                <a:gd name="f727" fmla="*/ f588 1 f416"/>
                <a:gd name="f728" fmla="*/ f589 1 f417"/>
                <a:gd name="f729" fmla="*/ f590 1 f416"/>
                <a:gd name="f730" fmla="*/ f591 1 f417"/>
                <a:gd name="f731" fmla="*/ f592 1 f416"/>
                <a:gd name="f732" fmla="*/ f593 1 f417"/>
                <a:gd name="f733" fmla="*/ f594 1 f416"/>
                <a:gd name="f734" fmla="*/ f595 1 f417"/>
                <a:gd name="f735" fmla="*/ f596 1 f416"/>
                <a:gd name="f736" fmla="*/ f597 1 f417"/>
                <a:gd name="f737" fmla="*/ f598 1 f416"/>
                <a:gd name="f738" fmla="*/ f599 1 f417"/>
                <a:gd name="f739" fmla="*/ f600 1 f416"/>
                <a:gd name="f740" fmla="*/ f601 1 f416"/>
                <a:gd name="f741" fmla="*/ f602 1 f417"/>
                <a:gd name="f742" fmla="*/ f603 1 f416"/>
                <a:gd name="f743" fmla="*/ f604 1 f417"/>
                <a:gd name="f744" fmla="*/ f605 1 f416"/>
                <a:gd name="f745" fmla="*/ f606 1 f417"/>
                <a:gd name="f746" fmla="*/ f607 1 f416"/>
                <a:gd name="f747" fmla="*/ f608 1 f417"/>
                <a:gd name="f748" fmla="*/ f609 1 f416"/>
                <a:gd name="f749" fmla="*/ f610 1 f417"/>
                <a:gd name="f750" fmla="*/ f611 1 f416"/>
                <a:gd name="f751" fmla="*/ f612 1 f417"/>
                <a:gd name="f752" fmla="*/ f613 1 f416"/>
                <a:gd name="f753" fmla="*/ f614 1 f416"/>
                <a:gd name="f754" fmla="*/ f615 1 f417"/>
                <a:gd name="f755" fmla="*/ f616 1 f416"/>
                <a:gd name="f756" fmla="*/ f617 1 f417"/>
                <a:gd name="f757" fmla="*/ f618 1 f416"/>
                <a:gd name="f758" fmla="*/ f619 1 f417"/>
                <a:gd name="f759" fmla="*/ f620 1 f416"/>
                <a:gd name="f760" fmla="*/ f621 1 f417"/>
                <a:gd name="f761" fmla="*/ f622 1 f416"/>
                <a:gd name="f762" fmla="*/ f623 1 f417"/>
                <a:gd name="f763" fmla="*/ f624 1 f416"/>
                <a:gd name="f764" fmla="*/ f625 1 f417"/>
                <a:gd name="f765" fmla="*/ f626 1 f416"/>
                <a:gd name="f766" fmla="*/ f627 1 f417"/>
                <a:gd name="f767" fmla="*/ f628 1 f416"/>
                <a:gd name="f768" fmla="*/ f629 1 f417"/>
                <a:gd name="f769" fmla="*/ f630 1 f416"/>
                <a:gd name="f770" fmla="*/ f631 1 f417"/>
                <a:gd name="f771" fmla="*/ f632 1 f417"/>
                <a:gd name="f772" fmla="*/ f633 1 f416"/>
                <a:gd name="f773" fmla="*/ f634 1 f417"/>
                <a:gd name="f774" fmla="*/ f635 1 f416"/>
                <a:gd name="f775" fmla="*/ f636 1 f417"/>
                <a:gd name="f776" fmla="*/ f637 1 f416"/>
                <a:gd name="f777" fmla="*/ f638 1 f417"/>
                <a:gd name="f778" fmla="*/ f639 1 f416"/>
                <a:gd name="f779" fmla="*/ f640 1 f417"/>
                <a:gd name="f780" fmla="*/ f641 1 f416"/>
                <a:gd name="f781" fmla="*/ f642 1 f417"/>
                <a:gd name="f782" fmla="*/ f643 1 f416"/>
                <a:gd name="f783" fmla="*/ f644 1 f417"/>
                <a:gd name="f784" fmla="*/ f645 1 f416"/>
                <a:gd name="f785" fmla="*/ f646 1 f417"/>
                <a:gd name="f786" fmla="*/ f647 1 f416"/>
                <a:gd name="f787" fmla="*/ f648 1 f417"/>
                <a:gd name="f788" fmla="*/ f649 1 f416"/>
                <a:gd name="f789" fmla="*/ f650 1 f417"/>
                <a:gd name="f790" fmla="*/ f651 1 f416"/>
                <a:gd name="f791" fmla="*/ f652 1 f417"/>
                <a:gd name="f792" fmla="*/ f653 1 f416"/>
                <a:gd name="f793" fmla="*/ f654 1 f417"/>
                <a:gd name="f794" fmla="*/ f655 1 f416"/>
                <a:gd name="f795" fmla="*/ f656 1 f417"/>
                <a:gd name="f796" fmla="*/ f657 1 f416"/>
                <a:gd name="f797" fmla="*/ f658 1 f417"/>
                <a:gd name="f798" fmla="*/ f659 1 f416"/>
                <a:gd name="f799" fmla="*/ f660 1 f417"/>
                <a:gd name="f800" fmla="*/ f661 1 f416"/>
                <a:gd name="f801" fmla="*/ f662 1 f417"/>
                <a:gd name="f802" fmla="*/ f663 1 f416"/>
                <a:gd name="f803" fmla="*/ f664 1 f417"/>
                <a:gd name="f804" fmla="*/ f665 1 f416"/>
                <a:gd name="f805" fmla="*/ f666 1 f417"/>
                <a:gd name="f806" fmla="*/ f667 1 f416"/>
                <a:gd name="f807" fmla="*/ f668 1 f417"/>
                <a:gd name="f808" fmla="*/ f669 1 f416"/>
                <a:gd name="f809" fmla="*/ f670 1 f417"/>
                <a:gd name="f810" fmla="*/ f671 1 f416"/>
                <a:gd name="f811" fmla="*/ f672 1 f417"/>
                <a:gd name="f812" fmla="*/ f673 1 f416"/>
                <a:gd name="f813" fmla="*/ f674 1 f417"/>
                <a:gd name="f814" fmla="*/ f675 1 f416"/>
                <a:gd name="f815" fmla="*/ f676 1 f417"/>
                <a:gd name="f816" fmla="*/ f677 1 f416"/>
                <a:gd name="f817" fmla="*/ f678 1 f417"/>
                <a:gd name="f818" fmla="*/ f679 1 f416"/>
                <a:gd name="f819" fmla="*/ f680 1 f417"/>
                <a:gd name="f820" fmla="*/ f681 1 f416"/>
                <a:gd name="f821" fmla="*/ f682 1 f417"/>
                <a:gd name="f822" fmla="*/ f683 1 f416"/>
                <a:gd name="f823" fmla="*/ f684 1 f417"/>
                <a:gd name="f824" fmla="*/ f685 1 f416"/>
                <a:gd name="f825" fmla="*/ f686 1 f417"/>
                <a:gd name="f826" fmla="*/ f687 1 f416"/>
                <a:gd name="f827" fmla="*/ f688 1 f417"/>
                <a:gd name="f828" fmla="*/ f689 f407 1"/>
                <a:gd name="f829" fmla="*/ f690 f407 1"/>
                <a:gd name="f830" fmla="*/ f692 f408 1"/>
                <a:gd name="f831" fmla="*/ f691 f408 1"/>
                <a:gd name="f832" fmla="*/ f693 f407 1"/>
                <a:gd name="f833" fmla="*/ f694 f408 1"/>
                <a:gd name="f834" fmla="*/ f695 f407 1"/>
                <a:gd name="f835" fmla="*/ f696 f408 1"/>
                <a:gd name="f836" fmla="*/ f697 f407 1"/>
                <a:gd name="f837" fmla="*/ f698 f408 1"/>
                <a:gd name="f838" fmla="*/ f699 f407 1"/>
                <a:gd name="f839" fmla="*/ f700 f408 1"/>
                <a:gd name="f840" fmla="*/ f701 f407 1"/>
                <a:gd name="f841" fmla="*/ f702 f408 1"/>
                <a:gd name="f842" fmla="*/ f703 f407 1"/>
                <a:gd name="f843" fmla="*/ f704 f408 1"/>
                <a:gd name="f844" fmla="*/ f705 f407 1"/>
                <a:gd name="f845" fmla="*/ f706 f408 1"/>
                <a:gd name="f846" fmla="*/ f707 f407 1"/>
                <a:gd name="f847" fmla="*/ f708 f408 1"/>
                <a:gd name="f848" fmla="*/ f709 f407 1"/>
                <a:gd name="f849" fmla="*/ f710 f408 1"/>
                <a:gd name="f850" fmla="*/ f711 f407 1"/>
                <a:gd name="f851" fmla="*/ f712 f408 1"/>
                <a:gd name="f852" fmla="*/ f713 f407 1"/>
                <a:gd name="f853" fmla="*/ f714 f408 1"/>
                <a:gd name="f854" fmla="*/ f715 f407 1"/>
                <a:gd name="f855" fmla="*/ f716 f408 1"/>
                <a:gd name="f856" fmla="*/ f717 f407 1"/>
                <a:gd name="f857" fmla="*/ f718 f408 1"/>
                <a:gd name="f858" fmla="*/ f719 f407 1"/>
                <a:gd name="f859" fmla="*/ f720 f408 1"/>
                <a:gd name="f860" fmla="*/ f721 f407 1"/>
                <a:gd name="f861" fmla="*/ f722 f408 1"/>
                <a:gd name="f862" fmla="*/ f723 f407 1"/>
                <a:gd name="f863" fmla="*/ f724 f408 1"/>
                <a:gd name="f864" fmla="*/ f725 f407 1"/>
                <a:gd name="f865" fmla="*/ f726 f408 1"/>
                <a:gd name="f866" fmla="*/ f727 f407 1"/>
                <a:gd name="f867" fmla="*/ f728 f408 1"/>
                <a:gd name="f868" fmla="*/ f729 f407 1"/>
                <a:gd name="f869" fmla="*/ f730 f408 1"/>
                <a:gd name="f870" fmla="*/ f731 f407 1"/>
                <a:gd name="f871" fmla="*/ f732 f408 1"/>
                <a:gd name="f872" fmla="*/ f733 f407 1"/>
                <a:gd name="f873" fmla="*/ f734 f408 1"/>
                <a:gd name="f874" fmla="*/ f735 f407 1"/>
                <a:gd name="f875" fmla="*/ f736 f408 1"/>
                <a:gd name="f876" fmla="*/ f737 f407 1"/>
                <a:gd name="f877" fmla="*/ f738 f408 1"/>
                <a:gd name="f878" fmla="*/ f739 f407 1"/>
                <a:gd name="f879" fmla="*/ f740 f407 1"/>
                <a:gd name="f880" fmla="*/ f741 f408 1"/>
                <a:gd name="f881" fmla="*/ f742 f407 1"/>
                <a:gd name="f882" fmla="*/ f743 f408 1"/>
                <a:gd name="f883" fmla="*/ f744 f407 1"/>
                <a:gd name="f884" fmla="*/ f745 f408 1"/>
                <a:gd name="f885" fmla="*/ f746 f407 1"/>
                <a:gd name="f886" fmla="*/ f747 f408 1"/>
                <a:gd name="f887" fmla="*/ f748 f407 1"/>
                <a:gd name="f888" fmla="*/ f749 f408 1"/>
                <a:gd name="f889" fmla="*/ f750 f407 1"/>
                <a:gd name="f890" fmla="*/ f751 f408 1"/>
                <a:gd name="f891" fmla="*/ f752 f407 1"/>
                <a:gd name="f892" fmla="*/ f753 f407 1"/>
                <a:gd name="f893" fmla="*/ f754 f408 1"/>
                <a:gd name="f894" fmla="*/ f755 f407 1"/>
                <a:gd name="f895" fmla="*/ f756 f408 1"/>
                <a:gd name="f896" fmla="*/ f757 f407 1"/>
                <a:gd name="f897" fmla="*/ f758 f408 1"/>
                <a:gd name="f898" fmla="*/ f759 f407 1"/>
                <a:gd name="f899" fmla="*/ f760 f408 1"/>
                <a:gd name="f900" fmla="*/ f761 f407 1"/>
                <a:gd name="f901" fmla="*/ f762 f408 1"/>
                <a:gd name="f902" fmla="*/ f763 f407 1"/>
                <a:gd name="f903" fmla="*/ f764 f408 1"/>
                <a:gd name="f904" fmla="*/ f765 f407 1"/>
                <a:gd name="f905" fmla="*/ f766 f408 1"/>
                <a:gd name="f906" fmla="*/ f767 f407 1"/>
                <a:gd name="f907" fmla="*/ f768 f408 1"/>
                <a:gd name="f908" fmla="*/ f769 f407 1"/>
                <a:gd name="f909" fmla="*/ f770 f408 1"/>
                <a:gd name="f910" fmla="*/ f771 f408 1"/>
                <a:gd name="f911" fmla="*/ f772 f407 1"/>
                <a:gd name="f912" fmla="*/ f773 f408 1"/>
                <a:gd name="f913" fmla="*/ f774 f407 1"/>
                <a:gd name="f914" fmla="*/ f775 f408 1"/>
                <a:gd name="f915" fmla="*/ f776 f407 1"/>
                <a:gd name="f916" fmla="*/ f777 f408 1"/>
                <a:gd name="f917" fmla="*/ f778 f407 1"/>
                <a:gd name="f918" fmla="*/ f779 f408 1"/>
                <a:gd name="f919" fmla="*/ f780 f407 1"/>
                <a:gd name="f920" fmla="*/ f781 f408 1"/>
                <a:gd name="f921" fmla="*/ f782 f407 1"/>
                <a:gd name="f922" fmla="*/ f783 f408 1"/>
                <a:gd name="f923" fmla="*/ f784 f407 1"/>
                <a:gd name="f924" fmla="*/ f785 f408 1"/>
                <a:gd name="f925" fmla="*/ f786 f407 1"/>
                <a:gd name="f926" fmla="*/ f787 f408 1"/>
                <a:gd name="f927" fmla="*/ f788 f407 1"/>
                <a:gd name="f928" fmla="*/ f789 f408 1"/>
                <a:gd name="f929" fmla="*/ f790 f407 1"/>
                <a:gd name="f930" fmla="*/ f791 f408 1"/>
                <a:gd name="f931" fmla="*/ f792 f407 1"/>
                <a:gd name="f932" fmla="*/ f793 f408 1"/>
                <a:gd name="f933" fmla="*/ f794 f407 1"/>
                <a:gd name="f934" fmla="*/ f795 f408 1"/>
                <a:gd name="f935" fmla="*/ f796 f407 1"/>
                <a:gd name="f936" fmla="*/ f797 f408 1"/>
                <a:gd name="f937" fmla="*/ f798 f407 1"/>
                <a:gd name="f938" fmla="*/ f799 f408 1"/>
                <a:gd name="f939" fmla="*/ f800 f407 1"/>
                <a:gd name="f940" fmla="*/ f801 f408 1"/>
                <a:gd name="f941" fmla="*/ f802 f407 1"/>
                <a:gd name="f942" fmla="*/ f803 f408 1"/>
                <a:gd name="f943" fmla="*/ f804 f407 1"/>
                <a:gd name="f944" fmla="*/ f805 f408 1"/>
                <a:gd name="f945" fmla="*/ f806 f407 1"/>
                <a:gd name="f946" fmla="*/ f807 f408 1"/>
                <a:gd name="f947" fmla="*/ f808 f407 1"/>
                <a:gd name="f948" fmla="*/ f809 f408 1"/>
                <a:gd name="f949" fmla="*/ f810 f407 1"/>
                <a:gd name="f950" fmla="*/ f811 f408 1"/>
                <a:gd name="f951" fmla="*/ f812 f407 1"/>
                <a:gd name="f952" fmla="*/ f813 f408 1"/>
                <a:gd name="f953" fmla="*/ f814 f407 1"/>
                <a:gd name="f954" fmla="*/ f815 f408 1"/>
                <a:gd name="f955" fmla="*/ f816 f407 1"/>
                <a:gd name="f956" fmla="*/ f817 f408 1"/>
                <a:gd name="f957" fmla="*/ f818 f407 1"/>
                <a:gd name="f958" fmla="*/ f819 f408 1"/>
                <a:gd name="f959" fmla="*/ f820 f407 1"/>
                <a:gd name="f960" fmla="*/ f821 f408 1"/>
                <a:gd name="f961" fmla="*/ f822 f407 1"/>
                <a:gd name="f962" fmla="*/ f823 f408 1"/>
                <a:gd name="f963" fmla="*/ f824 f407 1"/>
                <a:gd name="f964" fmla="*/ f825 f408 1"/>
                <a:gd name="f965" fmla="*/ f826 f407 1"/>
                <a:gd name="f966" fmla="*/ f827 f4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53">
                  <a:pos x="f832" y="f833"/>
                </a:cxn>
                <a:cxn ang="f553">
                  <a:pos x="f834" y="f835"/>
                </a:cxn>
                <a:cxn ang="f553">
                  <a:pos x="f836" y="f837"/>
                </a:cxn>
                <a:cxn ang="f553">
                  <a:pos x="f838" y="f839"/>
                </a:cxn>
                <a:cxn ang="f553">
                  <a:pos x="f840" y="f841"/>
                </a:cxn>
                <a:cxn ang="f553">
                  <a:pos x="f842" y="f843"/>
                </a:cxn>
                <a:cxn ang="f553">
                  <a:pos x="f844" y="f845"/>
                </a:cxn>
                <a:cxn ang="f553">
                  <a:pos x="f846" y="f847"/>
                </a:cxn>
                <a:cxn ang="f553">
                  <a:pos x="f848" y="f849"/>
                </a:cxn>
                <a:cxn ang="f553">
                  <a:pos x="f850" y="f851"/>
                </a:cxn>
                <a:cxn ang="f553">
                  <a:pos x="f852" y="f853"/>
                </a:cxn>
                <a:cxn ang="f553">
                  <a:pos x="f854" y="f855"/>
                </a:cxn>
                <a:cxn ang="f553">
                  <a:pos x="f856" y="f857"/>
                </a:cxn>
                <a:cxn ang="f553">
                  <a:pos x="f858" y="f859"/>
                </a:cxn>
                <a:cxn ang="f553">
                  <a:pos x="f860" y="f861"/>
                </a:cxn>
                <a:cxn ang="f553">
                  <a:pos x="f862" y="f863"/>
                </a:cxn>
                <a:cxn ang="f553">
                  <a:pos x="f864" y="f865"/>
                </a:cxn>
                <a:cxn ang="f553">
                  <a:pos x="f866" y="f867"/>
                </a:cxn>
                <a:cxn ang="f553">
                  <a:pos x="f868" y="f869"/>
                </a:cxn>
                <a:cxn ang="f553">
                  <a:pos x="f870" y="f871"/>
                </a:cxn>
                <a:cxn ang="f553">
                  <a:pos x="f872" y="f873"/>
                </a:cxn>
                <a:cxn ang="f553">
                  <a:pos x="f874" y="f875"/>
                </a:cxn>
                <a:cxn ang="f553">
                  <a:pos x="f876" y="f877"/>
                </a:cxn>
                <a:cxn ang="f553">
                  <a:pos x="f878" y="f833"/>
                </a:cxn>
                <a:cxn ang="f553">
                  <a:pos x="f879" y="f880"/>
                </a:cxn>
                <a:cxn ang="f553">
                  <a:pos x="f881" y="f882"/>
                </a:cxn>
                <a:cxn ang="f553">
                  <a:pos x="f883" y="f884"/>
                </a:cxn>
                <a:cxn ang="f553">
                  <a:pos x="f885" y="f886"/>
                </a:cxn>
                <a:cxn ang="f553">
                  <a:pos x="f887" y="f888"/>
                </a:cxn>
                <a:cxn ang="f553">
                  <a:pos x="f889" y="f890"/>
                </a:cxn>
                <a:cxn ang="f553">
                  <a:pos x="f891" y="f890"/>
                </a:cxn>
                <a:cxn ang="f553">
                  <a:pos x="f892" y="f893"/>
                </a:cxn>
                <a:cxn ang="f553">
                  <a:pos x="f894" y="f895"/>
                </a:cxn>
                <a:cxn ang="f553">
                  <a:pos x="f896" y="f897"/>
                </a:cxn>
                <a:cxn ang="f553">
                  <a:pos x="f898" y="f899"/>
                </a:cxn>
                <a:cxn ang="f553">
                  <a:pos x="f832" y="f833"/>
                </a:cxn>
                <a:cxn ang="f553">
                  <a:pos x="f900" y="f901"/>
                </a:cxn>
                <a:cxn ang="f553">
                  <a:pos x="f902" y="f903"/>
                </a:cxn>
                <a:cxn ang="f553">
                  <a:pos x="f904" y="f905"/>
                </a:cxn>
                <a:cxn ang="f553">
                  <a:pos x="f906" y="f907"/>
                </a:cxn>
                <a:cxn ang="f553">
                  <a:pos x="f908" y="f909"/>
                </a:cxn>
                <a:cxn ang="f553">
                  <a:pos x="f876" y="f910"/>
                </a:cxn>
                <a:cxn ang="f553">
                  <a:pos x="f911" y="f912"/>
                </a:cxn>
                <a:cxn ang="f553">
                  <a:pos x="f913" y="f914"/>
                </a:cxn>
                <a:cxn ang="f553">
                  <a:pos x="f915" y="f916"/>
                </a:cxn>
                <a:cxn ang="f553">
                  <a:pos x="f917" y="f918"/>
                </a:cxn>
                <a:cxn ang="f553">
                  <a:pos x="f919" y="f920"/>
                </a:cxn>
                <a:cxn ang="f553">
                  <a:pos x="f921" y="f922"/>
                </a:cxn>
                <a:cxn ang="f553">
                  <a:pos x="f923" y="f924"/>
                </a:cxn>
                <a:cxn ang="f553">
                  <a:pos x="f925" y="f926"/>
                </a:cxn>
                <a:cxn ang="f553">
                  <a:pos x="f927" y="f928"/>
                </a:cxn>
                <a:cxn ang="f553">
                  <a:pos x="f929" y="f930"/>
                </a:cxn>
                <a:cxn ang="f553">
                  <a:pos x="f931" y="f932"/>
                </a:cxn>
                <a:cxn ang="f553">
                  <a:pos x="f933" y="f934"/>
                </a:cxn>
                <a:cxn ang="f553">
                  <a:pos x="f935" y="f936"/>
                </a:cxn>
                <a:cxn ang="f553">
                  <a:pos x="f937" y="f938"/>
                </a:cxn>
                <a:cxn ang="f553">
                  <a:pos x="f939" y="f940"/>
                </a:cxn>
                <a:cxn ang="f553">
                  <a:pos x="f900" y="f901"/>
                </a:cxn>
                <a:cxn ang="f553">
                  <a:pos x="f941" y="f942"/>
                </a:cxn>
                <a:cxn ang="f553">
                  <a:pos x="f943" y="f944"/>
                </a:cxn>
                <a:cxn ang="f553">
                  <a:pos x="f945" y="f946"/>
                </a:cxn>
                <a:cxn ang="f553">
                  <a:pos x="f947" y="f948"/>
                </a:cxn>
                <a:cxn ang="f553">
                  <a:pos x="f949" y="f950"/>
                </a:cxn>
                <a:cxn ang="f553">
                  <a:pos x="f951" y="f952"/>
                </a:cxn>
                <a:cxn ang="f553">
                  <a:pos x="f953" y="f954"/>
                </a:cxn>
                <a:cxn ang="f553">
                  <a:pos x="f955" y="f956"/>
                </a:cxn>
                <a:cxn ang="f553">
                  <a:pos x="f957" y="f958"/>
                </a:cxn>
                <a:cxn ang="f553">
                  <a:pos x="f959" y="f960"/>
                </a:cxn>
                <a:cxn ang="f553">
                  <a:pos x="f961" y="f962"/>
                </a:cxn>
                <a:cxn ang="f553">
                  <a:pos x="f963" y="f964"/>
                </a:cxn>
                <a:cxn ang="f553">
                  <a:pos x="f965" y="f966"/>
                </a:cxn>
                <a:cxn ang="f553">
                  <a:pos x="f941" y="f942"/>
                </a:cxn>
              </a:cxnLst>
              <a:rect l="f828" t="f831" r="f829" b="f830"/>
              <a:pathLst>
                <a:path w="1100518" h="104051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5"/>
                  </a:cubicBezTo>
                  <a:cubicBezTo>
                    <a:pt x="f104" y="f105"/>
                    <a:pt x="f106" y="f107"/>
                    <a:pt x="f108" y="f109"/>
                  </a:cubicBezTo>
                  <a:cubicBezTo>
                    <a:pt x="f110" y="f111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121"/>
                  </a:cubicBezTo>
                  <a:cubicBezTo>
                    <a:pt x="f122" y="f123"/>
                    <a:pt x="f124" y="f125"/>
                    <a:pt x="f126" y="f127"/>
                  </a:cubicBezTo>
                  <a:cubicBezTo>
                    <a:pt x="f128" y="f129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9"/>
                  </a:cubicBezTo>
                  <a:cubicBezTo>
                    <a:pt x="f145" y="f146"/>
                    <a:pt x="f147" y="f148"/>
                    <a:pt x="f149" y="f150"/>
                  </a:cubicBezTo>
                  <a:cubicBezTo>
                    <a:pt x="f151" y="f152"/>
                    <a:pt x="f153" y="f154"/>
                    <a:pt x="f155" y="f156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5" y="f177"/>
                    <a:pt x="f178" y="f7"/>
                  </a:cubicBezTo>
                  <a:cubicBezTo>
                    <a:pt x="f179" y="f7"/>
                    <a:pt x="f180" y="f7"/>
                    <a:pt x="f5" y="f7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7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207" y="f208"/>
                    <a:pt x="f8" y="f9"/>
                  </a:cubicBezTo>
                  <a:close/>
                  <a:moveTo>
                    <a:pt x="f209" y="f210"/>
                  </a:moveTo>
                  <a:cubicBezTo>
                    <a:pt x="f209" y="f211"/>
                    <a:pt x="f212" y="f213"/>
                    <a:pt x="f212" y="f214"/>
                  </a:cubicBezTo>
                  <a:cubicBezTo>
                    <a:pt x="f215" y="f216"/>
                    <a:pt x="f217" y="f218"/>
                    <a:pt x="f219" y="f220"/>
                  </a:cubicBezTo>
                  <a:cubicBezTo>
                    <a:pt x="f221" y="f222"/>
                    <a:pt x="f223" y="f224"/>
                    <a:pt x="f225" y="f226"/>
                  </a:cubicBezTo>
                  <a:cubicBezTo>
                    <a:pt x="f227" y="f228"/>
                    <a:pt x="f229" y="f230"/>
                    <a:pt x="f231" y="f232"/>
                  </a:cubicBezTo>
                  <a:cubicBezTo>
                    <a:pt x="f233" y="f234"/>
                    <a:pt x="f235" y="f236"/>
                    <a:pt x="f138" y="f237"/>
                  </a:cubicBezTo>
                  <a:cubicBezTo>
                    <a:pt x="f238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2" y="f253"/>
                    <a:pt x="f254" y="f255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166" y="f268"/>
                    <a:pt x="f269" y="f270"/>
                    <a:pt x="f271" y="f272"/>
                  </a:cubicBezTo>
                  <a:cubicBezTo>
                    <a:pt x="f273" y="f274"/>
                    <a:pt x="f275" y="f276"/>
                    <a:pt x="f277" y="f278"/>
                  </a:cubicBezTo>
                  <a:cubicBezTo>
                    <a:pt x="f279" y="f280"/>
                    <a:pt x="f281" y="f282"/>
                    <a:pt x="f283" y="f284"/>
                  </a:cubicBezTo>
                  <a:cubicBezTo>
                    <a:pt x="f285" y="f286"/>
                    <a:pt x="f287" y="f288"/>
                    <a:pt x="f289" y="f290"/>
                  </a:cubicBezTo>
                  <a:cubicBezTo>
                    <a:pt x="f291" y="f292"/>
                    <a:pt x="f293" y="f294"/>
                    <a:pt x="f295" y="f296"/>
                  </a:cubicBezTo>
                  <a:cubicBezTo>
                    <a:pt x="f297" y="f298"/>
                    <a:pt x="f299" y="f300"/>
                    <a:pt x="f301" y="f302"/>
                  </a:cubicBezTo>
                  <a:cubicBezTo>
                    <a:pt x="f303" y="f304"/>
                    <a:pt x="f305" y="f306"/>
                    <a:pt x="f307" y="f308"/>
                  </a:cubicBezTo>
                  <a:cubicBezTo>
                    <a:pt x="f309" y="f310"/>
                    <a:pt x="f311" y="f312"/>
                    <a:pt x="f313" y="f314"/>
                  </a:cubicBez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210"/>
                    <a:pt x="f209" y="f210"/>
                  </a:cubicBezTo>
                  <a:close/>
                  <a:moveTo>
                    <a:pt x="f330" y="f331"/>
                  </a:moveTo>
                  <a:cubicBezTo>
                    <a:pt x="f332" y="f333"/>
                    <a:pt x="f334" y="f335"/>
                    <a:pt x="f336" y="f337"/>
                  </a:cubicBezTo>
                  <a:cubicBezTo>
                    <a:pt x="f338" y="f339"/>
                    <a:pt x="f340" y="f341"/>
                    <a:pt x="f342" y="f343"/>
                  </a:cubicBezTo>
                  <a:cubicBezTo>
                    <a:pt x="f344" y="f345"/>
                    <a:pt x="f346" y="f347"/>
                    <a:pt x="f348" y="f349"/>
                  </a:cubicBezTo>
                  <a:cubicBezTo>
                    <a:pt x="f350" y="f351"/>
                    <a:pt x="f352" y="f353"/>
                    <a:pt x="f354" y="f355"/>
                  </a:cubicBezTo>
                  <a:cubicBezTo>
                    <a:pt x="f356" y="f357"/>
                    <a:pt x="f358" y="f359"/>
                    <a:pt x="f360" y="f361"/>
                  </a:cubicBezTo>
                  <a:cubicBezTo>
                    <a:pt x="f362" y="f363"/>
                    <a:pt x="f364" y="f365"/>
                    <a:pt x="f366" y="f367"/>
                  </a:cubicBezTo>
                  <a:cubicBezTo>
                    <a:pt x="f368" y="f369"/>
                    <a:pt x="f370" y="f371"/>
                    <a:pt x="f372" y="f373"/>
                  </a:cubicBezTo>
                  <a:cubicBezTo>
                    <a:pt x="f374" y="f375"/>
                    <a:pt x="f376" y="f377"/>
                    <a:pt x="f378" y="f379"/>
                  </a:cubicBezTo>
                  <a:cubicBezTo>
                    <a:pt x="f380" y="f381"/>
                    <a:pt x="f382" y="f383"/>
                    <a:pt x="f384" y="f385"/>
                  </a:cubicBezTo>
                  <a:cubicBezTo>
                    <a:pt x="f386" y="f387"/>
                    <a:pt x="f388" y="f389"/>
                    <a:pt x="f238" y="f390"/>
                  </a:cubicBezTo>
                  <a:cubicBezTo>
                    <a:pt x="f391" y="f392"/>
                    <a:pt x="f393" y="f394"/>
                    <a:pt x="f395" y="f396"/>
                  </a:cubicBezTo>
                  <a:cubicBezTo>
                    <a:pt x="f397" y="f398"/>
                    <a:pt x="f399" y="f400"/>
                    <a:pt x="f401" y="f402"/>
                  </a:cubicBezTo>
                  <a:cubicBezTo>
                    <a:pt x="f403" y="f404"/>
                    <a:pt x="f389" y="f405"/>
                    <a:pt x="f330" y="f331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orma libre: forma 19">
              <a:extLst>
                <a:ext uri="{FF2B5EF4-FFF2-40B4-BE49-F238E27FC236}">
                  <a16:creationId xmlns:a16="http://schemas.microsoft.com/office/drawing/2014/main" id="{727523CC-6909-4129-817B-22E4B8F0242B}"/>
                </a:ext>
              </a:extLst>
            </p:cNvPr>
            <p:cNvSpPr/>
            <p:nvPr/>
          </p:nvSpPr>
          <p:spPr>
            <a:xfrm>
              <a:off x="8469812" y="21515"/>
              <a:ext cx="361361" cy="19895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1302"/>
                <a:gd name="f7" fmla="val 331065"/>
                <a:gd name="f8" fmla="val 85"/>
                <a:gd name="f9" fmla="val 322016"/>
                <a:gd name="f10" fmla="val 316111"/>
                <a:gd name="f11" fmla="val 310110"/>
                <a:gd name="f12" fmla="val 244959"/>
                <a:gd name="f13" fmla="val -106"/>
                <a:gd name="f14" fmla="val 179713"/>
                <a:gd name="f15" fmla="val 114562"/>
                <a:gd name="f16" fmla="val 275"/>
                <a:gd name="f17" fmla="val 43601"/>
                <a:gd name="f18" fmla="val 43804"/>
                <a:gd name="f19" fmla="val 167"/>
                <a:gd name="f20" fmla="val 114956"/>
                <a:gd name="f21" fmla="val 71"/>
                <a:gd name="f22" fmla="val 239257"/>
                <a:gd name="f23" fmla="val -24"/>
                <a:gd name="f24" fmla="val 363559"/>
                <a:gd name="f25" fmla="val 487860"/>
                <a:gd name="f26" fmla="val 557964"/>
                <a:gd name="f27" fmla="val 601207"/>
                <a:gd name="f28" fmla="val 43886"/>
                <a:gd name="f29" fmla="val 601303"/>
                <a:gd name="f30" fmla="val 114181"/>
                <a:gd name="f31" fmla="val 181618"/>
                <a:gd name="f32" fmla="val 248960"/>
                <a:gd name="f33" fmla="val 316397"/>
                <a:gd name="f34" fmla="val 320111"/>
                <a:gd name="f35" fmla="val 323826"/>
                <a:gd name="f36" fmla="val 330875"/>
                <a:gd name="f37" fmla="val 400802"/>
                <a:gd name="f38" fmla="val 203049"/>
                <a:gd name="f39" fmla="val 201729"/>
                <a:gd name="f40" fmla="val 204764"/>
                <a:gd name="f41" fmla="val 327078"/>
                <a:gd name="f42" fmla="val 140089"/>
                <a:gd name="f43" fmla="val 153710"/>
                <a:gd name="f44" fmla="val 325840"/>
                <a:gd name="f45" fmla="val 165997"/>
                <a:gd name="f46" fmla="val 327650"/>
                <a:gd name="f47" fmla="val 177808"/>
                <a:gd name="f48" fmla="val 328411"/>
                <a:gd name="f49" fmla="val 182951"/>
                <a:gd name="f50" fmla="val 335460"/>
                <a:gd name="f51" fmla="val 187238"/>
                <a:gd name="f52" fmla="val 339746"/>
                <a:gd name="f53" fmla="val 191810"/>
                <a:gd name="f54" fmla="val 343461"/>
                <a:gd name="f55" fmla="val 186857"/>
                <a:gd name="f56" fmla="val 350224"/>
                <a:gd name="f57" fmla="val 181999"/>
                <a:gd name="f58" fmla="val 350414"/>
                <a:gd name="f59" fmla="val 176855"/>
                <a:gd name="f60" fmla="val 351367"/>
                <a:gd name="f61" fmla="val 145899"/>
                <a:gd name="f62" fmla="val 114943"/>
                <a:gd name="f63" fmla="val 350319"/>
                <a:gd name="f64" fmla="val 83987"/>
                <a:gd name="f65" fmla="val 350129"/>
                <a:gd name="f66" fmla="val 78748"/>
                <a:gd name="f67" fmla="val 344509"/>
                <a:gd name="f68" fmla="val 70271"/>
                <a:gd name="f69" fmla="val 340032"/>
                <a:gd name="f70" fmla="val 69223"/>
                <a:gd name="f71" fmla="val 330221"/>
                <a:gd name="f72" fmla="val 66937"/>
                <a:gd name="f73" fmla="val 327173"/>
                <a:gd name="f74" fmla="val 75128"/>
                <a:gd name="f75" fmla="val 83796"/>
                <a:gd name="f76" fmla="val 326983"/>
                <a:gd name="f77" fmla="val 93988"/>
                <a:gd name="f78" fmla="val 104180"/>
                <a:gd name="f79" fmla="val 113800"/>
                <a:gd name="f80" fmla="val 310600"/>
                <a:gd name="f81" fmla="val 297170"/>
                <a:gd name="f82" fmla="val 282691"/>
                <a:gd name="f83" fmla="val 102560"/>
                <a:gd name="f84" fmla="val 284120"/>
                <a:gd name="f85" fmla="val 92273"/>
                <a:gd name="f86" fmla="val 282120"/>
                <a:gd name="f87" fmla="val 82748"/>
                <a:gd name="f88" fmla="val 280977"/>
                <a:gd name="f89" fmla="val 77414"/>
                <a:gd name="f90" fmla="val 274405"/>
                <a:gd name="f91" fmla="val 73128"/>
                <a:gd name="f92" fmla="val 270309"/>
                <a:gd name="f93" fmla="val 68366"/>
                <a:gd name="f94" fmla="val 266594"/>
                <a:gd name="f95" fmla="val 73319"/>
                <a:gd name="f96" fmla="val 259736"/>
                <a:gd name="f97" fmla="val 78272"/>
                <a:gd name="f98" fmla="val 259641"/>
                <a:gd name="f99" fmla="val 83320"/>
                <a:gd name="f100" fmla="val 258593"/>
                <a:gd name="f101" fmla="val 114276"/>
                <a:gd name="f102" fmla="val 258498"/>
                <a:gd name="f103" fmla="val 145232"/>
                <a:gd name="f104" fmla="val 259450"/>
                <a:gd name="f105" fmla="val 176093"/>
                <a:gd name="f106" fmla="val 181332"/>
                <a:gd name="f107" fmla="val 265356"/>
                <a:gd name="f108" fmla="val 189619"/>
                <a:gd name="f109" fmla="val 269928"/>
                <a:gd name="f110" fmla="val 190762"/>
                <a:gd name="f111" fmla="val 279929"/>
                <a:gd name="f112" fmla="val 193238"/>
                <a:gd name="f113" fmla="val 184952"/>
                <a:gd name="f114" fmla="val 282787"/>
                <a:gd name="f115" fmla="val 176284"/>
                <a:gd name="f116" fmla="val 282882"/>
                <a:gd name="f117" fmla="val 164378"/>
                <a:gd name="f118" fmla="val 152376"/>
                <a:gd name="f119" fmla="val 139803"/>
                <a:gd name="f120" fmla="val 298122"/>
                <a:gd name="f121" fmla="val 311266"/>
                <a:gd name="f122" fmla="+- 0 0 -90"/>
                <a:gd name="f123" fmla="*/ f3 1 601302"/>
                <a:gd name="f124" fmla="*/ f4 1 331065"/>
                <a:gd name="f125" fmla="val f5"/>
                <a:gd name="f126" fmla="val f6"/>
                <a:gd name="f127" fmla="val f7"/>
                <a:gd name="f128" fmla="*/ f122 f0 1"/>
                <a:gd name="f129" fmla="+- f127 0 f125"/>
                <a:gd name="f130" fmla="+- f126 0 f125"/>
                <a:gd name="f131" fmla="*/ f128 1 f2"/>
                <a:gd name="f132" fmla="*/ f130 1 601302"/>
                <a:gd name="f133" fmla="*/ f129 1 331065"/>
                <a:gd name="f134" fmla="*/ 85 f130 1"/>
                <a:gd name="f135" fmla="*/ 331065 f129 1"/>
                <a:gd name="f136" fmla="*/ 310110 f129 1"/>
                <a:gd name="f137" fmla="*/ 114562 f129 1"/>
                <a:gd name="f138" fmla="*/ 114956 f130 1"/>
                <a:gd name="f139" fmla="*/ 71 f129 1"/>
                <a:gd name="f140" fmla="*/ 487860 f130 1"/>
                <a:gd name="f141" fmla="*/ 601303 f130 1"/>
                <a:gd name="f142" fmla="*/ 114181 f129 1"/>
                <a:gd name="f143" fmla="*/ 316397 f129 1"/>
                <a:gd name="f144" fmla="*/ 330875 f129 1"/>
                <a:gd name="f145" fmla="*/ 327078 f130 1"/>
                <a:gd name="f146" fmla="*/ 140089 f129 1"/>
                <a:gd name="f147" fmla="*/ 327650 f130 1"/>
                <a:gd name="f148" fmla="*/ 177808 f129 1"/>
                <a:gd name="f149" fmla="*/ 339746 f130 1"/>
                <a:gd name="f150" fmla="*/ 191810 f129 1"/>
                <a:gd name="f151" fmla="*/ 350414 f130 1"/>
                <a:gd name="f152" fmla="*/ 176855 f129 1"/>
                <a:gd name="f153" fmla="*/ 350319 f130 1"/>
                <a:gd name="f154" fmla="*/ 83987 f129 1"/>
                <a:gd name="f155" fmla="*/ 340032 f130 1"/>
                <a:gd name="f156" fmla="*/ 69223 f129 1"/>
                <a:gd name="f157" fmla="*/ 83796 f129 1"/>
                <a:gd name="f158" fmla="*/ 113800 f129 1"/>
                <a:gd name="f159" fmla="*/ 282691 f130 1"/>
                <a:gd name="f160" fmla="*/ 282120 f130 1"/>
                <a:gd name="f161" fmla="*/ 82748 f129 1"/>
                <a:gd name="f162" fmla="*/ 270309 f130 1"/>
                <a:gd name="f163" fmla="*/ 68366 f129 1"/>
                <a:gd name="f164" fmla="*/ 259641 f130 1"/>
                <a:gd name="f165" fmla="*/ 83320 f129 1"/>
                <a:gd name="f166" fmla="*/ 259450 f130 1"/>
                <a:gd name="f167" fmla="*/ 176093 f129 1"/>
                <a:gd name="f168" fmla="*/ 269928 f130 1"/>
                <a:gd name="f169" fmla="*/ 190762 f129 1"/>
                <a:gd name="f170" fmla="*/ 282787 f130 1"/>
                <a:gd name="f171" fmla="*/ 176284 f129 1"/>
                <a:gd name="f172" fmla="*/ 139803 f129 1"/>
                <a:gd name="f173" fmla="+- f131 0 f1"/>
                <a:gd name="f174" fmla="*/ f134 1 601302"/>
                <a:gd name="f175" fmla="*/ f135 1 331065"/>
                <a:gd name="f176" fmla="*/ f136 1 331065"/>
                <a:gd name="f177" fmla="*/ f137 1 331065"/>
                <a:gd name="f178" fmla="*/ f138 1 601302"/>
                <a:gd name="f179" fmla="*/ f139 1 331065"/>
                <a:gd name="f180" fmla="*/ f140 1 601302"/>
                <a:gd name="f181" fmla="*/ f141 1 601302"/>
                <a:gd name="f182" fmla="*/ f142 1 331065"/>
                <a:gd name="f183" fmla="*/ f143 1 331065"/>
                <a:gd name="f184" fmla="*/ f144 1 331065"/>
                <a:gd name="f185" fmla="*/ f145 1 601302"/>
                <a:gd name="f186" fmla="*/ f146 1 331065"/>
                <a:gd name="f187" fmla="*/ f147 1 601302"/>
                <a:gd name="f188" fmla="*/ f148 1 331065"/>
                <a:gd name="f189" fmla="*/ f149 1 601302"/>
                <a:gd name="f190" fmla="*/ f150 1 331065"/>
                <a:gd name="f191" fmla="*/ f151 1 601302"/>
                <a:gd name="f192" fmla="*/ f152 1 331065"/>
                <a:gd name="f193" fmla="*/ f153 1 601302"/>
                <a:gd name="f194" fmla="*/ f154 1 331065"/>
                <a:gd name="f195" fmla="*/ f155 1 601302"/>
                <a:gd name="f196" fmla="*/ f156 1 331065"/>
                <a:gd name="f197" fmla="*/ f157 1 331065"/>
                <a:gd name="f198" fmla="*/ f158 1 331065"/>
                <a:gd name="f199" fmla="*/ f159 1 601302"/>
                <a:gd name="f200" fmla="*/ f160 1 601302"/>
                <a:gd name="f201" fmla="*/ f161 1 331065"/>
                <a:gd name="f202" fmla="*/ f162 1 601302"/>
                <a:gd name="f203" fmla="*/ f163 1 331065"/>
                <a:gd name="f204" fmla="*/ f164 1 601302"/>
                <a:gd name="f205" fmla="*/ f165 1 331065"/>
                <a:gd name="f206" fmla="*/ f166 1 601302"/>
                <a:gd name="f207" fmla="*/ f167 1 331065"/>
                <a:gd name="f208" fmla="*/ f168 1 601302"/>
                <a:gd name="f209" fmla="*/ f169 1 331065"/>
                <a:gd name="f210" fmla="*/ f170 1 601302"/>
                <a:gd name="f211" fmla="*/ f171 1 331065"/>
                <a:gd name="f212" fmla="*/ f172 1 331065"/>
                <a:gd name="f213" fmla="*/ f125 1 f132"/>
                <a:gd name="f214" fmla="*/ f126 1 f132"/>
                <a:gd name="f215" fmla="*/ f125 1 f133"/>
                <a:gd name="f216" fmla="*/ f127 1 f133"/>
                <a:gd name="f217" fmla="*/ f174 1 f132"/>
                <a:gd name="f218" fmla="*/ f175 1 f133"/>
                <a:gd name="f219" fmla="*/ f176 1 f133"/>
                <a:gd name="f220" fmla="*/ f177 1 f133"/>
                <a:gd name="f221" fmla="*/ f178 1 f132"/>
                <a:gd name="f222" fmla="*/ f179 1 f133"/>
                <a:gd name="f223" fmla="*/ f180 1 f132"/>
                <a:gd name="f224" fmla="*/ f181 1 f132"/>
                <a:gd name="f225" fmla="*/ f182 1 f133"/>
                <a:gd name="f226" fmla="*/ f183 1 f133"/>
                <a:gd name="f227" fmla="*/ f184 1 f133"/>
                <a:gd name="f228" fmla="*/ f185 1 f132"/>
                <a:gd name="f229" fmla="*/ f186 1 f133"/>
                <a:gd name="f230" fmla="*/ f187 1 f132"/>
                <a:gd name="f231" fmla="*/ f188 1 f133"/>
                <a:gd name="f232" fmla="*/ f189 1 f132"/>
                <a:gd name="f233" fmla="*/ f190 1 f133"/>
                <a:gd name="f234" fmla="*/ f191 1 f132"/>
                <a:gd name="f235" fmla="*/ f192 1 f133"/>
                <a:gd name="f236" fmla="*/ f193 1 f132"/>
                <a:gd name="f237" fmla="*/ f194 1 f133"/>
                <a:gd name="f238" fmla="*/ f195 1 f132"/>
                <a:gd name="f239" fmla="*/ f196 1 f133"/>
                <a:gd name="f240" fmla="*/ f197 1 f133"/>
                <a:gd name="f241" fmla="*/ f198 1 f133"/>
                <a:gd name="f242" fmla="*/ f199 1 f132"/>
                <a:gd name="f243" fmla="*/ f200 1 f132"/>
                <a:gd name="f244" fmla="*/ f201 1 f133"/>
                <a:gd name="f245" fmla="*/ f202 1 f132"/>
                <a:gd name="f246" fmla="*/ f203 1 f133"/>
                <a:gd name="f247" fmla="*/ f204 1 f132"/>
                <a:gd name="f248" fmla="*/ f205 1 f133"/>
                <a:gd name="f249" fmla="*/ f206 1 f132"/>
                <a:gd name="f250" fmla="*/ f207 1 f133"/>
                <a:gd name="f251" fmla="*/ f208 1 f132"/>
                <a:gd name="f252" fmla="*/ f209 1 f133"/>
                <a:gd name="f253" fmla="*/ f210 1 f132"/>
                <a:gd name="f254" fmla="*/ f211 1 f133"/>
                <a:gd name="f255" fmla="*/ f212 1 f133"/>
                <a:gd name="f256" fmla="*/ f213 f123 1"/>
                <a:gd name="f257" fmla="*/ f214 f123 1"/>
                <a:gd name="f258" fmla="*/ f216 f124 1"/>
                <a:gd name="f259" fmla="*/ f215 f124 1"/>
                <a:gd name="f260" fmla="*/ f217 f123 1"/>
                <a:gd name="f261" fmla="*/ f218 f124 1"/>
                <a:gd name="f262" fmla="*/ f219 f124 1"/>
                <a:gd name="f263" fmla="*/ f220 f124 1"/>
                <a:gd name="f264" fmla="*/ f221 f123 1"/>
                <a:gd name="f265" fmla="*/ f222 f124 1"/>
                <a:gd name="f266" fmla="*/ f223 f123 1"/>
                <a:gd name="f267" fmla="*/ f224 f123 1"/>
                <a:gd name="f268" fmla="*/ f225 f124 1"/>
                <a:gd name="f269" fmla="*/ f226 f124 1"/>
                <a:gd name="f270" fmla="*/ f227 f124 1"/>
                <a:gd name="f271" fmla="*/ f228 f123 1"/>
                <a:gd name="f272" fmla="*/ f229 f124 1"/>
                <a:gd name="f273" fmla="*/ f230 f123 1"/>
                <a:gd name="f274" fmla="*/ f231 f124 1"/>
                <a:gd name="f275" fmla="*/ f232 f123 1"/>
                <a:gd name="f276" fmla="*/ f233 f124 1"/>
                <a:gd name="f277" fmla="*/ f234 f123 1"/>
                <a:gd name="f278" fmla="*/ f235 f124 1"/>
                <a:gd name="f279" fmla="*/ f236 f123 1"/>
                <a:gd name="f280" fmla="*/ f237 f124 1"/>
                <a:gd name="f281" fmla="*/ f238 f123 1"/>
                <a:gd name="f282" fmla="*/ f239 f124 1"/>
                <a:gd name="f283" fmla="*/ f240 f124 1"/>
                <a:gd name="f284" fmla="*/ f241 f124 1"/>
                <a:gd name="f285" fmla="*/ f242 f123 1"/>
                <a:gd name="f286" fmla="*/ f243 f123 1"/>
                <a:gd name="f287" fmla="*/ f244 f124 1"/>
                <a:gd name="f288" fmla="*/ f245 f123 1"/>
                <a:gd name="f289" fmla="*/ f246 f124 1"/>
                <a:gd name="f290" fmla="*/ f247 f123 1"/>
                <a:gd name="f291" fmla="*/ f248 f124 1"/>
                <a:gd name="f292" fmla="*/ f249 f123 1"/>
                <a:gd name="f293" fmla="*/ f250 f124 1"/>
                <a:gd name="f294" fmla="*/ f251 f123 1"/>
                <a:gd name="f295" fmla="*/ f252 f124 1"/>
                <a:gd name="f296" fmla="*/ f253 f123 1"/>
                <a:gd name="f297" fmla="*/ f254 f124 1"/>
                <a:gd name="f298" fmla="*/ f255 f1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3">
                  <a:pos x="f260" y="f261"/>
                </a:cxn>
                <a:cxn ang="f173">
                  <a:pos x="f260" y="f262"/>
                </a:cxn>
                <a:cxn ang="f173">
                  <a:pos x="f260" y="f263"/>
                </a:cxn>
                <a:cxn ang="f173">
                  <a:pos x="f264" y="f265"/>
                </a:cxn>
                <a:cxn ang="f173">
                  <a:pos x="f266" y="f265"/>
                </a:cxn>
                <a:cxn ang="f173">
                  <a:pos x="f267" y="f268"/>
                </a:cxn>
                <a:cxn ang="f173">
                  <a:pos x="f267" y="f269"/>
                </a:cxn>
                <a:cxn ang="f173">
                  <a:pos x="f267" y="f270"/>
                </a:cxn>
                <a:cxn ang="f173">
                  <a:pos x="f260" y="f261"/>
                </a:cxn>
                <a:cxn ang="f173">
                  <a:pos x="f271" y="f272"/>
                </a:cxn>
                <a:cxn ang="f173">
                  <a:pos x="f273" y="f274"/>
                </a:cxn>
                <a:cxn ang="f173">
                  <a:pos x="f275" y="f276"/>
                </a:cxn>
                <a:cxn ang="f173">
                  <a:pos x="f277" y="f278"/>
                </a:cxn>
                <a:cxn ang="f173">
                  <a:pos x="f279" y="f280"/>
                </a:cxn>
                <a:cxn ang="f173">
                  <a:pos x="f281" y="f282"/>
                </a:cxn>
                <a:cxn ang="f173">
                  <a:pos x="f271" y="f283"/>
                </a:cxn>
                <a:cxn ang="f173">
                  <a:pos x="f271" y="f284"/>
                </a:cxn>
                <a:cxn ang="f173">
                  <a:pos x="f285" y="f284"/>
                </a:cxn>
                <a:cxn ang="f173">
                  <a:pos x="f286" y="f287"/>
                </a:cxn>
                <a:cxn ang="f173">
                  <a:pos x="f288" y="f289"/>
                </a:cxn>
                <a:cxn ang="f173">
                  <a:pos x="f290" y="f291"/>
                </a:cxn>
                <a:cxn ang="f173">
                  <a:pos x="f292" y="f293"/>
                </a:cxn>
                <a:cxn ang="f173">
                  <a:pos x="f294" y="f295"/>
                </a:cxn>
                <a:cxn ang="f173">
                  <a:pos x="f296" y="f297"/>
                </a:cxn>
                <a:cxn ang="f173">
                  <a:pos x="f296" y="f298"/>
                </a:cxn>
                <a:cxn ang="f173">
                  <a:pos x="f271" y="f272"/>
                </a:cxn>
              </a:cxnLst>
              <a:rect l="f256" t="f259" r="f257" b="f258"/>
              <a:pathLst>
                <a:path w="601302" h="331065">
                  <a:moveTo>
                    <a:pt x="f8" y="f7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8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3"/>
                    <a:pt x="f25" y="f21"/>
                  </a:cubicBezTo>
                  <a:cubicBezTo>
                    <a:pt x="f26" y="f19"/>
                    <a:pt x="f27" y="f28"/>
                    <a:pt x="f29" y="f30"/>
                  </a:cubicBezTo>
                  <a:cubicBezTo>
                    <a:pt x="f29" y="f31"/>
                    <a:pt x="f29" y="f32"/>
                    <a:pt x="f29" y="f33"/>
                  </a:cubicBezTo>
                  <a:cubicBezTo>
                    <a:pt x="f29" y="f34"/>
                    <a:pt x="f29" y="f35"/>
                    <a:pt x="f29" y="f36"/>
                  </a:cubicBezTo>
                  <a:cubicBezTo>
                    <a:pt x="f37" y="f38"/>
                    <a:pt x="f39" y="f40"/>
                    <a:pt x="f8" y="f7"/>
                  </a:cubicBezTo>
                  <a:close/>
                  <a:moveTo>
                    <a:pt x="f41" y="f42"/>
                  </a:move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0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41" y="f75"/>
                  </a:cubicBezTo>
                  <a:cubicBezTo>
                    <a:pt x="f76" y="f77"/>
                    <a:pt x="f41" y="f78"/>
                    <a:pt x="f41" y="f79"/>
                  </a:cubicBezTo>
                  <a:cubicBezTo>
                    <a:pt x="f80" y="f79"/>
                    <a:pt x="f81" y="f79"/>
                    <a:pt x="f82" y="f79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98" y="f106"/>
                    <a:pt x="f107" y="f108"/>
                    <a:pt x="f109" y="f110"/>
                  </a:cubicBezTo>
                  <a:cubicBezTo>
                    <a:pt x="f111" y="f112"/>
                    <a:pt x="f82" y="f113"/>
                    <a:pt x="f114" y="f115"/>
                  </a:cubicBezTo>
                  <a:cubicBezTo>
                    <a:pt x="f116" y="f117"/>
                    <a:pt x="f114" y="f118"/>
                    <a:pt x="f114" y="f119"/>
                  </a:cubicBezTo>
                  <a:cubicBezTo>
                    <a:pt x="f120" y="f42"/>
                    <a:pt x="f121" y="f42"/>
                    <a:pt x="f41" y="f42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orma libre: forma 20">
              <a:extLst>
                <a:ext uri="{FF2B5EF4-FFF2-40B4-BE49-F238E27FC236}">
                  <a16:creationId xmlns:a16="http://schemas.microsoft.com/office/drawing/2014/main" id="{95C94B51-B734-4592-8209-6C6807C3B660}"/>
                </a:ext>
              </a:extLst>
            </p:cNvPr>
            <p:cNvSpPr/>
            <p:nvPr/>
          </p:nvSpPr>
          <p:spPr>
            <a:xfrm>
              <a:off x="8779977" y="746296"/>
              <a:ext cx="67244" cy="170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1898"/>
                <a:gd name="f7" fmla="val 28325"/>
                <a:gd name="f8" fmla="val 72719"/>
                <a:gd name="f9" fmla="val 26478"/>
                <a:gd name="f10" fmla="val 63289"/>
                <a:gd name="f11" fmla="val 28859"/>
                <a:gd name="f12" fmla="val 53383"/>
                <a:gd name="f13" fmla="val 28955"/>
                <a:gd name="f14" fmla="val 43953"/>
                <a:gd name="f15" fmla="val 26668"/>
                <a:gd name="f16" fmla="val 31952"/>
                <a:gd name="f17" fmla="val 23811"/>
                <a:gd name="f18" fmla="val 20236"/>
                <a:gd name="f19" fmla="val 21049"/>
                <a:gd name="f20" fmla="val 8711"/>
                <a:gd name="f21" fmla="val 17429"/>
                <a:gd name="f22" fmla="val 4996"/>
                <a:gd name="f23" fmla="val 16286"/>
                <a:gd name="f24" fmla="val -1290"/>
                <a:gd name="f25" fmla="val 10285"/>
                <a:gd name="f26" fmla="val 234"/>
                <a:gd name="f27" fmla="val 5618"/>
                <a:gd name="f28" fmla="val 1853"/>
                <a:gd name="f29" fmla="val 665"/>
                <a:gd name="f30" fmla="val 11092"/>
                <a:gd name="f31" fmla="val -382"/>
                <a:gd name="f32" fmla="val 14997"/>
                <a:gd name="f33" fmla="val 951"/>
                <a:gd name="f34" fmla="val 42620"/>
                <a:gd name="f35" fmla="val 10666"/>
                <a:gd name="f36" fmla="val 69671"/>
                <a:gd name="f37" fmla="val 12857"/>
                <a:gd name="f38" fmla="val 97294"/>
                <a:gd name="f39" fmla="val 856"/>
                <a:gd name="f40" fmla="val 100913"/>
                <a:gd name="f41" fmla="val -668"/>
                <a:gd name="f42" fmla="val 109581"/>
                <a:gd name="f43" fmla="val -478"/>
                <a:gd name="f44" fmla="val 111486"/>
                <a:gd name="f45" fmla="val 4094"/>
                <a:gd name="f46" fmla="val 113581"/>
                <a:gd name="f47" fmla="val 9047"/>
                <a:gd name="f48" fmla="val 107199"/>
                <a:gd name="f49" fmla="val 16191"/>
                <a:gd name="f50" fmla="val 103389"/>
                <a:gd name="f51" fmla="val 17620"/>
                <a:gd name="f52" fmla="val 93388"/>
                <a:gd name="f53" fmla="val 21144"/>
                <a:gd name="f54" fmla="val 83196"/>
                <a:gd name="f55" fmla="+- 0 0 -90"/>
                <a:gd name="f56" fmla="*/ f3 1 111898"/>
                <a:gd name="f57" fmla="*/ f4 1 28325"/>
                <a:gd name="f58" fmla="val f5"/>
                <a:gd name="f59" fmla="val f6"/>
                <a:gd name="f60" fmla="val f7"/>
                <a:gd name="f61" fmla="*/ f55 f0 1"/>
                <a:gd name="f62" fmla="+- f60 0 f58"/>
                <a:gd name="f63" fmla="+- f59 0 f58"/>
                <a:gd name="f64" fmla="*/ f61 1 f2"/>
                <a:gd name="f65" fmla="*/ f63 1 111898"/>
                <a:gd name="f66" fmla="*/ f62 1 28325"/>
                <a:gd name="f67" fmla="*/ 72719 f63 1"/>
                <a:gd name="f68" fmla="*/ 26478 f62 1"/>
                <a:gd name="f69" fmla="*/ 43953 f63 1"/>
                <a:gd name="f70" fmla="*/ 26668 f62 1"/>
                <a:gd name="f71" fmla="*/ 8711 f63 1"/>
                <a:gd name="f72" fmla="*/ 17429 f62 1"/>
                <a:gd name="f73" fmla="*/ 234 f63 1"/>
                <a:gd name="f74" fmla="*/ 5618 f62 1"/>
                <a:gd name="f75" fmla="*/ 14997 f63 1"/>
                <a:gd name="f76" fmla="*/ 951 f62 1"/>
                <a:gd name="f77" fmla="*/ 97294 f63 1"/>
                <a:gd name="f78" fmla="*/ 856 f62 1"/>
                <a:gd name="f79" fmla="*/ 111486 f63 1"/>
                <a:gd name="f80" fmla="*/ 4094 f62 1"/>
                <a:gd name="f81" fmla="*/ 103389 f63 1"/>
                <a:gd name="f82" fmla="*/ 17620 f62 1"/>
                <a:gd name="f83" fmla="+- f64 0 f1"/>
                <a:gd name="f84" fmla="*/ f67 1 111898"/>
                <a:gd name="f85" fmla="*/ f68 1 28325"/>
                <a:gd name="f86" fmla="*/ f69 1 111898"/>
                <a:gd name="f87" fmla="*/ f70 1 28325"/>
                <a:gd name="f88" fmla="*/ f71 1 111898"/>
                <a:gd name="f89" fmla="*/ f72 1 28325"/>
                <a:gd name="f90" fmla="*/ f73 1 111898"/>
                <a:gd name="f91" fmla="*/ f74 1 28325"/>
                <a:gd name="f92" fmla="*/ f75 1 111898"/>
                <a:gd name="f93" fmla="*/ f76 1 28325"/>
                <a:gd name="f94" fmla="*/ f77 1 111898"/>
                <a:gd name="f95" fmla="*/ f78 1 28325"/>
                <a:gd name="f96" fmla="*/ f79 1 111898"/>
                <a:gd name="f97" fmla="*/ f80 1 28325"/>
                <a:gd name="f98" fmla="*/ f81 1 111898"/>
                <a:gd name="f99" fmla="*/ f82 1 28325"/>
                <a:gd name="f100" fmla="*/ f58 1 f65"/>
                <a:gd name="f101" fmla="*/ f59 1 f65"/>
                <a:gd name="f102" fmla="*/ f58 1 f66"/>
                <a:gd name="f103" fmla="*/ f60 1 f66"/>
                <a:gd name="f104" fmla="*/ f84 1 f65"/>
                <a:gd name="f105" fmla="*/ f85 1 f66"/>
                <a:gd name="f106" fmla="*/ f86 1 f65"/>
                <a:gd name="f107" fmla="*/ f87 1 f66"/>
                <a:gd name="f108" fmla="*/ f88 1 f65"/>
                <a:gd name="f109" fmla="*/ f89 1 f66"/>
                <a:gd name="f110" fmla="*/ f90 1 f65"/>
                <a:gd name="f111" fmla="*/ f91 1 f66"/>
                <a:gd name="f112" fmla="*/ f92 1 f65"/>
                <a:gd name="f113" fmla="*/ f93 1 f66"/>
                <a:gd name="f114" fmla="*/ f94 1 f65"/>
                <a:gd name="f115" fmla="*/ f95 1 f66"/>
                <a:gd name="f116" fmla="*/ f96 1 f65"/>
                <a:gd name="f117" fmla="*/ f97 1 f66"/>
                <a:gd name="f118" fmla="*/ f98 1 f65"/>
                <a:gd name="f119" fmla="*/ f99 1 f66"/>
                <a:gd name="f120" fmla="*/ f100 f56 1"/>
                <a:gd name="f121" fmla="*/ f101 f56 1"/>
                <a:gd name="f122" fmla="*/ f103 f57 1"/>
                <a:gd name="f123" fmla="*/ f102 f57 1"/>
                <a:gd name="f124" fmla="*/ f104 f56 1"/>
                <a:gd name="f125" fmla="*/ f105 f57 1"/>
                <a:gd name="f126" fmla="*/ f106 f56 1"/>
                <a:gd name="f127" fmla="*/ f107 f57 1"/>
                <a:gd name="f128" fmla="*/ f108 f56 1"/>
                <a:gd name="f129" fmla="*/ f109 f57 1"/>
                <a:gd name="f130" fmla="*/ f110 f56 1"/>
                <a:gd name="f131" fmla="*/ f111 f57 1"/>
                <a:gd name="f132" fmla="*/ f112 f56 1"/>
                <a:gd name="f133" fmla="*/ f113 f57 1"/>
                <a:gd name="f134" fmla="*/ f114 f56 1"/>
                <a:gd name="f135" fmla="*/ f115 f57 1"/>
                <a:gd name="f136" fmla="*/ f116 f56 1"/>
                <a:gd name="f137" fmla="*/ f117 f57 1"/>
                <a:gd name="f138" fmla="*/ f118 f56 1"/>
                <a:gd name="f139" fmla="*/ f119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">
                  <a:pos x="f124" y="f125"/>
                </a:cxn>
                <a:cxn ang="f83">
                  <a:pos x="f126" y="f127"/>
                </a:cxn>
                <a:cxn ang="f83">
                  <a:pos x="f128" y="f129"/>
                </a:cxn>
                <a:cxn ang="f83">
                  <a:pos x="f130" y="f131"/>
                </a:cxn>
                <a:cxn ang="f83">
                  <a:pos x="f132" y="f133"/>
                </a:cxn>
                <a:cxn ang="f83">
                  <a:pos x="f134" y="f135"/>
                </a:cxn>
                <a:cxn ang="f83">
                  <a:pos x="f136" y="f137"/>
                </a:cxn>
                <a:cxn ang="f83">
                  <a:pos x="f138" y="f139"/>
                </a:cxn>
                <a:cxn ang="f83">
                  <a:pos x="f124" y="f125"/>
                </a:cxn>
              </a:cxnLst>
              <a:rect l="f120" t="f123" r="f121" b="f122"/>
              <a:pathLst>
                <a:path w="111898" h="2832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17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orma libre: forma 21">
              <a:extLst>
                <a:ext uri="{FF2B5EF4-FFF2-40B4-BE49-F238E27FC236}">
                  <a16:creationId xmlns:a16="http://schemas.microsoft.com/office/drawing/2014/main" id="{8441E9FD-2BCA-48EF-A4A1-AC83D8ECAD2A}"/>
                </a:ext>
              </a:extLst>
            </p:cNvPr>
            <p:cNvSpPr/>
            <p:nvPr/>
          </p:nvSpPr>
          <p:spPr>
            <a:xfrm>
              <a:off x="8758927" y="683385"/>
              <a:ext cx="19312" cy="211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2139"/>
                <a:gd name="f7" fmla="val 35153"/>
                <a:gd name="f8" fmla="val 19825"/>
                <a:gd name="f9" fmla="val 95"/>
                <a:gd name="f10" fmla="val 24301"/>
                <a:gd name="f11" fmla="val 6572"/>
                <a:gd name="f12" fmla="val 32683"/>
                <a:gd name="f13" fmla="val 13335"/>
                <a:gd name="f14" fmla="val 32112"/>
                <a:gd name="f15" fmla="val 19336"/>
                <a:gd name="f16" fmla="val 31445"/>
                <a:gd name="f17" fmla="val 25432"/>
                <a:gd name="f18" fmla="val 22301"/>
                <a:gd name="f19" fmla="val 34862"/>
                <a:gd name="f20" fmla="val 16491"/>
                <a:gd name="f21" fmla="val 35147"/>
                <a:gd name="f22" fmla="val 10871"/>
                <a:gd name="f23" fmla="val 35433"/>
                <a:gd name="f24" fmla="val 298"/>
                <a:gd name="f25" fmla="val 26099"/>
                <a:gd name="f26" fmla="val 13"/>
                <a:gd name="f27" fmla="val 20574"/>
                <a:gd name="f28" fmla="val -368"/>
                <a:gd name="f29" fmla="val 14002"/>
                <a:gd name="f30" fmla="val 7919"/>
                <a:gd name="f31" fmla="val 6858"/>
                <a:gd name="f32" fmla="val 12395"/>
                <a:gd name="f33" fmla="val 14872"/>
                <a:gd name="f34" fmla="val 17348"/>
                <a:gd name="f35" fmla="+- 0 0 -90"/>
                <a:gd name="f36" fmla="*/ f3 1 32139"/>
                <a:gd name="f37" fmla="*/ f4 1 35153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32139"/>
                <a:gd name="f46" fmla="*/ f42 1 35153"/>
                <a:gd name="f47" fmla="*/ 19825 f43 1"/>
                <a:gd name="f48" fmla="*/ 95 f42 1"/>
                <a:gd name="f49" fmla="*/ 32112 f43 1"/>
                <a:gd name="f50" fmla="*/ 19336 f42 1"/>
                <a:gd name="f51" fmla="*/ 16491 f43 1"/>
                <a:gd name="f52" fmla="*/ 35147 f42 1"/>
                <a:gd name="f53" fmla="*/ 13 f43 1"/>
                <a:gd name="f54" fmla="*/ 20574 f42 1"/>
                <a:gd name="f55" fmla="*/ 12395 f43 1"/>
                <a:gd name="f56" fmla="*/ 0 f42 1"/>
                <a:gd name="f57" fmla="+- f44 0 f1"/>
                <a:gd name="f58" fmla="*/ f47 1 32139"/>
                <a:gd name="f59" fmla="*/ f48 1 35153"/>
                <a:gd name="f60" fmla="*/ f49 1 32139"/>
                <a:gd name="f61" fmla="*/ f50 1 35153"/>
                <a:gd name="f62" fmla="*/ f51 1 32139"/>
                <a:gd name="f63" fmla="*/ f52 1 35153"/>
                <a:gd name="f64" fmla="*/ f53 1 32139"/>
                <a:gd name="f65" fmla="*/ f54 1 35153"/>
                <a:gd name="f66" fmla="*/ f55 1 32139"/>
                <a:gd name="f67" fmla="*/ f56 1 35153"/>
                <a:gd name="f68" fmla="*/ f38 1 f45"/>
                <a:gd name="f69" fmla="*/ f39 1 f45"/>
                <a:gd name="f70" fmla="*/ f38 1 f46"/>
                <a:gd name="f71" fmla="*/ f40 1 f46"/>
                <a:gd name="f72" fmla="*/ f58 1 f45"/>
                <a:gd name="f73" fmla="*/ f59 1 f46"/>
                <a:gd name="f74" fmla="*/ f60 1 f45"/>
                <a:gd name="f75" fmla="*/ f61 1 f46"/>
                <a:gd name="f76" fmla="*/ f62 1 f45"/>
                <a:gd name="f77" fmla="*/ f63 1 f46"/>
                <a:gd name="f78" fmla="*/ f64 1 f45"/>
                <a:gd name="f79" fmla="*/ f65 1 f46"/>
                <a:gd name="f80" fmla="*/ f66 1 f45"/>
                <a:gd name="f81" fmla="*/ f67 1 f46"/>
                <a:gd name="f82" fmla="*/ f68 f36 1"/>
                <a:gd name="f83" fmla="*/ f69 f36 1"/>
                <a:gd name="f84" fmla="*/ f71 f37 1"/>
                <a:gd name="f85" fmla="*/ f70 f37 1"/>
                <a:gd name="f86" fmla="*/ f72 f36 1"/>
                <a:gd name="f87" fmla="*/ f73 f37 1"/>
                <a:gd name="f88" fmla="*/ f74 f36 1"/>
                <a:gd name="f89" fmla="*/ f75 f37 1"/>
                <a:gd name="f90" fmla="*/ f76 f36 1"/>
                <a:gd name="f91" fmla="*/ f77 f37 1"/>
                <a:gd name="f92" fmla="*/ f78 f36 1"/>
                <a:gd name="f93" fmla="*/ f79 f37 1"/>
                <a:gd name="f94" fmla="*/ f80 f36 1"/>
                <a:gd name="f95" fmla="*/ f81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86" y="f87"/>
                </a:cxn>
                <a:cxn ang="f57">
                  <a:pos x="f88" y="f89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86" y="f87"/>
                </a:cxn>
              </a:cxnLst>
              <a:rect l="f82" t="f85" r="f83" b="f84"/>
              <a:pathLst>
                <a:path w="32139" h="3515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5"/>
                  </a:cubicBezTo>
                  <a:cubicBezTo>
                    <a:pt x="f33" y="f5"/>
                    <a:pt x="f34" y="f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2" name="Forma libre: forma 22">
              <a:extLst>
                <a:ext uri="{FF2B5EF4-FFF2-40B4-BE49-F238E27FC236}">
                  <a16:creationId xmlns:a16="http://schemas.microsoft.com/office/drawing/2014/main" id="{9D909D25-8DBE-4AB9-AA86-049744ED74EA}"/>
                </a:ext>
              </a:extLst>
            </p:cNvPr>
            <p:cNvSpPr/>
            <p:nvPr/>
          </p:nvSpPr>
          <p:spPr>
            <a:xfrm>
              <a:off x="8852123" y="685644"/>
              <a:ext cx="21003" cy="188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957"/>
                <a:gd name="f7" fmla="val 31437"/>
                <a:gd name="f8" fmla="val 34958"/>
                <a:gd name="f9" fmla="val 19493"/>
                <a:gd name="f10" fmla="val 28576"/>
                <a:gd name="f11" fmla="val 23780"/>
                <a:gd name="f12" fmla="val 21813"/>
                <a:gd name="f13" fmla="val 32066"/>
                <a:gd name="f14" fmla="val 16003"/>
                <a:gd name="f15" fmla="val 31400"/>
                <a:gd name="f16" fmla="val 9716"/>
                <a:gd name="f17" fmla="val 30638"/>
                <a:gd name="f18" fmla="val 96"/>
                <a:gd name="f19" fmla="val 21589"/>
                <a:gd name="f20" fmla="val 1"/>
                <a:gd name="f21" fmla="val 16160"/>
                <a:gd name="f22" fmla="val -94"/>
                <a:gd name="f23" fmla="val 10445"/>
                <a:gd name="f24" fmla="val 9145"/>
                <a:gd name="f25" fmla="val 920"/>
                <a:gd name="f26" fmla="val 15241"/>
                <a:gd name="f27" fmla="val 62"/>
                <a:gd name="f28" fmla="val 21051"/>
                <a:gd name="f29" fmla="val -795"/>
                <a:gd name="f30" fmla="val 28195"/>
                <a:gd name="f31" fmla="val 7397"/>
                <a:gd name="f32" fmla="val 34672"/>
                <a:gd name="f33" fmla="val 11683"/>
                <a:gd name="f34" fmla="val 34863"/>
                <a:gd name="f35" fmla="val 14159"/>
                <a:gd name="f36" fmla="val 16826"/>
                <a:gd name="f37" fmla="+- 0 0 -90"/>
                <a:gd name="f38" fmla="*/ f3 1 34957"/>
                <a:gd name="f39" fmla="*/ f4 1 31437"/>
                <a:gd name="f40" fmla="val f5"/>
                <a:gd name="f41" fmla="val f6"/>
                <a:gd name="f42" fmla="val f7"/>
                <a:gd name="f43" fmla="*/ f37 f0 1"/>
                <a:gd name="f44" fmla="+- f42 0 f40"/>
                <a:gd name="f45" fmla="+- f41 0 f40"/>
                <a:gd name="f46" fmla="*/ f43 1 f2"/>
                <a:gd name="f47" fmla="*/ f45 1 34957"/>
                <a:gd name="f48" fmla="*/ f44 1 31437"/>
                <a:gd name="f49" fmla="*/ 34958 f45 1"/>
                <a:gd name="f50" fmla="*/ 19493 f44 1"/>
                <a:gd name="f51" fmla="*/ 16003 f45 1"/>
                <a:gd name="f52" fmla="*/ 31400 f44 1"/>
                <a:gd name="f53" fmla="*/ 1 f45 1"/>
                <a:gd name="f54" fmla="*/ 16160 f44 1"/>
                <a:gd name="f55" fmla="*/ 15241 f45 1"/>
                <a:gd name="f56" fmla="*/ 62 f44 1"/>
                <a:gd name="f57" fmla="*/ 34672 f45 1"/>
                <a:gd name="f58" fmla="*/ 11683 f44 1"/>
                <a:gd name="f59" fmla="+- f46 0 f1"/>
                <a:gd name="f60" fmla="*/ f49 1 34957"/>
                <a:gd name="f61" fmla="*/ f50 1 31437"/>
                <a:gd name="f62" fmla="*/ f51 1 34957"/>
                <a:gd name="f63" fmla="*/ f52 1 31437"/>
                <a:gd name="f64" fmla="*/ f53 1 34957"/>
                <a:gd name="f65" fmla="*/ f54 1 31437"/>
                <a:gd name="f66" fmla="*/ f55 1 34957"/>
                <a:gd name="f67" fmla="*/ f56 1 31437"/>
                <a:gd name="f68" fmla="*/ f57 1 34957"/>
                <a:gd name="f69" fmla="*/ f58 1 31437"/>
                <a:gd name="f70" fmla="*/ f40 1 f47"/>
                <a:gd name="f71" fmla="*/ f41 1 f47"/>
                <a:gd name="f72" fmla="*/ f40 1 f48"/>
                <a:gd name="f73" fmla="*/ f42 1 f48"/>
                <a:gd name="f74" fmla="*/ f60 1 f47"/>
                <a:gd name="f75" fmla="*/ f61 1 f48"/>
                <a:gd name="f76" fmla="*/ f62 1 f47"/>
                <a:gd name="f77" fmla="*/ f63 1 f48"/>
                <a:gd name="f78" fmla="*/ f64 1 f47"/>
                <a:gd name="f79" fmla="*/ f65 1 f48"/>
                <a:gd name="f80" fmla="*/ f66 1 f47"/>
                <a:gd name="f81" fmla="*/ f67 1 f48"/>
                <a:gd name="f82" fmla="*/ f68 1 f47"/>
                <a:gd name="f83" fmla="*/ f69 1 f48"/>
                <a:gd name="f84" fmla="*/ f70 f38 1"/>
                <a:gd name="f85" fmla="*/ f71 f38 1"/>
                <a:gd name="f86" fmla="*/ f73 f39 1"/>
                <a:gd name="f87" fmla="*/ f72 f39 1"/>
                <a:gd name="f88" fmla="*/ f74 f38 1"/>
                <a:gd name="f89" fmla="*/ f75 f39 1"/>
                <a:gd name="f90" fmla="*/ f76 f38 1"/>
                <a:gd name="f91" fmla="*/ f77 f39 1"/>
                <a:gd name="f92" fmla="*/ f78 f38 1"/>
                <a:gd name="f93" fmla="*/ f79 f39 1"/>
                <a:gd name="f94" fmla="*/ f80 f38 1"/>
                <a:gd name="f95" fmla="*/ f81 f39 1"/>
                <a:gd name="f96" fmla="*/ f82 f38 1"/>
                <a:gd name="f97" fmla="*/ f83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">
                  <a:pos x="f88" y="f89"/>
                </a:cxn>
                <a:cxn ang="f59">
                  <a:pos x="f90" y="f91"/>
                </a:cxn>
                <a:cxn ang="f59">
                  <a:pos x="f92" y="f93"/>
                </a:cxn>
                <a:cxn ang="f59">
                  <a:pos x="f94" y="f95"/>
                </a:cxn>
                <a:cxn ang="f59">
                  <a:pos x="f96" y="f97"/>
                </a:cxn>
                <a:cxn ang="f59">
                  <a:pos x="f88" y="f89"/>
                </a:cxn>
              </a:cxnLst>
              <a:rect l="f84" t="f87" r="f85" b="f86"/>
              <a:pathLst>
                <a:path w="34957" h="31437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8" y="f36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3" name="Forma libre: forma 23">
              <a:extLst>
                <a:ext uri="{FF2B5EF4-FFF2-40B4-BE49-F238E27FC236}">
                  <a16:creationId xmlns:a16="http://schemas.microsoft.com/office/drawing/2014/main" id="{9733D700-92F3-40AF-A956-303BC4CD2812}"/>
                </a:ext>
              </a:extLst>
            </p:cNvPr>
            <p:cNvSpPr/>
            <p:nvPr/>
          </p:nvSpPr>
          <p:spPr>
            <a:xfrm>
              <a:off x="8758937" y="683440"/>
              <a:ext cx="20948" cy="209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+- 0 0 1"/>
                <a:gd name="f8" fmla="val 17431"/>
                <a:gd name="f9" fmla="val 27058"/>
                <a:gd name="f10" fmla="val 27057"/>
                <a:gd name="f11" fmla="val 34862"/>
                <a:gd name="f12" fmla="val 17430"/>
                <a:gd name="f13" fmla="val 7804"/>
                <a:gd name="f14" fmla="val -1"/>
                <a:gd name="f15" fmla="+- 0 0 -90"/>
                <a:gd name="f16" fmla="*/ f3 1 34861"/>
                <a:gd name="f17" fmla="*/ f4 1 34861"/>
                <a:gd name="f18" fmla="val f5"/>
                <a:gd name="f19" fmla="val f6"/>
                <a:gd name="f20" fmla="*/ f15 f0 1"/>
                <a:gd name="f21" fmla="+- f19 0 f18"/>
                <a:gd name="f22" fmla="*/ f20 1 f2"/>
                <a:gd name="f23" fmla="*/ f21 1 34861"/>
                <a:gd name="f24" fmla="*/ 34861 f21 1"/>
                <a:gd name="f25" fmla="*/ 17431 f21 1"/>
                <a:gd name="f26" fmla="*/ 17430 f21 1"/>
                <a:gd name="f27" fmla="*/ 34862 f21 1"/>
                <a:gd name="f28" fmla="*/ f7 f21 1"/>
                <a:gd name="f29" fmla="*/ 0 f21 1"/>
                <a:gd name="f30" fmla="+- f22 0 f1"/>
                <a:gd name="f31" fmla="*/ f24 1 34861"/>
                <a:gd name="f32" fmla="*/ f25 1 34861"/>
                <a:gd name="f33" fmla="*/ f26 1 34861"/>
                <a:gd name="f34" fmla="*/ f27 1 34861"/>
                <a:gd name="f35" fmla="*/ f28 1 34861"/>
                <a:gd name="f36" fmla="*/ f29 1 34861"/>
                <a:gd name="f37" fmla="*/ f18 1 f23"/>
                <a:gd name="f38" fmla="*/ f19 1 f23"/>
                <a:gd name="f39" fmla="*/ f31 1 f23"/>
                <a:gd name="f40" fmla="*/ f32 1 f23"/>
                <a:gd name="f41" fmla="*/ f33 1 f23"/>
                <a:gd name="f42" fmla="*/ f34 1 f23"/>
                <a:gd name="f43" fmla="*/ f35 1 f23"/>
                <a:gd name="f44" fmla="*/ f36 1 f23"/>
                <a:gd name="f45" fmla="*/ f37 f16 1"/>
                <a:gd name="f46" fmla="*/ f38 f16 1"/>
                <a:gd name="f47" fmla="*/ f38 f17 1"/>
                <a:gd name="f48" fmla="*/ f37 f17 1"/>
                <a:gd name="f49" fmla="*/ f39 f16 1"/>
                <a:gd name="f50" fmla="*/ f40 f17 1"/>
                <a:gd name="f51" fmla="*/ f41 f16 1"/>
                <a:gd name="f52" fmla="*/ f42 f17 1"/>
                <a:gd name="f53" fmla="*/ f43 f16 1"/>
                <a:gd name="f54" fmla="*/ f4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49" y="f50"/>
                </a:cxn>
                <a:cxn ang="f30">
                  <a:pos x="f51" y="f52"/>
                </a:cxn>
                <a:cxn ang="f30">
                  <a:pos x="f53" y="f50"/>
                </a:cxn>
                <a:cxn ang="f30">
                  <a:pos x="f51" y="f54"/>
                </a:cxn>
                <a:cxn ang="f30">
                  <a:pos x="f49" y="f50"/>
                </a:cxn>
              </a:cxnLst>
              <a:rect l="f45" t="f48" r="f46" b="f47"/>
              <a:pathLst>
                <a:path w="34861" h="34861">
                  <a:moveTo>
                    <a:pt x="f6" y="f8"/>
                  </a:moveTo>
                  <a:cubicBezTo>
                    <a:pt x="f6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cubicBezTo>
                    <a:pt x="f14" y="f13"/>
                    <a:pt x="f13" y="f5"/>
                    <a:pt x="f12" y="f5"/>
                  </a:cubicBezTo>
                  <a:cubicBezTo>
                    <a:pt x="f10" y="f5"/>
                    <a:pt x="f6" y="f13"/>
                    <a:pt x="f6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4" name="Forma libre: forma 24">
              <a:extLst>
                <a:ext uri="{FF2B5EF4-FFF2-40B4-BE49-F238E27FC236}">
                  <a16:creationId xmlns:a16="http://schemas.microsoft.com/office/drawing/2014/main" id="{02CCA2A2-189B-40F8-84B2-2493CDECE720}"/>
                </a:ext>
              </a:extLst>
            </p:cNvPr>
            <p:cNvSpPr/>
            <p:nvPr/>
          </p:nvSpPr>
          <p:spPr>
            <a:xfrm>
              <a:off x="8852187" y="683440"/>
              <a:ext cx="20948" cy="209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val 34862"/>
                <a:gd name="f8" fmla="val 17431"/>
                <a:gd name="f9" fmla="val 27058"/>
                <a:gd name="f10" fmla="val 27057"/>
                <a:gd name="f11" fmla="val 7804"/>
                <a:gd name="f12" fmla="+- 0 0 -90"/>
                <a:gd name="f13" fmla="*/ f3 1 34861"/>
                <a:gd name="f14" fmla="*/ f4 1 34861"/>
                <a:gd name="f15" fmla="val f5"/>
                <a:gd name="f16" fmla="val f6"/>
                <a:gd name="f17" fmla="*/ f12 f0 1"/>
                <a:gd name="f18" fmla="+- f16 0 f15"/>
                <a:gd name="f19" fmla="*/ f17 1 f2"/>
                <a:gd name="f20" fmla="*/ f18 1 34861"/>
                <a:gd name="f21" fmla="*/ 34862 f18 1"/>
                <a:gd name="f22" fmla="*/ 17431 f18 1"/>
                <a:gd name="f23" fmla="*/ 0 f18 1"/>
                <a:gd name="f24" fmla="+- f19 0 f1"/>
                <a:gd name="f25" fmla="*/ f21 1 34861"/>
                <a:gd name="f26" fmla="*/ f22 1 34861"/>
                <a:gd name="f27" fmla="*/ f23 1 34861"/>
                <a:gd name="f28" fmla="*/ f15 1 f20"/>
                <a:gd name="f29" fmla="*/ f16 1 f20"/>
                <a:gd name="f30" fmla="*/ f25 1 f20"/>
                <a:gd name="f31" fmla="*/ f26 1 f20"/>
                <a:gd name="f32" fmla="*/ f27 1 f20"/>
                <a:gd name="f33" fmla="*/ f28 f13 1"/>
                <a:gd name="f34" fmla="*/ f29 f13 1"/>
                <a:gd name="f35" fmla="*/ f29 f14 1"/>
                <a:gd name="f36" fmla="*/ f28 f14 1"/>
                <a:gd name="f37" fmla="*/ f30 f13 1"/>
                <a:gd name="f38" fmla="*/ f31 f14 1"/>
                <a:gd name="f39" fmla="*/ f31 f13 1"/>
                <a:gd name="f40" fmla="*/ f30 f14 1"/>
                <a:gd name="f41" fmla="*/ f32 f13 1"/>
                <a:gd name="f42" fmla="*/ f32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7" y="f38"/>
                </a:cxn>
                <a:cxn ang="f24">
                  <a:pos x="f39" y="f40"/>
                </a:cxn>
                <a:cxn ang="f24">
                  <a:pos x="f41" y="f38"/>
                </a:cxn>
                <a:cxn ang="f24">
                  <a:pos x="f39" y="f42"/>
                </a:cxn>
                <a:cxn ang="f24">
                  <a:pos x="f37" y="f38"/>
                </a:cxn>
              </a:cxnLst>
              <a:rect l="f33" t="f36" r="f34" b="f35"/>
              <a:pathLst>
                <a:path w="34861" h="34861">
                  <a:moveTo>
                    <a:pt x="f7" y="f8"/>
                  </a:moveTo>
                  <a:cubicBezTo>
                    <a:pt x="f7" y="f9"/>
                    <a:pt x="f10" y="f7"/>
                    <a:pt x="f8" y="f7"/>
                  </a:cubicBezTo>
                  <a:cubicBezTo>
                    <a:pt x="f11" y="f7"/>
                    <a:pt x="f5" y="f9"/>
                    <a:pt x="f5" y="f8"/>
                  </a:cubicBezTo>
                  <a:cubicBezTo>
                    <a:pt x="f5" y="f11"/>
                    <a:pt x="f11" y="f5"/>
                    <a:pt x="f8" y="f5"/>
                  </a:cubicBezTo>
                  <a:cubicBezTo>
                    <a:pt x="f10" y="f5"/>
                    <a:pt x="f7" y="f11"/>
                    <a:pt x="f7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6802661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Agenda slide layout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1251177"/>
      </p:ext>
    </p:extLst>
  </p:cSld>
  <p:clrMapOvr>
    <a:masterClrMapping/>
  </p:clrMapOvr>
  <p:transition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;p5">
            <a:extLst>
              <a:ext uri="{FF2B5EF4-FFF2-40B4-BE49-F238E27FC236}">
                <a16:creationId xmlns:a16="http://schemas.microsoft.com/office/drawing/2014/main" id="{04943058-A5A9-48A0-9701-388CA05D5F42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29;p5">
            <a:extLst>
              <a:ext uri="{FF2B5EF4-FFF2-40B4-BE49-F238E27FC236}">
                <a16:creationId xmlns:a16="http://schemas.microsoft.com/office/drawing/2014/main" id="{F0679B5E-4845-45CB-874A-F89FAEF0A70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F22D879-A72C-47C7-BCB3-2B4AAFFF4218}" type="slidenum">
              <a:t>‹#›</a:t>
            </a:fld>
            <a:endParaRPr lang="en-US"/>
          </a:p>
        </p:txBody>
      </p:sp>
      <p:sp>
        <p:nvSpPr>
          <p:cNvPr id="4" name="Google Shape;7;p1">
            <a:extLst>
              <a:ext uri="{FF2B5EF4-FFF2-40B4-BE49-F238E27FC236}">
                <a16:creationId xmlns:a16="http://schemas.microsoft.com/office/drawing/2014/main" id="{B4DDEE8D-E280-4C6B-8E08-32DA06753A4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4652" y="133072"/>
            <a:ext cx="8474695" cy="7083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73D25F0-5CFE-4D79-8D03-CEF053CD9772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2FAC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95143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3;p9">
            <a:extLst>
              <a:ext uri="{FF2B5EF4-FFF2-40B4-BE49-F238E27FC236}">
                <a16:creationId xmlns:a16="http://schemas.microsoft.com/office/drawing/2014/main" id="{BFF51B22-0540-4C90-90EB-CF59247AED8A}"/>
              </a:ext>
            </a:extLst>
          </p:cNvPr>
          <p:cNvSpPr/>
          <p:nvPr/>
        </p:nvSpPr>
        <p:spPr>
          <a:xfrm>
            <a:off x="-7004" y="353699"/>
            <a:ext cx="126296" cy="708303"/>
          </a:xfrm>
          <a:prstGeom prst="rect">
            <a:avLst/>
          </a:prstGeom>
          <a:gradFill>
            <a:gsLst>
              <a:gs pos="0">
                <a:srgbClr val="05B3F1">
                  <a:alpha val="21568"/>
                </a:srgbClr>
              </a:gs>
              <a:gs pos="100000">
                <a:srgbClr val="3494BA"/>
              </a:gs>
            </a:gsLst>
            <a:lin ang="16200000"/>
          </a:gra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54;p9">
            <a:extLst>
              <a:ext uri="{FF2B5EF4-FFF2-40B4-BE49-F238E27FC236}">
                <a16:creationId xmlns:a16="http://schemas.microsoft.com/office/drawing/2014/main" id="{024B7ABE-2543-4B76-9C1A-CAAEFEFF17B1}"/>
              </a:ext>
            </a:extLst>
          </p:cNvPr>
          <p:cNvSpPr/>
          <p:nvPr/>
        </p:nvSpPr>
        <p:spPr>
          <a:xfrm>
            <a:off x="8674199" y="4673699"/>
            <a:ext cx="469800" cy="469800"/>
          </a:xfrm>
          <a:prstGeom prst="rect">
            <a:avLst/>
          </a:prstGeom>
          <a:solidFill>
            <a:srgbClr val="CEDBE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55;p9">
            <a:extLst>
              <a:ext uri="{FF2B5EF4-FFF2-40B4-BE49-F238E27FC236}">
                <a16:creationId xmlns:a16="http://schemas.microsoft.com/office/drawing/2014/main" id="{F9BFC499-39FA-48B3-A637-A22E93ED669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5" name="Google Shape;56;p9">
            <a:extLst>
              <a:ext uri="{FF2B5EF4-FFF2-40B4-BE49-F238E27FC236}">
                <a16:creationId xmlns:a16="http://schemas.microsoft.com/office/drawing/2014/main" id="{3B3ED39F-DB43-4283-8981-39EA7C0A973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AAA98DC-DD8C-4471-B801-C9D03316E80C}" type="slidenum">
              <a:t>‹#›</a:t>
            </a:fld>
            <a:endParaRPr lang="en-US"/>
          </a:p>
        </p:txBody>
      </p:sp>
      <p:sp>
        <p:nvSpPr>
          <p:cNvPr id="6" name="Freeform: Shape 10">
            <a:extLst>
              <a:ext uri="{FF2B5EF4-FFF2-40B4-BE49-F238E27FC236}">
                <a16:creationId xmlns:a16="http://schemas.microsoft.com/office/drawing/2014/main" id="{219D5ADE-6310-4F89-B31B-782E456BF858}"/>
              </a:ext>
            </a:extLst>
          </p:cNvPr>
          <p:cNvSpPr/>
          <p:nvPr/>
        </p:nvSpPr>
        <p:spPr>
          <a:xfrm>
            <a:off x="199375" y="4546049"/>
            <a:ext cx="8474695" cy="55168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721090"/>
              <a:gd name="f7" fmla="val 372428"/>
              <a:gd name="f8" fmla="val 258207"/>
              <a:gd name="f9" fmla="val 5117710"/>
              <a:gd name="f10" fmla="val 263843"/>
              <a:gd name="f11" fmla="val 5090088"/>
              <a:gd name="f12" fmla="val 301943"/>
              <a:gd name="f13" fmla="val 5050082"/>
              <a:gd name="f14" fmla="val 132398"/>
              <a:gd name="f15" fmla="val 5013888"/>
              <a:gd name="f16" fmla="val 4926257"/>
              <a:gd name="f17" fmla="val 4912922"/>
              <a:gd name="f18" fmla="val 314325"/>
              <a:gd name="f19" fmla="val 4889110"/>
              <a:gd name="f20" fmla="val 256223"/>
              <a:gd name="f21" fmla="val 4865297"/>
              <a:gd name="f22" fmla="val 300990"/>
              <a:gd name="f23" fmla="val 4820530"/>
              <a:gd name="f24" fmla="val 4765285"/>
              <a:gd name="f25" fmla="val 4744330"/>
              <a:gd name="f26" fmla="val 4518588"/>
              <a:gd name="f27" fmla="val 4489060"/>
              <a:gd name="f28" fmla="val 322898"/>
              <a:gd name="f29" fmla="val 4453817"/>
              <a:gd name="f30" fmla="val 129540"/>
              <a:gd name="f31" fmla="val 4410955"/>
              <a:gd name="f32" fmla="val 4324277"/>
              <a:gd name="f33" fmla="val 4299513"/>
              <a:gd name="f34" fmla="val 4273795"/>
              <a:gd name="f35" fmla="val 254318"/>
              <a:gd name="f36" fmla="val 4240457"/>
              <a:gd name="f37" fmla="val 315278"/>
              <a:gd name="f38" fmla="val 4209025"/>
              <a:gd name="f39" fmla="val 51435"/>
              <a:gd name="f40" fmla="val 4168067"/>
              <a:gd name="f41" fmla="val 356235"/>
              <a:gd name="f42" fmla="val 4140445"/>
              <a:gd name="f43" fmla="val 4070913"/>
              <a:gd name="f44" fmla="val 4042338"/>
              <a:gd name="f45" fmla="val 216218"/>
              <a:gd name="f46" fmla="val 4009952"/>
              <a:gd name="f47" fmla="val 269478"/>
              <a:gd name="f48" fmla="+- 0 0 -90"/>
              <a:gd name="f49" fmla="*/ f3 1 5721090"/>
              <a:gd name="f50" fmla="*/ f4 1 372428"/>
              <a:gd name="f51" fmla="val f5"/>
              <a:gd name="f52" fmla="val f6"/>
              <a:gd name="f53" fmla="val f7"/>
              <a:gd name="f54" fmla="*/ f48 f0 1"/>
              <a:gd name="f55" fmla="+- f53 0 f51"/>
              <a:gd name="f56" fmla="+- f52 0 f51"/>
              <a:gd name="f57" fmla="*/ f54 1 f2"/>
              <a:gd name="f58" fmla="*/ f56 1 5721090"/>
              <a:gd name="f59" fmla="*/ f55 1 372428"/>
              <a:gd name="f60" fmla="*/ 263843 f55 1"/>
              <a:gd name="f61" fmla="*/ 301943 f55 1"/>
              <a:gd name="f62" fmla="*/ 132398 f55 1"/>
              <a:gd name="f63" fmla="*/ 314325 f55 1"/>
              <a:gd name="f64" fmla="*/ 256223 f55 1"/>
              <a:gd name="f65" fmla="*/ 300990 f55 1"/>
              <a:gd name="f66" fmla="*/ 0 f55 1"/>
              <a:gd name="f67" fmla="*/ 372428 f55 1"/>
              <a:gd name="f68" fmla="*/ 322898 f55 1"/>
              <a:gd name="f69" fmla="*/ 129540 f55 1"/>
              <a:gd name="f70" fmla="*/ 254318 f55 1"/>
              <a:gd name="f71" fmla="*/ 315278 f55 1"/>
              <a:gd name="f72" fmla="*/ 51435 f55 1"/>
              <a:gd name="f73" fmla="*/ 356235 f55 1"/>
              <a:gd name="f74" fmla="*/ 216218 f55 1"/>
              <a:gd name="f75" fmla="*/ 5721090 f56 1"/>
              <a:gd name="f76" fmla="*/ 5117710 f56 1"/>
              <a:gd name="f77" fmla="*/ 5090088 f56 1"/>
              <a:gd name="f78" fmla="*/ 5050082 f56 1"/>
              <a:gd name="f79" fmla="*/ 5013888 f56 1"/>
              <a:gd name="f80" fmla="*/ 4926257 f56 1"/>
              <a:gd name="f81" fmla="*/ 4912922 f56 1"/>
              <a:gd name="f82" fmla="*/ 4889110 f56 1"/>
              <a:gd name="f83" fmla="*/ 4865297 f56 1"/>
              <a:gd name="f84" fmla="*/ 4820530 f56 1"/>
              <a:gd name="f85" fmla="*/ 4765285 f56 1"/>
              <a:gd name="f86" fmla="*/ 4744330 f56 1"/>
              <a:gd name="f87" fmla="*/ 4518588 f56 1"/>
              <a:gd name="f88" fmla="*/ 4489060 f56 1"/>
              <a:gd name="f89" fmla="*/ 4453817 f56 1"/>
              <a:gd name="f90" fmla="*/ 4410955 f56 1"/>
              <a:gd name="f91" fmla="*/ 4324277 f56 1"/>
              <a:gd name="f92" fmla="*/ 4299513 f56 1"/>
              <a:gd name="f93" fmla="*/ 4273795 f56 1"/>
              <a:gd name="f94" fmla="*/ 4240457 f56 1"/>
              <a:gd name="f95" fmla="*/ 4209025 f56 1"/>
              <a:gd name="f96" fmla="*/ 4168067 f56 1"/>
              <a:gd name="f97" fmla="*/ 4140445 f56 1"/>
              <a:gd name="f98" fmla="*/ 4070913 f56 1"/>
              <a:gd name="f99" fmla="*/ 4042338 f56 1"/>
              <a:gd name="f100" fmla="*/ 4009952 f56 1"/>
              <a:gd name="f101" fmla="*/ 0 f56 1"/>
              <a:gd name="f102" fmla="*/ 258207 f55 1"/>
              <a:gd name="f103" fmla="*/ 269478 f55 1"/>
              <a:gd name="f104" fmla="+- f57 0 f1"/>
              <a:gd name="f105" fmla="*/ f60 1 372428"/>
              <a:gd name="f106" fmla="*/ f61 1 372428"/>
              <a:gd name="f107" fmla="*/ f62 1 372428"/>
              <a:gd name="f108" fmla="*/ f63 1 372428"/>
              <a:gd name="f109" fmla="*/ f64 1 372428"/>
              <a:gd name="f110" fmla="*/ f65 1 372428"/>
              <a:gd name="f111" fmla="*/ f66 1 372428"/>
              <a:gd name="f112" fmla="*/ f67 1 372428"/>
              <a:gd name="f113" fmla="*/ f68 1 372428"/>
              <a:gd name="f114" fmla="*/ f69 1 372428"/>
              <a:gd name="f115" fmla="*/ f70 1 372428"/>
              <a:gd name="f116" fmla="*/ f71 1 372428"/>
              <a:gd name="f117" fmla="*/ f72 1 372428"/>
              <a:gd name="f118" fmla="*/ f73 1 372428"/>
              <a:gd name="f119" fmla="*/ f74 1 372428"/>
              <a:gd name="f120" fmla="*/ f75 1 5721090"/>
              <a:gd name="f121" fmla="*/ f76 1 5721090"/>
              <a:gd name="f122" fmla="*/ f77 1 5721090"/>
              <a:gd name="f123" fmla="*/ f78 1 5721090"/>
              <a:gd name="f124" fmla="*/ f79 1 5721090"/>
              <a:gd name="f125" fmla="*/ f80 1 5721090"/>
              <a:gd name="f126" fmla="*/ f81 1 5721090"/>
              <a:gd name="f127" fmla="*/ f82 1 5721090"/>
              <a:gd name="f128" fmla="*/ f83 1 5721090"/>
              <a:gd name="f129" fmla="*/ f84 1 5721090"/>
              <a:gd name="f130" fmla="*/ f85 1 5721090"/>
              <a:gd name="f131" fmla="*/ f86 1 5721090"/>
              <a:gd name="f132" fmla="*/ f87 1 5721090"/>
              <a:gd name="f133" fmla="*/ f88 1 5721090"/>
              <a:gd name="f134" fmla="*/ f89 1 5721090"/>
              <a:gd name="f135" fmla="*/ f90 1 5721090"/>
              <a:gd name="f136" fmla="*/ f91 1 5721090"/>
              <a:gd name="f137" fmla="*/ f92 1 5721090"/>
              <a:gd name="f138" fmla="*/ f93 1 5721090"/>
              <a:gd name="f139" fmla="*/ f94 1 5721090"/>
              <a:gd name="f140" fmla="*/ f95 1 5721090"/>
              <a:gd name="f141" fmla="*/ f96 1 5721090"/>
              <a:gd name="f142" fmla="*/ f97 1 5721090"/>
              <a:gd name="f143" fmla="*/ f98 1 5721090"/>
              <a:gd name="f144" fmla="*/ f99 1 5721090"/>
              <a:gd name="f145" fmla="*/ f100 1 5721090"/>
              <a:gd name="f146" fmla="*/ f101 1 5721090"/>
              <a:gd name="f147" fmla="*/ f102 1 372428"/>
              <a:gd name="f148" fmla="*/ f103 1 372428"/>
              <a:gd name="f149" fmla="*/ f51 1 f58"/>
              <a:gd name="f150" fmla="*/ f52 1 f58"/>
              <a:gd name="f151" fmla="*/ f51 1 f59"/>
              <a:gd name="f152" fmla="*/ f53 1 f59"/>
              <a:gd name="f153" fmla="*/ f120 1 f58"/>
              <a:gd name="f154" fmla="*/ f147 1 f59"/>
              <a:gd name="f155" fmla="*/ f121 1 f58"/>
              <a:gd name="f156" fmla="*/ f105 1 f59"/>
              <a:gd name="f157" fmla="*/ f122 1 f58"/>
              <a:gd name="f158" fmla="*/ f106 1 f59"/>
              <a:gd name="f159" fmla="*/ f123 1 f58"/>
              <a:gd name="f160" fmla="*/ f107 1 f59"/>
              <a:gd name="f161" fmla="*/ f124 1 f58"/>
              <a:gd name="f162" fmla="*/ f125 1 f58"/>
              <a:gd name="f163" fmla="*/ f126 1 f58"/>
              <a:gd name="f164" fmla="*/ f108 1 f59"/>
              <a:gd name="f165" fmla="*/ f127 1 f58"/>
              <a:gd name="f166" fmla="*/ f109 1 f59"/>
              <a:gd name="f167" fmla="*/ f128 1 f58"/>
              <a:gd name="f168" fmla="*/ f110 1 f59"/>
              <a:gd name="f169" fmla="*/ f129 1 f58"/>
              <a:gd name="f170" fmla="*/ f111 1 f59"/>
              <a:gd name="f171" fmla="*/ f130 1 f58"/>
              <a:gd name="f172" fmla="*/ f112 1 f59"/>
              <a:gd name="f173" fmla="*/ f131 1 f58"/>
              <a:gd name="f174" fmla="*/ f132 1 f58"/>
              <a:gd name="f175" fmla="*/ f133 1 f58"/>
              <a:gd name="f176" fmla="*/ f113 1 f59"/>
              <a:gd name="f177" fmla="*/ f134 1 f58"/>
              <a:gd name="f178" fmla="*/ f114 1 f59"/>
              <a:gd name="f179" fmla="*/ f135 1 f58"/>
              <a:gd name="f180" fmla="*/ f136 1 f58"/>
              <a:gd name="f181" fmla="*/ f137 1 f58"/>
              <a:gd name="f182" fmla="*/ f138 1 f58"/>
              <a:gd name="f183" fmla="*/ f115 1 f59"/>
              <a:gd name="f184" fmla="*/ f139 1 f58"/>
              <a:gd name="f185" fmla="*/ f116 1 f59"/>
              <a:gd name="f186" fmla="*/ f140 1 f58"/>
              <a:gd name="f187" fmla="*/ f117 1 f59"/>
              <a:gd name="f188" fmla="*/ f141 1 f58"/>
              <a:gd name="f189" fmla="*/ f118 1 f59"/>
              <a:gd name="f190" fmla="*/ f142 1 f58"/>
              <a:gd name="f191" fmla="*/ f143 1 f58"/>
              <a:gd name="f192" fmla="*/ f144 1 f58"/>
              <a:gd name="f193" fmla="*/ f119 1 f59"/>
              <a:gd name="f194" fmla="*/ f145 1 f58"/>
              <a:gd name="f195" fmla="*/ f146 1 f58"/>
              <a:gd name="f196" fmla="*/ f148 1 f59"/>
              <a:gd name="f197" fmla="*/ f149 f49 1"/>
              <a:gd name="f198" fmla="*/ f150 f49 1"/>
              <a:gd name="f199" fmla="*/ f152 f50 1"/>
              <a:gd name="f200" fmla="*/ f151 f50 1"/>
              <a:gd name="f201" fmla="*/ f153 f49 1"/>
              <a:gd name="f202" fmla="*/ f154 f50 1"/>
              <a:gd name="f203" fmla="*/ f155 f49 1"/>
              <a:gd name="f204" fmla="*/ f156 f50 1"/>
              <a:gd name="f205" fmla="*/ f157 f49 1"/>
              <a:gd name="f206" fmla="*/ f158 f50 1"/>
              <a:gd name="f207" fmla="*/ f159 f49 1"/>
              <a:gd name="f208" fmla="*/ f160 f50 1"/>
              <a:gd name="f209" fmla="*/ f161 f49 1"/>
              <a:gd name="f210" fmla="*/ f162 f49 1"/>
              <a:gd name="f211" fmla="*/ f163 f49 1"/>
              <a:gd name="f212" fmla="*/ f164 f50 1"/>
              <a:gd name="f213" fmla="*/ f165 f49 1"/>
              <a:gd name="f214" fmla="*/ f166 f50 1"/>
              <a:gd name="f215" fmla="*/ f167 f49 1"/>
              <a:gd name="f216" fmla="*/ f168 f50 1"/>
              <a:gd name="f217" fmla="*/ f169 f49 1"/>
              <a:gd name="f218" fmla="*/ f170 f50 1"/>
              <a:gd name="f219" fmla="*/ f171 f49 1"/>
              <a:gd name="f220" fmla="*/ f172 f50 1"/>
              <a:gd name="f221" fmla="*/ f173 f49 1"/>
              <a:gd name="f222" fmla="*/ f174 f49 1"/>
              <a:gd name="f223" fmla="*/ f175 f49 1"/>
              <a:gd name="f224" fmla="*/ f176 f50 1"/>
              <a:gd name="f225" fmla="*/ f177 f49 1"/>
              <a:gd name="f226" fmla="*/ f178 f50 1"/>
              <a:gd name="f227" fmla="*/ f179 f49 1"/>
              <a:gd name="f228" fmla="*/ f180 f49 1"/>
              <a:gd name="f229" fmla="*/ f181 f49 1"/>
              <a:gd name="f230" fmla="*/ f182 f49 1"/>
              <a:gd name="f231" fmla="*/ f183 f50 1"/>
              <a:gd name="f232" fmla="*/ f184 f49 1"/>
              <a:gd name="f233" fmla="*/ f185 f50 1"/>
              <a:gd name="f234" fmla="*/ f186 f49 1"/>
              <a:gd name="f235" fmla="*/ f187 f50 1"/>
              <a:gd name="f236" fmla="*/ f188 f49 1"/>
              <a:gd name="f237" fmla="*/ f189 f50 1"/>
              <a:gd name="f238" fmla="*/ f190 f49 1"/>
              <a:gd name="f239" fmla="*/ f191 f49 1"/>
              <a:gd name="f240" fmla="*/ f192 f49 1"/>
              <a:gd name="f241" fmla="*/ f193 f50 1"/>
              <a:gd name="f242" fmla="*/ f194 f49 1"/>
              <a:gd name="f243" fmla="*/ f195 f49 1"/>
              <a:gd name="f244" fmla="*/ f196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4">
                <a:pos x="f201" y="f202"/>
              </a:cxn>
              <a:cxn ang="f104">
                <a:pos x="f203" y="f204"/>
              </a:cxn>
              <a:cxn ang="f104">
                <a:pos x="f205" y="f206"/>
              </a:cxn>
              <a:cxn ang="f104">
                <a:pos x="f207" y="f208"/>
              </a:cxn>
              <a:cxn ang="f104">
                <a:pos x="f209" y="f204"/>
              </a:cxn>
              <a:cxn ang="f104">
                <a:pos x="f210" y="f204"/>
              </a:cxn>
              <a:cxn ang="f104">
                <a:pos x="f211" y="f212"/>
              </a:cxn>
              <a:cxn ang="f104">
                <a:pos x="f213" y="f214"/>
              </a:cxn>
              <a:cxn ang="f104">
                <a:pos x="f215" y="f216"/>
              </a:cxn>
              <a:cxn ang="f104">
                <a:pos x="f217" y="f218"/>
              </a:cxn>
              <a:cxn ang="f104">
                <a:pos x="f219" y="f220"/>
              </a:cxn>
              <a:cxn ang="f104">
                <a:pos x="f221" y="f204"/>
              </a:cxn>
              <a:cxn ang="f104">
                <a:pos x="f222" y="f204"/>
              </a:cxn>
              <a:cxn ang="f104">
                <a:pos x="f223" y="f224"/>
              </a:cxn>
              <a:cxn ang="f104">
                <a:pos x="f225" y="f226"/>
              </a:cxn>
              <a:cxn ang="f104">
                <a:pos x="f227" y="f204"/>
              </a:cxn>
              <a:cxn ang="f104">
                <a:pos x="f228" y="f204"/>
              </a:cxn>
              <a:cxn ang="f104">
                <a:pos x="f229" y="f216"/>
              </a:cxn>
              <a:cxn ang="f104">
                <a:pos x="f230" y="f231"/>
              </a:cxn>
              <a:cxn ang="f104">
                <a:pos x="f232" y="f233"/>
              </a:cxn>
              <a:cxn ang="f104">
                <a:pos x="f234" y="f235"/>
              </a:cxn>
              <a:cxn ang="f104">
                <a:pos x="f236" y="f237"/>
              </a:cxn>
              <a:cxn ang="f104">
                <a:pos x="f238" y="f204"/>
              </a:cxn>
              <a:cxn ang="f104">
                <a:pos x="f239" y="f204"/>
              </a:cxn>
              <a:cxn ang="f104">
                <a:pos x="f240" y="f241"/>
              </a:cxn>
              <a:cxn ang="f104">
                <a:pos x="f242" y="f204"/>
              </a:cxn>
              <a:cxn ang="f104">
                <a:pos x="f243" y="f244"/>
              </a:cxn>
            </a:cxnLst>
            <a:rect l="f197" t="f200" r="f198" b="f199"/>
            <a:pathLst>
              <a:path w="5721090" h="372428">
                <a:moveTo>
                  <a:pt x="f6" y="f8"/>
                </a:move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0"/>
                </a:lnTo>
                <a:lnTo>
                  <a:pt x="f16" y="f10"/>
                </a:lnTo>
                <a:lnTo>
                  <a:pt x="f17" y="f18"/>
                </a:lnTo>
                <a:lnTo>
                  <a:pt x="f19" y="f20"/>
                </a:lnTo>
                <a:lnTo>
                  <a:pt x="f21" y="f22"/>
                </a:lnTo>
                <a:lnTo>
                  <a:pt x="f23" y="f5"/>
                </a:lnTo>
                <a:lnTo>
                  <a:pt x="f24" y="f7"/>
                </a:lnTo>
                <a:lnTo>
                  <a:pt x="f25" y="f10"/>
                </a:lnTo>
                <a:lnTo>
                  <a:pt x="f26" y="f10"/>
                </a:lnTo>
                <a:lnTo>
                  <a:pt x="f27" y="f28"/>
                </a:lnTo>
                <a:lnTo>
                  <a:pt x="f29" y="f30"/>
                </a:lnTo>
                <a:lnTo>
                  <a:pt x="f31" y="f10"/>
                </a:lnTo>
                <a:lnTo>
                  <a:pt x="f32" y="f10"/>
                </a:lnTo>
                <a:lnTo>
                  <a:pt x="f33" y="f22"/>
                </a:lnTo>
                <a:lnTo>
                  <a:pt x="f34" y="f35"/>
                </a:lnTo>
                <a:lnTo>
                  <a:pt x="f36" y="f37"/>
                </a:lnTo>
                <a:lnTo>
                  <a:pt x="f38" y="f39"/>
                </a:lnTo>
                <a:lnTo>
                  <a:pt x="f40" y="f41"/>
                </a:lnTo>
                <a:lnTo>
                  <a:pt x="f42" y="f10"/>
                </a:lnTo>
                <a:lnTo>
                  <a:pt x="f43" y="f10"/>
                </a:lnTo>
                <a:lnTo>
                  <a:pt x="f44" y="f45"/>
                </a:lnTo>
                <a:lnTo>
                  <a:pt x="f46" y="f10"/>
                </a:lnTo>
                <a:lnTo>
                  <a:pt x="f5" y="f47"/>
                </a:lnTo>
              </a:path>
            </a:pathLst>
          </a:custGeom>
          <a:noFill/>
          <a:ln w="28575" cap="rnd">
            <a:solidFill>
              <a:srgbClr val="60BED4"/>
            </a:solidFill>
            <a:prstDash val="solid"/>
            <a:round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l" defTabSz="91429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41230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2">
            <a:extLst>
              <a:ext uri="{FF2B5EF4-FFF2-40B4-BE49-F238E27FC236}">
                <a16:creationId xmlns:a16="http://schemas.microsoft.com/office/drawing/2014/main" id="{6E140790-C31A-4050-BB12-9873724208E9}"/>
              </a:ext>
            </a:extLst>
          </p:cNvPr>
          <p:cNvSpPr/>
          <p:nvPr/>
        </p:nvSpPr>
        <p:spPr>
          <a:xfrm>
            <a:off x="373056" y="998076"/>
            <a:ext cx="2560640" cy="3885121"/>
          </a:xfrm>
          <a:custGeom>
            <a:avLst>
              <a:gd name="f0" fmla="val 857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EE42348E-AE61-4067-BF4A-E1867022AAA9}"/>
              </a:ext>
            </a:extLst>
          </p:cNvPr>
          <p:cNvSpPr/>
          <p:nvPr/>
        </p:nvSpPr>
        <p:spPr>
          <a:xfrm>
            <a:off x="550980" y="1105198"/>
            <a:ext cx="110651" cy="3606549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>
              <a:alpha val="41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35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4" name="Google Shape;55;p9">
            <a:extLst>
              <a:ext uri="{FF2B5EF4-FFF2-40B4-BE49-F238E27FC236}">
                <a16:creationId xmlns:a16="http://schemas.microsoft.com/office/drawing/2014/main" id="{89F5266E-98A6-4165-9079-C28DD88FB53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9375" y="147200"/>
            <a:ext cx="8474695" cy="70830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9878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00B990FF-0672-4041-99FB-332E03A5C627}"/>
              </a:ext>
            </a:extLst>
          </p:cNvPr>
          <p:cNvSpPr/>
          <p:nvPr/>
        </p:nvSpPr>
        <p:spPr>
          <a:xfrm>
            <a:off x="-1591" y="7936"/>
            <a:ext cx="258766" cy="833439"/>
          </a:xfrm>
          <a:prstGeom prst="rect">
            <a:avLst/>
          </a:prstGeom>
          <a:solidFill>
            <a:srgbClr val="2FAC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1066824-FE9E-4467-B5C5-DF3275FB183F}"/>
              </a:ext>
            </a:extLst>
          </p:cNvPr>
          <p:cNvSpPr/>
          <p:nvPr/>
        </p:nvSpPr>
        <p:spPr>
          <a:xfrm>
            <a:off x="257175" y="7936"/>
            <a:ext cx="7910510" cy="80962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98A52448-942B-4346-AC72-E2C63DAF2725}"/>
              </a:ext>
            </a:extLst>
          </p:cNvPr>
          <p:cNvSpPr/>
          <p:nvPr/>
        </p:nvSpPr>
        <p:spPr>
          <a:xfrm>
            <a:off x="257175" y="819146"/>
            <a:ext cx="8886824" cy="22229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Rectangle 36">
            <a:extLst>
              <a:ext uri="{FF2B5EF4-FFF2-40B4-BE49-F238E27FC236}">
                <a16:creationId xmlns:a16="http://schemas.microsoft.com/office/drawing/2014/main" id="{7C14DE19-2631-4A51-8C45-F5784DBC7152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6" name="Google Shape;27;p5">
            <a:extLst>
              <a:ext uri="{FF2B5EF4-FFF2-40B4-BE49-F238E27FC236}">
                <a16:creationId xmlns:a16="http://schemas.microsoft.com/office/drawing/2014/main" id="{C2EA45FF-4DE9-46A5-9E96-7CB32D3D3B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8135" y="121962"/>
            <a:ext cx="7486650" cy="708303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grpSp>
        <p:nvGrpSpPr>
          <p:cNvPr id="7" name="Grupo 17">
            <a:extLst>
              <a:ext uri="{FF2B5EF4-FFF2-40B4-BE49-F238E27FC236}">
                <a16:creationId xmlns:a16="http://schemas.microsoft.com/office/drawing/2014/main" id="{1884AFF4-036A-405E-89CB-F932CCF9B60B}"/>
              </a:ext>
            </a:extLst>
          </p:cNvPr>
          <p:cNvGrpSpPr/>
          <p:nvPr/>
        </p:nvGrpSpPr>
        <p:grpSpPr>
          <a:xfrm>
            <a:off x="8325154" y="21515"/>
            <a:ext cx="661376" cy="796049"/>
            <a:chOff x="8325154" y="21515"/>
            <a:chExt cx="661376" cy="796049"/>
          </a:xfrm>
        </p:grpSpPr>
        <p:sp>
          <p:nvSpPr>
            <p:cNvPr id="8" name="Forma libre: forma 18">
              <a:extLst>
                <a:ext uri="{FF2B5EF4-FFF2-40B4-BE49-F238E27FC236}">
                  <a16:creationId xmlns:a16="http://schemas.microsoft.com/office/drawing/2014/main" id="{DDEFDF66-64C6-441C-B512-4240A00E6917}"/>
                </a:ext>
              </a:extLst>
            </p:cNvPr>
            <p:cNvSpPr/>
            <p:nvPr/>
          </p:nvSpPr>
          <p:spPr>
            <a:xfrm>
              <a:off x="8325154" y="192252"/>
              <a:ext cx="661376" cy="62531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00518"/>
                <a:gd name="f7" fmla="val 1040511"/>
                <a:gd name="f8" fmla="val 391383"/>
                <a:gd name="f9" fmla="val 537496"/>
                <a:gd name="f10" fmla="val 319278"/>
                <a:gd name="f11" fmla="val 533591"/>
                <a:gd name="f12" fmla="val 279654"/>
                <a:gd name="f13" fmla="val 488442"/>
                <a:gd name="f14" fmla="val 255175"/>
                <a:gd name="f15" fmla="val 427863"/>
                <a:gd name="f16" fmla="val 211931"/>
                <a:gd name="f17" fmla="val 320897"/>
                <a:gd name="f18" fmla="val 199740"/>
                <a:gd name="f19" fmla="val 209169"/>
                <a:gd name="f20" fmla="val 212027"/>
                <a:gd name="f21" fmla="val 94583"/>
                <a:gd name="f22" fmla="val 212217"/>
                <a:gd name="f23" fmla="val 92392"/>
                <a:gd name="f24" fmla="val 212884"/>
                <a:gd name="f25" fmla="val 90297"/>
                <a:gd name="f26" fmla="val 213551"/>
                <a:gd name="f27" fmla="val 87344"/>
                <a:gd name="f28" fmla="val 236030"/>
                <a:gd name="f29" fmla="val 99155"/>
                <a:gd name="f30" fmla="val 255556"/>
                <a:gd name="f31" fmla="val 93916"/>
                <a:gd name="f32" fmla="val 275940"/>
                <a:gd name="f33" fmla="val 81343"/>
                <a:gd name="f34" fmla="val 305848"/>
                <a:gd name="f35" fmla="val 62960"/>
                <a:gd name="f36" fmla="val 337281"/>
                <a:gd name="f37" fmla="val 47054"/>
                <a:gd name="f38" fmla="val 372523"/>
                <a:gd name="f39" fmla="val 27718"/>
                <a:gd name="f40" fmla="val 347949"/>
                <a:gd name="f41" fmla="val 68389"/>
                <a:gd name="f42" fmla="val 345853"/>
                <a:gd name="f43" fmla="val 109442"/>
                <a:gd name="f44" fmla="val 345758"/>
                <a:gd name="f45" fmla="val 150876"/>
                <a:gd name="f46" fmla="val 163735"/>
                <a:gd name="f47" fmla="val 341948"/>
                <a:gd name="f48" fmla="val 167068"/>
                <a:gd name="f49" fmla="val 330041"/>
                <a:gd name="f50" fmla="val 159830"/>
                <a:gd name="f51" fmla="val 312515"/>
                <a:gd name="f52" fmla="val 149162"/>
                <a:gd name="f53" fmla="val 303943"/>
                <a:gd name="f54" fmla="val 153638"/>
                <a:gd name="f55" fmla="val 305086"/>
                <a:gd name="f56" fmla="val 174117"/>
                <a:gd name="f57" fmla="val 307181"/>
                <a:gd name="f58" fmla="val 212979"/>
                <a:gd name="f59" fmla="val 321183"/>
                <a:gd name="f60" fmla="val 246983"/>
                <a:gd name="f61" fmla="val 350425"/>
                <a:gd name="f62" fmla="val 273939"/>
                <a:gd name="f63" fmla="val 356140"/>
                <a:gd name="f64" fmla="val 279273"/>
                <a:gd name="f65" fmla="val 361474"/>
                <a:gd name="f66" fmla="val 286036"/>
                <a:gd name="f67" fmla="val 364427"/>
                <a:gd name="f68" fmla="val 293180"/>
                <a:gd name="f69" fmla="val 387382"/>
                <a:gd name="f70" fmla="val 350330"/>
                <a:gd name="f71" fmla="val 419481"/>
                <a:gd name="f72" fmla="val 401098"/>
                <a:gd name="f73" fmla="val 471964"/>
                <a:gd name="f74" fmla="val 434816"/>
                <a:gd name="f75" fmla="val 542640"/>
                <a:gd name="f76" fmla="val 480251"/>
                <a:gd name="f77" fmla="val 571215"/>
                <a:gd name="f78" fmla="val 479488"/>
                <a:gd name="f79" fmla="val 642081"/>
                <a:gd name="f80" fmla="val 433483"/>
                <a:gd name="f81" fmla="val 689896"/>
                <a:gd name="f82" fmla="val 402526"/>
                <a:gd name="f83" fmla="val 719804"/>
                <a:gd name="f84" fmla="val 356045"/>
                <a:gd name="f85" fmla="val 742950"/>
                <a:gd name="f86" fmla="val 304800"/>
                <a:gd name="f87" fmla="val 749046"/>
                <a:gd name="f88" fmla="val 291275"/>
                <a:gd name="f89" fmla="val 757238"/>
                <a:gd name="f90" fmla="val 278797"/>
                <a:gd name="f91" fmla="val 765334"/>
                <a:gd name="f92" fmla="val 264414"/>
                <a:gd name="f93" fmla="val 703802"/>
                <a:gd name="f94" fmla="val 218313"/>
                <a:gd name="f95" fmla="val 669131"/>
                <a:gd name="f96" fmla="val 147257"/>
                <a:gd name="f97" fmla="val 627888"/>
                <a:gd name="f98" fmla="val 80963"/>
                <a:gd name="f99" fmla="val 610838"/>
                <a:gd name="f100" fmla="val 53435"/>
                <a:gd name="f101" fmla="val 590265"/>
                <a:gd name="f102" fmla="val 28099"/>
                <a:gd name="f103" fmla="val 570072"/>
                <a:gd name="f104" fmla="val 584168"/>
                <a:gd name="f105" fmla="val 1619"/>
                <a:gd name="f106" fmla="val 598932"/>
                <a:gd name="f107" fmla="val 2572"/>
                <a:gd name="f108" fmla="val 613506"/>
                <a:gd name="f109" fmla="val 4953"/>
                <a:gd name="f110" fmla="val 683133"/>
                <a:gd name="f111" fmla="val 16573"/>
                <a:gd name="f112" fmla="val 746760"/>
                <a:gd name="f113" fmla="val 43910"/>
                <a:gd name="f114" fmla="val 806482"/>
                <a:gd name="f115" fmla="val 80677"/>
                <a:gd name="f116" fmla="val 838105"/>
                <a:gd name="f117" fmla="val 100203"/>
                <a:gd name="f118" fmla="val 852297"/>
                <a:gd name="f119" fmla="val 99917"/>
                <a:gd name="f120" fmla="val 882301"/>
                <a:gd name="f121" fmla="val 75914"/>
                <a:gd name="f122" fmla="val 883920"/>
                <a:gd name="f123" fmla="val 88106"/>
                <a:gd name="f124" fmla="val 886016"/>
                <a:gd name="f125" fmla="val 99441"/>
                <a:gd name="f126" fmla="val 886873"/>
                <a:gd name="f127" fmla="val 110776"/>
                <a:gd name="f128" fmla="val 894398"/>
                <a:gd name="f129" fmla="val 220218"/>
                <a:gd name="f130" fmla="val 883254"/>
                <a:gd name="f131" fmla="val 327184"/>
                <a:gd name="f132" fmla="val 841248"/>
                <a:gd name="f133" fmla="val 429292"/>
                <a:gd name="f134" fmla="val 825913"/>
                <a:gd name="f135" fmla="val 466534"/>
                <a:gd name="f136" fmla="val 803720"/>
                <a:gd name="f137" fmla="val 499682"/>
                <a:gd name="f138" fmla="val 766858"/>
                <a:gd name="f139" fmla="val 519208"/>
                <a:gd name="f140" fmla="val 752094"/>
                <a:gd name="f141" fmla="val 527018"/>
                <a:gd name="f142" fmla="val 735330"/>
                <a:gd name="f143" fmla="val 531114"/>
                <a:gd name="f144" fmla="val 717804"/>
                <a:gd name="f145" fmla="val 740188"/>
                <a:gd name="f146" fmla="val 544544"/>
                <a:gd name="f147" fmla="val 762286"/>
                <a:gd name="f148" fmla="val 550545"/>
                <a:gd name="f149" fmla="val 783622"/>
                <a:gd name="f150" fmla="val 558546"/>
                <a:gd name="f151" fmla="val 851059"/>
                <a:gd name="f152" fmla="val 583978"/>
                <a:gd name="f153" fmla="val 918306"/>
                <a:gd name="f154" fmla="val 610076"/>
                <a:gd name="f155" fmla="val 985457"/>
                <a:gd name="f156" fmla="val 636175"/>
                <a:gd name="f157" fmla="val 991077"/>
                <a:gd name="f158" fmla="val 638366"/>
                <a:gd name="f159" fmla="val 996029"/>
                <a:gd name="f160" fmla="val 642176"/>
                <a:gd name="f161" fmla="val 1001459"/>
                <a:gd name="f162" fmla="val 644843"/>
                <a:gd name="f163" fmla="val 1018509"/>
                <a:gd name="f164" fmla="val 653129"/>
                <a:gd name="f165" fmla="val 1027081"/>
                <a:gd name="f166" fmla="val 666179"/>
                <a:gd name="f167" fmla="val 1030796"/>
                <a:gd name="f168" fmla="val 685419"/>
                <a:gd name="f169" fmla="val 1053179"/>
                <a:gd name="f170" fmla="val 801434"/>
                <a:gd name="f171" fmla="val 1076802"/>
                <a:gd name="f172" fmla="val 917162"/>
                <a:gd name="f173" fmla="val 1099947"/>
                <a:gd name="f174" fmla="val 1032986"/>
                <a:gd name="f175" fmla="val 1100328"/>
                <a:gd name="f176" fmla="val 1035082"/>
                <a:gd name="f177" fmla="val 1037272"/>
                <a:gd name="f178" fmla="val 1100519"/>
                <a:gd name="f179" fmla="val 733902"/>
                <a:gd name="f180" fmla="val 367761"/>
                <a:gd name="f181" fmla="val 8192"/>
                <a:gd name="f182" fmla="val 1004411"/>
                <a:gd name="f183" fmla="val 16193"/>
                <a:gd name="f184" fmla="val 969074"/>
                <a:gd name="f185" fmla="val 24289"/>
                <a:gd name="f186" fmla="val 933736"/>
                <a:gd name="f187" fmla="val 44005"/>
                <a:gd name="f188" fmla="val 847630"/>
                <a:gd name="f189" fmla="val 63341"/>
                <a:gd name="f190" fmla="val 761429"/>
                <a:gd name="f191" fmla="val 84106"/>
                <a:gd name="f192" fmla="val 675608"/>
                <a:gd name="f193" fmla="val 86487"/>
                <a:gd name="f194" fmla="val 665798"/>
                <a:gd name="f195" fmla="val 95345"/>
                <a:gd name="f196" fmla="val 654177"/>
                <a:gd name="f197" fmla="val 104299"/>
                <a:gd name="f198" fmla="val 649796"/>
                <a:gd name="f199" fmla="val 147828"/>
                <a:gd name="f200" fmla="val 628555"/>
                <a:gd name="f201" fmla="val 191738"/>
                <a:gd name="f202" fmla="val 607600"/>
                <a:gd name="f203" fmla="val 236792"/>
                <a:gd name="f204" fmla="val 590169"/>
                <a:gd name="f205" fmla="val 287560"/>
                <a:gd name="f206" fmla="val 570738"/>
                <a:gd name="f207" fmla="val 339853"/>
                <a:gd name="f208" fmla="val 554926"/>
                <a:gd name="f209" fmla="val 778288"/>
                <a:gd name="f210" fmla="val 810768"/>
                <a:gd name="f211" fmla="val 808863"/>
                <a:gd name="f212" fmla="val 778193"/>
                <a:gd name="f213" fmla="val 807053"/>
                <a:gd name="f214" fmla="val 805148"/>
                <a:gd name="f215" fmla="val 780002"/>
                <a:gd name="f216" fmla="val 804482"/>
                <a:gd name="f217" fmla="val 781812"/>
                <a:gd name="f218" fmla="val 803624"/>
                <a:gd name="f219" fmla="val 783717"/>
                <a:gd name="f220" fmla="val 803053"/>
                <a:gd name="f221" fmla="val 823818"/>
                <a:gd name="f222" fmla="val 790670"/>
                <a:gd name="f223" fmla="val 837438"/>
                <a:gd name="f224" fmla="val 752380"/>
                <a:gd name="f225" fmla="val 813054"/>
                <a:gd name="f226" fmla="val 718280"/>
                <a:gd name="f227" fmla="val 805720"/>
                <a:gd name="f228" fmla="val 708089"/>
                <a:gd name="f229" fmla="val 796767"/>
                <a:gd name="f230" fmla="val 698564"/>
                <a:gd name="f231" fmla="val 787051"/>
                <a:gd name="f232" fmla="val 690848"/>
                <a:gd name="f233" fmla="val 782098"/>
                <a:gd name="f234" fmla="val 686943"/>
                <a:gd name="f235" fmla="val 772859"/>
                <a:gd name="f236" fmla="val 684848"/>
                <a:gd name="f237" fmla="val 686562"/>
                <a:gd name="f238" fmla="val 715995"/>
                <a:gd name="f239" fmla="val 701516"/>
                <a:gd name="f240" fmla="val 681228"/>
                <a:gd name="f241" fmla="val 734663"/>
                <a:gd name="f242" fmla="val 660273"/>
                <a:gd name="f243" fmla="val 783146"/>
                <a:gd name="f244" fmla="val 658368"/>
                <a:gd name="f245" fmla="val 787527"/>
                <a:gd name="f246" fmla="val 654558"/>
                <a:gd name="f247" fmla="val 794099"/>
                <a:gd name="f248" fmla="val 651129"/>
                <a:gd name="f249" fmla="val 794385"/>
                <a:gd name="f250" fmla="val 636270"/>
                <a:gd name="f251" fmla="val 795528"/>
                <a:gd name="f252" fmla="val 631698"/>
                <a:gd name="f253" fmla="val 805339"/>
                <a:gd name="f254" fmla="val 629222"/>
                <a:gd name="f255" fmla="val 817245"/>
                <a:gd name="f256" fmla="val 626364"/>
                <a:gd name="f257" fmla="val 831056"/>
                <a:gd name="f258" fmla="val 629317"/>
                <a:gd name="f259" fmla="val 843058"/>
                <a:gd name="f260" fmla="val 639890"/>
                <a:gd name="f261" fmla="val 853440"/>
                <a:gd name="f262" fmla="val 644747"/>
                <a:gd name="f263" fmla="val 858203"/>
                <a:gd name="f264" fmla="val 649320"/>
                <a:gd name="f265" fmla="val 864775"/>
                <a:gd name="f266" fmla="val 650558"/>
                <a:gd name="f267" fmla="val 871157"/>
                <a:gd name="f268" fmla="val 952595"/>
                <a:gd name="f269" fmla="val 733520"/>
                <a:gd name="f270" fmla="val 1009174"/>
                <a:gd name="f271" fmla="val 815245"/>
                <a:gd name="f272" fmla="val 1008888"/>
                <a:gd name="f273" fmla="val 894588"/>
                <a:gd name="f274" fmla="val 1008602"/>
                <a:gd name="f275" fmla="val 961263"/>
                <a:gd name="f276" fmla="val 951357"/>
                <a:gd name="f277" fmla="val 976503"/>
                <a:gd name="f278" fmla="val 871347"/>
                <a:gd name="f279" fmla="val 977742"/>
                <a:gd name="f280" fmla="val 864870"/>
                <a:gd name="f281" fmla="val 982790"/>
                <a:gd name="f282" fmla="val 858488"/>
                <a:gd name="f283" fmla="val 987743"/>
                <a:gd name="f284" fmla="val 853631"/>
                <a:gd name="f285" fmla="val 998411"/>
                <a:gd name="f286" fmla="val 843153"/>
                <a:gd name="f287" fmla="val 1001935"/>
                <a:gd name="f288" fmla="val 830294"/>
                <a:gd name="f289" fmla="val 997934"/>
                <a:gd name="f290" fmla="val 817340"/>
                <a:gd name="f291" fmla="val 995363"/>
                <a:gd name="f292" fmla="val 808958"/>
                <a:gd name="f293" fmla="val 988124"/>
                <a:gd name="f294" fmla="val 797909"/>
                <a:gd name="f295" fmla="val 980885"/>
                <a:gd name="f296" fmla="val 796004"/>
                <a:gd name="f297" fmla="val 971455"/>
                <a:gd name="f298" fmla="val 793528"/>
                <a:gd name="f299" fmla="val 969169"/>
                <a:gd name="f300" fmla="val 788575"/>
                <a:gd name="f301" fmla="val 966311"/>
                <a:gd name="f302" fmla="val 781717"/>
                <a:gd name="f303" fmla="val 949929"/>
                <a:gd name="f304" fmla="val 742283"/>
                <a:gd name="f305" fmla="val 922211"/>
                <a:gd name="f306" fmla="val 713518"/>
                <a:gd name="f307" fmla="val 884015"/>
                <a:gd name="f308" fmla="val 694944"/>
                <a:gd name="f309" fmla="val 878967"/>
                <a:gd name="f310" fmla="val 692468"/>
                <a:gd name="f311" fmla="val 873347"/>
                <a:gd name="f312" fmla="val 691039"/>
                <a:gd name="f313" fmla="val 866870"/>
                <a:gd name="f314" fmla="val 688658"/>
                <a:gd name="f315" fmla="val 865632"/>
                <a:gd name="f316" fmla="val 707708"/>
                <a:gd name="f317" fmla="val 864680"/>
                <a:gd name="f318" fmla="val 724186"/>
                <a:gd name="f319" fmla="val 863346"/>
                <a:gd name="f320" fmla="val 740664"/>
                <a:gd name="f321" fmla="val 860393"/>
                <a:gd name="f322" fmla="val 777145"/>
                <a:gd name="f323" fmla="val 842201"/>
                <a:gd name="f324" fmla="val 800291"/>
                <a:gd name="f325" fmla="val 806672"/>
                <a:gd name="f326" fmla="val 810387"/>
                <a:gd name="f327" fmla="val 797814"/>
                <a:gd name="f328" fmla="val 812864"/>
                <a:gd name="f329" fmla="val 787718"/>
                <a:gd name="f330" fmla="val 623411"/>
                <a:gd name="f331" fmla="val 501777"/>
                <a:gd name="f332" fmla="val 621697"/>
                <a:gd name="f333" fmla="val 501396"/>
                <a:gd name="f334" fmla="val 621125"/>
                <a:gd name="f335" fmla="val 501015"/>
                <a:gd name="f336" fmla="val 620745"/>
                <a:gd name="f337" fmla="val 501110"/>
                <a:gd name="f338" fmla="val 616078"/>
                <a:gd name="f339" fmla="val 502634"/>
                <a:gd name="f340" fmla="val 611315"/>
                <a:gd name="f341" fmla="val 504158"/>
                <a:gd name="f342" fmla="val 606743"/>
                <a:gd name="f343" fmla="val 505873"/>
                <a:gd name="f344" fmla="val 575215"/>
                <a:gd name="f345" fmla="val 517970"/>
                <a:gd name="f346" fmla="val 543020"/>
                <a:gd name="f347" fmla="val 521208"/>
                <a:gd name="f348" fmla="val 511588"/>
                <a:gd name="f349" fmla="val 507301"/>
                <a:gd name="f350" fmla="val 493490"/>
                <a:gd name="f351" fmla="val 499301"/>
                <a:gd name="f352" fmla="val 484537"/>
                <a:gd name="f353" fmla="val 504444"/>
                <a:gd name="f354" fmla="val 477298"/>
                <a:gd name="f355" fmla="val 521113"/>
                <a:gd name="f356" fmla="val 468059"/>
                <a:gd name="f357" fmla="val 542544"/>
                <a:gd name="f358" fmla="val 451009"/>
                <a:gd name="f359" fmla="val 555403"/>
                <a:gd name="f360" fmla="val 429196"/>
                <a:gd name="f361" fmla="val 563594"/>
                <a:gd name="f362" fmla="val 397955"/>
                <a:gd name="f363" fmla="val 575501"/>
                <a:gd name="f364" fmla="val 388144"/>
                <a:gd name="f365" fmla="val 608648"/>
                <a:gd name="f366" fmla="val 409766"/>
                <a:gd name="f367" fmla="val 634175"/>
                <a:gd name="f368" fmla="val 420338"/>
                <a:gd name="f369" fmla="val 646652"/>
                <a:gd name="f370" fmla="val 435674"/>
                <a:gd name="f371" fmla="val 656844"/>
                <a:gd name="f372" fmla="val 450914"/>
                <a:gd name="f373" fmla="val 663226"/>
                <a:gd name="f374" fmla="val 501205"/>
                <a:gd name="f375" fmla="val 684181"/>
                <a:gd name="f376" fmla="val 554165"/>
                <a:gd name="f377" fmla="val 684752"/>
                <a:gd name="f378" fmla="val 607314"/>
                <a:gd name="f379" fmla="val 678466"/>
                <a:gd name="f380" fmla="val 637032"/>
                <a:gd name="f381" fmla="val 674942"/>
                <a:gd name="f382" fmla="val 666084"/>
                <a:gd name="f383" fmla="val 667798"/>
                <a:gd name="f384" fmla="val 691229"/>
                <a:gd name="f385" fmla="val 650367"/>
                <a:gd name="f386" fmla="val 706470"/>
                <a:gd name="f387" fmla="val 639794"/>
                <a:gd name="f388" fmla="val 717614"/>
                <a:gd name="f389" fmla="val 625983"/>
                <a:gd name="f390" fmla="val 606457"/>
                <a:gd name="f391" fmla="val 714280"/>
                <a:gd name="f392" fmla="val 586264"/>
                <a:gd name="f393" fmla="val 703517"/>
                <a:gd name="f394" fmla="val 570452"/>
                <a:gd name="f395" fmla="val 683895"/>
                <a:gd name="f396" fmla="val 564261"/>
                <a:gd name="f397" fmla="val 658654"/>
                <a:gd name="f398" fmla="val 556260"/>
                <a:gd name="f399" fmla="val 643604"/>
                <a:gd name="f400" fmla="val 538544"/>
                <a:gd name="f401" fmla="val 631889"/>
                <a:gd name="f402" fmla="val 516541"/>
                <a:gd name="f403" fmla="val 629127"/>
                <a:gd name="f404" fmla="val 511397"/>
                <a:gd name="f405" fmla="val 506254"/>
                <a:gd name="f406" fmla="+- 0 0 -90"/>
                <a:gd name="f407" fmla="*/ f3 1 1100518"/>
                <a:gd name="f408" fmla="*/ f4 1 1040511"/>
                <a:gd name="f409" fmla="val f5"/>
                <a:gd name="f410" fmla="val f6"/>
                <a:gd name="f411" fmla="val f7"/>
                <a:gd name="f412" fmla="*/ f406 f0 1"/>
                <a:gd name="f413" fmla="+- f411 0 f409"/>
                <a:gd name="f414" fmla="+- f410 0 f409"/>
                <a:gd name="f415" fmla="*/ f412 1 f2"/>
                <a:gd name="f416" fmla="*/ f414 1 1100518"/>
                <a:gd name="f417" fmla="*/ f413 1 1040511"/>
                <a:gd name="f418" fmla="*/ 391383 f414 1"/>
                <a:gd name="f419" fmla="*/ 537496 f413 1"/>
                <a:gd name="f420" fmla="*/ 255175 f414 1"/>
                <a:gd name="f421" fmla="*/ 427863 f413 1"/>
                <a:gd name="f422" fmla="*/ 212027 f414 1"/>
                <a:gd name="f423" fmla="*/ 94583 f413 1"/>
                <a:gd name="f424" fmla="*/ 213551 f414 1"/>
                <a:gd name="f425" fmla="*/ 87344 f413 1"/>
                <a:gd name="f426" fmla="*/ 275940 f414 1"/>
                <a:gd name="f427" fmla="*/ 81343 f413 1"/>
                <a:gd name="f428" fmla="*/ 372523 f414 1"/>
                <a:gd name="f429" fmla="*/ 27718 f413 1"/>
                <a:gd name="f430" fmla="*/ 345758 f414 1"/>
                <a:gd name="f431" fmla="*/ 150876 f413 1"/>
                <a:gd name="f432" fmla="*/ 330041 f414 1"/>
                <a:gd name="f433" fmla="*/ 159830 f413 1"/>
                <a:gd name="f434" fmla="*/ 305086 f414 1"/>
                <a:gd name="f435" fmla="*/ 174117 f413 1"/>
                <a:gd name="f436" fmla="*/ 350425 f414 1"/>
                <a:gd name="f437" fmla="*/ 273939 f413 1"/>
                <a:gd name="f438" fmla="*/ 364427 f414 1"/>
                <a:gd name="f439" fmla="*/ 293180 f413 1"/>
                <a:gd name="f440" fmla="*/ 471964 f414 1"/>
                <a:gd name="f441" fmla="*/ 434816 f413 1"/>
                <a:gd name="f442" fmla="*/ 642081 f414 1"/>
                <a:gd name="f443" fmla="*/ 433483 f413 1"/>
                <a:gd name="f444" fmla="*/ 742950 f414 1"/>
                <a:gd name="f445" fmla="*/ 304800 f413 1"/>
                <a:gd name="f446" fmla="*/ 765334 f414 1"/>
                <a:gd name="f447" fmla="*/ 264414 f413 1"/>
                <a:gd name="f448" fmla="*/ 627888 f414 1"/>
                <a:gd name="f449" fmla="*/ 80963 f413 1"/>
                <a:gd name="f450" fmla="*/ 570072 f414 1"/>
                <a:gd name="f451" fmla="*/ 0 f413 1"/>
                <a:gd name="f452" fmla="*/ 613506 f414 1"/>
                <a:gd name="f453" fmla="*/ 4953 f413 1"/>
                <a:gd name="f454" fmla="*/ 806482 f414 1"/>
                <a:gd name="f455" fmla="*/ 80677 f413 1"/>
                <a:gd name="f456" fmla="*/ 882301 f414 1"/>
                <a:gd name="f457" fmla="*/ 75914 f413 1"/>
                <a:gd name="f458" fmla="*/ 886873 f414 1"/>
                <a:gd name="f459" fmla="*/ 110776 f413 1"/>
                <a:gd name="f460" fmla="*/ 841248 f414 1"/>
                <a:gd name="f461" fmla="*/ 429292 f413 1"/>
                <a:gd name="f462" fmla="*/ 766858 f414 1"/>
                <a:gd name="f463" fmla="*/ 519208 f413 1"/>
                <a:gd name="f464" fmla="*/ 717804 f414 1"/>
                <a:gd name="f465" fmla="*/ 783622 f414 1"/>
                <a:gd name="f466" fmla="*/ 558546 f413 1"/>
                <a:gd name="f467" fmla="*/ 985457 f414 1"/>
                <a:gd name="f468" fmla="*/ 636175 f413 1"/>
                <a:gd name="f469" fmla="*/ 1001459 f414 1"/>
                <a:gd name="f470" fmla="*/ 644843 f413 1"/>
                <a:gd name="f471" fmla="*/ 1030796 f414 1"/>
                <a:gd name="f472" fmla="*/ 685419 f413 1"/>
                <a:gd name="f473" fmla="*/ 1099947 f414 1"/>
                <a:gd name="f474" fmla="*/ 1032986 f413 1"/>
                <a:gd name="f475" fmla="*/ 1100519 f414 1"/>
                <a:gd name="f476" fmla="*/ 1040511 f413 1"/>
                <a:gd name="f477" fmla="*/ 0 f414 1"/>
                <a:gd name="f478" fmla="*/ 24289 f414 1"/>
                <a:gd name="f479" fmla="*/ 933736 f413 1"/>
                <a:gd name="f480" fmla="*/ 84106 f414 1"/>
                <a:gd name="f481" fmla="*/ 675608 f413 1"/>
                <a:gd name="f482" fmla="*/ 104299 f414 1"/>
                <a:gd name="f483" fmla="*/ 649796 f413 1"/>
                <a:gd name="f484" fmla="*/ 236792 f414 1"/>
                <a:gd name="f485" fmla="*/ 590169 f413 1"/>
                <a:gd name="f486" fmla="*/ 778288 f414 1"/>
                <a:gd name="f487" fmla="*/ 810768 f413 1"/>
                <a:gd name="f488" fmla="*/ 778193 f414 1"/>
                <a:gd name="f489" fmla="*/ 805148 f413 1"/>
                <a:gd name="f490" fmla="*/ 783717 f414 1"/>
                <a:gd name="f491" fmla="*/ 803053 f413 1"/>
                <a:gd name="f492" fmla="*/ 813054 f414 1"/>
                <a:gd name="f493" fmla="*/ 718280 f413 1"/>
                <a:gd name="f494" fmla="*/ 787051 f414 1"/>
                <a:gd name="f495" fmla="*/ 690848 f413 1"/>
                <a:gd name="f496" fmla="*/ 686562 f413 1"/>
                <a:gd name="f497" fmla="*/ 660273 f414 1"/>
                <a:gd name="f498" fmla="*/ 783146 f413 1"/>
                <a:gd name="f499" fmla="*/ 651129 f414 1"/>
                <a:gd name="f500" fmla="*/ 794385 f413 1"/>
                <a:gd name="f501" fmla="*/ 629222 f414 1"/>
                <a:gd name="f502" fmla="*/ 817245 f413 1"/>
                <a:gd name="f503" fmla="*/ 639890 f414 1"/>
                <a:gd name="f504" fmla="*/ 853440 f413 1"/>
                <a:gd name="f505" fmla="*/ 650558 f414 1"/>
                <a:gd name="f506" fmla="*/ 871157 f413 1"/>
                <a:gd name="f507" fmla="*/ 815245 f414 1"/>
                <a:gd name="f508" fmla="*/ 1008888 f413 1"/>
                <a:gd name="f509" fmla="*/ 976503 f414 1"/>
                <a:gd name="f510" fmla="*/ 871347 f413 1"/>
                <a:gd name="f511" fmla="*/ 987743 f414 1"/>
                <a:gd name="f512" fmla="*/ 853631 f413 1"/>
                <a:gd name="f513" fmla="*/ 997934 f414 1"/>
                <a:gd name="f514" fmla="*/ 817340 f413 1"/>
                <a:gd name="f515" fmla="*/ 980885 f414 1"/>
                <a:gd name="f516" fmla="*/ 796004 f413 1"/>
                <a:gd name="f517" fmla="*/ 966311 f414 1"/>
                <a:gd name="f518" fmla="*/ 781717 f413 1"/>
                <a:gd name="f519" fmla="*/ 884015 f414 1"/>
                <a:gd name="f520" fmla="*/ 694944 f413 1"/>
                <a:gd name="f521" fmla="*/ 866870 f414 1"/>
                <a:gd name="f522" fmla="*/ 688658 f413 1"/>
                <a:gd name="f523" fmla="*/ 863346 f414 1"/>
                <a:gd name="f524" fmla="*/ 740664 f413 1"/>
                <a:gd name="f525" fmla="*/ 806672 f414 1"/>
                <a:gd name="f526" fmla="*/ 810387 f413 1"/>
                <a:gd name="f527" fmla="*/ 623411 f414 1"/>
                <a:gd name="f528" fmla="*/ 501777 f413 1"/>
                <a:gd name="f529" fmla="*/ 620745 f414 1"/>
                <a:gd name="f530" fmla="*/ 501110 f413 1"/>
                <a:gd name="f531" fmla="*/ 606743 f414 1"/>
                <a:gd name="f532" fmla="*/ 505873 f413 1"/>
                <a:gd name="f533" fmla="*/ 511588 f414 1"/>
                <a:gd name="f534" fmla="*/ 507301 f413 1"/>
                <a:gd name="f535" fmla="*/ 477298 f414 1"/>
                <a:gd name="f536" fmla="*/ 521113 f413 1"/>
                <a:gd name="f537" fmla="*/ 429196 f414 1"/>
                <a:gd name="f538" fmla="*/ 563594 f413 1"/>
                <a:gd name="f539" fmla="*/ 409766 f414 1"/>
                <a:gd name="f540" fmla="*/ 634175 f413 1"/>
                <a:gd name="f541" fmla="*/ 450914 f414 1"/>
                <a:gd name="f542" fmla="*/ 663226 f413 1"/>
                <a:gd name="f543" fmla="*/ 607314 f414 1"/>
                <a:gd name="f544" fmla="*/ 678466 f413 1"/>
                <a:gd name="f545" fmla="*/ 691229 f414 1"/>
                <a:gd name="f546" fmla="*/ 650367 f413 1"/>
                <a:gd name="f547" fmla="*/ 715995 f414 1"/>
                <a:gd name="f548" fmla="*/ 606457 f413 1"/>
                <a:gd name="f549" fmla="*/ 683895 f414 1"/>
                <a:gd name="f550" fmla="*/ 564261 f413 1"/>
                <a:gd name="f551" fmla="*/ 631889 f414 1"/>
                <a:gd name="f552" fmla="*/ 516541 f413 1"/>
                <a:gd name="f553" fmla="+- f415 0 f1"/>
                <a:gd name="f554" fmla="*/ f418 1 1100518"/>
                <a:gd name="f555" fmla="*/ f419 1 1040511"/>
                <a:gd name="f556" fmla="*/ f420 1 1100518"/>
                <a:gd name="f557" fmla="*/ f421 1 1040511"/>
                <a:gd name="f558" fmla="*/ f422 1 1100518"/>
                <a:gd name="f559" fmla="*/ f423 1 1040511"/>
                <a:gd name="f560" fmla="*/ f424 1 1100518"/>
                <a:gd name="f561" fmla="*/ f425 1 1040511"/>
                <a:gd name="f562" fmla="*/ f426 1 1100518"/>
                <a:gd name="f563" fmla="*/ f427 1 1040511"/>
                <a:gd name="f564" fmla="*/ f428 1 1100518"/>
                <a:gd name="f565" fmla="*/ f429 1 1040511"/>
                <a:gd name="f566" fmla="*/ f430 1 1100518"/>
                <a:gd name="f567" fmla="*/ f431 1 1040511"/>
                <a:gd name="f568" fmla="*/ f432 1 1100518"/>
                <a:gd name="f569" fmla="*/ f433 1 1040511"/>
                <a:gd name="f570" fmla="*/ f434 1 1100518"/>
                <a:gd name="f571" fmla="*/ f435 1 1040511"/>
                <a:gd name="f572" fmla="*/ f436 1 1100518"/>
                <a:gd name="f573" fmla="*/ f437 1 1040511"/>
                <a:gd name="f574" fmla="*/ f438 1 1100518"/>
                <a:gd name="f575" fmla="*/ f439 1 1040511"/>
                <a:gd name="f576" fmla="*/ f440 1 1100518"/>
                <a:gd name="f577" fmla="*/ f441 1 1040511"/>
                <a:gd name="f578" fmla="*/ f442 1 1100518"/>
                <a:gd name="f579" fmla="*/ f443 1 1040511"/>
                <a:gd name="f580" fmla="*/ f444 1 1100518"/>
                <a:gd name="f581" fmla="*/ f445 1 1040511"/>
                <a:gd name="f582" fmla="*/ f446 1 1100518"/>
                <a:gd name="f583" fmla="*/ f447 1 1040511"/>
                <a:gd name="f584" fmla="*/ f448 1 1100518"/>
                <a:gd name="f585" fmla="*/ f449 1 1040511"/>
                <a:gd name="f586" fmla="*/ f450 1 1100518"/>
                <a:gd name="f587" fmla="*/ f451 1 1040511"/>
                <a:gd name="f588" fmla="*/ f452 1 1100518"/>
                <a:gd name="f589" fmla="*/ f453 1 1040511"/>
                <a:gd name="f590" fmla="*/ f454 1 1100518"/>
                <a:gd name="f591" fmla="*/ f455 1 1040511"/>
                <a:gd name="f592" fmla="*/ f456 1 1100518"/>
                <a:gd name="f593" fmla="*/ f457 1 1040511"/>
                <a:gd name="f594" fmla="*/ f458 1 1100518"/>
                <a:gd name="f595" fmla="*/ f459 1 1040511"/>
                <a:gd name="f596" fmla="*/ f460 1 1100518"/>
                <a:gd name="f597" fmla="*/ f461 1 1040511"/>
                <a:gd name="f598" fmla="*/ f462 1 1100518"/>
                <a:gd name="f599" fmla="*/ f463 1 1040511"/>
                <a:gd name="f600" fmla="*/ f464 1 1100518"/>
                <a:gd name="f601" fmla="*/ f465 1 1100518"/>
                <a:gd name="f602" fmla="*/ f466 1 1040511"/>
                <a:gd name="f603" fmla="*/ f467 1 1100518"/>
                <a:gd name="f604" fmla="*/ f468 1 1040511"/>
                <a:gd name="f605" fmla="*/ f469 1 1100518"/>
                <a:gd name="f606" fmla="*/ f470 1 1040511"/>
                <a:gd name="f607" fmla="*/ f471 1 1100518"/>
                <a:gd name="f608" fmla="*/ f472 1 1040511"/>
                <a:gd name="f609" fmla="*/ f473 1 1100518"/>
                <a:gd name="f610" fmla="*/ f474 1 1040511"/>
                <a:gd name="f611" fmla="*/ f475 1 1100518"/>
                <a:gd name="f612" fmla="*/ f476 1 1040511"/>
                <a:gd name="f613" fmla="*/ f477 1 1100518"/>
                <a:gd name="f614" fmla="*/ f478 1 1100518"/>
                <a:gd name="f615" fmla="*/ f479 1 1040511"/>
                <a:gd name="f616" fmla="*/ f480 1 1100518"/>
                <a:gd name="f617" fmla="*/ f481 1 1040511"/>
                <a:gd name="f618" fmla="*/ f482 1 1100518"/>
                <a:gd name="f619" fmla="*/ f483 1 1040511"/>
                <a:gd name="f620" fmla="*/ f484 1 1100518"/>
                <a:gd name="f621" fmla="*/ f485 1 1040511"/>
                <a:gd name="f622" fmla="*/ f486 1 1100518"/>
                <a:gd name="f623" fmla="*/ f487 1 1040511"/>
                <a:gd name="f624" fmla="*/ f488 1 1100518"/>
                <a:gd name="f625" fmla="*/ f489 1 1040511"/>
                <a:gd name="f626" fmla="*/ f490 1 1100518"/>
                <a:gd name="f627" fmla="*/ f491 1 1040511"/>
                <a:gd name="f628" fmla="*/ f492 1 1100518"/>
                <a:gd name="f629" fmla="*/ f493 1 1040511"/>
                <a:gd name="f630" fmla="*/ f494 1 1100518"/>
                <a:gd name="f631" fmla="*/ f495 1 1040511"/>
                <a:gd name="f632" fmla="*/ f496 1 1040511"/>
                <a:gd name="f633" fmla="*/ f497 1 1100518"/>
                <a:gd name="f634" fmla="*/ f498 1 1040511"/>
                <a:gd name="f635" fmla="*/ f499 1 1100518"/>
                <a:gd name="f636" fmla="*/ f500 1 1040511"/>
                <a:gd name="f637" fmla="*/ f501 1 1100518"/>
                <a:gd name="f638" fmla="*/ f502 1 1040511"/>
                <a:gd name="f639" fmla="*/ f503 1 1100518"/>
                <a:gd name="f640" fmla="*/ f504 1 1040511"/>
                <a:gd name="f641" fmla="*/ f505 1 1100518"/>
                <a:gd name="f642" fmla="*/ f506 1 1040511"/>
                <a:gd name="f643" fmla="*/ f507 1 1100518"/>
                <a:gd name="f644" fmla="*/ f508 1 1040511"/>
                <a:gd name="f645" fmla="*/ f509 1 1100518"/>
                <a:gd name="f646" fmla="*/ f510 1 1040511"/>
                <a:gd name="f647" fmla="*/ f511 1 1100518"/>
                <a:gd name="f648" fmla="*/ f512 1 1040511"/>
                <a:gd name="f649" fmla="*/ f513 1 1100518"/>
                <a:gd name="f650" fmla="*/ f514 1 1040511"/>
                <a:gd name="f651" fmla="*/ f515 1 1100518"/>
                <a:gd name="f652" fmla="*/ f516 1 1040511"/>
                <a:gd name="f653" fmla="*/ f517 1 1100518"/>
                <a:gd name="f654" fmla="*/ f518 1 1040511"/>
                <a:gd name="f655" fmla="*/ f519 1 1100518"/>
                <a:gd name="f656" fmla="*/ f520 1 1040511"/>
                <a:gd name="f657" fmla="*/ f521 1 1100518"/>
                <a:gd name="f658" fmla="*/ f522 1 1040511"/>
                <a:gd name="f659" fmla="*/ f523 1 1100518"/>
                <a:gd name="f660" fmla="*/ f524 1 1040511"/>
                <a:gd name="f661" fmla="*/ f525 1 1100518"/>
                <a:gd name="f662" fmla="*/ f526 1 1040511"/>
                <a:gd name="f663" fmla="*/ f527 1 1100518"/>
                <a:gd name="f664" fmla="*/ f528 1 1040511"/>
                <a:gd name="f665" fmla="*/ f529 1 1100518"/>
                <a:gd name="f666" fmla="*/ f530 1 1040511"/>
                <a:gd name="f667" fmla="*/ f531 1 1100518"/>
                <a:gd name="f668" fmla="*/ f532 1 1040511"/>
                <a:gd name="f669" fmla="*/ f533 1 1100518"/>
                <a:gd name="f670" fmla="*/ f534 1 1040511"/>
                <a:gd name="f671" fmla="*/ f535 1 1100518"/>
                <a:gd name="f672" fmla="*/ f536 1 1040511"/>
                <a:gd name="f673" fmla="*/ f537 1 1100518"/>
                <a:gd name="f674" fmla="*/ f538 1 1040511"/>
                <a:gd name="f675" fmla="*/ f539 1 1100518"/>
                <a:gd name="f676" fmla="*/ f540 1 1040511"/>
                <a:gd name="f677" fmla="*/ f541 1 1100518"/>
                <a:gd name="f678" fmla="*/ f542 1 1040511"/>
                <a:gd name="f679" fmla="*/ f543 1 1100518"/>
                <a:gd name="f680" fmla="*/ f544 1 1040511"/>
                <a:gd name="f681" fmla="*/ f545 1 1100518"/>
                <a:gd name="f682" fmla="*/ f546 1 1040511"/>
                <a:gd name="f683" fmla="*/ f547 1 1100518"/>
                <a:gd name="f684" fmla="*/ f548 1 1040511"/>
                <a:gd name="f685" fmla="*/ f549 1 1100518"/>
                <a:gd name="f686" fmla="*/ f550 1 1040511"/>
                <a:gd name="f687" fmla="*/ f551 1 1100518"/>
                <a:gd name="f688" fmla="*/ f552 1 1040511"/>
                <a:gd name="f689" fmla="*/ f409 1 f416"/>
                <a:gd name="f690" fmla="*/ f410 1 f416"/>
                <a:gd name="f691" fmla="*/ f409 1 f417"/>
                <a:gd name="f692" fmla="*/ f411 1 f417"/>
                <a:gd name="f693" fmla="*/ f554 1 f416"/>
                <a:gd name="f694" fmla="*/ f555 1 f417"/>
                <a:gd name="f695" fmla="*/ f556 1 f416"/>
                <a:gd name="f696" fmla="*/ f557 1 f417"/>
                <a:gd name="f697" fmla="*/ f558 1 f416"/>
                <a:gd name="f698" fmla="*/ f559 1 f417"/>
                <a:gd name="f699" fmla="*/ f560 1 f416"/>
                <a:gd name="f700" fmla="*/ f561 1 f417"/>
                <a:gd name="f701" fmla="*/ f562 1 f416"/>
                <a:gd name="f702" fmla="*/ f563 1 f417"/>
                <a:gd name="f703" fmla="*/ f564 1 f416"/>
                <a:gd name="f704" fmla="*/ f565 1 f417"/>
                <a:gd name="f705" fmla="*/ f566 1 f416"/>
                <a:gd name="f706" fmla="*/ f567 1 f417"/>
                <a:gd name="f707" fmla="*/ f568 1 f416"/>
                <a:gd name="f708" fmla="*/ f569 1 f417"/>
                <a:gd name="f709" fmla="*/ f570 1 f416"/>
                <a:gd name="f710" fmla="*/ f571 1 f417"/>
                <a:gd name="f711" fmla="*/ f572 1 f416"/>
                <a:gd name="f712" fmla="*/ f573 1 f417"/>
                <a:gd name="f713" fmla="*/ f574 1 f416"/>
                <a:gd name="f714" fmla="*/ f575 1 f417"/>
                <a:gd name="f715" fmla="*/ f576 1 f416"/>
                <a:gd name="f716" fmla="*/ f577 1 f417"/>
                <a:gd name="f717" fmla="*/ f578 1 f416"/>
                <a:gd name="f718" fmla="*/ f579 1 f417"/>
                <a:gd name="f719" fmla="*/ f580 1 f416"/>
                <a:gd name="f720" fmla="*/ f581 1 f417"/>
                <a:gd name="f721" fmla="*/ f582 1 f416"/>
                <a:gd name="f722" fmla="*/ f583 1 f417"/>
                <a:gd name="f723" fmla="*/ f584 1 f416"/>
                <a:gd name="f724" fmla="*/ f585 1 f417"/>
                <a:gd name="f725" fmla="*/ f586 1 f416"/>
                <a:gd name="f726" fmla="*/ f587 1 f417"/>
                <a:gd name="f727" fmla="*/ f588 1 f416"/>
                <a:gd name="f728" fmla="*/ f589 1 f417"/>
                <a:gd name="f729" fmla="*/ f590 1 f416"/>
                <a:gd name="f730" fmla="*/ f591 1 f417"/>
                <a:gd name="f731" fmla="*/ f592 1 f416"/>
                <a:gd name="f732" fmla="*/ f593 1 f417"/>
                <a:gd name="f733" fmla="*/ f594 1 f416"/>
                <a:gd name="f734" fmla="*/ f595 1 f417"/>
                <a:gd name="f735" fmla="*/ f596 1 f416"/>
                <a:gd name="f736" fmla="*/ f597 1 f417"/>
                <a:gd name="f737" fmla="*/ f598 1 f416"/>
                <a:gd name="f738" fmla="*/ f599 1 f417"/>
                <a:gd name="f739" fmla="*/ f600 1 f416"/>
                <a:gd name="f740" fmla="*/ f601 1 f416"/>
                <a:gd name="f741" fmla="*/ f602 1 f417"/>
                <a:gd name="f742" fmla="*/ f603 1 f416"/>
                <a:gd name="f743" fmla="*/ f604 1 f417"/>
                <a:gd name="f744" fmla="*/ f605 1 f416"/>
                <a:gd name="f745" fmla="*/ f606 1 f417"/>
                <a:gd name="f746" fmla="*/ f607 1 f416"/>
                <a:gd name="f747" fmla="*/ f608 1 f417"/>
                <a:gd name="f748" fmla="*/ f609 1 f416"/>
                <a:gd name="f749" fmla="*/ f610 1 f417"/>
                <a:gd name="f750" fmla="*/ f611 1 f416"/>
                <a:gd name="f751" fmla="*/ f612 1 f417"/>
                <a:gd name="f752" fmla="*/ f613 1 f416"/>
                <a:gd name="f753" fmla="*/ f614 1 f416"/>
                <a:gd name="f754" fmla="*/ f615 1 f417"/>
                <a:gd name="f755" fmla="*/ f616 1 f416"/>
                <a:gd name="f756" fmla="*/ f617 1 f417"/>
                <a:gd name="f757" fmla="*/ f618 1 f416"/>
                <a:gd name="f758" fmla="*/ f619 1 f417"/>
                <a:gd name="f759" fmla="*/ f620 1 f416"/>
                <a:gd name="f760" fmla="*/ f621 1 f417"/>
                <a:gd name="f761" fmla="*/ f622 1 f416"/>
                <a:gd name="f762" fmla="*/ f623 1 f417"/>
                <a:gd name="f763" fmla="*/ f624 1 f416"/>
                <a:gd name="f764" fmla="*/ f625 1 f417"/>
                <a:gd name="f765" fmla="*/ f626 1 f416"/>
                <a:gd name="f766" fmla="*/ f627 1 f417"/>
                <a:gd name="f767" fmla="*/ f628 1 f416"/>
                <a:gd name="f768" fmla="*/ f629 1 f417"/>
                <a:gd name="f769" fmla="*/ f630 1 f416"/>
                <a:gd name="f770" fmla="*/ f631 1 f417"/>
                <a:gd name="f771" fmla="*/ f632 1 f417"/>
                <a:gd name="f772" fmla="*/ f633 1 f416"/>
                <a:gd name="f773" fmla="*/ f634 1 f417"/>
                <a:gd name="f774" fmla="*/ f635 1 f416"/>
                <a:gd name="f775" fmla="*/ f636 1 f417"/>
                <a:gd name="f776" fmla="*/ f637 1 f416"/>
                <a:gd name="f777" fmla="*/ f638 1 f417"/>
                <a:gd name="f778" fmla="*/ f639 1 f416"/>
                <a:gd name="f779" fmla="*/ f640 1 f417"/>
                <a:gd name="f780" fmla="*/ f641 1 f416"/>
                <a:gd name="f781" fmla="*/ f642 1 f417"/>
                <a:gd name="f782" fmla="*/ f643 1 f416"/>
                <a:gd name="f783" fmla="*/ f644 1 f417"/>
                <a:gd name="f784" fmla="*/ f645 1 f416"/>
                <a:gd name="f785" fmla="*/ f646 1 f417"/>
                <a:gd name="f786" fmla="*/ f647 1 f416"/>
                <a:gd name="f787" fmla="*/ f648 1 f417"/>
                <a:gd name="f788" fmla="*/ f649 1 f416"/>
                <a:gd name="f789" fmla="*/ f650 1 f417"/>
                <a:gd name="f790" fmla="*/ f651 1 f416"/>
                <a:gd name="f791" fmla="*/ f652 1 f417"/>
                <a:gd name="f792" fmla="*/ f653 1 f416"/>
                <a:gd name="f793" fmla="*/ f654 1 f417"/>
                <a:gd name="f794" fmla="*/ f655 1 f416"/>
                <a:gd name="f795" fmla="*/ f656 1 f417"/>
                <a:gd name="f796" fmla="*/ f657 1 f416"/>
                <a:gd name="f797" fmla="*/ f658 1 f417"/>
                <a:gd name="f798" fmla="*/ f659 1 f416"/>
                <a:gd name="f799" fmla="*/ f660 1 f417"/>
                <a:gd name="f800" fmla="*/ f661 1 f416"/>
                <a:gd name="f801" fmla="*/ f662 1 f417"/>
                <a:gd name="f802" fmla="*/ f663 1 f416"/>
                <a:gd name="f803" fmla="*/ f664 1 f417"/>
                <a:gd name="f804" fmla="*/ f665 1 f416"/>
                <a:gd name="f805" fmla="*/ f666 1 f417"/>
                <a:gd name="f806" fmla="*/ f667 1 f416"/>
                <a:gd name="f807" fmla="*/ f668 1 f417"/>
                <a:gd name="f808" fmla="*/ f669 1 f416"/>
                <a:gd name="f809" fmla="*/ f670 1 f417"/>
                <a:gd name="f810" fmla="*/ f671 1 f416"/>
                <a:gd name="f811" fmla="*/ f672 1 f417"/>
                <a:gd name="f812" fmla="*/ f673 1 f416"/>
                <a:gd name="f813" fmla="*/ f674 1 f417"/>
                <a:gd name="f814" fmla="*/ f675 1 f416"/>
                <a:gd name="f815" fmla="*/ f676 1 f417"/>
                <a:gd name="f816" fmla="*/ f677 1 f416"/>
                <a:gd name="f817" fmla="*/ f678 1 f417"/>
                <a:gd name="f818" fmla="*/ f679 1 f416"/>
                <a:gd name="f819" fmla="*/ f680 1 f417"/>
                <a:gd name="f820" fmla="*/ f681 1 f416"/>
                <a:gd name="f821" fmla="*/ f682 1 f417"/>
                <a:gd name="f822" fmla="*/ f683 1 f416"/>
                <a:gd name="f823" fmla="*/ f684 1 f417"/>
                <a:gd name="f824" fmla="*/ f685 1 f416"/>
                <a:gd name="f825" fmla="*/ f686 1 f417"/>
                <a:gd name="f826" fmla="*/ f687 1 f416"/>
                <a:gd name="f827" fmla="*/ f688 1 f417"/>
                <a:gd name="f828" fmla="*/ f689 f407 1"/>
                <a:gd name="f829" fmla="*/ f690 f407 1"/>
                <a:gd name="f830" fmla="*/ f692 f408 1"/>
                <a:gd name="f831" fmla="*/ f691 f408 1"/>
                <a:gd name="f832" fmla="*/ f693 f407 1"/>
                <a:gd name="f833" fmla="*/ f694 f408 1"/>
                <a:gd name="f834" fmla="*/ f695 f407 1"/>
                <a:gd name="f835" fmla="*/ f696 f408 1"/>
                <a:gd name="f836" fmla="*/ f697 f407 1"/>
                <a:gd name="f837" fmla="*/ f698 f408 1"/>
                <a:gd name="f838" fmla="*/ f699 f407 1"/>
                <a:gd name="f839" fmla="*/ f700 f408 1"/>
                <a:gd name="f840" fmla="*/ f701 f407 1"/>
                <a:gd name="f841" fmla="*/ f702 f408 1"/>
                <a:gd name="f842" fmla="*/ f703 f407 1"/>
                <a:gd name="f843" fmla="*/ f704 f408 1"/>
                <a:gd name="f844" fmla="*/ f705 f407 1"/>
                <a:gd name="f845" fmla="*/ f706 f408 1"/>
                <a:gd name="f846" fmla="*/ f707 f407 1"/>
                <a:gd name="f847" fmla="*/ f708 f408 1"/>
                <a:gd name="f848" fmla="*/ f709 f407 1"/>
                <a:gd name="f849" fmla="*/ f710 f408 1"/>
                <a:gd name="f850" fmla="*/ f711 f407 1"/>
                <a:gd name="f851" fmla="*/ f712 f408 1"/>
                <a:gd name="f852" fmla="*/ f713 f407 1"/>
                <a:gd name="f853" fmla="*/ f714 f408 1"/>
                <a:gd name="f854" fmla="*/ f715 f407 1"/>
                <a:gd name="f855" fmla="*/ f716 f408 1"/>
                <a:gd name="f856" fmla="*/ f717 f407 1"/>
                <a:gd name="f857" fmla="*/ f718 f408 1"/>
                <a:gd name="f858" fmla="*/ f719 f407 1"/>
                <a:gd name="f859" fmla="*/ f720 f408 1"/>
                <a:gd name="f860" fmla="*/ f721 f407 1"/>
                <a:gd name="f861" fmla="*/ f722 f408 1"/>
                <a:gd name="f862" fmla="*/ f723 f407 1"/>
                <a:gd name="f863" fmla="*/ f724 f408 1"/>
                <a:gd name="f864" fmla="*/ f725 f407 1"/>
                <a:gd name="f865" fmla="*/ f726 f408 1"/>
                <a:gd name="f866" fmla="*/ f727 f407 1"/>
                <a:gd name="f867" fmla="*/ f728 f408 1"/>
                <a:gd name="f868" fmla="*/ f729 f407 1"/>
                <a:gd name="f869" fmla="*/ f730 f408 1"/>
                <a:gd name="f870" fmla="*/ f731 f407 1"/>
                <a:gd name="f871" fmla="*/ f732 f408 1"/>
                <a:gd name="f872" fmla="*/ f733 f407 1"/>
                <a:gd name="f873" fmla="*/ f734 f408 1"/>
                <a:gd name="f874" fmla="*/ f735 f407 1"/>
                <a:gd name="f875" fmla="*/ f736 f408 1"/>
                <a:gd name="f876" fmla="*/ f737 f407 1"/>
                <a:gd name="f877" fmla="*/ f738 f408 1"/>
                <a:gd name="f878" fmla="*/ f739 f407 1"/>
                <a:gd name="f879" fmla="*/ f740 f407 1"/>
                <a:gd name="f880" fmla="*/ f741 f408 1"/>
                <a:gd name="f881" fmla="*/ f742 f407 1"/>
                <a:gd name="f882" fmla="*/ f743 f408 1"/>
                <a:gd name="f883" fmla="*/ f744 f407 1"/>
                <a:gd name="f884" fmla="*/ f745 f408 1"/>
                <a:gd name="f885" fmla="*/ f746 f407 1"/>
                <a:gd name="f886" fmla="*/ f747 f408 1"/>
                <a:gd name="f887" fmla="*/ f748 f407 1"/>
                <a:gd name="f888" fmla="*/ f749 f408 1"/>
                <a:gd name="f889" fmla="*/ f750 f407 1"/>
                <a:gd name="f890" fmla="*/ f751 f408 1"/>
                <a:gd name="f891" fmla="*/ f752 f407 1"/>
                <a:gd name="f892" fmla="*/ f753 f407 1"/>
                <a:gd name="f893" fmla="*/ f754 f408 1"/>
                <a:gd name="f894" fmla="*/ f755 f407 1"/>
                <a:gd name="f895" fmla="*/ f756 f408 1"/>
                <a:gd name="f896" fmla="*/ f757 f407 1"/>
                <a:gd name="f897" fmla="*/ f758 f408 1"/>
                <a:gd name="f898" fmla="*/ f759 f407 1"/>
                <a:gd name="f899" fmla="*/ f760 f408 1"/>
                <a:gd name="f900" fmla="*/ f761 f407 1"/>
                <a:gd name="f901" fmla="*/ f762 f408 1"/>
                <a:gd name="f902" fmla="*/ f763 f407 1"/>
                <a:gd name="f903" fmla="*/ f764 f408 1"/>
                <a:gd name="f904" fmla="*/ f765 f407 1"/>
                <a:gd name="f905" fmla="*/ f766 f408 1"/>
                <a:gd name="f906" fmla="*/ f767 f407 1"/>
                <a:gd name="f907" fmla="*/ f768 f408 1"/>
                <a:gd name="f908" fmla="*/ f769 f407 1"/>
                <a:gd name="f909" fmla="*/ f770 f408 1"/>
                <a:gd name="f910" fmla="*/ f771 f408 1"/>
                <a:gd name="f911" fmla="*/ f772 f407 1"/>
                <a:gd name="f912" fmla="*/ f773 f408 1"/>
                <a:gd name="f913" fmla="*/ f774 f407 1"/>
                <a:gd name="f914" fmla="*/ f775 f408 1"/>
                <a:gd name="f915" fmla="*/ f776 f407 1"/>
                <a:gd name="f916" fmla="*/ f777 f408 1"/>
                <a:gd name="f917" fmla="*/ f778 f407 1"/>
                <a:gd name="f918" fmla="*/ f779 f408 1"/>
                <a:gd name="f919" fmla="*/ f780 f407 1"/>
                <a:gd name="f920" fmla="*/ f781 f408 1"/>
                <a:gd name="f921" fmla="*/ f782 f407 1"/>
                <a:gd name="f922" fmla="*/ f783 f408 1"/>
                <a:gd name="f923" fmla="*/ f784 f407 1"/>
                <a:gd name="f924" fmla="*/ f785 f408 1"/>
                <a:gd name="f925" fmla="*/ f786 f407 1"/>
                <a:gd name="f926" fmla="*/ f787 f408 1"/>
                <a:gd name="f927" fmla="*/ f788 f407 1"/>
                <a:gd name="f928" fmla="*/ f789 f408 1"/>
                <a:gd name="f929" fmla="*/ f790 f407 1"/>
                <a:gd name="f930" fmla="*/ f791 f408 1"/>
                <a:gd name="f931" fmla="*/ f792 f407 1"/>
                <a:gd name="f932" fmla="*/ f793 f408 1"/>
                <a:gd name="f933" fmla="*/ f794 f407 1"/>
                <a:gd name="f934" fmla="*/ f795 f408 1"/>
                <a:gd name="f935" fmla="*/ f796 f407 1"/>
                <a:gd name="f936" fmla="*/ f797 f408 1"/>
                <a:gd name="f937" fmla="*/ f798 f407 1"/>
                <a:gd name="f938" fmla="*/ f799 f408 1"/>
                <a:gd name="f939" fmla="*/ f800 f407 1"/>
                <a:gd name="f940" fmla="*/ f801 f408 1"/>
                <a:gd name="f941" fmla="*/ f802 f407 1"/>
                <a:gd name="f942" fmla="*/ f803 f408 1"/>
                <a:gd name="f943" fmla="*/ f804 f407 1"/>
                <a:gd name="f944" fmla="*/ f805 f408 1"/>
                <a:gd name="f945" fmla="*/ f806 f407 1"/>
                <a:gd name="f946" fmla="*/ f807 f408 1"/>
                <a:gd name="f947" fmla="*/ f808 f407 1"/>
                <a:gd name="f948" fmla="*/ f809 f408 1"/>
                <a:gd name="f949" fmla="*/ f810 f407 1"/>
                <a:gd name="f950" fmla="*/ f811 f408 1"/>
                <a:gd name="f951" fmla="*/ f812 f407 1"/>
                <a:gd name="f952" fmla="*/ f813 f408 1"/>
                <a:gd name="f953" fmla="*/ f814 f407 1"/>
                <a:gd name="f954" fmla="*/ f815 f408 1"/>
                <a:gd name="f955" fmla="*/ f816 f407 1"/>
                <a:gd name="f956" fmla="*/ f817 f408 1"/>
                <a:gd name="f957" fmla="*/ f818 f407 1"/>
                <a:gd name="f958" fmla="*/ f819 f408 1"/>
                <a:gd name="f959" fmla="*/ f820 f407 1"/>
                <a:gd name="f960" fmla="*/ f821 f408 1"/>
                <a:gd name="f961" fmla="*/ f822 f407 1"/>
                <a:gd name="f962" fmla="*/ f823 f408 1"/>
                <a:gd name="f963" fmla="*/ f824 f407 1"/>
                <a:gd name="f964" fmla="*/ f825 f408 1"/>
                <a:gd name="f965" fmla="*/ f826 f407 1"/>
                <a:gd name="f966" fmla="*/ f827 f4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53">
                  <a:pos x="f832" y="f833"/>
                </a:cxn>
                <a:cxn ang="f553">
                  <a:pos x="f834" y="f835"/>
                </a:cxn>
                <a:cxn ang="f553">
                  <a:pos x="f836" y="f837"/>
                </a:cxn>
                <a:cxn ang="f553">
                  <a:pos x="f838" y="f839"/>
                </a:cxn>
                <a:cxn ang="f553">
                  <a:pos x="f840" y="f841"/>
                </a:cxn>
                <a:cxn ang="f553">
                  <a:pos x="f842" y="f843"/>
                </a:cxn>
                <a:cxn ang="f553">
                  <a:pos x="f844" y="f845"/>
                </a:cxn>
                <a:cxn ang="f553">
                  <a:pos x="f846" y="f847"/>
                </a:cxn>
                <a:cxn ang="f553">
                  <a:pos x="f848" y="f849"/>
                </a:cxn>
                <a:cxn ang="f553">
                  <a:pos x="f850" y="f851"/>
                </a:cxn>
                <a:cxn ang="f553">
                  <a:pos x="f852" y="f853"/>
                </a:cxn>
                <a:cxn ang="f553">
                  <a:pos x="f854" y="f855"/>
                </a:cxn>
                <a:cxn ang="f553">
                  <a:pos x="f856" y="f857"/>
                </a:cxn>
                <a:cxn ang="f553">
                  <a:pos x="f858" y="f859"/>
                </a:cxn>
                <a:cxn ang="f553">
                  <a:pos x="f860" y="f861"/>
                </a:cxn>
                <a:cxn ang="f553">
                  <a:pos x="f862" y="f863"/>
                </a:cxn>
                <a:cxn ang="f553">
                  <a:pos x="f864" y="f865"/>
                </a:cxn>
                <a:cxn ang="f553">
                  <a:pos x="f866" y="f867"/>
                </a:cxn>
                <a:cxn ang="f553">
                  <a:pos x="f868" y="f869"/>
                </a:cxn>
                <a:cxn ang="f553">
                  <a:pos x="f870" y="f871"/>
                </a:cxn>
                <a:cxn ang="f553">
                  <a:pos x="f872" y="f873"/>
                </a:cxn>
                <a:cxn ang="f553">
                  <a:pos x="f874" y="f875"/>
                </a:cxn>
                <a:cxn ang="f553">
                  <a:pos x="f876" y="f877"/>
                </a:cxn>
                <a:cxn ang="f553">
                  <a:pos x="f878" y="f833"/>
                </a:cxn>
                <a:cxn ang="f553">
                  <a:pos x="f879" y="f880"/>
                </a:cxn>
                <a:cxn ang="f553">
                  <a:pos x="f881" y="f882"/>
                </a:cxn>
                <a:cxn ang="f553">
                  <a:pos x="f883" y="f884"/>
                </a:cxn>
                <a:cxn ang="f553">
                  <a:pos x="f885" y="f886"/>
                </a:cxn>
                <a:cxn ang="f553">
                  <a:pos x="f887" y="f888"/>
                </a:cxn>
                <a:cxn ang="f553">
                  <a:pos x="f889" y="f890"/>
                </a:cxn>
                <a:cxn ang="f553">
                  <a:pos x="f891" y="f890"/>
                </a:cxn>
                <a:cxn ang="f553">
                  <a:pos x="f892" y="f893"/>
                </a:cxn>
                <a:cxn ang="f553">
                  <a:pos x="f894" y="f895"/>
                </a:cxn>
                <a:cxn ang="f553">
                  <a:pos x="f896" y="f897"/>
                </a:cxn>
                <a:cxn ang="f553">
                  <a:pos x="f898" y="f899"/>
                </a:cxn>
                <a:cxn ang="f553">
                  <a:pos x="f832" y="f833"/>
                </a:cxn>
                <a:cxn ang="f553">
                  <a:pos x="f900" y="f901"/>
                </a:cxn>
                <a:cxn ang="f553">
                  <a:pos x="f902" y="f903"/>
                </a:cxn>
                <a:cxn ang="f553">
                  <a:pos x="f904" y="f905"/>
                </a:cxn>
                <a:cxn ang="f553">
                  <a:pos x="f906" y="f907"/>
                </a:cxn>
                <a:cxn ang="f553">
                  <a:pos x="f908" y="f909"/>
                </a:cxn>
                <a:cxn ang="f553">
                  <a:pos x="f876" y="f910"/>
                </a:cxn>
                <a:cxn ang="f553">
                  <a:pos x="f911" y="f912"/>
                </a:cxn>
                <a:cxn ang="f553">
                  <a:pos x="f913" y="f914"/>
                </a:cxn>
                <a:cxn ang="f553">
                  <a:pos x="f915" y="f916"/>
                </a:cxn>
                <a:cxn ang="f553">
                  <a:pos x="f917" y="f918"/>
                </a:cxn>
                <a:cxn ang="f553">
                  <a:pos x="f919" y="f920"/>
                </a:cxn>
                <a:cxn ang="f553">
                  <a:pos x="f921" y="f922"/>
                </a:cxn>
                <a:cxn ang="f553">
                  <a:pos x="f923" y="f924"/>
                </a:cxn>
                <a:cxn ang="f553">
                  <a:pos x="f925" y="f926"/>
                </a:cxn>
                <a:cxn ang="f553">
                  <a:pos x="f927" y="f928"/>
                </a:cxn>
                <a:cxn ang="f553">
                  <a:pos x="f929" y="f930"/>
                </a:cxn>
                <a:cxn ang="f553">
                  <a:pos x="f931" y="f932"/>
                </a:cxn>
                <a:cxn ang="f553">
                  <a:pos x="f933" y="f934"/>
                </a:cxn>
                <a:cxn ang="f553">
                  <a:pos x="f935" y="f936"/>
                </a:cxn>
                <a:cxn ang="f553">
                  <a:pos x="f937" y="f938"/>
                </a:cxn>
                <a:cxn ang="f553">
                  <a:pos x="f939" y="f940"/>
                </a:cxn>
                <a:cxn ang="f553">
                  <a:pos x="f900" y="f901"/>
                </a:cxn>
                <a:cxn ang="f553">
                  <a:pos x="f941" y="f942"/>
                </a:cxn>
                <a:cxn ang="f553">
                  <a:pos x="f943" y="f944"/>
                </a:cxn>
                <a:cxn ang="f553">
                  <a:pos x="f945" y="f946"/>
                </a:cxn>
                <a:cxn ang="f553">
                  <a:pos x="f947" y="f948"/>
                </a:cxn>
                <a:cxn ang="f553">
                  <a:pos x="f949" y="f950"/>
                </a:cxn>
                <a:cxn ang="f553">
                  <a:pos x="f951" y="f952"/>
                </a:cxn>
                <a:cxn ang="f553">
                  <a:pos x="f953" y="f954"/>
                </a:cxn>
                <a:cxn ang="f553">
                  <a:pos x="f955" y="f956"/>
                </a:cxn>
                <a:cxn ang="f553">
                  <a:pos x="f957" y="f958"/>
                </a:cxn>
                <a:cxn ang="f553">
                  <a:pos x="f959" y="f960"/>
                </a:cxn>
                <a:cxn ang="f553">
                  <a:pos x="f961" y="f962"/>
                </a:cxn>
                <a:cxn ang="f553">
                  <a:pos x="f963" y="f964"/>
                </a:cxn>
                <a:cxn ang="f553">
                  <a:pos x="f965" y="f966"/>
                </a:cxn>
                <a:cxn ang="f553">
                  <a:pos x="f941" y="f942"/>
                </a:cxn>
              </a:cxnLst>
              <a:rect l="f828" t="f831" r="f829" b="f830"/>
              <a:pathLst>
                <a:path w="1100518" h="104051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5"/>
                  </a:cubicBezTo>
                  <a:cubicBezTo>
                    <a:pt x="f104" y="f105"/>
                    <a:pt x="f106" y="f107"/>
                    <a:pt x="f108" y="f109"/>
                  </a:cubicBezTo>
                  <a:cubicBezTo>
                    <a:pt x="f110" y="f111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121"/>
                  </a:cubicBezTo>
                  <a:cubicBezTo>
                    <a:pt x="f122" y="f123"/>
                    <a:pt x="f124" y="f125"/>
                    <a:pt x="f126" y="f127"/>
                  </a:cubicBezTo>
                  <a:cubicBezTo>
                    <a:pt x="f128" y="f129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9"/>
                  </a:cubicBezTo>
                  <a:cubicBezTo>
                    <a:pt x="f145" y="f146"/>
                    <a:pt x="f147" y="f148"/>
                    <a:pt x="f149" y="f150"/>
                  </a:cubicBezTo>
                  <a:cubicBezTo>
                    <a:pt x="f151" y="f152"/>
                    <a:pt x="f153" y="f154"/>
                    <a:pt x="f155" y="f156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5" y="f177"/>
                    <a:pt x="f178" y="f7"/>
                  </a:cubicBezTo>
                  <a:cubicBezTo>
                    <a:pt x="f179" y="f7"/>
                    <a:pt x="f180" y="f7"/>
                    <a:pt x="f5" y="f7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7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207" y="f208"/>
                    <a:pt x="f8" y="f9"/>
                  </a:cubicBezTo>
                  <a:close/>
                  <a:moveTo>
                    <a:pt x="f209" y="f210"/>
                  </a:moveTo>
                  <a:cubicBezTo>
                    <a:pt x="f209" y="f211"/>
                    <a:pt x="f212" y="f213"/>
                    <a:pt x="f212" y="f214"/>
                  </a:cubicBezTo>
                  <a:cubicBezTo>
                    <a:pt x="f215" y="f216"/>
                    <a:pt x="f217" y="f218"/>
                    <a:pt x="f219" y="f220"/>
                  </a:cubicBezTo>
                  <a:cubicBezTo>
                    <a:pt x="f221" y="f222"/>
                    <a:pt x="f223" y="f224"/>
                    <a:pt x="f225" y="f226"/>
                  </a:cubicBezTo>
                  <a:cubicBezTo>
                    <a:pt x="f227" y="f228"/>
                    <a:pt x="f229" y="f230"/>
                    <a:pt x="f231" y="f232"/>
                  </a:cubicBezTo>
                  <a:cubicBezTo>
                    <a:pt x="f233" y="f234"/>
                    <a:pt x="f235" y="f236"/>
                    <a:pt x="f138" y="f237"/>
                  </a:cubicBezTo>
                  <a:cubicBezTo>
                    <a:pt x="f238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2" y="f253"/>
                    <a:pt x="f254" y="f255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166" y="f268"/>
                    <a:pt x="f269" y="f270"/>
                    <a:pt x="f271" y="f272"/>
                  </a:cubicBezTo>
                  <a:cubicBezTo>
                    <a:pt x="f273" y="f274"/>
                    <a:pt x="f275" y="f276"/>
                    <a:pt x="f277" y="f278"/>
                  </a:cubicBezTo>
                  <a:cubicBezTo>
                    <a:pt x="f279" y="f280"/>
                    <a:pt x="f281" y="f282"/>
                    <a:pt x="f283" y="f284"/>
                  </a:cubicBezTo>
                  <a:cubicBezTo>
                    <a:pt x="f285" y="f286"/>
                    <a:pt x="f287" y="f288"/>
                    <a:pt x="f289" y="f290"/>
                  </a:cubicBezTo>
                  <a:cubicBezTo>
                    <a:pt x="f291" y="f292"/>
                    <a:pt x="f293" y="f294"/>
                    <a:pt x="f295" y="f296"/>
                  </a:cubicBezTo>
                  <a:cubicBezTo>
                    <a:pt x="f297" y="f298"/>
                    <a:pt x="f299" y="f300"/>
                    <a:pt x="f301" y="f302"/>
                  </a:cubicBezTo>
                  <a:cubicBezTo>
                    <a:pt x="f303" y="f304"/>
                    <a:pt x="f305" y="f306"/>
                    <a:pt x="f307" y="f308"/>
                  </a:cubicBezTo>
                  <a:cubicBezTo>
                    <a:pt x="f309" y="f310"/>
                    <a:pt x="f311" y="f312"/>
                    <a:pt x="f313" y="f314"/>
                  </a:cubicBez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210"/>
                    <a:pt x="f209" y="f210"/>
                  </a:cubicBezTo>
                  <a:close/>
                  <a:moveTo>
                    <a:pt x="f330" y="f331"/>
                  </a:moveTo>
                  <a:cubicBezTo>
                    <a:pt x="f332" y="f333"/>
                    <a:pt x="f334" y="f335"/>
                    <a:pt x="f336" y="f337"/>
                  </a:cubicBezTo>
                  <a:cubicBezTo>
                    <a:pt x="f338" y="f339"/>
                    <a:pt x="f340" y="f341"/>
                    <a:pt x="f342" y="f343"/>
                  </a:cubicBezTo>
                  <a:cubicBezTo>
                    <a:pt x="f344" y="f345"/>
                    <a:pt x="f346" y="f347"/>
                    <a:pt x="f348" y="f349"/>
                  </a:cubicBezTo>
                  <a:cubicBezTo>
                    <a:pt x="f350" y="f351"/>
                    <a:pt x="f352" y="f353"/>
                    <a:pt x="f354" y="f355"/>
                  </a:cubicBezTo>
                  <a:cubicBezTo>
                    <a:pt x="f356" y="f357"/>
                    <a:pt x="f358" y="f359"/>
                    <a:pt x="f360" y="f361"/>
                  </a:cubicBezTo>
                  <a:cubicBezTo>
                    <a:pt x="f362" y="f363"/>
                    <a:pt x="f364" y="f365"/>
                    <a:pt x="f366" y="f367"/>
                  </a:cubicBezTo>
                  <a:cubicBezTo>
                    <a:pt x="f368" y="f369"/>
                    <a:pt x="f370" y="f371"/>
                    <a:pt x="f372" y="f373"/>
                  </a:cubicBezTo>
                  <a:cubicBezTo>
                    <a:pt x="f374" y="f375"/>
                    <a:pt x="f376" y="f377"/>
                    <a:pt x="f378" y="f379"/>
                  </a:cubicBezTo>
                  <a:cubicBezTo>
                    <a:pt x="f380" y="f381"/>
                    <a:pt x="f382" y="f383"/>
                    <a:pt x="f384" y="f385"/>
                  </a:cubicBezTo>
                  <a:cubicBezTo>
                    <a:pt x="f386" y="f387"/>
                    <a:pt x="f388" y="f389"/>
                    <a:pt x="f238" y="f390"/>
                  </a:cubicBezTo>
                  <a:cubicBezTo>
                    <a:pt x="f391" y="f392"/>
                    <a:pt x="f393" y="f394"/>
                    <a:pt x="f395" y="f396"/>
                  </a:cubicBezTo>
                  <a:cubicBezTo>
                    <a:pt x="f397" y="f398"/>
                    <a:pt x="f399" y="f400"/>
                    <a:pt x="f401" y="f402"/>
                  </a:cubicBezTo>
                  <a:cubicBezTo>
                    <a:pt x="f403" y="f404"/>
                    <a:pt x="f389" y="f405"/>
                    <a:pt x="f330" y="f331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orma libre: forma 19">
              <a:extLst>
                <a:ext uri="{FF2B5EF4-FFF2-40B4-BE49-F238E27FC236}">
                  <a16:creationId xmlns:a16="http://schemas.microsoft.com/office/drawing/2014/main" id="{85D51A19-266F-44A9-8BC4-AD732301373A}"/>
                </a:ext>
              </a:extLst>
            </p:cNvPr>
            <p:cNvSpPr/>
            <p:nvPr/>
          </p:nvSpPr>
          <p:spPr>
            <a:xfrm>
              <a:off x="8469812" y="21515"/>
              <a:ext cx="361361" cy="19895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1302"/>
                <a:gd name="f7" fmla="val 331065"/>
                <a:gd name="f8" fmla="val 85"/>
                <a:gd name="f9" fmla="val 322016"/>
                <a:gd name="f10" fmla="val 316111"/>
                <a:gd name="f11" fmla="val 310110"/>
                <a:gd name="f12" fmla="val 244959"/>
                <a:gd name="f13" fmla="val -106"/>
                <a:gd name="f14" fmla="val 179713"/>
                <a:gd name="f15" fmla="val 114562"/>
                <a:gd name="f16" fmla="val 275"/>
                <a:gd name="f17" fmla="val 43601"/>
                <a:gd name="f18" fmla="val 43804"/>
                <a:gd name="f19" fmla="val 167"/>
                <a:gd name="f20" fmla="val 114956"/>
                <a:gd name="f21" fmla="val 71"/>
                <a:gd name="f22" fmla="val 239257"/>
                <a:gd name="f23" fmla="val -24"/>
                <a:gd name="f24" fmla="val 363559"/>
                <a:gd name="f25" fmla="val 487860"/>
                <a:gd name="f26" fmla="val 557964"/>
                <a:gd name="f27" fmla="val 601207"/>
                <a:gd name="f28" fmla="val 43886"/>
                <a:gd name="f29" fmla="val 601303"/>
                <a:gd name="f30" fmla="val 114181"/>
                <a:gd name="f31" fmla="val 181618"/>
                <a:gd name="f32" fmla="val 248960"/>
                <a:gd name="f33" fmla="val 316397"/>
                <a:gd name="f34" fmla="val 320111"/>
                <a:gd name="f35" fmla="val 323826"/>
                <a:gd name="f36" fmla="val 330875"/>
                <a:gd name="f37" fmla="val 400802"/>
                <a:gd name="f38" fmla="val 203049"/>
                <a:gd name="f39" fmla="val 201729"/>
                <a:gd name="f40" fmla="val 204764"/>
                <a:gd name="f41" fmla="val 327078"/>
                <a:gd name="f42" fmla="val 140089"/>
                <a:gd name="f43" fmla="val 153710"/>
                <a:gd name="f44" fmla="val 325840"/>
                <a:gd name="f45" fmla="val 165997"/>
                <a:gd name="f46" fmla="val 327650"/>
                <a:gd name="f47" fmla="val 177808"/>
                <a:gd name="f48" fmla="val 328411"/>
                <a:gd name="f49" fmla="val 182951"/>
                <a:gd name="f50" fmla="val 335460"/>
                <a:gd name="f51" fmla="val 187238"/>
                <a:gd name="f52" fmla="val 339746"/>
                <a:gd name="f53" fmla="val 191810"/>
                <a:gd name="f54" fmla="val 343461"/>
                <a:gd name="f55" fmla="val 186857"/>
                <a:gd name="f56" fmla="val 350224"/>
                <a:gd name="f57" fmla="val 181999"/>
                <a:gd name="f58" fmla="val 350414"/>
                <a:gd name="f59" fmla="val 176855"/>
                <a:gd name="f60" fmla="val 351367"/>
                <a:gd name="f61" fmla="val 145899"/>
                <a:gd name="f62" fmla="val 114943"/>
                <a:gd name="f63" fmla="val 350319"/>
                <a:gd name="f64" fmla="val 83987"/>
                <a:gd name="f65" fmla="val 350129"/>
                <a:gd name="f66" fmla="val 78748"/>
                <a:gd name="f67" fmla="val 344509"/>
                <a:gd name="f68" fmla="val 70271"/>
                <a:gd name="f69" fmla="val 340032"/>
                <a:gd name="f70" fmla="val 69223"/>
                <a:gd name="f71" fmla="val 330221"/>
                <a:gd name="f72" fmla="val 66937"/>
                <a:gd name="f73" fmla="val 327173"/>
                <a:gd name="f74" fmla="val 75128"/>
                <a:gd name="f75" fmla="val 83796"/>
                <a:gd name="f76" fmla="val 326983"/>
                <a:gd name="f77" fmla="val 93988"/>
                <a:gd name="f78" fmla="val 104180"/>
                <a:gd name="f79" fmla="val 113800"/>
                <a:gd name="f80" fmla="val 310600"/>
                <a:gd name="f81" fmla="val 297170"/>
                <a:gd name="f82" fmla="val 282691"/>
                <a:gd name="f83" fmla="val 102560"/>
                <a:gd name="f84" fmla="val 284120"/>
                <a:gd name="f85" fmla="val 92273"/>
                <a:gd name="f86" fmla="val 282120"/>
                <a:gd name="f87" fmla="val 82748"/>
                <a:gd name="f88" fmla="val 280977"/>
                <a:gd name="f89" fmla="val 77414"/>
                <a:gd name="f90" fmla="val 274405"/>
                <a:gd name="f91" fmla="val 73128"/>
                <a:gd name="f92" fmla="val 270309"/>
                <a:gd name="f93" fmla="val 68366"/>
                <a:gd name="f94" fmla="val 266594"/>
                <a:gd name="f95" fmla="val 73319"/>
                <a:gd name="f96" fmla="val 259736"/>
                <a:gd name="f97" fmla="val 78272"/>
                <a:gd name="f98" fmla="val 259641"/>
                <a:gd name="f99" fmla="val 83320"/>
                <a:gd name="f100" fmla="val 258593"/>
                <a:gd name="f101" fmla="val 114276"/>
                <a:gd name="f102" fmla="val 258498"/>
                <a:gd name="f103" fmla="val 145232"/>
                <a:gd name="f104" fmla="val 259450"/>
                <a:gd name="f105" fmla="val 176093"/>
                <a:gd name="f106" fmla="val 181332"/>
                <a:gd name="f107" fmla="val 265356"/>
                <a:gd name="f108" fmla="val 189619"/>
                <a:gd name="f109" fmla="val 269928"/>
                <a:gd name="f110" fmla="val 190762"/>
                <a:gd name="f111" fmla="val 279929"/>
                <a:gd name="f112" fmla="val 193238"/>
                <a:gd name="f113" fmla="val 184952"/>
                <a:gd name="f114" fmla="val 282787"/>
                <a:gd name="f115" fmla="val 176284"/>
                <a:gd name="f116" fmla="val 282882"/>
                <a:gd name="f117" fmla="val 164378"/>
                <a:gd name="f118" fmla="val 152376"/>
                <a:gd name="f119" fmla="val 139803"/>
                <a:gd name="f120" fmla="val 298122"/>
                <a:gd name="f121" fmla="val 311266"/>
                <a:gd name="f122" fmla="+- 0 0 -90"/>
                <a:gd name="f123" fmla="*/ f3 1 601302"/>
                <a:gd name="f124" fmla="*/ f4 1 331065"/>
                <a:gd name="f125" fmla="val f5"/>
                <a:gd name="f126" fmla="val f6"/>
                <a:gd name="f127" fmla="val f7"/>
                <a:gd name="f128" fmla="*/ f122 f0 1"/>
                <a:gd name="f129" fmla="+- f127 0 f125"/>
                <a:gd name="f130" fmla="+- f126 0 f125"/>
                <a:gd name="f131" fmla="*/ f128 1 f2"/>
                <a:gd name="f132" fmla="*/ f130 1 601302"/>
                <a:gd name="f133" fmla="*/ f129 1 331065"/>
                <a:gd name="f134" fmla="*/ 85 f130 1"/>
                <a:gd name="f135" fmla="*/ 331065 f129 1"/>
                <a:gd name="f136" fmla="*/ 310110 f129 1"/>
                <a:gd name="f137" fmla="*/ 114562 f129 1"/>
                <a:gd name="f138" fmla="*/ 114956 f130 1"/>
                <a:gd name="f139" fmla="*/ 71 f129 1"/>
                <a:gd name="f140" fmla="*/ 487860 f130 1"/>
                <a:gd name="f141" fmla="*/ 601303 f130 1"/>
                <a:gd name="f142" fmla="*/ 114181 f129 1"/>
                <a:gd name="f143" fmla="*/ 316397 f129 1"/>
                <a:gd name="f144" fmla="*/ 330875 f129 1"/>
                <a:gd name="f145" fmla="*/ 327078 f130 1"/>
                <a:gd name="f146" fmla="*/ 140089 f129 1"/>
                <a:gd name="f147" fmla="*/ 327650 f130 1"/>
                <a:gd name="f148" fmla="*/ 177808 f129 1"/>
                <a:gd name="f149" fmla="*/ 339746 f130 1"/>
                <a:gd name="f150" fmla="*/ 191810 f129 1"/>
                <a:gd name="f151" fmla="*/ 350414 f130 1"/>
                <a:gd name="f152" fmla="*/ 176855 f129 1"/>
                <a:gd name="f153" fmla="*/ 350319 f130 1"/>
                <a:gd name="f154" fmla="*/ 83987 f129 1"/>
                <a:gd name="f155" fmla="*/ 340032 f130 1"/>
                <a:gd name="f156" fmla="*/ 69223 f129 1"/>
                <a:gd name="f157" fmla="*/ 83796 f129 1"/>
                <a:gd name="f158" fmla="*/ 113800 f129 1"/>
                <a:gd name="f159" fmla="*/ 282691 f130 1"/>
                <a:gd name="f160" fmla="*/ 282120 f130 1"/>
                <a:gd name="f161" fmla="*/ 82748 f129 1"/>
                <a:gd name="f162" fmla="*/ 270309 f130 1"/>
                <a:gd name="f163" fmla="*/ 68366 f129 1"/>
                <a:gd name="f164" fmla="*/ 259641 f130 1"/>
                <a:gd name="f165" fmla="*/ 83320 f129 1"/>
                <a:gd name="f166" fmla="*/ 259450 f130 1"/>
                <a:gd name="f167" fmla="*/ 176093 f129 1"/>
                <a:gd name="f168" fmla="*/ 269928 f130 1"/>
                <a:gd name="f169" fmla="*/ 190762 f129 1"/>
                <a:gd name="f170" fmla="*/ 282787 f130 1"/>
                <a:gd name="f171" fmla="*/ 176284 f129 1"/>
                <a:gd name="f172" fmla="*/ 139803 f129 1"/>
                <a:gd name="f173" fmla="+- f131 0 f1"/>
                <a:gd name="f174" fmla="*/ f134 1 601302"/>
                <a:gd name="f175" fmla="*/ f135 1 331065"/>
                <a:gd name="f176" fmla="*/ f136 1 331065"/>
                <a:gd name="f177" fmla="*/ f137 1 331065"/>
                <a:gd name="f178" fmla="*/ f138 1 601302"/>
                <a:gd name="f179" fmla="*/ f139 1 331065"/>
                <a:gd name="f180" fmla="*/ f140 1 601302"/>
                <a:gd name="f181" fmla="*/ f141 1 601302"/>
                <a:gd name="f182" fmla="*/ f142 1 331065"/>
                <a:gd name="f183" fmla="*/ f143 1 331065"/>
                <a:gd name="f184" fmla="*/ f144 1 331065"/>
                <a:gd name="f185" fmla="*/ f145 1 601302"/>
                <a:gd name="f186" fmla="*/ f146 1 331065"/>
                <a:gd name="f187" fmla="*/ f147 1 601302"/>
                <a:gd name="f188" fmla="*/ f148 1 331065"/>
                <a:gd name="f189" fmla="*/ f149 1 601302"/>
                <a:gd name="f190" fmla="*/ f150 1 331065"/>
                <a:gd name="f191" fmla="*/ f151 1 601302"/>
                <a:gd name="f192" fmla="*/ f152 1 331065"/>
                <a:gd name="f193" fmla="*/ f153 1 601302"/>
                <a:gd name="f194" fmla="*/ f154 1 331065"/>
                <a:gd name="f195" fmla="*/ f155 1 601302"/>
                <a:gd name="f196" fmla="*/ f156 1 331065"/>
                <a:gd name="f197" fmla="*/ f157 1 331065"/>
                <a:gd name="f198" fmla="*/ f158 1 331065"/>
                <a:gd name="f199" fmla="*/ f159 1 601302"/>
                <a:gd name="f200" fmla="*/ f160 1 601302"/>
                <a:gd name="f201" fmla="*/ f161 1 331065"/>
                <a:gd name="f202" fmla="*/ f162 1 601302"/>
                <a:gd name="f203" fmla="*/ f163 1 331065"/>
                <a:gd name="f204" fmla="*/ f164 1 601302"/>
                <a:gd name="f205" fmla="*/ f165 1 331065"/>
                <a:gd name="f206" fmla="*/ f166 1 601302"/>
                <a:gd name="f207" fmla="*/ f167 1 331065"/>
                <a:gd name="f208" fmla="*/ f168 1 601302"/>
                <a:gd name="f209" fmla="*/ f169 1 331065"/>
                <a:gd name="f210" fmla="*/ f170 1 601302"/>
                <a:gd name="f211" fmla="*/ f171 1 331065"/>
                <a:gd name="f212" fmla="*/ f172 1 331065"/>
                <a:gd name="f213" fmla="*/ f125 1 f132"/>
                <a:gd name="f214" fmla="*/ f126 1 f132"/>
                <a:gd name="f215" fmla="*/ f125 1 f133"/>
                <a:gd name="f216" fmla="*/ f127 1 f133"/>
                <a:gd name="f217" fmla="*/ f174 1 f132"/>
                <a:gd name="f218" fmla="*/ f175 1 f133"/>
                <a:gd name="f219" fmla="*/ f176 1 f133"/>
                <a:gd name="f220" fmla="*/ f177 1 f133"/>
                <a:gd name="f221" fmla="*/ f178 1 f132"/>
                <a:gd name="f222" fmla="*/ f179 1 f133"/>
                <a:gd name="f223" fmla="*/ f180 1 f132"/>
                <a:gd name="f224" fmla="*/ f181 1 f132"/>
                <a:gd name="f225" fmla="*/ f182 1 f133"/>
                <a:gd name="f226" fmla="*/ f183 1 f133"/>
                <a:gd name="f227" fmla="*/ f184 1 f133"/>
                <a:gd name="f228" fmla="*/ f185 1 f132"/>
                <a:gd name="f229" fmla="*/ f186 1 f133"/>
                <a:gd name="f230" fmla="*/ f187 1 f132"/>
                <a:gd name="f231" fmla="*/ f188 1 f133"/>
                <a:gd name="f232" fmla="*/ f189 1 f132"/>
                <a:gd name="f233" fmla="*/ f190 1 f133"/>
                <a:gd name="f234" fmla="*/ f191 1 f132"/>
                <a:gd name="f235" fmla="*/ f192 1 f133"/>
                <a:gd name="f236" fmla="*/ f193 1 f132"/>
                <a:gd name="f237" fmla="*/ f194 1 f133"/>
                <a:gd name="f238" fmla="*/ f195 1 f132"/>
                <a:gd name="f239" fmla="*/ f196 1 f133"/>
                <a:gd name="f240" fmla="*/ f197 1 f133"/>
                <a:gd name="f241" fmla="*/ f198 1 f133"/>
                <a:gd name="f242" fmla="*/ f199 1 f132"/>
                <a:gd name="f243" fmla="*/ f200 1 f132"/>
                <a:gd name="f244" fmla="*/ f201 1 f133"/>
                <a:gd name="f245" fmla="*/ f202 1 f132"/>
                <a:gd name="f246" fmla="*/ f203 1 f133"/>
                <a:gd name="f247" fmla="*/ f204 1 f132"/>
                <a:gd name="f248" fmla="*/ f205 1 f133"/>
                <a:gd name="f249" fmla="*/ f206 1 f132"/>
                <a:gd name="f250" fmla="*/ f207 1 f133"/>
                <a:gd name="f251" fmla="*/ f208 1 f132"/>
                <a:gd name="f252" fmla="*/ f209 1 f133"/>
                <a:gd name="f253" fmla="*/ f210 1 f132"/>
                <a:gd name="f254" fmla="*/ f211 1 f133"/>
                <a:gd name="f255" fmla="*/ f212 1 f133"/>
                <a:gd name="f256" fmla="*/ f213 f123 1"/>
                <a:gd name="f257" fmla="*/ f214 f123 1"/>
                <a:gd name="f258" fmla="*/ f216 f124 1"/>
                <a:gd name="f259" fmla="*/ f215 f124 1"/>
                <a:gd name="f260" fmla="*/ f217 f123 1"/>
                <a:gd name="f261" fmla="*/ f218 f124 1"/>
                <a:gd name="f262" fmla="*/ f219 f124 1"/>
                <a:gd name="f263" fmla="*/ f220 f124 1"/>
                <a:gd name="f264" fmla="*/ f221 f123 1"/>
                <a:gd name="f265" fmla="*/ f222 f124 1"/>
                <a:gd name="f266" fmla="*/ f223 f123 1"/>
                <a:gd name="f267" fmla="*/ f224 f123 1"/>
                <a:gd name="f268" fmla="*/ f225 f124 1"/>
                <a:gd name="f269" fmla="*/ f226 f124 1"/>
                <a:gd name="f270" fmla="*/ f227 f124 1"/>
                <a:gd name="f271" fmla="*/ f228 f123 1"/>
                <a:gd name="f272" fmla="*/ f229 f124 1"/>
                <a:gd name="f273" fmla="*/ f230 f123 1"/>
                <a:gd name="f274" fmla="*/ f231 f124 1"/>
                <a:gd name="f275" fmla="*/ f232 f123 1"/>
                <a:gd name="f276" fmla="*/ f233 f124 1"/>
                <a:gd name="f277" fmla="*/ f234 f123 1"/>
                <a:gd name="f278" fmla="*/ f235 f124 1"/>
                <a:gd name="f279" fmla="*/ f236 f123 1"/>
                <a:gd name="f280" fmla="*/ f237 f124 1"/>
                <a:gd name="f281" fmla="*/ f238 f123 1"/>
                <a:gd name="f282" fmla="*/ f239 f124 1"/>
                <a:gd name="f283" fmla="*/ f240 f124 1"/>
                <a:gd name="f284" fmla="*/ f241 f124 1"/>
                <a:gd name="f285" fmla="*/ f242 f123 1"/>
                <a:gd name="f286" fmla="*/ f243 f123 1"/>
                <a:gd name="f287" fmla="*/ f244 f124 1"/>
                <a:gd name="f288" fmla="*/ f245 f123 1"/>
                <a:gd name="f289" fmla="*/ f246 f124 1"/>
                <a:gd name="f290" fmla="*/ f247 f123 1"/>
                <a:gd name="f291" fmla="*/ f248 f124 1"/>
                <a:gd name="f292" fmla="*/ f249 f123 1"/>
                <a:gd name="f293" fmla="*/ f250 f124 1"/>
                <a:gd name="f294" fmla="*/ f251 f123 1"/>
                <a:gd name="f295" fmla="*/ f252 f124 1"/>
                <a:gd name="f296" fmla="*/ f253 f123 1"/>
                <a:gd name="f297" fmla="*/ f254 f124 1"/>
                <a:gd name="f298" fmla="*/ f255 f1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3">
                  <a:pos x="f260" y="f261"/>
                </a:cxn>
                <a:cxn ang="f173">
                  <a:pos x="f260" y="f262"/>
                </a:cxn>
                <a:cxn ang="f173">
                  <a:pos x="f260" y="f263"/>
                </a:cxn>
                <a:cxn ang="f173">
                  <a:pos x="f264" y="f265"/>
                </a:cxn>
                <a:cxn ang="f173">
                  <a:pos x="f266" y="f265"/>
                </a:cxn>
                <a:cxn ang="f173">
                  <a:pos x="f267" y="f268"/>
                </a:cxn>
                <a:cxn ang="f173">
                  <a:pos x="f267" y="f269"/>
                </a:cxn>
                <a:cxn ang="f173">
                  <a:pos x="f267" y="f270"/>
                </a:cxn>
                <a:cxn ang="f173">
                  <a:pos x="f260" y="f261"/>
                </a:cxn>
                <a:cxn ang="f173">
                  <a:pos x="f271" y="f272"/>
                </a:cxn>
                <a:cxn ang="f173">
                  <a:pos x="f273" y="f274"/>
                </a:cxn>
                <a:cxn ang="f173">
                  <a:pos x="f275" y="f276"/>
                </a:cxn>
                <a:cxn ang="f173">
                  <a:pos x="f277" y="f278"/>
                </a:cxn>
                <a:cxn ang="f173">
                  <a:pos x="f279" y="f280"/>
                </a:cxn>
                <a:cxn ang="f173">
                  <a:pos x="f281" y="f282"/>
                </a:cxn>
                <a:cxn ang="f173">
                  <a:pos x="f271" y="f283"/>
                </a:cxn>
                <a:cxn ang="f173">
                  <a:pos x="f271" y="f284"/>
                </a:cxn>
                <a:cxn ang="f173">
                  <a:pos x="f285" y="f284"/>
                </a:cxn>
                <a:cxn ang="f173">
                  <a:pos x="f286" y="f287"/>
                </a:cxn>
                <a:cxn ang="f173">
                  <a:pos x="f288" y="f289"/>
                </a:cxn>
                <a:cxn ang="f173">
                  <a:pos x="f290" y="f291"/>
                </a:cxn>
                <a:cxn ang="f173">
                  <a:pos x="f292" y="f293"/>
                </a:cxn>
                <a:cxn ang="f173">
                  <a:pos x="f294" y="f295"/>
                </a:cxn>
                <a:cxn ang="f173">
                  <a:pos x="f296" y="f297"/>
                </a:cxn>
                <a:cxn ang="f173">
                  <a:pos x="f296" y="f298"/>
                </a:cxn>
                <a:cxn ang="f173">
                  <a:pos x="f271" y="f272"/>
                </a:cxn>
              </a:cxnLst>
              <a:rect l="f256" t="f259" r="f257" b="f258"/>
              <a:pathLst>
                <a:path w="601302" h="331065">
                  <a:moveTo>
                    <a:pt x="f8" y="f7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8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3"/>
                    <a:pt x="f25" y="f21"/>
                  </a:cubicBezTo>
                  <a:cubicBezTo>
                    <a:pt x="f26" y="f19"/>
                    <a:pt x="f27" y="f28"/>
                    <a:pt x="f29" y="f30"/>
                  </a:cubicBezTo>
                  <a:cubicBezTo>
                    <a:pt x="f29" y="f31"/>
                    <a:pt x="f29" y="f32"/>
                    <a:pt x="f29" y="f33"/>
                  </a:cubicBezTo>
                  <a:cubicBezTo>
                    <a:pt x="f29" y="f34"/>
                    <a:pt x="f29" y="f35"/>
                    <a:pt x="f29" y="f36"/>
                  </a:cubicBezTo>
                  <a:cubicBezTo>
                    <a:pt x="f37" y="f38"/>
                    <a:pt x="f39" y="f40"/>
                    <a:pt x="f8" y="f7"/>
                  </a:cubicBezTo>
                  <a:close/>
                  <a:moveTo>
                    <a:pt x="f41" y="f42"/>
                  </a:move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0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41" y="f75"/>
                  </a:cubicBezTo>
                  <a:cubicBezTo>
                    <a:pt x="f76" y="f77"/>
                    <a:pt x="f41" y="f78"/>
                    <a:pt x="f41" y="f79"/>
                  </a:cubicBezTo>
                  <a:cubicBezTo>
                    <a:pt x="f80" y="f79"/>
                    <a:pt x="f81" y="f79"/>
                    <a:pt x="f82" y="f79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98" y="f106"/>
                    <a:pt x="f107" y="f108"/>
                    <a:pt x="f109" y="f110"/>
                  </a:cubicBezTo>
                  <a:cubicBezTo>
                    <a:pt x="f111" y="f112"/>
                    <a:pt x="f82" y="f113"/>
                    <a:pt x="f114" y="f115"/>
                  </a:cubicBezTo>
                  <a:cubicBezTo>
                    <a:pt x="f116" y="f117"/>
                    <a:pt x="f114" y="f118"/>
                    <a:pt x="f114" y="f119"/>
                  </a:cubicBezTo>
                  <a:cubicBezTo>
                    <a:pt x="f120" y="f42"/>
                    <a:pt x="f121" y="f42"/>
                    <a:pt x="f41" y="f42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orma libre: forma 20">
              <a:extLst>
                <a:ext uri="{FF2B5EF4-FFF2-40B4-BE49-F238E27FC236}">
                  <a16:creationId xmlns:a16="http://schemas.microsoft.com/office/drawing/2014/main" id="{0F1C8BAC-E73B-48E6-86D5-C69A873D6C0D}"/>
                </a:ext>
              </a:extLst>
            </p:cNvPr>
            <p:cNvSpPr/>
            <p:nvPr/>
          </p:nvSpPr>
          <p:spPr>
            <a:xfrm>
              <a:off x="8779977" y="746296"/>
              <a:ext cx="67244" cy="170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1898"/>
                <a:gd name="f7" fmla="val 28325"/>
                <a:gd name="f8" fmla="val 72719"/>
                <a:gd name="f9" fmla="val 26478"/>
                <a:gd name="f10" fmla="val 63289"/>
                <a:gd name="f11" fmla="val 28859"/>
                <a:gd name="f12" fmla="val 53383"/>
                <a:gd name="f13" fmla="val 28955"/>
                <a:gd name="f14" fmla="val 43953"/>
                <a:gd name="f15" fmla="val 26668"/>
                <a:gd name="f16" fmla="val 31952"/>
                <a:gd name="f17" fmla="val 23811"/>
                <a:gd name="f18" fmla="val 20236"/>
                <a:gd name="f19" fmla="val 21049"/>
                <a:gd name="f20" fmla="val 8711"/>
                <a:gd name="f21" fmla="val 17429"/>
                <a:gd name="f22" fmla="val 4996"/>
                <a:gd name="f23" fmla="val 16286"/>
                <a:gd name="f24" fmla="val -1290"/>
                <a:gd name="f25" fmla="val 10285"/>
                <a:gd name="f26" fmla="val 234"/>
                <a:gd name="f27" fmla="val 5618"/>
                <a:gd name="f28" fmla="val 1853"/>
                <a:gd name="f29" fmla="val 665"/>
                <a:gd name="f30" fmla="val 11092"/>
                <a:gd name="f31" fmla="val -382"/>
                <a:gd name="f32" fmla="val 14997"/>
                <a:gd name="f33" fmla="val 951"/>
                <a:gd name="f34" fmla="val 42620"/>
                <a:gd name="f35" fmla="val 10666"/>
                <a:gd name="f36" fmla="val 69671"/>
                <a:gd name="f37" fmla="val 12857"/>
                <a:gd name="f38" fmla="val 97294"/>
                <a:gd name="f39" fmla="val 856"/>
                <a:gd name="f40" fmla="val 100913"/>
                <a:gd name="f41" fmla="val -668"/>
                <a:gd name="f42" fmla="val 109581"/>
                <a:gd name="f43" fmla="val -478"/>
                <a:gd name="f44" fmla="val 111486"/>
                <a:gd name="f45" fmla="val 4094"/>
                <a:gd name="f46" fmla="val 113581"/>
                <a:gd name="f47" fmla="val 9047"/>
                <a:gd name="f48" fmla="val 107199"/>
                <a:gd name="f49" fmla="val 16191"/>
                <a:gd name="f50" fmla="val 103389"/>
                <a:gd name="f51" fmla="val 17620"/>
                <a:gd name="f52" fmla="val 93388"/>
                <a:gd name="f53" fmla="val 21144"/>
                <a:gd name="f54" fmla="val 83196"/>
                <a:gd name="f55" fmla="+- 0 0 -90"/>
                <a:gd name="f56" fmla="*/ f3 1 111898"/>
                <a:gd name="f57" fmla="*/ f4 1 28325"/>
                <a:gd name="f58" fmla="val f5"/>
                <a:gd name="f59" fmla="val f6"/>
                <a:gd name="f60" fmla="val f7"/>
                <a:gd name="f61" fmla="*/ f55 f0 1"/>
                <a:gd name="f62" fmla="+- f60 0 f58"/>
                <a:gd name="f63" fmla="+- f59 0 f58"/>
                <a:gd name="f64" fmla="*/ f61 1 f2"/>
                <a:gd name="f65" fmla="*/ f63 1 111898"/>
                <a:gd name="f66" fmla="*/ f62 1 28325"/>
                <a:gd name="f67" fmla="*/ 72719 f63 1"/>
                <a:gd name="f68" fmla="*/ 26478 f62 1"/>
                <a:gd name="f69" fmla="*/ 43953 f63 1"/>
                <a:gd name="f70" fmla="*/ 26668 f62 1"/>
                <a:gd name="f71" fmla="*/ 8711 f63 1"/>
                <a:gd name="f72" fmla="*/ 17429 f62 1"/>
                <a:gd name="f73" fmla="*/ 234 f63 1"/>
                <a:gd name="f74" fmla="*/ 5618 f62 1"/>
                <a:gd name="f75" fmla="*/ 14997 f63 1"/>
                <a:gd name="f76" fmla="*/ 951 f62 1"/>
                <a:gd name="f77" fmla="*/ 97294 f63 1"/>
                <a:gd name="f78" fmla="*/ 856 f62 1"/>
                <a:gd name="f79" fmla="*/ 111486 f63 1"/>
                <a:gd name="f80" fmla="*/ 4094 f62 1"/>
                <a:gd name="f81" fmla="*/ 103389 f63 1"/>
                <a:gd name="f82" fmla="*/ 17620 f62 1"/>
                <a:gd name="f83" fmla="+- f64 0 f1"/>
                <a:gd name="f84" fmla="*/ f67 1 111898"/>
                <a:gd name="f85" fmla="*/ f68 1 28325"/>
                <a:gd name="f86" fmla="*/ f69 1 111898"/>
                <a:gd name="f87" fmla="*/ f70 1 28325"/>
                <a:gd name="f88" fmla="*/ f71 1 111898"/>
                <a:gd name="f89" fmla="*/ f72 1 28325"/>
                <a:gd name="f90" fmla="*/ f73 1 111898"/>
                <a:gd name="f91" fmla="*/ f74 1 28325"/>
                <a:gd name="f92" fmla="*/ f75 1 111898"/>
                <a:gd name="f93" fmla="*/ f76 1 28325"/>
                <a:gd name="f94" fmla="*/ f77 1 111898"/>
                <a:gd name="f95" fmla="*/ f78 1 28325"/>
                <a:gd name="f96" fmla="*/ f79 1 111898"/>
                <a:gd name="f97" fmla="*/ f80 1 28325"/>
                <a:gd name="f98" fmla="*/ f81 1 111898"/>
                <a:gd name="f99" fmla="*/ f82 1 28325"/>
                <a:gd name="f100" fmla="*/ f58 1 f65"/>
                <a:gd name="f101" fmla="*/ f59 1 f65"/>
                <a:gd name="f102" fmla="*/ f58 1 f66"/>
                <a:gd name="f103" fmla="*/ f60 1 f66"/>
                <a:gd name="f104" fmla="*/ f84 1 f65"/>
                <a:gd name="f105" fmla="*/ f85 1 f66"/>
                <a:gd name="f106" fmla="*/ f86 1 f65"/>
                <a:gd name="f107" fmla="*/ f87 1 f66"/>
                <a:gd name="f108" fmla="*/ f88 1 f65"/>
                <a:gd name="f109" fmla="*/ f89 1 f66"/>
                <a:gd name="f110" fmla="*/ f90 1 f65"/>
                <a:gd name="f111" fmla="*/ f91 1 f66"/>
                <a:gd name="f112" fmla="*/ f92 1 f65"/>
                <a:gd name="f113" fmla="*/ f93 1 f66"/>
                <a:gd name="f114" fmla="*/ f94 1 f65"/>
                <a:gd name="f115" fmla="*/ f95 1 f66"/>
                <a:gd name="f116" fmla="*/ f96 1 f65"/>
                <a:gd name="f117" fmla="*/ f97 1 f66"/>
                <a:gd name="f118" fmla="*/ f98 1 f65"/>
                <a:gd name="f119" fmla="*/ f99 1 f66"/>
                <a:gd name="f120" fmla="*/ f100 f56 1"/>
                <a:gd name="f121" fmla="*/ f101 f56 1"/>
                <a:gd name="f122" fmla="*/ f103 f57 1"/>
                <a:gd name="f123" fmla="*/ f102 f57 1"/>
                <a:gd name="f124" fmla="*/ f104 f56 1"/>
                <a:gd name="f125" fmla="*/ f105 f57 1"/>
                <a:gd name="f126" fmla="*/ f106 f56 1"/>
                <a:gd name="f127" fmla="*/ f107 f57 1"/>
                <a:gd name="f128" fmla="*/ f108 f56 1"/>
                <a:gd name="f129" fmla="*/ f109 f57 1"/>
                <a:gd name="f130" fmla="*/ f110 f56 1"/>
                <a:gd name="f131" fmla="*/ f111 f57 1"/>
                <a:gd name="f132" fmla="*/ f112 f56 1"/>
                <a:gd name="f133" fmla="*/ f113 f57 1"/>
                <a:gd name="f134" fmla="*/ f114 f56 1"/>
                <a:gd name="f135" fmla="*/ f115 f57 1"/>
                <a:gd name="f136" fmla="*/ f116 f56 1"/>
                <a:gd name="f137" fmla="*/ f117 f57 1"/>
                <a:gd name="f138" fmla="*/ f118 f56 1"/>
                <a:gd name="f139" fmla="*/ f119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">
                  <a:pos x="f124" y="f125"/>
                </a:cxn>
                <a:cxn ang="f83">
                  <a:pos x="f126" y="f127"/>
                </a:cxn>
                <a:cxn ang="f83">
                  <a:pos x="f128" y="f129"/>
                </a:cxn>
                <a:cxn ang="f83">
                  <a:pos x="f130" y="f131"/>
                </a:cxn>
                <a:cxn ang="f83">
                  <a:pos x="f132" y="f133"/>
                </a:cxn>
                <a:cxn ang="f83">
                  <a:pos x="f134" y="f135"/>
                </a:cxn>
                <a:cxn ang="f83">
                  <a:pos x="f136" y="f137"/>
                </a:cxn>
                <a:cxn ang="f83">
                  <a:pos x="f138" y="f139"/>
                </a:cxn>
                <a:cxn ang="f83">
                  <a:pos x="f124" y="f125"/>
                </a:cxn>
              </a:cxnLst>
              <a:rect l="f120" t="f123" r="f121" b="f122"/>
              <a:pathLst>
                <a:path w="111898" h="2832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17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orma libre: forma 21">
              <a:extLst>
                <a:ext uri="{FF2B5EF4-FFF2-40B4-BE49-F238E27FC236}">
                  <a16:creationId xmlns:a16="http://schemas.microsoft.com/office/drawing/2014/main" id="{B5BF9B02-ED24-4B1D-BA3E-E72101637905}"/>
                </a:ext>
              </a:extLst>
            </p:cNvPr>
            <p:cNvSpPr/>
            <p:nvPr/>
          </p:nvSpPr>
          <p:spPr>
            <a:xfrm>
              <a:off x="8758927" y="683385"/>
              <a:ext cx="19312" cy="211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2139"/>
                <a:gd name="f7" fmla="val 35153"/>
                <a:gd name="f8" fmla="val 19825"/>
                <a:gd name="f9" fmla="val 95"/>
                <a:gd name="f10" fmla="val 24301"/>
                <a:gd name="f11" fmla="val 6572"/>
                <a:gd name="f12" fmla="val 32683"/>
                <a:gd name="f13" fmla="val 13335"/>
                <a:gd name="f14" fmla="val 32112"/>
                <a:gd name="f15" fmla="val 19336"/>
                <a:gd name="f16" fmla="val 31445"/>
                <a:gd name="f17" fmla="val 25432"/>
                <a:gd name="f18" fmla="val 22301"/>
                <a:gd name="f19" fmla="val 34862"/>
                <a:gd name="f20" fmla="val 16491"/>
                <a:gd name="f21" fmla="val 35147"/>
                <a:gd name="f22" fmla="val 10871"/>
                <a:gd name="f23" fmla="val 35433"/>
                <a:gd name="f24" fmla="val 298"/>
                <a:gd name="f25" fmla="val 26099"/>
                <a:gd name="f26" fmla="val 13"/>
                <a:gd name="f27" fmla="val 20574"/>
                <a:gd name="f28" fmla="val -368"/>
                <a:gd name="f29" fmla="val 14002"/>
                <a:gd name="f30" fmla="val 7919"/>
                <a:gd name="f31" fmla="val 6858"/>
                <a:gd name="f32" fmla="val 12395"/>
                <a:gd name="f33" fmla="val 14872"/>
                <a:gd name="f34" fmla="val 17348"/>
                <a:gd name="f35" fmla="+- 0 0 -90"/>
                <a:gd name="f36" fmla="*/ f3 1 32139"/>
                <a:gd name="f37" fmla="*/ f4 1 35153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32139"/>
                <a:gd name="f46" fmla="*/ f42 1 35153"/>
                <a:gd name="f47" fmla="*/ 19825 f43 1"/>
                <a:gd name="f48" fmla="*/ 95 f42 1"/>
                <a:gd name="f49" fmla="*/ 32112 f43 1"/>
                <a:gd name="f50" fmla="*/ 19336 f42 1"/>
                <a:gd name="f51" fmla="*/ 16491 f43 1"/>
                <a:gd name="f52" fmla="*/ 35147 f42 1"/>
                <a:gd name="f53" fmla="*/ 13 f43 1"/>
                <a:gd name="f54" fmla="*/ 20574 f42 1"/>
                <a:gd name="f55" fmla="*/ 12395 f43 1"/>
                <a:gd name="f56" fmla="*/ 0 f42 1"/>
                <a:gd name="f57" fmla="+- f44 0 f1"/>
                <a:gd name="f58" fmla="*/ f47 1 32139"/>
                <a:gd name="f59" fmla="*/ f48 1 35153"/>
                <a:gd name="f60" fmla="*/ f49 1 32139"/>
                <a:gd name="f61" fmla="*/ f50 1 35153"/>
                <a:gd name="f62" fmla="*/ f51 1 32139"/>
                <a:gd name="f63" fmla="*/ f52 1 35153"/>
                <a:gd name="f64" fmla="*/ f53 1 32139"/>
                <a:gd name="f65" fmla="*/ f54 1 35153"/>
                <a:gd name="f66" fmla="*/ f55 1 32139"/>
                <a:gd name="f67" fmla="*/ f56 1 35153"/>
                <a:gd name="f68" fmla="*/ f38 1 f45"/>
                <a:gd name="f69" fmla="*/ f39 1 f45"/>
                <a:gd name="f70" fmla="*/ f38 1 f46"/>
                <a:gd name="f71" fmla="*/ f40 1 f46"/>
                <a:gd name="f72" fmla="*/ f58 1 f45"/>
                <a:gd name="f73" fmla="*/ f59 1 f46"/>
                <a:gd name="f74" fmla="*/ f60 1 f45"/>
                <a:gd name="f75" fmla="*/ f61 1 f46"/>
                <a:gd name="f76" fmla="*/ f62 1 f45"/>
                <a:gd name="f77" fmla="*/ f63 1 f46"/>
                <a:gd name="f78" fmla="*/ f64 1 f45"/>
                <a:gd name="f79" fmla="*/ f65 1 f46"/>
                <a:gd name="f80" fmla="*/ f66 1 f45"/>
                <a:gd name="f81" fmla="*/ f67 1 f46"/>
                <a:gd name="f82" fmla="*/ f68 f36 1"/>
                <a:gd name="f83" fmla="*/ f69 f36 1"/>
                <a:gd name="f84" fmla="*/ f71 f37 1"/>
                <a:gd name="f85" fmla="*/ f70 f37 1"/>
                <a:gd name="f86" fmla="*/ f72 f36 1"/>
                <a:gd name="f87" fmla="*/ f73 f37 1"/>
                <a:gd name="f88" fmla="*/ f74 f36 1"/>
                <a:gd name="f89" fmla="*/ f75 f37 1"/>
                <a:gd name="f90" fmla="*/ f76 f36 1"/>
                <a:gd name="f91" fmla="*/ f77 f37 1"/>
                <a:gd name="f92" fmla="*/ f78 f36 1"/>
                <a:gd name="f93" fmla="*/ f79 f37 1"/>
                <a:gd name="f94" fmla="*/ f80 f36 1"/>
                <a:gd name="f95" fmla="*/ f81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86" y="f87"/>
                </a:cxn>
                <a:cxn ang="f57">
                  <a:pos x="f88" y="f89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86" y="f87"/>
                </a:cxn>
              </a:cxnLst>
              <a:rect l="f82" t="f85" r="f83" b="f84"/>
              <a:pathLst>
                <a:path w="32139" h="3515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5"/>
                  </a:cubicBezTo>
                  <a:cubicBezTo>
                    <a:pt x="f33" y="f5"/>
                    <a:pt x="f34" y="f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2" name="Forma libre: forma 22">
              <a:extLst>
                <a:ext uri="{FF2B5EF4-FFF2-40B4-BE49-F238E27FC236}">
                  <a16:creationId xmlns:a16="http://schemas.microsoft.com/office/drawing/2014/main" id="{F02EECCB-2CF5-42BB-ADE0-7F823BA332A2}"/>
                </a:ext>
              </a:extLst>
            </p:cNvPr>
            <p:cNvSpPr/>
            <p:nvPr/>
          </p:nvSpPr>
          <p:spPr>
            <a:xfrm>
              <a:off x="8852123" y="685644"/>
              <a:ext cx="21003" cy="188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957"/>
                <a:gd name="f7" fmla="val 31437"/>
                <a:gd name="f8" fmla="val 34958"/>
                <a:gd name="f9" fmla="val 19493"/>
                <a:gd name="f10" fmla="val 28576"/>
                <a:gd name="f11" fmla="val 23780"/>
                <a:gd name="f12" fmla="val 21813"/>
                <a:gd name="f13" fmla="val 32066"/>
                <a:gd name="f14" fmla="val 16003"/>
                <a:gd name="f15" fmla="val 31400"/>
                <a:gd name="f16" fmla="val 9716"/>
                <a:gd name="f17" fmla="val 30638"/>
                <a:gd name="f18" fmla="val 96"/>
                <a:gd name="f19" fmla="val 21589"/>
                <a:gd name="f20" fmla="val 1"/>
                <a:gd name="f21" fmla="val 16160"/>
                <a:gd name="f22" fmla="val -94"/>
                <a:gd name="f23" fmla="val 10445"/>
                <a:gd name="f24" fmla="val 9145"/>
                <a:gd name="f25" fmla="val 920"/>
                <a:gd name="f26" fmla="val 15241"/>
                <a:gd name="f27" fmla="val 62"/>
                <a:gd name="f28" fmla="val 21051"/>
                <a:gd name="f29" fmla="val -795"/>
                <a:gd name="f30" fmla="val 28195"/>
                <a:gd name="f31" fmla="val 7397"/>
                <a:gd name="f32" fmla="val 34672"/>
                <a:gd name="f33" fmla="val 11683"/>
                <a:gd name="f34" fmla="val 34863"/>
                <a:gd name="f35" fmla="val 14159"/>
                <a:gd name="f36" fmla="val 16826"/>
                <a:gd name="f37" fmla="+- 0 0 -90"/>
                <a:gd name="f38" fmla="*/ f3 1 34957"/>
                <a:gd name="f39" fmla="*/ f4 1 31437"/>
                <a:gd name="f40" fmla="val f5"/>
                <a:gd name="f41" fmla="val f6"/>
                <a:gd name="f42" fmla="val f7"/>
                <a:gd name="f43" fmla="*/ f37 f0 1"/>
                <a:gd name="f44" fmla="+- f42 0 f40"/>
                <a:gd name="f45" fmla="+- f41 0 f40"/>
                <a:gd name="f46" fmla="*/ f43 1 f2"/>
                <a:gd name="f47" fmla="*/ f45 1 34957"/>
                <a:gd name="f48" fmla="*/ f44 1 31437"/>
                <a:gd name="f49" fmla="*/ 34958 f45 1"/>
                <a:gd name="f50" fmla="*/ 19493 f44 1"/>
                <a:gd name="f51" fmla="*/ 16003 f45 1"/>
                <a:gd name="f52" fmla="*/ 31400 f44 1"/>
                <a:gd name="f53" fmla="*/ 1 f45 1"/>
                <a:gd name="f54" fmla="*/ 16160 f44 1"/>
                <a:gd name="f55" fmla="*/ 15241 f45 1"/>
                <a:gd name="f56" fmla="*/ 62 f44 1"/>
                <a:gd name="f57" fmla="*/ 34672 f45 1"/>
                <a:gd name="f58" fmla="*/ 11683 f44 1"/>
                <a:gd name="f59" fmla="+- f46 0 f1"/>
                <a:gd name="f60" fmla="*/ f49 1 34957"/>
                <a:gd name="f61" fmla="*/ f50 1 31437"/>
                <a:gd name="f62" fmla="*/ f51 1 34957"/>
                <a:gd name="f63" fmla="*/ f52 1 31437"/>
                <a:gd name="f64" fmla="*/ f53 1 34957"/>
                <a:gd name="f65" fmla="*/ f54 1 31437"/>
                <a:gd name="f66" fmla="*/ f55 1 34957"/>
                <a:gd name="f67" fmla="*/ f56 1 31437"/>
                <a:gd name="f68" fmla="*/ f57 1 34957"/>
                <a:gd name="f69" fmla="*/ f58 1 31437"/>
                <a:gd name="f70" fmla="*/ f40 1 f47"/>
                <a:gd name="f71" fmla="*/ f41 1 f47"/>
                <a:gd name="f72" fmla="*/ f40 1 f48"/>
                <a:gd name="f73" fmla="*/ f42 1 f48"/>
                <a:gd name="f74" fmla="*/ f60 1 f47"/>
                <a:gd name="f75" fmla="*/ f61 1 f48"/>
                <a:gd name="f76" fmla="*/ f62 1 f47"/>
                <a:gd name="f77" fmla="*/ f63 1 f48"/>
                <a:gd name="f78" fmla="*/ f64 1 f47"/>
                <a:gd name="f79" fmla="*/ f65 1 f48"/>
                <a:gd name="f80" fmla="*/ f66 1 f47"/>
                <a:gd name="f81" fmla="*/ f67 1 f48"/>
                <a:gd name="f82" fmla="*/ f68 1 f47"/>
                <a:gd name="f83" fmla="*/ f69 1 f48"/>
                <a:gd name="f84" fmla="*/ f70 f38 1"/>
                <a:gd name="f85" fmla="*/ f71 f38 1"/>
                <a:gd name="f86" fmla="*/ f73 f39 1"/>
                <a:gd name="f87" fmla="*/ f72 f39 1"/>
                <a:gd name="f88" fmla="*/ f74 f38 1"/>
                <a:gd name="f89" fmla="*/ f75 f39 1"/>
                <a:gd name="f90" fmla="*/ f76 f38 1"/>
                <a:gd name="f91" fmla="*/ f77 f39 1"/>
                <a:gd name="f92" fmla="*/ f78 f38 1"/>
                <a:gd name="f93" fmla="*/ f79 f39 1"/>
                <a:gd name="f94" fmla="*/ f80 f38 1"/>
                <a:gd name="f95" fmla="*/ f81 f39 1"/>
                <a:gd name="f96" fmla="*/ f82 f38 1"/>
                <a:gd name="f97" fmla="*/ f83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">
                  <a:pos x="f88" y="f89"/>
                </a:cxn>
                <a:cxn ang="f59">
                  <a:pos x="f90" y="f91"/>
                </a:cxn>
                <a:cxn ang="f59">
                  <a:pos x="f92" y="f93"/>
                </a:cxn>
                <a:cxn ang="f59">
                  <a:pos x="f94" y="f95"/>
                </a:cxn>
                <a:cxn ang="f59">
                  <a:pos x="f96" y="f97"/>
                </a:cxn>
                <a:cxn ang="f59">
                  <a:pos x="f88" y="f89"/>
                </a:cxn>
              </a:cxnLst>
              <a:rect l="f84" t="f87" r="f85" b="f86"/>
              <a:pathLst>
                <a:path w="34957" h="31437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8" y="f36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3" name="Forma libre: forma 23">
              <a:extLst>
                <a:ext uri="{FF2B5EF4-FFF2-40B4-BE49-F238E27FC236}">
                  <a16:creationId xmlns:a16="http://schemas.microsoft.com/office/drawing/2014/main" id="{644B0D92-ECF9-49E2-8092-A573D9B0F03A}"/>
                </a:ext>
              </a:extLst>
            </p:cNvPr>
            <p:cNvSpPr/>
            <p:nvPr/>
          </p:nvSpPr>
          <p:spPr>
            <a:xfrm>
              <a:off x="8758937" y="683440"/>
              <a:ext cx="20948" cy="209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+- 0 0 1"/>
                <a:gd name="f8" fmla="val 17431"/>
                <a:gd name="f9" fmla="val 27058"/>
                <a:gd name="f10" fmla="val 27057"/>
                <a:gd name="f11" fmla="val 34862"/>
                <a:gd name="f12" fmla="val 17430"/>
                <a:gd name="f13" fmla="val 7804"/>
                <a:gd name="f14" fmla="val -1"/>
                <a:gd name="f15" fmla="+- 0 0 -90"/>
                <a:gd name="f16" fmla="*/ f3 1 34861"/>
                <a:gd name="f17" fmla="*/ f4 1 34861"/>
                <a:gd name="f18" fmla="val f5"/>
                <a:gd name="f19" fmla="val f6"/>
                <a:gd name="f20" fmla="*/ f15 f0 1"/>
                <a:gd name="f21" fmla="+- f19 0 f18"/>
                <a:gd name="f22" fmla="*/ f20 1 f2"/>
                <a:gd name="f23" fmla="*/ f21 1 34861"/>
                <a:gd name="f24" fmla="*/ 34861 f21 1"/>
                <a:gd name="f25" fmla="*/ 17431 f21 1"/>
                <a:gd name="f26" fmla="*/ 17430 f21 1"/>
                <a:gd name="f27" fmla="*/ 34862 f21 1"/>
                <a:gd name="f28" fmla="*/ f7 f21 1"/>
                <a:gd name="f29" fmla="*/ 0 f21 1"/>
                <a:gd name="f30" fmla="+- f22 0 f1"/>
                <a:gd name="f31" fmla="*/ f24 1 34861"/>
                <a:gd name="f32" fmla="*/ f25 1 34861"/>
                <a:gd name="f33" fmla="*/ f26 1 34861"/>
                <a:gd name="f34" fmla="*/ f27 1 34861"/>
                <a:gd name="f35" fmla="*/ f28 1 34861"/>
                <a:gd name="f36" fmla="*/ f29 1 34861"/>
                <a:gd name="f37" fmla="*/ f18 1 f23"/>
                <a:gd name="f38" fmla="*/ f19 1 f23"/>
                <a:gd name="f39" fmla="*/ f31 1 f23"/>
                <a:gd name="f40" fmla="*/ f32 1 f23"/>
                <a:gd name="f41" fmla="*/ f33 1 f23"/>
                <a:gd name="f42" fmla="*/ f34 1 f23"/>
                <a:gd name="f43" fmla="*/ f35 1 f23"/>
                <a:gd name="f44" fmla="*/ f36 1 f23"/>
                <a:gd name="f45" fmla="*/ f37 f16 1"/>
                <a:gd name="f46" fmla="*/ f38 f16 1"/>
                <a:gd name="f47" fmla="*/ f38 f17 1"/>
                <a:gd name="f48" fmla="*/ f37 f17 1"/>
                <a:gd name="f49" fmla="*/ f39 f16 1"/>
                <a:gd name="f50" fmla="*/ f40 f17 1"/>
                <a:gd name="f51" fmla="*/ f41 f16 1"/>
                <a:gd name="f52" fmla="*/ f42 f17 1"/>
                <a:gd name="f53" fmla="*/ f43 f16 1"/>
                <a:gd name="f54" fmla="*/ f4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49" y="f50"/>
                </a:cxn>
                <a:cxn ang="f30">
                  <a:pos x="f51" y="f52"/>
                </a:cxn>
                <a:cxn ang="f30">
                  <a:pos x="f53" y="f50"/>
                </a:cxn>
                <a:cxn ang="f30">
                  <a:pos x="f51" y="f54"/>
                </a:cxn>
                <a:cxn ang="f30">
                  <a:pos x="f49" y="f50"/>
                </a:cxn>
              </a:cxnLst>
              <a:rect l="f45" t="f48" r="f46" b="f47"/>
              <a:pathLst>
                <a:path w="34861" h="34861">
                  <a:moveTo>
                    <a:pt x="f6" y="f8"/>
                  </a:moveTo>
                  <a:cubicBezTo>
                    <a:pt x="f6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cubicBezTo>
                    <a:pt x="f14" y="f13"/>
                    <a:pt x="f13" y="f5"/>
                    <a:pt x="f12" y="f5"/>
                  </a:cubicBezTo>
                  <a:cubicBezTo>
                    <a:pt x="f10" y="f5"/>
                    <a:pt x="f6" y="f13"/>
                    <a:pt x="f6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4" name="Forma libre: forma 24">
              <a:extLst>
                <a:ext uri="{FF2B5EF4-FFF2-40B4-BE49-F238E27FC236}">
                  <a16:creationId xmlns:a16="http://schemas.microsoft.com/office/drawing/2014/main" id="{6E73C557-9AFE-4530-99A4-1A65D81D4948}"/>
                </a:ext>
              </a:extLst>
            </p:cNvPr>
            <p:cNvSpPr/>
            <p:nvPr/>
          </p:nvSpPr>
          <p:spPr>
            <a:xfrm>
              <a:off x="8852187" y="683440"/>
              <a:ext cx="20948" cy="209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val 34862"/>
                <a:gd name="f8" fmla="val 17431"/>
                <a:gd name="f9" fmla="val 27058"/>
                <a:gd name="f10" fmla="val 27057"/>
                <a:gd name="f11" fmla="val 7804"/>
                <a:gd name="f12" fmla="+- 0 0 -90"/>
                <a:gd name="f13" fmla="*/ f3 1 34861"/>
                <a:gd name="f14" fmla="*/ f4 1 34861"/>
                <a:gd name="f15" fmla="val f5"/>
                <a:gd name="f16" fmla="val f6"/>
                <a:gd name="f17" fmla="*/ f12 f0 1"/>
                <a:gd name="f18" fmla="+- f16 0 f15"/>
                <a:gd name="f19" fmla="*/ f17 1 f2"/>
                <a:gd name="f20" fmla="*/ f18 1 34861"/>
                <a:gd name="f21" fmla="*/ 34862 f18 1"/>
                <a:gd name="f22" fmla="*/ 17431 f18 1"/>
                <a:gd name="f23" fmla="*/ 0 f18 1"/>
                <a:gd name="f24" fmla="+- f19 0 f1"/>
                <a:gd name="f25" fmla="*/ f21 1 34861"/>
                <a:gd name="f26" fmla="*/ f22 1 34861"/>
                <a:gd name="f27" fmla="*/ f23 1 34861"/>
                <a:gd name="f28" fmla="*/ f15 1 f20"/>
                <a:gd name="f29" fmla="*/ f16 1 f20"/>
                <a:gd name="f30" fmla="*/ f25 1 f20"/>
                <a:gd name="f31" fmla="*/ f26 1 f20"/>
                <a:gd name="f32" fmla="*/ f27 1 f20"/>
                <a:gd name="f33" fmla="*/ f28 f13 1"/>
                <a:gd name="f34" fmla="*/ f29 f13 1"/>
                <a:gd name="f35" fmla="*/ f29 f14 1"/>
                <a:gd name="f36" fmla="*/ f28 f14 1"/>
                <a:gd name="f37" fmla="*/ f30 f13 1"/>
                <a:gd name="f38" fmla="*/ f31 f14 1"/>
                <a:gd name="f39" fmla="*/ f31 f13 1"/>
                <a:gd name="f40" fmla="*/ f30 f14 1"/>
                <a:gd name="f41" fmla="*/ f32 f13 1"/>
                <a:gd name="f42" fmla="*/ f32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7" y="f38"/>
                </a:cxn>
                <a:cxn ang="f24">
                  <a:pos x="f39" y="f40"/>
                </a:cxn>
                <a:cxn ang="f24">
                  <a:pos x="f41" y="f38"/>
                </a:cxn>
                <a:cxn ang="f24">
                  <a:pos x="f39" y="f42"/>
                </a:cxn>
                <a:cxn ang="f24">
                  <a:pos x="f37" y="f38"/>
                </a:cxn>
              </a:cxnLst>
              <a:rect l="f33" t="f36" r="f34" b="f35"/>
              <a:pathLst>
                <a:path w="34861" h="34861">
                  <a:moveTo>
                    <a:pt x="f7" y="f8"/>
                  </a:moveTo>
                  <a:cubicBezTo>
                    <a:pt x="f7" y="f9"/>
                    <a:pt x="f10" y="f7"/>
                    <a:pt x="f8" y="f7"/>
                  </a:cubicBezTo>
                  <a:cubicBezTo>
                    <a:pt x="f11" y="f7"/>
                    <a:pt x="f5" y="f9"/>
                    <a:pt x="f5" y="f8"/>
                  </a:cubicBezTo>
                  <a:cubicBezTo>
                    <a:pt x="f5" y="f11"/>
                    <a:pt x="f11" y="f5"/>
                    <a:pt x="f8" y="f5"/>
                  </a:cubicBezTo>
                  <a:cubicBezTo>
                    <a:pt x="f10" y="f5"/>
                    <a:pt x="f7" y="f11"/>
                    <a:pt x="f7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44820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183198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C8E4619E-E7C9-4D37-98DC-A55B1D3A565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2645" y="92610"/>
            <a:ext cx="8679896" cy="543181"/>
          </a:xfrm>
        </p:spPr>
        <p:txBody>
          <a:bodyPr anchor="ctr" anchorCtr="1"/>
          <a:lstStyle>
            <a:lvl1pPr marL="0" indent="0" algn="ctr">
              <a:buNone/>
              <a:defRPr lang="en-US" sz="4050"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DFA0DC1-6547-45C3-82E8-8AFE1BFA5589}"/>
              </a:ext>
            </a:extLst>
          </p:cNvPr>
          <p:cNvSpPr/>
          <p:nvPr/>
        </p:nvSpPr>
        <p:spPr>
          <a:xfrm>
            <a:off x="265514" y="848700"/>
            <a:ext cx="2670578" cy="4051916"/>
          </a:xfrm>
          <a:custGeom>
            <a:avLst>
              <a:gd name="f0" fmla="val 857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0096C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5E4028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096907-D3B1-4985-BADB-83BDBDDB8147}"/>
              </a:ext>
            </a:extLst>
          </p:cNvPr>
          <p:cNvSpPr/>
          <p:nvPr/>
        </p:nvSpPr>
        <p:spPr>
          <a:xfrm>
            <a:off x="342360" y="972510"/>
            <a:ext cx="98151" cy="3199321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grpSp>
        <p:nvGrpSpPr>
          <p:cNvPr id="5" name="Grupo 5">
            <a:extLst>
              <a:ext uri="{FF2B5EF4-FFF2-40B4-BE49-F238E27FC236}">
                <a16:creationId xmlns:a16="http://schemas.microsoft.com/office/drawing/2014/main" id="{2EEC8FEC-015D-495C-AF88-8979EED53E5A}"/>
              </a:ext>
            </a:extLst>
          </p:cNvPr>
          <p:cNvGrpSpPr/>
          <p:nvPr/>
        </p:nvGrpSpPr>
        <p:grpSpPr>
          <a:xfrm>
            <a:off x="1047033" y="1366634"/>
            <a:ext cx="1674184" cy="1419103"/>
            <a:chOff x="1047033" y="1366634"/>
            <a:chExt cx="1674184" cy="1419103"/>
          </a:xfrm>
        </p:grpSpPr>
        <p:sp>
          <p:nvSpPr>
            <p:cNvPr id="6" name="TextBox 57">
              <a:extLst>
                <a:ext uri="{FF2B5EF4-FFF2-40B4-BE49-F238E27FC236}">
                  <a16:creationId xmlns:a16="http://schemas.microsoft.com/office/drawing/2014/main" id="{FDDA85A7-3E50-4D26-AA73-E390280C2241}"/>
                </a:ext>
              </a:extLst>
            </p:cNvPr>
            <p:cNvSpPr txBox="1"/>
            <p:nvPr/>
          </p:nvSpPr>
          <p:spPr>
            <a:xfrm>
              <a:off x="1047033" y="1366634"/>
              <a:ext cx="1674184" cy="7848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You can Resize without losing quality</a:t>
              </a:r>
            </a:p>
          </p:txBody>
        </p:sp>
        <p:sp>
          <p:nvSpPr>
            <p:cNvPr id="7" name="TextBox 58">
              <a:extLst>
                <a:ext uri="{FF2B5EF4-FFF2-40B4-BE49-F238E27FC236}">
                  <a16:creationId xmlns:a16="http://schemas.microsoft.com/office/drawing/2014/main" id="{8968EF99-CFEE-42DD-B14C-B17ED01BAC49}"/>
                </a:ext>
              </a:extLst>
            </p:cNvPr>
            <p:cNvSpPr txBox="1"/>
            <p:nvPr/>
          </p:nvSpPr>
          <p:spPr>
            <a:xfrm>
              <a:off x="1047033" y="2000908"/>
              <a:ext cx="1674184" cy="7848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You can Change Fill Color &amp;</a:t>
              </a:r>
            </a:p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Line Color</a:t>
              </a:r>
            </a:p>
          </p:txBody>
        </p:sp>
      </p:grpSp>
      <p:sp>
        <p:nvSpPr>
          <p:cNvPr id="8" name="TextBox 59">
            <a:extLst>
              <a:ext uri="{FF2B5EF4-FFF2-40B4-BE49-F238E27FC236}">
                <a16:creationId xmlns:a16="http://schemas.microsoft.com/office/drawing/2014/main" id="{45D687BE-89BE-48A3-924D-A058BC62544B}"/>
              </a:ext>
            </a:extLst>
          </p:cNvPr>
          <p:cNvSpPr txBox="1"/>
          <p:nvPr/>
        </p:nvSpPr>
        <p:spPr>
          <a:xfrm>
            <a:off x="1209897" y="4375422"/>
            <a:ext cx="1674001" cy="30007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b="0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ea typeface="Arial"/>
                <a:cs typeface="Arial" pitchFamily="34"/>
              </a:rPr>
              <a:t>www.slidesppt.net</a:t>
            </a:r>
          </a:p>
        </p:txBody>
      </p:sp>
      <p:sp>
        <p:nvSpPr>
          <p:cNvPr id="9" name="TextBox 60">
            <a:extLst>
              <a:ext uri="{FF2B5EF4-FFF2-40B4-BE49-F238E27FC236}">
                <a16:creationId xmlns:a16="http://schemas.microsoft.com/office/drawing/2014/main" id="{DFF4F262-FFFF-479C-8FA4-40EC8E50ED36}"/>
              </a:ext>
            </a:extLst>
          </p:cNvPr>
          <p:cNvSpPr txBox="1"/>
          <p:nvPr/>
        </p:nvSpPr>
        <p:spPr>
          <a:xfrm>
            <a:off x="683248" y="3016441"/>
            <a:ext cx="2037969" cy="1477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Arial" pitchFamily="34"/>
              </a:rPr>
              <a:t>GOOGLE SLIDES AND FREE </a:t>
            </a:r>
          </a:p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Arial" pitchFamily="34"/>
              </a:rPr>
              <a:t>PPT </a:t>
            </a:r>
          </a:p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Arial" pitchFamily="34"/>
              </a:rPr>
              <a:t>TEMPLATES  </a:t>
            </a:r>
          </a:p>
        </p:txBody>
      </p:sp>
      <p:grpSp>
        <p:nvGrpSpPr>
          <p:cNvPr id="10" name="Grupo 6">
            <a:extLst>
              <a:ext uri="{FF2B5EF4-FFF2-40B4-BE49-F238E27FC236}">
                <a16:creationId xmlns:a16="http://schemas.microsoft.com/office/drawing/2014/main" id="{F577DD02-AF1C-4872-8C42-CB4C40A944CA}"/>
              </a:ext>
            </a:extLst>
          </p:cNvPr>
          <p:cNvGrpSpPr/>
          <p:nvPr/>
        </p:nvGrpSpPr>
        <p:grpSpPr>
          <a:xfrm>
            <a:off x="425370" y="4052575"/>
            <a:ext cx="732342" cy="732342"/>
            <a:chOff x="425370" y="4052575"/>
            <a:chExt cx="732342" cy="732342"/>
          </a:xfrm>
        </p:grpSpPr>
        <p:sp>
          <p:nvSpPr>
            <p:cNvPr id="11" name="Lágrima 15">
              <a:extLst>
                <a:ext uri="{FF2B5EF4-FFF2-40B4-BE49-F238E27FC236}">
                  <a16:creationId xmlns:a16="http://schemas.microsoft.com/office/drawing/2014/main" id="{F72C9131-A420-4BFD-B1B4-BF658E7456E7}"/>
                </a:ext>
              </a:extLst>
            </p:cNvPr>
            <p:cNvSpPr/>
            <p:nvPr/>
          </p:nvSpPr>
          <p:spPr>
            <a:xfrm rot="10799991">
              <a:off x="425370" y="4052575"/>
              <a:ext cx="732342" cy="732342"/>
            </a:xfrm>
            <a:custGeom>
              <a:avLst>
                <a:gd name="f10" fmla="val 100000"/>
              </a:avLst>
              <a:gdLst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sqrt 2"/>
                <a:gd name="f10" fmla="val 100000"/>
                <a:gd name="f11" fmla="+- 0 0 -180"/>
                <a:gd name="f12" fmla="+- 0 0 -360"/>
                <a:gd name="f13" fmla="abs f4"/>
                <a:gd name="f14" fmla="abs f5"/>
                <a:gd name="f15" fmla="abs f6"/>
                <a:gd name="f16" fmla="val f7"/>
                <a:gd name="f17" fmla="val f10"/>
                <a:gd name="f18" fmla="+- 2700000 f2 0"/>
                <a:gd name="f19" fmla="*/ f11 f1 1"/>
                <a:gd name="f20" fmla="*/ f12 f1 1"/>
                <a:gd name="f21" fmla="?: f13 f4 1"/>
                <a:gd name="f22" fmla="?: f14 f5 1"/>
                <a:gd name="f23" fmla="?: f15 f6 1"/>
                <a:gd name="f24" fmla="*/ f18 f8 1"/>
                <a:gd name="f25" fmla="*/ f19 1 f3"/>
                <a:gd name="f26" fmla="*/ f20 1 f3"/>
                <a:gd name="f27" fmla="*/ f21 1 21600"/>
                <a:gd name="f28" fmla="*/ f22 1 21600"/>
                <a:gd name="f29" fmla="*/ 21600 f21 1"/>
                <a:gd name="f30" fmla="*/ 21600 f22 1"/>
                <a:gd name="f31" fmla="*/ f24 1 f1"/>
                <a:gd name="f32" fmla="+- f25 0 f2"/>
                <a:gd name="f33" fmla="+- f26 0 f2"/>
                <a:gd name="f34" fmla="min f28 f27"/>
                <a:gd name="f35" fmla="*/ f29 1 f23"/>
                <a:gd name="f36" fmla="*/ f30 1 f23"/>
                <a:gd name="f37" fmla="+- 0 0 f31"/>
                <a:gd name="f38" fmla="val f35"/>
                <a:gd name="f39" fmla="val f36"/>
                <a:gd name="f40" fmla="+- 0 0 f37"/>
                <a:gd name="f41" fmla="*/ f16 f34 1"/>
                <a:gd name="f42" fmla="+- f39 0 f16"/>
                <a:gd name="f43" fmla="+- f38 0 f16"/>
                <a:gd name="f44" fmla="*/ f40 f1 1"/>
                <a:gd name="f45" fmla="*/ f38 f34 1"/>
                <a:gd name="f46" fmla="*/ f42 1 2"/>
                <a:gd name="f47" fmla="*/ f43 1 2"/>
                <a:gd name="f48" fmla="*/ f44 1 f8"/>
                <a:gd name="f49" fmla="+- f16 f46 0"/>
                <a:gd name="f50" fmla="+- f16 f47 0"/>
                <a:gd name="f51" fmla="*/ f47 f9 1"/>
                <a:gd name="f52" fmla="*/ f46 f9 1"/>
                <a:gd name="f53" fmla="+- f48 0 f2"/>
                <a:gd name="f54" fmla="*/ f47 f34 1"/>
                <a:gd name="f55" fmla="*/ f46 f34 1"/>
                <a:gd name="f56" fmla="*/ f51 f17 1"/>
                <a:gd name="f57" fmla="*/ f52 f17 1"/>
                <a:gd name="f58" fmla="cos 1 f53"/>
                <a:gd name="f59" fmla="sin 1 f53"/>
                <a:gd name="f60" fmla="*/ f49 f34 1"/>
                <a:gd name="f61" fmla="*/ f56 1 100000"/>
                <a:gd name="f62" fmla="*/ f57 1 100000"/>
                <a:gd name="f63" fmla="+- 0 0 f58"/>
                <a:gd name="f64" fmla="+- 0 0 f59"/>
                <a:gd name="f65" fmla="+- 0 0 f63"/>
                <a:gd name="f66" fmla="+- 0 0 f64"/>
                <a:gd name="f67" fmla="*/ f65 f61 1"/>
                <a:gd name="f68" fmla="*/ f66 f62 1"/>
                <a:gd name="f69" fmla="*/ f65 f47 1"/>
                <a:gd name="f70" fmla="*/ f66 f46 1"/>
                <a:gd name="f71" fmla="+- f50 f67 0"/>
                <a:gd name="f72" fmla="+- f49 0 f68"/>
                <a:gd name="f73" fmla="+- f50 0 f69"/>
                <a:gd name="f74" fmla="+- f50 f69 0"/>
                <a:gd name="f75" fmla="+- f49 0 f70"/>
                <a:gd name="f76" fmla="+- f49 f70 0"/>
                <a:gd name="f77" fmla="+- f50 f71 0"/>
                <a:gd name="f78" fmla="+- f49 f72 0"/>
                <a:gd name="f79" fmla="*/ f73 f34 1"/>
                <a:gd name="f80" fmla="*/ f75 f34 1"/>
                <a:gd name="f81" fmla="*/ f74 f34 1"/>
                <a:gd name="f82" fmla="*/ f76 f34 1"/>
                <a:gd name="f83" fmla="*/ f71 f34 1"/>
                <a:gd name="f84" fmla="*/ f72 f34 1"/>
                <a:gd name="f85" fmla="*/ f77 1 2"/>
                <a:gd name="f86" fmla="*/ f78 1 2"/>
                <a:gd name="f87" fmla="*/ f85 f34 1"/>
                <a:gd name="f88" fmla="*/ f86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81" y="f82"/>
                </a:cxn>
                <a:cxn ang="f32">
                  <a:pos x="f79" y="f82"/>
                </a:cxn>
                <a:cxn ang="f33">
                  <a:pos x="f79" y="f80"/>
                </a:cxn>
                <a:cxn ang="f33">
                  <a:pos x="f83" y="f84"/>
                </a:cxn>
              </a:cxnLst>
              <a:rect l="f79" t="f80" r="f81" b="f82"/>
              <a:pathLst>
                <a:path>
                  <a:moveTo>
                    <a:pt x="f41" y="f60"/>
                  </a:moveTo>
                  <a:arcTo wR="f54" hR="f55" stAng="f1" swAng="f2"/>
                  <a:quadBezTo>
                    <a:pt x="f87" y="f41"/>
                    <a:pt x="f83" y="f84"/>
                  </a:quadBezTo>
                  <a:quadBezTo>
                    <a:pt x="f45" y="f88"/>
                    <a:pt x="f45" y="f60"/>
                  </a:quadBezTo>
                  <a:arcTo wR="f54" hR="f55" stAng="f7" swAng="f1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grpSp>
          <p:nvGrpSpPr>
            <p:cNvPr id="12" name="Grupo 16">
              <a:extLst>
                <a:ext uri="{FF2B5EF4-FFF2-40B4-BE49-F238E27FC236}">
                  <a16:creationId xmlns:a16="http://schemas.microsoft.com/office/drawing/2014/main" id="{EAA78391-77F5-4023-9E8E-94A7B9A0F03C}"/>
                </a:ext>
              </a:extLst>
            </p:cNvPr>
            <p:cNvGrpSpPr/>
            <p:nvPr/>
          </p:nvGrpSpPr>
          <p:grpSpPr>
            <a:xfrm>
              <a:off x="552261" y="4171831"/>
              <a:ext cx="497076" cy="481175"/>
              <a:chOff x="552261" y="4171831"/>
              <a:chExt cx="497076" cy="481175"/>
            </a:xfrm>
          </p:grpSpPr>
          <p:sp>
            <p:nvSpPr>
              <p:cNvPr id="13" name="Freeform 14">
                <a:extLst>
                  <a:ext uri="{FF2B5EF4-FFF2-40B4-BE49-F238E27FC236}">
                    <a16:creationId xmlns:a16="http://schemas.microsoft.com/office/drawing/2014/main" id="{61B12C46-7E24-4A70-B897-04AE29AEB59F}"/>
                  </a:ext>
                </a:extLst>
              </p:cNvPr>
              <p:cNvSpPr/>
              <p:nvPr/>
            </p:nvSpPr>
            <p:spPr>
              <a:xfrm>
                <a:off x="552261" y="4171831"/>
                <a:ext cx="287752" cy="48117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69"/>
                  <a:gd name="f7" fmla="val 1118"/>
                  <a:gd name="f8" fmla="val 112"/>
                  <a:gd name="f9" fmla="val 410"/>
                  <a:gd name="f10" fmla="val 707"/>
                  <a:gd name="f11" fmla="val 1005"/>
                  <a:gd name="f12" fmla="val 223"/>
                  <a:gd name="f13" fmla="val 1043"/>
                  <a:gd name="f14" fmla="val 446"/>
                  <a:gd name="f15" fmla="val 1080"/>
                  <a:gd name="f16" fmla="val 745"/>
                  <a:gd name="f17" fmla="val 372"/>
                  <a:gd name="f18" fmla="val 37"/>
                  <a:gd name="f19" fmla="val 74"/>
                  <a:gd name="f20" fmla="+- 0 0 -90"/>
                  <a:gd name="f21" fmla="*/ f3 1 669"/>
                  <a:gd name="f22" fmla="*/ f4 1 1118"/>
                  <a:gd name="f23" fmla="val f5"/>
                  <a:gd name="f24" fmla="val f6"/>
                  <a:gd name="f25" fmla="val f7"/>
                  <a:gd name="f26" fmla="*/ f20 f0 1"/>
                  <a:gd name="f27" fmla="+- f25 0 f23"/>
                  <a:gd name="f28" fmla="+- f24 0 f23"/>
                  <a:gd name="f29" fmla="*/ f26 1 f2"/>
                  <a:gd name="f30" fmla="*/ f28 1 669"/>
                  <a:gd name="f31" fmla="*/ f27 1 1118"/>
                  <a:gd name="f32" fmla="*/ 0 f28 1"/>
                  <a:gd name="f33" fmla="*/ 112 f27 1"/>
                  <a:gd name="f34" fmla="*/ 1005 f27 1"/>
                  <a:gd name="f35" fmla="*/ 669 f28 1"/>
                  <a:gd name="f36" fmla="*/ 1118 f27 1"/>
                  <a:gd name="f37" fmla="*/ 0 f27 1"/>
                  <a:gd name="f38" fmla="+- f29 0 f1"/>
                  <a:gd name="f39" fmla="*/ f32 1 669"/>
                  <a:gd name="f40" fmla="*/ f33 1 1118"/>
                  <a:gd name="f41" fmla="*/ f34 1 1118"/>
                  <a:gd name="f42" fmla="*/ f35 1 669"/>
                  <a:gd name="f43" fmla="*/ f36 1 1118"/>
                  <a:gd name="f44" fmla="*/ f37 1 1118"/>
                  <a:gd name="f45" fmla="*/ 0 1 f30"/>
                  <a:gd name="f46" fmla="*/ f24 1 f30"/>
                  <a:gd name="f47" fmla="*/ 0 1 f31"/>
                  <a:gd name="f48" fmla="*/ f25 1 f31"/>
                  <a:gd name="f49" fmla="*/ f39 1 f30"/>
                  <a:gd name="f50" fmla="*/ f40 1 f31"/>
                  <a:gd name="f51" fmla="*/ f41 1 f31"/>
                  <a:gd name="f52" fmla="*/ f42 1 f30"/>
                  <a:gd name="f53" fmla="*/ f43 1 f31"/>
                  <a:gd name="f54" fmla="*/ f44 1 f31"/>
                  <a:gd name="f55" fmla="*/ f45 f21 1"/>
                  <a:gd name="f56" fmla="*/ f46 f21 1"/>
                  <a:gd name="f57" fmla="*/ f48 f22 1"/>
                  <a:gd name="f58" fmla="*/ f47 f22 1"/>
                  <a:gd name="f59" fmla="*/ f49 f21 1"/>
                  <a:gd name="f60" fmla="*/ f50 f22 1"/>
                  <a:gd name="f61" fmla="*/ f51 f22 1"/>
                  <a:gd name="f62" fmla="*/ f52 f21 1"/>
                  <a:gd name="f63" fmla="*/ f53 f22 1"/>
                  <a:gd name="f64" fmla="*/ f54 f2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8">
                    <a:pos x="f59" y="f60"/>
                  </a:cxn>
                  <a:cxn ang="f38">
                    <a:pos x="f59" y="f61"/>
                  </a:cxn>
                  <a:cxn ang="f38">
                    <a:pos x="f62" y="f63"/>
                  </a:cxn>
                  <a:cxn ang="f38">
                    <a:pos x="f62" y="f64"/>
                  </a:cxn>
                  <a:cxn ang="f38">
                    <a:pos x="f59" y="f60"/>
                  </a:cxn>
                </a:cxnLst>
                <a:rect l="f55" t="f58" r="f56" b="f57"/>
                <a:pathLst>
                  <a:path w="669" h="1118">
                    <a:moveTo>
                      <a:pt x="f5" y="f8"/>
                    </a:moveTo>
                    <a:cubicBezTo>
                      <a:pt x="f5" y="f9"/>
                      <a:pt x="f5" y="f10"/>
                      <a:pt x="f5" y="f11"/>
                    </a:cubicBezTo>
                    <a:cubicBezTo>
                      <a:pt x="f12" y="f13"/>
                      <a:pt x="f14" y="f15"/>
                      <a:pt x="f6" y="f7"/>
                    </a:cubicBezTo>
                    <a:cubicBezTo>
                      <a:pt x="f6" y="f16"/>
                      <a:pt x="f6" y="f17"/>
                      <a:pt x="f6" y="f5"/>
                    </a:cubicBezTo>
                    <a:cubicBezTo>
                      <a:pt x="f14" y="f18"/>
                      <a:pt x="f12" y="f19"/>
                      <a:pt x="f5" y="f8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id="{BCD163D0-203F-4C6E-ACFD-C46BCC1C3515}"/>
                  </a:ext>
                </a:extLst>
              </p:cNvPr>
              <p:cNvSpPr/>
              <p:nvPr/>
            </p:nvSpPr>
            <p:spPr>
              <a:xfrm>
                <a:off x="851370" y="4263655"/>
                <a:ext cx="197967" cy="23933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60"/>
                  <a:gd name="f7" fmla="val 556"/>
                  <a:gd name="f8" fmla="val 17"/>
                  <a:gd name="f9" fmla="val 35"/>
                  <a:gd name="f10" fmla="val 53"/>
                  <a:gd name="f11" fmla="val 135"/>
                  <a:gd name="f12" fmla="val 270"/>
                  <a:gd name="f13" fmla="val 406"/>
                  <a:gd name="f14" fmla="val 221"/>
                  <a:gd name="f15" fmla="val 388"/>
                  <a:gd name="f16" fmla="val 424"/>
                  <a:gd name="f17" fmla="val 442"/>
                  <a:gd name="f18" fmla="val 370"/>
                  <a:gd name="f19" fmla="val 185"/>
                  <a:gd name="f20" fmla="val 307"/>
                  <a:gd name="f21" fmla="val 153"/>
                  <a:gd name="f22" fmla="+- 0 0 -90"/>
                  <a:gd name="f23" fmla="*/ f3 1 460"/>
                  <a:gd name="f24" fmla="*/ f4 1 556"/>
                  <a:gd name="f25" fmla="val f5"/>
                  <a:gd name="f26" fmla="val f6"/>
                  <a:gd name="f27" fmla="val f7"/>
                  <a:gd name="f28" fmla="*/ f22 f0 1"/>
                  <a:gd name="f29" fmla="+- f27 0 f25"/>
                  <a:gd name="f30" fmla="+- f26 0 f25"/>
                  <a:gd name="f31" fmla="*/ f28 1 f2"/>
                  <a:gd name="f32" fmla="*/ f30 1 460"/>
                  <a:gd name="f33" fmla="*/ f29 1 556"/>
                  <a:gd name="f34" fmla="*/ 0 f30 1"/>
                  <a:gd name="f35" fmla="*/ 0 f29 1"/>
                  <a:gd name="f36" fmla="*/ 53 f29 1"/>
                  <a:gd name="f37" fmla="*/ 406 f30 1"/>
                  <a:gd name="f38" fmla="*/ 556 f29 1"/>
                  <a:gd name="f39" fmla="*/ 460 f30 1"/>
                  <a:gd name="f40" fmla="+- f31 0 f1"/>
                  <a:gd name="f41" fmla="*/ f34 1 460"/>
                  <a:gd name="f42" fmla="*/ f35 1 556"/>
                  <a:gd name="f43" fmla="*/ f36 1 556"/>
                  <a:gd name="f44" fmla="*/ f37 1 460"/>
                  <a:gd name="f45" fmla="*/ f38 1 556"/>
                  <a:gd name="f46" fmla="*/ f39 1 460"/>
                  <a:gd name="f47" fmla="*/ 0 1 f32"/>
                  <a:gd name="f48" fmla="*/ f26 1 f32"/>
                  <a:gd name="f49" fmla="*/ 0 1 f33"/>
                  <a:gd name="f50" fmla="*/ f27 1 f33"/>
                  <a:gd name="f51" fmla="*/ f41 1 f32"/>
                  <a:gd name="f52" fmla="*/ f42 1 f33"/>
                  <a:gd name="f53" fmla="*/ f43 1 f33"/>
                  <a:gd name="f54" fmla="*/ f44 1 f32"/>
                  <a:gd name="f55" fmla="*/ f45 1 f33"/>
                  <a:gd name="f56" fmla="*/ f46 1 f32"/>
                  <a:gd name="f57" fmla="*/ f47 f23 1"/>
                  <a:gd name="f58" fmla="*/ f48 f23 1"/>
                  <a:gd name="f59" fmla="*/ f50 f24 1"/>
                  <a:gd name="f60" fmla="*/ f49 f24 1"/>
                  <a:gd name="f61" fmla="*/ f51 f23 1"/>
                  <a:gd name="f62" fmla="*/ f52 f24 1"/>
                  <a:gd name="f63" fmla="*/ f53 f24 1"/>
                  <a:gd name="f64" fmla="*/ f54 f23 1"/>
                  <a:gd name="f65" fmla="*/ f55 f24 1"/>
                  <a:gd name="f66" fmla="*/ f56 f23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0">
                    <a:pos x="f61" y="f62"/>
                  </a:cxn>
                  <a:cxn ang="f40">
                    <a:pos x="f61" y="f63"/>
                  </a:cxn>
                  <a:cxn ang="f40">
                    <a:pos x="f64" y="f63"/>
                  </a:cxn>
                  <a:cxn ang="f40">
                    <a:pos x="f64" y="f65"/>
                  </a:cxn>
                  <a:cxn ang="f40">
                    <a:pos x="f66" y="f65"/>
                  </a:cxn>
                  <a:cxn ang="f40">
                    <a:pos x="f66" y="f62"/>
                  </a:cxn>
                  <a:cxn ang="f40">
                    <a:pos x="f61" y="f62"/>
                  </a:cxn>
                </a:cxnLst>
                <a:rect l="f57" t="f60" r="f58" b="f59"/>
                <a:pathLst>
                  <a:path w="460" h="556">
                    <a:moveTo>
                      <a:pt x="f5" y="f5"/>
                    </a:moveTo>
                    <a:cubicBezTo>
                      <a:pt x="f5" y="f8"/>
                      <a:pt x="f5" y="f9"/>
                      <a:pt x="f5" y="f10"/>
                    </a:cubicBezTo>
                    <a:cubicBezTo>
                      <a:pt x="f11" y="f10"/>
                      <a:pt x="f12" y="f10"/>
                      <a:pt x="f13" y="f10"/>
                    </a:cubicBezTo>
                    <a:cubicBezTo>
                      <a:pt x="f13" y="f14"/>
                      <a:pt x="f13" y="f15"/>
                      <a:pt x="f13" y="f7"/>
                    </a:cubicBezTo>
                    <a:cubicBezTo>
                      <a:pt x="f16" y="f7"/>
                      <a:pt x="f17" y="f7"/>
                      <a:pt x="f6" y="f7"/>
                    </a:cubicBezTo>
                    <a:cubicBezTo>
                      <a:pt x="f6" y="f18"/>
                      <a:pt x="f6" y="f19"/>
                      <a:pt x="f6" y="f5"/>
                    </a:cubicBezTo>
                    <a:cubicBezTo>
                      <a:pt x="f20" y="f5"/>
                      <a:pt x="f21" y="f5"/>
                      <a:pt x="f5" y="f5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:a16="http://schemas.microsoft.com/office/drawing/2014/main" id="{224CCC86-C850-4A20-B84A-5805ED19E60C}"/>
                  </a:ext>
                </a:extLst>
              </p:cNvPr>
              <p:cNvSpPr/>
              <p:nvPr/>
            </p:nvSpPr>
            <p:spPr>
              <a:xfrm>
                <a:off x="851370" y="4297981"/>
                <a:ext cx="162516" cy="260933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378"/>
                  <a:gd name="f8" fmla="val 606"/>
                  <a:gd name="f9" fmla="val 23"/>
                  <a:gd name="f10" fmla="val 47"/>
                  <a:gd name="f11" fmla="val 70"/>
                  <a:gd name="f12" fmla="val 4"/>
                  <a:gd name="f13" fmla="val 69"/>
                  <a:gd name="f14" fmla="val 16"/>
                  <a:gd name="f15" fmla="val 68"/>
                  <a:gd name="f16" fmla="val 26"/>
                  <a:gd name="f17" fmla="val 67"/>
                  <a:gd name="f18" fmla="val 37"/>
                  <a:gd name="f19" fmla="val 66"/>
                  <a:gd name="f20" fmla="val 65"/>
                  <a:gd name="f21" fmla="val 51"/>
                  <a:gd name="f22" fmla="val 113"/>
                  <a:gd name="f23" fmla="val 160"/>
                  <a:gd name="f24" fmla="val 208"/>
                  <a:gd name="f25" fmla="val 100"/>
                  <a:gd name="f26" fmla="val 149"/>
                  <a:gd name="f27" fmla="val 198"/>
                  <a:gd name="f28" fmla="val 221"/>
                  <a:gd name="f29" fmla="val 197"/>
                  <a:gd name="f30" fmla="val 255"/>
                  <a:gd name="f31" fmla="val 173"/>
                  <a:gd name="f32" fmla="val 289"/>
                  <a:gd name="f33" fmla="val 170"/>
                  <a:gd name="f34" fmla="val 293"/>
                  <a:gd name="f35" fmla="val 146"/>
                  <a:gd name="f36" fmla="val 326"/>
                  <a:gd name="f37" fmla="val 101"/>
                  <a:gd name="f38" fmla="val 340"/>
                  <a:gd name="f39" fmla="val 78"/>
                  <a:gd name="f40" fmla="val 347"/>
                  <a:gd name="f41" fmla="val 57"/>
                  <a:gd name="f42" fmla="val 41"/>
                  <a:gd name="f43" fmla="val 24"/>
                  <a:gd name="f44" fmla="val 346"/>
                  <a:gd name="f45" fmla="val 10"/>
                  <a:gd name="f46" fmla="val 344"/>
                  <a:gd name="f47" fmla="val 342"/>
                  <a:gd name="f48" fmla="val 377"/>
                  <a:gd name="f49" fmla="val 395"/>
                  <a:gd name="f50" fmla="val 87"/>
                  <a:gd name="f51" fmla="val 175"/>
                  <a:gd name="f52" fmla="val 262"/>
                  <a:gd name="f53" fmla="val 412"/>
                  <a:gd name="f54" fmla="val 428"/>
                  <a:gd name="f55" fmla="val 445"/>
                  <a:gd name="f56" fmla="val 461"/>
                  <a:gd name="f57" fmla="val 476"/>
                  <a:gd name="f58" fmla="val 492"/>
                  <a:gd name="f59" fmla="val 174"/>
                  <a:gd name="f60" fmla="val 261"/>
                  <a:gd name="f61" fmla="val 509"/>
                  <a:gd name="f62" fmla="val 527"/>
                  <a:gd name="f63" fmla="val 545"/>
                  <a:gd name="f64" fmla="val 565"/>
                  <a:gd name="f65" fmla="val 586"/>
                  <a:gd name="f66" fmla="val 126"/>
                  <a:gd name="f67" fmla="val 252"/>
                  <a:gd name="f68" fmla="val 404"/>
                  <a:gd name="f69" fmla="val 202"/>
                  <a:gd name="f70" fmla="+- 0 0 -90"/>
                  <a:gd name="f71" fmla="*/ f4 1 378"/>
                  <a:gd name="f72" fmla="*/ f5 1 606"/>
                  <a:gd name="f73" fmla="val f6"/>
                  <a:gd name="f74" fmla="val f7"/>
                  <a:gd name="f75" fmla="val f8"/>
                  <a:gd name="f76" fmla="*/ f70 f0 1"/>
                  <a:gd name="f77" fmla="+- f75 0 f73"/>
                  <a:gd name="f78" fmla="+- f74 0 f73"/>
                  <a:gd name="f79" fmla="*/ f76 1 f3"/>
                  <a:gd name="f80" fmla="*/ f78 1 378"/>
                  <a:gd name="f81" fmla="*/ f77 1 606"/>
                  <a:gd name="f82" fmla="*/ 0 f78 1"/>
                  <a:gd name="f83" fmla="*/ 0 f77 1"/>
                  <a:gd name="f84" fmla="*/ 70 f77 1"/>
                  <a:gd name="f85" fmla="*/ 26 f78 1"/>
                  <a:gd name="f86" fmla="*/ 67 f77 1"/>
                  <a:gd name="f87" fmla="*/ 51 f78 1"/>
                  <a:gd name="f88" fmla="*/ 65 f77 1"/>
                  <a:gd name="f89" fmla="*/ 208 f77 1"/>
                  <a:gd name="f90" fmla="*/ 198 f78 1"/>
                  <a:gd name="f91" fmla="*/ 173 f78 1"/>
                  <a:gd name="f92" fmla="*/ 289 f77 1"/>
                  <a:gd name="f93" fmla="*/ 101 f78 1"/>
                  <a:gd name="f94" fmla="*/ 340 f77 1"/>
                  <a:gd name="f95" fmla="*/ 41 f78 1"/>
                  <a:gd name="f96" fmla="*/ 347 f77 1"/>
                  <a:gd name="f97" fmla="*/ 342 f77 1"/>
                  <a:gd name="f98" fmla="*/ 395 f77 1"/>
                  <a:gd name="f99" fmla="*/ 262 f78 1"/>
                  <a:gd name="f100" fmla="*/ 445 f77 1"/>
                  <a:gd name="f101" fmla="*/ 492 f77 1"/>
                  <a:gd name="f102" fmla="*/ 261 f78 1"/>
                  <a:gd name="f103" fmla="*/ 545 f77 1"/>
                  <a:gd name="f104" fmla="*/ 606 f77 1"/>
                  <a:gd name="f105" fmla="*/ 378 f78 1"/>
                  <a:gd name="f106" fmla="+- f79 0 f1"/>
                  <a:gd name="f107" fmla="*/ f82 1 378"/>
                  <a:gd name="f108" fmla="*/ f83 1 606"/>
                  <a:gd name="f109" fmla="*/ f84 1 606"/>
                  <a:gd name="f110" fmla="*/ f85 1 378"/>
                  <a:gd name="f111" fmla="*/ f86 1 606"/>
                  <a:gd name="f112" fmla="*/ f87 1 378"/>
                  <a:gd name="f113" fmla="*/ f88 1 606"/>
                  <a:gd name="f114" fmla="*/ f89 1 606"/>
                  <a:gd name="f115" fmla="*/ f90 1 378"/>
                  <a:gd name="f116" fmla="*/ f91 1 378"/>
                  <a:gd name="f117" fmla="*/ f92 1 606"/>
                  <a:gd name="f118" fmla="*/ f93 1 378"/>
                  <a:gd name="f119" fmla="*/ f94 1 606"/>
                  <a:gd name="f120" fmla="*/ f95 1 378"/>
                  <a:gd name="f121" fmla="*/ f96 1 606"/>
                  <a:gd name="f122" fmla="*/ f97 1 606"/>
                  <a:gd name="f123" fmla="*/ f98 1 606"/>
                  <a:gd name="f124" fmla="*/ f99 1 378"/>
                  <a:gd name="f125" fmla="*/ f100 1 606"/>
                  <a:gd name="f126" fmla="*/ f101 1 606"/>
                  <a:gd name="f127" fmla="*/ f102 1 378"/>
                  <a:gd name="f128" fmla="*/ f103 1 606"/>
                  <a:gd name="f129" fmla="*/ f104 1 606"/>
                  <a:gd name="f130" fmla="*/ f105 1 378"/>
                  <a:gd name="f131" fmla="*/ 0 1 f80"/>
                  <a:gd name="f132" fmla="*/ f74 1 f80"/>
                  <a:gd name="f133" fmla="*/ 0 1 f81"/>
                  <a:gd name="f134" fmla="*/ f75 1 f81"/>
                  <a:gd name="f135" fmla="*/ f107 1 f80"/>
                  <a:gd name="f136" fmla="*/ f108 1 f81"/>
                  <a:gd name="f137" fmla="*/ f109 1 f81"/>
                  <a:gd name="f138" fmla="*/ f110 1 f80"/>
                  <a:gd name="f139" fmla="*/ f111 1 f81"/>
                  <a:gd name="f140" fmla="*/ f112 1 f80"/>
                  <a:gd name="f141" fmla="*/ f113 1 f81"/>
                  <a:gd name="f142" fmla="*/ f114 1 f81"/>
                  <a:gd name="f143" fmla="*/ f115 1 f80"/>
                  <a:gd name="f144" fmla="*/ f116 1 f80"/>
                  <a:gd name="f145" fmla="*/ f117 1 f81"/>
                  <a:gd name="f146" fmla="*/ f118 1 f80"/>
                  <a:gd name="f147" fmla="*/ f119 1 f81"/>
                  <a:gd name="f148" fmla="*/ f120 1 f80"/>
                  <a:gd name="f149" fmla="*/ f121 1 f81"/>
                  <a:gd name="f150" fmla="*/ f122 1 f81"/>
                  <a:gd name="f151" fmla="*/ f123 1 f81"/>
                  <a:gd name="f152" fmla="*/ f124 1 f80"/>
                  <a:gd name="f153" fmla="*/ f125 1 f81"/>
                  <a:gd name="f154" fmla="*/ f126 1 f81"/>
                  <a:gd name="f155" fmla="*/ f127 1 f80"/>
                  <a:gd name="f156" fmla="*/ f128 1 f81"/>
                  <a:gd name="f157" fmla="*/ f129 1 f81"/>
                  <a:gd name="f158" fmla="*/ f130 1 f80"/>
                  <a:gd name="f159" fmla="*/ f131 f71 1"/>
                  <a:gd name="f160" fmla="*/ f132 f71 1"/>
                  <a:gd name="f161" fmla="*/ f134 f72 1"/>
                  <a:gd name="f162" fmla="*/ f133 f72 1"/>
                  <a:gd name="f163" fmla="*/ f135 f71 1"/>
                  <a:gd name="f164" fmla="*/ f136 f72 1"/>
                  <a:gd name="f165" fmla="*/ f137 f72 1"/>
                  <a:gd name="f166" fmla="*/ f138 f71 1"/>
                  <a:gd name="f167" fmla="*/ f139 f72 1"/>
                  <a:gd name="f168" fmla="*/ f140 f71 1"/>
                  <a:gd name="f169" fmla="*/ f141 f72 1"/>
                  <a:gd name="f170" fmla="*/ f142 f72 1"/>
                  <a:gd name="f171" fmla="*/ f143 f71 1"/>
                  <a:gd name="f172" fmla="*/ f144 f71 1"/>
                  <a:gd name="f173" fmla="*/ f145 f72 1"/>
                  <a:gd name="f174" fmla="*/ f146 f71 1"/>
                  <a:gd name="f175" fmla="*/ f147 f72 1"/>
                  <a:gd name="f176" fmla="*/ f148 f71 1"/>
                  <a:gd name="f177" fmla="*/ f149 f72 1"/>
                  <a:gd name="f178" fmla="*/ f150 f72 1"/>
                  <a:gd name="f179" fmla="*/ f151 f72 1"/>
                  <a:gd name="f180" fmla="*/ f152 f71 1"/>
                  <a:gd name="f181" fmla="*/ f153 f72 1"/>
                  <a:gd name="f182" fmla="*/ f154 f72 1"/>
                  <a:gd name="f183" fmla="*/ f155 f71 1"/>
                  <a:gd name="f184" fmla="*/ f156 f72 1"/>
                  <a:gd name="f185" fmla="*/ f157 f72 1"/>
                  <a:gd name="f186" fmla="*/ f158 f7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06">
                    <a:pos x="f163" y="f164"/>
                  </a:cxn>
                  <a:cxn ang="f106">
                    <a:pos x="f163" y="f165"/>
                  </a:cxn>
                  <a:cxn ang="f106">
                    <a:pos x="f166" y="f167"/>
                  </a:cxn>
                  <a:cxn ang="f106">
                    <a:pos x="f168" y="f169"/>
                  </a:cxn>
                  <a:cxn ang="f106">
                    <a:pos x="f168" y="f170"/>
                  </a:cxn>
                  <a:cxn ang="f106">
                    <a:pos x="f171" y="f170"/>
                  </a:cxn>
                  <a:cxn ang="f106">
                    <a:pos x="f172" y="f173"/>
                  </a:cxn>
                  <a:cxn ang="f106">
                    <a:pos x="f174" y="f175"/>
                  </a:cxn>
                  <a:cxn ang="f106">
                    <a:pos x="f176" y="f177"/>
                  </a:cxn>
                  <a:cxn ang="f106">
                    <a:pos x="f163" y="f178"/>
                  </a:cxn>
                  <a:cxn ang="f106">
                    <a:pos x="f163" y="f179"/>
                  </a:cxn>
                  <a:cxn ang="f106">
                    <a:pos x="f180" y="f179"/>
                  </a:cxn>
                  <a:cxn ang="f106">
                    <a:pos x="f180" y="f181"/>
                  </a:cxn>
                  <a:cxn ang="f106">
                    <a:pos x="f163" y="f181"/>
                  </a:cxn>
                  <a:cxn ang="f106">
                    <a:pos x="f163" y="f182"/>
                  </a:cxn>
                  <a:cxn ang="f106">
                    <a:pos x="f183" y="f182"/>
                  </a:cxn>
                  <a:cxn ang="f106">
                    <a:pos x="f183" y="f184"/>
                  </a:cxn>
                  <a:cxn ang="f106">
                    <a:pos x="f163" y="f184"/>
                  </a:cxn>
                  <a:cxn ang="f106">
                    <a:pos x="f163" y="f185"/>
                  </a:cxn>
                  <a:cxn ang="f106">
                    <a:pos x="f186" y="f185"/>
                  </a:cxn>
                  <a:cxn ang="f106">
                    <a:pos x="f186" y="f164"/>
                  </a:cxn>
                  <a:cxn ang="f106">
                    <a:pos x="f163" y="f164"/>
                  </a:cxn>
                </a:cxnLst>
                <a:rect l="f159" t="f162" r="f160" b="f161"/>
                <a:pathLst>
                  <a:path w="378" h="606">
                    <a:moveTo>
                      <a:pt x="f6" y="f6"/>
                    </a:moveTo>
                    <a:cubicBezTo>
                      <a:pt x="f6" y="f9"/>
                      <a:pt x="f6" y="f10"/>
                      <a:pt x="f6" y="f11"/>
                    </a:cubicBezTo>
                    <a:cubicBezTo>
                      <a:pt x="f12" y="f13"/>
                      <a:pt x="f14" y="f15"/>
                      <a:pt x="f16" y="f17"/>
                    </a:cubicBezTo>
                    <a:cubicBezTo>
                      <a:pt x="f18" y="f19"/>
                      <a:pt x="f10" y="f20"/>
                      <a:pt x="f21" y="f20"/>
                    </a:cubicBezTo>
                    <a:cubicBezTo>
                      <a:pt x="f21" y="f22"/>
                      <a:pt x="f21" y="f23"/>
                      <a:pt x="f21" y="f24"/>
                    </a:cubicBezTo>
                    <a:cubicBezTo>
                      <a:pt x="f25" y="f24"/>
                      <a:pt x="f26" y="f24"/>
                      <a:pt x="f27" y="f24"/>
                    </a:cubicBezTo>
                    <a:cubicBezTo>
                      <a:pt x="f27" y="f28"/>
                      <a:pt x="f29" y="f30"/>
                      <a:pt x="f31" y="f32"/>
                    </a:cubicBezTo>
                    <a:cubicBezTo>
                      <a:pt x="f33" y="f34"/>
                      <a:pt x="f35" y="f36"/>
                      <a:pt x="f37" y="f38"/>
                    </a:cubicBezTo>
                    <a:cubicBezTo>
                      <a:pt x="f39" y="f40"/>
                      <a:pt x="f41" y="f40"/>
                      <a:pt x="f42" y="f40"/>
                    </a:cubicBezTo>
                    <a:cubicBezTo>
                      <a:pt x="f43" y="f44"/>
                      <a:pt x="f45" y="f46"/>
                      <a:pt x="f6" y="f47"/>
                    </a:cubicBezTo>
                    <a:cubicBezTo>
                      <a:pt x="f6" y="f2"/>
                      <a:pt x="f6" y="f48"/>
                      <a:pt x="f6" y="f49"/>
                    </a:cubicBezTo>
                    <a:cubicBezTo>
                      <a:pt x="f50" y="f49"/>
                      <a:pt x="f51" y="f49"/>
                      <a:pt x="f52" y="f49"/>
                    </a:cubicBezTo>
                    <a:cubicBezTo>
                      <a:pt x="f52" y="f53"/>
                      <a:pt x="f52" y="f54"/>
                      <a:pt x="f52" y="f55"/>
                    </a:cubicBezTo>
                    <a:cubicBezTo>
                      <a:pt x="f51" y="f55"/>
                      <a:pt x="f50" y="f55"/>
                      <a:pt x="f6" y="f55"/>
                    </a:cubicBezTo>
                    <a:cubicBezTo>
                      <a:pt x="f6" y="f56"/>
                      <a:pt x="f6" y="f57"/>
                      <a:pt x="f6" y="f58"/>
                    </a:cubicBezTo>
                    <a:cubicBezTo>
                      <a:pt x="f50" y="f58"/>
                      <a:pt x="f59" y="f58"/>
                      <a:pt x="f60" y="f58"/>
                    </a:cubicBezTo>
                    <a:cubicBezTo>
                      <a:pt x="f60" y="f61"/>
                      <a:pt x="f60" y="f62"/>
                      <a:pt x="f60" y="f63"/>
                    </a:cubicBezTo>
                    <a:cubicBezTo>
                      <a:pt x="f59" y="f63"/>
                      <a:pt x="f50" y="f63"/>
                      <a:pt x="f6" y="f63"/>
                    </a:cubicBezTo>
                    <a:cubicBezTo>
                      <a:pt x="f6" y="f64"/>
                      <a:pt x="f6" y="f65"/>
                      <a:pt x="f6" y="f8"/>
                    </a:cubicBezTo>
                    <a:cubicBezTo>
                      <a:pt x="f66" y="f8"/>
                      <a:pt x="f67" y="f8"/>
                      <a:pt x="f7" y="f8"/>
                    </a:cubicBezTo>
                    <a:cubicBezTo>
                      <a:pt x="f7" y="f68"/>
                      <a:pt x="f7" y="f69"/>
                      <a:pt x="f7" y="f6"/>
                    </a:cubicBezTo>
                    <a:cubicBezTo>
                      <a:pt x="f67" y="f6"/>
                      <a:pt x="f66" y="f6"/>
                      <a:pt x="f6" y="f6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5F449401-22E4-4569-BE1F-3A99F6F20C0D}"/>
              </a:ext>
            </a:extLst>
          </p:cNvPr>
          <p:cNvSpPr/>
          <p:nvPr/>
        </p:nvSpPr>
        <p:spPr>
          <a:xfrm rot="5400013">
            <a:off x="1948938" y="3912557"/>
            <a:ext cx="76233" cy="1668469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grpSp>
        <p:nvGrpSpPr>
          <p:cNvPr id="17" name="Grupo 14">
            <a:extLst>
              <a:ext uri="{FF2B5EF4-FFF2-40B4-BE49-F238E27FC236}">
                <a16:creationId xmlns:a16="http://schemas.microsoft.com/office/drawing/2014/main" id="{5EE0C32A-E1A9-49CF-9CE7-5EB961FA744E}"/>
              </a:ext>
            </a:extLst>
          </p:cNvPr>
          <p:cNvGrpSpPr/>
          <p:nvPr/>
        </p:nvGrpSpPr>
        <p:grpSpPr>
          <a:xfrm>
            <a:off x="2141945" y="972510"/>
            <a:ext cx="679335" cy="682773"/>
            <a:chOff x="2141945" y="972510"/>
            <a:chExt cx="679335" cy="682773"/>
          </a:xfrm>
        </p:grpSpPr>
        <p:sp>
          <p:nvSpPr>
            <p:cNvPr id="18" name="Rounded Rectangle 3">
              <a:extLst>
                <a:ext uri="{FF2B5EF4-FFF2-40B4-BE49-F238E27FC236}">
                  <a16:creationId xmlns:a16="http://schemas.microsoft.com/office/drawing/2014/main" id="{7773B080-60E7-4473-B323-089CA5A0C045}"/>
                </a:ext>
              </a:extLst>
            </p:cNvPr>
            <p:cNvSpPr/>
            <p:nvPr/>
          </p:nvSpPr>
          <p:spPr>
            <a:xfrm rot="10799991">
              <a:off x="2724280" y="975948"/>
              <a:ext cx="96999" cy="679335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13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</a:endParaRPr>
            </a:p>
          </p:txBody>
        </p:sp>
        <p:sp>
          <p:nvSpPr>
            <p:cNvPr id="19" name="Rounded Rectangle 3">
              <a:extLst>
                <a:ext uri="{FF2B5EF4-FFF2-40B4-BE49-F238E27FC236}">
                  <a16:creationId xmlns:a16="http://schemas.microsoft.com/office/drawing/2014/main" id="{7F8CB08B-44DD-44A7-860E-AD9DC4E0F292}"/>
                </a:ext>
              </a:extLst>
            </p:cNvPr>
            <p:cNvSpPr/>
            <p:nvPr/>
          </p:nvSpPr>
          <p:spPr>
            <a:xfrm rot="5400013">
              <a:off x="2433113" y="681342"/>
              <a:ext cx="96999" cy="679335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13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</a:endParaRPr>
            </a:p>
          </p:txBody>
        </p:sp>
      </p:grpSp>
      <p:grpSp>
        <p:nvGrpSpPr>
          <p:cNvPr id="20" name="Gráfico 10">
            <a:extLst>
              <a:ext uri="{FF2B5EF4-FFF2-40B4-BE49-F238E27FC236}">
                <a16:creationId xmlns:a16="http://schemas.microsoft.com/office/drawing/2014/main" id="{6CA5E8BA-A6F7-4A3F-80A1-ACF1CF601786}"/>
              </a:ext>
            </a:extLst>
          </p:cNvPr>
          <p:cNvGrpSpPr/>
          <p:nvPr/>
        </p:nvGrpSpPr>
        <p:grpSpPr>
          <a:xfrm>
            <a:off x="470431" y="4093531"/>
            <a:ext cx="637025" cy="637025"/>
            <a:chOff x="470431" y="4093531"/>
            <a:chExt cx="637025" cy="637025"/>
          </a:xfrm>
        </p:grpSpPr>
        <p:sp>
          <p:nvSpPr>
            <p:cNvPr id="21" name="Forma libre: forma 30">
              <a:extLst>
                <a:ext uri="{FF2B5EF4-FFF2-40B4-BE49-F238E27FC236}">
                  <a16:creationId xmlns:a16="http://schemas.microsoft.com/office/drawing/2014/main" id="{2237693C-DAC3-414D-9ADF-057744382CE7}"/>
                </a:ext>
              </a:extLst>
            </p:cNvPr>
            <p:cNvSpPr/>
            <p:nvPr/>
          </p:nvSpPr>
          <p:spPr>
            <a:xfrm>
              <a:off x="470431" y="4093531"/>
              <a:ext cx="637025" cy="63702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49367"/>
                <a:gd name="f7" fmla="val 424684"/>
                <a:gd name="f8" fmla="val 659230"/>
                <a:gd name="f9" fmla="val 190137"/>
                <a:gd name="f10" fmla="+- 0 0 -90"/>
                <a:gd name="f11" fmla="*/ f3 1 849367"/>
                <a:gd name="f12" fmla="*/ f4 1 849367"/>
                <a:gd name="f13" fmla="val f5"/>
                <a:gd name="f14" fmla="val f6"/>
                <a:gd name="f15" fmla="*/ f10 f0 1"/>
                <a:gd name="f16" fmla="+- f14 0 f13"/>
                <a:gd name="f17" fmla="*/ f15 1 f2"/>
                <a:gd name="f18" fmla="*/ f16 1 849367"/>
                <a:gd name="f19" fmla="*/ 849367 f16 1"/>
                <a:gd name="f20" fmla="*/ 424684 f16 1"/>
                <a:gd name="f21" fmla="*/ 0 f16 1"/>
                <a:gd name="f22" fmla="+- f17 0 f1"/>
                <a:gd name="f23" fmla="*/ f19 1 849367"/>
                <a:gd name="f24" fmla="*/ f20 1 849367"/>
                <a:gd name="f25" fmla="*/ f21 1 849367"/>
                <a:gd name="f26" fmla="*/ f13 1 f18"/>
                <a:gd name="f27" fmla="*/ f14 1 f18"/>
                <a:gd name="f28" fmla="*/ f23 1 f18"/>
                <a:gd name="f29" fmla="*/ f24 1 f18"/>
                <a:gd name="f30" fmla="*/ f25 1 f18"/>
                <a:gd name="f31" fmla="*/ f26 f11 1"/>
                <a:gd name="f32" fmla="*/ f27 f11 1"/>
                <a:gd name="f33" fmla="*/ f27 f12 1"/>
                <a:gd name="f34" fmla="*/ f26 f12 1"/>
                <a:gd name="f35" fmla="*/ f28 f11 1"/>
                <a:gd name="f36" fmla="*/ f29 f12 1"/>
                <a:gd name="f37" fmla="*/ f29 f11 1"/>
                <a:gd name="f38" fmla="*/ f28 f12 1"/>
                <a:gd name="f39" fmla="*/ f30 f11 1"/>
                <a:gd name="f40" fmla="*/ f30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">
                  <a:pos x="f35" y="f36"/>
                </a:cxn>
                <a:cxn ang="f22">
                  <a:pos x="f37" y="f38"/>
                </a:cxn>
                <a:cxn ang="f22">
                  <a:pos x="f39" y="f36"/>
                </a:cxn>
                <a:cxn ang="f22">
                  <a:pos x="f37" y="f40"/>
                </a:cxn>
                <a:cxn ang="f22">
                  <a:pos x="f35" y="f36"/>
                </a:cxn>
              </a:cxnLst>
              <a:rect l="f31" t="f34" r="f32" b="f33"/>
              <a:pathLst>
                <a:path w="849367" h="849367">
                  <a:moveTo>
                    <a:pt x="f6" y="f7"/>
                  </a:moveTo>
                  <a:cubicBezTo>
                    <a:pt x="f6" y="f8"/>
                    <a:pt x="f8" y="f6"/>
                    <a:pt x="f7" y="f6"/>
                  </a:cubicBezTo>
                  <a:cubicBezTo>
                    <a:pt x="f9" y="f6"/>
                    <a:pt x="f5" y="f8"/>
                    <a:pt x="f5" y="f7"/>
                  </a:cubicBezTo>
                  <a:cubicBezTo>
                    <a:pt x="f5" y="f9"/>
                    <a:pt x="f9" y="f5"/>
                    <a:pt x="f7" y="f5"/>
                  </a:cubicBezTo>
                  <a:cubicBezTo>
                    <a:pt x="f8" y="f5"/>
                    <a:pt x="f6" y="f9"/>
                    <a:pt x="f6" y="f7"/>
                  </a:cubicBezTo>
                  <a:close/>
                </a:path>
              </a:pathLst>
            </a:custGeom>
            <a:solidFill>
              <a:srgbClr val="0096C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2" name="Forma libre: forma 31">
              <a:extLst>
                <a:ext uri="{FF2B5EF4-FFF2-40B4-BE49-F238E27FC236}">
                  <a16:creationId xmlns:a16="http://schemas.microsoft.com/office/drawing/2014/main" id="{85B5BD17-07B6-4DBB-83D0-9CF732C317FB}"/>
                </a:ext>
              </a:extLst>
            </p:cNvPr>
            <p:cNvSpPr/>
            <p:nvPr/>
          </p:nvSpPr>
          <p:spPr>
            <a:xfrm>
              <a:off x="552379" y="4171785"/>
              <a:ext cx="496510" cy="48048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62009"/>
                <a:gd name="f7" fmla="val 640647"/>
                <a:gd name="f8" fmla="val 398577"/>
                <a:gd name="f9" fmla="val 121941"/>
                <a:gd name="f10" fmla="val 383196"/>
                <a:gd name="f11" fmla="val 81301"/>
                <a:gd name="f12" fmla="val 383219"/>
                <a:gd name="f13" fmla="val 40662"/>
                <a:gd name="f14" fmla="val 255480"/>
                <a:gd name="f15" fmla="val 21385"/>
                <a:gd name="f16" fmla="val 127740"/>
                <a:gd name="f17" fmla="val 42748"/>
                <a:gd name="f18" fmla="val 64133"/>
                <a:gd name="f19" fmla="val 234805"/>
                <a:gd name="f20" fmla="val 405476"/>
                <a:gd name="f21" fmla="val 576124"/>
                <a:gd name="f22" fmla="val 127717"/>
                <a:gd name="f23" fmla="val 597624"/>
                <a:gd name="f24" fmla="val 255411"/>
                <a:gd name="f25" fmla="val 619147"/>
                <a:gd name="f26" fmla="val 383128"/>
                <a:gd name="f27" fmla="val 383151"/>
                <a:gd name="f28" fmla="val 467982"/>
                <a:gd name="f29" fmla="val 295179"/>
                <a:gd name="f30" fmla="val 122514"/>
                <a:gd name="f31" fmla="val 398072"/>
                <a:gd name="f32" fmla="val 132530"/>
                <a:gd name="f33" fmla="val 398049"/>
                <a:gd name="f34" fmla="val 142639"/>
                <a:gd name="f35" fmla="val 152655"/>
                <a:gd name="f36" fmla="val 475569"/>
                <a:gd name="f37" fmla="val 553088"/>
                <a:gd name="f38" fmla="val 630608"/>
                <a:gd name="f39" fmla="val 248397"/>
                <a:gd name="f40" fmla="val 344322"/>
                <a:gd name="f41" fmla="val 440087"/>
                <a:gd name="f42" fmla="val 614907"/>
                <a:gd name="f43" fmla="val 349548"/>
                <a:gd name="f44" fmla="val 258803"/>
                <a:gd name="f45" fmla="val 168264"/>
                <a:gd name="f46" fmla="val 542590"/>
                <a:gd name="f47" fmla="val 470274"/>
                <a:gd name="f48" fmla="val 168242"/>
                <a:gd name="f49" fmla="val 397958"/>
                <a:gd name="f50" fmla="val 181490"/>
                <a:gd name="f51" fmla="val 194761"/>
                <a:gd name="f52" fmla="val 208010"/>
                <a:gd name="f53" fmla="val 400296"/>
                <a:gd name="f54" fmla="val 207781"/>
                <a:gd name="f55" fmla="val 407149"/>
                <a:gd name="f56" fmla="val 206910"/>
                <a:gd name="f57" fmla="val 413177"/>
                <a:gd name="f58" fmla="val 206337"/>
                <a:gd name="f59" fmla="val 419435"/>
                <a:gd name="f60" fmla="val 205741"/>
                <a:gd name="f61" fmla="val 424890"/>
                <a:gd name="f62" fmla="val 205488"/>
                <a:gd name="f63" fmla="val 427457"/>
                <a:gd name="f64" fmla="val 205236"/>
                <a:gd name="f65" fmla="val 232604"/>
                <a:gd name="f66" fmla="val 259972"/>
                <a:gd name="f67" fmla="val 287340"/>
                <a:gd name="f68" fmla="val 455467"/>
                <a:gd name="f69" fmla="val 483499"/>
                <a:gd name="f70" fmla="val 511509"/>
                <a:gd name="f71" fmla="val 511601"/>
                <a:gd name="f72" fmla="val 294491"/>
                <a:gd name="f73" fmla="val 510867"/>
                <a:gd name="f74" fmla="val 314272"/>
                <a:gd name="f75" fmla="val 497298"/>
                <a:gd name="f76" fmla="val 333435"/>
                <a:gd name="f77" fmla="val 495648"/>
                <a:gd name="f78" fmla="val 335772"/>
                <a:gd name="f79" fmla="val 481551"/>
                <a:gd name="f80" fmla="val 355118"/>
                <a:gd name="f81" fmla="val 455879"/>
                <a:gd name="f82" fmla="val 363003"/>
                <a:gd name="f83" fmla="val 442677"/>
                <a:gd name="f84" fmla="val 367060"/>
                <a:gd name="f85" fmla="val 430597"/>
                <a:gd name="f86" fmla="val 366808"/>
                <a:gd name="f87" fmla="val 421933"/>
                <a:gd name="f88" fmla="val 366624"/>
                <a:gd name="f89" fmla="val 412100"/>
                <a:gd name="f90" fmla="val 366418"/>
                <a:gd name="f91" fmla="val 403894"/>
                <a:gd name="f92" fmla="val 365180"/>
                <a:gd name="f93" fmla="val 363988"/>
                <a:gd name="f94" fmla="val 374143"/>
                <a:gd name="f95" fmla="val 384274"/>
                <a:gd name="f96" fmla="val 394428"/>
                <a:gd name="f97" fmla="val 448109"/>
                <a:gd name="f98" fmla="val 498261"/>
                <a:gd name="f99" fmla="val 548412"/>
                <a:gd name="f100" fmla="val 403986"/>
                <a:gd name="f101" fmla="val 413521"/>
                <a:gd name="f102" fmla="val 423079"/>
                <a:gd name="f103" fmla="val 448086"/>
                <a:gd name="f104" fmla="val 397935"/>
                <a:gd name="f105" fmla="val 431996"/>
                <a:gd name="f106" fmla="val 440935"/>
                <a:gd name="f107" fmla="val 449851"/>
                <a:gd name="f108" fmla="val 447788"/>
                <a:gd name="f109" fmla="val 497665"/>
                <a:gd name="f110" fmla="val 547518"/>
                <a:gd name="f111" fmla="val 460005"/>
                <a:gd name="f112" fmla="val 470159"/>
                <a:gd name="f113" fmla="val 480313"/>
                <a:gd name="f114" fmla="val 497642"/>
                <a:gd name="f115" fmla="val 447765"/>
                <a:gd name="f116" fmla="val 397912"/>
                <a:gd name="f117" fmla="val 492003"/>
                <a:gd name="f118" fmla="val 503693"/>
                <a:gd name="f119" fmla="val 515406"/>
                <a:gd name="f120" fmla="val 470251"/>
                <a:gd name="f121" fmla="val 542567"/>
                <a:gd name="f122" fmla="val 490468"/>
                <a:gd name="f123" fmla="val 465529"/>
                <a:gd name="f124" fmla="val 440591"/>
                <a:gd name="f125" fmla="val 641083"/>
                <a:gd name="f126" fmla="val 651535"/>
                <a:gd name="f127" fmla="val 662010"/>
                <a:gd name="f128" fmla="val 334420"/>
                <a:gd name="f129" fmla="val 228249"/>
                <a:gd name="f130" fmla="val 122101"/>
                <a:gd name="f131" fmla="val 574199"/>
                <a:gd name="f132" fmla="val 122032"/>
                <a:gd name="f133" fmla="val 486388"/>
                <a:gd name="f134" fmla="val 121987"/>
                <a:gd name="f135" fmla="val 267834"/>
                <a:gd name="f136" fmla="val 452946"/>
                <a:gd name="f137" fmla="val 246334"/>
                <a:gd name="f138" fmla="val 472451"/>
                <a:gd name="f139" fmla="val 215070"/>
                <a:gd name="f140" fmla="val 482743"/>
                <a:gd name="f141" fmla="val 177387"/>
                <a:gd name="f142" fmla="val 145572"/>
                <a:gd name="f143" fmla="val 109838"/>
                <a:gd name="f144" fmla="val 473735"/>
                <a:gd name="f145" fmla="val 90470"/>
                <a:gd name="f146" fmla="val 460808"/>
                <a:gd name="f147" fmla="val 86230"/>
                <a:gd name="f148" fmla="val 457988"/>
                <a:gd name="f149" fmla="val 100899"/>
                <a:gd name="f150" fmla="val 409281"/>
                <a:gd name="f151" fmla="val 108509"/>
                <a:gd name="f152" fmla="val 413957"/>
                <a:gd name="f153" fmla="val 129092"/>
                <a:gd name="f154" fmla="val 426632"/>
                <a:gd name="f155" fmla="val 155933"/>
                <a:gd name="f156" fmla="val 434196"/>
                <a:gd name="f157" fmla="val 180275"/>
                <a:gd name="f158" fmla="val 218049"/>
                <a:gd name="f159" fmla="val 241521"/>
                <a:gd name="f160" fmla="val 415538"/>
                <a:gd name="f161" fmla="val 385511"/>
                <a:gd name="f162" fmla="val 358625"/>
                <a:gd name="f163" fmla="val 226622"/>
                <a:gd name="f164" fmla="val 343359"/>
                <a:gd name="f165" fmla="val 184561"/>
                <a:gd name="f166" fmla="val 327177"/>
                <a:gd name="f167" fmla="val 122926"/>
                <a:gd name="f168" fmla="val 305333"/>
                <a:gd name="f169" fmla="val 94160"/>
                <a:gd name="f170" fmla="val 273954"/>
                <a:gd name="f171" fmla="val 228478"/>
                <a:gd name="f172" fmla="val 172367"/>
                <a:gd name="f173" fmla="val 140301"/>
                <a:gd name="f174" fmla="val 133195"/>
                <a:gd name="f175" fmla="val 206359"/>
                <a:gd name="f176" fmla="val 246082"/>
                <a:gd name="f177" fmla="val 270630"/>
                <a:gd name="f178" fmla="val 143739"/>
                <a:gd name="f179" fmla="val 281747"/>
                <a:gd name="f180" fmla="val 150042"/>
                <a:gd name="f181" fmla="val 286698"/>
                <a:gd name="f182" fmla="val 152838"/>
                <a:gd name="f183" fmla="val 270653"/>
                <a:gd name="f184" fmla="val 200285"/>
                <a:gd name="f185" fmla="val 263479"/>
                <a:gd name="f186" fmla="val 196366"/>
                <a:gd name="f187" fmla="val 251262"/>
                <a:gd name="f188" fmla="val 189696"/>
                <a:gd name="f189" fmla="val 231160"/>
                <a:gd name="f190" fmla="val 181742"/>
                <a:gd name="f191" fmla="val 204938"/>
                <a:gd name="f192" fmla="val 167302"/>
                <a:gd name="f193" fmla="val 150455"/>
                <a:gd name="f194" fmla="val 202807"/>
                <a:gd name="f195" fmla="val 223665"/>
                <a:gd name="f196" fmla="val 248672"/>
                <a:gd name="f197" fmla="val 165124"/>
                <a:gd name="f198" fmla="val 262379"/>
                <a:gd name="f199" fmla="val 210806"/>
                <a:gd name="f200" fmla="val 280051"/>
                <a:gd name="f201" fmla="val 272143"/>
                <a:gd name="f202" fmla="val 303729"/>
                <a:gd name="f203" fmla="val 298296"/>
                <a:gd name="f204" fmla="val 334260"/>
                <a:gd name="f205" fmla="val 382119"/>
                <a:gd name="f206" fmla="val 409968"/>
                <a:gd name="f207" fmla="val 287478"/>
                <a:gd name="f208" fmla="val 435113"/>
                <a:gd name="f209" fmla="+- 0 0 -90"/>
                <a:gd name="f210" fmla="*/ f3 1 662009"/>
                <a:gd name="f211" fmla="*/ f4 1 640647"/>
                <a:gd name="f212" fmla="val f5"/>
                <a:gd name="f213" fmla="val f6"/>
                <a:gd name="f214" fmla="val f7"/>
                <a:gd name="f215" fmla="*/ f209 f0 1"/>
                <a:gd name="f216" fmla="+- f214 0 f212"/>
                <a:gd name="f217" fmla="+- f213 0 f212"/>
                <a:gd name="f218" fmla="*/ f215 1 f2"/>
                <a:gd name="f219" fmla="*/ f217 1 662009"/>
                <a:gd name="f220" fmla="*/ f216 1 640647"/>
                <a:gd name="f221" fmla="*/ 398577 f217 1"/>
                <a:gd name="f222" fmla="*/ 121941 f216 1"/>
                <a:gd name="f223" fmla="*/ 383196 f217 1"/>
                <a:gd name="f224" fmla="*/ 383219 f217 1"/>
                <a:gd name="f225" fmla="*/ 0 f216 1"/>
                <a:gd name="f226" fmla="*/ 0 f217 1"/>
                <a:gd name="f227" fmla="*/ 64133 f216 1"/>
                <a:gd name="f228" fmla="*/ 576124 f216 1"/>
                <a:gd name="f229" fmla="*/ 383128 f217 1"/>
                <a:gd name="f230" fmla="*/ 640647 f216 1"/>
                <a:gd name="f231" fmla="*/ 122514 f216 1"/>
                <a:gd name="f232" fmla="*/ 398072 f217 1"/>
                <a:gd name="f233" fmla="*/ 398049 f217 1"/>
                <a:gd name="f234" fmla="*/ 152655 f216 1"/>
                <a:gd name="f235" fmla="*/ 630608 f217 1"/>
                <a:gd name="f236" fmla="*/ 440087 f216 1"/>
                <a:gd name="f237" fmla="*/ 614907 f217 1"/>
                <a:gd name="f238" fmla="*/ 168264 f216 1"/>
                <a:gd name="f239" fmla="*/ 397958 f217 1"/>
                <a:gd name="f240" fmla="*/ 168242 f216 1"/>
                <a:gd name="f241" fmla="*/ 208010 f216 1"/>
                <a:gd name="f242" fmla="*/ 413177 f217 1"/>
                <a:gd name="f243" fmla="*/ 206337 f216 1"/>
                <a:gd name="f244" fmla="*/ 427457 f217 1"/>
                <a:gd name="f245" fmla="*/ 205236 f216 1"/>
                <a:gd name="f246" fmla="*/ 287340 f216 1"/>
                <a:gd name="f247" fmla="*/ 511509 f217 1"/>
                <a:gd name="f248" fmla="*/ 497298 f217 1"/>
                <a:gd name="f249" fmla="*/ 333435 f216 1"/>
                <a:gd name="f250" fmla="*/ 455879 f217 1"/>
                <a:gd name="f251" fmla="*/ 363003 f216 1"/>
                <a:gd name="f252" fmla="*/ 421933 f217 1"/>
                <a:gd name="f253" fmla="*/ 366624 f216 1"/>
                <a:gd name="f254" fmla="*/ 363988 f216 1"/>
                <a:gd name="f255" fmla="*/ 394428 f216 1"/>
                <a:gd name="f256" fmla="*/ 548412 f217 1"/>
                <a:gd name="f257" fmla="*/ 423079 f216 1"/>
                <a:gd name="f258" fmla="*/ 397935 f217 1"/>
                <a:gd name="f259" fmla="*/ 449851 f216 1"/>
                <a:gd name="f260" fmla="*/ 547518 f217 1"/>
                <a:gd name="f261" fmla="*/ 480313 f216 1"/>
                <a:gd name="f262" fmla="*/ 397912 f217 1"/>
                <a:gd name="f263" fmla="*/ 515406 f216 1"/>
                <a:gd name="f264" fmla="*/ 440591 f216 1"/>
                <a:gd name="f265" fmla="*/ 662010 f217 1"/>
                <a:gd name="f266" fmla="*/ 122101 f216 1"/>
                <a:gd name="f267" fmla="*/ 267834 f217 1"/>
                <a:gd name="f268" fmla="*/ 452946 f216 1"/>
                <a:gd name="f269" fmla="*/ 177387 f217 1"/>
                <a:gd name="f270" fmla="*/ 482743 f216 1"/>
                <a:gd name="f271" fmla="*/ 90470 f217 1"/>
                <a:gd name="f272" fmla="*/ 460808 f216 1"/>
                <a:gd name="f273" fmla="*/ 86230 f217 1"/>
                <a:gd name="f274" fmla="*/ 457988 f216 1"/>
                <a:gd name="f275" fmla="*/ 100899 f217 1"/>
                <a:gd name="f276" fmla="*/ 409281 f216 1"/>
                <a:gd name="f277" fmla="*/ 108509 f217 1"/>
                <a:gd name="f278" fmla="*/ 413957 f216 1"/>
                <a:gd name="f279" fmla="*/ 180275 f217 1"/>
                <a:gd name="f280" fmla="*/ 434196 f216 1"/>
                <a:gd name="f281" fmla="*/ 241521 f217 1"/>
                <a:gd name="f282" fmla="*/ 385511 f216 1"/>
                <a:gd name="f283" fmla="*/ 184561 f217 1"/>
                <a:gd name="f284" fmla="*/ 327177 f216 1"/>
                <a:gd name="f285" fmla="*/ 94160 f217 1"/>
                <a:gd name="f286" fmla="*/ 228478 f216 1"/>
                <a:gd name="f287" fmla="*/ 206359 f217 1"/>
                <a:gd name="f288" fmla="*/ 133195 f216 1"/>
                <a:gd name="f289" fmla="*/ 281747 f217 1"/>
                <a:gd name="f290" fmla="*/ 150042 f216 1"/>
                <a:gd name="f291" fmla="*/ 286698 f217 1"/>
                <a:gd name="f292" fmla="*/ 152838 f216 1"/>
                <a:gd name="f293" fmla="*/ 270653 f217 1"/>
                <a:gd name="f294" fmla="*/ 200285 f216 1"/>
                <a:gd name="f295" fmla="*/ 263479 f217 1"/>
                <a:gd name="f296" fmla="*/ 196366 f216 1"/>
                <a:gd name="f297" fmla="*/ 204938 f217 1"/>
                <a:gd name="f298" fmla="*/ 181742 f216 1"/>
                <a:gd name="f299" fmla="*/ 150455 f217 1"/>
                <a:gd name="f300" fmla="*/ 223665 f216 1"/>
                <a:gd name="f301" fmla="*/ 210806 f217 1"/>
                <a:gd name="f302" fmla="*/ 280051 f216 1"/>
                <a:gd name="f303" fmla="*/ 298296 f217 1"/>
                <a:gd name="f304" fmla="*/ 382119 f216 1"/>
                <a:gd name="f305" fmla="+- f218 0 f1"/>
                <a:gd name="f306" fmla="*/ f221 1 662009"/>
                <a:gd name="f307" fmla="*/ f222 1 640647"/>
                <a:gd name="f308" fmla="*/ f223 1 662009"/>
                <a:gd name="f309" fmla="*/ f224 1 662009"/>
                <a:gd name="f310" fmla="*/ f225 1 640647"/>
                <a:gd name="f311" fmla="*/ f226 1 662009"/>
                <a:gd name="f312" fmla="*/ f227 1 640647"/>
                <a:gd name="f313" fmla="*/ f228 1 640647"/>
                <a:gd name="f314" fmla="*/ f229 1 662009"/>
                <a:gd name="f315" fmla="*/ f230 1 640647"/>
                <a:gd name="f316" fmla="*/ f231 1 640647"/>
                <a:gd name="f317" fmla="*/ f232 1 662009"/>
                <a:gd name="f318" fmla="*/ f233 1 662009"/>
                <a:gd name="f319" fmla="*/ f234 1 640647"/>
                <a:gd name="f320" fmla="*/ f235 1 662009"/>
                <a:gd name="f321" fmla="*/ f236 1 640647"/>
                <a:gd name="f322" fmla="*/ f237 1 662009"/>
                <a:gd name="f323" fmla="*/ f238 1 640647"/>
                <a:gd name="f324" fmla="*/ f239 1 662009"/>
                <a:gd name="f325" fmla="*/ f240 1 640647"/>
                <a:gd name="f326" fmla="*/ f241 1 640647"/>
                <a:gd name="f327" fmla="*/ f242 1 662009"/>
                <a:gd name="f328" fmla="*/ f243 1 640647"/>
                <a:gd name="f329" fmla="*/ f244 1 662009"/>
                <a:gd name="f330" fmla="*/ f245 1 640647"/>
                <a:gd name="f331" fmla="*/ f246 1 640647"/>
                <a:gd name="f332" fmla="*/ f247 1 662009"/>
                <a:gd name="f333" fmla="*/ f248 1 662009"/>
                <a:gd name="f334" fmla="*/ f249 1 640647"/>
                <a:gd name="f335" fmla="*/ f250 1 662009"/>
                <a:gd name="f336" fmla="*/ f251 1 640647"/>
                <a:gd name="f337" fmla="*/ f252 1 662009"/>
                <a:gd name="f338" fmla="*/ f253 1 640647"/>
                <a:gd name="f339" fmla="*/ f254 1 640647"/>
                <a:gd name="f340" fmla="*/ f255 1 640647"/>
                <a:gd name="f341" fmla="*/ f256 1 662009"/>
                <a:gd name="f342" fmla="*/ f257 1 640647"/>
                <a:gd name="f343" fmla="*/ f258 1 662009"/>
                <a:gd name="f344" fmla="*/ f259 1 640647"/>
                <a:gd name="f345" fmla="*/ f260 1 662009"/>
                <a:gd name="f346" fmla="*/ f261 1 640647"/>
                <a:gd name="f347" fmla="*/ f262 1 662009"/>
                <a:gd name="f348" fmla="*/ f263 1 640647"/>
                <a:gd name="f349" fmla="*/ f264 1 640647"/>
                <a:gd name="f350" fmla="*/ f265 1 662009"/>
                <a:gd name="f351" fmla="*/ f266 1 640647"/>
                <a:gd name="f352" fmla="*/ f267 1 662009"/>
                <a:gd name="f353" fmla="*/ f268 1 640647"/>
                <a:gd name="f354" fmla="*/ f269 1 662009"/>
                <a:gd name="f355" fmla="*/ f270 1 640647"/>
                <a:gd name="f356" fmla="*/ f271 1 662009"/>
                <a:gd name="f357" fmla="*/ f272 1 640647"/>
                <a:gd name="f358" fmla="*/ f273 1 662009"/>
                <a:gd name="f359" fmla="*/ f274 1 640647"/>
                <a:gd name="f360" fmla="*/ f275 1 662009"/>
                <a:gd name="f361" fmla="*/ f276 1 640647"/>
                <a:gd name="f362" fmla="*/ f277 1 662009"/>
                <a:gd name="f363" fmla="*/ f278 1 640647"/>
                <a:gd name="f364" fmla="*/ f279 1 662009"/>
                <a:gd name="f365" fmla="*/ f280 1 640647"/>
                <a:gd name="f366" fmla="*/ f281 1 662009"/>
                <a:gd name="f367" fmla="*/ f282 1 640647"/>
                <a:gd name="f368" fmla="*/ f283 1 662009"/>
                <a:gd name="f369" fmla="*/ f284 1 640647"/>
                <a:gd name="f370" fmla="*/ f285 1 662009"/>
                <a:gd name="f371" fmla="*/ f286 1 640647"/>
                <a:gd name="f372" fmla="*/ f287 1 662009"/>
                <a:gd name="f373" fmla="*/ f288 1 640647"/>
                <a:gd name="f374" fmla="*/ f289 1 662009"/>
                <a:gd name="f375" fmla="*/ f290 1 640647"/>
                <a:gd name="f376" fmla="*/ f291 1 662009"/>
                <a:gd name="f377" fmla="*/ f292 1 640647"/>
                <a:gd name="f378" fmla="*/ f293 1 662009"/>
                <a:gd name="f379" fmla="*/ f294 1 640647"/>
                <a:gd name="f380" fmla="*/ f295 1 662009"/>
                <a:gd name="f381" fmla="*/ f296 1 640647"/>
                <a:gd name="f382" fmla="*/ f297 1 662009"/>
                <a:gd name="f383" fmla="*/ f298 1 640647"/>
                <a:gd name="f384" fmla="*/ f299 1 662009"/>
                <a:gd name="f385" fmla="*/ f300 1 640647"/>
                <a:gd name="f386" fmla="*/ f301 1 662009"/>
                <a:gd name="f387" fmla="*/ f302 1 640647"/>
                <a:gd name="f388" fmla="*/ f303 1 662009"/>
                <a:gd name="f389" fmla="*/ f304 1 640647"/>
                <a:gd name="f390" fmla="*/ f212 1 f219"/>
                <a:gd name="f391" fmla="*/ f213 1 f219"/>
                <a:gd name="f392" fmla="*/ f212 1 f220"/>
                <a:gd name="f393" fmla="*/ f214 1 f220"/>
                <a:gd name="f394" fmla="*/ f306 1 f219"/>
                <a:gd name="f395" fmla="*/ f307 1 f220"/>
                <a:gd name="f396" fmla="*/ f308 1 f219"/>
                <a:gd name="f397" fmla="*/ f309 1 f219"/>
                <a:gd name="f398" fmla="*/ f310 1 f220"/>
                <a:gd name="f399" fmla="*/ f311 1 f219"/>
                <a:gd name="f400" fmla="*/ f312 1 f220"/>
                <a:gd name="f401" fmla="*/ f313 1 f220"/>
                <a:gd name="f402" fmla="*/ f314 1 f219"/>
                <a:gd name="f403" fmla="*/ f315 1 f220"/>
                <a:gd name="f404" fmla="*/ f316 1 f220"/>
                <a:gd name="f405" fmla="*/ f317 1 f219"/>
                <a:gd name="f406" fmla="*/ f318 1 f219"/>
                <a:gd name="f407" fmla="*/ f319 1 f220"/>
                <a:gd name="f408" fmla="*/ f320 1 f219"/>
                <a:gd name="f409" fmla="*/ f321 1 f220"/>
                <a:gd name="f410" fmla="*/ f322 1 f219"/>
                <a:gd name="f411" fmla="*/ f323 1 f220"/>
                <a:gd name="f412" fmla="*/ f324 1 f219"/>
                <a:gd name="f413" fmla="*/ f325 1 f220"/>
                <a:gd name="f414" fmla="*/ f326 1 f220"/>
                <a:gd name="f415" fmla="*/ f327 1 f219"/>
                <a:gd name="f416" fmla="*/ f328 1 f220"/>
                <a:gd name="f417" fmla="*/ f329 1 f219"/>
                <a:gd name="f418" fmla="*/ f330 1 f220"/>
                <a:gd name="f419" fmla="*/ f331 1 f220"/>
                <a:gd name="f420" fmla="*/ f332 1 f219"/>
                <a:gd name="f421" fmla="*/ f333 1 f219"/>
                <a:gd name="f422" fmla="*/ f334 1 f220"/>
                <a:gd name="f423" fmla="*/ f335 1 f219"/>
                <a:gd name="f424" fmla="*/ f336 1 f220"/>
                <a:gd name="f425" fmla="*/ f337 1 f219"/>
                <a:gd name="f426" fmla="*/ f338 1 f220"/>
                <a:gd name="f427" fmla="*/ f339 1 f220"/>
                <a:gd name="f428" fmla="*/ f340 1 f220"/>
                <a:gd name="f429" fmla="*/ f341 1 f219"/>
                <a:gd name="f430" fmla="*/ f342 1 f220"/>
                <a:gd name="f431" fmla="*/ f343 1 f219"/>
                <a:gd name="f432" fmla="*/ f344 1 f220"/>
                <a:gd name="f433" fmla="*/ f345 1 f219"/>
                <a:gd name="f434" fmla="*/ f346 1 f220"/>
                <a:gd name="f435" fmla="*/ f347 1 f219"/>
                <a:gd name="f436" fmla="*/ f348 1 f220"/>
                <a:gd name="f437" fmla="*/ f349 1 f220"/>
                <a:gd name="f438" fmla="*/ f350 1 f219"/>
                <a:gd name="f439" fmla="*/ f351 1 f220"/>
                <a:gd name="f440" fmla="*/ f352 1 f219"/>
                <a:gd name="f441" fmla="*/ f353 1 f220"/>
                <a:gd name="f442" fmla="*/ f354 1 f219"/>
                <a:gd name="f443" fmla="*/ f355 1 f220"/>
                <a:gd name="f444" fmla="*/ f356 1 f219"/>
                <a:gd name="f445" fmla="*/ f357 1 f220"/>
                <a:gd name="f446" fmla="*/ f358 1 f219"/>
                <a:gd name="f447" fmla="*/ f359 1 f220"/>
                <a:gd name="f448" fmla="*/ f360 1 f219"/>
                <a:gd name="f449" fmla="*/ f361 1 f220"/>
                <a:gd name="f450" fmla="*/ f362 1 f219"/>
                <a:gd name="f451" fmla="*/ f363 1 f220"/>
                <a:gd name="f452" fmla="*/ f364 1 f219"/>
                <a:gd name="f453" fmla="*/ f365 1 f220"/>
                <a:gd name="f454" fmla="*/ f366 1 f219"/>
                <a:gd name="f455" fmla="*/ f367 1 f220"/>
                <a:gd name="f456" fmla="*/ f368 1 f219"/>
                <a:gd name="f457" fmla="*/ f369 1 f220"/>
                <a:gd name="f458" fmla="*/ f370 1 f219"/>
                <a:gd name="f459" fmla="*/ f371 1 f220"/>
                <a:gd name="f460" fmla="*/ f372 1 f219"/>
                <a:gd name="f461" fmla="*/ f373 1 f220"/>
                <a:gd name="f462" fmla="*/ f374 1 f219"/>
                <a:gd name="f463" fmla="*/ f375 1 f220"/>
                <a:gd name="f464" fmla="*/ f376 1 f219"/>
                <a:gd name="f465" fmla="*/ f377 1 f220"/>
                <a:gd name="f466" fmla="*/ f378 1 f219"/>
                <a:gd name="f467" fmla="*/ f379 1 f220"/>
                <a:gd name="f468" fmla="*/ f380 1 f219"/>
                <a:gd name="f469" fmla="*/ f381 1 f220"/>
                <a:gd name="f470" fmla="*/ f382 1 f219"/>
                <a:gd name="f471" fmla="*/ f383 1 f220"/>
                <a:gd name="f472" fmla="*/ f384 1 f219"/>
                <a:gd name="f473" fmla="*/ f385 1 f220"/>
                <a:gd name="f474" fmla="*/ f386 1 f219"/>
                <a:gd name="f475" fmla="*/ f387 1 f220"/>
                <a:gd name="f476" fmla="*/ f388 1 f219"/>
                <a:gd name="f477" fmla="*/ f389 1 f220"/>
                <a:gd name="f478" fmla="*/ f390 f210 1"/>
                <a:gd name="f479" fmla="*/ f391 f210 1"/>
                <a:gd name="f480" fmla="*/ f393 f211 1"/>
                <a:gd name="f481" fmla="*/ f392 f211 1"/>
                <a:gd name="f482" fmla="*/ f394 f210 1"/>
                <a:gd name="f483" fmla="*/ f395 f211 1"/>
                <a:gd name="f484" fmla="*/ f396 f210 1"/>
                <a:gd name="f485" fmla="*/ f397 f210 1"/>
                <a:gd name="f486" fmla="*/ f398 f211 1"/>
                <a:gd name="f487" fmla="*/ f399 f210 1"/>
                <a:gd name="f488" fmla="*/ f400 f211 1"/>
                <a:gd name="f489" fmla="*/ f401 f211 1"/>
                <a:gd name="f490" fmla="*/ f402 f210 1"/>
                <a:gd name="f491" fmla="*/ f403 f211 1"/>
                <a:gd name="f492" fmla="*/ f404 f211 1"/>
                <a:gd name="f493" fmla="*/ f405 f210 1"/>
                <a:gd name="f494" fmla="*/ f406 f210 1"/>
                <a:gd name="f495" fmla="*/ f407 f211 1"/>
                <a:gd name="f496" fmla="*/ f408 f210 1"/>
                <a:gd name="f497" fmla="*/ f409 f211 1"/>
                <a:gd name="f498" fmla="*/ f410 f210 1"/>
                <a:gd name="f499" fmla="*/ f411 f211 1"/>
                <a:gd name="f500" fmla="*/ f412 f210 1"/>
                <a:gd name="f501" fmla="*/ f413 f211 1"/>
                <a:gd name="f502" fmla="*/ f414 f211 1"/>
                <a:gd name="f503" fmla="*/ f415 f210 1"/>
                <a:gd name="f504" fmla="*/ f416 f211 1"/>
                <a:gd name="f505" fmla="*/ f417 f210 1"/>
                <a:gd name="f506" fmla="*/ f418 f211 1"/>
                <a:gd name="f507" fmla="*/ f419 f211 1"/>
                <a:gd name="f508" fmla="*/ f420 f210 1"/>
                <a:gd name="f509" fmla="*/ f421 f210 1"/>
                <a:gd name="f510" fmla="*/ f422 f211 1"/>
                <a:gd name="f511" fmla="*/ f423 f210 1"/>
                <a:gd name="f512" fmla="*/ f424 f211 1"/>
                <a:gd name="f513" fmla="*/ f425 f210 1"/>
                <a:gd name="f514" fmla="*/ f426 f211 1"/>
                <a:gd name="f515" fmla="*/ f427 f211 1"/>
                <a:gd name="f516" fmla="*/ f428 f211 1"/>
                <a:gd name="f517" fmla="*/ f429 f210 1"/>
                <a:gd name="f518" fmla="*/ f430 f211 1"/>
                <a:gd name="f519" fmla="*/ f431 f210 1"/>
                <a:gd name="f520" fmla="*/ f432 f211 1"/>
                <a:gd name="f521" fmla="*/ f433 f210 1"/>
                <a:gd name="f522" fmla="*/ f434 f211 1"/>
                <a:gd name="f523" fmla="*/ f435 f210 1"/>
                <a:gd name="f524" fmla="*/ f436 f211 1"/>
                <a:gd name="f525" fmla="*/ f437 f211 1"/>
                <a:gd name="f526" fmla="*/ f438 f210 1"/>
                <a:gd name="f527" fmla="*/ f439 f211 1"/>
                <a:gd name="f528" fmla="*/ f440 f210 1"/>
                <a:gd name="f529" fmla="*/ f441 f211 1"/>
                <a:gd name="f530" fmla="*/ f442 f210 1"/>
                <a:gd name="f531" fmla="*/ f443 f211 1"/>
                <a:gd name="f532" fmla="*/ f444 f210 1"/>
                <a:gd name="f533" fmla="*/ f445 f211 1"/>
                <a:gd name="f534" fmla="*/ f446 f210 1"/>
                <a:gd name="f535" fmla="*/ f447 f211 1"/>
                <a:gd name="f536" fmla="*/ f448 f210 1"/>
                <a:gd name="f537" fmla="*/ f449 f211 1"/>
                <a:gd name="f538" fmla="*/ f450 f210 1"/>
                <a:gd name="f539" fmla="*/ f451 f211 1"/>
                <a:gd name="f540" fmla="*/ f452 f210 1"/>
                <a:gd name="f541" fmla="*/ f453 f211 1"/>
                <a:gd name="f542" fmla="*/ f454 f210 1"/>
                <a:gd name="f543" fmla="*/ f455 f211 1"/>
                <a:gd name="f544" fmla="*/ f456 f210 1"/>
                <a:gd name="f545" fmla="*/ f457 f211 1"/>
                <a:gd name="f546" fmla="*/ f458 f210 1"/>
                <a:gd name="f547" fmla="*/ f459 f211 1"/>
                <a:gd name="f548" fmla="*/ f460 f210 1"/>
                <a:gd name="f549" fmla="*/ f461 f211 1"/>
                <a:gd name="f550" fmla="*/ f462 f210 1"/>
                <a:gd name="f551" fmla="*/ f463 f211 1"/>
                <a:gd name="f552" fmla="*/ f464 f210 1"/>
                <a:gd name="f553" fmla="*/ f465 f211 1"/>
                <a:gd name="f554" fmla="*/ f466 f210 1"/>
                <a:gd name="f555" fmla="*/ f467 f211 1"/>
                <a:gd name="f556" fmla="*/ f468 f210 1"/>
                <a:gd name="f557" fmla="*/ f469 f211 1"/>
                <a:gd name="f558" fmla="*/ f470 f210 1"/>
                <a:gd name="f559" fmla="*/ f471 f211 1"/>
                <a:gd name="f560" fmla="*/ f472 f210 1"/>
                <a:gd name="f561" fmla="*/ f473 f211 1"/>
                <a:gd name="f562" fmla="*/ f474 f210 1"/>
                <a:gd name="f563" fmla="*/ f475 f211 1"/>
                <a:gd name="f564" fmla="*/ f476 f210 1"/>
                <a:gd name="f565" fmla="*/ f477 f2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5">
                  <a:pos x="f482" y="f483"/>
                </a:cxn>
                <a:cxn ang="f305">
                  <a:pos x="f482" y="f483"/>
                </a:cxn>
                <a:cxn ang="f305">
                  <a:pos x="f484" y="f483"/>
                </a:cxn>
                <a:cxn ang="f305">
                  <a:pos x="f485" y="f486"/>
                </a:cxn>
                <a:cxn ang="f305">
                  <a:pos x="f487" y="f488"/>
                </a:cxn>
                <a:cxn ang="f305">
                  <a:pos x="f487" y="f489"/>
                </a:cxn>
                <a:cxn ang="f305">
                  <a:pos x="f490" y="f491"/>
                </a:cxn>
                <a:cxn ang="f305">
                  <a:pos x="f485" y="f492"/>
                </a:cxn>
                <a:cxn ang="f305">
                  <a:pos x="f493" y="f492"/>
                </a:cxn>
                <a:cxn ang="f305">
                  <a:pos x="f494" y="f495"/>
                </a:cxn>
                <a:cxn ang="f305">
                  <a:pos x="f496" y="f495"/>
                </a:cxn>
                <a:cxn ang="f305">
                  <a:pos x="f496" y="f497"/>
                </a:cxn>
                <a:cxn ang="f305">
                  <a:pos x="f498" y="f497"/>
                </a:cxn>
                <a:cxn ang="f305">
                  <a:pos x="f498" y="f499"/>
                </a:cxn>
                <a:cxn ang="f305">
                  <a:pos x="f500" y="f501"/>
                </a:cxn>
                <a:cxn ang="f305">
                  <a:pos x="f500" y="f502"/>
                </a:cxn>
                <a:cxn ang="f305">
                  <a:pos x="f503" y="f504"/>
                </a:cxn>
                <a:cxn ang="f305">
                  <a:pos x="f505" y="f506"/>
                </a:cxn>
                <a:cxn ang="f305">
                  <a:pos x="f505" y="f507"/>
                </a:cxn>
                <a:cxn ang="f305">
                  <a:pos x="f508" y="f507"/>
                </a:cxn>
                <a:cxn ang="f305">
                  <a:pos x="f509" y="f510"/>
                </a:cxn>
                <a:cxn ang="f305">
                  <a:pos x="f511" y="f512"/>
                </a:cxn>
                <a:cxn ang="f305">
                  <a:pos x="f513" y="f514"/>
                </a:cxn>
                <a:cxn ang="f305">
                  <a:pos x="f500" y="f515"/>
                </a:cxn>
                <a:cxn ang="f305">
                  <a:pos x="f500" y="f516"/>
                </a:cxn>
                <a:cxn ang="f305">
                  <a:pos x="f517" y="f516"/>
                </a:cxn>
                <a:cxn ang="f305">
                  <a:pos x="f517" y="f518"/>
                </a:cxn>
                <a:cxn ang="f305">
                  <a:pos x="f519" y="f518"/>
                </a:cxn>
                <a:cxn ang="f305">
                  <a:pos x="f519" y="f520"/>
                </a:cxn>
                <a:cxn ang="f305">
                  <a:pos x="f521" y="f520"/>
                </a:cxn>
                <a:cxn ang="f305">
                  <a:pos x="f521" y="f522"/>
                </a:cxn>
                <a:cxn ang="f305">
                  <a:pos x="f523" y="f522"/>
                </a:cxn>
                <a:cxn ang="f305">
                  <a:pos x="f523" y="f524"/>
                </a:cxn>
                <a:cxn ang="f305">
                  <a:pos x="f498" y="f524"/>
                </a:cxn>
                <a:cxn ang="f305">
                  <a:pos x="f498" y="f525"/>
                </a:cxn>
                <a:cxn ang="f305">
                  <a:pos x="f496" y="f525"/>
                </a:cxn>
                <a:cxn ang="f305">
                  <a:pos x="f496" y="f525"/>
                </a:cxn>
                <a:cxn ang="f305">
                  <a:pos x="f526" y="f525"/>
                </a:cxn>
                <a:cxn ang="f305">
                  <a:pos x="f526" y="f527"/>
                </a:cxn>
                <a:cxn ang="f305">
                  <a:pos x="f482" y="f483"/>
                </a:cxn>
                <a:cxn ang="f305">
                  <a:pos x="f528" y="f529"/>
                </a:cxn>
                <a:cxn ang="f305">
                  <a:pos x="f530" y="f531"/>
                </a:cxn>
                <a:cxn ang="f305">
                  <a:pos x="f532" y="f533"/>
                </a:cxn>
                <a:cxn ang="f305">
                  <a:pos x="f534" y="f535"/>
                </a:cxn>
                <a:cxn ang="f305">
                  <a:pos x="f536" y="f537"/>
                </a:cxn>
                <a:cxn ang="f305">
                  <a:pos x="f538" y="f539"/>
                </a:cxn>
                <a:cxn ang="f305">
                  <a:pos x="f540" y="f541"/>
                </a:cxn>
                <a:cxn ang="f305">
                  <a:pos x="f542" y="f543"/>
                </a:cxn>
                <a:cxn ang="f305">
                  <a:pos x="f544" y="f545"/>
                </a:cxn>
                <a:cxn ang="f305">
                  <a:pos x="f546" y="f547"/>
                </a:cxn>
                <a:cxn ang="f305">
                  <a:pos x="f548" y="f549"/>
                </a:cxn>
                <a:cxn ang="f305">
                  <a:pos x="f550" y="f551"/>
                </a:cxn>
                <a:cxn ang="f305">
                  <a:pos x="f552" y="f553"/>
                </a:cxn>
                <a:cxn ang="f305">
                  <a:pos x="f554" y="f555"/>
                </a:cxn>
                <a:cxn ang="f305">
                  <a:pos x="f556" y="f557"/>
                </a:cxn>
                <a:cxn ang="f305">
                  <a:pos x="f558" y="f559"/>
                </a:cxn>
                <a:cxn ang="f305">
                  <a:pos x="f560" y="f561"/>
                </a:cxn>
                <a:cxn ang="f305">
                  <a:pos x="f562" y="f563"/>
                </a:cxn>
                <a:cxn ang="f305">
                  <a:pos x="f564" y="f565"/>
                </a:cxn>
                <a:cxn ang="f305">
                  <a:pos x="f528" y="f529"/>
                </a:cxn>
              </a:cxnLst>
              <a:rect l="f478" t="f481" r="f479" b="f480"/>
              <a:pathLst>
                <a:path w="662009" h="640647">
                  <a:moveTo>
                    <a:pt x="f8" y="f9"/>
                  </a:moveTo>
                  <a:lnTo>
                    <a:pt x="f8" y="f9"/>
                  </a:lnTo>
                  <a:lnTo>
                    <a:pt x="f10" y="f9"/>
                  </a:lnTo>
                  <a:cubicBezTo>
                    <a:pt x="f10" y="f11"/>
                    <a:pt x="f12" y="f13"/>
                    <a:pt x="f12" y="f5"/>
                  </a:cubicBezTo>
                  <a:cubicBezTo>
                    <a:pt x="f14" y="f15"/>
                    <a:pt x="f16" y="f17"/>
                    <a:pt x="f5" y="f18"/>
                  </a:cubicBezTo>
                  <a:cubicBezTo>
                    <a:pt x="f5" y="f19"/>
                    <a:pt x="f5" y="f20"/>
                    <a:pt x="f5" y="f21"/>
                  </a:cubicBezTo>
                  <a:cubicBezTo>
                    <a:pt x="f22" y="f23"/>
                    <a:pt x="f24" y="f25"/>
                    <a:pt x="f26" y="f7"/>
                  </a:cubicBezTo>
                  <a:cubicBezTo>
                    <a:pt x="f27" y="f28"/>
                    <a:pt x="f10" y="f29"/>
                    <a:pt x="f12" y="f30"/>
                  </a:cubicBezTo>
                  <a:lnTo>
                    <a:pt x="f31" y="f30"/>
                  </a:lnTo>
                  <a:cubicBezTo>
                    <a:pt x="f31" y="f32"/>
                    <a:pt x="f33" y="f34"/>
                    <a:pt x="f33" y="f35"/>
                  </a:cubicBezTo>
                  <a:cubicBezTo>
                    <a:pt x="f36" y="f35"/>
                    <a:pt x="f37" y="f35"/>
                    <a:pt x="f38" y="f35"/>
                  </a:cubicBezTo>
                  <a:cubicBezTo>
                    <a:pt x="f38" y="f39"/>
                    <a:pt x="f38" y="f40"/>
                    <a:pt x="f38" y="f41"/>
                  </a:cubicBezTo>
                  <a:lnTo>
                    <a:pt x="f42" y="f41"/>
                  </a:lnTo>
                  <a:cubicBezTo>
                    <a:pt x="f42" y="f43"/>
                    <a:pt x="f42" y="f44"/>
                    <a:pt x="f42" y="f45"/>
                  </a:cubicBezTo>
                  <a:cubicBezTo>
                    <a:pt x="f46" y="f45"/>
                    <a:pt x="f47" y="f48"/>
                    <a:pt x="f49" y="f48"/>
                  </a:cubicBezTo>
                  <a:cubicBezTo>
                    <a:pt x="f49" y="f50"/>
                    <a:pt x="f49" y="f51"/>
                    <a:pt x="f49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3" y="f65"/>
                    <a:pt x="f63" y="f66"/>
                    <a:pt x="f63" y="f67"/>
                  </a:cubicBezTo>
                  <a:cubicBezTo>
                    <a:pt x="f68" y="f67"/>
                    <a:pt x="f69" y="f67"/>
                    <a:pt x="f70" y="f67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80"/>
                    <a:pt x="f81" y="f82"/>
                  </a:cubicBezTo>
                  <a:cubicBezTo>
                    <a:pt x="f83" y="f84"/>
                    <a:pt x="f85" y="f86"/>
                    <a:pt x="f87" y="f88"/>
                  </a:cubicBezTo>
                  <a:cubicBezTo>
                    <a:pt x="f89" y="f90"/>
                    <a:pt x="f91" y="f92"/>
                    <a:pt x="f49" y="f93"/>
                  </a:cubicBezTo>
                  <a:cubicBezTo>
                    <a:pt x="f49" y="f94"/>
                    <a:pt x="f49" y="f95"/>
                    <a:pt x="f49" y="f96"/>
                  </a:cubicBezTo>
                  <a:cubicBezTo>
                    <a:pt x="f97" y="f96"/>
                    <a:pt x="f98" y="f96"/>
                    <a:pt x="f99" y="f96"/>
                  </a:cubicBezTo>
                  <a:cubicBezTo>
                    <a:pt x="f99" y="f100"/>
                    <a:pt x="f99" y="f101"/>
                    <a:pt x="f99" y="f102"/>
                  </a:cubicBezTo>
                  <a:cubicBezTo>
                    <a:pt x="f98" y="f102"/>
                    <a:pt x="f103" y="f102"/>
                    <a:pt x="f104" y="f102"/>
                  </a:cubicBezTo>
                  <a:cubicBezTo>
                    <a:pt x="f104" y="f105"/>
                    <a:pt x="f104" y="f106"/>
                    <a:pt x="f104" y="f107"/>
                  </a:cubicBezTo>
                  <a:cubicBezTo>
                    <a:pt x="f108" y="f107"/>
                    <a:pt x="f109" y="f107"/>
                    <a:pt x="f110" y="f107"/>
                  </a:cubicBezTo>
                  <a:cubicBezTo>
                    <a:pt x="f110" y="f111"/>
                    <a:pt x="f110" y="f112"/>
                    <a:pt x="f110" y="f113"/>
                  </a:cubicBezTo>
                  <a:cubicBezTo>
                    <a:pt x="f114" y="f113"/>
                    <a:pt x="f115" y="f113"/>
                    <a:pt x="f116" y="f113"/>
                  </a:cubicBezTo>
                  <a:cubicBezTo>
                    <a:pt x="f116" y="f117"/>
                    <a:pt x="f116" y="f118"/>
                    <a:pt x="f116" y="f119"/>
                  </a:cubicBezTo>
                  <a:cubicBezTo>
                    <a:pt x="f120" y="f119"/>
                    <a:pt x="f121" y="f119"/>
                    <a:pt x="f42" y="f119"/>
                  </a:cubicBezTo>
                  <a:cubicBezTo>
                    <a:pt x="f42" y="f122"/>
                    <a:pt x="f42" y="f123"/>
                    <a:pt x="f42" y="f124"/>
                  </a:cubicBezTo>
                  <a:lnTo>
                    <a:pt x="f38" y="f124"/>
                  </a:lnTo>
                  <a:cubicBezTo>
                    <a:pt x="f38" y="f124"/>
                    <a:pt x="f38" y="f124"/>
                    <a:pt x="f38" y="f124"/>
                  </a:cubicBezTo>
                  <a:cubicBezTo>
                    <a:pt x="f125" y="f124"/>
                    <a:pt x="f126" y="f124"/>
                    <a:pt x="f127" y="f124"/>
                  </a:cubicBezTo>
                  <a:cubicBezTo>
                    <a:pt x="f127" y="f128"/>
                    <a:pt x="f127" y="f129"/>
                    <a:pt x="f127" y="f130"/>
                  </a:cubicBezTo>
                  <a:cubicBezTo>
                    <a:pt x="f131" y="f132"/>
                    <a:pt x="f133" y="f134"/>
                    <a:pt x="f8" y="f9"/>
                  </a:cubicBezTo>
                  <a:close/>
                  <a:moveTo>
                    <a:pt x="f135" y="f136"/>
                  </a:moveTo>
                  <a:cubicBezTo>
                    <a:pt x="f137" y="f138"/>
                    <a:pt x="f139" y="f140"/>
                    <a:pt x="f141" y="f140"/>
                  </a:cubicBezTo>
                  <a:cubicBezTo>
                    <a:pt x="f142" y="f140"/>
                    <a:pt x="f143" y="f144"/>
                    <a:pt x="f145" y="f146"/>
                  </a:cubicBezTo>
                  <a:lnTo>
                    <a:pt x="f147" y="f148"/>
                  </a:lnTo>
                  <a:lnTo>
                    <a:pt x="f149" y="f150"/>
                  </a:lnTo>
                  <a:lnTo>
                    <a:pt x="f151" y="f152"/>
                  </a:lnTo>
                  <a:cubicBezTo>
                    <a:pt x="f153" y="f154"/>
                    <a:pt x="f155" y="f156"/>
                    <a:pt x="f157" y="f156"/>
                  </a:cubicBezTo>
                  <a:cubicBezTo>
                    <a:pt x="f158" y="f156"/>
                    <a:pt x="f159" y="f160"/>
                    <a:pt x="f159" y="f161"/>
                  </a:cubicBezTo>
                  <a:cubicBezTo>
                    <a:pt x="f159" y="f162"/>
                    <a:pt x="f163" y="f164"/>
                    <a:pt x="f165" y="f166"/>
                  </a:cubicBezTo>
                  <a:cubicBezTo>
                    <a:pt x="f167" y="f168"/>
                    <a:pt x="f169" y="f170"/>
                    <a:pt x="f169" y="f171"/>
                  </a:cubicBezTo>
                  <a:cubicBezTo>
                    <a:pt x="f169" y="f172"/>
                    <a:pt x="f173" y="f174"/>
                    <a:pt x="f175" y="f174"/>
                  </a:cubicBezTo>
                  <a:cubicBezTo>
                    <a:pt x="f176" y="f174"/>
                    <a:pt x="f177" y="f178"/>
                    <a:pt x="f179" y="f180"/>
                  </a:cubicBezTo>
                  <a:lnTo>
                    <a:pt x="f181" y="f182"/>
                  </a:lnTo>
                  <a:lnTo>
                    <a:pt x="f183" y="f184"/>
                  </a:lnTo>
                  <a:lnTo>
                    <a:pt x="f185" y="f186"/>
                  </a:lnTo>
                  <a:cubicBezTo>
                    <a:pt x="f187" y="f188"/>
                    <a:pt x="f189" y="f190"/>
                    <a:pt x="f191" y="f190"/>
                  </a:cubicBezTo>
                  <a:cubicBezTo>
                    <a:pt x="f192" y="f190"/>
                    <a:pt x="f193" y="f194"/>
                    <a:pt x="f193" y="f195"/>
                  </a:cubicBezTo>
                  <a:cubicBezTo>
                    <a:pt x="f193" y="f196"/>
                    <a:pt x="f197" y="f198"/>
                    <a:pt x="f199" y="f200"/>
                  </a:cubicBezTo>
                  <a:cubicBezTo>
                    <a:pt x="f201" y="f202"/>
                    <a:pt x="f203" y="f204"/>
                    <a:pt x="f203" y="f205"/>
                  </a:cubicBezTo>
                  <a:cubicBezTo>
                    <a:pt x="f203" y="f206"/>
                    <a:pt x="f207" y="f208"/>
                    <a:pt x="f135" y="f13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2245382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21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7476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0040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42F5D61-803A-0927-F5B5-F58FB79875DC}"/>
              </a:ext>
            </a:extLst>
          </p:cNvPr>
          <p:cNvSpPr txBox="1">
            <a:spLocks/>
          </p:cNvSpPr>
          <p:nvPr userDrawn="1"/>
        </p:nvSpPr>
        <p:spPr>
          <a:xfrm>
            <a:off x="7924800" y="4698207"/>
            <a:ext cx="762000" cy="273844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1D447AB1-721A-4C07-9144-F35F6E3BD4E1}" type="slidenum">
              <a:rPr lang="en-US" altLang="en-US" sz="1200" smtClean="0">
                <a:solidFill>
                  <a:srgbClr val="7F7F7F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9B682630-673F-65EC-E9D0-46B20BDFED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863205"/>
            <a:ext cx="8045450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94122"/>
          </a:xfrm>
        </p:spPr>
        <p:txBody>
          <a:bodyPr>
            <a:normAutofit/>
          </a:bodyPr>
          <a:lstStyle>
            <a:lvl1pPr algn="l">
              <a:defRPr sz="2100">
                <a:solidFill>
                  <a:srgbClr val="00A94F"/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71475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2688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5FCDA-99BA-4D0E-93DE-D80D04BCE9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DB9B4E-213E-44D2-810D-9408965942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A7FAE8-B571-4825-8C82-71DB7F163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91FB-A971-4AD1-925B-01D9B86C68B1}" type="datetimeFigureOut">
              <a:rPr lang="en-IN" smtClean="0"/>
              <a:t>02-03-2024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D9F06F-904D-4D9C-9E49-7ACAEAE69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E198D1-5060-4D54-A457-1035328B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8C7D4-A530-4220-B646-B43A38D95B6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099021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150132"/>
            <a:ext cx="9144000" cy="5818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4948014"/>
            <a:ext cx="9144000" cy="1954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754036"/>
            <a:ext cx="9144000" cy="314534"/>
          </a:xfrm>
          <a:prstGeom prst="rect">
            <a:avLst/>
          </a:prstGeom>
        </p:spPr>
        <p:txBody>
          <a:bodyPr anchor="ctr"/>
          <a:lstStyle>
            <a:lvl1pPr marL="0" marR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107407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11F230-9992-4DDA-A546-B3298B247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73A4-E57F-4703-9776-BDDB46EC2528}" type="datetimeFigureOut">
              <a:rPr lang="en-IN" smtClean="0"/>
              <a:t>02-03-2024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633CDB-4265-4CA7-8DFB-4CD4D4E87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3EFDEF-C69C-402A-BC90-D6B30DA52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E0313-CF8F-45DD-8F23-0CEEDAF48CB7}" type="slidenum">
              <a:rPr lang="en-IN" smtClean="0"/>
              <a:t>‹#›</a:t>
            </a:fld>
            <a:endParaRPr lang="en-IN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8CFCA20-BD19-440B-AB2B-FE51555DE3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654029" cy="5143500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9981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F6458BF2-6FF2-437F-97E6-9F08F440AD5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4748" y="3059701"/>
            <a:ext cx="5647800" cy="1503602"/>
          </a:xfrm>
        </p:spPr>
        <p:txBody>
          <a:bodyPr/>
          <a:lstStyle>
            <a:lvl1pPr>
              <a:lnSpc>
                <a:spcPct val="80000"/>
              </a:lnSpc>
              <a:defRPr sz="48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3165199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486B8C6A-016C-44AF-B64B-0759633959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82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9919275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AECDCC3-8035-4719-9817-1D976F8C0C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239265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44317838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204BD4BE-C6D7-4548-8BAE-3B12D54746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99327051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ABEC6D66-F7D6-471C-B204-43C187B4DD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91982907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AE26C216-EEE0-43BC-86A1-8C9773CD76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anchorCtr="1"/>
          <a:lstStyle>
            <a:lvl1pPr algn="ctr">
              <a:lnSpc>
                <a:spcPct val="80000"/>
              </a:lnSpc>
              <a:defRPr sz="3600"/>
            </a:lvl1pPr>
          </a:lstStyle>
          <a:p>
            <a:pPr lvl="0"/>
            <a:endParaRPr lang="es-PE"/>
          </a:p>
        </p:txBody>
      </p:sp>
      <p:cxnSp>
        <p:nvCxnSpPr>
          <p:cNvPr id="3" name="Straight Connector 7">
            <a:extLst>
              <a:ext uri="{FF2B5EF4-FFF2-40B4-BE49-F238E27FC236}">
                <a16:creationId xmlns:a16="http://schemas.microsoft.com/office/drawing/2014/main" id="{0ECBA1E8-9BFC-40EB-89CE-B12B1C189B02}"/>
              </a:ext>
            </a:extLst>
          </p:cNvPr>
          <p:cNvCxnSpPr/>
          <p:nvPr/>
        </p:nvCxnSpPr>
        <p:spPr>
          <a:xfrm>
            <a:off x="-1591" y="4935903"/>
            <a:ext cx="9145462" cy="0"/>
          </a:xfrm>
          <a:prstGeom prst="straightConnector1">
            <a:avLst/>
          </a:prstGeom>
          <a:noFill/>
          <a:ln w="25402" cap="flat">
            <a:solidFill>
              <a:srgbClr val="2F85A7"/>
            </a:solidFill>
            <a:prstDash val="solid"/>
          </a:ln>
        </p:spPr>
      </p:cxnSp>
      <p:sp>
        <p:nvSpPr>
          <p:cNvPr id="4" name="Rectangle 36">
            <a:extLst>
              <a:ext uri="{FF2B5EF4-FFF2-40B4-BE49-F238E27FC236}">
                <a16:creationId xmlns:a16="http://schemas.microsoft.com/office/drawing/2014/main" id="{84A8EC18-DB99-4AA8-9D30-0F7E25F0AE70}"/>
              </a:ext>
            </a:extLst>
          </p:cNvPr>
          <p:cNvSpPr/>
          <p:nvPr/>
        </p:nvSpPr>
        <p:spPr>
          <a:xfrm>
            <a:off x="12701" y="4975222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5" name="Grupo 3">
            <a:extLst>
              <a:ext uri="{FF2B5EF4-FFF2-40B4-BE49-F238E27FC236}">
                <a16:creationId xmlns:a16="http://schemas.microsoft.com/office/drawing/2014/main" id="{918B262A-FAB5-48C4-BBF8-4A3CAF1D81A3}"/>
              </a:ext>
            </a:extLst>
          </p:cNvPr>
          <p:cNvGrpSpPr/>
          <p:nvPr/>
        </p:nvGrpSpPr>
        <p:grpSpPr>
          <a:xfrm>
            <a:off x="171568" y="32095"/>
            <a:ext cx="815060" cy="710671"/>
            <a:chOff x="171568" y="32095"/>
            <a:chExt cx="815060" cy="710671"/>
          </a:xfrm>
        </p:grpSpPr>
        <p:sp>
          <p:nvSpPr>
            <p:cNvPr id="6" name="Forma libre: forma 12">
              <a:extLst>
                <a:ext uri="{FF2B5EF4-FFF2-40B4-BE49-F238E27FC236}">
                  <a16:creationId xmlns:a16="http://schemas.microsoft.com/office/drawing/2014/main" id="{AD2DA293-26FC-4032-9309-C52BEC1A75E1}"/>
                </a:ext>
              </a:extLst>
            </p:cNvPr>
            <p:cNvSpPr/>
            <p:nvPr/>
          </p:nvSpPr>
          <p:spPr>
            <a:xfrm>
              <a:off x="504639" y="326504"/>
              <a:ext cx="481989" cy="37495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18976"/>
                <a:gd name="f7" fmla="val 714904"/>
                <a:gd name="f8" fmla="val 918881"/>
                <a:gd name="f9" fmla="val 383944"/>
                <a:gd name="f10" fmla="val 911356"/>
                <a:gd name="f11" fmla="val 399755"/>
                <a:gd name="f12" fmla="val 905641"/>
                <a:gd name="f13" fmla="val 416805"/>
                <a:gd name="f14" fmla="val 895831"/>
                <a:gd name="f15" fmla="val 430997"/>
                <a:gd name="f16" fmla="val 875161"/>
                <a:gd name="f17" fmla="val 460810"/>
                <a:gd name="f18" fmla="val 845158"/>
                <a:gd name="f19" fmla="val 477193"/>
                <a:gd name="f20" fmla="val 809057"/>
                <a:gd name="f21" fmla="val 481194"/>
                <a:gd name="f22" fmla="val 800961"/>
                <a:gd name="f23" fmla="val 482051"/>
                <a:gd name="f24" fmla="val 797913"/>
                <a:gd name="f25" fmla="val 485671"/>
                <a:gd name="f26" fmla="val 794865"/>
                <a:gd name="f27" fmla="val 492529"/>
                <a:gd name="f28" fmla="val 739906"/>
                <a:gd name="f29" fmla="val 617878"/>
                <a:gd name="f30" fmla="val 644751"/>
                <a:gd name="f31" fmla="val 692077"/>
                <a:gd name="f32" fmla="val 509211"/>
                <a:gd name="f33" fmla="val 711032"/>
                <a:gd name="f34" fmla="val 409770"/>
                <a:gd name="f35" fmla="val 724843"/>
                <a:gd name="f36" fmla="val 318234"/>
                <a:gd name="f37" fmla="val 701793"/>
                <a:gd name="f38" fmla="val 237653"/>
                <a:gd name="f39" fmla="val 640547"/>
                <a:gd name="f40" fmla="val 186790"/>
                <a:gd name="f41" fmla="val 601876"/>
                <a:gd name="f42" fmla="val 149261"/>
                <a:gd name="f43" fmla="val 552536"/>
                <a:gd name="f44" fmla="val 125258"/>
                <a:gd name="f45" fmla="val 493386"/>
                <a:gd name="f46" fmla="val 121924"/>
                <a:gd name="f47" fmla="val 485099"/>
                <a:gd name="f48" fmla="val 117733"/>
                <a:gd name="f49" fmla="val 481956"/>
                <a:gd name="f50" fmla="val 108970"/>
                <a:gd name="f51" fmla="val 481099"/>
                <a:gd name="f52" fmla="val 54487"/>
                <a:gd name="f53" fmla="val 475860"/>
                <a:gd name="f54" fmla="val 6005"/>
                <a:gd name="f55" fmla="val 428140"/>
                <a:gd name="f56" fmla="val 671"/>
                <a:gd name="f57" fmla="val 374609"/>
                <a:gd name="f58" fmla="val -6473"/>
                <a:gd name="f59" fmla="val 303362"/>
                <a:gd name="f60" fmla="val 44581"/>
                <a:gd name="f61" fmla="val 253642"/>
                <a:gd name="f62" fmla="val 98969"/>
                <a:gd name="f63" fmla="val 244879"/>
                <a:gd name="f64" fmla="val 113733"/>
                <a:gd name="f65" fmla="val 242497"/>
                <a:gd name="f66" fmla="val 119352"/>
                <a:gd name="f67" fmla="val 236401"/>
                <a:gd name="f68" fmla="val 124782"/>
                <a:gd name="f69" fmla="val 223543"/>
                <a:gd name="f70" fmla="val 171264"/>
                <a:gd name="f71" fmla="val 114386"/>
                <a:gd name="f72" fmla="val 251273"/>
                <a:gd name="f73" fmla="val 41615"/>
                <a:gd name="f74" fmla="val 366336"/>
                <a:gd name="f75" fmla="val 12278"/>
                <a:gd name="f76" fmla="val 513782"/>
                <a:gd name="f77" fmla="val -25250"/>
                <a:gd name="f78" fmla="val 663801"/>
                <a:gd name="f79" fmla="val 23994"/>
                <a:gd name="f80" fmla="val 755051"/>
                <a:gd name="f81" fmla="val 149819"/>
                <a:gd name="f82" fmla="val 774005"/>
                <a:gd name="f83" fmla="val 175918"/>
                <a:gd name="f84" fmla="val 788960"/>
                <a:gd name="f85" fmla="val 204302"/>
                <a:gd name="f86" fmla="val 799914"/>
                <a:gd name="f87" fmla="val 234687"/>
                <a:gd name="f88" fmla="val 801724"/>
                <a:gd name="f89" fmla="val 239735"/>
                <a:gd name="f90" fmla="val 803819"/>
                <a:gd name="f91" fmla="val 242116"/>
                <a:gd name="f92" fmla="val 809629"/>
                <a:gd name="f93" fmla="val 242593"/>
                <a:gd name="f94" fmla="val 862493"/>
                <a:gd name="f95" fmla="val 247355"/>
                <a:gd name="f96" fmla="val 904689"/>
                <a:gd name="f97" fmla="val 284217"/>
                <a:gd name="f98" fmla="val 917452"/>
                <a:gd name="f99" fmla="val 336414"/>
                <a:gd name="f100" fmla="val 917738"/>
                <a:gd name="f101" fmla="val 337557"/>
                <a:gd name="f102" fmla="val 918405"/>
                <a:gd name="f103" fmla="val 338509"/>
                <a:gd name="f104" fmla="val 339557"/>
                <a:gd name="f105" fmla="val 354416"/>
                <a:gd name="f106" fmla="val 369180"/>
                <a:gd name="f107" fmla="val 409960"/>
                <a:gd name="f108" fmla="val 39043"/>
                <a:gd name="f109" fmla="val 406721"/>
                <a:gd name="f110" fmla="val 405007"/>
                <a:gd name="f111" fmla="val 38758"/>
                <a:gd name="f112" fmla="val 403388"/>
                <a:gd name="f113" fmla="val 311471"/>
                <a:gd name="f114" fmla="val 56188"/>
                <a:gd name="f115" fmla="val 238415"/>
                <a:gd name="f116" fmla="val 102385"/>
                <a:gd name="f117" fmla="val 185932"/>
                <a:gd name="f118" fmla="val 180109"/>
                <a:gd name="f119" fmla="val 168978"/>
                <a:gd name="f120" fmla="val 205159"/>
                <a:gd name="f121" fmla="val 156309"/>
                <a:gd name="f122" fmla="val 232305"/>
                <a:gd name="f123" fmla="val 147165"/>
                <a:gd name="f124" fmla="val 261166"/>
                <a:gd name="f125" fmla="val 143165"/>
                <a:gd name="f126" fmla="val 273739"/>
                <a:gd name="f127" fmla="val 138307"/>
                <a:gd name="f128" fmla="val 276787"/>
                <a:gd name="f129" fmla="val 125925"/>
                <a:gd name="f130" fmla="val 276406"/>
                <a:gd name="f131" fmla="val 119828"/>
                <a:gd name="f132" fmla="val 276216"/>
                <a:gd name="f133" fmla="val 113542"/>
                <a:gd name="f134" fmla="val 276692"/>
                <a:gd name="f135" fmla="val 107446"/>
                <a:gd name="f136" fmla="val 277645"/>
                <a:gd name="f137" fmla="val 60869"/>
                <a:gd name="f138" fmla="val 284693"/>
                <a:gd name="f139" fmla="val 27912"/>
                <a:gd name="f140" fmla="val 328699"/>
                <a:gd name="f141" fmla="val 35246"/>
                <a:gd name="f142" fmla="val 373752"/>
                <a:gd name="f143" fmla="val 42200"/>
                <a:gd name="f144" fmla="val 416900"/>
                <a:gd name="f145" fmla="val 79538"/>
                <a:gd name="f146" fmla="val 446999"/>
                <a:gd name="f147" fmla="val 127449"/>
                <a:gd name="f148" fmla="val 448047"/>
                <a:gd name="f149" fmla="val 142403"/>
                <a:gd name="f150" fmla="val 448333"/>
                <a:gd name="f151" fmla="val 145832"/>
                <a:gd name="f152" fmla="val 450809"/>
                <a:gd name="f153" fmla="val 150785"/>
                <a:gd name="f154" fmla="val 464620"/>
                <a:gd name="f155" fmla="val 169835"/>
                <a:gd name="f156" fmla="val 517484"/>
                <a:gd name="f157" fmla="val 199457"/>
                <a:gd name="f158" fmla="val 563490"/>
                <a:gd name="f159" fmla="val 242415"/>
                <a:gd name="f160" fmla="val 599875"/>
                <a:gd name="f161" fmla="val 335570"/>
                <a:gd name="f162" fmla="val 678742"/>
                <a:gd name="f163" fmla="val 442536"/>
                <a:gd name="f164" fmla="val 699126"/>
                <a:gd name="f165" fmla="val 557979"/>
                <a:gd name="f166" fmla="val 665598"/>
                <a:gd name="f167" fmla="val 661325"/>
                <a:gd name="f168" fmla="val 635594"/>
                <a:gd name="f169" fmla="val 731048"/>
                <a:gd name="f170" fmla="val 566062"/>
                <a:gd name="f171" fmla="val 768767"/>
                <a:gd name="f172" fmla="val 465001"/>
                <a:gd name="f173" fmla="val 451000"/>
                <a:gd name="f174" fmla="val 777434"/>
                <a:gd name="f175" fmla="val 448142"/>
                <a:gd name="f176" fmla="val 792865"/>
                <a:gd name="f177" fmla="val 811344"/>
                <a:gd name="f178" fmla="val 828298"/>
                <a:gd name="f179" fmla="val 443379"/>
                <a:gd name="f180" fmla="val 844109"/>
                <a:gd name="f181" fmla="val 433759"/>
                <a:gd name="f182" fmla="val 877924"/>
                <a:gd name="f183" fmla="val 412995"/>
                <a:gd name="f184" fmla="val 893354"/>
                <a:gd name="f185" fmla="val 372990"/>
                <a:gd name="f186" fmla="val 881638"/>
                <a:gd name="f187" fmla="val 335747"/>
                <a:gd name="f188" fmla="val 870494"/>
                <a:gd name="f189" fmla="val 300219"/>
                <a:gd name="f190" fmla="val 831822"/>
                <a:gd name="f191" fmla="val 273930"/>
                <a:gd name="f192" fmla="val 794294"/>
                <a:gd name="f193" fmla="val 782197"/>
                <a:gd name="f194" fmla="val 277168"/>
                <a:gd name="f195" fmla="val 777149"/>
                <a:gd name="f196" fmla="val 772958"/>
                <a:gd name="f197" fmla="val 262404"/>
                <a:gd name="f198" fmla="val 768386"/>
                <a:gd name="f199" fmla="val 249927"/>
                <a:gd name="f200" fmla="val 764290"/>
                <a:gd name="f201" fmla="val 237354"/>
                <a:gd name="f202" fmla="val 758766"/>
                <a:gd name="f203" fmla="val 225257"/>
                <a:gd name="f204" fmla="val 703425"/>
                <a:gd name="f205" fmla="val 103432"/>
                <a:gd name="f206" fmla="val 577886"/>
                <a:gd name="f207" fmla="val 27709"/>
                <a:gd name="f208" fmla="val 443965"/>
                <a:gd name="f209" fmla="val 35424"/>
                <a:gd name="f210" fmla="val 440630"/>
                <a:gd name="f211" fmla="val 35614"/>
                <a:gd name="f212" fmla="val 436725"/>
                <a:gd name="f213" fmla="val 37615"/>
                <a:gd name="f214" fmla="val 434249"/>
                <a:gd name="f215" fmla="val 39996"/>
                <a:gd name="f216" fmla="val 412913"/>
                <a:gd name="f217" fmla="val 60570"/>
                <a:gd name="f218" fmla="val 411008"/>
                <a:gd name="f219" fmla="val 85144"/>
                <a:gd name="f220" fmla="val 420724"/>
                <a:gd name="f221" fmla="val 111624"/>
                <a:gd name="f222" fmla="val 425581"/>
                <a:gd name="f223" fmla="val 124959"/>
                <a:gd name="f224" fmla="val 435011"/>
                <a:gd name="f225" fmla="val 133531"/>
                <a:gd name="f226" fmla="val 448727"/>
                <a:gd name="f227" fmla="val 137722"/>
                <a:gd name="f228" fmla="val 475397"/>
                <a:gd name="f229" fmla="val 145819"/>
                <a:gd name="f230" fmla="val 507687"/>
                <a:gd name="f231" fmla="val 128674"/>
                <a:gd name="f232" fmla="val 513211"/>
                <a:gd name="f233" fmla="val 103242"/>
                <a:gd name="f234" fmla="val 516450"/>
                <a:gd name="f235" fmla="val 88383"/>
                <a:gd name="f236" fmla="val 510925"/>
                <a:gd name="f237" fmla="val 79429"/>
                <a:gd name="f238" fmla="val 495875"/>
                <a:gd name="f239" fmla="val 77524"/>
                <a:gd name="f240" fmla="val 486827"/>
                <a:gd name="f241" fmla="val 76381"/>
                <a:gd name="f242" fmla="val 477492"/>
                <a:gd name="f243" fmla="val 77334"/>
                <a:gd name="f244" fmla="val 466063"/>
                <a:gd name="f245" fmla="val 474159"/>
                <a:gd name="f246" fmla="val 73143"/>
                <a:gd name="f247" fmla="val 480922"/>
                <a:gd name="f248" fmla="val 68476"/>
                <a:gd name="f249" fmla="val 488351"/>
                <a:gd name="f250" fmla="val 66190"/>
                <a:gd name="f251" fmla="val 515878"/>
                <a:gd name="f252" fmla="val 57617"/>
                <a:gd name="f253" fmla="val 538072"/>
                <a:gd name="f254" fmla="val 73714"/>
                <a:gd name="f255" fmla="val 538262"/>
                <a:gd name="f256" fmla="val 538357"/>
                <a:gd name="f257" fmla="val 110957"/>
                <a:gd name="f258" fmla="val 536643"/>
                <a:gd name="f259" fmla="val 120196"/>
                <a:gd name="f260" fmla="val 533404"/>
                <a:gd name="f261" fmla="val 128102"/>
                <a:gd name="f262" fmla="val 518831"/>
                <a:gd name="f263" fmla="val 164202"/>
                <a:gd name="f264" fmla="val 473682"/>
                <a:gd name="f265" fmla="val 182585"/>
                <a:gd name="f266" fmla="val 435678"/>
                <a:gd name="f267" fmla="val 169726"/>
                <a:gd name="f268" fmla="val 380052"/>
                <a:gd name="f269" fmla="val 150867"/>
                <a:gd name="f270" fmla="val 377766"/>
                <a:gd name="f271" fmla="val 78001"/>
                <a:gd name="f272" fmla="val 401959"/>
                <a:gd name="f273" fmla="val 48473"/>
                <a:gd name="f274" fmla="val 404150"/>
                <a:gd name="f275" fmla="val 45520"/>
                <a:gd name="f276" fmla="val 42853"/>
                <a:gd name="f277" fmla="+- 0 0 -90"/>
                <a:gd name="f278" fmla="*/ f3 1 918976"/>
                <a:gd name="f279" fmla="*/ f4 1 714904"/>
                <a:gd name="f280" fmla="val f5"/>
                <a:gd name="f281" fmla="val f6"/>
                <a:gd name="f282" fmla="val f7"/>
                <a:gd name="f283" fmla="*/ f277 f0 1"/>
                <a:gd name="f284" fmla="+- f282 0 f280"/>
                <a:gd name="f285" fmla="+- f281 0 f280"/>
                <a:gd name="f286" fmla="*/ f283 1 f2"/>
                <a:gd name="f287" fmla="*/ f285 1 918976"/>
                <a:gd name="f288" fmla="*/ f284 1 714904"/>
                <a:gd name="f289" fmla="*/ 918881 f285 1"/>
                <a:gd name="f290" fmla="*/ 383944 f284 1"/>
                <a:gd name="f291" fmla="*/ 895831 f285 1"/>
                <a:gd name="f292" fmla="*/ 430997 f284 1"/>
                <a:gd name="f293" fmla="*/ 809057 f285 1"/>
                <a:gd name="f294" fmla="*/ 481194 f284 1"/>
                <a:gd name="f295" fmla="*/ 794865 f285 1"/>
                <a:gd name="f296" fmla="*/ 492529 f284 1"/>
                <a:gd name="f297" fmla="*/ 509211 f285 1"/>
                <a:gd name="f298" fmla="*/ 711032 f284 1"/>
                <a:gd name="f299" fmla="*/ 237653 f285 1"/>
                <a:gd name="f300" fmla="*/ 640547 f284 1"/>
                <a:gd name="f301" fmla="*/ 125258 f285 1"/>
                <a:gd name="f302" fmla="*/ 493386 f284 1"/>
                <a:gd name="f303" fmla="*/ 108970 f285 1"/>
                <a:gd name="f304" fmla="*/ 481099 f284 1"/>
                <a:gd name="f305" fmla="*/ 671 f285 1"/>
                <a:gd name="f306" fmla="*/ 374609 f284 1"/>
                <a:gd name="f307" fmla="*/ 98969 f285 1"/>
                <a:gd name="f308" fmla="*/ 244879 f284 1"/>
                <a:gd name="f309" fmla="*/ 124782 f285 1"/>
                <a:gd name="f310" fmla="*/ 223543 f284 1"/>
                <a:gd name="f311" fmla="*/ 366336 f285 1"/>
                <a:gd name="f312" fmla="*/ 12278 f284 1"/>
                <a:gd name="f313" fmla="*/ 755051 f285 1"/>
                <a:gd name="f314" fmla="*/ 149819 f284 1"/>
                <a:gd name="f315" fmla="*/ 799914 f285 1"/>
                <a:gd name="f316" fmla="*/ 234687 f284 1"/>
                <a:gd name="f317" fmla="*/ 809629 f285 1"/>
                <a:gd name="f318" fmla="*/ 242593 f284 1"/>
                <a:gd name="f319" fmla="*/ 917452 f285 1"/>
                <a:gd name="f320" fmla="*/ 336414 f284 1"/>
                <a:gd name="f321" fmla="*/ 918976 f285 1"/>
                <a:gd name="f322" fmla="*/ 339557 f284 1"/>
                <a:gd name="f323" fmla="*/ 409960 f285 1"/>
                <a:gd name="f324" fmla="*/ 39043 f284 1"/>
                <a:gd name="f325" fmla="*/ 403388 f285 1"/>
                <a:gd name="f326" fmla="*/ 185932 f285 1"/>
                <a:gd name="f327" fmla="*/ 180109 f284 1"/>
                <a:gd name="f328" fmla="*/ 147165 f285 1"/>
                <a:gd name="f329" fmla="*/ 261166 f284 1"/>
                <a:gd name="f330" fmla="*/ 125925 f285 1"/>
                <a:gd name="f331" fmla="*/ 276406 f284 1"/>
                <a:gd name="f332" fmla="*/ 107446 f285 1"/>
                <a:gd name="f333" fmla="*/ 277645 f284 1"/>
                <a:gd name="f334" fmla="*/ 35246 f285 1"/>
                <a:gd name="f335" fmla="*/ 373752 f284 1"/>
                <a:gd name="f336" fmla="*/ 127449 f285 1"/>
                <a:gd name="f337" fmla="*/ 448047 f284 1"/>
                <a:gd name="f338" fmla="*/ 150785 f285 1"/>
                <a:gd name="f339" fmla="*/ 464620 f284 1"/>
                <a:gd name="f340" fmla="*/ 242415 f285 1"/>
                <a:gd name="f341" fmla="*/ 599875 f284 1"/>
                <a:gd name="f342" fmla="*/ 557979 f285 1"/>
                <a:gd name="f343" fmla="*/ 665598 f284 1"/>
                <a:gd name="f344" fmla="*/ 768767 f285 1"/>
                <a:gd name="f345" fmla="*/ 465001 f284 1"/>
                <a:gd name="f346" fmla="*/ 792865 f285 1"/>
                <a:gd name="f347" fmla="*/ 844109 f285 1"/>
                <a:gd name="f348" fmla="*/ 433759 f284 1"/>
                <a:gd name="f349" fmla="*/ 881638 f285 1"/>
                <a:gd name="f350" fmla="*/ 335747 f284 1"/>
                <a:gd name="f351" fmla="*/ 794294 f285 1"/>
                <a:gd name="f352" fmla="*/ 772958 f285 1"/>
                <a:gd name="f353" fmla="*/ 262404 f284 1"/>
                <a:gd name="f354" fmla="*/ 758766 f285 1"/>
                <a:gd name="f355" fmla="*/ 225257 f284 1"/>
                <a:gd name="f356" fmla="*/ 443965 f285 1"/>
                <a:gd name="f357" fmla="*/ 35424 f284 1"/>
                <a:gd name="f358" fmla="*/ 434249 f285 1"/>
                <a:gd name="f359" fmla="*/ 39996 f284 1"/>
                <a:gd name="f360" fmla="*/ 420724 f285 1"/>
                <a:gd name="f361" fmla="*/ 111624 f284 1"/>
                <a:gd name="f362" fmla="*/ 448727 f285 1"/>
                <a:gd name="f363" fmla="*/ 137722 f284 1"/>
                <a:gd name="f364" fmla="*/ 513211 f285 1"/>
                <a:gd name="f365" fmla="*/ 103242 f284 1"/>
                <a:gd name="f366" fmla="*/ 495875 f285 1"/>
                <a:gd name="f367" fmla="*/ 77524 f284 1"/>
                <a:gd name="f368" fmla="*/ 466063 f285 1"/>
                <a:gd name="f369" fmla="*/ 77334 f284 1"/>
                <a:gd name="f370" fmla="*/ 488351 f285 1"/>
                <a:gd name="f371" fmla="*/ 66190 f284 1"/>
                <a:gd name="f372" fmla="*/ 538262 f285 1"/>
                <a:gd name="f373" fmla="*/ 102385 f284 1"/>
                <a:gd name="f374" fmla="*/ 533404 f285 1"/>
                <a:gd name="f375" fmla="*/ 128102 f284 1"/>
                <a:gd name="f376" fmla="*/ 435678 f285 1"/>
                <a:gd name="f377" fmla="*/ 169726 f284 1"/>
                <a:gd name="f378" fmla="*/ 401959 f285 1"/>
                <a:gd name="f379" fmla="*/ 48473 f284 1"/>
                <a:gd name="f380" fmla="+- f286 0 f1"/>
                <a:gd name="f381" fmla="*/ f289 1 918976"/>
                <a:gd name="f382" fmla="*/ f290 1 714904"/>
                <a:gd name="f383" fmla="*/ f291 1 918976"/>
                <a:gd name="f384" fmla="*/ f292 1 714904"/>
                <a:gd name="f385" fmla="*/ f293 1 918976"/>
                <a:gd name="f386" fmla="*/ f294 1 714904"/>
                <a:gd name="f387" fmla="*/ f295 1 918976"/>
                <a:gd name="f388" fmla="*/ f296 1 714904"/>
                <a:gd name="f389" fmla="*/ f297 1 918976"/>
                <a:gd name="f390" fmla="*/ f298 1 714904"/>
                <a:gd name="f391" fmla="*/ f299 1 918976"/>
                <a:gd name="f392" fmla="*/ f300 1 714904"/>
                <a:gd name="f393" fmla="*/ f301 1 918976"/>
                <a:gd name="f394" fmla="*/ f302 1 714904"/>
                <a:gd name="f395" fmla="*/ f303 1 918976"/>
                <a:gd name="f396" fmla="*/ f304 1 714904"/>
                <a:gd name="f397" fmla="*/ f305 1 918976"/>
                <a:gd name="f398" fmla="*/ f306 1 714904"/>
                <a:gd name="f399" fmla="*/ f307 1 918976"/>
                <a:gd name="f400" fmla="*/ f308 1 714904"/>
                <a:gd name="f401" fmla="*/ f309 1 918976"/>
                <a:gd name="f402" fmla="*/ f310 1 714904"/>
                <a:gd name="f403" fmla="*/ f311 1 918976"/>
                <a:gd name="f404" fmla="*/ f312 1 714904"/>
                <a:gd name="f405" fmla="*/ f313 1 918976"/>
                <a:gd name="f406" fmla="*/ f314 1 714904"/>
                <a:gd name="f407" fmla="*/ f315 1 918976"/>
                <a:gd name="f408" fmla="*/ f316 1 714904"/>
                <a:gd name="f409" fmla="*/ f317 1 918976"/>
                <a:gd name="f410" fmla="*/ f318 1 714904"/>
                <a:gd name="f411" fmla="*/ f319 1 918976"/>
                <a:gd name="f412" fmla="*/ f320 1 714904"/>
                <a:gd name="f413" fmla="*/ f321 1 918976"/>
                <a:gd name="f414" fmla="*/ f322 1 714904"/>
                <a:gd name="f415" fmla="*/ f323 1 918976"/>
                <a:gd name="f416" fmla="*/ f324 1 714904"/>
                <a:gd name="f417" fmla="*/ f325 1 918976"/>
                <a:gd name="f418" fmla="*/ f326 1 918976"/>
                <a:gd name="f419" fmla="*/ f327 1 714904"/>
                <a:gd name="f420" fmla="*/ f328 1 918976"/>
                <a:gd name="f421" fmla="*/ f329 1 714904"/>
                <a:gd name="f422" fmla="*/ f330 1 918976"/>
                <a:gd name="f423" fmla="*/ f331 1 714904"/>
                <a:gd name="f424" fmla="*/ f332 1 918976"/>
                <a:gd name="f425" fmla="*/ f333 1 714904"/>
                <a:gd name="f426" fmla="*/ f334 1 918976"/>
                <a:gd name="f427" fmla="*/ f335 1 714904"/>
                <a:gd name="f428" fmla="*/ f336 1 918976"/>
                <a:gd name="f429" fmla="*/ f337 1 714904"/>
                <a:gd name="f430" fmla="*/ f338 1 918976"/>
                <a:gd name="f431" fmla="*/ f339 1 714904"/>
                <a:gd name="f432" fmla="*/ f340 1 918976"/>
                <a:gd name="f433" fmla="*/ f341 1 714904"/>
                <a:gd name="f434" fmla="*/ f342 1 918976"/>
                <a:gd name="f435" fmla="*/ f343 1 714904"/>
                <a:gd name="f436" fmla="*/ f344 1 918976"/>
                <a:gd name="f437" fmla="*/ f345 1 714904"/>
                <a:gd name="f438" fmla="*/ f346 1 918976"/>
                <a:gd name="f439" fmla="*/ f347 1 918976"/>
                <a:gd name="f440" fmla="*/ f348 1 714904"/>
                <a:gd name="f441" fmla="*/ f349 1 918976"/>
                <a:gd name="f442" fmla="*/ f350 1 714904"/>
                <a:gd name="f443" fmla="*/ f351 1 918976"/>
                <a:gd name="f444" fmla="*/ f352 1 918976"/>
                <a:gd name="f445" fmla="*/ f353 1 714904"/>
                <a:gd name="f446" fmla="*/ f354 1 918976"/>
                <a:gd name="f447" fmla="*/ f355 1 714904"/>
                <a:gd name="f448" fmla="*/ f356 1 918976"/>
                <a:gd name="f449" fmla="*/ f357 1 714904"/>
                <a:gd name="f450" fmla="*/ f358 1 918976"/>
                <a:gd name="f451" fmla="*/ f359 1 714904"/>
                <a:gd name="f452" fmla="*/ f360 1 918976"/>
                <a:gd name="f453" fmla="*/ f361 1 714904"/>
                <a:gd name="f454" fmla="*/ f362 1 918976"/>
                <a:gd name="f455" fmla="*/ f363 1 714904"/>
                <a:gd name="f456" fmla="*/ f364 1 918976"/>
                <a:gd name="f457" fmla="*/ f365 1 714904"/>
                <a:gd name="f458" fmla="*/ f366 1 918976"/>
                <a:gd name="f459" fmla="*/ f367 1 714904"/>
                <a:gd name="f460" fmla="*/ f368 1 918976"/>
                <a:gd name="f461" fmla="*/ f369 1 714904"/>
                <a:gd name="f462" fmla="*/ f370 1 918976"/>
                <a:gd name="f463" fmla="*/ f371 1 714904"/>
                <a:gd name="f464" fmla="*/ f372 1 918976"/>
                <a:gd name="f465" fmla="*/ f373 1 714904"/>
                <a:gd name="f466" fmla="*/ f374 1 918976"/>
                <a:gd name="f467" fmla="*/ f375 1 714904"/>
                <a:gd name="f468" fmla="*/ f376 1 918976"/>
                <a:gd name="f469" fmla="*/ f377 1 714904"/>
                <a:gd name="f470" fmla="*/ f378 1 918976"/>
                <a:gd name="f471" fmla="*/ f379 1 714904"/>
                <a:gd name="f472" fmla="*/ f280 1 f287"/>
                <a:gd name="f473" fmla="*/ f281 1 f287"/>
                <a:gd name="f474" fmla="*/ f280 1 f288"/>
                <a:gd name="f475" fmla="*/ f282 1 f288"/>
                <a:gd name="f476" fmla="*/ f381 1 f287"/>
                <a:gd name="f477" fmla="*/ f382 1 f288"/>
                <a:gd name="f478" fmla="*/ f383 1 f287"/>
                <a:gd name="f479" fmla="*/ f384 1 f288"/>
                <a:gd name="f480" fmla="*/ f385 1 f287"/>
                <a:gd name="f481" fmla="*/ f386 1 f288"/>
                <a:gd name="f482" fmla="*/ f387 1 f287"/>
                <a:gd name="f483" fmla="*/ f388 1 f288"/>
                <a:gd name="f484" fmla="*/ f389 1 f287"/>
                <a:gd name="f485" fmla="*/ f390 1 f288"/>
                <a:gd name="f486" fmla="*/ f391 1 f287"/>
                <a:gd name="f487" fmla="*/ f392 1 f288"/>
                <a:gd name="f488" fmla="*/ f393 1 f287"/>
                <a:gd name="f489" fmla="*/ f394 1 f288"/>
                <a:gd name="f490" fmla="*/ f395 1 f287"/>
                <a:gd name="f491" fmla="*/ f396 1 f288"/>
                <a:gd name="f492" fmla="*/ f397 1 f287"/>
                <a:gd name="f493" fmla="*/ f398 1 f288"/>
                <a:gd name="f494" fmla="*/ f399 1 f287"/>
                <a:gd name="f495" fmla="*/ f400 1 f288"/>
                <a:gd name="f496" fmla="*/ f401 1 f287"/>
                <a:gd name="f497" fmla="*/ f402 1 f288"/>
                <a:gd name="f498" fmla="*/ f403 1 f287"/>
                <a:gd name="f499" fmla="*/ f404 1 f288"/>
                <a:gd name="f500" fmla="*/ f405 1 f287"/>
                <a:gd name="f501" fmla="*/ f406 1 f288"/>
                <a:gd name="f502" fmla="*/ f407 1 f287"/>
                <a:gd name="f503" fmla="*/ f408 1 f288"/>
                <a:gd name="f504" fmla="*/ f409 1 f287"/>
                <a:gd name="f505" fmla="*/ f410 1 f288"/>
                <a:gd name="f506" fmla="*/ f411 1 f287"/>
                <a:gd name="f507" fmla="*/ f412 1 f288"/>
                <a:gd name="f508" fmla="*/ f413 1 f287"/>
                <a:gd name="f509" fmla="*/ f414 1 f288"/>
                <a:gd name="f510" fmla="*/ f415 1 f287"/>
                <a:gd name="f511" fmla="*/ f416 1 f288"/>
                <a:gd name="f512" fmla="*/ f417 1 f287"/>
                <a:gd name="f513" fmla="*/ f418 1 f287"/>
                <a:gd name="f514" fmla="*/ f419 1 f288"/>
                <a:gd name="f515" fmla="*/ f420 1 f287"/>
                <a:gd name="f516" fmla="*/ f421 1 f288"/>
                <a:gd name="f517" fmla="*/ f422 1 f287"/>
                <a:gd name="f518" fmla="*/ f423 1 f288"/>
                <a:gd name="f519" fmla="*/ f424 1 f287"/>
                <a:gd name="f520" fmla="*/ f425 1 f288"/>
                <a:gd name="f521" fmla="*/ f426 1 f287"/>
                <a:gd name="f522" fmla="*/ f427 1 f288"/>
                <a:gd name="f523" fmla="*/ f428 1 f287"/>
                <a:gd name="f524" fmla="*/ f429 1 f288"/>
                <a:gd name="f525" fmla="*/ f430 1 f287"/>
                <a:gd name="f526" fmla="*/ f431 1 f288"/>
                <a:gd name="f527" fmla="*/ f432 1 f287"/>
                <a:gd name="f528" fmla="*/ f433 1 f288"/>
                <a:gd name="f529" fmla="*/ f434 1 f287"/>
                <a:gd name="f530" fmla="*/ f435 1 f288"/>
                <a:gd name="f531" fmla="*/ f436 1 f287"/>
                <a:gd name="f532" fmla="*/ f437 1 f288"/>
                <a:gd name="f533" fmla="*/ f438 1 f287"/>
                <a:gd name="f534" fmla="*/ f439 1 f287"/>
                <a:gd name="f535" fmla="*/ f440 1 f288"/>
                <a:gd name="f536" fmla="*/ f441 1 f287"/>
                <a:gd name="f537" fmla="*/ f442 1 f288"/>
                <a:gd name="f538" fmla="*/ f443 1 f287"/>
                <a:gd name="f539" fmla="*/ f444 1 f287"/>
                <a:gd name="f540" fmla="*/ f445 1 f288"/>
                <a:gd name="f541" fmla="*/ f446 1 f287"/>
                <a:gd name="f542" fmla="*/ f447 1 f288"/>
                <a:gd name="f543" fmla="*/ f448 1 f287"/>
                <a:gd name="f544" fmla="*/ f449 1 f288"/>
                <a:gd name="f545" fmla="*/ f450 1 f287"/>
                <a:gd name="f546" fmla="*/ f451 1 f288"/>
                <a:gd name="f547" fmla="*/ f452 1 f287"/>
                <a:gd name="f548" fmla="*/ f453 1 f288"/>
                <a:gd name="f549" fmla="*/ f454 1 f287"/>
                <a:gd name="f550" fmla="*/ f455 1 f288"/>
                <a:gd name="f551" fmla="*/ f456 1 f287"/>
                <a:gd name="f552" fmla="*/ f457 1 f288"/>
                <a:gd name="f553" fmla="*/ f458 1 f287"/>
                <a:gd name="f554" fmla="*/ f459 1 f288"/>
                <a:gd name="f555" fmla="*/ f460 1 f287"/>
                <a:gd name="f556" fmla="*/ f461 1 f288"/>
                <a:gd name="f557" fmla="*/ f462 1 f287"/>
                <a:gd name="f558" fmla="*/ f463 1 f288"/>
                <a:gd name="f559" fmla="*/ f464 1 f287"/>
                <a:gd name="f560" fmla="*/ f465 1 f288"/>
                <a:gd name="f561" fmla="*/ f466 1 f287"/>
                <a:gd name="f562" fmla="*/ f467 1 f288"/>
                <a:gd name="f563" fmla="*/ f468 1 f287"/>
                <a:gd name="f564" fmla="*/ f469 1 f288"/>
                <a:gd name="f565" fmla="*/ f470 1 f287"/>
                <a:gd name="f566" fmla="*/ f471 1 f288"/>
                <a:gd name="f567" fmla="*/ f472 f278 1"/>
                <a:gd name="f568" fmla="*/ f473 f278 1"/>
                <a:gd name="f569" fmla="*/ f475 f279 1"/>
                <a:gd name="f570" fmla="*/ f474 f279 1"/>
                <a:gd name="f571" fmla="*/ f476 f278 1"/>
                <a:gd name="f572" fmla="*/ f477 f279 1"/>
                <a:gd name="f573" fmla="*/ f478 f278 1"/>
                <a:gd name="f574" fmla="*/ f479 f279 1"/>
                <a:gd name="f575" fmla="*/ f480 f278 1"/>
                <a:gd name="f576" fmla="*/ f481 f279 1"/>
                <a:gd name="f577" fmla="*/ f482 f278 1"/>
                <a:gd name="f578" fmla="*/ f483 f279 1"/>
                <a:gd name="f579" fmla="*/ f484 f278 1"/>
                <a:gd name="f580" fmla="*/ f485 f279 1"/>
                <a:gd name="f581" fmla="*/ f486 f278 1"/>
                <a:gd name="f582" fmla="*/ f487 f279 1"/>
                <a:gd name="f583" fmla="*/ f488 f278 1"/>
                <a:gd name="f584" fmla="*/ f489 f279 1"/>
                <a:gd name="f585" fmla="*/ f490 f278 1"/>
                <a:gd name="f586" fmla="*/ f491 f279 1"/>
                <a:gd name="f587" fmla="*/ f492 f278 1"/>
                <a:gd name="f588" fmla="*/ f493 f279 1"/>
                <a:gd name="f589" fmla="*/ f494 f278 1"/>
                <a:gd name="f590" fmla="*/ f495 f279 1"/>
                <a:gd name="f591" fmla="*/ f496 f278 1"/>
                <a:gd name="f592" fmla="*/ f497 f279 1"/>
                <a:gd name="f593" fmla="*/ f498 f278 1"/>
                <a:gd name="f594" fmla="*/ f499 f279 1"/>
                <a:gd name="f595" fmla="*/ f500 f278 1"/>
                <a:gd name="f596" fmla="*/ f501 f279 1"/>
                <a:gd name="f597" fmla="*/ f502 f278 1"/>
                <a:gd name="f598" fmla="*/ f503 f279 1"/>
                <a:gd name="f599" fmla="*/ f504 f278 1"/>
                <a:gd name="f600" fmla="*/ f505 f279 1"/>
                <a:gd name="f601" fmla="*/ f506 f278 1"/>
                <a:gd name="f602" fmla="*/ f507 f279 1"/>
                <a:gd name="f603" fmla="*/ f508 f278 1"/>
                <a:gd name="f604" fmla="*/ f509 f279 1"/>
                <a:gd name="f605" fmla="*/ f510 f278 1"/>
                <a:gd name="f606" fmla="*/ f511 f279 1"/>
                <a:gd name="f607" fmla="*/ f512 f278 1"/>
                <a:gd name="f608" fmla="*/ f513 f278 1"/>
                <a:gd name="f609" fmla="*/ f514 f279 1"/>
                <a:gd name="f610" fmla="*/ f515 f278 1"/>
                <a:gd name="f611" fmla="*/ f516 f279 1"/>
                <a:gd name="f612" fmla="*/ f517 f278 1"/>
                <a:gd name="f613" fmla="*/ f518 f279 1"/>
                <a:gd name="f614" fmla="*/ f519 f278 1"/>
                <a:gd name="f615" fmla="*/ f520 f279 1"/>
                <a:gd name="f616" fmla="*/ f521 f278 1"/>
                <a:gd name="f617" fmla="*/ f522 f279 1"/>
                <a:gd name="f618" fmla="*/ f523 f278 1"/>
                <a:gd name="f619" fmla="*/ f524 f279 1"/>
                <a:gd name="f620" fmla="*/ f525 f278 1"/>
                <a:gd name="f621" fmla="*/ f526 f279 1"/>
                <a:gd name="f622" fmla="*/ f527 f278 1"/>
                <a:gd name="f623" fmla="*/ f528 f279 1"/>
                <a:gd name="f624" fmla="*/ f529 f278 1"/>
                <a:gd name="f625" fmla="*/ f530 f279 1"/>
                <a:gd name="f626" fmla="*/ f531 f278 1"/>
                <a:gd name="f627" fmla="*/ f532 f279 1"/>
                <a:gd name="f628" fmla="*/ f533 f278 1"/>
                <a:gd name="f629" fmla="*/ f534 f278 1"/>
                <a:gd name="f630" fmla="*/ f535 f279 1"/>
                <a:gd name="f631" fmla="*/ f536 f278 1"/>
                <a:gd name="f632" fmla="*/ f537 f279 1"/>
                <a:gd name="f633" fmla="*/ f538 f278 1"/>
                <a:gd name="f634" fmla="*/ f539 f278 1"/>
                <a:gd name="f635" fmla="*/ f540 f279 1"/>
                <a:gd name="f636" fmla="*/ f541 f278 1"/>
                <a:gd name="f637" fmla="*/ f542 f279 1"/>
                <a:gd name="f638" fmla="*/ f543 f278 1"/>
                <a:gd name="f639" fmla="*/ f544 f279 1"/>
                <a:gd name="f640" fmla="*/ f545 f278 1"/>
                <a:gd name="f641" fmla="*/ f546 f279 1"/>
                <a:gd name="f642" fmla="*/ f547 f278 1"/>
                <a:gd name="f643" fmla="*/ f548 f279 1"/>
                <a:gd name="f644" fmla="*/ f549 f278 1"/>
                <a:gd name="f645" fmla="*/ f550 f279 1"/>
                <a:gd name="f646" fmla="*/ f551 f278 1"/>
                <a:gd name="f647" fmla="*/ f552 f279 1"/>
                <a:gd name="f648" fmla="*/ f553 f278 1"/>
                <a:gd name="f649" fmla="*/ f554 f279 1"/>
                <a:gd name="f650" fmla="*/ f555 f278 1"/>
                <a:gd name="f651" fmla="*/ f556 f279 1"/>
                <a:gd name="f652" fmla="*/ f557 f278 1"/>
                <a:gd name="f653" fmla="*/ f558 f279 1"/>
                <a:gd name="f654" fmla="*/ f559 f278 1"/>
                <a:gd name="f655" fmla="*/ f560 f279 1"/>
                <a:gd name="f656" fmla="*/ f561 f278 1"/>
                <a:gd name="f657" fmla="*/ f562 f279 1"/>
                <a:gd name="f658" fmla="*/ f563 f278 1"/>
                <a:gd name="f659" fmla="*/ f564 f279 1"/>
                <a:gd name="f660" fmla="*/ f565 f278 1"/>
                <a:gd name="f661" fmla="*/ f566 f2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0">
                  <a:pos x="f571" y="f572"/>
                </a:cxn>
                <a:cxn ang="f380">
                  <a:pos x="f573" y="f574"/>
                </a:cxn>
                <a:cxn ang="f380">
                  <a:pos x="f575" y="f576"/>
                </a:cxn>
                <a:cxn ang="f380">
                  <a:pos x="f577" y="f578"/>
                </a:cxn>
                <a:cxn ang="f380">
                  <a:pos x="f579" y="f580"/>
                </a:cxn>
                <a:cxn ang="f380">
                  <a:pos x="f581" y="f582"/>
                </a:cxn>
                <a:cxn ang="f380">
                  <a:pos x="f583" y="f584"/>
                </a:cxn>
                <a:cxn ang="f380">
                  <a:pos x="f585" y="f586"/>
                </a:cxn>
                <a:cxn ang="f380">
                  <a:pos x="f587" y="f588"/>
                </a:cxn>
                <a:cxn ang="f380">
                  <a:pos x="f589" y="f590"/>
                </a:cxn>
                <a:cxn ang="f380">
                  <a:pos x="f591" y="f592"/>
                </a:cxn>
                <a:cxn ang="f380">
                  <a:pos x="f593" y="f594"/>
                </a:cxn>
                <a:cxn ang="f380">
                  <a:pos x="f595" y="f596"/>
                </a:cxn>
                <a:cxn ang="f380">
                  <a:pos x="f597" y="f598"/>
                </a:cxn>
                <a:cxn ang="f380">
                  <a:pos x="f599" y="f600"/>
                </a:cxn>
                <a:cxn ang="f380">
                  <a:pos x="f601" y="f602"/>
                </a:cxn>
                <a:cxn ang="f380">
                  <a:pos x="f603" y="f604"/>
                </a:cxn>
                <a:cxn ang="f380">
                  <a:pos x="f571" y="f572"/>
                </a:cxn>
                <a:cxn ang="f380">
                  <a:pos x="f605" y="f606"/>
                </a:cxn>
                <a:cxn ang="f380">
                  <a:pos x="f607" y="f606"/>
                </a:cxn>
                <a:cxn ang="f380">
                  <a:pos x="f608" y="f609"/>
                </a:cxn>
                <a:cxn ang="f380">
                  <a:pos x="f610" y="f611"/>
                </a:cxn>
                <a:cxn ang="f380">
                  <a:pos x="f612" y="f613"/>
                </a:cxn>
                <a:cxn ang="f380">
                  <a:pos x="f614" y="f615"/>
                </a:cxn>
                <a:cxn ang="f380">
                  <a:pos x="f616" y="f617"/>
                </a:cxn>
                <a:cxn ang="f380">
                  <a:pos x="f618" y="f619"/>
                </a:cxn>
                <a:cxn ang="f380">
                  <a:pos x="f620" y="f621"/>
                </a:cxn>
                <a:cxn ang="f380">
                  <a:pos x="f622" y="f623"/>
                </a:cxn>
                <a:cxn ang="f380">
                  <a:pos x="f624" y="f625"/>
                </a:cxn>
                <a:cxn ang="f380">
                  <a:pos x="f626" y="f627"/>
                </a:cxn>
                <a:cxn ang="f380">
                  <a:pos x="f628" y="f619"/>
                </a:cxn>
                <a:cxn ang="f380">
                  <a:pos x="f629" y="f630"/>
                </a:cxn>
                <a:cxn ang="f380">
                  <a:pos x="f631" y="f632"/>
                </a:cxn>
                <a:cxn ang="f380">
                  <a:pos x="f633" y="f613"/>
                </a:cxn>
                <a:cxn ang="f380">
                  <a:pos x="f634" y="f635"/>
                </a:cxn>
                <a:cxn ang="f380">
                  <a:pos x="f636" y="f637"/>
                </a:cxn>
                <a:cxn ang="f380">
                  <a:pos x="f638" y="f639"/>
                </a:cxn>
                <a:cxn ang="f380">
                  <a:pos x="f640" y="f641"/>
                </a:cxn>
                <a:cxn ang="f380">
                  <a:pos x="f642" y="f643"/>
                </a:cxn>
                <a:cxn ang="f380">
                  <a:pos x="f644" y="f645"/>
                </a:cxn>
                <a:cxn ang="f380">
                  <a:pos x="f646" y="f647"/>
                </a:cxn>
                <a:cxn ang="f380">
                  <a:pos x="f648" y="f649"/>
                </a:cxn>
                <a:cxn ang="f380">
                  <a:pos x="f650" y="f651"/>
                </a:cxn>
                <a:cxn ang="f380">
                  <a:pos x="f652" y="f653"/>
                </a:cxn>
                <a:cxn ang="f380">
                  <a:pos x="f654" y="f655"/>
                </a:cxn>
                <a:cxn ang="f380">
                  <a:pos x="f656" y="f657"/>
                </a:cxn>
                <a:cxn ang="f380">
                  <a:pos x="f658" y="f659"/>
                </a:cxn>
                <a:cxn ang="f380">
                  <a:pos x="f660" y="f661"/>
                </a:cxn>
                <a:cxn ang="f380">
                  <a:pos x="f605" y="f606"/>
                </a:cxn>
              </a:cxnLst>
              <a:rect l="f567" t="f570" r="f568" b="f569"/>
              <a:pathLst>
                <a:path w="918976" h="714904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6" y="f104"/>
                  </a:cubicBezTo>
                  <a:cubicBezTo>
                    <a:pt x="f8" y="f105"/>
                    <a:pt x="f8" y="f106"/>
                    <a:pt x="f8" y="f9"/>
                  </a:cubicBezTo>
                  <a:close/>
                  <a:moveTo>
                    <a:pt x="f107" y="f108"/>
                  </a:moveTo>
                  <a:cubicBezTo>
                    <a:pt x="f109" y="f108"/>
                    <a:pt x="f110" y="f111"/>
                    <a:pt x="f112" y="f108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2"/>
                  </a:cubicBezTo>
                  <a:cubicBezTo>
                    <a:pt x="f143" y="f144"/>
                    <a:pt x="f145" y="f146"/>
                    <a:pt x="f147" y="f148"/>
                  </a:cubicBezTo>
                  <a:cubicBezTo>
                    <a:pt x="f149" y="f150"/>
                    <a:pt x="f151" y="f152"/>
                    <a:pt x="f153" y="f154"/>
                  </a:cubicBezTo>
                  <a:cubicBezTo>
                    <a:pt x="f155" y="f156"/>
                    <a:pt x="f157" y="f158"/>
                    <a:pt x="f159" y="f160"/>
                  </a:cubicBezTo>
                  <a:cubicBezTo>
                    <a:pt x="f161" y="f162"/>
                    <a:pt x="f163" y="f164"/>
                    <a:pt x="f165" y="f166"/>
                  </a:cubicBezTo>
                  <a:cubicBezTo>
                    <a:pt x="f167" y="f168"/>
                    <a:pt x="f169" y="f170"/>
                    <a:pt x="f171" y="f172"/>
                  </a:cubicBezTo>
                  <a:cubicBezTo>
                    <a:pt x="f82" y="f173"/>
                    <a:pt x="f174" y="f175"/>
                    <a:pt x="f176" y="f148"/>
                  </a:cubicBezTo>
                  <a:cubicBezTo>
                    <a:pt x="f177" y="f148"/>
                    <a:pt x="f178" y="f179"/>
                    <a:pt x="f180" y="f181"/>
                  </a:cubicBezTo>
                  <a:cubicBezTo>
                    <a:pt x="f182" y="f183"/>
                    <a:pt x="f184" y="f185"/>
                    <a:pt x="f186" y="f187"/>
                  </a:cubicBezTo>
                  <a:cubicBezTo>
                    <a:pt x="f188" y="f189"/>
                    <a:pt x="f190" y="f191"/>
                    <a:pt x="f192" y="f130"/>
                  </a:cubicBezTo>
                  <a:cubicBezTo>
                    <a:pt x="f193" y="f194"/>
                    <a:pt x="f195" y="f126"/>
                    <a:pt x="f196" y="f197"/>
                  </a:cubicBezTo>
                  <a:cubicBezTo>
                    <a:pt x="f198" y="f199"/>
                    <a:pt x="f200" y="f201"/>
                    <a:pt x="f202" y="f203"/>
                  </a:cubicBez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8" y="f239"/>
                  </a:cubicBezTo>
                  <a:cubicBezTo>
                    <a:pt x="f240" y="f241"/>
                    <a:pt x="f242" y="f243"/>
                    <a:pt x="f244" y="f243"/>
                  </a:cubicBezTo>
                  <a:cubicBezTo>
                    <a:pt x="f245" y="f246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116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268" y="f269"/>
                    <a:pt x="f270" y="f271"/>
                    <a:pt x="f272" y="f273"/>
                  </a:cubicBezTo>
                  <a:cubicBezTo>
                    <a:pt x="f274" y="f275"/>
                    <a:pt x="f109" y="f276"/>
                    <a:pt x="f107" y="f10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7" name="Forma libre: forma 13">
              <a:extLst>
                <a:ext uri="{FF2B5EF4-FFF2-40B4-BE49-F238E27FC236}">
                  <a16:creationId xmlns:a16="http://schemas.microsoft.com/office/drawing/2014/main" id="{D10DFDB4-C826-48B9-991C-9997EEF94453}"/>
                </a:ext>
              </a:extLst>
            </p:cNvPr>
            <p:cNvSpPr/>
            <p:nvPr/>
          </p:nvSpPr>
          <p:spPr>
            <a:xfrm>
              <a:off x="171568" y="32095"/>
              <a:ext cx="338958" cy="7106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6271"/>
                <a:gd name="f7" fmla="val 1354990"/>
                <a:gd name="f8" fmla="val 548836"/>
                <a:gd name="f9" fmla="val 4667"/>
                <a:gd name="f10" fmla="val 533406"/>
                <a:gd name="f11" fmla="val 7334"/>
                <a:gd name="f12" fmla="val 517023"/>
                <a:gd name="f13" fmla="val 14383"/>
                <a:gd name="f14" fmla="val 502830"/>
                <a:gd name="f15" fmla="val 40196"/>
                <a:gd name="f16" fmla="val 450728"/>
                <a:gd name="f17" fmla="val 83058"/>
                <a:gd name="f18" fmla="val 422820"/>
                <a:gd name="f19" fmla="val 141256"/>
                <a:gd name="f20" fmla="val 421677"/>
                <a:gd name="f21" fmla="val 227647"/>
                <a:gd name="f22" fmla="val 420058"/>
                <a:gd name="f23" fmla="val 314039"/>
                <a:gd name="f24" fmla="val 420249"/>
                <a:gd name="f25" fmla="val 400431"/>
                <a:gd name="f26" fmla="val 419677"/>
                <a:gd name="f27" fmla="val 403574"/>
                <a:gd name="f28" fmla="val 406813"/>
                <a:gd name="f29" fmla="val 412052"/>
                <a:gd name="f30" fmla="val 406818"/>
                <a:gd name="f31" fmla="val 411861"/>
                <a:gd name="f32" fmla="val 394817"/>
                <a:gd name="f33" fmla="val 382815"/>
                <a:gd name="f34" fmla="val 413480"/>
                <a:gd name="f35" fmla="val 304139"/>
                <a:gd name="f36" fmla="val 415004"/>
                <a:gd name="f37" fmla="val 225367"/>
                <a:gd name="f38" fmla="val 416528"/>
                <a:gd name="f39" fmla="val 146691"/>
                <a:gd name="f40" fmla="val 417576"/>
                <a:gd name="f41" fmla="val 90588"/>
                <a:gd name="f42" fmla="val 441198"/>
                <a:gd name="f43" fmla="val 47059"/>
                <a:gd name="f44" fmla="val 490252"/>
                <a:gd name="f45" fmla="val 19437"/>
                <a:gd name="f46" fmla="val 504539"/>
                <a:gd name="f47" fmla="val 11340"/>
                <a:gd name="f48" fmla="val 521589"/>
                <a:gd name="f49" fmla="val 8102"/>
                <a:gd name="f50" fmla="val 537496"/>
                <a:gd name="f51" fmla="val 2958"/>
                <a:gd name="f52" fmla="val 539687"/>
                <a:gd name="f53" fmla="val 2292"/>
                <a:gd name="f54" fmla="val 557689"/>
                <a:gd name="f55" fmla="val -1137"/>
                <a:gd name="f56" fmla="val 558927"/>
                <a:gd name="f57" fmla="val 387"/>
                <a:gd name="f58" fmla="val 567023"/>
                <a:gd name="f59" fmla="val 9912"/>
                <a:gd name="f60" fmla="val 560451"/>
                <a:gd name="f61" fmla="val 23723"/>
                <a:gd name="f62" fmla="val 568262"/>
                <a:gd name="f63" fmla="val 33534"/>
                <a:gd name="f64" fmla="val 567785"/>
                <a:gd name="f65" fmla="val 34391"/>
                <a:gd name="f66" fmla="val 567309"/>
                <a:gd name="f67" fmla="val 35343"/>
                <a:gd name="f68" fmla="val 562070"/>
                <a:gd name="f69" fmla="val 556451"/>
                <a:gd name="f70" fmla="val 34200"/>
                <a:gd name="f71" fmla="val 551212"/>
                <a:gd name="f72" fmla="val 33438"/>
                <a:gd name="f73" fmla="val 547878"/>
                <a:gd name="f74" fmla="val 32962"/>
                <a:gd name="f75" fmla="val 543878"/>
                <a:gd name="f76" fmla="val 31533"/>
                <a:gd name="f77" fmla="val 541211"/>
                <a:gd name="f78" fmla="val 32772"/>
                <a:gd name="f79" fmla="val 527399"/>
                <a:gd name="f80" fmla="val 39249"/>
                <a:gd name="f81" fmla="val 513207"/>
                <a:gd name="f82" fmla="val 45249"/>
                <a:gd name="f83" fmla="val 500444"/>
                <a:gd name="f84" fmla="val 53536"/>
                <a:gd name="f85" fmla="val 468535"/>
                <a:gd name="f86" fmla="val 74301"/>
                <a:gd name="f87" fmla="val 452057"/>
                <a:gd name="f88" fmla="val 104495"/>
                <a:gd name="f89" fmla="val 451199"/>
                <a:gd name="f90" fmla="val 142500"/>
                <a:gd name="f91" fmla="val 449009"/>
                <a:gd name="f92" fmla="val 239750"/>
                <a:gd name="f93" fmla="val 447294"/>
                <a:gd name="f94" fmla="val 337095"/>
                <a:gd name="f95" fmla="val 445294"/>
                <a:gd name="f96" fmla="val 434346"/>
                <a:gd name="f97" fmla="val 445008"/>
                <a:gd name="f98" fmla="val 448252"/>
                <a:gd name="f99" fmla="val 438817"/>
                <a:gd name="f100" fmla="val 453872"/>
                <a:gd name="f101" fmla="val 423863"/>
                <a:gd name="f102" fmla="val 453967"/>
                <a:gd name="f103" fmla="val 330708"/>
                <a:gd name="f104" fmla="val 454634"/>
                <a:gd name="f105" fmla="val 237458"/>
                <a:gd name="f106" fmla="val 455682"/>
                <a:gd name="f107" fmla="val 144304"/>
                <a:gd name="f108" fmla="val 87535"/>
                <a:gd name="f109" fmla="val 43434"/>
                <a:gd name="f110" fmla="val 497401"/>
                <a:gd name="f111" fmla="val 35814"/>
                <a:gd name="f112" fmla="val 547122"/>
                <a:gd name="f113" fmla="val 34862"/>
                <a:gd name="f114" fmla="val 553218"/>
                <a:gd name="f115" fmla="val 34480"/>
                <a:gd name="f116" fmla="val 559409"/>
                <a:gd name="f117" fmla="val 565600"/>
                <a:gd name="f118" fmla="val 34385"/>
                <a:gd name="f119" fmla="val 641133"/>
                <a:gd name="f120" fmla="val 34290"/>
                <a:gd name="f121" fmla="val 716571"/>
                <a:gd name="f122" fmla="val 792105"/>
                <a:gd name="f123" fmla="val 34576"/>
                <a:gd name="f124" fmla="val 837825"/>
                <a:gd name="f125" fmla="val 56483"/>
                <a:gd name="f126" fmla="val 870781"/>
                <a:gd name="f127" fmla="val 96012"/>
                <a:gd name="f128" fmla="val 891926"/>
                <a:gd name="f129" fmla="val 111919"/>
                <a:gd name="f130" fmla="val 900404"/>
                <a:gd name="f131" fmla="val 130016"/>
                <a:gd name="f132" fmla="val 902214"/>
                <a:gd name="f133" fmla="val 148304"/>
                <a:gd name="f134" fmla="val 241745"/>
                <a:gd name="f135" fmla="val 901928"/>
                <a:gd name="f136" fmla="val 335280"/>
                <a:gd name="f137" fmla="val 902118"/>
                <a:gd name="f138" fmla="val 428720"/>
                <a:gd name="f139" fmla="val 445103"/>
                <a:gd name="f140" fmla="val 451009"/>
                <a:gd name="f141" fmla="val 908024"/>
                <a:gd name="f142" fmla="val 924502"/>
                <a:gd name="f143" fmla="val 1019752"/>
                <a:gd name="f144" fmla="val 1115002"/>
                <a:gd name="f145" fmla="val 1210252"/>
                <a:gd name="f146" fmla="val 1272450"/>
                <a:gd name="f147" fmla="val 498443"/>
                <a:gd name="f148" fmla="val 1320171"/>
                <a:gd name="f149" fmla="val 560546"/>
                <a:gd name="f150" fmla="val 1320552"/>
                <a:gd name="f151" fmla="val 585883"/>
                <a:gd name="f152" fmla="val 1320647"/>
                <a:gd name="f153" fmla="val 611314"/>
                <a:gd name="f154" fmla="val 636651"/>
                <a:gd name="f155" fmla="val 639794"/>
                <a:gd name="f156" fmla="val 643033"/>
                <a:gd name="f157" fmla="val 642652"/>
                <a:gd name="f158" fmla="val 1326171"/>
                <a:gd name="f159" fmla="val 639413"/>
                <a:gd name="f160" fmla="val 1331219"/>
                <a:gd name="f161" fmla="val 635794"/>
                <a:gd name="f162" fmla="val 1336839"/>
                <a:gd name="f163" fmla="val 621887"/>
                <a:gd name="f164" fmla="val 1339411"/>
                <a:gd name="f165" fmla="val 620649"/>
                <a:gd name="f166" fmla="val 1340364"/>
                <a:gd name="f167" fmla="val 616077"/>
                <a:gd name="f168" fmla="val 1353413"/>
                <a:gd name="f169" fmla="val 573691"/>
                <a:gd name="f170" fmla="val 1354937"/>
                <a:gd name="f171" fmla="val 530543"/>
                <a:gd name="f172" fmla="val 1360080"/>
                <a:gd name="f173" fmla="val 490919"/>
                <a:gd name="f174" fmla="val 1337220"/>
                <a:gd name="f175" fmla="val 443198"/>
                <a:gd name="f176" fmla="val 1309598"/>
                <a:gd name="f177" fmla="val 417386"/>
                <a:gd name="f178" fmla="val 1267974"/>
                <a:gd name="f179" fmla="val 416909"/>
                <a:gd name="f180" fmla="val 1212824"/>
                <a:gd name="f181" fmla="val 416052"/>
                <a:gd name="f182" fmla="val 1124051"/>
                <a:gd name="f183" fmla="val 416719"/>
                <a:gd name="f184" fmla="val 1035278"/>
                <a:gd name="f185" fmla="val 416814"/>
                <a:gd name="f186" fmla="val 946505"/>
                <a:gd name="f187" fmla="val 943552"/>
                <a:gd name="f188" fmla="val 940694"/>
                <a:gd name="f189" fmla="val 936503"/>
                <a:gd name="f190" fmla="val 412813"/>
                <a:gd name="f191" fmla="val 409480"/>
                <a:gd name="f192" fmla="val 406051"/>
                <a:gd name="f193" fmla="val 318802"/>
                <a:gd name="f194" fmla="val 231458"/>
                <a:gd name="f195" fmla="val 936599"/>
                <a:gd name="f196" fmla="val 144209"/>
                <a:gd name="f197" fmla="val 77629"/>
                <a:gd name="f198" fmla="val 936408"/>
                <a:gd name="f199" fmla="val 21336"/>
                <a:gd name="f200" fmla="val 893165"/>
                <a:gd name="f201" fmla="val 4763"/>
                <a:gd name="f202" fmla="val 829728"/>
                <a:gd name="f203" fmla="val 2953"/>
                <a:gd name="f204" fmla="val 822966"/>
                <a:gd name="f205" fmla="val 1619"/>
                <a:gd name="f206" fmla="val 816108"/>
                <a:gd name="f207" fmla="val 809250"/>
                <a:gd name="f208" fmla="val 722286"/>
                <a:gd name="f209" fmla="val 635514"/>
                <a:gd name="f210" fmla="+- 0 0 -90"/>
                <a:gd name="f211" fmla="*/ f3 1 646271"/>
                <a:gd name="f212" fmla="*/ f4 1 1354990"/>
                <a:gd name="f213" fmla="val f5"/>
                <a:gd name="f214" fmla="val f6"/>
                <a:gd name="f215" fmla="val f7"/>
                <a:gd name="f216" fmla="*/ f210 f0 1"/>
                <a:gd name="f217" fmla="+- f215 0 f213"/>
                <a:gd name="f218" fmla="+- f214 0 f213"/>
                <a:gd name="f219" fmla="*/ f216 1 f2"/>
                <a:gd name="f220" fmla="*/ f218 1 646271"/>
                <a:gd name="f221" fmla="*/ f217 1 1354990"/>
                <a:gd name="f222" fmla="*/ 0 f218 1"/>
                <a:gd name="f223" fmla="*/ 548836 f217 1"/>
                <a:gd name="f224" fmla="*/ 14383 f218 1"/>
                <a:gd name="f225" fmla="*/ 502830 f217 1"/>
                <a:gd name="f226" fmla="*/ 141256 f218 1"/>
                <a:gd name="f227" fmla="*/ 421677 f217 1"/>
                <a:gd name="f228" fmla="*/ 400431 f218 1"/>
                <a:gd name="f229" fmla="*/ 419677 f217 1"/>
                <a:gd name="f230" fmla="*/ 412052 f218 1"/>
                <a:gd name="f231" fmla="*/ 382815 f217 1"/>
                <a:gd name="f232" fmla="*/ 416528 f218 1"/>
                <a:gd name="f233" fmla="*/ 146691 f217 1"/>
                <a:gd name="f234" fmla="*/ 490252 f218 1"/>
                <a:gd name="f235" fmla="*/ 19437 f217 1"/>
                <a:gd name="f236" fmla="*/ 537496 f218 1"/>
                <a:gd name="f237" fmla="*/ 2958 f217 1"/>
                <a:gd name="f238" fmla="*/ 558927 f218 1"/>
                <a:gd name="f239" fmla="*/ 387 f217 1"/>
                <a:gd name="f240" fmla="*/ 568262 f218 1"/>
                <a:gd name="f241" fmla="*/ 33534 f217 1"/>
                <a:gd name="f242" fmla="*/ 567309 f218 1"/>
                <a:gd name="f243" fmla="*/ 35343 f217 1"/>
                <a:gd name="f244" fmla="*/ 551212 f218 1"/>
                <a:gd name="f245" fmla="*/ 33438 f217 1"/>
                <a:gd name="f246" fmla="*/ 541211 f218 1"/>
                <a:gd name="f247" fmla="*/ 32772 f217 1"/>
                <a:gd name="f248" fmla="*/ 500444 f218 1"/>
                <a:gd name="f249" fmla="*/ 53536 f217 1"/>
                <a:gd name="f250" fmla="*/ 451199 f218 1"/>
                <a:gd name="f251" fmla="*/ 142500 f217 1"/>
                <a:gd name="f252" fmla="*/ 445294 f218 1"/>
                <a:gd name="f253" fmla="*/ 434346 f217 1"/>
                <a:gd name="f254" fmla="*/ 423863 f218 1"/>
                <a:gd name="f255" fmla="*/ 453967 f217 1"/>
                <a:gd name="f256" fmla="*/ 144304 f218 1"/>
                <a:gd name="f257" fmla="*/ 455682 f217 1"/>
                <a:gd name="f258" fmla="*/ 35814 f218 1"/>
                <a:gd name="f259" fmla="*/ 547122 f217 1"/>
                <a:gd name="f260" fmla="*/ 34480 f218 1"/>
                <a:gd name="f261" fmla="*/ 565600 f217 1"/>
                <a:gd name="f262" fmla="*/ 792105 f217 1"/>
                <a:gd name="f263" fmla="*/ 96012 f218 1"/>
                <a:gd name="f264" fmla="*/ 891926 f217 1"/>
                <a:gd name="f265" fmla="*/ 148304 f218 1"/>
                <a:gd name="f266" fmla="*/ 902214 f217 1"/>
                <a:gd name="f267" fmla="*/ 428720 f218 1"/>
                <a:gd name="f268" fmla="*/ 902118 f217 1"/>
                <a:gd name="f269" fmla="*/ 451009 f218 1"/>
                <a:gd name="f270" fmla="*/ 924502 f217 1"/>
                <a:gd name="f271" fmla="*/ 1210252 f217 1"/>
                <a:gd name="f272" fmla="*/ 560546 f218 1"/>
                <a:gd name="f273" fmla="*/ 1320552 f217 1"/>
                <a:gd name="f274" fmla="*/ 636651 f218 1"/>
                <a:gd name="f275" fmla="*/ 646271 f218 1"/>
                <a:gd name="f276" fmla="*/ 635794 f218 1"/>
                <a:gd name="f277" fmla="*/ 1336839 f217 1"/>
                <a:gd name="f278" fmla="*/ 616077 f218 1"/>
                <a:gd name="f279" fmla="*/ 1353413 f217 1"/>
                <a:gd name="f280" fmla="*/ 490919 f218 1"/>
                <a:gd name="f281" fmla="*/ 1337220 f217 1"/>
                <a:gd name="f282" fmla="*/ 416909 f218 1"/>
                <a:gd name="f283" fmla="*/ 1212824 f217 1"/>
                <a:gd name="f284" fmla="*/ 416814 f218 1"/>
                <a:gd name="f285" fmla="*/ 946505 f217 1"/>
                <a:gd name="f286" fmla="*/ 936503 f217 1"/>
                <a:gd name="f287" fmla="*/ 406051 f218 1"/>
                <a:gd name="f288" fmla="*/ 144209 f218 1"/>
                <a:gd name="f289" fmla="*/ 4763 f218 1"/>
                <a:gd name="f290" fmla="*/ 829728 f217 1"/>
                <a:gd name="f291" fmla="*/ 809250 f217 1"/>
                <a:gd name="f292" fmla="+- f219 0 f1"/>
                <a:gd name="f293" fmla="*/ f222 1 646271"/>
                <a:gd name="f294" fmla="*/ f223 1 1354990"/>
                <a:gd name="f295" fmla="*/ f224 1 646271"/>
                <a:gd name="f296" fmla="*/ f225 1 1354990"/>
                <a:gd name="f297" fmla="*/ f226 1 646271"/>
                <a:gd name="f298" fmla="*/ f227 1 1354990"/>
                <a:gd name="f299" fmla="*/ f228 1 646271"/>
                <a:gd name="f300" fmla="*/ f229 1 1354990"/>
                <a:gd name="f301" fmla="*/ f230 1 646271"/>
                <a:gd name="f302" fmla="*/ f231 1 1354990"/>
                <a:gd name="f303" fmla="*/ f232 1 646271"/>
                <a:gd name="f304" fmla="*/ f233 1 1354990"/>
                <a:gd name="f305" fmla="*/ f234 1 646271"/>
                <a:gd name="f306" fmla="*/ f235 1 1354990"/>
                <a:gd name="f307" fmla="*/ f236 1 646271"/>
                <a:gd name="f308" fmla="*/ f237 1 1354990"/>
                <a:gd name="f309" fmla="*/ f238 1 646271"/>
                <a:gd name="f310" fmla="*/ f239 1 1354990"/>
                <a:gd name="f311" fmla="*/ f240 1 646271"/>
                <a:gd name="f312" fmla="*/ f241 1 1354990"/>
                <a:gd name="f313" fmla="*/ f242 1 646271"/>
                <a:gd name="f314" fmla="*/ f243 1 1354990"/>
                <a:gd name="f315" fmla="*/ f244 1 646271"/>
                <a:gd name="f316" fmla="*/ f245 1 1354990"/>
                <a:gd name="f317" fmla="*/ f246 1 646271"/>
                <a:gd name="f318" fmla="*/ f247 1 1354990"/>
                <a:gd name="f319" fmla="*/ f248 1 646271"/>
                <a:gd name="f320" fmla="*/ f249 1 1354990"/>
                <a:gd name="f321" fmla="*/ f250 1 646271"/>
                <a:gd name="f322" fmla="*/ f251 1 1354990"/>
                <a:gd name="f323" fmla="*/ f252 1 646271"/>
                <a:gd name="f324" fmla="*/ f253 1 1354990"/>
                <a:gd name="f325" fmla="*/ f254 1 646271"/>
                <a:gd name="f326" fmla="*/ f255 1 1354990"/>
                <a:gd name="f327" fmla="*/ f256 1 646271"/>
                <a:gd name="f328" fmla="*/ f257 1 1354990"/>
                <a:gd name="f329" fmla="*/ f258 1 646271"/>
                <a:gd name="f330" fmla="*/ f259 1 1354990"/>
                <a:gd name="f331" fmla="*/ f260 1 646271"/>
                <a:gd name="f332" fmla="*/ f261 1 1354990"/>
                <a:gd name="f333" fmla="*/ f262 1 1354990"/>
                <a:gd name="f334" fmla="*/ f263 1 646271"/>
                <a:gd name="f335" fmla="*/ f264 1 1354990"/>
                <a:gd name="f336" fmla="*/ f265 1 646271"/>
                <a:gd name="f337" fmla="*/ f266 1 1354990"/>
                <a:gd name="f338" fmla="*/ f267 1 646271"/>
                <a:gd name="f339" fmla="*/ f268 1 1354990"/>
                <a:gd name="f340" fmla="*/ f269 1 646271"/>
                <a:gd name="f341" fmla="*/ f270 1 1354990"/>
                <a:gd name="f342" fmla="*/ f271 1 1354990"/>
                <a:gd name="f343" fmla="*/ f272 1 646271"/>
                <a:gd name="f344" fmla="*/ f273 1 1354990"/>
                <a:gd name="f345" fmla="*/ f274 1 646271"/>
                <a:gd name="f346" fmla="*/ f275 1 646271"/>
                <a:gd name="f347" fmla="*/ f276 1 646271"/>
                <a:gd name="f348" fmla="*/ f277 1 1354990"/>
                <a:gd name="f349" fmla="*/ f278 1 646271"/>
                <a:gd name="f350" fmla="*/ f279 1 1354990"/>
                <a:gd name="f351" fmla="*/ f280 1 646271"/>
                <a:gd name="f352" fmla="*/ f281 1 1354990"/>
                <a:gd name="f353" fmla="*/ f282 1 646271"/>
                <a:gd name="f354" fmla="*/ f283 1 1354990"/>
                <a:gd name="f355" fmla="*/ f284 1 646271"/>
                <a:gd name="f356" fmla="*/ f285 1 1354990"/>
                <a:gd name="f357" fmla="*/ f286 1 1354990"/>
                <a:gd name="f358" fmla="*/ f287 1 646271"/>
                <a:gd name="f359" fmla="*/ f288 1 646271"/>
                <a:gd name="f360" fmla="*/ f289 1 646271"/>
                <a:gd name="f361" fmla="*/ f290 1 1354990"/>
                <a:gd name="f362" fmla="*/ f291 1 1354990"/>
                <a:gd name="f363" fmla="*/ f213 1 f220"/>
                <a:gd name="f364" fmla="*/ f214 1 f220"/>
                <a:gd name="f365" fmla="*/ f213 1 f221"/>
                <a:gd name="f366" fmla="*/ f215 1 f221"/>
                <a:gd name="f367" fmla="*/ f293 1 f220"/>
                <a:gd name="f368" fmla="*/ f294 1 f221"/>
                <a:gd name="f369" fmla="*/ f295 1 f220"/>
                <a:gd name="f370" fmla="*/ f296 1 f221"/>
                <a:gd name="f371" fmla="*/ f297 1 f220"/>
                <a:gd name="f372" fmla="*/ f298 1 f221"/>
                <a:gd name="f373" fmla="*/ f299 1 f220"/>
                <a:gd name="f374" fmla="*/ f300 1 f221"/>
                <a:gd name="f375" fmla="*/ f301 1 f220"/>
                <a:gd name="f376" fmla="*/ f302 1 f221"/>
                <a:gd name="f377" fmla="*/ f303 1 f220"/>
                <a:gd name="f378" fmla="*/ f304 1 f221"/>
                <a:gd name="f379" fmla="*/ f305 1 f220"/>
                <a:gd name="f380" fmla="*/ f306 1 f221"/>
                <a:gd name="f381" fmla="*/ f307 1 f220"/>
                <a:gd name="f382" fmla="*/ f308 1 f221"/>
                <a:gd name="f383" fmla="*/ f309 1 f220"/>
                <a:gd name="f384" fmla="*/ f310 1 f221"/>
                <a:gd name="f385" fmla="*/ f311 1 f220"/>
                <a:gd name="f386" fmla="*/ f312 1 f221"/>
                <a:gd name="f387" fmla="*/ f313 1 f220"/>
                <a:gd name="f388" fmla="*/ f314 1 f221"/>
                <a:gd name="f389" fmla="*/ f315 1 f220"/>
                <a:gd name="f390" fmla="*/ f316 1 f221"/>
                <a:gd name="f391" fmla="*/ f317 1 f220"/>
                <a:gd name="f392" fmla="*/ f318 1 f221"/>
                <a:gd name="f393" fmla="*/ f319 1 f220"/>
                <a:gd name="f394" fmla="*/ f320 1 f221"/>
                <a:gd name="f395" fmla="*/ f321 1 f220"/>
                <a:gd name="f396" fmla="*/ f322 1 f221"/>
                <a:gd name="f397" fmla="*/ f323 1 f220"/>
                <a:gd name="f398" fmla="*/ f324 1 f221"/>
                <a:gd name="f399" fmla="*/ f325 1 f220"/>
                <a:gd name="f400" fmla="*/ f326 1 f221"/>
                <a:gd name="f401" fmla="*/ f327 1 f220"/>
                <a:gd name="f402" fmla="*/ f328 1 f221"/>
                <a:gd name="f403" fmla="*/ f329 1 f220"/>
                <a:gd name="f404" fmla="*/ f330 1 f221"/>
                <a:gd name="f405" fmla="*/ f331 1 f220"/>
                <a:gd name="f406" fmla="*/ f332 1 f221"/>
                <a:gd name="f407" fmla="*/ f333 1 f221"/>
                <a:gd name="f408" fmla="*/ f334 1 f220"/>
                <a:gd name="f409" fmla="*/ f335 1 f221"/>
                <a:gd name="f410" fmla="*/ f336 1 f220"/>
                <a:gd name="f411" fmla="*/ f337 1 f221"/>
                <a:gd name="f412" fmla="*/ f338 1 f220"/>
                <a:gd name="f413" fmla="*/ f339 1 f221"/>
                <a:gd name="f414" fmla="*/ f340 1 f220"/>
                <a:gd name="f415" fmla="*/ f341 1 f221"/>
                <a:gd name="f416" fmla="*/ f342 1 f221"/>
                <a:gd name="f417" fmla="*/ f343 1 f220"/>
                <a:gd name="f418" fmla="*/ f344 1 f221"/>
                <a:gd name="f419" fmla="*/ f345 1 f220"/>
                <a:gd name="f420" fmla="*/ f346 1 f220"/>
                <a:gd name="f421" fmla="*/ f347 1 f220"/>
                <a:gd name="f422" fmla="*/ f348 1 f221"/>
                <a:gd name="f423" fmla="*/ f349 1 f220"/>
                <a:gd name="f424" fmla="*/ f350 1 f221"/>
                <a:gd name="f425" fmla="*/ f351 1 f220"/>
                <a:gd name="f426" fmla="*/ f352 1 f221"/>
                <a:gd name="f427" fmla="*/ f353 1 f220"/>
                <a:gd name="f428" fmla="*/ f354 1 f221"/>
                <a:gd name="f429" fmla="*/ f355 1 f220"/>
                <a:gd name="f430" fmla="*/ f356 1 f221"/>
                <a:gd name="f431" fmla="*/ f357 1 f221"/>
                <a:gd name="f432" fmla="*/ f358 1 f220"/>
                <a:gd name="f433" fmla="*/ f359 1 f220"/>
                <a:gd name="f434" fmla="*/ f360 1 f220"/>
                <a:gd name="f435" fmla="*/ f361 1 f221"/>
                <a:gd name="f436" fmla="*/ f362 1 f221"/>
                <a:gd name="f437" fmla="*/ f363 f211 1"/>
                <a:gd name="f438" fmla="*/ f364 f211 1"/>
                <a:gd name="f439" fmla="*/ f366 f212 1"/>
                <a:gd name="f440" fmla="*/ f365 f212 1"/>
                <a:gd name="f441" fmla="*/ f367 f211 1"/>
                <a:gd name="f442" fmla="*/ f368 f212 1"/>
                <a:gd name="f443" fmla="*/ f369 f211 1"/>
                <a:gd name="f444" fmla="*/ f370 f212 1"/>
                <a:gd name="f445" fmla="*/ f371 f211 1"/>
                <a:gd name="f446" fmla="*/ f372 f212 1"/>
                <a:gd name="f447" fmla="*/ f373 f211 1"/>
                <a:gd name="f448" fmla="*/ f374 f212 1"/>
                <a:gd name="f449" fmla="*/ f375 f211 1"/>
                <a:gd name="f450" fmla="*/ f376 f212 1"/>
                <a:gd name="f451" fmla="*/ f377 f211 1"/>
                <a:gd name="f452" fmla="*/ f378 f212 1"/>
                <a:gd name="f453" fmla="*/ f379 f211 1"/>
                <a:gd name="f454" fmla="*/ f380 f212 1"/>
                <a:gd name="f455" fmla="*/ f381 f211 1"/>
                <a:gd name="f456" fmla="*/ f382 f212 1"/>
                <a:gd name="f457" fmla="*/ f383 f211 1"/>
                <a:gd name="f458" fmla="*/ f384 f212 1"/>
                <a:gd name="f459" fmla="*/ f385 f211 1"/>
                <a:gd name="f460" fmla="*/ f386 f212 1"/>
                <a:gd name="f461" fmla="*/ f387 f211 1"/>
                <a:gd name="f462" fmla="*/ f388 f212 1"/>
                <a:gd name="f463" fmla="*/ f389 f211 1"/>
                <a:gd name="f464" fmla="*/ f390 f212 1"/>
                <a:gd name="f465" fmla="*/ f391 f211 1"/>
                <a:gd name="f466" fmla="*/ f392 f212 1"/>
                <a:gd name="f467" fmla="*/ f393 f211 1"/>
                <a:gd name="f468" fmla="*/ f394 f212 1"/>
                <a:gd name="f469" fmla="*/ f395 f211 1"/>
                <a:gd name="f470" fmla="*/ f396 f212 1"/>
                <a:gd name="f471" fmla="*/ f397 f211 1"/>
                <a:gd name="f472" fmla="*/ f398 f212 1"/>
                <a:gd name="f473" fmla="*/ f399 f211 1"/>
                <a:gd name="f474" fmla="*/ f400 f212 1"/>
                <a:gd name="f475" fmla="*/ f401 f211 1"/>
                <a:gd name="f476" fmla="*/ f402 f212 1"/>
                <a:gd name="f477" fmla="*/ f403 f211 1"/>
                <a:gd name="f478" fmla="*/ f404 f212 1"/>
                <a:gd name="f479" fmla="*/ f405 f211 1"/>
                <a:gd name="f480" fmla="*/ f406 f212 1"/>
                <a:gd name="f481" fmla="*/ f407 f212 1"/>
                <a:gd name="f482" fmla="*/ f408 f211 1"/>
                <a:gd name="f483" fmla="*/ f409 f212 1"/>
                <a:gd name="f484" fmla="*/ f410 f211 1"/>
                <a:gd name="f485" fmla="*/ f411 f212 1"/>
                <a:gd name="f486" fmla="*/ f412 f211 1"/>
                <a:gd name="f487" fmla="*/ f413 f212 1"/>
                <a:gd name="f488" fmla="*/ f414 f211 1"/>
                <a:gd name="f489" fmla="*/ f415 f212 1"/>
                <a:gd name="f490" fmla="*/ f416 f212 1"/>
                <a:gd name="f491" fmla="*/ f417 f211 1"/>
                <a:gd name="f492" fmla="*/ f418 f212 1"/>
                <a:gd name="f493" fmla="*/ f419 f211 1"/>
                <a:gd name="f494" fmla="*/ f420 f211 1"/>
                <a:gd name="f495" fmla="*/ f421 f211 1"/>
                <a:gd name="f496" fmla="*/ f422 f212 1"/>
                <a:gd name="f497" fmla="*/ f423 f211 1"/>
                <a:gd name="f498" fmla="*/ f424 f212 1"/>
                <a:gd name="f499" fmla="*/ f425 f211 1"/>
                <a:gd name="f500" fmla="*/ f426 f212 1"/>
                <a:gd name="f501" fmla="*/ f427 f211 1"/>
                <a:gd name="f502" fmla="*/ f428 f212 1"/>
                <a:gd name="f503" fmla="*/ f429 f211 1"/>
                <a:gd name="f504" fmla="*/ f430 f212 1"/>
                <a:gd name="f505" fmla="*/ f431 f212 1"/>
                <a:gd name="f506" fmla="*/ f432 f211 1"/>
                <a:gd name="f507" fmla="*/ f433 f211 1"/>
                <a:gd name="f508" fmla="*/ f434 f211 1"/>
                <a:gd name="f509" fmla="*/ f435 f212 1"/>
                <a:gd name="f510" fmla="*/ f436 f2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2">
                  <a:pos x="f441" y="f442"/>
                </a:cxn>
                <a:cxn ang="f292">
                  <a:pos x="f443" y="f444"/>
                </a:cxn>
                <a:cxn ang="f292">
                  <a:pos x="f445" y="f446"/>
                </a:cxn>
                <a:cxn ang="f292">
                  <a:pos x="f447" y="f448"/>
                </a:cxn>
                <a:cxn ang="f292">
                  <a:pos x="f449" y="f448"/>
                </a:cxn>
                <a:cxn ang="f292">
                  <a:pos x="f449" y="f450"/>
                </a:cxn>
                <a:cxn ang="f292">
                  <a:pos x="f451" y="f452"/>
                </a:cxn>
                <a:cxn ang="f292">
                  <a:pos x="f453" y="f454"/>
                </a:cxn>
                <a:cxn ang="f292">
                  <a:pos x="f455" y="f456"/>
                </a:cxn>
                <a:cxn ang="f292">
                  <a:pos x="f457" y="f458"/>
                </a:cxn>
                <a:cxn ang="f292">
                  <a:pos x="f459" y="f460"/>
                </a:cxn>
                <a:cxn ang="f292">
                  <a:pos x="f461" y="f462"/>
                </a:cxn>
                <a:cxn ang="f292">
                  <a:pos x="f463" y="f464"/>
                </a:cxn>
                <a:cxn ang="f292">
                  <a:pos x="f465" y="f466"/>
                </a:cxn>
                <a:cxn ang="f292">
                  <a:pos x="f467" y="f468"/>
                </a:cxn>
                <a:cxn ang="f292">
                  <a:pos x="f469" y="f470"/>
                </a:cxn>
                <a:cxn ang="f292">
                  <a:pos x="f471" y="f472"/>
                </a:cxn>
                <a:cxn ang="f292">
                  <a:pos x="f473" y="f474"/>
                </a:cxn>
                <a:cxn ang="f292">
                  <a:pos x="f475" y="f476"/>
                </a:cxn>
                <a:cxn ang="f292">
                  <a:pos x="f477" y="f478"/>
                </a:cxn>
                <a:cxn ang="f292">
                  <a:pos x="f479" y="f480"/>
                </a:cxn>
                <a:cxn ang="f292">
                  <a:pos x="f479" y="f481"/>
                </a:cxn>
                <a:cxn ang="f292">
                  <a:pos x="f482" y="f483"/>
                </a:cxn>
                <a:cxn ang="f292">
                  <a:pos x="f484" y="f485"/>
                </a:cxn>
                <a:cxn ang="f292">
                  <a:pos x="f486" y="f487"/>
                </a:cxn>
                <a:cxn ang="f292">
                  <a:pos x="f488" y="f489"/>
                </a:cxn>
                <a:cxn ang="f292">
                  <a:pos x="f488" y="f490"/>
                </a:cxn>
                <a:cxn ang="f292">
                  <a:pos x="f491" y="f492"/>
                </a:cxn>
                <a:cxn ang="f292">
                  <a:pos x="f493" y="f492"/>
                </a:cxn>
                <a:cxn ang="f292">
                  <a:pos x="f494" y="f492"/>
                </a:cxn>
                <a:cxn ang="f292">
                  <a:pos x="f495" y="f496"/>
                </a:cxn>
                <a:cxn ang="f292">
                  <a:pos x="f497" y="f498"/>
                </a:cxn>
                <a:cxn ang="f292">
                  <a:pos x="f499" y="f500"/>
                </a:cxn>
                <a:cxn ang="f292">
                  <a:pos x="f501" y="f502"/>
                </a:cxn>
                <a:cxn ang="f292">
                  <a:pos x="f503" y="f504"/>
                </a:cxn>
                <a:cxn ang="f292">
                  <a:pos x="f503" y="f505"/>
                </a:cxn>
                <a:cxn ang="f292">
                  <a:pos x="f506" y="f505"/>
                </a:cxn>
                <a:cxn ang="f292">
                  <a:pos x="f507" y="f505"/>
                </a:cxn>
                <a:cxn ang="f292">
                  <a:pos x="f508" y="f509"/>
                </a:cxn>
                <a:cxn ang="f292">
                  <a:pos x="f441" y="f510"/>
                </a:cxn>
                <a:cxn ang="f292">
                  <a:pos x="f441" y="f442"/>
                </a:cxn>
              </a:cxnLst>
              <a:rect l="f437" t="f440" r="f438" b="f439"/>
              <a:pathLst>
                <a:path w="646271" h="1354990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6"/>
                    <a:pt x="f28" y="f26"/>
                    <a:pt x="f29" y="f26"/>
                  </a:cubicBezTo>
                  <a:cubicBezTo>
                    <a:pt x="f29" y="f30"/>
                    <a:pt x="f31" y="f32"/>
                    <a:pt x="f29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4" y="f65"/>
                    <a:pt x="f66" y="f67"/>
                  </a:cubicBezTo>
                  <a:cubicBezTo>
                    <a:pt x="f68" y="f65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6"/>
                  </a:cubicBezTo>
                  <a:cubicBezTo>
                    <a:pt x="f97" y="f98"/>
                    <a:pt x="f99" y="f100"/>
                    <a:pt x="f101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5" y="f117"/>
                  </a:cubicBezTo>
                  <a:cubicBezTo>
                    <a:pt x="f118" y="f119"/>
                    <a:pt x="f120" y="f121"/>
                    <a:pt x="f115" y="f122"/>
                  </a:cubicBezTo>
                  <a:cubicBezTo>
                    <a:pt x="f123" y="f124"/>
                    <a:pt x="f125" y="f126"/>
                    <a:pt x="f127" y="f128"/>
                  </a:cubicBezTo>
                  <a:cubicBezTo>
                    <a:pt x="f129" y="f130"/>
                    <a:pt x="f131" y="f132"/>
                    <a:pt x="f133" y="f132"/>
                  </a:cubicBezTo>
                  <a:cubicBezTo>
                    <a:pt x="f134" y="f135"/>
                    <a:pt x="f136" y="f137"/>
                    <a:pt x="f138" y="f137"/>
                  </a:cubicBezTo>
                  <a:cubicBezTo>
                    <a:pt x="f139" y="f137"/>
                    <a:pt x="f140" y="f141"/>
                    <a:pt x="f140" y="f142"/>
                  </a:cubicBezTo>
                  <a:cubicBezTo>
                    <a:pt x="f140" y="f143"/>
                    <a:pt x="f140" y="f144"/>
                    <a:pt x="f140" y="f145"/>
                  </a:cubicBezTo>
                  <a:cubicBezTo>
                    <a:pt x="f140" y="f146"/>
                    <a:pt x="f147" y="f148"/>
                    <a:pt x="f149" y="f150"/>
                  </a:cubicBezTo>
                  <a:cubicBezTo>
                    <a:pt x="f151" y="f152"/>
                    <a:pt x="f153" y="f150"/>
                    <a:pt x="f154" y="f150"/>
                  </a:cubicBezTo>
                  <a:cubicBezTo>
                    <a:pt x="f155" y="f150"/>
                    <a:pt x="f156" y="f150"/>
                    <a:pt x="f6" y="f150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7" y="f178"/>
                    <a:pt x="f179" y="f180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5" y="f187"/>
                    <a:pt x="f185" y="f188"/>
                    <a:pt x="f185" y="f189"/>
                  </a:cubicBezTo>
                  <a:cubicBezTo>
                    <a:pt x="f190" y="f189"/>
                    <a:pt x="f191" y="f189"/>
                    <a:pt x="f192" y="f189"/>
                  </a:cubicBezTo>
                  <a:cubicBezTo>
                    <a:pt x="f193" y="f189"/>
                    <a:pt x="f194" y="f195"/>
                    <a:pt x="f196" y="f189"/>
                  </a:cubicBezTo>
                  <a:cubicBezTo>
                    <a:pt x="f197" y="f198"/>
                    <a:pt x="f199" y="f200"/>
                    <a:pt x="f201" y="f202"/>
                  </a:cubicBezTo>
                  <a:cubicBezTo>
                    <a:pt x="f203" y="f204"/>
                    <a:pt x="f205" y="f206"/>
                    <a:pt x="f5" y="f207"/>
                  </a:cubicBezTo>
                  <a:cubicBezTo>
                    <a:pt x="f5" y="f208"/>
                    <a:pt x="f5" y="f209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Forma libre: forma 14">
              <a:extLst>
                <a:ext uri="{FF2B5EF4-FFF2-40B4-BE49-F238E27FC236}">
                  <a16:creationId xmlns:a16="http://schemas.microsoft.com/office/drawing/2014/main" id="{57DDBC49-8152-4CDA-94EA-E2AD434F3D15}"/>
                </a:ext>
              </a:extLst>
            </p:cNvPr>
            <p:cNvSpPr/>
            <p:nvPr/>
          </p:nvSpPr>
          <p:spPr>
            <a:xfrm>
              <a:off x="491700" y="32095"/>
              <a:ext cx="387074" cy="3177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38014"/>
                <a:gd name="f7" fmla="val 605780"/>
                <a:gd name="f8" fmla="val 286417"/>
                <a:gd name="f9" fmla="val 131540"/>
                <a:gd name="f10" fmla="val 279940"/>
                <a:gd name="f11" fmla="val 76200"/>
                <a:gd name="f12" fmla="val 234505"/>
                <a:gd name="f13" fmla="val 35624"/>
                <a:gd name="f14" fmla="val 178594"/>
                <a:gd name="f15" fmla="val 35338"/>
                <a:gd name="f16" fmla="val 122587"/>
                <a:gd name="f17" fmla="val 35147"/>
                <a:gd name="f18" fmla="val 66484"/>
                <a:gd name="f19" fmla="val 10477"/>
                <a:gd name="f20" fmla="val 7239"/>
                <a:gd name="f21" fmla="val 4000"/>
                <a:gd name="f22" fmla="val 2476"/>
                <a:gd name="f23" fmla="val 30290"/>
                <a:gd name="f24" fmla="val 4667"/>
                <a:gd name="f25" fmla="val 26003"/>
                <a:gd name="f26" fmla="val 7048"/>
                <a:gd name="f27" fmla="val 21241"/>
                <a:gd name="f28" fmla="val 8954"/>
                <a:gd name="f29" fmla="val 21336"/>
                <a:gd name="f30" fmla="val 11144"/>
                <a:gd name="f31" fmla="val 21527"/>
                <a:gd name="f32" fmla="val 13525"/>
                <a:gd name="f33" fmla="val 21622"/>
                <a:gd name="f34" fmla="val 13621"/>
                <a:gd name="f35" fmla="val 20288"/>
                <a:gd name="f36" fmla="val 14097"/>
                <a:gd name="f37" fmla="val 19145"/>
                <a:gd name="f38" fmla="val 13716"/>
                <a:gd name="f39" fmla="val 18669"/>
                <a:gd name="f40" fmla="val 10573"/>
                <a:gd name="f41" fmla="val 14764"/>
                <a:gd name="f42" fmla="val 7144"/>
                <a:gd name="f43" fmla="val 4286"/>
                <a:gd name="f44" fmla="val 7049"/>
                <a:gd name="f45" fmla="val 2953"/>
                <a:gd name="f46" fmla="val 5144"/>
                <a:gd name="f47" fmla="val 2667"/>
                <a:gd name="f48" fmla="val 2477"/>
                <a:gd name="f49" fmla="val 2000"/>
                <a:gd name="f50" fmla="val 95"/>
                <a:gd name="f51" fmla="val 6096"/>
                <a:gd name="f52" fmla="val 10287"/>
                <a:gd name="f53" fmla="val 14383"/>
                <a:gd name="f54" fmla="val 15430"/>
                <a:gd name="f55" fmla="val 1048"/>
                <a:gd name="f56" fmla="val 16478"/>
                <a:gd name="f57" fmla="val 2096"/>
                <a:gd name="f58" fmla="val 17526"/>
                <a:gd name="f59" fmla="val 20669"/>
                <a:gd name="f60" fmla="val 5525"/>
                <a:gd name="f61" fmla="val 23717"/>
                <a:gd name="f62" fmla="val 8096"/>
                <a:gd name="f63" fmla="val 26860"/>
                <a:gd name="f64" fmla="val 26194"/>
                <a:gd name="f65" fmla="val 25622"/>
                <a:gd name="f66" fmla="val 3524"/>
                <a:gd name="f67" fmla="val 24955"/>
                <a:gd name="f68" fmla="val 78676"/>
                <a:gd name="f69" fmla="val 132302"/>
                <a:gd name="f70" fmla="val 186023"/>
                <a:gd name="f71" fmla="val 197548"/>
                <a:gd name="f72" fmla="val 2381"/>
                <a:gd name="f73" fmla="val 209264"/>
                <a:gd name="f74" fmla="val 3905"/>
                <a:gd name="f75" fmla="val 220503"/>
                <a:gd name="f76" fmla="val 280511"/>
                <a:gd name="f77" fmla="val 24956"/>
                <a:gd name="f78" fmla="val 321850"/>
                <a:gd name="f79" fmla="val 81248"/>
                <a:gd name="f80" fmla="val 321469"/>
                <a:gd name="f81" fmla="val 143828"/>
                <a:gd name="f82" fmla="val 320993"/>
                <a:gd name="f83" fmla="val 233172"/>
                <a:gd name="f84" fmla="val 320707"/>
                <a:gd name="f85" fmla="val 322612"/>
                <a:gd name="f86" fmla="val 320421"/>
                <a:gd name="f87" fmla="val 411956"/>
                <a:gd name="f88" fmla="val 413957"/>
                <a:gd name="f89" fmla="val 320611"/>
                <a:gd name="f90" fmla="val 415957"/>
                <a:gd name="f91" fmla="val 320897"/>
                <a:gd name="f92" fmla="val 419386"/>
                <a:gd name="f93" fmla="val 324802"/>
                <a:gd name="f94" fmla="val 328517"/>
                <a:gd name="f95" fmla="val 332232"/>
                <a:gd name="f96" fmla="val 415671"/>
                <a:gd name="f97" fmla="val 499205"/>
                <a:gd name="f98" fmla="val 420434"/>
                <a:gd name="f99" fmla="val 582644"/>
                <a:gd name="f100" fmla="val 419005"/>
                <a:gd name="f101" fmla="val 632841"/>
                <a:gd name="f102" fmla="val 418148"/>
                <a:gd name="f103" fmla="val 669988"/>
                <a:gd name="f104" fmla="val 439293"/>
                <a:gd name="f105" fmla="val 698945"/>
                <a:gd name="f106" fmla="val 477869"/>
                <a:gd name="f107" fmla="val 722947"/>
                <a:gd name="f108" fmla="val 509778"/>
                <a:gd name="f109" fmla="val 736663"/>
                <a:gd name="f110" fmla="val 545687"/>
                <a:gd name="f111" fmla="val 737997"/>
                <a:gd name="f112" fmla="val 585883"/>
                <a:gd name="f113" fmla="val 738473"/>
                <a:gd name="f114" fmla="val 599599"/>
                <a:gd name="f115" fmla="val 729043"/>
                <a:gd name="f116" fmla="val 607885"/>
                <a:gd name="f117" fmla="val 717137"/>
                <a:gd name="f118" fmla="val 605314"/>
                <a:gd name="f119" fmla="val 708850"/>
                <a:gd name="f120" fmla="val 603504"/>
                <a:gd name="f121" fmla="val 704279"/>
                <a:gd name="f122" fmla="val 597884"/>
                <a:gd name="f123" fmla="val 703802"/>
                <a:gd name="f124" fmla="val 586931"/>
                <a:gd name="f125" fmla="val 703040"/>
                <a:gd name="f126" fmla="val 566928"/>
                <a:gd name="f127" fmla="val 698468"/>
                <a:gd name="f128" fmla="val 547783"/>
                <a:gd name="f129" fmla="val 690086"/>
                <a:gd name="f130" fmla="val 529685"/>
                <a:gd name="f131" fmla="val 677227"/>
                <a:gd name="f132" fmla="val 502158"/>
                <a:gd name="f133" fmla="val 659606"/>
                <a:gd name="f134" fmla="val 478631"/>
                <a:gd name="f135" fmla="val 632365"/>
                <a:gd name="f136" fmla="val 463487"/>
                <a:gd name="f137" fmla="val 619697"/>
                <a:gd name="f138" fmla="val 456438"/>
                <a:gd name="f139" fmla="val 606076"/>
                <a:gd name="f140" fmla="val 453295"/>
                <a:gd name="f141" fmla="val 591693"/>
                <a:gd name="f142" fmla="val 561022"/>
                <a:gd name="f143" fmla="val 530447"/>
                <a:gd name="f144" fmla="val 499776"/>
                <a:gd name="f145" fmla="val 434911"/>
                <a:gd name="f146" fmla="val 369951"/>
                <a:gd name="f147" fmla="val 453390"/>
                <a:gd name="f148" fmla="val 305085"/>
                <a:gd name="f149" fmla="val 292798"/>
                <a:gd name="f150" fmla="val 285845"/>
                <a:gd name="f151" fmla="val 446627"/>
                <a:gd name="f152" fmla="val 434340"/>
                <a:gd name="f153" fmla="val 286035"/>
                <a:gd name="f154" fmla="val 370332"/>
                <a:gd name="f155" fmla="val 286321"/>
                <a:gd name="f156" fmla="val 306324"/>
                <a:gd name="f157" fmla="val 286702"/>
                <a:gd name="f158" fmla="val 242316"/>
                <a:gd name="f159" fmla="+- 0 0 -90"/>
                <a:gd name="f160" fmla="*/ f3 1 738014"/>
                <a:gd name="f161" fmla="*/ f4 1 605780"/>
                <a:gd name="f162" fmla="val f5"/>
                <a:gd name="f163" fmla="val f6"/>
                <a:gd name="f164" fmla="val f7"/>
                <a:gd name="f165" fmla="*/ f159 f0 1"/>
                <a:gd name="f166" fmla="+- f164 0 f162"/>
                <a:gd name="f167" fmla="+- f163 0 f162"/>
                <a:gd name="f168" fmla="*/ f165 1 f2"/>
                <a:gd name="f169" fmla="*/ f167 1 738014"/>
                <a:gd name="f170" fmla="*/ f166 1 605780"/>
                <a:gd name="f171" fmla="*/ 286417 f167 1"/>
                <a:gd name="f172" fmla="*/ 131540 f166 1"/>
                <a:gd name="f173" fmla="*/ 178594 f167 1"/>
                <a:gd name="f174" fmla="*/ 35338 f166 1"/>
                <a:gd name="f175" fmla="*/ 10477 f167 1"/>
                <a:gd name="f176" fmla="*/ 0 f167 1"/>
                <a:gd name="f177" fmla="*/ 7048 f167 1"/>
                <a:gd name="f178" fmla="*/ 21241 f166 1"/>
                <a:gd name="f179" fmla="*/ 13525 f167 1"/>
                <a:gd name="f180" fmla="*/ 21622 f166 1"/>
                <a:gd name="f181" fmla="*/ 13716 f167 1"/>
                <a:gd name="f182" fmla="*/ 18669 f166 1"/>
                <a:gd name="f183" fmla="*/ 4286 f167 1"/>
                <a:gd name="f184" fmla="*/ 7049 f166 1"/>
                <a:gd name="f185" fmla="*/ 2000 f167 1"/>
                <a:gd name="f186" fmla="*/ 95 f166 1"/>
                <a:gd name="f187" fmla="*/ 14383 f167 1"/>
                <a:gd name="f188" fmla="*/ 17526 f167 1"/>
                <a:gd name="f189" fmla="*/ 2953 f166 1"/>
                <a:gd name="f190" fmla="*/ 26860 f167 1"/>
                <a:gd name="f191" fmla="*/ 10573 f166 1"/>
                <a:gd name="f192" fmla="*/ 24955 f167 1"/>
                <a:gd name="f193" fmla="*/ 0 f166 1"/>
                <a:gd name="f194" fmla="*/ 186023 f167 1"/>
                <a:gd name="f195" fmla="*/ 220503 f167 1"/>
                <a:gd name="f196" fmla="*/ 7239 f166 1"/>
                <a:gd name="f197" fmla="*/ 321469 f167 1"/>
                <a:gd name="f198" fmla="*/ 143828 f166 1"/>
                <a:gd name="f199" fmla="*/ 320421 f167 1"/>
                <a:gd name="f200" fmla="*/ 411956 f166 1"/>
                <a:gd name="f201" fmla="*/ 320897 f167 1"/>
                <a:gd name="f202" fmla="*/ 419386 f166 1"/>
                <a:gd name="f203" fmla="*/ 332232 f167 1"/>
                <a:gd name="f204" fmla="*/ 582644 f167 1"/>
                <a:gd name="f205" fmla="*/ 419005 f166 1"/>
                <a:gd name="f206" fmla="*/ 698945 f167 1"/>
                <a:gd name="f207" fmla="*/ 477869 f166 1"/>
                <a:gd name="f208" fmla="*/ 737997 f167 1"/>
                <a:gd name="f209" fmla="*/ 585883 f166 1"/>
                <a:gd name="f210" fmla="*/ 717137 f167 1"/>
                <a:gd name="f211" fmla="*/ 605314 f166 1"/>
                <a:gd name="f212" fmla="*/ 703802 f167 1"/>
                <a:gd name="f213" fmla="*/ 586931 f166 1"/>
                <a:gd name="f214" fmla="*/ 690086 f167 1"/>
                <a:gd name="f215" fmla="*/ 529685 f166 1"/>
                <a:gd name="f216" fmla="*/ 632365 f167 1"/>
                <a:gd name="f217" fmla="*/ 463487 f166 1"/>
                <a:gd name="f218" fmla="*/ 591693 f167 1"/>
                <a:gd name="f219" fmla="*/ 453295 f166 1"/>
                <a:gd name="f220" fmla="*/ 499776 f167 1"/>
                <a:gd name="f221" fmla="*/ 305085 f167 1"/>
                <a:gd name="f222" fmla="*/ 453390 f166 1"/>
                <a:gd name="f223" fmla="*/ 285845 f167 1"/>
                <a:gd name="f224" fmla="*/ 434340 f166 1"/>
                <a:gd name="f225" fmla="*/ 286702 f167 1"/>
                <a:gd name="f226" fmla="*/ 242316 f166 1"/>
                <a:gd name="f227" fmla="+- f168 0 f1"/>
                <a:gd name="f228" fmla="*/ f171 1 738014"/>
                <a:gd name="f229" fmla="*/ f172 1 605780"/>
                <a:gd name="f230" fmla="*/ f173 1 738014"/>
                <a:gd name="f231" fmla="*/ f174 1 605780"/>
                <a:gd name="f232" fmla="*/ f175 1 738014"/>
                <a:gd name="f233" fmla="*/ f176 1 738014"/>
                <a:gd name="f234" fmla="*/ f177 1 738014"/>
                <a:gd name="f235" fmla="*/ f178 1 605780"/>
                <a:gd name="f236" fmla="*/ f179 1 738014"/>
                <a:gd name="f237" fmla="*/ f180 1 605780"/>
                <a:gd name="f238" fmla="*/ f181 1 738014"/>
                <a:gd name="f239" fmla="*/ f182 1 605780"/>
                <a:gd name="f240" fmla="*/ f183 1 738014"/>
                <a:gd name="f241" fmla="*/ f184 1 605780"/>
                <a:gd name="f242" fmla="*/ f185 1 738014"/>
                <a:gd name="f243" fmla="*/ f186 1 605780"/>
                <a:gd name="f244" fmla="*/ f187 1 738014"/>
                <a:gd name="f245" fmla="*/ f188 1 738014"/>
                <a:gd name="f246" fmla="*/ f189 1 605780"/>
                <a:gd name="f247" fmla="*/ f190 1 738014"/>
                <a:gd name="f248" fmla="*/ f191 1 605780"/>
                <a:gd name="f249" fmla="*/ f192 1 738014"/>
                <a:gd name="f250" fmla="*/ f193 1 605780"/>
                <a:gd name="f251" fmla="*/ f194 1 738014"/>
                <a:gd name="f252" fmla="*/ f195 1 738014"/>
                <a:gd name="f253" fmla="*/ f196 1 605780"/>
                <a:gd name="f254" fmla="*/ f197 1 738014"/>
                <a:gd name="f255" fmla="*/ f198 1 605780"/>
                <a:gd name="f256" fmla="*/ f199 1 738014"/>
                <a:gd name="f257" fmla="*/ f200 1 605780"/>
                <a:gd name="f258" fmla="*/ f201 1 738014"/>
                <a:gd name="f259" fmla="*/ f202 1 605780"/>
                <a:gd name="f260" fmla="*/ f203 1 738014"/>
                <a:gd name="f261" fmla="*/ f204 1 738014"/>
                <a:gd name="f262" fmla="*/ f205 1 605780"/>
                <a:gd name="f263" fmla="*/ f206 1 738014"/>
                <a:gd name="f264" fmla="*/ f207 1 605780"/>
                <a:gd name="f265" fmla="*/ f208 1 738014"/>
                <a:gd name="f266" fmla="*/ f209 1 605780"/>
                <a:gd name="f267" fmla="*/ f210 1 738014"/>
                <a:gd name="f268" fmla="*/ f211 1 605780"/>
                <a:gd name="f269" fmla="*/ f212 1 738014"/>
                <a:gd name="f270" fmla="*/ f213 1 605780"/>
                <a:gd name="f271" fmla="*/ f214 1 738014"/>
                <a:gd name="f272" fmla="*/ f215 1 605780"/>
                <a:gd name="f273" fmla="*/ f216 1 738014"/>
                <a:gd name="f274" fmla="*/ f217 1 605780"/>
                <a:gd name="f275" fmla="*/ f218 1 738014"/>
                <a:gd name="f276" fmla="*/ f219 1 605780"/>
                <a:gd name="f277" fmla="*/ f220 1 738014"/>
                <a:gd name="f278" fmla="*/ f221 1 738014"/>
                <a:gd name="f279" fmla="*/ f222 1 605780"/>
                <a:gd name="f280" fmla="*/ f223 1 738014"/>
                <a:gd name="f281" fmla="*/ f224 1 605780"/>
                <a:gd name="f282" fmla="*/ f225 1 738014"/>
                <a:gd name="f283" fmla="*/ f226 1 605780"/>
                <a:gd name="f284" fmla="*/ f162 1 f169"/>
                <a:gd name="f285" fmla="*/ f163 1 f169"/>
                <a:gd name="f286" fmla="*/ f162 1 f170"/>
                <a:gd name="f287" fmla="*/ f164 1 f170"/>
                <a:gd name="f288" fmla="*/ f228 1 f169"/>
                <a:gd name="f289" fmla="*/ f229 1 f170"/>
                <a:gd name="f290" fmla="*/ f230 1 f169"/>
                <a:gd name="f291" fmla="*/ f231 1 f170"/>
                <a:gd name="f292" fmla="*/ f232 1 f169"/>
                <a:gd name="f293" fmla="*/ f233 1 f169"/>
                <a:gd name="f294" fmla="*/ f234 1 f169"/>
                <a:gd name="f295" fmla="*/ f235 1 f170"/>
                <a:gd name="f296" fmla="*/ f236 1 f169"/>
                <a:gd name="f297" fmla="*/ f237 1 f170"/>
                <a:gd name="f298" fmla="*/ f238 1 f169"/>
                <a:gd name="f299" fmla="*/ f239 1 f170"/>
                <a:gd name="f300" fmla="*/ f240 1 f169"/>
                <a:gd name="f301" fmla="*/ f241 1 f170"/>
                <a:gd name="f302" fmla="*/ f242 1 f169"/>
                <a:gd name="f303" fmla="*/ f243 1 f170"/>
                <a:gd name="f304" fmla="*/ f244 1 f169"/>
                <a:gd name="f305" fmla="*/ f245 1 f169"/>
                <a:gd name="f306" fmla="*/ f246 1 f170"/>
                <a:gd name="f307" fmla="*/ f247 1 f169"/>
                <a:gd name="f308" fmla="*/ f248 1 f170"/>
                <a:gd name="f309" fmla="*/ f249 1 f169"/>
                <a:gd name="f310" fmla="*/ f250 1 f170"/>
                <a:gd name="f311" fmla="*/ f251 1 f169"/>
                <a:gd name="f312" fmla="*/ f252 1 f169"/>
                <a:gd name="f313" fmla="*/ f253 1 f170"/>
                <a:gd name="f314" fmla="*/ f254 1 f169"/>
                <a:gd name="f315" fmla="*/ f255 1 f170"/>
                <a:gd name="f316" fmla="*/ f256 1 f169"/>
                <a:gd name="f317" fmla="*/ f257 1 f170"/>
                <a:gd name="f318" fmla="*/ f258 1 f169"/>
                <a:gd name="f319" fmla="*/ f259 1 f170"/>
                <a:gd name="f320" fmla="*/ f260 1 f169"/>
                <a:gd name="f321" fmla="*/ f261 1 f169"/>
                <a:gd name="f322" fmla="*/ f262 1 f170"/>
                <a:gd name="f323" fmla="*/ f263 1 f169"/>
                <a:gd name="f324" fmla="*/ f264 1 f170"/>
                <a:gd name="f325" fmla="*/ f265 1 f169"/>
                <a:gd name="f326" fmla="*/ f266 1 f170"/>
                <a:gd name="f327" fmla="*/ f267 1 f169"/>
                <a:gd name="f328" fmla="*/ f268 1 f170"/>
                <a:gd name="f329" fmla="*/ f269 1 f169"/>
                <a:gd name="f330" fmla="*/ f270 1 f170"/>
                <a:gd name="f331" fmla="*/ f271 1 f169"/>
                <a:gd name="f332" fmla="*/ f272 1 f170"/>
                <a:gd name="f333" fmla="*/ f273 1 f169"/>
                <a:gd name="f334" fmla="*/ f274 1 f170"/>
                <a:gd name="f335" fmla="*/ f275 1 f169"/>
                <a:gd name="f336" fmla="*/ f276 1 f170"/>
                <a:gd name="f337" fmla="*/ f277 1 f169"/>
                <a:gd name="f338" fmla="*/ f278 1 f169"/>
                <a:gd name="f339" fmla="*/ f279 1 f170"/>
                <a:gd name="f340" fmla="*/ f280 1 f169"/>
                <a:gd name="f341" fmla="*/ f281 1 f170"/>
                <a:gd name="f342" fmla="*/ f282 1 f169"/>
                <a:gd name="f343" fmla="*/ f283 1 f170"/>
                <a:gd name="f344" fmla="*/ f284 f160 1"/>
                <a:gd name="f345" fmla="*/ f285 f160 1"/>
                <a:gd name="f346" fmla="*/ f287 f161 1"/>
                <a:gd name="f347" fmla="*/ f286 f161 1"/>
                <a:gd name="f348" fmla="*/ f288 f160 1"/>
                <a:gd name="f349" fmla="*/ f289 f161 1"/>
                <a:gd name="f350" fmla="*/ f290 f160 1"/>
                <a:gd name="f351" fmla="*/ f291 f161 1"/>
                <a:gd name="f352" fmla="*/ f292 f160 1"/>
                <a:gd name="f353" fmla="*/ f293 f160 1"/>
                <a:gd name="f354" fmla="*/ f294 f160 1"/>
                <a:gd name="f355" fmla="*/ f295 f161 1"/>
                <a:gd name="f356" fmla="*/ f296 f160 1"/>
                <a:gd name="f357" fmla="*/ f297 f161 1"/>
                <a:gd name="f358" fmla="*/ f298 f160 1"/>
                <a:gd name="f359" fmla="*/ f299 f161 1"/>
                <a:gd name="f360" fmla="*/ f300 f160 1"/>
                <a:gd name="f361" fmla="*/ f301 f161 1"/>
                <a:gd name="f362" fmla="*/ f302 f160 1"/>
                <a:gd name="f363" fmla="*/ f303 f161 1"/>
                <a:gd name="f364" fmla="*/ f304 f160 1"/>
                <a:gd name="f365" fmla="*/ f305 f160 1"/>
                <a:gd name="f366" fmla="*/ f306 f161 1"/>
                <a:gd name="f367" fmla="*/ f307 f160 1"/>
                <a:gd name="f368" fmla="*/ f308 f161 1"/>
                <a:gd name="f369" fmla="*/ f309 f160 1"/>
                <a:gd name="f370" fmla="*/ f310 f161 1"/>
                <a:gd name="f371" fmla="*/ f311 f160 1"/>
                <a:gd name="f372" fmla="*/ f312 f160 1"/>
                <a:gd name="f373" fmla="*/ f313 f161 1"/>
                <a:gd name="f374" fmla="*/ f314 f160 1"/>
                <a:gd name="f375" fmla="*/ f315 f161 1"/>
                <a:gd name="f376" fmla="*/ f316 f160 1"/>
                <a:gd name="f377" fmla="*/ f317 f161 1"/>
                <a:gd name="f378" fmla="*/ f318 f160 1"/>
                <a:gd name="f379" fmla="*/ f319 f161 1"/>
                <a:gd name="f380" fmla="*/ f320 f160 1"/>
                <a:gd name="f381" fmla="*/ f321 f160 1"/>
                <a:gd name="f382" fmla="*/ f322 f161 1"/>
                <a:gd name="f383" fmla="*/ f323 f160 1"/>
                <a:gd name="f384" fmla="*/ f324 f161 1"/>
                <a:gd name="f385" fmla="*/ f325 f160 1"/>
                <a:gd name="f386" fmla="*/ f326 f161 1"/>
                <a:gd name="f387" fmla="*/ f327 f160 1"/>
                <a:gd name="f388" fmla="*/ f328 f161 1"/>
                <a:gd name="f389" fmla="*/ f329 f160 1"/>
                <a:gd name="f390" fmla="*/ f330 f161 1"/>
                <a:gd name="f391" fmla="*/ f331 f160 1"/>
                <a:gd name="f392" fmla="*/ f332 f161 1"/>
                <a:gd name="f393" fmla="*/ f333 f160 1"/>
                <a:gd name="f394" fmla="*/ f334 f161 1"/>
                <a:gd name="f395" fmla="*/ f335 f160 1"/>
                <a:gd name="f396" fmla="*/ f336 f161 1"/>
                <a:gd name="f397" fmla="*/ f337 f160 1"/>
                <a:gd name="f398" fmla="*/ f338 f160 1"/>
                <a:gd name="f399" fmla="*/ f339 f161 1"/>
                <a:gd name="f400" fmla="*/ f340 f160 1"/>
                <a:gd name="f401" fmla="*/ f341 f161 1"/>
                <a:gd name="f402" fmla="*/ f342 f160 1"/>
                <a:gd name="f403" fmla="*/ f343 f1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7">
                  <a:pos x="f348" y="f349"/>
                </a:cxn>
                <a:cxn ang="f227">
                  <a:pos x="f350" y="f351"/>
                </a:cxn>
                <a:cxn ang="f227">
                  <a:pos x="f352" y="f351"/>
                </a:cxn>
                <a:cxn ang="f227">
                  <a:pos x="f353" y="f351"/>
                </a:cxn>
                <a:cxn ang="f227">
                  <a:pos x="f354" y="f355"/>
                </a:cxn>
                <a:cxn ang="f227">
                  <a:pos x="f356" y="f357"/>
                </a:cxn>
                <a:cxn ang="f227">
                  <a:pos x="f358" y="f359"/>
                </a:cxn>
                <a:cxn ang="f227">
                  <a:pos x="f360" y="f361"/>
                </a:cxn>
                <a:cxn ang="f227">
                  <a:pos x="f362" y="f363"/>
                </a:cxn>
                <a:cxn ang="f227">
                  <a:pos x="f364" y="f363"/>
                </a:cxn>
                <a:cxn ang="f227">
                  <a:pos x="f365" y="f366"/>
                </a:cxn>
                <a:cxn ang="f227">
                  <a:pos x="f367" y="f368"/>
                </a:cxn>
                <a:cxn ang="f227">
                  <a:pos x="f369" y="f370"/>
                </a:cxn>
                <a:cxn ang="f227">
                  <a:pos x="f371" y="f370"/>
                </a:cxn>
                <a:cxn ang="f227">
                  <a:pos x="f372" y="f373"/>
                </a:cxn>
                <a:cxn ang="f227">
                  <a:pos x="f374" y="f375"/>
                </a:cxn>
                <a:cxn ang="f227">
                  <a:pos x="f376" y="f377"/>
                </a:cxn>
                <a:cxn ang="f227">
                  <a:pos x="f378" y="f379"/>
                </a:cxn>
                <a:cxn ang="f227">
                  <a:pos x="f380" y="f379"/>
                </a:cxn>
                <a:cxn ang="f227">
                  <a:pos x="f381" y="f382"/>
                </a:cxn>
                <a:cxn ang="f227">
                  <a:pos x="f383" y="f384"/>
                </a:cxn>
                <a:cxn ang="f227">
                  <a:pos x="f385" y="f386"/>
                </a:cxn>
                <a:cxn ang="f227">
                  <a:pos x="f387" y="f388"/>
                </a:cxn>
                <a:cxn ang="f227">
                  <a:pos x="f389" y="f390"/>
                </a:cxn>
                <a:cxn ang="f227">
                  <a:pos x="f391" y="f392"/>
                </a:cxn>
                <a:cxn ang="f227">
                  <a:pos x="f393" y="f394"/>
                </a:cxn>
                <a:cxn ang="f227">
                  <a:pos x="f395" y="f396"/>
                </a:cxn>
                <a:cxn ang="f227">
                  <a:pos x="f397" y="f396"/>
                </a:cxn>
                <a:cxn ang="f227">
                  <a:pos x="f398" y="f399"/>
                </a:cxn>
                <a:cxn ang="f227">
                  <a:pos x="f400" y="f401"/>
                </a:cxn>
                <a:cxn ang="f227">
                  <a:pos x="f402" y="f403"/>
                </a:cxn>
              </a:cxnLst>
              <a:rect l="f344" t="f347" r="f345" b="f346"/>
              <a:pathLst>
                <a:path w="738014" h="605780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5"/>
                    <a:pt x="f19" y="f15"/>
                  </a:cubicBezTo>
                  <a:cubicBezTo>
                    <a:pt x="f20" y="f15"/>
                    <a:pt x="f21" y="f15"/>
                    <a:pt x="f5" y="f15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30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0"/>
                    <a:pt x="f52" y="f50"/>
                    <a:pt x="f53" y="f50"/>
                  </a:cubicBezTo>
                  <a:cubicBezTo>
                    <a:pt x="f54" y="f55"/>
                    <a:pt x="f56" y="f57"/>
                    <a:pt x="f58" y="f45"/>
                  </a:cubicBezTo>
                  <a:cubicBezTo>
                    <a:pt x="f59" y="f60"/>
                    <a:pt x="f61" y="f62"/>
                    <a:pt x="f63" y="f40"/>
                  </a:cubicBezTo>
                  <a:cubicBezTo>
                    <a:pt x="f64" y="f44"/>
                    <a:pt x="f65" y="f66"/>
                    <a:pt x="f67" y="f5"/>
                  </a:cubicBezTo>
                  <a:cubicBezTo>
                    <a:pt x="f68" y="f5"/>
                    <a:pt x="f69" y="f5"/>
                    <a:pt x="f70" y="f5"/>
                  </a:cubicBezTo>
                  <a:cubicBezTo>
                    <a:pt x="f71" y="f72"/>
                    <a:pt x="f73" y="f74"/>
                    <a:pt x="f75" y="f20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6" y="f88"/>
                    <a:pt x="f89" y="f90"/>
                    <a:pt x="f91" y="f92"/>
                  </a:cubicBezTo>
                  <a:cubicBezTo>
                    <a:pt x="f93" y="f92"/>
                    <a:pt x="f94" y="f92"/>
                    <a:pt x="f95" y="f92"/>
                  </a:cubicBezTo>
                  <a:cubicBezTo>
                    <a:pt x="f96" y="f92"/>
                    <a:pt x="f97" y="f98"/>
                    <a:pt x="f99" y="f100"/>
                  </a:cubicBezTo>
                  <a:cubicBezTo>
                    <a:pt x="f101" y="f102"/>
                    <a:pt x="f103" y="f104"/>
                    <a:pt x="f105" y="f106"/>
                  </a:cubicBezTo>
                  <a:cubicBezTo>
                    <a:pt x="f107" y="f108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0"/>
                  </a:cubicBezTo>
                  <a:cubicBezTo>
                    <a:pt x="f142" y="f140"/>
                    <a:pt x="f143" y="f140"/>
                    <a:pt x="f144" y="f140"/>
                  </a:cubicBezTo>
                  <a:cubicBezTo>
                    <a:pt x="f145" y="f140"/>
                    <a:pt x="f146" y="f147"/>
                    <a:pt x="f148" y="f147"/>
                  </a:cubicBezTo>
                  <a:cubicBezTo>
                    <a:pt x="f149" y="f147"/>
                    <a:pt x="f150" y="f151"/>
                    <a:pt x="f150" y="f152"/>
                  </a:cubicBezTo>
                  <a:cubicBezTo>
                    <a:pt x="f153" y="f154"/>
                    <a:pt x="f155" y="f156"/>
                    <a:pt x="f157" y="f158"/>
                  </a:cubicBezTo>
                </a:path>
              </a:pathLst>
            </a:custGeom>
            <a:noFill/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9" name="Forma libre: forma 15">
              <a:extLst>
                <a:ext uri="{FF2B5EF4-FFF2-40B4-BE49-F238E27FC236}">
                  <a16:creationId xmlns:a16="http://schemas.microsoft.com/office/drawing/2014/main" id="{8F88AFC8-F056-497B-A2B3-DFC2A6854BA7}"/>
                </a:ext>
              </a:extLst>
            </p:cNvPr>
            <p:cNvSpPr/>
            <p:nvPr/>
          </p:nvSpPr>
          <p:spPr>
            <a:xfrm>
              <a:off x="461223" y="32196"/>
              <a:ext cx="25081" cy="173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828"/>
                <a:gd name="f7" fmla="val 33042"/>
                <a:gd name="f8" fmla="val 47720"/>
                <a:gd name="f9" fmla="val 47625"/>
                <a:gd name="f10" fmla="val 2286"/>
                <a:gd name="f11" fmla="val 48292"/>
                <a:gd name="f12" fmla="val 5048"/>
                <a:gd name="f13" fmla="val 47149"/>
                <a:gd name="f14" fmla="val 6667"/>
                <a:gd name="f15" fmla="val 45053"/>
                <a:gd name="f16" fmla="val 9811"/>
                <a:gd name="f17" fmla="val 40862"/>
                <a:gd name="f18" fmla="val 11716"/>
                <a:gd name="f19" fmla="val 39624"/>
                <a:gd name="f20" fmla="val 14954"/>
                <a:gd name="f21" fmla="val 37433"/>
                <a:gd name="f22" fmla="val 20669"/>
                <a:gd name="f23" fmla="val 37529"/>
                <a:gd name="f24" fmla="val 23336"/>
                <a:gd name="f25" fmla="val 35719"/>
                <a:gd name="f26" fmla="val 31337"/>
                <a:gd name="f27" fmla="val 31052"/>
                <a:gd name="f28" fmla="val 32861"/>
                <a:gd name="f29" fmla="val 24384"/>
                <a:gd name="f30" fmla="val 35338"/>
                <a:gd name="f31" fmla="val 19812"/>
                <a:gd name="f32" fmla="val 28384"/>
                <a:gd name="f33" fmla="val 13430"/>
                <a:gd name="f34" fmla="val 18764"/>
                <a:gd name="f35" fmla="val 6572"/>
                <a:gd name="f36" fmla="val 9430"/>
                <a:gd name="f37" fmla="val 15812"/>
                <a:gd name="f38" fmla="val 31718"/>
                <a:gd name="f39" fmla="+- 0 0 -90"/>
                <a:gd name="f40" fmla="*/ f3 1 47828"/>
                <a:gd name="f41" fmla="*/ f4 1 33042"/>
                <a:gd name="f42" fmla="val f5"/>
                <a:gd name="f43" fmla="val f6"/>
                <a:gd name="f44" fmla="val f7"/>
                <a:gd name="f45" fmla="*/ f39 f0 1"/>
                <a:gd name="f46" fmla="+- f44 0 f42"/>
                <a:gd name="f47" fmla="+- f43 0 f42"/>
                <a:gd name="f48" fmla="*/ f45 1 f2"/>
                <a:gd name="f49" fmla="*/ f47 1 47828"/>
                <a:gd name="f50" fmla="*/ f46 1 33042"/>
                <a:gd name="f51" fmla="*/ 47720 f47 1"/>
                <a:gd name="f52" fmla="*/ 0 f46 1"/>
                <a:gd name="f53" fmla="*/ 47149 f47 1"/>
                <a:gd name="f54" fmla="*/ 6667 f46 1"/>
                <a:gd name="f55" fmla="*/ 39624 f47 1"/>
                <a:gd name="f56" fmla="*/ 14954 f46 1"/>
                <a:gd name="f57" fmla="*/ 35719 f47 1"/>
                <a:gd name="f58" fmla="*/ 31337 f46 1"/>
                <a:gd name="f59" fmla="*/ 19812 f47 1"/>
                <a:gd name="f60" fmla="*/ 28384 f46 1"/>
                <a:gd name="f61" fmla="*/ 0 f47 1"/>
                <a:gd name="f62" fmla="+- f48 0 f1"/>
                <a:gd name="f63" fmla="*/ f51 1 47828"/>
                <a:gd name="f64" fmla="*/ f52 1 33042"/>
                <a:gd name="f65" fmla="*/ f53 1 47828"/>
                <a:gd name="f66" fmla="*/ f54 1 33042"/>
                <a:gd name="f67" fmla="*/ f55 1 47828"/>
                <a:gd name="f68" fmla="*/ f56 1 33042"/>
                <a:gd name="f69" fmla="*/ f57 1 47828"/>
                <a:gd name="f70" fmla="*/ f58 1 33042"/>
                <a:gd name="f71" fmla="*/ f59 1 47828"/>
                <a:gd name="f72" fmla="*/ f60 1 33042"/>
                <a:gd name="f73" fmla="*/ f61 1 47828"/>
                <a:gd name="f74" fmla="*/ f42 1 f49"/>
                <a:gd name="f75" fmla="*/ f43 1 f49"/>
                <a:gd name="f76" fmla="*/ f42 1 f50"/>
                <a:gd name="f77" fmla="*/ f44 1 f50"/>
                <a:gd name="f78" fmla="*/ f63 1 f49"/>
                <a:gd name="f79" fmla="*/ f64 1 f50"/>
                <a:gd name="f80" fmla="*/ f65 1 f49"/>
                <a:gd name="f81" fmla="*/ f66 1 f50"/>
                <a:gd name="f82" fmla="*/ f67 1 f49"/>
                <a:gd name="f83" fmla="*/ f68 1 f50"/>
                <a:gd name="f84" fmla="*/ f69 1 f49"/>
                <a:gd name="f85" fmla="*/ f70 1 f50"/>
                <a:gd name="f86" fmla="*/ f71 1 f49"/>
                <a:gd name="f87" fmla="*/ f72 1 f50"/>
                <a:gd name="f88" fmla="*/ f73 1 f49"/>
                <a:gd name="f89" fmla="*/ f74 f40 1"/>
                <a:gd name="f90" fmla="*/ f75 f40 1"/>
                <a:gd name="f91" fmla="*/ f77 f41 1"/>
                <a:gd name="f92" fmla="*/ f76 f41 1"/>
                <a:gd name="f93" fmla="*/ f78 f40 1"/>
                <a:gd name="f94" fmla="*/ f79 f41 1"/>
                <a:gd name="f95" fmla="*/ f80 f40 1"/>
                <a:gd name="f96" fmla="*/ f81 f41 1"/>
                <a:gd name="f97" fmla="*/ f82 f40 1"/>
                <a:gd name="f98" fmla="*/ f83 f41 1"/>
                <a:gd name="f99" fmla="*/ f84 f40 1"/>
                <a:gd name="f100" fmla="*/ f85 f41 1"/>
                <a:gd name="f101" fmla="*/ f86 f40 1"/>
                <a:gd name="f102" fmla="*/ f87 f41 1"/>
                <a:gd name="f103" fmla="*/ f88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2">
                  <a:pos x="f93" y="f94"/>
                </a:cxn>
                <a:cxn ang="f62">
                  <a:pos x="f95" y="f96"/>
                </a:cxn>
                <a:cxn ang="f62">
                  <a:pos x="f97" y="f98"/>
                </a:cxn>
                <a:cxn ang="f62">
                  <a:pos x="f99" y="f100"/>
                </a:cxn>
                <a:cxn ang="f62">
                  <a:pos x="f101" y="f102"/>
                </a:cxn>
                <a:cxn ang="f62">
                  <a:pos x="f103" y="f94"/>
                </a:cxn>
                <a:cxn ang="f62">
                  <a:pos x="f93" y="f94"/>
                </a:cxn>
              </a:cxnLst>
              <a:rect l="f89" t="f92" r="f90" b="f91"/>
              <a:pathLst>
                <a:path w="47828" h="33042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5" y="f5"/>
                  </a:cubicBezTo>
                  <a:cubicBezTo>
                    <a:pt x="f37" y="f5"/>
                    <a:pt x="f38" y="f5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0" name="Forma libre: forma 16">
              <a:extLst>
                <a:ext uri="{FF2B5EF4-FFF2-40B4-BE49-F238E27FC236}">
                  <a16:creationId xmlns:a16="http://schemas.microsoft.com/office/drawing/2014/main" id="{5E1A0BA4-93CF-44C7-A650-DA6F00C6EE5E}"/>
                </a:ext>
              </a:extLst>
            </p:cNvPr>
            <p:cNvSpPr/>
            <p:nvPr/>
          </p:nvSpPr>
          <p:spPr>
            <a:xfrm>
              <a:off x="499244" y="32196"/>
              <a:ext cx="6547" cy="5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477"/>
                <a:gd name="f7" fmla="val 10572"/>
                <a:gd name="f8" fmla="val 10573"/>
                <a:gd name="f9" fmla="val 11240"/>
                <a:gd name="f10" fmla="val 3524"/>
                <a:gd name="f11" fmla="val 11811"/>
                <a:gd name="f12" fmla="val 7049"/>
                <a:gd name="f13" fmla="val 12478"/>
                <a:gd name="f14" fmla="val 9335"/>
                <a:gd name="f15" fmla="val 8001"/>
                <a:gd name="f16" fmla="val 6191"/>
                <a:gd name="f17" fmla="val 5525"/>
                <a:gd name="f18" fmla="val 3143"/>
                <a:gd name="f19" fmla="val 2953"/>
                <a:gd name="f20" fmla="val 2000"/>
                <a:gd name="f21" fmla="val 1048"/>
                <a:gd name="f22" fmla="val 95"/>
                <a:gd name="f23" fmla="+- 0 0 -90"/>
                <a:gd name="f24" fmla="*/ f3 1 12477"/>
                <a:gd name="f25" fmla="*/ f4 1 10572"/>
                <a:gd name="f26" fmla="val f5"/>
                <a:gd name="f27" fmla="val f6"/>
                <a:gd name="f28" fmla="val f7"/>
                <a:gd name="f29" fmla="*/ f23 f0 1"/>
                <a:gd name="f30" fmla="+- f28 0 f26"/>
                <a:gd name="f31" fmla="+- f27 0 f26"/>
                <a:gd name="f32" fmla="*/ f29 1 f2"/>
                <a:gd name="f33" fmla="*/ f31 1 12477"/>
                <a:gd name="f34" fmla="*/ f30 1 10572"/>
                <a:gd name="f35" fmla="*/ 10573 f31 1"/>
                <a:gd name="f36" fmla="*/ 0 f30 1"/>
                <a:gd name="f37" fmla="*/ 12478 f31 1"/>
                <a:gd name="f38" fmla="*/ 10573 f30 1"/>
                <a:gd name="f39" fmla="*/ 3143 f31 1"/>
                <a:gd name="f40" fmla="*/ 2953 f30 1"/>
                <a:gd name="f41" fmla="*/ 0 f31 1"/>
                <a:gd name="f42" fmla="*/ 95 f30 1"/>
                <a:gd name="f43" fmla="+- f32 0 f1"/>
                <a:gd name="f44" fmla="*/ f35 1 12477"/>
                <a:gd name="f45" fmla="*/ f36 1 10572"/>
                <a:gd name="f46" fmla="*/ f37 1 12477"/>
                <a:gd name="f47" fmla="*/ f38 1 10572"/>
                <a:gd name="f48" fmla="*/ f39 1 12477"/>
                <a:gd name="f49" fmla="*/ f40 1 10572"/>
                <a:gd name="f50" fmla="*/ f41 1 12477"/>
                <a:gd name="f51" fmla="*/ f42 1 10572"/>
                <a:gd name="f52" fmla="*/ f26 1 f33"/>
                <a:gd name="f53" fmla="*/ f27 1 f33"/>
                <a:gd name="f54" fmla="*/ f26 1 f34"/>
                <a:gd name="f55" fmla="*/ f28 1 f34"/>
                <a:gd name="f56" fmla="*/ f44 1 f33"/>
                <a:gd name="f57" fmla="*/ f45 1 f34"/>
                <a:gd name="f58" fmla="*/ f46 1 f33"/>
                <a:gd name="f59" fmla="*/ f47 1 f34"/>
                <a:gd name="f60" fmla="*/ f48 1 f33"/>
                <a:gd name="f61" fmla="*/ f49 1 f34"/>
                <a:gd name="f62" fmla="*/ f50 1 f33"/>
                <a:gd name="f63" fmla="*/ f51 1 f34"/>
                <a:gd name="f64" fmla="*/ f52 f24 1"/>
                <a:gd name="f65" fmla="*/ f53 f24 1"/>
                <a:gd name="f66" fmla="*/ f55 f25 1"/>
                <a:gd name="f67" fmla="*/ f54 f25 1"/>
                <a:gd name="f68" fmla="*/ f56 f24 1"/>
                <a:gd name="f69" fmla="*/ f57 f25 1"/>
                <a:gd name="f70" fmla="*/ f58 f24 1"/>
                <a:gd name="f71" fmla="*/ f59 f25 1"/>
                <a:gd name="f72" fmla="*/ f60 f24 1"/>
                <a:gd name="f73" fmla="*/ f61 f25 1"/>
                <a:gd name="f74" fmla="*/ f62 f24 1"/>
                <a:gd name="f75" fmla="*/ f63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">
                  <a:pos x="f68" y="f69"/>
                </a:cxn>
                <a:cxn ang="f43">
                  <a:pos x="f70" y="f71"/>
                </a:cxn>
                <a:cxn ang="f43">
                  <a:pos x="f72" y="f73"/>
                </a:cxn>
                <a:cxn ang="f43">
                  <a:pos x="f74" y="f75"/>
                </a:cxn>
                <a:cxn ang="f43">
                  <a:pos x="f68" y="f69"/>
                </a:cxn>
              </a:cxnLst>
              <a:rect l="f64" t="f67" r="f65" b="f66"/>
              <a:pathLst>
                <a:path w="12477" h="10572">
                  <a:moveTo>
                    <a:pt x="f8" y="f5"/>
                  </a:moveTo>
                  <a:cubicBezTo>
                    <a:pt x="f9" y="f10"/>
                    <a:pt x="f11" y="f12"/>
                    <a:pt x="f13" y="f8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0"/>
                    <a:pt x="f21" y="f21"/>
                    <a:pt x="f5" y="f22"/>
                  </a:cubicBezTo>
                  <a:cubicBezTo>
                    <a:pt x="f10" y="f5"/>
                    <a:pt x="f12" y="f5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Forma libre: forma 23">
              <a:extLst>
                <a:ext uri="{FF2B5EF4-FFF2-40B4-BE49-F238E27FC236}">
                  <a16:creationId xmlns:a16="http://schemas.microsoft.com/office/drawing/2014/main" id="{CE85E746-BEF7-440B-8ABC-58BB02841F35}"/>
                </a:ext>
              </a:extLst>
            </p:cNvPr>
            <p:cNvSpPr/>
            <p:nvPr/>
          </p:nvSpPr>
          <p:spPr>
            <a:xfrm>
              <a:off x="540108" y="698665"/>
              <a:ext cx="106783" cy="438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3602"/>
                <a:gd name="f7" fmla="val 83564"/>
                <a:gd name="f8" fmla="val 5715"/>
                <a:gd name="f9" fmla="val 83462"/>
                <a:gd name="f10" fmla="val 3715"/>
                <a:gd name="f11" fmla="val 71270"/>
                <a:gd name="f12" fmla="val 1905"/>
                <a:gd name="f13" fmla="val 60697"/>
                <a:gd name="f14" fmla="val 49362"/>
                <a:gd name="f15" fmla="val 2762"/>
                <a:gd name="f16" fmla="val 8572"/>
                <a:gd name="f17" fmla="val 33052"/>
                <a:gd name="f18" fmla="val 57436"/>
                <a:gd name="f19" fmla="val 49267"/>
                <a:gd name="f20" fmla="val 81915"/>
                <a:gd name="f21" fmla="val 118300"/>
                <a:gd name="f22" fmla="val 49553"/>
                <a:gd name="f23" fmla="val 148494"/>
                <a:gd name="f24" fmla="val 36504"/>
                <a:gd name="f25" fmla="val 171545"/>
                <a:gd name="f26" fmla="val 8024"/>
                <a:gd name="f27" fmla="val 176213"/>
                <a:gd name="f28" fmla="val 2309"/>
                <a:gd name="f29" fmla="val 182309"/>
                <a:gd name="f30" fmla="val -1787"/>
                <a:gd name="f31" fmla="val 189071"/>
                <a:gd name="f32" fmla="val 785"/>
                <a:gd name="f33" fmla="val 194215"/>
                <a:gd name="f34" fmla="val 2690"/>
                <a:gd name="f35" fmla="val 199454"/>
                <a:gd name="f36" fmla="val 7452"/>
                <a:gd name="f37" fmla="val 202120"/>
                <a:gd name="f38" fmla="val 12215"/>
                <a:gd name="f39" fmla="val 205930"/>
                <a:gd name="f40" fmla="val 19168"/>
                <a:gd name="f41" fmla="val 201739"/>
                <a:gd name="f42" fmla="val 25836"/>
                <a:gd name="f43" fmla="val 196977"/>
                <a:gd name="f44" fmla="val 31455"/>
                <a:gd name="f45" fmla="val 174212"/>
                <a:gd name="f46" fmla="val 58221"/>
                <a:gd name="f47" fmla="val 146018"/>
                <a:gd name="f48" fmla="val 76128"/>
                <a:gd name="f49" fmla="val 110966"/>
                <a:gd name="f50" fmla="val 81081"/>
                <a:gd name="f51" fmla="val 94202"/>
                <a:gd name="f52" fmla="val 76962"/>
                <a:gd name="f53" fmla="val 83081"/>
                <a:gd name="f54" fmla="val 59912"/>
                <a:gd name="f55" fmla="val 83367"/>
                <a:gd name="f56" fmla="val 41434"/>
                <a:gd name="f57" fmla="val 83748"/>
                <a:gd name="f58" fmla="val 22860"/>
                <a:gd name="f59" fmla="+- 0 0 -90"/>
                <a:gd name="f60" fmla="*/ f3 1 203602"/>
                <a:gd name="f61" fmla="*/ f4 1 83564"/>
                <a:gd name="f62" fmla="val f5"/>
                <a:gd name="f63" fmla="val f6"/>
                <a:gd name="f64" fmla="val f7"/>
                <a:gd name="f65" fmla="*/ f59 f0 1"/>
                <a:gd name="f66" fmla="+- f64 0 f62"/>
                <a:gd name="f67" fmla="+- f63 0 f62"/>
                <a:gd name="f68" fmla="*/ f65 1 f2"/>
                <a:gd name="f69" fmla="*/ f67 1 203602"/>
                <a:gd name="f70" fmla="*/ f66 1 83564"/>
                <a:gd name="f71" fmla="*/ 5715 f67 1"/>
                <a:gd name="f72" fmla="*/ 83462 f66 1"/>
                <a:gd name="f73" fmla="*/ 0 f67 1"/>
                <a:gd name="f74" fmla="*/ 49362 f66 1"/>
                <a:gd name="f75" fmla="*/ 8572 f67 1"/>
                <a:gd name="f76" fmla="*/ 81915 f67 1"/>
                <a:gd name="f77" fmla="*/ 171545 f67 1"/>
                <a:gd name="f78" fmla="*/ 8024 f66 1"/>
                <a:gd name="f79" fmla="*/ 189071 f67 1"/>
                <a:gd name="f80" fmla="*/ 785 f66 1"/>
                <a:gd name="f81" fmla="*/ 202120 f67 1"/>
                <a:gd name="f82" fmla="*/ 12215 f66 1"/>
                <a:gd name="f83" fmla="*/ 196977 f67 1"/>
                <a:gd name="f84" fmla="*/ 31455 f66 1"/>
                <a:gd name="f85" fmla="*/ 110966 f67 1"/>
                <a:gd name="f86" fmla="*/ 81081 f66 1"/>
                <a:gd name="f87" fmla="*/ 59912 f67 1"/>
                <a:gd name="f88" fmla="*/ 83367 f66 1"/>
                <a:gd name="f89" fmla="+- f68 0 f1"/>
                <a:gd name="f90" fmla="*/ f71 1 203602"/>
                <a:gd name="f91" fmla="*/ f72 1 83564"/>
                <a:gd name="f92" fmla="*/ f73 1 203602"/>
                <a:gd name="f93" fmla="*/ f74 1 83564"/>
                <a:gd name="f94" fmla="*/ f75 1 203602"/>
                <a:gd name="f95" fmla="*/ f76 1 203602"/>
                <a:gd name="f96" fmla="*/ f77 1 203602"/>
                <a:gd name="f97" fmla="*/ f78 1 83564"/>
                <a:gd name="f98" fmla="*/ f79 1 203602"/>
                <a:gd name="f99" fmla="*/ f80 1 83564"/>
                <a:gd name="f100" fmla="*/ f81 1 203602"/>
                <a:gd name="f101" fmla="*/ f82 1 83564"/>
                <a:gd name="f102" fmla="*/ f83 1 203602"/>
                <a:gd name="f103" fmla="*/ f84 1 83564"/>
                <a:gd name="f104" fmla="*/ f85 1 203602"/>
                <a:gd name="f105" fmla="*/ f86 1 83564"/>
                <a:gd name="f106" fmla="*/ f87 1 203602"/>
                <a:gd name="f107" fmla="*/ f88 1 83564"/>
                <a:gd name="f108" fmla="*/ f62 1 f69"/>
                <a:gd name="f109" fmla="*/ f63 1 f69"/>
                <a:gd name="f110" fmla="*/ f62 1 f70"/>
                <a:gd name="f111" fmla="*/ f64 1 f70"/>
                <a:gd name="f112" fmla="*/ f90 1 f69"/>
                <a:gd name="f113" fmla="*/ f91 1 f70"/>
                <a:gd name="f114" fmla="*/ f92 1 f69"/>
                <a:gd name="f115" fmla="*/ f93 1 f70"/>
                <a:gd name="f116" fmla="*/ f94 1 f69"/>
                <a:gd name="f117" fmla="*/ f95 1 f69"/>
                <a:gd name="f118" fmla="*/ f96 1 f69"/>
                <a:gd name="f119" fmla="*/ f97 1 f70"/>
                <a:gd name="f120" fmla="*/ f98 1 f69"/>
                <a:gd name="f121" fmla="*/ f99 1 f70"/>
                <a:gd name="f122" fmla="*/ f100 1 f69"/>
                <a:gd name="f123" fmla="*/ f101 1 f70"/>
                <a:gd name="f124" fmla="*/ f102 1 f69"/>
                <a:gd name="f125" fmla="*/ f103 1 f70"/>
                <a:gd name="f126" fmla="*/ f104 1 f69"/>
                <a:gd name="f127" fmla="*/ f105 1 f70"/>
                <a:gd name="f128" fmla="*/ f106 1 f69"/>
                <a:gd name="f129" fmla="*/ f107 1 f70"/>
                <a:gd name="f130" fmla="*/ f108 f60 1"/>
                <a:gd name="f131" fmla="*/ f109 f60 1"/>
                <a:gd name="f132" fmla="*/ f111 f61 1"/>
                <a:gd name="f133" fmla="*/ f110 f61 1"/>
                <a:gd name="f134" fmla="*/ f112 f60 1"/>
                <a:gd name="f135" fmla="*/ f113 f61 1"/>
                <a:gd name="f136" fmla="*/ f114 f60 1"/>
                <a:gd name="f137" fmla="*/ f115 f61 1"/>
                <a:gd name="f138" fmla="*/ f116 f60 1"/>
                <a:gd name="f139" fmla="*/ f117 f60 1"/>
                <a:gd name="f140" fmla="*/ f118 f60 1"/>
                <a:gd name="f141" fmla="*/ f119 f61 1"/>
                <a:gd name="f142" fmla="*/ f120 f60 1"/>
                <a:gd name="f143" fmla="*/ f121 f61 1"/>
                <a:gd name="f144" fmla="*/ f122 f60 1"/>
                <a:gd name="f145" fmla="*/ f123 f61 1"/>
                <a:gd name="f146" fmla="*/ f124 f60 1"/>
                <a:gd name="f147" fmla="*/ f125 f61 1"/>
                <a:gd name="f148" fmla="*/ f126 f60 1"/>
                <a:gd name="f149" fmla="*/ f127 f61 1"/>
                <a:gd name="f150" fmla="*/ f128 f60 1"/>
                <a:gd name="f151" fmla="*/ f12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9">
                  <a:pos x="f134" y="f135"/>
                </a:cxn>
                <a:cxn ang="f89">
                  <a:pos x="f136" y="f137"/>
                </a:cxn>
                <a:cxn ang="f89">
                  <a:pos x="f138" y="f137"/>
                </a:cxn>
                <a:cxn ang="f89">
                  <a:pos x="f139" y="f137"/>
                </a:cxn>
                <a:cxn ang="f89">
                  <a:pos x="f140" y="f141"/>
                </a:cxn>
                <a:cxn ang="f89">
                  <a:pos x="f142" y="f143"/>
                </a:cxn>
                <a:cxn ang="f89">
                  <a:pos x="f144" y="f145"/>
                </a:cxn>
                <a:cxn ang="f89">
                  <a:pos x="f146" y="f147"/>
                </a:cxn>
                <a:cxn ang="f89">
                  <a:pos x="f148" y="f149"/>
                </a:cxn>
                <a:cxn ang="f89">
                  <a:pos x="f150" y="f151"/>
                </a:cxn>
                <a:cxn ang="f89">
                  <a:pos x="f134" y="f135"/>
                </a:cxn>
              </a:cxnLst>
              <a:rect l="f130" t="f133" r="f131" b="f132"/>
              <a:pathLst>
                <a:path w="203602" h="83564">
                  <a:moveTo>
                    <a:pt x="f8" y="f9"/>
                  </a:moveTo>
                  <a:cubicBezTo>
                    <a:pt x="f10" y="f11"/>
                    <a:pt x="f12" y="f13"/>
                    <a:pt x="f5" y="f14"/>
                  </a:cubicBezTo>
                  <a:cubicBezTo>
                    <a:pt x="f15" y="f14"/>
                    <a:pt x="f8" y="f14"/>
                    <a:pt x="f16" y="f14"/>
                  </a:cubicBezTo>
                  <a:cubicBezTo>
                    <a:pt x="f17" y="f14"/>
                    <a:pt x="f18" y="f19"/>
                    <a:pt x="f20" y="f14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9"/>
                    <a:pt x="f52" y="f53"/>
                    <a:pt x="f54" y="f55"/>
                  </a:cubicBezTo>
                  <a:cubicBezTo>
                    <a:pt x="f56" y="f57"/>
                    <a:pt x="f58" y="f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2" name="Forma libre: forma 24">
              <a:extLst>
                <a:ext uri="{FF2B5EF4-FFF2-40B4-BE49-F238E27FC236}">
                  <a16:creationId xmlns:a16="http://schemas.microsoft.com/office/drawing/2014/main" id="{A1E17B0E-2FCA-44B7-B962-80C473139B29}"/>
                </a:ext>
              </a:extLst>
            </p:cNvPr>
            <p:cNvSpPr/>
            <p:nvPr/>
          </p:nvSpPr>
          <p:spPr>
            <a:xfrm>
              <a:off x="507656" y="724433"/>
              <a:ext cx="31848" cy="180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724"/>
                <a:gd name="f7" fmla="val 34346"/>
                <a:gd name="f8" fmla="val 40150"/>
                <a:gd name="f9" fmla="val 30245"/>
                <a:gd name="f10" fmla="val 32340"/>
                <a:gd name="f11" fmla="val 20529"/>
                <a:gd name="f12" fmla="val 24529"/>
                <a:gd name="f13" fmla="val 10814"/>
                <a:gd name="f14" fmla="val 16528"/>
                <a:gd name="f15" fmla="val 908"/>
                <a:gd name="f16" fmla="val 25482"/>
                <a:gd name="f17" fmla="val -426"/>
                <a:gd name="f18" fmla="val 34721"/>
                <a:gd name="f19" fmla="val -1188"/>
                <a:gd name="f20" fmla="val 43198"/>
                <a:gd name="f21" fmla="val 5289"/>
                <a:gd name="f22" fmla="val 47103"/>
                <a:gd name="f23" fmla="val 8337"/>
                <a:gd name="f24" fmla="val 52818"/>
                <a:gd name="f25" fmla="val 9576"/>
                <a:gd name="f26" fmla="val 55676"/>
                <a:gd name="f27" fmla="val 13195"/>
                <a:gd name="f28" fmla="val 58724"/>
                <a:gd name="f29" fmla="val 17100"/>
                <a:gd name="f30" fmla="val 22815"/>
                <a:gd name="f31" fmla="val 27768"/>
                <a:gd name="f32" fmla="val 33483"/>
                <a:gd name="f33" fmla="val 55390"/>
                <a:gd name="f34" fmla="val 34436"/>
                <a:gd name="f35" fmla="val 50247"/>
                <a:gd name="f36" fmla="val 34341"/>
                <a:gd name="f37" fmla="val 38817"/>
                <a:gd name="f38" fmla="val 34150"/>
                <a:gd name="f39" fmla="val 27387"/>
                <a:gd name="f40" fmla="val 15957"/>
                <a:gd name="f41" fmla="val 34245"/>
                <a:gd name="f42" fmla="val 9575"/>
                <a:gd name="f43" fmla="val -807"/>
                <a:gd name="f44" fmla="val 50"/>
                <a:gd name="f45" fmla="val 19577"/>
                <a:gd name="f46" fmla="val 621"/>
                <a:gd name="f47" fmla="val 15481"/>
                <a:gd name="f48" fmla="val 3574"/>
                <a:gd name="f49" fmla="val 10719"/>
                <a:gd name="f50" fmla="val 7003"/>
                <a:gd name="f51" fmla="val 8528"/>
                <a:gd name="f52" fmla="val 9099"/>
                <a:gd name="f53" fmla="val 7194"/>
                <a:gd name="f54" fmla="val 14909"/>
                <a:gd name="f55" fmla="val 9195"/>
                <a:gd name="f56" fmla="val 17385"/>
                <a:gd name="f57" fmla="val 11576"/>
                <a:gd name="f58" fmla="val 22434"/>
                <a:gd name="f59" fmla="val 16338"/>
                <a:gd name="f60" fmla="val 26244"/>
                <a:gd name="f61" fmla="val 22529"/>
                <a:gd name="f62" fmla="val 30911"/>
                <a:gd name="f63" fmla="val 32721"/>
                <a:gd name="f64" fmla="val 29864"/>
                <a:gd name="f65" fmla="val 35578"/>
                <a:gd name="f66" fmla="val 31102"/>
                <a:gd name="f67" fmla="val 37864"/>
                <a:gd name="f68" fmla="val 38721"/>
                <a:gd name="f69" fmla="val 31959"/>
                <a:gd name="f70" fmla="val 39484"/>
                <a:gd name="f71" fmla="+- 0 0 -90"/>
                <a:gd name="f72" fmla="*/ f3 1 60724"/>
                <a:gd name="f73" fmla="*/ f4 1 34346"/>
                <a:gd name="f74" fmla="val f5"/>
                <a:gd name="f75" fmla="val f6"/>
                <a:gd name="f76" fmla="val f7"/>
                <a:gd name="f77" fmla="*/ f71 f0 1"/>
                <a:gd name="f78" fmla="+- f76 0 f74"/>
                <a:gd name="f79" fmla="+- f75 0 f74"/>
                <a:gd name="f80" fmla="*/ f77 1 f2"/>
                <a:gd name="f81" fmla="*/ f79 1 60724"/>
                <a:gd name="f82" fmla="*/ f78 1 34346"/>
                <a:gd name="f83" fmla="*/ 40150 f79 1"/>
                <a:gd name="f84" fmla="*/ 30245 f78 1"/>
                <a:gd name="f85" fmla="*/ 16528 f79 1"/>
                <a:gd name="f86" fmla="*/ 908 f78 1"/>
                <a:gd name="f87" fmla="*/ 43198 f79 1"/>
                <a:gd name="f88" fmla="*/ 5289 f78 1"/>
                <a:gd name="f89" fmla="*/ 55676 f79 1"/>
                <a:gd name="f90" fmla="*/ 13195 f78 1"/>
                <a:gd name="f91" fmla="*/ 60724 f79 1"/>
                <a:gd name="f92" fmla="*/ 27768 f78 1"/>
                <a:gd name="f93" fmla="*/ 50247 f79 1"/>
                <a:gd name="f94" fmla="*/ 34341 f78 1"/>
                <a:gd name="f95" fmla="*/ 15957 f79 1"/>
                <a:gd name="f96" fmla="*/ 34245 f78 1"/>
                <a:gd name="f97" fmla="*/ 50 f79 1"/>
                <a:gd name="f98" fmla="*/ 19577 f78 1"/>
                <a:gd name="f99" fmla="*/ 7003 f79 1"/>
                <a:gd name="f100" fmla="*/ 8528 f78 1"/>
                <a:gd name="f101" fmla="*/ 17385 f79 1"/>
                <a:gd name="f102" fmla="*/ 11576 f78 1"/>
                <a:gd name="f103" fmla="*/ 30911 f79 1"/>
                <a:gd name="f104" fmla="*/ 37864 f79 1"/>
                <a:gd name="f105" fmla="*/ 32721 f78 1"/>
                <a:gd name="f106" fmla="+- f80 0 f1"/>
                <a:gd name="f107" fmla="*/ f83 1 60724"/>
                <a:gd name="f108" fmla="*/ f84 1 34346"/>
                <a:gd name="f109" fmla="*/ f85 1 60724"/>
                <a:gd name="f110" fmla="*/ f86 1 34346"/>
                <a:gd name="f111" fmla="*/ f87 1 60724"/>
                <a:gd name="f112" fmla="*/ f88 1 34346"/>
                <a:gd name="f113" fmla="*/ f89 1 60724"/>
                <a:gd name="f114" fmla="*/ f90 1 34346"/>
                <a:gd name="f115" fmla="*/ f91 1 60724"/>
                <a:gd name="f116" fmla="*/ f92 1 34346"/>
                <a:gd name="f117" fmla="*/ f93 1 60724"/>
                <a:gd name="f118" fmla="*/ f94 1 34346"/>
                <a:gd name="f119" fmla="*/ f95 1 60724"/>
                <a:gd name="f120" fmla="*/ f96 1 34346"/>
                <a:gd name="f121" fmla="*/ f97 1 60724"/>
                <a:gd name="f122" fmla="*/ f98 1 34346"/>
                <a:gd name="f123" fmla="*/ f99 1 60724"/>
                <a:gd name="f124" fmla="*/ f100 1 34346"/>
                <a:gd name="f125" fmla="*/ f101 1 60724"/>
                <a:gd name="f126" fmla="*/ f102 1 34346"/>
                <a:gd name="f127" fmla="*/ f103 1 60724"/>
                <a:gd name="f128" fmla="*/ f104 1 60724"/>
                <a:gd name="f129" fmla="*/ f105 1 34346"/>
                <a:gd name="f130" fmla="*/ f74 1 f81"/>
                <a:gd name="f131" fmla="*/ f75 1 f81"/>
                <a:gd name="f132" fmla="*/ f74 1 f82"/>
                <a:gd name="f133" fmla="*/ f76 1 f82"/>
                <a:gd name="f134" fmla="*/ f107 1 f81"/>
                <a:gd name="f135" fmla="*/ f108 1 f82"/>
                <a:gd name="f136" fmla="*/ f109 1 f81"/>
                <a:gd name="f137" fmla="*/ f110 1 f82"/>
                <a:gd name="f138" fmla="*/ f111 1 f81"/>
                <a:gd name="f139" fmla="*/ f112 1 f82"/>
                <a:gd name="f140" fmla="*/ f113 1 f81"/>
                <a:gd name="f141" fmla="*/ f114 1 f82"/>
                <a:gd name="f142" fmla="*/ f115 1 f81"/>
                <a:gd name="f143" fmla="*/ f116 1 f82"/>
                <a:gd name="f144" fmla="*/ f117 1 f81"/>
                <a:gd name="f145" fmla="*/ f118 1 f82"/>
                <a:gd name="f146" fmla="*/ f119 1 f81"/>
                <a:gd name="f147" fmla="*/ f120 1 f82"/>
                <a:gd name="f148" fmla="*/ f121 1 f81"/>
                <a:gd name="f149" fmla="*/ f122 1 f82"/>
                <a:gd name="f150" fmla="*/ f123 1 f81"/>
                <a:gd name="f151" fmla="*/ f124 1 f82"/>
                <a:gd name="f152" fmla="*/ f125 1 f81"/>
                <a:gd name="f153" fmla="*/ f126 1 f82"/>
                <a:gd name="f154" fmla="*/ f127 1 f81"/>
                <a:gd name="f155" fmla="*/ f128 1 f81"/>
                <a:gd name="f156" fmla="*/ f129 1 f82"/>
                <a:gd name="f157" fmla="*/ f130 f72 1"/>
                <a:gd name="f158" fmla="*/ f131 f72 1"/>
                <a:gd name="f159" fmla="*/ f133 f73 1"/>
                <a:gd name="f160" fmla="*/ f132 f73 1"/>
                <a:gd name="f161" fmla="*/ f134 f72 1"/>
                <a:gd name="f162" fmla="*/ f135 f73 1"/>
                <a:gd name="f163" fmla="*/ f136 f72 1"/>
                <a:gd name="f164" fmla="*/ f137 f73 1"/>
                <a:gd name="f165" fmla="*/ f138 f72 1"/>
                <a:gd name="f166" fmla="*/ f139 f73 1"/>
                <a:gd name="f167" fmla="*/ f140 f72 1"/>
                <a:gd name="f168" fmla="*/ f141 f73 1"/>
                <a:gd name="f169" fmla="*/ f142 f72 1"/>
                <a:gd name="f170" fmla="*/ f143 f73 1"/>
                <a:gd name="f171" fmla="*/ f144 f72 1"/>
                <a:gd name="f172" fmla="*/ f145 f73 1"/>
                <a:gd name="f173" fmla="*/ f146 f72 1"/>
                <a:gd name="f174" fmla="*/ f147 f73 1"/>
                <a:gd name="f175" fmla="*/ f148 f72 1"/>
                <a:gd name="f176" fmla="*/ f149 f73 1"/>
                <a:gd name="f177" fmla="*/ f150 f72 1"/>
                <a:gd name="f178" fmla="*/ f151 f73 1"/>
                <a:gd name="f179" fmla="*/ f152 f72 1"/>
                <a:gd name="f180" fmla="*/ f153 f73 1"/>
                <a:gd name="f181" fmla="*/ f154 f72 1"/>
                <a:gd name="f182" fmla="*/ f155 f72 1"/>
                <a:gd name="f183" fmla="*/ f156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6">
                  <a:pos x="f161" y="f162"/>
                </a:cxn>
                <a:cxn ang="f106">
                  <a:pos x="f163" y="f164"/>
                </a:cxn>
                <a:cxn ang="f106">
                  <a:pos x="f165" y="f166"/>
                </a:cxn>
                <a:cxn ang="f106">
                  <a:pos x="f167" y="f168"/>
                </a:cxn>
                <a:cxn ang="f106">
                  <a:pos x="f169" y="f170"/>
                </a:cxn>
                <a:cxn ang="f106">
                  <a:pos x="f171" y="f172"/>
                </a:cxn>
                <a:cxn ang="f106">
                  <a:pos x="f173" y="f174"/>
                </a:cxn>
                <a:cxn ang="f106">
                  <a:pos x="f175" y="f176"/>
                </a:cxn>
                <a:cxn ang="f106">
                  <a:pos x="f177" y="f178"/>
                </a:cxn>
                <a:cxn ang="f106">
                  <a:pos x="f179" y="f180"/>
                </a:cxn>
                <a:cxn ang="f106">
                  <a:pos x="f181" y="f170"/>
                </a:cxn>
                <a:cxn ang="f106">
                  <a:pos x="f182" y="f183"/>
                </a:cxn>
                <a:cxn ang="f106">
                  <a:pos x="f161" y="f162"/>
                </a:cxn>
              </a:cxnLst>
              <a:rect l="f157" t="f160" r="f158" b="f159"/>
              <a:pathLst>
                <a:path w="60724" h="34346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6" y="f30"/>
                    <a:pt x="f6" y="f31"/>
                  </a:cubicBezTo>
                  <a:cubicBezTo>
                    <a:pt x="f6" y="f32"/>
                    <a:pt x="f33" y="f34"/>
                    <a:pt x="f35" y="f36"/>
                  </a:cubicBezTo>
                  <a:cubicBezTo>
                    <a:pt x="f37" y="f38"/>
                    <a:pt x="f39" y="f36"/>
                    <a:pt x="f40" y="f41"/>
                  </a:cubicBezTo>
                  <a:cubicBezTo>
                    <a:pt x="f42" y="f41"/>
                    <a:pt x="f43" y="f16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31"/>
                  </a:cubicBezTo>
                  <a:cubicBezTo>
                    <a:pt x="f63" y="f64"/>
                    <a:pt x="f65" y="f66"/>
                    <a:pt x="f67" y="f63"/>
                  </a:cubicBezTo>
                  <a:cubicBezTo>
                    <a:pt x="f68" y="f69"/>
                    <a:pt x="f70" y="f66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3" name="Forma libre: forma 25">
              <a:extLst>
                <a:ext uri="{FF2B5EF4-FFF2-40B4-BE49-F238E27FC236}">
                  <a16:creationId xmlns:a16="http://schemas.microsoft.com/office/drawing/2014/main" id="{0948602A-046A-4702-B8C5-F7CC64A815EF}"/>
                </a:ext>
              </a:extLst>
            </p:cNvPr>
            <p:cNvSpPr/>
            <p:nvPr/>
          </p:nvSpPr>
          <p:spPr>
            <a:xfrm>
              <a:off x="483333" y="36594"/>
              <a:ext cx="9966" cy="120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003"/>
                <a:gd name="f7" fmla="val 23022"/>
                <a:gd name="f8" fmla="val 7334"/>
                <a:gd name="f9" fmla="val 18718"/>
                <a:gd name="f10" fmla="val 16097"/>
                <a:gd name="f11" fmla="val 11955"/>
                <a:gd name="f12" fmla="val 24289"/>
                <a:gd name="f13" fmla="val 7097"/>
                <a:gd name="f14" fmla="val 22860"/>
                <a:gd name="f15" fmla="val 4049"/>
                <a:gd name="f16" fmla="val 22003"/>
                <a:gd name="f17" fmla="val -523"/>
                <a:gd name="f18" fmla="val 16192"/>
                <a:gd name="f19" fmla="val 49"/>
                <a:gd name="f20" fmla="val 15145"/>
                <a:gd name="f21" fmla="val 3192"/>
                <a:gd name="f22" fmla="val 9620"/>
                <a:gd name="f23" fmla="val 7669"/>
                <a:gd name="f24" fmla="val 4953"/>
                <a:gd name="f25" fmla="val 11765"/>
                <a:gd name="f26" fmla="val 14622"/>
                <a:gd name="f27" fmla="val 2858"/>
                <a:gd name="f28" fmla="val 17480"/>
                <a:gd name="f29" fmla="val 5715"/>
                <a:gd name="f30" fmla="+- 0 0 -90"/>
                <a:gd name="f31" fmla="*/ f3 1 19003"/>
                <a:gd name="f32" fmla="*/ f4 1 23022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19003"/>
                <a:gd name="f41" fmla="*/ f37 1 23022"/>
                <a:gd name="f42" fmla="*/ 19003 f38 1"/>
                <a:gd name="f43" fmla="*/ 7334 f37 1"/>
                <a:gd name="f44" fmla="*/ 7097 f38 1"/>
                <a:gd name="f45" fmla="*/ 22860 f37 1"/>
                <a:gd name="f46" fmla="*/ 49 f38 1"/>
                <a:gd name="f47" fmla="*/ 15145 f37 1"/>
                <a:gd name="f48" fmla="*/ 11765 f38 1"/>
                <a:gd name="f49" fmla="*/ 0 f37 1"/>
                <a:gd name="f50" fmla="+- f39 0 f1"/>
                <a:gd name="f51" fmla="*/ f42 1 19003"/>
                <a:gd name="f52" fmla="*/ f43 1 23022"/>
                <a:gd name="f53" fmla="*/ f44 1 19003"/>
                <a:gd name="f54" fmla="*/ f45 1 23022"/>
                <a:gd name="f55" fmla="*/ f46 1 19003"/>
                <a:gd name="f56" fmla="*/ f47 1 23022"/>
                <a:gd name="f57" fmla="*/ f48 1 19003"/>
                <a:gd name="f58" fmla="*/ f49 1 23022"/>
                <a:gd name="f59" fmla="*/ f33 1 f40"/>
                <a:gd name="f60" fmla="*/ f34 1 f40"/>
                <a:gd name="f61" fmla="*/ f33 1 f41"/>
                <a:gd name="f62" fmla="*/ f35 1 f41"/>
                <a:gd name="f63" fmla="*/ f51 1 f40"/>
                <a:gd name="f64" fmla="*/ f52 1 f41"/>
                <a:gd name="f65" fmla="*/ f53 1 f40"/>
                <a:gd name="f66" fmla="*/ f54 1 f41"/>
                <a:gd name="f67" fmla="*/ f55 1 f40"/>
                <a:gd name="f68" fmla="*/ f56 1 f41"/>
                <a:gd name="f69" fmla="*/ f57 1 f40"/>
                <a:gd name="f70" fmla="*/ f58 1 f41"/>
                <a:gd name="f71" fmla="*/ f59 f31 1"/>
                <a:gd name="f72" fmla="*/ f60 f31 1"/>
                <a:gd name="f73" fmla="*/ f62 f32 1"/>
                <a:gd name="f74" fmla="*/ f61 f32 1"/>
                <a:gd name="f75" fmla="*/ f63 f31 1"/>
                <a:gd name="f76" fmla="*/ f64 f32 1"/>
                <a:gd name="f77" fmla="*/ f65 f31 1"/>
                <a:gd name="f78" fmla="*/ f66 f32 1"/>
                <a:gd name="f79" fmla="*/ f67 f31 1"/>
                <a:gd name="f80" fmla="*/ f68 f32 1"/>
                <a:gd name="f81" fmla="*/ f69 f31 1"/>
                <a:gd name="f82" fmla="*/ f70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75" y="f76"/>
                </a:cxn>
                <a:cxn ang="f50">
                  <a:pos x="f77" y="f78"/>
                </a:cxn>
                <a:cxn ang="f50">
                  <a:pos x="f79" y="f80"/>
                </a:cxn>
                <a:cxn ang="f50">
                  <a:pos x="f81" y="f82"/>
                </a:cxn>
                <a:cxn ang="f50">
                  <a:pos x="f75" y="f76"/>
                </a:cxn>
              </a:cxnLst>
              <a:rect l="f71" t="f74" r="f72" b="f73"/>
              <a:pathLst>
                <a:path w="19003" h="23022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5"/>
                  </a:cubicBezTo>
                  <a:cubicBezTo>
                    <a:pt x="f26" y="f27"/>
                    <a:pt x="f28" y="f29"/>
                    <a:pt x="f6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4" name="Forma libre: forma 26">
              <a:extLst>
                <a:ext uri="{FF2B5EF4-FFF2-40B4-BE49-F238E27FC236}">
                  <a16:creationId xmlns:a16="http://schemas.microsoft.com/office/drawing/2014/main" id="{04566412-A7FC-4D4B-8584-31FCB22B62CA}"/>
                </a:ext>
              </a:extLst>
            </p:cNvPr>
            <p:cNvSpPr/>
            <p:nvPr/>
          </p:nvSpPr>
          <p:spPr>
            <a:xfrm>
              <a:off x="496491" y="737143"/>
              <a:ext cx="11987" cy="49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859"/>
                <a:gd name="f7" fmla="val 9441"/>
                <a:gd name="f8" fmla="val 21717"/>
                <a:gd name="f9" fmla="val 14954"/>
                <a:gd name="f10" fmla="val 8287"/>
                <a:gd name="f11" fmla="val 1524"/>
                <a:gd name="f12" fmla="val 1048"/>
                <a:gd name="f13" fmla="val 8774"/>
                <a:gd name="f14" fmla="val 476"/>
                <a:gd name="f15" fmla="val 8108"/>
                <a:gd name="f16" fmla="val 7441"/>
                <a:gd name="f17" fmla="val 3143"/>
                <a:gd name="f18" fmla="val 4774"/>
                <a:gd name="f19" fmla="val 6572"/>
                <a:gd name="f20" fmla="val -274"/>
                <a:gd name="f21" fmla="val 9525"/>
                <a:gd name="f22" fmla="val 12"/>
                <a:gd name="f23" fmla="val 14192"/>
                <a:gd name="f24" fmla="val 488"/>
                <a:gd name="f25" fmla="val 18479"/>
                <a:gd name="f26" fmla="val 4488"/>
                <a:gd name="f27" fmla="val 22860"/>
                <a:gd name="f28" fmla="val 6965"/>
                <a:gd name="f29" fmla="val 22384"/>
                <a:gd name="f30" fmla="val 7822"/>
                <a:gd name="f31" fmla="val 22003"/>
                <a:gd name="f32" fmla="val 8679"/>
                <a:gd name="f33" fmla="+- 0 0 -90"/>
                <a:gd name="f34" fmla="*/ f3 1 22859"/>
                <a:gd name="f35" fmla="*/ f4 1 9441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22859"/>
                <a:gd name="f44" fmla="*/ f40 1 9441"/>
                <a:gd name="f45" fmla="*/ 21717 f41 1"/>
                <a:gd name="f46" fmla="*/ 9441 f40 1"/>
                <a:gd name="f47" fmla="*/ 1524 f41 1"/>
                <a:gd name="f48" fmla="*/ 0 f41 1"/>
                <a:gd name="f49" fmla="*/ 7441 f40 1"/>
                <a:gd name="f50" fmla="*/ 9525 f41 1"/>
                <a:gd name="f51" fmla="*/ 12 f40 1"/>
                <a:gd name="f52" fmla="*/ 22860 f41 1"/>
                <a:gd name="f53" fmla="*/ 6965 f40 1"/>
                <a:gd name="f54" fmla="+- f42 0 f1"/>
                <a:gd name="f55" fmla="*/ f45 1 22859"/>
                <a:gd name="f56" fmla="*/ f46 1 9441"/>
                <a:gd name="f57" fmla="*/ f47 1 22859"/>
                <a:gd name="f58" fmla="*/ f48 1 22859"/>
                <a:gd name="f59" fmla="*/ f49 1 9441"/>
                <a:gd name="f60" fmla="*/ f50 1 22859"/>
                <a:gd name="f61" fmla="*/ f51 1 9441"/>
                <a:gd name="f62" fmla="*/ f52 1 22859"/>
                <a:gd name="f63" fmla="*/ f53 1 9441"/>
                <a:gd name="f64" fmla="*/ f36 1 f43"/>
                <a:gd name="f65" fmla="*/ f37 1 f43"/>
                <a:gd name="f66" fmla="*/ f36 1 f44"/>
                <a:gd name="f67" fmla="*/ f38 1 f44"/>
                <a:gd name="f68" fmla="*/ f55 1 f43"/>
                <a:gd name="f69" fmla="*/ f56 1 f44"/>
                <a:gd name="f70" fmla="*/ f57 1 f43"/>
                <a:gd name="f71" fmla="*/ f58 1 f43"/>
                <a:gd name="f72" fmla="*/ f59 1 f44"/>
                <a:gd name="f73" fmla="*/ f60 1 f43"/>
                <a:gd name="f74" fmla="*/ f61 1 f44"/>
                <a:gd name="f75" fmla="*/ f62 1 f43"/>
                <a:gd name="f76" fmla="*/ f63 1 f44"/>
                <a:gd name="f77" fmla="*/ f64 f34 1"/>
                <a:gd name="f78" fmla="*/ f65 f34 1"/>
                <a:gd name="f79" fmla="*/ f67 f35 1"/>
                <a:gd name="f80" fmla="*/ f66 f35 1"/>
                <a:gd name="f81" fmla="*/ f68 f34 1"/>
                <a:gd name="f82" fmla="*/ f69 f35 1"/>
                <a:gd name="f83" fmla="*/ f70 f34 1"/>
                <a:gd name="f84" fmla="*/ f71 f34 1"/>
                <a:gd name="f85" fmla="*/ f72 f35 1"/>
                <a:gd name="f86" fmla="*/ f73 f34 1"/>
                <a:gd name="f87" fmla="*/ f74 f35 1"/>
                <a:gd name="f88" fmla="*/ f75 f34 1"/>
                <a:gd name="f89" fmla="*/ f76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81" y="f82"/>
                </a:cxn>
                <a:cxn ang="f54">
                  <a:pos x="f83" y="f82"/>
                </a:cxn>
                <a:cxn ang="f54">
                  <a:pos x="f84" y="f85"/>
                </a:cxn>
                <a:cxn ang="f54">
                  <a:pos x="f86" y="f87"/>
                </a:cxn>
                <a:cxn ang="f54">
                  <a:pos x="f88" y="f89"/>
                </a:cxn>
                <a:cxn ang="f54">
                  <a:pos x="f81" y="f82"/>
                </a:cxn>
              </a:cxnLst>
              <a:rect l="f77" t="f80" r="f78" b="f79"/>
              <a:pathLst>
                <a:path w="22859" h="9441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14" y="f15"/>
                    <a:pt x="f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8" y="f7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5" name="Forma libre: forma 27">
              <a:extLst>
                <a:ext uri="{FF2B5EF4-FFF2-40B4-BE49-F238E27FC236}">
                  <a16:creationId xmlns:a16="http://schemas.microsoft.com/office/drawing/2014/main" id="{09329559-EB5B-4678-AF14-DE1742CEB9D3}"/>
                </a:ext>
              </a:extLst>
            </p:cNvPr>
            <p:cNvSpPr/>
            <p:nvPr/>
          </p:nvSpPr>
          <p:spPr>
            <a:xfrm>
              <a:off x="779553" y="449409"/>
              <a:ext cx="88075" cy="755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7925"/>
                <a:gd name="f7" fmla="val 144091"/>
                <a:gd name="f8" fmla="val 167926"/>
                <a:gd name="f9" fmla="val 58555"/>
                <a:gd name="f10" fmla="val 152209"/>
                <a:gd name="f11" fmla="val 49602"/>
                <a:gd name="f12" fmla="val 136874"/>
                <a:gd name="f13" fmla="val 40838"/>
                <a:gd name="f14" fmla="val 121539"/>
                <a:gd name="f15" fmla="val 32076"/>
                <a:gd name="f16" fmla="val 120872"/>
                <a:gd name="f17" fmla="val 32838"/>
                <a:gd name="f18" fmla="val 120301"/>
                <a:gd name="f19" fmla="val 33600"/>
                <a:gd name="f20" fmla="val 119634"/>
                <a:gd name="f21" fmla="val 34362"/>
                <a:gd name="f22" fmla="val 120396"/>
                <a:gd name="f23" fmla="val 35981"/>
                <a:gd name="f24" fmla="val 121063"/>
                <a:gd name="f25" fmla="val 37600"/>
                <a:gd name="f26" fmla="val 121825"/>
                <a:gd name="f27" fmla="val 39219"/>
                <a:gd name="f28" fmla="val 136398"/>
                <a:gd name="f29" fmla="val 67413"/>
                <a:gd name="f30" fmla="val 136588"/>
                <a:gd name="f31" fmla="val 95417"/>
                <a:gd name="f32" fmla="val 118872"/>
                <a:gd name="f33" fmla="val 122087"/>
                <a:gd name="f34" fmla="val 99632"/>
                <a:gd name="f35" fmla="val 151138"/>
                <a:gd name="f36" fmla="val 60865"/>
                <a:gd name="f37" fmla="val 151424"/>
                <a:gd name="f38" fmla="val 40862"/>
                <a:gd name="f39" fmla="val 122944"/>
                <a:gd name="f40" fmla="val 24765"/>
                <a:gd name="f41" fmla="val 99894"/>
                <a:gd name="f42" fmla="val 23526"/>
                <a:gd name="f43" fmla="val 74843"/>
                <a:gd name="f44" fmla="val 32766"/>
                <a:gd name="f45" fmla="val 48840"/>
                <a:gd name="f46" fmla="val 33623"/>
                <a:gd name="f47" fmla="val 46363"/>
                <a:gd name="f48" fmla="val 34766"/>
                <a:gd name="f49" fmla="val 43982"/>
                <a:gd name="f50" fmla="val 35814"/>
                <a:gd name="f51" fmla="val 41505"/>
                <a:gd name="f52" fmla="val 35909"/>
                <a:gd name="f53" fmla="val 41315"/>
                <a:gd name="f54" fmla="val 35719"/>
                <a:gd name="f55" fmla="val 40934"/>
                <a:gd name="f56" fmla="val 35528"/>
                <a:gd name="f57" fmla="val 39600"/>
                <a:gd name="f58" fmla="val 24479"/>
                <a:gd name="f59" fmla="val 40553"/>
                <a:gd name="f60" fmla="val 13240"/>
                <a:gd name="f61" fmla="val 41601"/>
                <a:gd name="f62" fmla="val 42839"/>
                <a:gd name="f63" fmla="val 2095"/>
                <a:gd name="f64" fmla="val 37981"/>
                <a:gd name="f65" fmla="val 3143"/>
                <a:gd name="f66" fmla="val 34171"/>
                <a:gd name="f67" fmla="val 5239"/>
                <a:gd name="f68" fmla="val 31123"/>
                <a:gd name="f69" fmla="val 18479"/>
                <a:gd name="f70" fmla="val 11978"/>
                <a:gd name="f71" fmla="val 36957"/>
                <a:gd name="f72" fmla="val 738"/>
                <a:gd name="f73" fmla="val 60007"/>
                <a:gd name="f74" fmla="val 71"/>
                <a:gd name="f75" fmla="val 103061"/>
                <a:gd name="f76" fmla="val -1167"/>
                <a:gd name="f77" fmla="val 139065"/>
                <a:gd name="f78" fmla="val 13597"/>
                <a:gd name="f79" fmla="val 163925"/>
                <a:gd name="f80" fmla="val 50459"/>
                <a:gd name="f81" fmla="val 165259"/>
                <a:gd name="f82" fmla="val 52364"/>
                <a:gd name="f83" fmla="val 166401"/>
                <a:gd name="f84" fmla="val 54459"/>
                <a:gd name="f85" fmla="val 167640"/>
                <a:gd name="f86" fmla="val 56460"/>
                <a:gd name="f87" fmla="val 168021"/>
                <a:gd name="f88" fmla="val 56745"/>
                <a:gd name="f89" fmla="val 167830"/>
                <a:gd name="f90" fmla="val 57507"/>
                <a:gd name="f91" fmla="val 100108"/>
                <a:gd name="f92" fmla="val 78558"/>
                <a:gd name="f93" fmla="val 96298"/>
                <a:gd name="f94" fmla="val 69318"/>
                <a:gd name="f95" fmla="val 93916"/>
                <a:gd name="f96" fmla="val 60651"/>
                <a:gd name="f97" fmla="val 89345"/>
                <a:gd name="f98" fmla="val 53507"/>
                <a:gd name="f99" fmla="val 84201"/>
                <a:gd name="f100" fmla="val 45506"/>
                <a:gd name="f101" fmla="val 76581"/>
                <a:gd name="f102" fmla="val 45887"/>
                <a:gd name="f103" fmla="val 70199"/>
                <a:gd name="f104" fmla="val 52935"/>
                <a:gd name="f105" fmla="val 58769"/>
                <a:gd name="f106" fmla="val 65318"/>
                <a:gd name="f107" fmla="val 58864"/>
                <a:gd name="f108" fmla="val 92178"/>
                <a:gd name="f109" fmla="val 70390"/>
                <a:gd name="f110" fmla="val 104561"/>
                <a:gd name="f111" fmla="val 76485"/>
                <a:gd name="f112" fmla="val 111228"/>
                <a:gd name="f113" fmla="val 84106"/>
                <a:gd name="f114" fmla="val 111800"/>
                <a:gd name="f115" fmla="val 89059"/>
                <a:gd name="f116" fmla="val 104180"/>
                <a:gd name="f117" fmla="val 93821"/>
                <a:gd name="f118" fmla="val 96560"/>
                <a:gd name="f119" fmla="val 96393"/>
                <a:gd name="f120" fmla="val 87416"/>
                <a:gd name="f121" fmla="+- 0 0 -90"/>
                <a:gd name="f122" fmla="*/ f3 1 167925"/>
                <a:gd name="f123" fmla="*/ f4 1 144091"/>
                <a:gd name="f124" fmla="val f5"/>
                <a:gd name="f125" fmla="val f6"/>
                <a:gd name="f126" fmla="val f7"/>
                <a:gd name="f127" fmla="*/ f121 f0 1"/>
                <a:gd name="f128" fmla="+- f126 0 f124"/>
                <a:gd name="f129" fmla="+- f125 0 f124"/>
                <a:gd name="f130" fmla="*/ f127 1 f2"/>
                <a:gd name="f131" fmla="*/ f129 1 167925"/>
                <a:gd name="f132" fmla="*/ f128 1 144091"/>
                <a:gd name="f133" fmla="*/ 167926 f129 1"/>
                <a:gd name="f134" fmla="*/ 58555 f128 1"/>
                <a:gd name="f135" fmla="*/ 121539 f129 1"/>
                <a:gd name="f136" fmla="*/ 32076 f128 1"/>
                <a:gd name="f137" fmla="*/ 119634 f129 1"/>
                <a:gd name="f138" fmla="*/ 34362 f128 1"/>
                <a:gd name="f139" fmla="*/ 121825 f129 1"/>
                <a:gd name="f140" fmla="*/ 39219 f128 1"/>
                <a:gd name="f141" fmla="*/ 118872 f129 1"/>
                <a:gd name="f142" fmla="*/ 122087 f128 1"/>
                <a:gd name="f143" fmla="*/ 40862 f129 1"/>
                <a:gd name="f144" fmla="*/ 122944 f128 1"/>
                <a:gd name="f145" fmla="*/ 32766 f129 1"/>
                <a:gd name="f146" fmla="*/ 48840 f128 1"/>
                <a:gd name="f147" fmla="*/ 35814 f129 1"/>
                <a:gd name="f148" fmla="*/ 41505 f128 1"/>
                <a:gd name="f149" fmla="*/ 35528 f129 1"/>
                <a:gd name="f150" fmla="*/ 39600 f128 1"/>
                <a:gd name="f151" fmla="*/ 0 f129 1"/>
                <a:gd name="f152" fmla="*/ 42839 f128 1"/>
                <a:gd name="f153" fmla="*/ 5239 f129 1"/>
                <a:gd name="f154" fmla="*/ 31123 f128 1"/>
                <a:gd name="f155" fmla="*/ 60007 f129 1"/>
                <a:gd name="f156" fmla="*/ 71 f128 1"/>
                <a:gd name="f157" fmla="*/ 163925 f129 1"/>
                <a:gd name="f158" fmla="*/ 50459 f128 1"/>
                <a:gd name="f159" fmla="*/ 167640 f129 1"/>
                <a:gd name="f160" fmla="*/ 56460 f128 1"/>
                <a:gd name="f161" fmla="*/ 100108 f129 1"/>
                <a:gd name="f162" fmla="*/ 78558 f128 1"/>
                <a:gd name="f163" fmla="*/ 89345 f129 1"/>
                <a:gd name="f164" fmla="*/ 53507 f128 1"/>
                <a:gd name="f165" fmla="*/ 70199 f129 1"/>
                <a:gd name="f166" fmla="*/ 52935 f128 1"/>
                <a:gd name="f167" fmla="*/ 70390 f129 1"/>
                <a:gd name="f168" fmla="*/ 104561 f128 1"/>
                <a:gd name="f169" fmla="*/ 89059 f129 1"/>
                <a:gd name="f170" fmla="*/ 104180 f128 1"/>
                <a:gd name="f171" fmla="+- f130 0 f1"/>
                <a:gd name="f172" fmla="*/ f133 1 167925"/>
                <a:gd name="f173" fmla="*/ f134 1 144091"/>
                <a:gd name="f174" fmla="*/ f135 1 167925"/>
                <a:gd name="f175" fmla="*/ f136 1 144091"/>
                <a:gd name="f176" fmla="*/ f137 1 167925"/>
                <a:gd name="f177" fmla="*/ f138 1 144091"/>
                <a:gd name="f178" fmla="*/ f139 1 167925"/>
                <a:gd name="f179" fmla="*/ f140 1 144091"/>
                <a:gd name="f180" fmla="*/ f141 1 167925"/>
                <a:gd name="f181" fmla="*/ f142 1 144091"/>
                <a:gd name="f182" fmla="*/ f143 1 167925"/>
                <a:gd name="f183" fmla="*/ f144 1 144091"/>
                <a:gd name="f184" fmla="*/ f145 1 167925"/>
                <a:gd name="f185" fmla="*/ f146 1 144091"/>
                <a:gd name="f186" fmla="*/ f147 1 167925"/>
                <a:gd name="f187" fmla="*/ f148 1 144091"/>
                <a:gd name="f188" fmla="*/ f149 1 167925"/>
                <a:gd name="f189" fmla="*/ f150 1 144091"/>
                <a:gd name="f190" fmla="*/ f151 1 167925"/>
                <a:gd name="f191" fmla="*/ f152 1 144091"/>
                <a:gd name="f192" fmla="*/ f153 1 167925"/>
                <a:gd name="f193" fmla="*/ f154 1 144091"/>
                <a:gd name="f194" fmla="*/ f155 1 167925"/>
                <a:gd name="f195" fmla="*/ f156 1 144091"/>
                <a:gd name="f196" fmla="*/ f157 1 167925"/>
                <a:gd name="f197" fmla="*/ f158 1 144091"/>
                <a:gd name="f198" fmla="*/ f159 1 167925"/>
                <a:gd name="f199" fmla="*/ f160 1 144091"/>
                <a:gd name="f200" fmla="*/ f161 1 167925"/>
                <a:gd name="f201" fmla="*/ f162 1 144091"/>
                <a:gd name="f202" fmla="*/ f163 1 167925"/>
                <a:gd name="f203" fmla="*/ f164 1 144091"/>
                <a:gd name="f204" fmla="*/ f165 1 167925"/>
                <a:gd name="f205" fmla="*/ f166 1 144091"/>
                <a:gd name="f206" fmla="*/ f167 1 167925"/>
                <a:gd name="f207" fmla="*/ f168 1 144091"/>
                <a:gd name="f208" fmla="*/ f169 1 167925"/>
                <a:gd name="f209" fmla="*/ f170 1 144091"/>
                <a:gd name="f210" fmla="*/ f124 1 f131"/>
                <a:gd name="f211" fmla="*/ f125 1 f131"/>
                <a:gd name="f212" fmla="*/ f124 1 f132"/>
                <a:gd name="f213" fmla="*/ f126 1 f132"/>
                <a:gd name="f214" fmla="*/ f172 1 f131"/>
                <a:gd name="f215" fmla="*/ f173 1 f132"/>
                <a:gd name="f216" fmla="*/ f174 1 f131"/>
                <a:gd name="f217" fmla="*/ f175 1 f132"/>
                <a:gd name="f218" fmla="*/ f176 1 f131"/>
                <a:gd name="f219" fmla="*/ f177 1 f132"/>
                <a:gd name="f220" fmla="*/ f178 1 f131"/>
                <a:gd name="f221" fmla="*/ f179 1 f132"/>
                <a:gd name="f222" fmla="*/ f180 1 f131"/>
                <a:gd name="f223" fmla="*/ f181 1 f132"/>
                <a:gd name="f224" fmla="*/ f182 1 f131"/>
                <a:gd name="f225" fmla="*/ f183 1 f132"/>
                <a:gd name="f226" fmla="*/ f184 1 f131"/>
                <a:gd name="f227" fmla="*/ f185 1 f132"/>
                <a:gd name="f228" fmla="*/ f186 1 f131"/>
                <a:gd name="f229" fmla="*/ f187 1 f132"/>
                <a:gd name="f230" fmla="*/ f188 1 f131"/>
                <a:gd name="f231" fmla="*/ f189 1 f132"/>
                <a:gd name="f232" fmla="*/ f190 1 f131"/>
                <a:gd name="f233" fmla="*/ f191 1 f132"/>
                <a:gd name="f234" fmla="*/ f192 1 f131"/>
                <a:gd name="f235" fmla="*/ f193 1 f132"/>
                <a:gd name="f236" fmla="*/ f194 1 f131"/>
                <a:gd name="f237" fmla="*/ f195 1 f132"/>
                <a:gd name="f238" fmla="*/ f196 1 f131"/>
                <a:gd name="f239" fmla="*/ f197 1 f132"/>
                <a:gd name="f240" fmla="*/ f198 1 f131"/>
                <a:gd name="f241" fmla="*/ f199 1 f132"/>
                <a:gd name="f242" fmla="*/ f200 1 f131"/>
                <a:gd name="f243" fmla="*/ f201 1 f132"/>
                <a:gd name="f244" fmla="*/ f202 1 f131"/>
                <a:gd name="f245" fmla="*/ f203 1 f132"/>
                <a:gd name="f246" fmla="*/ f204 1 f131"/>
                <a:gd name="f247" fmla="*/ f205 1 f132"/>
                <a:gd name="f248" fmla="*/ f206 1 f131"/>
                <a:gd name="f249" fmla="*/ f207 1 f132"/>
                <a:gd name="f250" fmla="*/ f208 1 f131"/>
                <a:gd name="f251" fmla="*/ f209 1 f132"/>
                <a:gd name="f252" fmla="*/ f210 f122 1"/>
                <a:gd name="f253" fmla="*/ f211 f122 1"/>
                <a:gd name="f254" fmla="*/ f213 f123 1"/>
                <a:gd name="f255" fmla="*/ f212 f123 1"/>
                <a:gd name="f256" fmla="*/ f214 f122 1"/>
                <a:gd name="f257" fmla="*/ f215 f123 1"/>
                <a:gd name="f258" fmla="*/ f216 f122 1"/>
                <a:gd name="f259" fmla="*/ f217 f123 1"/>
                <a:gd name="f260" fmla="*/ f218 f122 1"/>
                <a:gd name="f261" fmla="*/ f219 f123 1"/>
                <a:gd name="f262" fmla="*/ f220 f122 1"/>
                <a:gd name="f263" fmla="*/ f221 f123 1"/>
                <a:gd name="f264" fmla="*/ f222 f122 1"/>
                <a:gd name="f265" fmla="*/ f223 f123 1"/>
                <a:gd name="f266" fmla="*/ f224 f122 1"/>
                <a:gd name="f267" fmla="*/ f225 f123 1"/>
                <a:gd name="f268" fmla="*/ f226 f122 1"/>
                <a:gd name="f269" fmla="*/ f227 f123 1"/>
                <a:gd name="f270" fmla="*/ f228 f122 1"/>
                <a:gd name="f271" fmla="*/ f229 f123 1"/>
                <a:gd name="f272" fmla="*/ f230 f122 1"/>
                <a:gd name="f273" fmla="*/ f231 f123 1"/>
                <a:gd name="f274" fmla="*/ f232 f122 1"/>
                <a:gd name="f275" fmla="*/ f233 f123 1"/>
                <a:gd name="f276" fmla="*/ f234 f122 1"/>
                <a:gd name="f277" fmla="*/ f235 f123 1"/>
                <a:gd name="f278" fmla="*/ f236 f122 1"/>
                <a:gd name="f279" fmla="*/ f237 f123 1"/>
                <a:gd name="f280" fmla="*/ f238 f122 1"/>
                <a:gd name="f281" fmla="*/ f239 f123 1"/>
                <a:gd name="f282" fmla="*/ f240 f122 1"/>
                <a:gd name="f283" fmla="*/ f241 f123 1"/>
                <a:gd name="f284" fmla="*/ f242 f122 1"/>
                <a:gd name="f285" fmla="*/ f243 f123 1"/>
                <a:gd name="f286" fmla="*/ f244 f122 1"/>
                <a:gd name="f287" fmla="*/ f245 f123 1"/>
                <a:gd name="f288" fmla="*/ f246 f122 1"/>
                <a:gd name="f289" fmla="*/ f247 f123 1"/>
                <a:gd name="f290" fmla="*/ f248 f122 1"/>
                <a:gd name="f291" fmla="*/ f249 f123 1"/>
                <a:gd name="f292" fmla="*/ f250 f122 1"/>
                <a:gd name="f293" fmla="*/ f251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1">
                  <a:pos x="f256" y="f257"/>
                </a:cxn>
                <a:cxn ang="f171">
                  <a:pos x="f258" y="f259"/>
                </a:cxn>
                <a:cxn ang="f171">
                  <a:pos x="f260" y="f261"/>
                </a:cxn>
                <a:cxn ang="f171">
                  <a:pos x="f262" y="f263"/>
                </a:cxn>
                <a:cxn ang="f171">
                  <a:pos x="f264" y="f265"/>
                </a:cxn>
                <a:cxn ang="f171">
                  <a:pos x="f266" y="f267"/>
                </a:cxn>
                <a:cxn ang="f171">
                  <a:pos x="f268" y="f269"/>
                </a:cxn>
                <a:cxn ang="f171">
                  <a:pos x="f270" y="f271"/>
                </a:cxn>
                <a:cxn ang="f171">
                  <a:pos x="f272" y="f273"/>
                </a:cxn>
                <a:cxn ang="f171">
                  <a:pos x="f274" y="f275"/>
                </a:cxn>
                <a:cxn ang="f171">
                  <a:pos x="f276" y="f277"/>
                </a:cxn>
                <a:cxn ang="f171">
                  <a:pos x="f278" y="f279"/>
                </a:cxn>
                <a:cxn ang="f171">
                  <a:pos x="f280" y="f281"/>
                </a:cxn>
                <a:cxn ang="f171">
                  <a:pos x="f282" y="f283"/>
                </a:cxn>
                <a:cxn ang="f171">
                  <a:pos x="f256" y="f257"/>
                </a:cxn>
                <a:cxn ang="f171">
                  <a:pos x="f284" y="f285"/>
                </a:cxn>
                <a:cxn ang="f171">
                  <a:pos x="f286" y="f287"/>
                </a:cxn>
                <a:cxn ang="f171">
                  <a:pos x="f288" y="f289"/>
                </a:cxn>
                <a:cxn ang="f171">
                  <a:pos x="f290" y="f291"/>
                </a:cxn>
                <a:cxn ang="f171">
                  <a:pos x="f292" y="f293"/>
                </a:cxn>
                <a:cxn ang="f171">
                  <a:pos x="f284" y="f285"/>
                </a:cxn>
              </a:cxnLst>
              <a:rect l="f252" t="f255" r="f253" b="f254"/>
              <a:pathLst>
                <a:path w="167925" h="14409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5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8" y="f9"/>
                  </a:cubicBezTo>
                  <a:close/>
                  <a:moveTo>
                    <a:pt x="f91" y="f92"/>
                  </a:move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112"/>
                    <a:pt x="f113" y="f114"/>
                    <a:pt x="f115" y="f116"/>
                  </a:cubicBezTo>
                  <a:cubicBezTo>
                    <a:pt x="f117" y="f118"/>
                    <a:pt x="f119" y="f120"/>
                    <a:pt x="f91" y="f92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Forma libre: forma 28">
              <a:extLst>
                <a:ext uri="{FF2B5EF4-FFF2-40B4-BE49-F238E27FC236}">
                  <a16:creationId xmlns:a16="http://schemas.microsoft.com/office/drawing/2014/main" id="{BEC02126-64A9-4D49-8EBA-BBFDA60455C4}"/>
                </a:ext>
              </a:extLst>
            </p:cNvPr>
            <p:cNvSpPr/>
            <p:nvPr/>
          </p:nvSpPr>
          <p:spPr>
            <a:xfrm>
              <a:off x="614092" y="449491"/>
              <a:ext cx="88376" cy="754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8497"/>
                <a:gd name="f7" fmla="val 143870"/>
                <a:gd name="f8" fmla="val 42588"/>
                <a:gd name="f9" fmla="val 155638"/>
                <a:gd name="f10" fmla="val 41445"/>
                <a:gd name="f11" fmla="val 144303"/>
                <a:gd name="f12" fmla="val 40397"/>
                <a:gd name="f13" fmla="val 133921"/>
                <a:gd name="f14" fmla="val 39445"/>
                <a:gd name="f15" fmla="val 136398"/>
                <a:gd name="f16" fmla="val 52304"/>
                <a:gd name="f17" fmla="val 140018"/>
                <a:gd name="f18" fmla="val 64782"/>
                <a:gd name="f19" fmla="val 140875"/>
                <a:gd name="f20" fmla="val 77355"/>
                <a:gd name="f21" fmla="val 142113"/>
                <a:gd name="f22" fmla="val 96500"/>
                <a:gd name="f23" fmla="val 136303"/>
                <a:gd name="f24" fmla="val 114121"/>
                <a:gd name="f25" fmla="val 122872"/>
                <a:gd name="f26" fmla="val 128409"/>
                <a:gd name="f27" fmla="val 103061"/>
                <a:gd name="f28" fmla="val 149554"/>
                <a:gd name="f29" fmla="val 72866"/>
                <a:gd name="f30" fmla="val 148887"/>
                <a:gd name="f31" fmla="val 53530"/>
                <a:gd name="f32" fmla="val 127170"/>
                <a:gd name="f33" fmla="val 34385"/>
                <a:gd name="f34" fmla="val 105644"/>
                <a:gd name="f35" fmla="val 30670"/>
                <a:gd name="f36" fmla="val 69925"/>
                <a:gd name="f37" fmla="val 44768"/>
                <a:gd name="f38" fmla="val 42493"/>
                <a:gd name="f39" fmla="val 46101"/>
                <a:gd name="f40" fmla="val 39921"/>
                <a:gd name="f41" fmla="val 47434"/>
                <a:gd name="f42" fmla="val 37350"/>
                <a:gd name="f43" fmla="val 49720"/>
                <a:gd name="f44" fmla="val 33254"/>
                <a:gd name="f45" fmla="val 30480"/>
                <a:gd name="f46" fmla="val 38207"/>
                <a:gd name="f47" fmla="val 15907"/>
                <a:gd name="f48" fmla="val 48494"/>
                <a:gd name="f49" fmla="val 1619"/>
                <a:gd name="f50" fmla="val 59543"/>
                <a:gd name="f51" fmla="val 1048"/>
                <a:gd name="f52" fmla="val 59067"/>
                <a:gd name="f53" fmla="val 571"/>
                <a:gd name="f54" fmla="val 58495"/>
                <a:gd name="f55" fmla="val 58019"/>
                <a:gd name="f56" fmla="val 1238"/>
                <a:gd name="f57" fmla="val 55638"/>
                <a:gd name="f58" fmla="val 2381"/>
                <a:gd name="f59" fmla="val 53066"/>
                <a:gd name="f60" fmla="val 3810"/>
                <a:gd name="f61" fmla="val 50875"/>
                <a:gd name="f62" fmla="val 30861"/>
                <a:gd name="f63" fmla="val 10680"/>
                <a:gd name="f64" fmla="val 72200"/>
                <a:gd name="f65" fmla="val -4941"/>
                <a:gd name="f66" fmla="val 118872"/>
                <a:gd name="f67" fmla="val 1345"/>
                <a:gd name="f68" fmla="val 138303"/>
                <a:gd name="f69" fmla="val 3917"/>
                <a:gd name="f70" fmla="val 153448"/>
                <a:gd name="f71" fmla="val 15823"/>
                <a:gd name="f72" fmla="val 164116"/>
                <a:gd name="f73" fmla="val 32492"/>
                <a:gd name="f74" fmla="val 165830"/>
                <a:gd name="f75" fmla="val 35064"/>
                <a:gd name="f76" fmla="val 166592"/>
                <a:gd name="f77" fmla="val 68103"/>
                <a:gd name="f78" fmla="val 78783"/>
                <a:gd name="f79" fmla="val 87927"/>
                <a:gd name="f80" fmla="val 74866"/>
                <a:gd name="f81" fmla="val 96976"/>
                <a:gd name="f82" fmla="val 79915"/>
                <a:gd name="f83" fmla="val 104501"/>
                <a:gd name="f84" fmla="val 84582"/>
                <a:gd name="f85" fmla="val 111549"/>
                <a:gd name="f86" fmla="val 92011"/>
                <a:gd name="f87" fmla="val 110787"/>
                <a:gd name="f88" fmla="val 97917"/>
                <a:gd name="f89" fmla="val 104405"/>
                <a:gd name="f90" fmla="val 109538"/>
                <a:gd name="f91" fmla="val 91833"/>
                <a:gd name="f92" fmla="val 109823"/>
                <a:gd name="f93" fmla="val 65829"/>
                <a:gd name="f94" fmla="val 98393"/>
                <a:gd name="f95" fmla="val 52780"/>
                <a:gd name="f96" fmla="val 92107"/>
                <a:gd name="f97" fmla="val 45636"/>
                <a:gd name="f98" fmla="val 84296"/>
                <a:gd name="f99" fmla="val 45160"/>
                <a:gd name="f100" fmla="val 79153"/>
                <a:gd name="f101" fmla="val 53161"/>
                <a:gd name="f102" fmla="val 74486"/>
                <a:gd name="f103" fmla="val 60591"/>
                <a:gd name="f104" fmla="val 72009"/>
                <a:gd name="f105" fmla="val 69449"/>
                <a:gd name="f106" fmla="+- 0 0 -90"/>
                <a:gd name="f107" fmla="*/ f3 1 168497"/>
                <a:gd name="f108" fmla="*/ f4 1 143870"/>
                <a:gd name="f109" fmla="val f5"/>
                <a:gd name="f110" fmla="val f6"/>
                <a:gd name="f111" fmla="val f7"/>
                <a:gd name="f112" fmla="*/ f106 f0 1"/>
                <a:gd name="f113" fmla="+- f111 0 f109"/>
                <a:gd name="f114" fmla="+- f110 0 f109"/>
                <a:gd name="f115" fmla="*/ f112 1 f2"/>
                <a:gd name="f116" fmla="*/ f114 1 168497"/>
                <a:gd name="f117" fmla="*/ f113 1 143870"/>
                <a:gd name="f118" fmla="*/ 168497 f114 1"/>
                <a:gd name="f119" fmla="*/ 42588 f113 1"/>
                <a:gd name="f120" fmla="*/ 133921 f114 1"/>
                <a:gd name="f121" fmla="*/ 39445 f113 1"/>
                <a:gd name="f122" fmla="*/ 140875 f114 1"/>
                <a:gd name="f123" fmla="*/ 77355 f113 1"/>
                <a:gd name="f124" fmla="*/ 122872 f114 1"/>
                <a:gd name="f125" fmla="*/ 128409 f113 1"/>
                <a:gd name="f126" fmla="*/ 53530 f114 1"/>
                <a:gd name="f127" fmla="*/ 127170 f113 1"/>
                <a:gd name="f128" fmla="*/ 44768 f114 1"/>
                <a:gd name="f129" fmla="*/ 42493 f113 1"/>
                <a:gd name="f130" fmla="*/ 49720 f114 1"/>
                <a:gd name="f131" fmla="*/ 33254 f113 1"/>
                <a:gd name="f132" fmla="*/ 1619 f114 1"/>
                <a:gd name="f133" fmla="*/ 59543 f113 1"/>
                <a:gd name="f134" fmla="*/ 0 f114 1"/>
                <a:gd name="f135" fmla="*/ 58019 f113 1"/>
                <a:gd name="f136" fmla="*/ 3810 f114 1"/>
                <a:gd name="f137" fmla="*/ 50875 f113 1"/>
                <a:gd name="f138" fmla="*/ 118872 f114 1"/>
                <a:gd name="f139" fmla="*/ 1345 f113 1"/>
                <a:gd name="f140" fmla="*/ 164116 f114 1"/>
                <a:gd name="f141" fmla="*/ 32492 f113 1"/>
                <a:gd name="f142" fmla="*/ 68103 f114 1"/>
                <a:gd name="f143" fmla="*/ 78783 f113 1"/>
                <a:gd name="f144" fmla="*/ 79915 f114 1"/>
                <a:gd name="f145" fmla="*/ 104501 f113 1"/>
                <a:gd name="f146" fmla="*/ 97917 f114 1"/>
                <a:gd name="f147" fmla="*/ 104405 f113 1"/>
                <a:gd name="f148" fmla="*/ 98393 f114 1"/>
                <a:gd name="f149" fmla="*/ 52780 f113 1"/>
                <a:gd name="f150" fmla="*/ 79153 f114 1"/>
                <a:gd name="f151" fmla="*/ 53161 f113 1"/>
                <a:gd name="f152" fmla="+- f115 0 f1"/>
                <a:gd name="f153" fmla="*/ f118 1 168497"/>
                <a:gd name="f154" fmla="*/ f119 1 143870"/>
                <a:gd name="f155" fmla="*/ f120 1 168497"/>
                <a:gd name="f156" fmla="*/ f121 1 143870"/>
                <a:gd name="f157" fmla="*/ f122 1 168497"/>
                <a:gd name="f158" fmla="*/ f123 1 143870"/>
                <a:gd name="f159" fmla="*/ f124 1 168497"/>
                <a:gd name="f160" fmla="*/ f125 1 143870"/>
                <a:gd name="f161" fmla="*/ f126 1 168497"/>
                <a:gd name="f162" fmla="*/ f127 1 143870"/>
                <a:gd name="f163" fmla="*/ f128 1 168497"/>
                <a:gd name="f164" fmla="*/ f129 1 143870"/>
                <a:gd name="f165" fmla="*/ f130 1 168497"/>
                <a:gd name="f166" fmla="*/ f131 1 143870"/>
                <a:gd name="f167" fmla="*/ f132 1 168497"/>
                <a:gd name="f168" fmla="*/ f133 1 143870"/>
                <a:gd name="f169" fmla="*/ f134 1 168497"/>
                <a:gd name="f170" fmla="*/ f135 1 143870"/>
                <a:gd name="f171" fmla="*/ f136 1 168497"/>
                <a:gd name="f172" fmla="*/ f137 1 143870"/>
                <a:gd name="f173" fmla="*/ f138 1 168497"/>
                <a:gd name="f174" fmla="*/ f139 1 143870"/>
                <a:gd name="f175" fmla="*/ f140 1 168497"/>
                <a:gd name="f176" fmla="*/ f141 1 143870"/>
                <a:gd name="f177" fmla="*/ f142 1 168497"/>
                <a:gd name="f178" fmla="*/ f143 1 143870"/>
                <a:gd name="f179" fmla="*/ f144 1 168497"/>
                <a:gd name="f180" fmla="*/ f145 1 143870"/>
                <a:gd name="f181" fmla="*/ f146 1 168497"/>
                <a:gd name="f182" fmla="*/ f147 1 143870"/>
                <a:gd name="f183" fmla="*/ f148 1 168497"/>
                <a:gd name="f184" fmla="*/ f149 1 143870"/>
                <a:gd name="f185" fmla="*/ f150 1 168497"/>
                <a:gd name="f186" fmla="*/ f151 1 143870"/>
                <a:gd name="f187" fmla="*/ f109 1 f116"/>
                <a:gd name="f188" fmla="*/ f110 1 f116"/>
                <a:gd name="f189" fmla="*/ f109 1 f117"/>
                <a:gd name="f190" fmla="*/ f111 1 f117"/>
                <a:gd name="f191" fmla="*/ f153 1 f116"/>
                <a:gd name="f192" fmla="*/ f154 1 f117"/>
                <a:gd name="f193" fmla="*/ f155 1 f116"/>
                <a:gd name="f194" fmla="*/ f156 1 f117"/>
                <a:gd name="f195" fmla="*/ f157 1 f116"/>
                <a:gd name="f196" fmla="*/ f158 1 f117"/>
                <a:gd name="f197" fmla="*/ f159 1 f116"/>
                <a:gd name="f198" fmla="*/ f160 1 f117"/>
                <a:gd name="f199" fmla="*/ f161 1 f116"/>
                <a:gd name="f200" fmla="*/ f162 1 f117"/>
                <a:gd name="f201" fmla="*/ f163 1 f116"/>
                <a:gd name="f202" fmla="*/ f164 1 f117"/>
                <a:gd name="f203" fmla="*/ f165 1 f116"/>
                <a:gd name="f204" fmla="*/ f166 1 f117"/>
                <a:gd name="f205" fmla="*/ f167 1 f116"/>
                <a:gd name="f206" fmla="*/ f168 1 f117"/>
                <a:gd name="f207" fmla="*/ f169 1 f116"/>
                <a:gd name="f208" fmla="*/ f170 1 f117"/>
                <a:gd name="f209" fmla="*/ f171 1 f116"/>
                <a:gd name="f210" fmla="*/ f172 1 f117"/>
                <a:gd name="f211" fmla="*/ f173 1 f116"/>
                <a:gd name="f212" fmla="*/ f174 1 f117"/>
                <a:gd name="f213" fmla="*/ f175 1 f116"/>
                <a:gd name="f214" fmla="*/ f176 1 f117"/>
                <a:gd name="f215" fmla="*/ f177 1 f116"/>
                <a:gd name="f216" fmla="*/ f178 1 f117"/>
                <a:gd name="f217" fmla="*/ f179 1 f116"/>
                <a:gd name="f218" fmla="*/ f180 1 f117"/>
                <a:gd name="f219" fmla="*/ f181 1 f116"/>
                <a:gd name="f220" fmla="*/ f182 1 f117"/>
                <a:gd name="f221" fmla="*/ f183 1 f116"/>
                <a:gd name="f222" fmla="*/ f184 1 f117"/>
                <a:gd name="f223" fmla="*/ f185 1 f116"/>
                <a:gd name="f224" fmla="*/ f186 1 f117"/>
                <a:gd name="f225" fmla="*/ f187 f107 1"/>
                <a:gd name="f226" fmla="*/ f188 f107 1"/>
                <a:gd name="f227" fmla="*/ f190 f108 1"/>
                <a:gd name="f228" fmla="*/ f189 f108 1"/>
                <a:gd name="f229" fmla="*/ f191 f107 1"/>
                <a:gd name="f230" fmla="*/ f192 f108 1"/>
                <a:gd name="f231" fmla="*/ f193 f107 1"/>
                <a:gd name="f232" fmla="*/ f194 f108 1"/>
                <a:gd name="f233" fmla="*/ f195 f107 1"/>
                <a:gd name="f234" fmla="*/ f196 f108 1"/>
                <a:gd name="f235" fmla="*/ f197 f107 1"/>
                <a:gd name="f236" fmla="*/ f198 f108 1"/>
                <a:gd name="f237" fmla="*/ f199 f107 1"/>
                <a:gd name="f238" fmla="*/ f200 f108 1"/>
                <a:gd name="f239" fmla="*/ f201 f107 1"/>
                <a:gd name="f240" fmla="*/ f202 f108 1"/>
                <a:gd name="f241" fmla="*/ f203 f107 1"/>
                <a:gd name="f242" fmla="*/ f204 f108 1"/>
                <a:gd name="f243" fmla="*/ f205 f107 1"/>
                <a:gd name="f244" fmla="*/ f206 f108 1"/>
                <a:gd name="f245" fmla="*/ f207 f107 1"/>
                <a:gd name="f246" fmla="*/ f208 f108 1"/>
                <a:gd name="f247" fmla="*/ f209 f107 1"/>
                <a:gd name="f248" fmla="*/ f210 f108 1"/>
                <a:gd name="f249" fmla="*/ f211 f107 1"/>
                <a:gd name="f250" fmla="*/ f212 f108 1"/>
                <a:gd name="f251" fmla="*/ f213 f107 1"/>
                <a:gd name="f252" fmla="*/ f214 f108 1"/>
                <a:gd name="f253" fmla="*/ f215 f107 1"/>
                <a:gd name="f254" fmla="*/ f216 f108 1"/>
                <a:gd name="f255" fmla="*/ f217 f107 1"/>
                <a:gd name="f256" fmla="*/ f218 f108 1"/>
                <a:gd name="f257" fmla="*/ f219 f107 1"/>
                <a:gd name="f258" fmla="*/ f220 f108 1"/>
                <a:gd name="f259" fmla="*/ f221 f107 1"/>
                <a:gd name="f260" fmla="*/ f222 f108 1"/>
                <a:gd name="f261" fmla="*/ f223 f107 1"/>
                <a:gd name="f262" fmla="*/ f224 f1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2">
                  <a:pos x="f229" y="f230"/>
                </a:cxn>
                <a:cxn ang="f152">
                  <a:pos x="f231" y="f232"/>
                </a:cxn>
                <a:cxn ang="f152">
                  <a:pos x="f233" y="f234"/>
                </a:cxn>
                <a:cxn ang="f152">
                  <a:pos x="f235" y="f236"/>
                </a:cxn>
                <a:cxn ang="f152">
                  <a:pos x="f237" y="f238"/>
                </a:cxn>
                <a:cxn ang="f152">
                  <a:pos x="f239" y="f240"/>
                </a:cxn>
                <a:cxn ang="f152">
                  <a:pos x="f241" y="f242"/>
                </a:cxn>
                <a:cxn ang="f152">
                  <a:pos x="f243" y="f244"/>
                </a:cxn>
                <a:cxn ang="f152">
                  <a:pos x="f245" y="f246"/>
                </a:cxn>
                <a:cxn ang="f152">
                  <a:pos x="f247" y="f248"/>
                </a:cxn>
                <a:cxn ang="f152">
                  <a:pos x="f249" y="f250"/>
                </a:cxn>
                <a:cxn ang="f152">
                  <a:pos x="f251" y="f252"/>
                </a:cxn>
                <a:cxn ang="f152">
                  <a:pos x="f229" y="f230"/>
                </a:cxn>
                <a:cxn ang="f152">
                  <a:pos x="f253" y="f254"/>
                </a:cxn>
                <a:cxn ang="f152">
                  <a:pos x="f255" y="f256"/>
                </a:cxn>
                <a:cxn ang="f152">
                  <a:pos x="f257" y="f258"/>
                </a:cxn>
                <a:cxn ang="f152">
                  <a:pos x="f259" y="f260"/>
                </a:cxn>
                <a:cxn ang="f152">
                  <a:pos x="f261" y="f262"/>
                </a:cxn>
                <a:cxn ang="f152">
                  <a:pos x="f253" y="f254"/>
                </a:cxn>
              </a:cxnLst>
              <a:rect l="f225" t="f228" r="f226" b="f227"/>
              <a:pathLst>
                <a:path w="168497" h="143870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46"/>
                    <a:pt x="f6" y="f8"/>
                  </a:cubicBezTo>
                  <a:close/>
                  <a:moveTo>
                    <a:pt x="f77" y="f78"/>
                  </a:moveTo>
                  <a:cubicBezTo>
                    <a:pt x="f64" y="f79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92" y="f93"/>
                    <a:pt x="f94" y="f95"/>
                  </a:cubicBezTo>
                  <a:cubicBezTo>
                    <a:pt x="f96" y="f97"/>
                    <a:pt x="f98" y="f99"/>
                    <a:pt x="f100" y="f101"/>
                  </a:cubicBezTo>
                  <a:cubicBezTo>
                    <a:pt x="f102" y="f103"/>
                    <a:pt x="f104" y="f105"/>
                    <a:pt x="f77" y="f7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7" name="Forma libre: forma 29">
              <a:extLst>
                <a:ext uri="{FF2B5EF4-FFF2-40B4-BE49-F238E27FC236}">
                  <a16:creationId xmlns:a16="http://schemas.microsoft.com/office/drawing/2014/main" id="{AFF4D20D-C9F9-44C8-BC53-5A38658406B9}"/>
                </a:ext>
              </a:extLst>
            </p:cNvPr>
            <p:cNvSpPr/>
            <p:nvPr/>
          </p:nvSpPr>
          <p:spPr>
            <a:xfrm>
              <a:off x="683385" y="582865"/>
              <a:ext cx="118625" cy="4543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6168"/>
                <a:gd name="f7" fmla="val 86639"/>
                <a:gd name="f8" fmla="val 23366"/>
                <a:gd name="f9" fmla="val 10859"/>
                <a:gd name="f10" fmla="val 19366"/>
                <a:gd name="f11" fmla="val 21050"/>
                <a:gd name="f12" fmla="val 15651"/>
                <a:gd name="f13" fmla="val 31432"/>
                <a:gd name="f14" fmla="val 11745"/>
                <a:gd name="f15" fmla="val 35052"/>
                <a:gd name="f16" fmla="val 16603"/>
                <a:gd name="f17" fmla="val 38195"/>
                <a:gd name="f18" fmla="val 21556"/>
                <a:gd name="f19" fmla="val 42100"/>
                <a:gd name="f20" fmla="val 25842"/>
                <a:gd name="f21" fmla="val 60865"/>
                <a:gd name="f22" fmla="val 46321"/>
                <a:gd name="f23" fmla="val 85534"/>
                <a:gd name="f24" fmla="val 52036"/>
                <a:gd name="f25" fmla="val 111919"/>
                <a:gd name="f26" fmla="val 51941"/>
                <a:gd name="f27" fmla="val 136017"/>
                <a:gd name="f28" fmla="val 51846"/>
                <a:gd name="f29" fmla="val 158877"/>
                <a:gd name="f30" fmla="val 46607"/>
                <a:gd name="f31" fmla="val 177355"/>
                <a:gd name="f32" fmla="val 29843"/>
                <a:gd name="f33" fmla="val 183356"/>
                <a:gd name="f34" fmla="val 24414"/>
                <a:gd name="f35" fmla="val 188404"/>
                <a:gd name="f36" fmla="val 17651"/>
                <a:gd name="f37" fmla="val 192977"/>
                <a:gd name="f38" fmla="val 10888"/>
                <a:gd name="f39" fmla="val 199644"/>
                <a:gd name="f40" fmla="val 792"/>
                <a:gd name="f41" fmla="val 208502"/>
                <a:gd name="f42" fmla="val -2733"/>
                <a:gd name="f43" fmla="val 217456"/>
                <a:gd name="f44" fmla="val 2220"/>
                <a:gd name="f45" fmla="val 226600"/>
                <a:gd name="f46" fmla="val 7174"/>
                <a:gd name="f47" fmla="val 228885"/>
                <a:gd name="f48" fmla="val 17556"/>
                <a:gd name="f49" fmla="val 222695"/>
                <a:gd name="f50" fmla="val 28319"/>
                <a:gd name="f51" fmla="val 206311"/>
                <a:gd name="f52" fmla="val 56703"/>
                <a:gd name="f53" fmla="val 181451"/>
                <a:gd name="f54" fmla="val 74134"/>
                <a:gd name="f55" fmla="val 149828"/>
                <a:gd name="f56" fmla="val 81468"/>
                <a:gd name="f57" fmla="val 108013"/>
                <a:gd name="f58" fmla="val 91184"/>
                <a:gd name="f59" fmla="val 67723"/>
                <a:gd name="f60" fmla="val 88422"/>
                <a:gd name="f61" fmla="val 31528"/>
                <a:gd name="f62" fmla="val 62704"/>
                <a:gd name="f63" fmla="val 17621"/>
                <a:gd name="f64" fmla="val 52798"/>
                <a:gd name="f65" fmla="val 7144"/>
                <a:gd name="f66" fmla="val 40035"/>
                <a:gd name="f67" fmla="+- 0 0 -90"/>
                <a:gd name="f68" fmla="*/ f3 1 226168"/>
                <a:gd name="f69" fmla="*/ f4 1 86639"/>
                <a:gd name="f70" fmla="val f5"/>
                <a:gd name="f71" fmla="val f6"/>
                <a:gd name="f72" fmla="val f7"/>
                <a:gd name="f73" fmla="*/ f67 f0 1"/>
                <a:gd name="f74" fmla="+- f72 0 f70"/>
                <a:gd name="f75" fmla="+- f71 0 f70"/>
                <a:gd name="f76" fmla="*/ f73 1 f2"/>
                <a:gd name="f77" fmla="*/ f75 1 226168"/>
                <a:gd name="f78" fmla="*/ f74 1 86639"/>
                <a:gd name="f79" fmla="*/ 0 f75 1"/>
                <a:gd name="f80" fmla="*/ 23366 f74 1"/>
                <a:gd name="f81" fmla="*/ 31432 f75 1"/>
                <a:gd name="f82" fmla="*/ 11745 f74 1"/>
                <a:gd name="f83" fmla="*/ 42100 f75 1"/>
                <a:gd name="f84" fmla="*/ 25842 f74 1"/>
                <a:gd name="f85" fmla="*/ 111919 f75 1"/>
                <a:gd name="f86" fmla="*/ 51941 f74 1"/>
                <a:gd name="f87" fmla="*/ 177355 f75 1"/>
                <a:gd name="f88" fmla="*/ 29843 f74 1"/>
                <a:gd name="f89" fmla="*/ 192977 f75 1"/>
                <a:gd name="f90" fmla="*/ 10888 f74 1"/>
                <a:gd name="f91" fmla="*/ 217456 f75 1"/>
                <a:gd name="f92" fmla="*/ 2220 f74 1"/>
                <a:gd name="f93" fmla="*/ 222695 f75 1"/>
                <a:gd name="f94" fmla="*/ 28319 f74 1"/>
                <a:gd name="f95" fmla="*/ 149828 f75 1"/>
                <a:gd name="f96" fmla="*/ 81468 f74 1"/>
                <a:gd name="f97" fmla="*/ 31528 f75 1"/>
                <a:gd name="f98" fmla="*/ 62704 f74 1"/>
                <a:gd name="f99" fmla="+- f76 0 f1"/>
                <a:gd name="f100" fmla="*/ f79 1 226168"/>
                <a:gd name="f101" fmla="*/ f80 1 86639"/>
                <a:gd name="f102" fmla="*/ f81 1 226168"/>
                <a:gd name="f103" fmla="*/ f82 1 86639"/>
                <a:gd name="f104" fmla="*/ f83 1 226168"/>
                <a:gd name="f105" fmla="*/ f84 1 86639"/>
                <a:gd name="f106" fmla="*/ f85 1 226168"/>
                <a:gd name="f107" fmla="*/ f86 1 86639"/>
                <a:gd name="f108" fmla="*/ f87 1 226168"/>
                <a:gd name="f109" fmla="*/ f88 1 86639"/>
                <a:gd name="f110" fmla="*/ f89 1 226168"/>
                <a:gd name="f111" fmla="*/ f90 1 86639"/>
                <a:gd name="f112" fmla="*/ f91 1 226168"/>
                <a:gd name="f113" fmla="*/ f92 1 86639"/>
                <a:gd name="f114" fmla="*/ f93 1 226168"/>
                <a:gd name="f115" fmla="*/ f94 1 86639"/>
                <a:gd name="f116" fmla="*/ f95 1 226168"/>
                <a:gd name="f117" fmla="*/ f96 1 86639"/>
                <a:gd name="f118" fmla="*/ f97 1 226168"/>
                <a:gd name="f119" fmla="*/ f98 1 86639"/>
                <a:gd name="f120" fmla="*/ f70 1 f77"/>
                <a:gd name="f121" fmla="*/ f71 1 f77"/>
                <a:gd name="f122" fmla="*/ f70 1 f78"/>
                <a:gd name="f123" fmla="*/ f72 1 f78"/>
                <a:gd name="f124" fmla="*/ f100 1 f77"/>
                <a:gd name="f125" fmla="*/ f101 1 f78"/>
                <a:gd name="f126" fmla="*/ f102 1 f77"/>
                <a:gd name="f127" fmla="*/ f103 1 f78"/>
                <a:gd name="f128" fmla="*/ f104 1 f77"/>
                <a:gd name="f129" fmla="*/ f105 1 f78"/>
                <a:gd name="f130" fmla="*/ f106 1 f77"/>
                <a:gd name="f131" fmla="*/ f107 1 f78"/>
                <a:gd name="f132" fmla="*/ f108 1 f77"/>
                <a:gd name="f133" fmla="*/ f109 1 f78"/>
                <a:gd name="f134" fmla="*/ f110 1 f77"/>
                <a:gd name="f135" fmla="*/ f111 1 f78"/>
                <a:gd name="f136" fmla="*/ f112 1 f77"/>
                <a:gd name="f137" fmla="*/ f113 1 f78"/>
                <a:gd name="f138" fmla="*/ f114 1 f77"/>
                <a:gd name="f139" fmla="*/ f115 1 f78"/>
                <a:gd name="f140" fmla="*/ f116 1 f77"/>
                <a:gd name="f141" fmla="*/ f117 1 f78"/>
                <a:gd name="f142" fmla="*/ f118 1 f77"/>
                <a:gd name="f143" fmla="*/ f119 1 f78"/>
                <a:gd name="f144" fmla="*/ f120 f68 1"/>
                <a:gd name="f145" fmla="*/ f121 f68 1"/>
                <a:gd name="f146" fmla="*/ f123 f69 1"/>
                <a:gd name="f147" fmla="*/ f122 f69 1"/>
                <a:gd name="f148" fmla="*/ f124 f68 1"/>
                <a:gd name="f149" fmla="*/ f125 f69 1"/>
                <a:gd name="f150" fmla="*/ f126 f68 1"/>
                <a:gd name="f151" fmla="*/ f127 f69 1"/>
                <a:gd name="f152" fmla="*/ f128 f68 1"/>
                <a:gd name="f153" fmla="*/ f129 f69 1"/>
                <a:gd name="f154" fmla="*/ f130 f68 1"/>
                <a:gd name="f155" fmla="*/ f131 f69 1"/>
                <a:gd name="f156" fmla="*/ f132 f68 1"/>
                <a:gd name="f157" fmla="*/ f133 f69 1"/>
                <a:gd name="f158" fmla="*/ f134 f68 1"/>
                <a:gd name="f159" fmla="*/ f135 f69 1"/>
                <a:gd name="f160" fmla="*/ f136 f68 1"/>
                <a:gd name="f161" fmla="*/ f137 f69 1"/>
                <a:gd name="f162" fmla="*/ f138 f68 1"/>
                <a:gd name="f163" fmla="*/ f139 f69 1"/>
                <a:gd name="f164" fmla="*/ f140 f68 1"/>
                <a:gd name="f165" fmla="*/ f141 f69 1"/>
                <a:gd name="f166" fmla="*/ f142 f68 1"/>
                <a:gd name="f167" fmla="*/ f143 f6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48" y="f149"/>
                </a:cxn>
                <a:cxn ang="f99">
                  <a:pos x="f150" y="f151"/>
                </a:cxn>
                <a:cxn ang="f99">
                  <a:pos x="f152" y="f153"/>
                </a:cxn>
                <a:cxn ang="f99">
                  <a:pos x="f154" y="f155"/>
                </a:cxn>
                <a:cxn ang="f99">
                  <a:pos x="f156" y="f157"/>
                </a:cxn>
                <a:cxn ang="f99">
                  <a:pos x="f158" y="f159"/>
                </a:cxn>
                <a:cxn ang="f99">
                  <a:pos x="f160" y="f161"/>
                </a:cxn>
                <a:cxn ang="f99">
                  <a:pos x="f162" y="f163"/>
                </a:cxn>
                <a:cxn ang="f99">
                  <a:pos x="f164" y="f165"/>
                </a:cxn>
                <a:cxn ang="f99">
                  <a:pos x="f166" y="f167"/>
                </a:cxn>
                <a:cxn ang="f99">
                  <a:pos x="f148" y="f149"/>
                </a:cxn>
              </a:cxnLst>
              <a:rect l="f144" t="f147" r="f145" b="f146"/>
              <a:pathLst>
                <a:path w="226168" h="86639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8" name="Forma libre: forma 30">
              <a:extLst>
                <a:ext uri="{FF2B5EF4-FFF2-40B4-BE49-F238E27FC236}">
                  <a16:creationId xmlns:a16="http://schemas.microsoft.com/office/drawing/2014/main" id="{471D5DA7-CECA-416F-9A59-41A809059C47}"/>
                </a:ext>
              </a:extLst>
            </p:cNvPr>
            <p:cNvSpPr/>
            <p:nvPr/>
          </p:nvSpPr>
          <p:spPr>
            <a:xfrm>
              <a:off x="486698" y="724561"/>
              <a:ext cx="65041" cy="1788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4015"/>
                <a:gd name="f7" fmla="val 34099"/>
                <a:gd name="f8" fmla="+- 0 0 -90"/>
                <a:gd name="f9" fmla="*/ f3 1 124015"/>
                <a:gd name="f10" fmla="*/ f4 1 34099"/>
                <a:gd name="f11" fmla="val f5"/>
                <a:gd name="f12" fmla="val f6"/>
                <a:gd name="f13" fmla="val f7"/>
                <a:gd name="f14" fmla="*/ f8 f0 1"/>
                <a:gd name="f15" fmla="+- f13 0 f11"/>
                <a:gd name="f16" fmla="+- f12 0 f11"/>
                <a:gd name="f17" fmla="*/ f14 1 f2"/>
                <a:gd name="f18" fmla="*/ f16 1 124015"/>
                <a:gd name="f19" fmla="*/ f15 1 34099"/>
                <a:gd name="f20" fmla="*/ 0 f16 1"/>
                <a:gd name="f21" fmla="*/ 0 f15 1"/>
                <a:gd name="f22" fmla="*/ 124015 f16 1"/>
                <a:gd name="f23" fmla="*/ 34099 f15 1"/>
                <a:gd name="f24" fmla="+- f17 0 f1"/>
                <a:gd name="f25" fmla="*/ f20 1 124015"/>
                <a:gd name="f26" fmla="*/ f21 1 34099"/>
                <a:gd name="f27" fmla="*/ f22 1 124015"/>
                <a:gd name="f28" fmla="*/ f23 1 34099"/>
                <a:gd name="f29" fmla="*/ f11 1 f18"/>
                <a:gd name="f30" fmla="*/ f12 1 f18"/>
                <a:gd name="f31" fmla="*/ f11 1 f19"/>
                <a:gd name="f32" fmla="*/ f13 1 f19"/>
                <a:gd name="f33" fmla="*/ f25 1 f18"/>
                <a:gd name="f34" fmla="*/ f26 1 f19"/>
                <a:gd name="f35" fmla="*/ f27 1 f18"/>
                <a:gd name="f36" fmla="*/ f28 1 f19"/>
                <a:gd name="f37" fmla="*/ f29 f9 1"/>
                <a:gd name="f38" fmla="*/ f30 f9 1"/>
                <a:gd name="f39" fmla="*/ f32 f10 1"/>
                <a:gd name="f40" fmla="*/ f31 f10 1"/>
                <a:gd name="f41" fmla="*/ f33 f9 1"/>
                <a:gd name="f42" fmla="*/ f34 f10 1"/>
                <a:gd name="f43" fmla="*/ f35 f9 1"/>
                <a:gd name="f44" fmla="*/ f36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41" y="f42"/>
                </a:cxn>
                <a:cxn ang="f24">
                  <a:pos x="f43" y="f42"/>
                </a:cxn>
                <a:cxn ang="f24">
                  <a:pos x="f43" y="f44"/>
                </a:cxn>
                <a:cxn ang="f24">
                  <a:pos x="f41" y="f44"/>
                </a:cxn>
              </a:cxnLst>
              <a:rect l="f37" t="f40" r="f38" b="f39"/>
              <a:pathLst>
                <a:path w="124015" h="34099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19" name="Forma libre: forma 31">
              <a:extLst>
                <a:ext uri="{FF2B5EF4-FFF2-40B4-BE49-F238E27FC236}">
                  <a16:creationId xmlns:a16="http://schemas.microsoft.com/office/drawing/2014/main" id="{89BBB3E4-A166-466D-9D6B-128C85EF3FCC}"/>
                </a:ext>
              </a:extLst>
            </p:cNvPr>
            <p:cNvSpPr/>
            <p:nvPr/>
          </p:nvSpPr>
          <p:spPr>
            <a:xfrm>
              <a:off x="466819" y="32196"/>
              <a:ext cx="45710" cy="183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7153"/>
                <a:gd name="f7" fmla="val 35052"/>
                <a:gd name="f8" fmla="val 87154"/>
                <a:gd name="f9" fmla="+- 0 0 -90"/>
                <a:gd name="f10" fmla="*/ f3 1 87153"/>
                <a:gd name="f11" fmla="*/ f4 1 35052"/>
                <a:gd name="f12" fmla="val f5"/>
                <a:gd name="f13" fmla="val f6"/>
                <a:gd name="f14" fmla="val f7"/>
                <a:gd name="f15" fmla="*/ f9 f0 1"/>
                <a:gd name="f16" fmla="+- f14 0 f12"/>
                <a:gd name="f17" fmla="+- f13 0 f12"/>
                <a:gd name="f18" fmla="*/ f15 1 f2"/>
                <a:gd name="f19" fmla="*/ f17 1 87153"/>
                <a:gd name="f20" fmla="*/ f16 1 35052"/>
                <a:gd name="f21" fmla="*/ 0 f17 1"/>
                <a:gd name="f22" fmla="*/ 0 f16 1"/>
                <a:gd name="f23" fmla="*/ 87154 f17 1"/>
                <a:gd name="f24" fmla="*/ 35052 f16 1"/>
                <a:gd name="f25" fmla="+- f18 0 f1"/>
                <a:gd name="f26" fmla="*/ f21 1 87153"/>
                <a:gd name="f27" fmla="*/ f22 1 35052"/>
                <a:gd name="f28" fmla="*/ f23 1 87153"/>
                <a:gd name="f29" fmla="*/ f24 1 35052"/>
                <a:gd name="f30" fmla="*/ f12 1 f19"/>
                <a:gd name="f31" fmla="*/ f13 1 f19"/>
                <a:gd name="f32" fmla="*/ f12 1 f20"/>
                <a:gd name="f33" fmla="*/ f14 1 f20"/>
                <a:gd name="f34" fmla="*/ f26 1 f19"/>
                <a:gd name="f35" fmla="*/ f27 1 f20"/>
                <a:gd name="f36" fmla="*/ f28 1 f19"/>
                <a:gd name="f37" fmla="*/ f29 1 f20"/>
                <a:gd name="f38" fmla="*/ f30 f10 1"/>
                <a:gd name="f39" fmla="*/ f31 f10 1"/>
                <a:gd name="f40" fmla="*/ f33 f11 1"/>
                <a:gd name="f41" fmla="*/ f32 f11 1"/>
                <a:gd name="f42" fmla="*/ f34 f10 1"/>
                <a:gd name="f43" fmla="*/ f35 f11 1"/>
                <a:gd name="f44" fmla="*/ f36 f10 1"/>
                <a:gd name="f45" fmla="*/ f37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42" y="f43"/>
                </a:cxn>
                <a:cxn ang="f25">
                  <a:pos x="f44" y="f43"/>
                </a:cxn>
                <a:cxn ang="f25">
                  <a:pos x="f44" y="f45"/>
                </a:cxn>
                <a:cxn ang="f25">
                  <a:pos x="f42" y="f45"/>
                </a:cxn>
              </a:cxnLst>
              <a:rect l="f38" t="f41" r="f39" b="f40"/>
              <a:pathLst>
                <a:path w="87153" h="35052">
                  <a:moveTo>
                    <a:pt x="f5" y="f5"/>
                  </a:moveTo>
                  <a:lnTo>
                    <a:pt x="f8" y="f5"/>
                  </a:lnTo>
                  <a:lnTo>
                    <a:pt x="f8" y="f7"/>
                  </a:lnTo>
                  <a:lnTo>
                    <a:pt x="f5" y="f7"/>
                  </a:ln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0" name="Grupo 47">
            <a:extLst>
              <a:ext uri="{FF2B5EF4-FFF2-40B4-BE49-F238E27FC236}">
                <a16:creationId xmlns:a16="http://schemas.microsoft.com/office/drawing/2014/main" id="{226A8BDB-DE29-4A3E-AE43-01B7E1C7DB81}"/>
              </a:ext>
            </a:extLst>
          </p:cNvPr>
          <p:cNvGrpSpPr/>
          <p:nvPr/>
        </p:nvGrpSpPr>
        <p:grpSpPr>
          <a:xfrm>
            <a:off x="8157371" y="42574"/>
            <a:ext cx="815059" cy="710671"/>
            <a:chOff x="8157371" y="42574"/>
            <a:chExt cx="815059" cy="710671"/>
          </a:xfrm>
        </p:grpSpPr>
        <p:sp>
          <p:nvSpPr>
            <p:cNvPr id="21" name="Forma libre: forma 48">
              <a:extLst>
                <a:ext uri="{FF2B5EF4-FFF2-40B4-BE49-F238E27FC236}">
                  <a16:creationId xmlns:a16="http://schemas.microsoft.com/office/drawing/2014/main" id="{6C3C1A83-AE3D-43D4-83A6-62804D62FA57}"/>
                </a:ext>
              </a:extLst>
            </p:cNvPr>
            <p:cNvSpPr/>
            <p:nvPr/>
          </p:nvSpPr>
          <p:spPr>
            <a:xfrm flipH="1">
              <a:off x="8157371" y="336974"/>
              <a:ext cx="481989" cy="37495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18976"/>
                <a:gd name="f7" fmla="val 714904"/>
                <a:gd name="f8" fmla="val 918881"/>
                <a:gd name="f9" fmla="val 383944"/>
                <a:gd name="f10" fmla="val 911356"/>
                <a:gd name="f11" fmla="val 399755"/>
                <a:gd name="f12" fmla="val 905641"/>
                <a:gd name="f13" fmla="val 416805"/>
                <a:gd name="f14" fmla="val 895831"/>
                <a:gd name="f15" fmla="val 430997"/>
                <a:gd name="f16" fmla="val 875161"/>
                <a:gd name="f17" fmla="val 460810"/>
                <a:gd name="f18" fmla="val 845158"/>
                <a:gd name="f19" fmla="val 477193"/>
                <a:gd name="f20" fmla="val 809057"/>
                <a:gd name="f21" fmla="val 481194"/>
                <a:gd name="f22" fmla="val 800961"/>
                <a:gd name="f23" fmla="val 482051"/>
                <a:gd name="f24" fmla="val 797913"/>
                <a:gd name="f25" fmla="val 485671"/>
                <a:gd name="f26" fmla="val 794865"/>
                <a:gd name="f27" fmla="val 492529"/>
                <a:gd name="f28" fmla="val 739906"/>
                <a:gd name="f29" fmla="val 617878"/>
                <a:gd name="f30" fmla="val 644751"/>
                <a:gd name="f31" fmla="val 692077"/>
                <a:gd name="f32" fmla="val 509211"/>
                <a:gd name="f33" fmla="val 711032"/>
                <a:gd name="f34" fmla="val 409770"/>
                <a:gd name="f35" fmla="val 724843"/>
                <a:gd name="f36" fmla="val 318234"/>
                <a:gd name="f37" fmla="val 701793"/>
                <a:gd name="f38" fmla="val 237653"/>
                <a:gd name="f39" fmla="val 640547"/>
                <a:gd name="f40" fmla="val 186790"/>
                <a:gd name="f41" fmla="val 601876"/>
                <a:gd name="f42" fmla="val 149261"/>
                <a:gd name="f43" fmla="val 552536"/>
                <a:gd name="f44" fmla="val 125258"/>
                <a:gd name="f45" fmla="val 493386"/>
                <a:gd name="f46" fmla="val 121924"/>
                <a:gd name="f47" fmla="val 485099"/>
                <a:gd name="f48" fmla="val 117733"/>
                <a:gd name="f49" fmla="val 481956"/>
                <a:gd name="f50" fmla="val 108970"/>
                <a:gd name="f51" fmla="val 481099"/>
                <a:gd name="f52" fmla="val 54487"/>
                <a:gd name="f53" fmla="val 475860"/>
                <a:gd name="f54" fmla="val 6005"/>
                <a:gd name="f55" fmla="val 428140"/>
                <a:gd name="f56" fmla="val 671"/>
                <a:gd name="f57" fmla="val 374609"/>
                <a:gd name="f58" fmla="val -6473"/>
                <a:gd name="f59" fmla="val 303362"/>
                <a:gd name="f60" fmla="val 44581"/>
                <a:gd name="f61" fmla="val 253642"/>
                <a:gd name="f62" fmla="val 98969"/>
                <a:gd name="f63" fmla="val 244879"/>
                <a:gd name="f64" fmla="val 113733"/>
                <a:gd name="f65" fmla="val 242497"/>
                <a:gd name="f66" fmla="val 119352"/>
                <a:gd name="f67" fmla="val 236401"/>
                <a:gd name="f68" fmla="val 124782"/>
                <a:gd name="f69" fmla="val 223543"/>
                <a:gd name="f70" fmla="val 171264"/>
                <a:gd name="f71" fmla="val 114386"/>
                <a:gd name="f72" fmla="val 251273"/>
                <a:gd name="f73" fmla="val 41615"/>
                <a:gd name="f74" fmla="val 366336"/>
                <a:gd name="f75" fmla="val 12278"/>
                <a:gd name="f76" fmla="val 513782"/>
                <a:gd name="f77" fmla="val -25250"/>
                <a:gd name="f78" fmla="val 663801"/>
                <a:gd name="f79" fmla="val 23994"/>
                <a:gd name="f80" fmla="val 755051"/>
                <a:gd name="f81" fmla="val 149819"/>
                <a:gd name="f82" fmla="val 774005"/>
                <a:gd name="f83" fmla="val 175918"/>
                <a:gd name="f84" fmla="val 788960"/>
                <a:gd name="f85" fmla="val 204302"/>
                <a:gd name="f86" fmla="val 799914"/>
                <a:gd name="f87" fmla="val 234687"/>
                <a:gd name="f88" fmla="val 801724"/>
                <a:gd name="f89" fmla="val 239735"/>
                <a:gd name="f90" fmla="val 803819"/>
                <a:gd name="f91" fmla="val 242116"/>
                <a:gd name="f92" fmla="val 809629"/>
                <a:gd name="f93" fmla="val 242593"/>
                <a:gd name="f94" fmla="val 862493"/>
                <a:gd name="f95" fmla="val 247355"/>
                <a:gd name="f96" fmla="val 904689"/>
                <a:gd name="f97" fmla="val 284217"/>
                <a:gd name="f98" fmla="val 917452"/>
                <a:gd name="f99" fmla="val 336414"/>
                <a:gd name="f100" fmla="val 917738"/>
                <a:gd name="f101" fmla="val 337557"/>
                <a:gd name="f102" fmla="val 918405"/>
                <a:gd name="f103" fmla="val 338509"/>
                <a:gd name="f104" fmla="val 339557"/>
                <a:gd name="f105" fmla="val 354416"/>
                <a:gd name="f106" fmla="val 369180"/>
                <a:gd name="f107" fmla="val 409960"/>
                <a:gd name="f108" fmla="val 39043"/>
                <a:gd name="f109" fmla="val 406721"/>
                <a:gd name="f110" fmla="val 405007"/>
                <a:gd name="f111" fmla="val 38758"/>
                <a:gd name="f112" fmla="val 403388"/>
                <a:gd name="f113" fmla="val 311471"/>
                <a:gd name="f114" fmla="val 56188"/>
                <a:gd name="f115" fmla="val 238415"/>
                <a:gd name="f116" fmla="val 102385"/>
                <a:gd name="f117" fmla="val 185932"/>
                <a:gd name="f118" fmla="val 180109"/>
                <a:gd name="f119" fmla="val 168978"/>
                <a:gd name="f120" fmla="val 205159"/>
                <a:gd name="f121" fmla="val 156309"/>
                <a:gd name="f122" fmla="val 232305"/>
                <a:gd name="f123" fmla="val 147165"/>
                <a:gd name="f124" fmla="val 261166"/>
                <a:gd name="f125" fmla="val 143165"/>
                <a:gd name="f126" fmla="val 273739"/>
                <a:gd name="f127" fmla="val 138307"/>
                <a:gd name="f128" fmla="val 276787"/>
                <a:gd name="f129" fmla="val 125925"/>
                <a:gd name="f130" fmla="val 276406"/>
                <a:gd name="f131" fmla="val 119828"/>
                <a:gd name="f132" fmla="val 276216"/>
                <a:gd name="f133" fmla="val 113542"/>
                <a:gd name="f134" fmla="val 276692"/>
                <a:gd name="f135" fmla="val 107446"/>
                <a:gd name="f136" fmla="val 277645"/>
                <a:gd name="f137" fmla="val 60869"/>
                <a:gd name="f138" fmla="val 284693"/>
                <a:gd name="f139" fmla="val 27912"/>
                <a:gd name="f140" fmla="val 328699"/>
                <a:gd name="f141" fmla="val 35246"/>
                <a:gd name="f142" fmla="val 373752"/>
                <a:gd name="f143" fmla="val 42200"/>
                <a:gd name="f144" fmla="val 416900"/>
                <a:gd name="f145" fmla="val 79538"/>
                <a:gd name="f146" fmla="val 446999"/>
                <a:gd name="f147" fmla="val 127449"/>
                <a:gd name="f148" fmla="val 448047"/>
                <a:gd name="f149" fmla="val 142403"/>
                <a:gd name="f150" fmla="val 448333"/>
                <a:gd name="f151" fmla="val 145832"/>
                <a:gd name="f152" fmla="val 450809"/>
                <a:gd name="f153" fmla="val 150785"/>
                <a:gd name="f154" fmla="val 464620"/>
                <a:gd name="f155" fmla="val 169835"/>
                <a:gd name="f156" fmla="val 517484"/>
                <a:gd name="f157" fmla="val 199457"/>
                <a:gd name="f158" fmla="val 563490"/>
                <a:gd name="f159" fmla="val 242415"/>
                <a:gd name="f160" fmla="val 599875"/>
                <a:gd name="f161" fmla="val 335570"/>
                <a:gd name="f162" fmla="val 678742"/>
                <a:gd name="f163" fmla="val 442536"/>
                <a:gd name="f164" fmla="val 699126"/>
                <a:gd name="f165" fmla="val 557979"/>
                <a:gd name="f166" fmla="val 665598"/>
                <a:gd name="f167" fmla="val 661325"/>
                <a:gd name="f168" fmla="val 635594"/>
                <a:gd name="f169" fmla="val 731048"/>
                <a:gd name="f170" fmla="val 566062"/>
                <a:gd name="f171" fmla="val 768767"/>
                <a:gd name="f172" fmla="val 465001"/>
                <a:gd name="f173" fmla="val 451000"/>
                <a:gd name="f174" fmla="val 777434"/>
                <a:gd name="f175" fmla="val 448142"/>
                <a:gd name="f176" fmla="val 792865"/>
                <a:gd name="f177" fmla="val 811344"/>
                <a:gd name="f178" fmla="val 828298"/>
                <a:gd name="f179" fmla="val 443379"/>
                <a:gd name="f180" fmla="val 844109"/>
                <a:gd name="f181" fmla="val 433759"/>
                <a:gd name="f182" fmla="val 877924"/>
                <a:gd name="f183" fmla="val 412995"/>
                <a:gd name="f184" fmla="val 893354"/>
                <a:gd name="f185" fmla="val 372990"/>
                <a:gd name="f186" fmla="val 881638"/>
                <a:gd name="f187" fmla="val 335747"/>
                <a:gd name="f188" fmla="val 870494"/>
                <a:gd name="f189" fmla="val 300219"/>
                <a:gd name="f190" fmla="val 831822"/>
                <a:gd name="f191" fmla="val 273930"/>
                <a:gd name="f192" fmla="val 794294"/>
                <a:gd name="f193" fmla="val 782197"/>
                <a:gd name="f194" fmla="val 277168"/>
                <a:gd name="f195" fmla="val 777149"/>
                <a:gd name="f196" fmla="val 772958"/>
                <a:gd name="f197" fmla="val 262404"/>
                <a:gd name="f198" fmla="val 768386"/>
                <a:gd name="f199" fmla="val 249927"/>
                <a:gd name="f200" fmla="val 764290"/>
                <a:gd name="f201" fmla="val 237354"/>
                <a:gd name="f202" fmla="val 758766"/>
                <a:gd name="f203" fmla="val 225257"/>
                <a:gd name="f204" fmla="val 703425"/>
                <a:gd name="f205" fmla="val 103432"/>
                <a:gd name="f206" fmla="val 577886"/>
                <a:gd name="f207" fmla="val 27709"/>
                <a:gd name="f208" fmla="val 443965"/>
                <a:gd name="f209" fmla="val 35424"/>
                <a:gd name="f210" fmla="val 440630"/>
                <a:gd name="f211" fmla="val 35614"/>
                <a:gd name="f212" fmla="val 436725"/>
                <a:gd name="f213" fmla="val 37615"/>
                <a:gd name="f214" fmla="val 434249"/>
                <a:gd name="f215" fmla="val 39996"/>
                <a:gd name="f216" fmla="val 412913"/>
                <a:gd name="f217" fmla="val 60570"/>
                <a:gd name="f218" fmla="val 411008"/>
                <a:gd name="f219" fmla="val 85144"/>
                <a:gd name="f220" fmla="val 420724"/>
                <a:gd name="f221" fmla="val 111624"/>
                <a:gd name="f222" fmla="val 425581"/>
                <a:gd name="f223" fmla="val 124959"/>
                <a:gd name="f224" fmla="val 435011"/>
                <a:gd name="f225" fmla="val 133531"/>
                <a:gd name="f226" fmla="val 448727"/>
                <a:gd name="f227" fmla="val 137722"/>
                <a:gd name="f228" fmla="val 475397"/>
                <a:gd name="f229" fmla="val 145819"/>
                <a:gd name="f230" fmla="val 507687"/>
                <a:gd name="f231" fmla="val 128674"/>
                <a:gd name="f232" fmla="val 513211"/>
                <a:gd name="f233" fmla="val 103242"/>
                <a:gd name="f234" fmla="val 516450"/>
                <a:gd name="f235" fmla="val 88383"/>
                <a:gd name="f236" fmla="val 510925"/>
                <a:gd name="f237" fmla="val 79429"/>
                <a:gd name="f238" fmla="val 495875"/>
                <a:gd name="f239" fmla="val 77524"/>
                <a:gd name="f240" fmla="val 486827"/>
                <a:gd name="f241" fmla="val 76381"/>
                <a:gd name="f242" fmla="val 477492"/>
                <a:gd name="f243" fmla="val 77334"/>
                <a:gd name="f244" fmla="val 466063"/>
                <a:gd name="f245" fmla="val 474159"/>
                <a:gd name="f246" fmla="val 73143"/>
                <a:gd name="f247" fmla="val 480922"/>
                <a:gd name="f248" fmla="val 68476"/>
                <a:gd name="f249" fmla="val 488351"/>
                <a:gd name="f250" fmla="val 66190"/>
                <a:gd name="f251" fmla="val 515878"/>
                <a:gd name="f252" fmla="val 57617"/>
                <a:gd name="f253" fmla="val 538072"/>
                <a:gd name="f254" fmla="val 73714"/>
                <a:gd name="f255" fmla="val 538262"/>
                <a:gd name="f256" fmla="val 538357"/>
                <a:gd name="f257" fmla="val 110957"/>
                <a:gd name="f258" fmla="val 536643"/>
                <a:gd name="f259" fmla="val 120196"/>
                <a:gd name="f260" fmla="val 533404"/>
                <a:gd name="f261" fmla="val 128102"/>
                <a:gd name="f262" fmla="val 518831"/>
                <a:gd name="f263" fmla="val 164202"/>
                <a:gd name="f264" fmla="val 473682"/>
                <a:gd name="f265" fmla="val 182585"/>
                <a:gd name="f266" fmla="val 435678"/>
                <a:gd name="f267" fmla="val 169726"/>
                <a:gd name="f268" fmla="val 380052"/>
                <a:gd name="f269" fmla="val 150867"/>
                <a:gd name="f270" fmla="val 377766"/>
                <a:gd name="f271" fmla="val 78001"/>
                <a:gd name="f272" fmla="val 401959"/>
                <a:gd name="f273" fmla="val 48473"/>
                <a:gd name="f274" fmla="val 404150"/>
                <a:gd name="f275" fmla="val 45520"/>
                <a:gd name="f276" fmla="val 42853"/>
                <a:gd name="f277" fmla="+- 0 0 -90"/>
                <a:gd name="f278" fmla="*/ f3 1 918976"/>
                <a:gd name="f279" fmla="*/ f4 1 714904"/>
                <a:gd name="f280" fmla="val f5"/>
                <a:gd name="f281" fmla="val f6"/>
                <a:gd name="f282" fmla="val f7"/>
                <a:gd name="f283" fmla="*/ f277 f0 1"/>
                <a:gd name="f284" fmla="+- f282 0 f280"/>
                <a:gd name="f285" fmla="+- f281 0 f280"/>
                <a:gd name="f286" fmla="*/ f283 1 f2"/>
                <a:gd name="f287" fmla="*/ f285 1 918976"/>
                <a:gd name="f288" fmla="*/ f284 1 714904"/>
                <a:gd name="f289" fmla="*/ 918881 f285 1"/>
                <a:gd name="f290" fmla="*/ 383944 f284 1"/>
                <a:gd name="f291" fmla="*/ 895831 f285 1"/>
                <a:gd name="f292" fmla="*/ 430997 f284 1"/>
                <a:gd name="f293" fmla="*/ 809057 f285 1"/>
                <a:gd name="f294" fmla="*/ 481194 f284 1"/>
                <a:gd name="f295" fmla="*/ 794865 f285 1"/>
                <a:gd name="f296" fmla="*/ 492529 f284 1"/>
                <a:gd name="f297" fmla="*/ 509211 f285 1"/>
                <a:gd name="f298" fmla="*/ 711032 f284 1"/>
                <a:gd name="f299" fmla="*/ 237653 f285 1"/>
                <a:gd name="f300" fmla="*/ 640547 f284 1"/>
                <a:gd name="f301" fmla="*/ 125258 f285 1"/>
                <a:gd name="f302" fmla="*/ 493386 f284 1"/>
                <a:gd name="f303" fmla="*/ 108970 f285 1"/>
                <a:gd name="f304" fmla="*/ 481099 f284 1"/>
                <a:gd name="f305" fmla="*/ 671 f285 1"/>
                <a:gd name="f306" fmla="*/ 374609 f284 1"/>
                <a:gd name="f307" fmla="*/ 98969 f285 1"/>
                <a:gd name="f308" fmla="*/ 244879 f284 1"/>
                <a:gd name="f309" fmla="*/ 124782 f285 1"/>
                <a:gd name="f310" fmla="*/ 223543 f284 1"/>
                <a:gd name="f311" fmla="*/ 366336 f285 1"/>
                <a:gd name="f312" fmla="*/ 12278 f284 1"/>
                <a:gd name="f313" fmla="*/ 755051 f285 1"/>
                <a:gd name="f314" fmla="*/ 149819 f284 1"/>
                <a:gd name="f315" fmla="*/ 799914 f285 1"/>
                <a:gd name="f316" fmla="*/ 234687 f284 1"/>
                <a:gd name="f317" fmla="*/ 809629 f285 1"/>
                <a:gd name="f318" fmla="*/ 242593 f284 1"/>
                <a:gd name="f319" fmla="*/ 917452 f285 1"/>
                <a:gd name="f320" fmla="*/ 336414 f284 1"/>
                <a:gd name="f321" fmla="*/ 918976 f285 1"/>
                <a:gd name="f322" fmla="*/ 339557 f284 1"/>
                <a:gd name="f323" fmla="*/ 409960 f285 1"/>
                <a:gd name="f324" fmla="*/ 39043 f284 1"/>
                <a:gd name="f325" fmla="*/ 403388 f285 1"/>
                <a:gd name="f326" fmla="*/ 185932 f285 1"/>
                <a:gd name="f327" fmla="*/ 180109 f284 1"/>
                <a:gd name="f328" fmla="*/ 147165 f285 1"/>
                <a:gd name="f329" fmla="*/ 261166 f284 1"/>
                <a:gd name="f330" fmla="*/ 125925 f285 1"/>
                <a:gd name="f331" fmla="*/ 276406 f284 1"/>
                <a:gd name="f332" fmla="*/ 107446 f285 1"/>
                <a:gd name="f333" fmla="*/ 277645 f284 1"/>
                <a:gd name="f334" fmla="*/ 35246 f285 1"/>
                <a:gd name="f335" fmla="*/ 373752 f284 1"/>
                <a:gd name="f336" fmla="*/ 127449 f285 1"/>
                <a:gd name="f337" fmla="*/ 448047 f284 1"/>
                <a:gd name="f338" fmla="*/ 150785 f285 1"/>
                <a:gd name="f339" fmla="*/ 464620 f284 1"/>
                <a:gd name="f340" fmla="*/ 242415 f285 1"/>
                <a:gd name="f341" fmla="*/ 599875 f284 1"/>
                <a:gd name="f342" fmla="*/ 557979 f285 1"/>
                <a:gd name="f343" fmla="*/ 665598 f284 1"/>
                <a:gd name="f344" fmla="*/ 768767 f285 1"/>
                <a:gd name="f345" fmla="*/ 465001 f284 1"/>
                <a:gd name="f346" fmla="*/ 792865 f285 1"/>
                <a:gd name="f347" fmla="*/ 844109 f285 1"/>
                <a:gd name="f348" fmla="*/ 433759 f284 1"/>
                <a:gd name="f349" fmla="*/ 881638 f285 1"/>
                <a:gd name="f350" fmla="*/ 335747 f284 1"/>
                <a:gd name="f351" fmla="*/ 794294 f285 1"/>
                <a:gd name="f352" fmla="*/ 772958 f285 1"/>
                <a:gd name="f353" fmla="*/ 262404 f284 1"/>
                <a:gd name="f354" fmla="*/ 758766 f285 1"/>
                <a:gd name="f355" fmla="*/ 225257 f284 1"/>
                <a:gd name="f356" fmla="*/ 443965 f285 1"/>
                <a:gd name="f357" fmla="*/ 35424 f284 1"/>
                <a:gd name="f358" fmla="*/ 434249 f285 1"/>
                <a:gd name="f359" fmla="*/ 39996 f284 1"/>
                <a:gd name="f360" fmla="*/ 420724 f285 1"/>
                <a:gd name="f361" fmla="*/ 111624 f284 1"/>
                <a:gd name="f362" fmla="*/ 448727 f285 1"/>
                <a:gd name="f363" fmla="*/ 137722 f284 1"/>
                <a:gd name="f364" fmla="*/ 513211 f285 1"/>
                <a:gd name="f365" fmla="*/ 103242 f284 1"/>
                <a:gd name="f366" fmla="*/ 495875 f285 1"/>
                <a:gd name="f367" fmla="*/ 77524 f284 1"/>
                <a:gd name="f368" fmla="*/ 466063 f285 1"/>
                <a:gd name="f369" fmla="*/ 77334 f284 1"/>
                <a:gd name="f370" fmla="*/ 488351 f285 1"/>
                <a:gd name="f371" fmla="*/ 66190 f284 1"/>
                <a:gd name="f372" fmla="*/ 538262 f285 1"/>
                <a:gd name="f373" fmla="*/ 102385 f284 1"/>
                <a:gd name="f374" fmla="*/ 533404 f285 1"/>
                <a:gd name="f375" fmla="*/ 128102 f284 1"/>
                <a:gd name="f376" fmla="*/ 435678 f285 1"/>
                <a:gd name="f377" fmla="*/ 169726 f284 1"/>
                <a:gd name="f378" fmla="*/ 401959 f285 1"/>
                <a:gd name="f379" fmla="*/ 48473 f284 1"/>
                <a:gd name="f380" fmla="+- f286 0 f1"/>
                <a:gd name="f381" fmla="*/ f289 1 918976"/>
                <a:gd name="f382" fmla="*/ f290 1 714904"/>
                <a:gd name="f383" fmla="*/ f291 1 918976"/>
                <a:gd name="f384" fmla="*/ f292 1 714904"/>
                <a:gd name="f385" fmla="*/ f293 1 918976"/>
                <a:gd name="f386" fmla="*/ f294 1 714904"/>
                <a:gd name="f387" fmla="*/ f295 1 918976"/>
                <a:gd name="f388" fmla="*/ f296 1 714904"/>
                <a:gd name="f389" fmla="*/ f297 1 918976"/>
                <a:gd name="f390" fmla="*/ f298 1 714904"/>
                <a:gd name="f391" fmla="*/ f299 1 918976"/>
                <a:gd name="f392" fmla="*/ f300 1 714904"/>
                <a:gd name="f393" fmla="*/ f301 1 918976"/>
                <a:gd name="f394" fmla="*/ f302 1 714904"/>
                <a:gd name="f395" fmla="*/ f303 1 918976"/>
                <a:gd name="f396" fmla="*/ f304 1 714904"/>
                <a:gd name="f397" fmla="*/ f305 1 918976"/>
                <a:gd name="f398" fmla="*/ f306 1 714904"/>
                <a:gd name="f399" fmla="*/ f307 1 918976"/>
                <a:gd name="f400" fmla="*/ f308 1 714904"/>
                <a:gd name="f401" fmla="*/ f309 1 918976"/>
                <a:gd name="f402" fmla="*/ f310 1 714904"/>
                <a:gd name="f403" fmla="*/ f311 1 918976"/>
                <a:gd name="f404" fmla="*/ f312 1 714904"/>
                <a:gd name="f405" fmla="*/ f313 1 918976"/>
                <a:gd name="f406" fmla="*/ f314 1 714904"/>
                <a:gd name="f407" fmla="*/ f315 1 918976"/>
                <a:gd name="f408" fmla="*/ f316 1 714904"/>
                <a:gd name="f409" fmla="*/ f317 1 918976"/>
                <a:gd name="f410" fmla="*/ f318 1 714904"/>
                <a:gd name="f411" fmla="*/ f319 1 918976"/>
                <a:gd name="f412" fmla="*/ f320 1 714904"/>
                <a:gd name="f413" fmla="*/ f321 1 918976"/>
                <a:gd name="f414" fmla="*/ f322 1 714904"/>
                <a:gd name="f415" fmla="*/ f323 1 918976"/>
                <a:gd name="f416" fmla="*/ f324 1 714904"/>
                <a:gd name="f417" fmla="*/ f325 1 918976"/>
                <a:gd name="f418" fmla="*/ f326 1 918976"/>
                <a:gd name="f419" fmla="*/ f327 1 714904"/>
                <a:gd name="f420" fmla="*/ f328 1 918976"/>
                <a:gd name="f421" fmla="*/ f329 1 714904"/>
                <a:gd name="f422" fmla="*/ f330 1 918976"/>
                <a:gd name="f423" fmla="*/ f331 1 714904"/>
                <a:gd name="f424" fmla="*/ f332 1 918976"/>
                <a:gd name="f425" fmla="*/ f333 1 714904"/>
                <a:gd name="f426" fmla="*/ f334 1 918976"/>
                <a:gd name="f427" fmla="*/ f335 1 714904"/>
                <a:gd name="f428" fmla="*/ f336 1 918976"/>
                <a:gd name="f429" fmla="*/ f337 1 714904"/>
                <a:gd name="f430" fmla="*/ f338 1 918976"/>
                <a:gd name="f431" fmla="*/ f339 1 714904"/>
                <a:gd name="f432" fmla="*/ f340 1 918976"/>
                <a:gd name="f433" fmla="*/ f341 1 714904"/>
                <a:gd name="f434" fmla="*/ f342 1 918976"/>
                <a:gd name="f435" fmla="*/ f343 1 714904"/>
                <a:gd name="f436" fmla="*/ f344 1 918976"/>
                <a:gd name="f437" fmla="*/ f345 1 714904"/>
                <a:gd name="f438" fmla="*/ f346 1 918976"/>
                <a:gd name="f439" fmla="*/ f347 1 918976"/>
                <a:gd name="f440" fmla="*/ f348 1 714904"/>
                <a:gd name="f441" fmla="*/ f349 1 918976"/>
                <a:gd name="f442" fmla="*/ f350 1 714904"/>
                <a:gd name="f443" fmla="*/ f351 1 918976"/>
                <a:gd name="f444" fmla="*/ f352 1 918976"/>
                <a:gd name="f445" fmla="*/ f353 1 714904"/>
                <a:gd name="f446" fmla="*/ f354 1 918976"/>
                <a:gd name="f447" fmla="*/ f355 1 714904"/>
                <a:gd name="f448" fmla="*/ f356 1 918976"/>
                <a:gd name="f449" fmla="*/ f357 1 714904"/>
                <a:gd name="f450" fmla="*/ f358 1 918976"/>
                <a:gd name="f451" fmla="*/ f359 1 714904"/>
                <a:gd name="f452" fmla="*/ f360 1 918976"/>
                <a:gd name="f453" fmla="*/ f361 1 714904"/>
                <a:gd name="f454" fmla="*/ f362 1 918976"/>
                <a:gd name="f455" fmla="*/ f363 1 714904"/>
                <a:gd name="f456" fmla="*/ f364 1 918976"/>
                <a:gd name="f457" fmla="*/ f365 1 714904"/>
                <a:gd name="f458" fmla="*/ f366 1 918976"/>
                <a:gd name="f459" fmla="*/ f367 1 714904"/>
                <a:gd name="f460" fmla="*/ f368 1 918976"/>
                <a:gd name="f461" fmla="*/ f369 1 714904"/>
                <a:gd name="f462" fmla="*/ f370 1 918976"/>
                <a:gd name="f463" fmla="*/ f371 1 714904"/>
                <a:gd name="f464" fmla="*/ f372 1 918976"/>
                <a:gd name="f465" fmla="*/ f373 1 714904"/>
                <a:gd name="f466" fmla="*/ f374 1 918976"/>
                <a:gd name="f467" fmla="*/ f375 1 714904"/>
                <a:gd name="f468" fmla="*/ f376 1 918976"/>
                <a:gd name="f469" fmla="*/ f377 1 714904"/>
                <a:gd name="f470" fmla="*/ f378 1 918976"/>
                <a:gd name="f471" fmla="*/ f379 1 714904"/>
                <a:gd name="f472" fmla="*/ f280 1 f287"/>
                <a:gd name="f473" fmla="*/ f281 1 f287"/>
                <a:gd name="f474" fmla="*/ f280 1 f288"/>
                <a:gd name="f475" fmla="*/ f282 1 f288"/>
                <a:gd name="f476" fmla="*/ f381 1 f287"/>
                <a:gd name="f477" fmla="*/ f382 1 f288"/>
                <a:gd name="f478" fmla="*/ f383 1 f287"/>
                <a:gd name="f479" fmla="*/ f384 1 f288"/>
                <a:gd name="f480" fmla="*/ f385 1 f287"/>
                <a:gd name="f481" fmla="*/ f386 1 f288"/>
                <a:gd name="f482" fmla="*/ f387 1 f287"/>
                <a:gd name="f483" fmla="*/ f388 1 f288"/>
                <a:gd name="f484" fmla="*/ f389 1 f287"/>
                <a:gd name="f485" fmla="*/ f390 1 f288"/>
                <a:gd name="f486" fmla="*/ f391 1 f287"/>
                <a:gd name="f487" fmla="*/ f392 1 f288"/>
                <a:gd name="f488" fmla="*/ f393 1 f287"/>
                <a:gd name="f489" fmla="*/ f394 1 f288"/>
                <a:gd name="f490" fmla="*/ f395 1 f287"/>
                <a:gd name="f491" fmla="*/ f396 1 f288"/>
                <a:gd name="f492" fmla="*/ f397 1 f287"/>
                <a:gd name="f493" fmla="*/ f398 1 f288"/>
                <a:gd name="f494" fmla="*/ f399 1 f287"/>
                <a:gd name="f495" fmla="*/ f400 1 f288"/>
                <a:gd name="f496" fmla="*/ f401 1 f287"/>
                <a:gd name="f497" fmla="*/ f402 1 f288"/>
                <a:gd name="f498" fmla="*/ f403 1 f287"/>
                <a:gd name="f499" fmla="*/ f404 1 f288"/>
                <a:gd name="f500" fmla="*/ f405 1 f287"/>
                <a:gd name="f501" fmla="*/ f406 1 f288"/>
                <a:gd name="f502" fmla="*/ f407 1 f287"/>
                <a:gd name="f503" fmla="*/ f408 1 f288"/>
                <a:gd name="f504" fmla="*/ f409 1 f287"/>
                <a:gd name="f505" fmla="*/ f410 1 f288"/>
                <a:gd name="f506" fmla="*/ f411 1 f287"/>
                <a:gd name="f507" fmla="*/ f412 1 f288"/>
                <a:gd name="f508" fmla="*/ f413 1 f287"/>
                <a:gd name="f509" fmla="*/ f414 1 f288"/>
                <a:gd name="f510" fmla="*/ f415 1 f287"/>
                <a:gd name="f511" fmla="*/ f416 1 f288"/>
                <a:gd name="f512" fmla="*/ f417 1 f287"/>
                <a:gd name="f513" fmla="*/ f418 1 f287"/>
                <a:gd name="f514" fmla="*/ f419 1 f288"/>
                <a:gd name="f515" fmla="*/ f420 1 f287"/>
                <a:gd name="f516" fmla="*/ f421 1 f288"/>
                <a:gd name="f517" fmla="*/ f422 1 f287"/>
                <a:gd name="f518" fmla="*/ f423 1 f288"/>
                <a:gd name="f519" fmla="*/ f424 1 f287"/>
                <a:gd name="f520" fmla="*/ f425 1 f288"/>
                <a:gd name="f521" fmla="*/ f426 1 f287"/>
                <a:gd name="f522" fmla="*/ f427 1 f288"/>
                <a:gd name="f523" fmla="*/ f428 1 f287"/>
                <a:gd name="f524" fmla="*/ f429 1 f288"/>
                <a:gd name="f525" fmla="*/ f430 1 f287"/>
                <a:gd name="f526" fmla="*/ f431 1 f288"/>
                <a:gd name="f527" fmla="*/ f432 1 f287"/>
                <a:gd name="f528" fmla="*/ f433 1 f288"/>
                <a:gd name="f529" fmla="*/ f434 1 f287"/>
                <a:gd name="f530" fmla="*/ f435 1 f288"/>
                <a:gd name="f531" fmla="*/ f436 1 f287"/>
                <a:gd name="f532" fmla="*/ f437 1 f288"/>
                <a:gd name="f533" fmla="*/ f438 1 f287"/>
                <a:gd name="f534" fmla="*/ f439 1 f287"/>
                <a:gd name="f535" fmla="*/ f440 1 f288"/>
                <a:gd name="f536" fmla="*/ f441 1 f287"/>
                <a:gd name="f537" fmla="*/ f442 1 f288"/>
                <a:gd name="f538" fmla="*/ f443 1 f287"/>
                <a:gd name="f539" fmla="*/ f444 1 f287"/>
                <a:gd name="f540" fmla="*/ f445 1 f288"/>
                <a:gd name="f541" fmla="*/ f446 1 f287"/>
                <a:gd name="f542" fmla="*/ f447 1 f288"/>
                <a:gd name="f543" fmla="*/ f448 1 f287"/>
                <a:gd name="f544" fmla="*/ f449 1 f288"/>
                <a:gd name="f545" fmla="*/ f450 1 f287"/>
                <a:gd name="f546" fmla="*/ f451 1 f288"/>
                <a:gd name="f547" fmla="*/ f452 1 f287"/>
                <a:gd name="f548" fmla="*/ f453 1 f288"/>
                <a:gd name="f549" fmla="*/ f454 1 f287"/>
                <a:gd name="f550" fmla="*/ f455 1 f288"/>
                <a:gd name="f551" fmla="*/ f456 1 f287"/>
                <a:gd name="f552" fmla="*/ f457 1 f288"/>
                <a:gd name="f553" fmla="*/ f458 1 f287"/>
                <a:gd name="f554" fmla="*/ f459 1 f288"/>
                <a:gd name="f555" fmla="*/ f460 1 f287"/>
                <a:gd name="f556" fmla="*/ f461 1 f288"/>
                <a:gd name="f557" fmla="*/ f462 1 f287"/>
                <a:gd name="f558" fmla="*/ f463 1 f288"/>
                <a:gd name="f559" fmla="*/ f464 1 f287"/>
                <a:gd name="f560" fmla="*/ f465 1 f288"/>
                <a:gd name="f561" fmla="*/ f466 1 f287"/>
                <a:gd name="f562" fmla="*/ f467 1 f288"/>
                <a:gd name="f563" fmla="*/ f468 1 f287"/>
                <a:gd name="f564" fmla="*/ f469 1 f288"/>
                <a:gd name="f565" fmla="*/ f470 1 f287"/>
                <a:gd name="f566" fmla="*/ f471 1 f288"/>
                <a:gd name="f567" fmla="*/ f472 f278 1"/>
                <a:gd name="f568" fmla="*/ f473 f278 1"/>
                <a:gd name="f569" fmla="*/ f475 f279 1"/>
                <a:gd name="f570" fmla="*/ f474 f279 1"/>
                <a:gd name="f571" fmla="*/ f476 f278 1"/>
                <a:gd name="f572" fmla="*/ f477 f279 1"/>
                <a:gd name="f573" fmla="*/ f478 f278 1"/>
                <a:gd name="f574" fmla="*/ f479 f279 1"/>
                <a:gd name="f575" fmla="*/ f480 f278 1"/>
                <a:gd name="f576" fmla="*/ f481 f279 1"/>
                <a:gd name="f577" fmla="*/ f482 f278 1"/>
                <a:gd name="f578" fmla="*/ f483 f279 1"/>
                <a:gd name="f579" fmla="*/ f484 f278 1"/>
                <a:gd name="f580" fmla="*/ f485 f279 1"/>
                <a:gd name="f581" fmla="*/ f486 f278 1"/>
                <a:gd name="f582" fmla="*/ f487 f279 1"/>
                <a:gd name="f583" fmla="*/ f488 f278 1"/>
                <a:gd name="f584" fmla="*/ f489 f279 1"/>
                <a:gd name="f585" fmla="*/ f490 f278 1"/>
                <a:gd name="f586" fmla="*/ f491 f279 1"/>
                <a:gd name="f587" fmla="*/ f492 f278 1"/>
                <a:gd name="f588" fmla="*/ f493 f279 1"/>
                <a:gd name="f589" fmla="*/ f494 f278 1"/>
                <a:gd name="f590" fmla="*/ f495 f279 1"/>
                <a:gd name="f591" fmla="*/ f496 f278 1"/>
                <a:gd name="f592" fmla="*/ f497 f279 1"/>
                <a:gd name="f593" fmla="*/ f498 f278 1"/>
                <a:gd name="f594" fmla="*/ f499 f279 1"/>
                <a:gd name="f595" fmla="*/ f500 f278 1"/>
                <a:gd name="f596" fmla="*/ f501 f279 1"/>
                <a:gd name="f597" fmla="*/ f502 f278 1"/>
                <a:gd name="f598" fmla="*/ f503 f279 1"/>
                <a:gd name="f599" fmla="*/ f504 f278 1"/>
                <a:gd name="f600" fmla="*/ f505 f279 1"/>
                <a:gd name="f601" fmla="*/ f506 f278 1"/>
                <a:gd name="f602" fmla="*/ f507 f279 1"/>
                <a:gd name="f603" fmla="*/ f508 f278 1"/>
                <a:gd name="f604" fmla="*/ f509 f279 1"/>
                <a:gd name="f605" fmla="*/ f510 f278 1"/>
                <a:gd name="f606" fmla="*/ f511 f279 1"/>
                <a:gd name="f607" fmla="*/ f512 f278 1"/>
                <a:gd name="f608" fmla="*/ f513 f278 1"/>
                <a:gd name="f609" fmla="*/ f514 f279 1"/>
                <a:gd name="f610" fmla="*/ f515 f278 1"/>
                <a:gd name="f611" fmla="*/ f516 f279 1"/>
                <a:gd name="f612" fmla="*/ f517 f278 1"/>
                <a:gd name="f613" fmla="*/ f518 f279 1"/>
                <a:gd name="f614" fmla="*/ f519 f278 1"/>
                <a:gd name="f615" fmla="*/ f520 f279 1"/>
                <a:gd name="f616" fmla="*/ f521 f278 1"/>
                <a:gd name="f617" fmla="*/ f522 f279 1"/>
                <a:gd name="f618" fmla="*/ f523 f278 1"/>
                <a:gd name="f619" fmla="*/ f524 f279 1"/>
                <a:gd name="f620" fmla="*/ f525 f278 1"/>
                <a:gd name="f621" fmla="*/ f526 f279 1"/>
                <a:gd name="f622" fmla="*/ f527 f278 1"/>
                <a:gd name="f623" fmla="*/ f528 f279 1"/>
                <a:gd name="f624" fmla="*/ f529 f278 1"/>
                <a:gd name="f625" fmla="*/ f530 f279 1"/>
                <a:gd name="f626" fmla="*/ f531 f278 1"/>
                <a:gd name="f627" fmla="*/ f532 f279 1"/>
                <a:gd name="f628" fmla="*/ f533 f278 1"/>
                <a:gd name="f629" fmla="*/ f534 f278 1"/>
                <a:gd name="f630" fmla="*/ f535 f279 1"/>
                <a:gd name="f631" fmla="*/ f536 f278 1"/>
                <a:gd name="f632" fmla="*/ f537 f279 1"/>
                <a:gd name="f633" fmla="*/ f538 f278 1"/>
                <a:gd name="f634" fmla="*/ f539 f278 1"/>
                <a:gd name="f635" fmla="*/ f540 f279 1"/>
                <a:gd name="f636" fmla="*/ f541 f278 1"/>
                <a:gd name="f637" fmla="*/ f542 f279 1"/>
                <a:gd name="f638" fmla="*/ f543 f278 1"/>
                <a:gd name="f639" fmla="*/ f544 f279 1"/>
                <a:gd name="f640" fmla="*/ f545 f278 1"/>
                <a:gd name="f641" fmla="*/ f546 f279 1"/>
                <a:gd name="f642" fmla="*/ f547 f278 1"/>
                <a:gd name="f643" fmla="*/ f548 f279 1"/>
                <a:gd name="f644" fmla="*/ f549 f278 1"/>
                <a:gd name="f645" fmla="*/ f550 f279 1"/>
                <a:gd name="f646" fmla="*/ f551 f278 1"/>
                <a:gd name="f647" fmla="*/ f552 f279 1"/>
                <a:gd name="f648" fmla="*/ f553 f278 1"/>
                <a:gd name="f649" fmla="*/ f554 f279 1"/>
                <a:gd name="f650" fmla="*/ f555 f278 1"/>
                <a:gd name="f651" fmla="*/ f556 f279 1"/>
                <a:gd name="f652" fmla="*/ f557 f278 1"/>
                <a:gd name="f653" fmla="*/ f558 f279 1"/>
                <a:gd name="f654" fmla="*/ f559 f278 1"/>
                <a:gd name="f655" fmla="*/ f560 f279 1"/>
                <a:gd name="f656" fmla="*/ f561 f278 1"/>
                <a:gd name="f657" fmla="*/ f562 f279 1"/>
                <a:gd name="f658" fmla="*/ f563 f278 1"/>
                <a:gd name="f659" fmla="*/ f564 f279 1"/>
                <a:gd name="f660" fmla="*/ f565 f278 1"/>
                <a:gd name="f661" fmla="*/ f566 f2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0">
                  <a:pos x="f571" y="f572"/>
                </a:cxn>
                <a:cxn ang="f380">
                  <a:pos x="f573" y="f574"/>
                </a:cxn>
                <a:cxn ang="f380">
                  <a:pos x="f575" y="f576"/>
                </a:cxn>
                <a:cxn ang="f380">
                  <a:pos x="f577" y="f578"/>
                </a:cxn>
                <a:cxn ang="f380">
                  <a:pos x="f579" y="f580"/>
                </a:cxn>
                <a:cxn ang="f380">
                  <a:pos x="f581" y="f582"/>
                </a:cxn>
                <a:cxn ang="f380">
                  <a:pos x="f583" y="f584"/>
                </a:cxn>
                <a:cxn ang="f380">
                  <a:pos x="f585" y="f586"/>
                </a:cxn>
                <a:cxn ang="f380">
                  <a:pos x="f587" y="f588"/>
                </a:cxn>
                <a:cxn ang="f380">
                  <a:pos x="f589" y="f590"/>
                </a:cxn>
                <a:cxn ang="f380">
                  <a:pos x="f591" y="f592"/>
                </a:cxn>
                <a:cxn ang="f380">
                  <a:pos x="f593" y="f594"/>
                </a:cxn>
                <a:cxn ang="f380">
                  <a:pos x="f595" y="f596"/>
                </a:cxn>
                <a:cxn ang="f380">
                  <a:pos x="f597" y="f598"/>
                </a:cxn>
                <a:cxn ang="f380">
                  <a:pos x="f599" y="f600"/>
                </a:cxn>
                <a:cxn ang="f380">
                  <a:pos x="f601" y="f602"/>
                </a:cxn>
                <a:cxn ang="f380">
                  <a:pos x="f603" y="f604"/>
                </a:cxn>
                <a:cxn ang="f380">
                  <a:pos x="f571" y="f572"/>
                </a:cxn>
                <a:cxn ang="f380">
                  <a:pos x="f605" y="f606"/>
                </a:cxn>
                <a:cxn ang="f380">
                  <a:pos x="f607" y="f606"/>
                </a:cxn>
                <a:cxn ang="f380">
                  <a:pos x="f608" y="f609"/>
                </a:cxn>
                <a:cxn ang="f380">
                  <a:pos x="f610" y="f611"/>
                </a:cxn>
                <a:cxn ang="f380">
                  <a:pos x="f612" y="f613"/>
                </a:cxn>
                <a:cxn ang="f380">
                  <a:pos x="f614" y="f615"/>
                </a:cxn>
                <a:cxn ang="f380">
                  <a:pos x="f616" y="f617"/>
                </a:cxn>
                <a:cxn ang="f380">
                  <a:pos x="f618" y="f619"/>
                </a:cxn>
                <a:cxn ang="f380">
                  <a:pos x="f620" y="f621"/>
                </a:cxn>
                <a:cxn ang="f380">
                  <a:pos x="f622" y="f623"/>
                </a:cxn>
                <a:cxn ang="f380">
                  <a:pos x="f624" y="f625"/>
                </a:cxn>
                <a:cxn ang="f380">
                  <a:pos x="f626" y="f627"/>
                </a:cxn>
                <a:cxn ang="f380">
                  <a:pos x="f628" y="f619"/>
                </a:cxn>
                <a:cxn ang="f380">
                  <a:pos x="f629" y="f630"/>
                </a:cxn>
                <a:cxn ang="f380">
                  <a:pos x="f631" y="f632"/>
                </a:cxn>
                <a:cxn ang="f380">
                  <a:pos x="f633" y="f613"/>
                </a:cxn>
                <a:cxn ang="f380">
                  <a:pos x="f634" y="f635"/>
                </a:cxn>
                <a:cxn ang="f380">
                  <a:pos x="f636" y="f637"/>
                </a:cxn>
                <a:cxn ang="f380">
                  <a:pos x="f638" y="f639"/>
                </a:cxn>
                <a:cxn ang="f380">
                  <a:pos x="f640" y="f641"/>
                </a:cxn>
                <a:cxn ang="f380">
                  <a:pos x="f642" y="f643"/>
                </a:cxn>
                <a:cxn ang="f380">
                  <a:pos x="f644" y="f645"/>
                </a:cxn>
                <a:cxn ang="f380">
                  <a:pos x="f646" y="f647"/>
                </a:cxn>
                <a:cxn ang="f380">
                  <a:pos x="f648" y="f649"/>
                </a:cxn>
                <a:cxn ang="f380">
                  <a:pos x="f650" y="f651"/>
                </a:cxn>
                <a:cxn ang="f380">
                  <a:pos x="f652" y="f653"/>
                </a:cxn>
                <a:cxn ang="f380">
                  <a:pos x="f654" y="f655"/>
                </a:cxn>
                <a:cxn ang="f380">
                  <a:pos x="f656" y="f657"/>
                </a:cxn>
                <a:cxn ang="f380">
                  <a:pos x="f658" y="f659"/>
                </a:cxn>
                <a:cxn ang="f380">
                  <a:pos x="f660" y="f661"/>
                </a:cxn>
                <a:cxn ang="f380">
                  <a:pos x="f605" y="f606"/>
                </a:cxn>
              </a:cxnLst>
              <a:rect l="f567" t="f570" r="f568" b="f569"/>
              <a:pathLst>
                <a:path w="918976" h="714904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6" y="f104"/>
                  </a:cubicBezTo>
                  <a:cubicBezTo>
                    <a:pt x="f8" y="f105"/>
                    <a:pt x="f8" y="f106"/>
                    <a:pt x="f8" y="f9"/>
                  </a:cubicBezTo>
                  <a:close/>
                  <a:moveTo>
                    <a:pt x="f107" y="f108"/>
                  </a:moveTo>
                  <a:cubicBezTo>
                    <a:pt x="f109" y="f108"/>
                    <a:pt x="f110" y="f111"/>
                    <a:pt x="f112" y="f108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2"/>
                  </a:cubicBezTo>
                  <a:cubicBezTo>
                    <a:pt x="f143" y="f144"/>
                    <a:pt x="f145" y="f146"/>
                    <a:pt x="f147" y="f148"/>
                  </a:cubicBezTo>
                  <a:cubicBezTo>
                    <a:pt x="f149" y="f150"/>
                    <a:pt x="f151" y="f152"/>
                    <a:pt x="f153" y="f154"/>
                  </a:cubicBezTo>
                  <a:cubicBezTo>
                    <a:pt x="f155" y="f156"/>
                    <a:pt x="f157" y="f158"/>
                    <a:pt x="f159" y="f160"/>
                  </a:cubicBezTo>
                  <a:cubicBezTo>
                    <a:pt x="f161" y="f162"/>
                    <a:pt x="f163" y="f164"/>
                    <a:pt x="f165" y="f166"/>
                  </a:cubicBezTo>
                  <a:cubicBezTo>
                    <a:pt x="f167" y="f168"/>
                    <a:pt x="f169" y="f170"/>
                    <a:pt x="f171" y="f172"/>
                  </a:cubicBezTo>
                  <a:cubicBezTo>
                    <a:pt x="f82" y="f173"/>
                    <a:pt x="f174" y="f175"/>
                    <a:pt x="f176" y="f148"/>
                  </a:cubicBezTo>
                  <a:cubicBezTo>
                    <a:pt x="f177" y="f148"/>
                    <a:pt x="f178" y="f179"/>
                    <a:pt x="f180" y="f181"/>
                  </a:cubicBezTo>
                  <a:cubicBezTo>
                    <a:pt x="f182" y="f183"/>
                    <a:pt x="f184" y="f185"/>
                    <a:pt x="f186" y="f187"/>
                  </a:cubicBezTo>
                  <a:cubicBezTo>
                    <a:pt x="f188" y="f189"/>
                    <a:pt x="f190" y="f191"/>
                    <a:pt x="f192" y="f130"/>
                  </a:cubicBezTo>
                  <a:cubicBezTo>
                    <a:pt x="f193" y="f194"/>
                    <a:pt x="f195" y="f126"/>
                    <a:pt x="f196" y="f197"/>
                  </a:cubicBezTo>
                  <a:cubicBezTo>
                    <a:pt x="f198" y="f199"/>
                    <a:pt x="f200" y="f201"/>
                    <a:pt x="f202" y="f203"/>
                  </a:cubicBez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8" y="f239"/>
                  </a:cubicBezTo>
                  <a:cubicBezTo>
                    <a:pt x="f240" y="f241"/>
                    <a:pt x="f242" y="f243"/>
                    <a:pt x="f244" y="f243"/>
                  </a:cubicBezTo>
                  <a:cubicBezTo>
                    <a:pt x="f245" y="f246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116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268" y="f269"/>
                    <a:pt x="f270" y="f271"/>
                    <a:pt x="f272" y="f273"/>
                  </a:cubicBezTo>
                  <a:cubicBezTo>
                    <a:pt x="f274" y="f275"/>
                    <a:pt x="f109" y="f276"/>
                    <a:pt x="f107" y="f10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2" name="Forma libre: forma 49">
              <a:extLst>
                <a:ext uri="{FF2B5EF4-FFF2-40B4-BE49-F238E27FC236}">
                  <a16:creationId xmlns:a16="http://schemas.microsoft.com/office/drawing/2014/main" id="{6C9F1FBA-FBB5-48BA-9F1F-24E6C5ADE454}"/>
                </a:ext>
              </a:extLst>
            </p:cNvPr>
            <p:cNvSpPr/>
            <p:nvPr/>
          </p:nvSpPr>
          <p:spPr>
            <a:xfrm flipH="1">
              <a:off x="8633472" y="42574"/>
              <a:ext cx="338958" cy="7106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6271"/>
                <a:gd name="f7" fmla="val 1354990"/>
                <a:gd name="f8" fmla="val 548836"/>
                <a:gd name="f9" fmla="val 4667"/>
                <a:gd name="f10" fmla="val 533406"/>
                <a:gd name="f11" fmla="val 7334"/>
                <a:gd name="f12" fmla="val 517023"/>
                <a:gd name="f13" fmla="val 14383"/>
                <a:gd name="f14" fmla="val 502830"/>
                <a:gd name="f15" fmla="val 40196"/>
                <a:gd name="f16" fmla="val 450728"/>
                <a:gd name="f17" fmla="val 83058"/>
                <a:gd name="f18" fmla="val 422820"/>
                <a:gd name="f19" fmla="val 141256"/>
                <a:gd name="f20" fmla="val 421677"/>
                <a:gd name="f21" fmla="val 227647"/>
                <a:gd name="f22" fmla="val 420058"/>
                <a:gd name="f23" fmla="val 314039"/>
                <a:gd name="f24" fmla="val 420249"/>
                <a:gd name="f25" fmla="val 400431"/>
                <a:gd name="f26" fmla="val 419677"/>
                <a:gd name="f27" fmla="val 403574"/>
                <a:gd name="f28" fmla="val 406813"/>
                <a:gd name="f29" fmla="val 412052"/>
                <a:gd name="f30" fmla="val 406818"/>
                <a:gd name="f31" fmla="val 411861"/>
                <a:gd name="f32" fmla="val 394817"/>
                <a:gd name="f33" fmla="val 382815"/>
                <a:gd name="f34" fmla="val 413480"/>
                <a:gd name="f35" fmla="val 304139"/>
                <a:gd name="f36" fmla="val 415004"/>
                <a:gd name="f37" fmla="val 225367"/>
                <a:gd name="f38" fmla="val 416528"/>
                <a:gd name="f39" fmla="val 146691"/>
                <a:gd name="f40" fmla="val 417576"/>
                <a:gd name="f41" fmla="val 90588"/>
                <a:gd name="f42" fmla="val 441198"/>
                <a:gd name="f43" fmla="val 47059"/>
                <a:gd name="f44" fmla="val 490252"/>
                <a:gd name="f45" fmla="val 19437"/>
                <a:gd name="f46" fmla="val 504539"/>
                <a:gd name="f47" fmla="val 11340"/>
                <a:gd name="f48" fmla="val 521589"/>
                <a:gd name="f49" fmla="val 8102"/>
                <a:gd name="f50" fmla="val 537496"/>
                <a:gd name="f51" fmla="val 2958"/>
                <a:gd name="f52" fmla="val 539687"/>
                <a:gd name="f53" fmla="val 2292"/>
                <a:gd name="f54" fmla="val 557689"/>
                <a:gd name="f55" fmla="val -1137"/>
                <a:gd name="f56" fmla="val 558927"/>
                <a:gd name="f57" fmla="val 387"/>
                <a:gd name="f58" fmla="val 567023"/>
                <a:gd name="f59" fmla="val 9912"/>
                <a:gd name="f60" fmla="val 560451"/>
                <a:gd name="f61" fmla="val 23723"/>
                <a:gd name="f62" fmla="val 568262"/>
                <a:gd name="f63" fmla="val 33534"/>
                <a:gd name="f64" fmla="val 567785"/>
                <a:gd name="f65" fmla="val 34391"/>
                <a:gd name="f66" fmla="val 567309"/>
                <a:gd name="f67" fmla="val 35343"/>
                <a:gd name="f68" fmla="val 562070"/>
                <a:gd name="f69" fmla="val 556451"/>
                <a:gd name="f70" fmla="val 34200"/>
                <a:gd name="f71" fmla="val 551212"/>
                <a:gd name="f72" fmla="val 33438"/>
                <a:gd name="f73" fmla="val 547878"/>
                <a:gd name="f74" fmla="val 32962"/>
                <a:gd name="f75" fmla="val 543878"/>
                <a:gd name="f76" fmla="val 31533"/>
                <a:gd name="f77" fmla="val 541211"/>
                <a:gd name="f78" fmla="val 32772"/>
                <a:gd name="f79" fmla="val 527399"/>
                <a:gd name="f80" fmla="val 39249"/>
                <a:gd name="f81" fmla="val 513207"/>
                <a:gd name="f82" fmla="val 45249"/>
                <a:gd name="f83" fmla="val 500444"/>
                <a:gd name="f84" fmla="val 53536"/>
                <a:gd name="f85" fmla="val 468535"/>
                <a:gd name="f86" fmla="val 74301"/>
                <a:gd name="f87" fmla="val 452057"/>
                <a:gd name="f88" fmla="val 104495"/>
                <a:gd name="f89" fmla="val 451199"/>
                <a:gd name="f90" fmla="val 142500"/>
                <a:gd name="f91" fmla="val 449009"/>
                <a:gd name="f92" fmla="val 239750"/>
                <a:gd name="f93" fmla="val 447294"/>
                <a:gd name="f94" fmla="val 337095"/>
                <a:gd name="f95" fmla="val 445294"/>
                <a:gd name="f96" fmla="val 434346"/>
                <a:gd name="f97" fmla="val 445008"/>
                <a:gd name="f98" fmla="val 448252"/>
                <a:gd name="f99" fmla="val 438817"/>
                <a:gd name="f100" fmla="val 453872"/>
                <a:gd name="f101" fmla="val 423863"/>
                <a:gd name="f102" fmla="val 453967"/>
                <a:gd name="f103" fmla="val 330708"/>
                <a:gd name="f104" fmla="val 454634"/>
                <a:gd name="f105" fmla="val 237458"/>
                <a:gd name="f106" fmla="val 455682"/>
                <a:gd name="f107" fmla="val 144304"/>
                <a:gd name="f108" fmla="val 87535"/>
                <a:gd name="f109" fmla="val 43434"/>
                <a:gd name="f110" fmla="val 497401"/>
                <a:gd name="f111" fmla="val 35814"/>
                <a:gd name="f112" fmla="val 547122"/>
                <a:gd name="f113" fmla="val 34862"/>
                <a:gd name="f114" fmla="val 553218"/>
                <a:gd name="f115" fmla="val 34480"/>
                <a:gd name="f116" fmla="val 559409"/>
                <a:gd name="f117" fmla="val 565600"/>
                <a:gd name="f118" fmla="val 34385"/>
                <a:gd name="f119" fmla="val 641133"/>
                <a:gd name="f120" fmla="val 34290"/>
                <a:gd name="f121" fmla="val 716571"/>
                <a:gd name="f122" fmla="val 792105"/>
                <a:gd name="f123" fmla="val 34576"/>
                <a:gd name="f124" fmla="val 837825"/>
                <a:gd name="f125" fmla="val 56483"/>
                <a:gd name="f126" fmla="val 870781"/>
                <a:gd name="f127" fmla="val 96012"/>
                <a:gd name="f128" fmla="val 891926"/>
                <a:gd name="f129" fmla="val 111919"/>
                <a:gd name="f130" fmla="val 900404"/>
                <a:gd name="f131" fmla="val 130016"/>
                <a:gd name="f132" fmla="val 902214"/>
                <a:gd name="f133" fmla="val 148304"/>
                <a:gd name="f134" fmla="val 241745"/>
                <a:gd name="f135" fmla="val 901928"/>
                <a:gd name="f136" fmla="val 335280"/>
                <a:gd name="f137" fmla="val 902118"/>
                <a:gd name="f138" fmla="val 428720"/>
                <a:gd name="f139" fmla="val 445103"/>
                <a:gd name="f140" fmla="val 451009"/>
                <a:gd name="f141" fmla="val 908024"/>
                <a:gd name="f142" fmla="val 924502"/>
                <a:gd name="f143" fmla="val 1019752"/>
                <a:gd name="f144" fmla="val 1115002"/>
                <a:gd name="f145" fmla="val 1210252"/>
                <a:gd name="f146" fmla="val 1272450"/>
                <a:gd name="f147" fmla="val 498443"/>
                <a:gd name="f148" fmla="val 1320171"/>
                <a:gd name="f149" fmla="val 560546"/>
                <a:gd name="f150" fmla="val 1320552"/>
                <a:gd name="f151" fmla="val 585883"/>
                <a:gd name="f152" fmla="val 1320647"/>
                <a:gd name="f153" fmla="val 611314"/>
                <a:gd name="f154" fmla="val 636651"/>
                <a:gd name="f155" fmla="val 639794"/>
                <a:gd name="f156" fmla="val 643033"/>
                <a:gd name="f157" fmla="val 642652"/>
                <a:gd name="f158" fmla="val 1326171"/>
                <a:gd name="f159" fmla="val 639413"/>
                <a:gd name="f160" fmla="val 1331219"/>
                <a:gd name="f161" fmla="val 635794"/>
                <a:gd name="f162" fmla="val 1336839"/>
                <a:gd name="f163" fmla="val 621887"/>
                <a:gd name="f164" fmla="val 1339411"/>
                <a:gd name="f165" fmla="val 620649"/>
                <a:gd name="f166" fmla="val 1340364"/>
                <a:gd name="f167" fmla="val 616077"/>
                <a:gd name="f168" fmla="val 1353413"/>
                <a:gd name="f169" fmla="val 573691"/>
                <a:gd name="f170" fmla="val 1354937"/>
                <a:gd name="f171" fmla="val 530543"/>
                <a:gd name="f172" fmla="val 1360080"/>
                <a:gd name="f173" fmla="val 490919"/>
                <a:gd name="f174" fmla="val 1337220"/>
                <a:gd name="f175" fmla="val 443198"/>
                <a:gd name="f176" fmla="val 1309598"/>
                <a:gd name="f177" fmla="val 417386"/>
                <a:gd name="f178" fmla="val 1267974"/>
                <a:gd name="f179" fmla="val 416909"/>
                <a:gd name="f180" fmla="val 1212824"/>
                <a:gd name="f181" fmla="val 416052"/>
                <a:gd name="f182" fmla="val 1124051"/>
                <a:gd name="f183" fmla="val 416719"/>
                <a:gd name="f184" fmla="val 1035278"/>
                <a:gd name="f185" fmla="val 416814"/>
                <a:gd name="f186" fmla="val 946505"/>
                <a:gd name="f187" fmla="val 943552"/>
                <a:gd name="f188" fmla="val 940694"/>
                <a:gd name="f189" fmla="val 936503"/>
                <a:gd name="f190" fmla="val 412813"/>
                <a:gd name="f191" fmla="val 409480"/>
                <a:gd name="f192" fmla="val 406051"/>
                <a:gd name="f193" fmla="val 318802"/>
                <a:gd name="f194" fmla="val 231458"/>
                <a:gd name="f195" fmla="val 936599"/>
                <a:gd name="f196" fmla="val 144209"/>
                <a:gd name="f197" fmla="val 77629"/>
                <a:gd name="f198" fmla="val 936408"/>
                <a:gd name="f199" fmla="val 21336"/>
                <a:gd name="f200" fmla="val 893165"/>
                <a:gd name="f201" fmla="val 4763"/>
                <a:gd name="f202" fmla="val 829728"/>
                <a:gd name="f203" fmla="val 2953"/>
                <a:gd name="f204" fmla="val 822966"/>
                <a:gd name="f205" fmla="val 1619"/>
                <a:gd name="f206" fmla="val 816108"/>
                <a:gd name="f207" fmla="val 809250"/>
                <a:gd name="f208" fmla="val 722286"/>
                <a:gd name="f209" fmla="val 635514"/>
                <a:gd name="f210" fmla="+- 0 0 -90"/>
                <a:gd name="f211" fmla="*/ f3 1 646271"/>
                <a:gd name="f212" fmla="*/ f4 1 1354990"/>
                <a:gd name="f213" fmla="val f5"/>
                <a:gd name="f214" fmla="val f6"/>
                <a:gd name="f215" fmla="val f7"/>
                <a:gd name="f216" fmla="*/ f210 f0 1"/>
                <a:gd name="f217" fmla="+- f215 0 f213"/>
                <a:gd name="f218" fmla="+- f214 0 f213"/>
                <a:gd name="f219" fmla="*/ f216 1 f2"/>
                <a:gd name="f220" fmla="*/ f218 1 646271"/>
                <a:gd name="f221" fmla="*/ f217 1 1354990"/>
                <a:gd name="f222" fmla="*/ 0 f218 1"/>
                <a:gd name="f223" fmla="*/ 548836 f217 1"/>
                <a:gd name="f224" fmla="*/ 14383 f218 1"/>
                <a:gd name="f225" fmla="*/ 502830 f217 1"/>
                <a:gd name="f226" fmla="*/ 141256 f218 1"/>
                <a:gd name="f227" fmla="*/ 421677 f217 1"/>
                <a:gd name="f228" fmla="*/ 400431 f218 1"/>
                <a:gd name="f229" fmla="*/ 419677 f217 1"/>
                <a:gd name="f230" fmla="*/ 412052 f218 1"/>
                <a:gd name="f231" fmla="*/ 382815 f217 1"/>
                <a:gd name="f232" fmla="*/ 416528 f218 1"/>
                <a:gd name="f233" fmla="*/ 146691 f217 1"/>
                <a:gd name="f234" fmla="*/ 490252 f218 1"/>
                <a:gd name="f235" fmla="*/ 19437 f217 1"/>
                <a:gd name="f236" fmla="*/ 537496 f218 1"/>
                <a:gd name="f237" fmla="*/ 2958 f217 1"/>
                <a:gd name="f238" fmla="*/ 558927 f218 1"/>
                <a:gd name="f239" fmla="*/ 387 f217 1"/>
                <a:gd name="f240" fmla="*/ 568262 f218 1"/>
                <a:gd name="f241" fmla="*/ 33534 f217 1"/>
                <a:gd name="f242" fmla="*/ 567309 f218 1"/>
                <a:gd name="f243" fmla="*/ 35343 f217 1"/>
                <a:gd name="f244" fmla="*/ 551212 f218 1"/>
                <a:gd name="f245" fmla="*/ 33438 f217 1"/>
                <a:gd name="f246" fmla="*/ 541211 f218 1"/>
                <a:gd name="f247" fmla="*/ 32772 f217 1"/>
                <a:gd name="f248" fmla="*/ 500444 f218 1"/>
                <a:gd name="f249" fmla="*/ 53536 f217 1"/>
                <a:gd name="f250" fmla="*/ 451199 f218 1"/>
                <a:gd name="f251" fmla="*/ 142500 f217 1"/>
                <a:gd name="f252" fmla="*/ 445294 f218 1"/>
                <a:gd name="f253" fmla="*/ 434346 f217 1"/>
                <a:gd name="f254" fmla="*/ 423863 f218 1"/>
                <a:gd name="f255" fmla="*/ 453967 f217 1"/>
                <a:gd name="f256" fmla="*/ 144304 f218 1"/>
                <a:gd name="f257" fmla="*/ 455682 f217 1"/>
                <a:gd name="f258" fmla="*/ 35814 f218 1"/>
                <a:gd name="f259" fmla="*/ 547122 f217 1"/>
                <a:gd name="f260" fmla="*/ 34480 f218 1"/>
                <a:gd name="f261" fmla="*/ 565600 f217 1"/>
                <a:gd name="f262" fmla="*/ 792105 f217 1"/>
                <a:gd name="f263" fmla="*/ 96012 f218 1"/>
                <a:gd name="f264" fmla="*/ 891926 f217 1"/>
                <a:gd name="f265" fmla="*/ 148304 f218 1"/>
                <a:gd name="f266" fmla="*/ 902214 f217 1"/>
                <a:gd name="f267" fmla="*/ 428720 f218 1"/>
                <a:gd name="f268" fmla="*/ 902118 f217 1"/>
                <a:gd name="f269" fmla="*/ 451009 f218 1"/>
                <a:gd name="f270" fmla="*/ 924502 f217 1"/>
                <a:gd name="f271" fmla="*/ 1210252 f217 1"/>
                <a:gd name="f272" fmla="*/ 560546 f218 1"/>
                <a:gd name="f273" fmla="*/ 1320552 f217 1"/>
                <a:gd name="f274" fmla="*/ 636651 f218 1"/>
                <a:gd name="f275" fmla="*/ 646271 f218 1"/>
                <a:gd name="f276" fmla="*/ 635794 f218 1"/>
                <a:gd name="f277" fmla="*/ 1336839 f217 1"/>
                <a:gd name="f278" fmla="*/ 616077 f218 1"/>
                <a:gd name="f279" fmla="*/ 1353413 f217 1"/>
                <a:gd name="f280" fmla="*/ 490919 f218 1"/>
                <a:gd name="f281" fmla="*/ 1337220 f217 1"/>
                <a:gd name="f282" fmla="*/ 416909 f218 1"/>
                <a:gd name="f283" fmla="*/ 1212824 f217 1"/>
                <a:gd name="f284" fmla="*/ 416814 f218 1"/>
                <a:gd name="f285" fmla="*/ 946505 f217 1"/>
                <a:gd name="f286" fmla="*/ 936503 f217 1"/>
                <a:gd name="f287" fmla="*/ 406051 f218 1"/>
                <a:gd name="f288" fmla="*/ 144209 f218 1"/>
                <a:gd name="f289" fmla="*/ 4763 f218 1"/>
                <a:gd name="f290" fmla="*/ 829728 f217 1"/>
                <a:gd name="f291" fmla="*/ 809250 f217 1"/>
                <a:gd name="f292" fmla="+- f219 0 f1"/>
                <a:gd name="f293" fmla="*/ f222 1 646271"/>
                <a:gd name="f294" fmla="*/ f223 1 1354990"/>
                <a:gd name="f295" fmla="*/ f224 1 646271"/>
                <a:gd name="f296" fmla="*/ f225 1 1354990"/>
                <a:gd name="f297" fmla="*/ f226 1 646271"/>
                <a:gd name="f298" fmla="*/ f227 1 1354990"/>
                <a:gd name="f299" fmla="*/ f228 1 646271"/>
                <a:gd name="f300" fmla="*/ f229 1 1354990"/>
                <a:gd name="f301" fmla="*/ f230 1 646271"/>
                <a:gd name="f302" fmla="*/ f231 1 1354990"/>
                <a:gd name="f303" fmla="*/ f232 1 646271"/>
                <a:gd name="f304" fmla="*/ f233 1 1354990"/>
                <a:gd name="f305" fmla="*/ f234 1 646271"/>
                <a:gd name="f306" fmla="*/ f235 1 1354990"/>
                <a:gd name="f307" fmla="*/ f236 1 646271"/>
                <a:gd name="f308" fmla="*/ f237 1 1354990"/>
                <a:gd name="f309" fmla="*/ f238 1 646271"/>
                <a:gd name="f310" fmla="*/ f239 1 1354990"/>
                <a:gd name="f311" fmla="*/ f240 1 646271"/>
                <a:gd name="f312" fmla="*/ f241 1 1354990"/>
                <a:gd name="f313" fmla="*/ f242 1 646271"/>
                <a:gd name="f314" fmla="*/ f243 1 1354990"/>
                <a:gd name="f315" fmla="*/ f244 1 646271"/>
                <a:gd name="f316" fmla="*/ f245 1 1354990"/>
                <a:gd name="f317" fmla="*/ f246 1 646271"/>
                <a:gd name="f318" fmla="*/ f247 1 1354990"/>
                <a:gd name="f319" fmla="*/ f248 1 646271"/>
                <a:gd name="f320" fmla="*/ f249 1 1354990"/>
                <a:gd name="f321" fmla="*/ f250 1 646271"/>
                <a:gd name="f322" fmla="*/ f251 1 1354990"/>
                <a:gd name="f323" fmla="*/ f252 1 646271"/>
                <a:gd name="f324" fmla="*/ f253 1 1354990"/>
                <a:gd name="f325" fmla="*/ f254 1 646271"/>
                <a:gd name="f326" fmla="*/ f255 1 1354990"/>
                <a:gd name="f327" fmla="*/ f256 1 646271"/>
                <a:gd name="f328" fmla="*/ f257 1 1354990"/>
                <a:gd name="f329" fmla="*/ f258 1 646271"/>
                <a:gd name="f330" fmla="*/ f259 1 1354990"/>
                <a:gd name="f331" fmla="*/ f260 1 646271"/>
                <a:gd name="f332" fmla="*/ f261 1 1354990"/>
                <a:gd name="f333" fmla="*/ f262 1 1354990"/>
                <a:gd name="f334" fmla="*/ f263 1 646271"/>
                <a:gd name="f335" fmla="*/ f264 1 1354990"/>
                <a:gd name="f336" fmla="*/ f265 1 646271"/>
                <a:gd name="f337" fmla="*/ f266 1 1354990"/>
                <a:gd name="f338" fmla="*/ f267 1 646271"/>
                <a:gd name="f339" fmla="*/ f268 1 1354990"/>
                <a:gd name="f340" fmla="*/ f269 1 646271"/>
                <a:gd name="f341" fmla="*/ f270 1 1354990"/>
                <a:gd name="f342" fmla="*/ f271 1 1354990"/>
                <a:gd name="f343" fmla="*/ f272 1 646271"/>
                <a:gd name="f344" fmla="*/ f273 1 1354990"/>
                <a:gd name="f345" fmla="*/ f274 1 646271"/>
                <a:gd name="f346" fmla="*/ f275 1 646271"/>
                <a:gd name="f347" fmla="*/ f276 1 646271"/>
                <a:gd name="f348" fmla="*/ f277 1 1354990"/>
                <a:gd name="f349" fmla="*/ f278 1 646271"/>
                <a:gd name="f350" fmla="*/ f279 1 1354990"/>
                <a:gd name="f351" fmla="*/ f280 1 646271"/>
                <a:gd name="f352" fmla="*/ f281 1 1354990"/>
                <a:gd name="f353" fmla="*/ f282 1 646271"/>
                <a:gd name="f354" fmla="*/ f283 1 1354990"/>
                <a:gd name="f355" fmla="*/ f284 1 646271"/>
                <a:gd name="f356" fmla="*/ f285 1 1354990"/>
                <a:gd name="f357" fmla="*/ f286 1 1354990"/>
                <a:gd name="f358" fmla="*/ f287 1 646271"/>
                <a:gd name="f359" fmla="*/ f288 1 646271"/>
                <a:gd name="f360" fmla="*/ f289 1 646271"/>
                <a:gd name="f361" fmla="*/ f290 1 1354990"/>
                <a:gd name="f362" fmla="*/ f291 1 1354990"/>
                <a:gd name="f363" fmla="*/ f213 1 f220"/>
                <a:gd name="f364" fmla="*/ f214 1 f220"/>
                <a:gd name="f365" fmla="*/ f213 1 f221"/>
                <a:gd name="f366" fmla="*/ f215 1 f221"/>
                <a:gd name="f367" fmla="*/ f293 1 f220"/>
                <a:gd name="f368" fmla="*/ f294 1 f221"/>
                <a:gd name="f369" fmla="*/ f295 1 f220"/>
                <a:gd name="f370" fmla="*/ f296 1 f221"/>
                <a:gd name="f371" fmla="*/ f297 1 f220"/>
                <a:gd name="f372" fmla="*/ f298 1 f221"/>
                <a:gd name="f373" fmla="*/ f299 1 f220"/>
                <a:gd name="f374" fmla="*/ f300 1 f221"/>
                <a:gd name="f375" fmla="*/ f301 1 f220"/>
                <a:gd name="f376" fmla="*/ f302 1 f221"/>
                <a:gd name="f377" fmla="*/ f303 1 f220"/>
                <a:gd name="f378" fmla="*/ f304 1 f221"/>
                <a:gd name="f379" fmla="*/ f305 1 f220"/>
                <a:gd name="f380" fmla="*/ f306 1 f221"/>
                <a:gd name="f381" fmla="*/ f307 1 f220"/>
                <a:gd name="f382" fmla="*/ f308 1 f221"/>
                <a:gd name="f383" fmla="*/ f309 1 f220"/>
                <a:gd name="f384" fmla="*/ f310 1 f221"/>
                <a:gd name="f385" fmla="*/ f311 1 f220"/>
                <a:gd name="f386" fmla="*/ f312 1 f221"/>
                <a:gd name="f387" fmla="*/ f313 1 f220"/>
                <a:gd name="f388" fmla="*/ f314 1 f221"/>
                <a:gd name="f389" fmla="*/ f315 1 f220"/>
                <a:gd name="f390" fmla="*/ f316 1 f221"/>
                <a:gd name="f391" fmla="*/ f317 1 f220"/>
                <a:gd name="f392" fmla="*/ f318 1 f221"/>
                <a:gd name="f393" fmla="*/ f319 1 f220"/>
                <a:gd name="f394" fmla="*/ f320 1 f221"/>
                <a:gd name="f395" fmla="*/ f321 1 f220"/>
                <a:gd name="f396" fmla="*/ f322 1 f221"/>
                <a:gd name="f397" fmla="*/ f323 1 f220"/>
                <a:gd name="f398" fmla="*/ f324 1 f221"/>
                <a:gd name="f399" fmla="*/ f325 1 f220"/>
                <a:gd name="f400" fmla="*/ f326 1 f221"/>
                <a:gd name="f401" fmla="*/ f327 1 f220"/>
                <a:gd name="f402" fmla="*/ f328 1 f221"/>
                <a:gd name="f403" fmla="*/ f329 1 f220"/>
                <a:gd name="f404" fmla="*/ f330 1 f221"/>
                <a:gd name="f405" fmla="*/ f331 1 f220"/>
                <a:gd name="f406" fmla="*/ f332 1 f221"/>
                <a:gd name="f407" fmla="*/ f333 1 f221"/>
                <a:gd name="f408" fmla="*/ f334 1 f220"/>
                <a:gd name="f409" fmla="*/ f335 1 f221"/>
                <a:gd name="f410" fmla="*/ f336 1 f220"/>
                <a:gd name="f411" fmla="*/ f337 1 f221"/>
                <a:gd name="f412" fmla="*/ f338 1 f220"/>
                <a:gd name="f413" fmla="*/ f339 1 f221"/>
                <a:gd name="f414" fmla="*/ f340 1 f220"/>
                <a:gd name="f415" fmla="*/ f341 1 f221"/>
                <a:gd name="f416" fmla="*/ f342 1 f221"/>
                <a:gd name="f417" fmla="*/ f343 1 f220"/>
                <a:gd name="f418" fmla="*/ f344 1 f221"/>
                <a:gd name="f419" fmla="*/ f345 1 f220"/>
                <a:gd name="f420" fmla="*/ f346 1 f220"/>
                <a:gd name="f421" fmla="*/ f347 1 f220"/>
                <a:gd name="f422" fmla="*/ f348 1 f221"/>
                <a:gd name="f423" fmla="*/ f349 1 f220"/>
                <a:gd name="f424" fmla="*/ f350 1 f221"/>
                <a:gd name="f425" fmla="*/ f351 1 f220"/>
                <a:gd name="f426" fmla="*/ f352 1 f221"/>
                <a:gd name="f427" fmla="*/ f353 1 f220"/>
                <a:gd name="f428" fmla="*/ f354 1 f221"/>
                <a:gd name="f429" fmla="*/ f355 1 f220"/>
                <a:gd name="f430" fmla="*/ f356 1 f221"/>
                <a:gd name="f431" fmla="*/ f357 1 f221"/>
                <a:gd name="f432" fmla="*/ f358 1 f220"/>
                <a:gd name="f433" fmla="*/ f359 1 f220"/>
                <a:gd name="f434" fmla="*/ f360 1 f220"/>
                <a:gd name="f435" fmla="*/ f361 1 f221"/>
                <a:gd name="f436" fmla="*/ f362 1 f221"/>
                <a:gd name="f437" fmla="*/ f363 f211 1"/>
                <a:gd name="f438" fmla="*/ f364 f211 1"/>
                <a:gd name="f439" fmla="*/ f366 f212 1"/>
                <a:gd name="f440" fmla="*/ f365 f212 1"/>
                <a:gd name="f441" fmla="*/ f367 f211 1"/>
                <a:gd name="f442" fmla="*/ f368 f212 1"/>
                <a:gd name="f443" fmla="*/ f369 f211 1"/>
                <a:gd name="f444" fmla="*/ f370 f212 1"/>
                <a:gd name="f445" fmla="*/ f371 f211 1"/>
                <a:gd name="f446" fmla="*/ f372 f212 1"/>
                <a:gd name="f447" fmla="*/ f373 f211 1"/>
                <a:gd name="f448" fmla="*/ f374 f212 1"/>
                <a:gd name="f449" fmla="*/ f375 f211 1"/>
                <a:gd name="f450" fmla="*/ f376 f212 1"/>
                <a:gd name="f451" fmla="*/ f377 f211 1"/>
                <a:gd name="f452" fmla="*/ f378 f212 1"/>
                <a:gd name="f453" fmla="*/ f379 f211 1"/>
                <a:gd name="f454" fmla="*/ f380 f212 1"/>
                <a:gd name="f455" fmla="*/ f381 f211 1"/>
                <a:gd name="f456" fmla="*/ f382 f212 1"/>
                <a:gd name="f457" fmla="*/ f383 f211 1"/>
                <a:gd name="f458" fmla="*/ f384 f212 1"/>
                <a:gd name="f459" fmla="*/ f385 f211 1"/>
                <a:gd name="f460" fmla="*/ f386 f212 1"/>
                <a:gd name="f461" fmla="*/ f387 f211 1"/>
                <a:gd name="f462" fmla="*/ f388 f212 1"/>
                <a:gd name="f463" fmla="*/ f389 f211 1"/>
                <a:gd name="f464" fmla="*/ f390 f212 1"/>
                <a:gd name="f465" fmla="*/ f391 f211 1"/>
                <a:gd name="f466" fmla="*/ f392 f212 1"/>
                <a:gd name="f467" fmla="*/ f393 f211 1"/>
                <a:gd name="f468" fmla="*/ f394 f212 1"/>
                <a:gd name="f469" fmla="*/ f395 f211 1"/>
                <a:gd name="f470" fmla="*/ f396 f212 1"/>
                <a:gd name="f471" fmla="*/ f397 f211 1"/>
                <a:gd name="f472" fmla="*/ f398 f212 1"/>
                <a:gd name="f473" fmla="*/ f399 f211 1"/>
                <a:gd name="f474" fmla="*/ f400 f212 1"/>
                <a:gd name="f475" fmla="*/ f401 f211 1"/>
                <a:gd name="f476" fmla="*/ f402 f212 1"/>
                <a:gd name="f477" fmla="*/ f403 f211 1"/>
                <a:gd name="f478" fmla="*/ f404 f212 1"/>
                <a:gd name="f479" fmla="*/ f405 f211 1"/>
                <a:gd name="f480" fmla="*/ f406 f212 1"/>
                <a:gd name="f481" fmla="*/ f407 f212 1"/>
                <a:gd name="f482" fmla="*/ f408 f211 1"/>
                <a:gd name="f483" fmla="*/ f409 f212 1"/>
                <a:gd name="f484" fmla="*/ f410 f211 1"/>
                <a:gd name="f485" fmla="*/ f411 f212 1"/>
                <a:gd name="f486" fmla="*/ f412 f211 1"/>
                <a:gd name="f487" fmla="*/ f413 f212 1"/>
                <a:gd name="f488" fmla="*/ f414 f211 1"/>
                <a:gd name="f489" fmla="*/ f415 f212 1"/>
                <a:gd name="f490" fmla="*/ f416 f212 1"/>
                <a:gd name="f491" fmla="*/ f417 f211 1"/>
                <a:gd name="f492" fmla="*/ f418 f212 1"/>
                <a:gd name="f493" fmla="*/ f419 f211 1"/>
                <a:gd name="f494" fmla="*/ f420 f211 1"/>
                <a:gd name="f495" fmla="*/ f421 f211 1"/>
                <a:gd name="f496" fmla="*/ f422 f212 1"/>
                <a:gd name="f497" fmla="*/ f423 f211 1"/>
                <a:gd name="f498" fmla="*/ f424 f212 1"/>
                <a:gd name="f499" fmla="*/ f425 f211 1"/>
                <a:gd name="f500" fmla="*/ f426 f212 1"/>
                <a:gd name="f501" fmla="*/ f427 f211 1"/>
                <a:gd name="f502" fmla="*/ f428 f212 1"/>
                <a:gd name="f503" fmla="*/ f429 f211 1"/>
                <a:gd name="f504" fmla="*/ f430 f212 1"/>
                <a:gd name="f505" fmla="*/ f431 f212 1"/>
                <a:gd name="f506" fmla="*/ f432 f211 1"/>
                <a:gd name="f507" fmla="*/ f433 f211 1"/>
                <a:gd name="f508" fmla="*/ f434 f211 1"/>
                <a:gd name="f509" fmla="*/ f435 f212 1"/>
                <a:gd name="f510" fmla="*/ f436 f2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2">
                  <a:pos x="f441" y="f442"/>
                </a:cxn>
                <a:cxn ang="f292">
                  <a:pos x="f443" y="f444"/>
                </a:cxn>
                <a:cxn ang="f292">
                  <a:pos x="f445" y="f446"/>
                </a:cxn>
                <a:cxn ang="f292">
                  <a:pos x="f447" y="f448"/>
                </a:cxn>
                <a:cxn ang="f292">
                  <a:pos x="f449" y="f448"/>
                </a:cxn>
                <a:cxn ang="f292">
                  <a:pos x="f449" y="f450"/>
                </a:cxn>
                <a:cxn ang="f292">
                  <a:pos x="f451" y="f452"/>
                </a:cxn>
                <a:cxn ang="f292">
                  <a:pos x="f453" y="f454"/>
                </a:cxn>
                <a:cxn ang="f292">
                  <a:pos x="f455" y="f456"/>
                </a:cxn>
                <a:cxn ang="f292">
                  <a:pos x="f457" y="f458"/>
                </a:cxn>
                <a:cxn ang="f292">
                  <a:pos x="f459" y="f460"/>
                </a:cxn>
                <a:cxn ang="f292">
                  <a:pos x="f461" y="f462"/>
                </a:cxn>
                <a:cxn ang="f292">
                  <a:pos x="f463" y="f464"/>
                </a:cxn>
                <a:cxn ang="f292">
                  <a:pos x="f465" y="f466"/>
                </a:cxn>
                <a:cxn ang="f292">
                  <a:pos x="f467" y="f468"/>
                </a:cxn>
                <a:cxn ang="f292">
                  <a:pos x="f469" y="f470"/>
                </a:cxn>
                <a:cxn ang="f292">
                  <a:pos x="f471" y="f472"/>
                </a:cxn>
                <a:cxn ang="f292">
                  <a:pos x="f473" y="f474"/>
                </a:cxn>
                <a:cxn ang="f292">
                  <a:pos x="f475" y="f476"/>
                </a:cxn>
                <a:cxn ang="f292">
                  <a:pos x="f477" y="f478"/>
                </a:cxn>
                <a:cxn ang="f292">
                  <a:pos x="f479" y="f480"/>
                </a:cxn>
                <a:cxn ang="f292">
                  <a:pos x="f479" y="f481"/>
                </a:cxn>
                <a:cxn ang="f292">
                  <a:pos x="f482" y="f483"/>
                </a:cxn>
                <a:cxn ang="f292">
                  <a:pos x="f484" y="f485"/>
                </a:cxn>
                <a:cxn ang="f292">
                  <a:pos x="f486" y="f487"/>
                </a:cxn>
                <a:cxn ang="f292">
                  <a:pos x="f488" y="f489"/>
                </a:cxn>
                <a:cxn ang="f292">
                  <a:pos x="f488" y="f490"/>
                </a:cxn>
                <a:cxn ang="f292">
                  <a:pos x="f491" y="f492"/>
                </a:cxn>
                <a:cxn ang="f292">
                  <a:pos x="f493" y="f492"/>
                </a:cxn>
                <a:cxn ang="f292">
                  <a:pos x="f494" y="f492"/>
                </a:cxn>
                <a:cxn ang="f292">
                  <a:pos x="f495" y="f496"/>
                </a:cxn>
                <a:cxn ang="f292">
                  <a:pos x="f497" y="f498"/>
                </a:cxn>
                <a:cxn ang="f292">
                  <a:pos x="f499" y="f500"/>
                </a:cxn>
                <a:cxn ang="f292">
                  <a:pos x="f501" y="f502"/>
                </a:cxn>
                <a:cxn ang="f292">
                  <a:pos x="f503" y="f504"/>
                </a:cxn>
                <a:cxn ang="f292">
                  <a:pos x="f503" y="f505"/>
                </a:cxn>
                <a:cxn ang="f292">
                  <a:pos x="f506" y="f505"/>
                </a:cxn>
                <a:cxn ang="f292">
                  <a:pos x="f507" y="f505"/>
                </a:cxn>
                <a:cxn ang="f292">
                  <a:pos x="f508" y="f509"/>
                </a:cxn>
                <a:cxn ang="f292">
                  <a:pos x="f441" y="f510"/>
                </a:cxn>
                <a:cxn ang="f292">
                  <a:pos x="f441" y="f442"/>
                </a:cxn>
              </a:cxnLst>
              <a:rect l="f437" t="f440" r="f438" b="f439"/>
              <a:pathLst>
                <a:path w="646271" h="1354990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6"/>
                    <a:pt x="f28" y="f26"/>
                    <a:pt x="f29" y="f26"/>
                  </a:cubicBezTo>
                  <a:cubicBezTo>
                    <a:pt x="f29" y="f30"/>
                    <a:pt x="f31" y="f32"/>
                    <a:pt x="f29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4" y="f65"/>
                    <a:pt x="f66" y="f67"/>
                  </a:cubicBezTo>
                  <a:cubicBezTo>
                    <a:pt x="f68" y="f65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6"/>
                  </a:cubicBezTo>
                  <a:cubicBezTo>
                    <a:pt x="f97" y="f98"/>
                    <a:pt x="f99" y="f100"/>
                    <a:pt x="f101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5" y="f117"/>
                  </a:cubicBezTo>
                  <a:cubicBezTo>
                    <a:pt x="f118" y="f119"/>
                    <a:pt x="f120" y="f121"/>
                    <a:pt x="f115" y="f122"/>
                  </a:cubicBezTo>
                  <a:cubicBezTo>
                    <a:pt x="f123" y="f124"/>
                    <a:pt x="f125" y="f126"/>
                    <a:pt x="f127" y="f128"/>
                  </a:cubicBezTo>
                  <a:cubicBezTo>
                    <a:pt x="f129" y="f130"/>
                    <a:pt x="f131" y="f132"/>
                    <a:pt x="f133" y="f132"/>
                  </a:cubicBezTo>
                  <a:cubicBezTo>
                    <a:pt x="f134" y="f135"/>
                    <a:pt x="f136" y="f137"/>
                    <a:pt x="f138" y="f137"/>
                  </a:cubicBezTo>
                  <a:cubicBezTo>
                    <a:pt x="f139" y="f137"/>
                    <a:pt x="f140" y="f141"/>
                    <a:pt x="f140" y="f142"/>
                  </a:cubicBezTo>
                  <a:cubicBezTo>
                    <a:pt x="f140" y="f143"/>
                    <a:pt x="f140" y="f144"/>
                    <a:pt x="f140" y="f145"/>
                  </a:cubicBezTo>
                  <a:cubicBezTo>
                    <a:pt x="f140" y="f146"/>
                    <a:pt x="f147" y="f148"/>
                    <a:pt x="f149" y="f150"/>
                  </a:cubicBezTo>
                  <a:cubicBezTo>
                    <a:pt x="f151" y="f152"/>
                    <a:pt x="f153" y="f150"/>
                    <a:pt x="f154" y="f150"/>
                  </a:cubicBezTo>
                  <a:cubicBezTo>
                    <a:pt x="f155" y="f150"/>
                    <a:pt x="f156" y="f150"/>
                    <a:pt x="f6" y="f150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7" y="f178"/>
                    <a:pt x="f179" y="f180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5" y="f187"/>
                    <a:pt x="f185" y="f188"/>
                    <a:pt x="f185" y="f189"/>
                  </a:cubicBezTo>
                  <a:cubicBezTo>
                    <a:pt x="f190" y="f189"/>
                    <a:pt x="f191" y="f189"/>
                    <a:pt x="f192" y="f189"/>
                  </a:cubicBezTo>
                  <a:cubicBezTo>
                    <a:pt x="f193" y="f189"/>
                    <a:pt x="f194" y="f195"/>
                    <a:pt x="f196" y="f189"/>
                  </a:cubicBezTo>
                  <a:cubicBezTo>
                    <a:pt x="f197" y="f198"/>
                    <a:pt x="f199" y="f200"/>
                    <a:pt x="f201" y="f202"/>
                  </a:cubicBezTo>
                  <a:cubicBezTo>
                    <a:pt x="f203" y="f204"/>
                    <a:pt x="f205" y="f206"/>
                    <a:pt x="f5" y="f207"/>
                  </a:cubicBezTo>
                  <a:cubicBezTo>
                    <a:pt x="f5" y="f208"/>
                    <a:pt x="f5" y="f209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3" name="Forma libre: forma 50">
              <a:extLst>
                <a:ext uri="{FF2B5EF4-FFF2-40B4-BE49-F238E27FC236}">
                  <a16:creationId xmlns:a16="http://schemas.microsoft.com/office/drawing/2014/main" id="{804BC311-FEB3-438C-8F78-ED907215EC68}"/>
                </a:ext>
              </a:extLst>
            </p:cNvPr>
            <p:cNvSpPr/>
            <p:nvPr/>
          </p:nvSpPr>
          <p:spPr>
            <a:xfrm flipH="1">
              <a:off x="8265225" y="42574"/>
              <a:ext cx="387074" cy="3177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38014"/>
                <a:gd name="f7" fmla="val 605780"/>
                <a:gd name="f8" fmla="val 286417"/>
                <a:gd name="f9" fmla="val 131540"/>
                <a:gd name="f10" fmla="val 279940"/>
                <a:gd name="f11" fmla="val 76200"/>
                <a:gd name="f12" fmla="val 234505"/>
                <a:gd name="f13" fmla="val 35624"/>
                <a:gd name="f14" fmla="val 178594"/>
                <a:gd name="f15" fmla="val 35338"/>
                <a:gd name="f16" fmla="val 122587"/>
                <a:gd name="f17" fmla="val 35147"/>
                <a:gd name="f18" fmla="val 66484"/>
                <a:gd name="f19" fmla="val 10477"/>
                <a:gd name="f20" fmla="val 7239"/>
                <a:gd name="f21" fmla="val 4000"/>
                <a:gd name="f22" fmla="val 2476"/>
                <a:gd name="f23" fmla="val 30290"/>
                <a:gd name="f24" fmla="val 4667"/>
                <a:gd name="f25" fmla="val 26003"/>
                <a:gd name="f26" fmla="val 7048"/>
                <a:gd name="f27" fmla="val 21241"/>
                <a:gd name="f28" fmla="val 8954"/>
                <a:gd name="f29" fmla="val 21336"/>
                <a:gd name="f30" fmla="val 11144"/>
                <a:gd name="f31" fmla="val 21527"/>
                <a:gd name="f32" fmla="val 13525"/>
                <a:gd name="f33" fmla="val 21622"/>
                <a:gd name="f34" fmla="val 13621"/>
                <a:gd name="f35" fmla="val 20288"/>
                <a:gd name="f36" fmla="val 14097"/>
                <a:gd name="f37" fmla="val 19145"/>
                <a:gd name="f38" fmla="val 13716"/>
                <a:gd name="f39" fmla="val 18669"/>
                <a:gd name="f40" fmla="val 10573"/>
                <a:gd name="f41" fmla="val 14764"/>
                <a:gd name="f42" fmla="val 7144"/>
                <a:gd name="f43" fmla="val 4286"/>
                <a:gd name="f44" fmla="val 7049"/>
                <a:gd name="f45" fmla="val 2953"/>
                <a:gd name="f46" fmla="val 5144"/>
                <a:gd name="f47" fmla="val 2667"/>
                <a:gd name="f48" fmla="val 2477"/>
                <a:gd name="f49" fmla="val 2000"/>
                <a:gd name="f50" fmla="val 95"/>
                <a:gd name="f51" fmla="val 6096"/>
                <a:gd name="f52" fmla="val 10287"/>
                <a:gd name="f53" fmla="val 14383"/>
                <a:gd name="f54" fmla="val 15430"/>
                <a:gd name="f55" fmla="val 1048"/>
                <a:gd name="f56" fmla="val 16478"/>
                <a:gd name="f57" fmla="val 2096"/>
                <a:gd name="f58" fmla="val 17526"/>
                <a:gd name="f59" fmla="val 20669"/>
                <a:gd name="f60" fmla="val 5525"/>
                <a:gd name="f61" fmla="val 23717"/>
                <a:gd name="f62" fmla="val 8096"/>
                <a:gd name="f63" fmla="val 26860"/>
                <a:gd name="f64" fmla="val 26194"/>
                <a:gd name="f65" fmla="val 25622"/>
                <a:gd name="f66" fmla="val 3524"/>
                <a:gd name="f67" fmla="val 24955"/>
                <a:gd name="f68" fmla="val 78676"/>
                <a:gd name="f69" fmla="val 132302"/>
                <a:gd name="f70" fmla="val 186023"/>
                <a:gd name="f71" fmla="val 197548"/>
                <a:gd name="f72" fmla="val 2381"/>
                <a:gd name="f73" fmla="val 209264"/>
                <a:gd name="f74" fmla="val 3905"/>
                <a:gd name="f75" fmla="val 220503"/>
                <a:gd name="f76" fmla="val 280511"/>
                <a:gd name="f77" fmla="val 24956"/>
                <a:gd name="f78" fmla="val 321850"/>
                <a:gd name="f79" fmla="val 81248"/>
                <a:gd name="f80" fmla="val 321469"/>
                <a:gd name="f81" fmla="val 143828"/>
                <a:gd name="f82" fmla="val 320993"/>
                <a:gd name="f83" fmla="val 233172"/>
                <a:gd name="f84" fmla="val 320707"/>
                <a:gd name="f85" fmla="val 322612"/>
                <a:gd name="f86" fmla="val 320421"/>
                <a:gd name="f87" fmla="val 411956"/>
                <a:gd name="f88" fmla="val 413957"/>
                <a:gd name="f89" fmla="val 320611"/>
                <a:gd name="f90" fmla="val 415957"/>
                <a:gd name="f91" fmla="val 320897"/>
                <a:gd name="f92" fmla="val 419386"/>
                <a:gd name="f93" fmla="val 324802"/>
                <a:gd name="f94" fmla="val 328517"/>
                <a:gd name="f95" fmla="val 332232"/>
                <a:gd name="f96" fmla="val 415671"/>
                <a:gd name="f97" fmla="val 499205"/>
                <a:gd name="f98" fmla="val 420434"/>
                <a:gd name="f99" fmla="val 582644"/>
                <a:gd name="f100" fmla="val 419005"/>
                <a:gd name="f101" fmla="val 632841"/>
                <a:gd name="f102" fmla="val 418148"/>
                <a:gd name="f103" fmla="val 669988"/>
                <a:gd name="f104" fmla="val 439293"/>
                <a:gd name="f105" fmla="val 698945"/>
                <a:gd name="f106" fmla="val 477869"/>
                <a:gd name="f107" fmla="val 722947"/>
                <a:gd name="f108" fmla="val 509778"/>
                <a:gd name="f109" fmla="val 736663"/>
                <a:gd name="f110" fmla="val 545687"/>
                <a:gd name="f111" fmla="val 737997"/>
                <a:gd name="f112" fmla="val 585883"/>
                <a:gd name="f113" fmla="val 738473"/>
                <a:gd name="f114" fmla="val 599599"/>
                <a:gd name="f115" fmla="val 729043"/>
                <a:gd name="f116" fmla="val 607885"/>
                <a:gd name="f117" fmla="val 717137"/>
                <a:gd name="f118" fmla="val 605314"/>
                <a:gd name="f119" fmla="val 708850"/>
                <a:gd name="f120" fmla="val 603504"/>
                <a:gd name="f121" fmla="val 704279"/>
                <a:gd name="f122" fmla="val 597884"/>
                <a:gd name="f123" fmla="val 703802"/>
                <a:gd name="f124" fmla="val 586931"/>
                <a:gd name="f125" fmla="val 703040"/>
                <a:gd name="f126" fmla="val 566928"/>
                <a:gd name="f127" fmla="val 698468"/>
                <a:gd name="f128" fmla="val 547783"/>
                <a:gd name="f129" fmla="val 690086"/>
                <a:gd name="f130" fmla="val 529685"/>
                <a:gd name="f131" fmla="val 677227"/>
                <a:gd name="f132" fmla="val 502158"/>
                <a:gd name="f133" fmla="val 659606"/>
                <a:gd name="f134" fmla="val 478631"/>
                <a:gd name="f135" fmla="val 632365"/>
                <a:gd name="f136" fmla="val 463487"/>
                <a:gd name="f137" fmla="val 619697"/>
                <a:gd name="f138" fmla="val 456438"/>
                <a:gd name="f139" fmla="val 606076"/>
                <a:gd name="f140" fmla="val 453295"/>
                <a:gd name="f141" fmla="val 591693"/>
                <a:gd name="f142" fmla="val 561022"/>
                <a:gd name="f143" fmla="val 530447"/>
                <a:gd name="f144" fmla="val 499776"/>
                <a:gd name="f145" fmla="val 434911"/>
                <a:gd name="f146" fmla="val 369951"/>
                <a:gd name="f147" fmla="val 453390"/>
                <a:gd name="f148" fmla="val 305085"/>
                <a:gd name="f149" fmla="val 292798"/>
                <a:gd name="f150" fmla="val 285845"/>
                <a:gd name="f151" fmla="val 446627"/>
                <a:gd name="f152" fmla="val 434340"/>
                <a:gd name="f153" fmla="val 286035"/>
                <a:gd name="f154" fmla="val 370332"/>
                <a:gd name="f155" fmla="val 286321"/>
                <a:gd name="f156" fmla="val 306324"/>
                <a:gd name="f157" fmla="val 286702"/>
                <a:gd name="f158" fmla="val 242316"/>
                <a:gd name="f159" fmla="+- 0 0 -90"/>
                <a:gd name="f160" fmla="*/ f3 1 738014"/>
                <a:gd name="f161" fmla="*/ f4 1 605780"/>
                <a:gd name="f162" fmla="val f5"/>
                <a:gd name="f163" fmla="val f6"/>
                <a:gd name="f164" fmla="val f7"/>
                <a:gd name="f165" fmla="*/ f159 f0 1"/>
                <a:gd name="f166" fmla="+- f164 0 f162"/>
                <a:gd name="f167" fmla="+- f163 0 f162"/>
                <a:gd name="f168" fmla="*/ f165 1 f2"/>
                <a:gd name="f169" fmla="*/ f167 1 738014"/>
                <a:gd name="f170" fmla="*/ f166 1 605780"/>
                <a:gd name="f171" fmla="*/ 286417 f167 1"/>
                <a:gd name="f172" fmla="*/ 131540 f166 1"/>
                <a:gd name="f173" fmla="*/ 178594 f167 1"/>
                <a:gd name="f174" fmla="*/ 35338 f166 1"/>
                <a:gd name="f175" fmla="*/ 10477 f167 1"/>
                <a:gd name="f176" fmla="*/ 0 f167 1"/>
                <a:gd name="f177" fmla="*/ 7048 f167 1"/>
                <a:gd name="f178" fmla="*/ 21241 f166 1"/>
                <a:gd name="f179" fmla="*/ 13525 f167 1"/>
                <a:gd name="f180" fmla="*/ 21622 f166 1"/>
                <a:gd name="f181" fmla="*/ 13716 f167 1"/>
                <a:gd name="f182" fmla="*/ 18669 f166 1"/>
                <a:gd name="f183" fmla="*/ 4286 f167 1"/>
                <a:gd name="f184" fmla="*/ 7049 f166 1"/>
                <a:gd name="f185" fmla="*/ 2000 f167 1"/>
                <a:gd name="f186" fmla="*/ 95 f166 1"/>
                <a:gd name="f187" fmla="*/ 14383 f167 1"/>
                <a:gd name="f188" fmla="*/ 17526 f167 1"/>
                <a:gd name="f189" fmla="*/ 2953 f166 1"/>
                <a:gd name="f190" fmla="*/ 26860 f167 1"/>
                <a:gd name="f191" fmla="*/ 10573 f166 1"/>
                <a:gd name="f192" fmla="*/ 24955 f167 1"/>
                <a:gd name="f193" fmla="*/ 0 f166 1"/>
                <a:gd name="f194" fmla="*/ 186023 f167 1"/>
                <a:gd name="f195" fmla="*/ 220503 f167 1"/>
                <a:gd name="f196" fmla="*/ 7239 f166 1"/>
                <a:gd name="f197" fmla="*/ 321469 f167 1"/>
                <a:gd name="f198" fmla="*/ 143828 f166 1"/>
                <a:gd name="f199" fmla="*/ 320421 f167 1"/>
                <a:gd name="f200" fmla="*/ 411956 f166 1"/>
                <a:gd name="f201" fmla="*/ 320897 f167 1"/>
                <a:gd name="f202" fmla="*/ 419386 f166 1"/>
                <a:gd name="f203" fmla="*/ 332232 f167 1"/>
                <a:gd name="f204" fmla="*/ 582644 f167 1"/>
                <a:gd name="f205" fmla="*/ 419005 f166 1"/>
                <a:gd name="f206" fmla="*/ 698945 f167 1"/>
                <a:gd name="f207" fmla="*/ 477869 f166 1"/>
                <a:gd name="f208" fmla="*/ 737997 f167 1"/>
                <a:gd name="f209" fmla="*/ 585883 f166 1"/>
                <a:gd name="f210" fmla="*/ 717137 f167 1"/>
                <a:gd name="f211" fmla="*/ 605314 f166 1"/>
                <a:gd name="f212" fmla="*/ 703802 f167 1"/>
                <a:gd name="f213" fmla="*/ 586931 f166 1"/>
                <a:gd name="f214" fmla="*/ 690086 f167 1"/>
                <a:gd name="f215" fmla="*/ 529685 f166 1"/>
                <a:gd name="f216" fmla="*/ 632365 f167 1"/>
                <a:gd name="f217" fmla="*/ 463487 f166 1"/>
                <a:gd name="f218" fmla="*/ 591693 f167 1"/>
                <a:gd name="f219" fmla="*/ 453295 f166 1"/>
                <a:gd name="f220" fmla="*/ 499776 f167 1"/>
                <a:gd name="f221" fmla="*/ 305085 f167 1"/>
                <a:gd name="f222" fmla="*/ 453390 f166 1"/>
                <a:gd name="f223" fmla="*/ 285845 f167 1"/>
                <a:gd name="f224" fmla="*/ 434340 f166 1"/>
                <a:gd name="f225" fmla="*/ 286702 f167 1"/>
                <a:gd name="f226" fmla="*/ 242316 f166 1"/>
                <a:gd name="f227" fmla="+- f168 0 f1"/>
                <a:gd name="f228" fmla="*/ f171 1 738014"/>
                <a:gd name="f229" fmla="*/ f172 1 605780"/>
                <a:gd name="f230" fmla="*/ f173 1 738014"/>
                <a:gd name="f231" fmla="*/ f174 1 605780"/>
                <a:gd name="f232" fmla="*/ f175 1 738014"/>
                <a:gd name="f233" fmla="*/ f176 1 738014"/>
                <a:gd name="f234" fmla="*/ f177 1 738014"/>
                <a:gd name="f235" fmla="*/ f178 1 605780"/>
                <a:gd name="f236" fmla="*/ f179 1 738014"/>
                <a:gd name="f237" fmla="*/ f180 1 605780"/>
                <a:gd name="f238" fmla="*/ f181 1 738014"/>
                <a:gd name="f239" fmla="*/ f182 1 605780"/>
                <a:gd name="f240" fmla="*/ f183 1 738014"/>
                <a:gd name="f241" fmla="*/ f184 1 605780"/>
                <a:gd name="f242" fmla="*/ f185 1 738014"/>
                <a:gd name="f243" fmla="*/ f186 1 605780"/>
                <a:gd name="f244" fmla="*/ f187 1 738014"/>
                <a:gd name="f245" fmla="*/ f188 1 738014"/>
                <a:gd name="f246" fmla="*/ f189 1 605780"/>
                <a:gd name="f247" fmla="*/ f190 1 738014"/>
                <a:gd name="f248" fmla="*/ f191 1 605780"/>
                <a:gd name="f249" fmla="*/ f192 1 738014"/>
                <a:gd name="f250" fmla="*/ f193 1 605780"/>
                <a:gd name="f251" fmla="*/ f194 1 738014"/>
                <a:gd name="f252" fmla="*/ f195 1 738014"/>
                <a:gd name="f253" fmla="*/ f196 1 605780"/>
                <a:gd name="f254" fmla="*/ f197 1 738014"/>
                <a:gd name="f255" fmla="*/ f198 1 605780"/>
                <a:gd name="f256" fmla="*/ f199 1 738014"/>
                <a:gd name="f257" fmla="*/ f200 1 605780"/>
                <a:gd name="f258" fmla="*/ f201 1 738014"/>
                <a:gd name="f259" fmla="*/ f202 1 605780"/>
                <a:gd name="f260" fmla="*/ f203 1 738014"/>
                <a:gd name="f261" fmla="*/ f204 1 738014"/>
                <a:gd name="f262" fmla="*/ f205 1 605780"/>
                <a:gd name="f263" fmla="*/ f206 1 738014"/>
                <a:gd name="f264" fmla="*/ f207 1 605780"/>
                <a:gd name="f265" fmla="*/ f208 1 738014"/>
                <a:gd name="f266" fmla="*/ f209 1 605780"/>
                <a:gd name="f267" fmla="*/ f210 1 738014"/>
                <a:gd name="f268" fmla="*/ f211 1 605780"/>
                <a:gd name="f269" fmla="*/ f212 1 738014"/>
                <a:gd name="f270" fmla="*/ f213 1 605780"/>
                <a:gd name="f271" fmla="*/ f214 1 738014"/>
                <a:gd name="f272" fmla="*/ f215 1 605780"/>
                <a:gd name="f273" fmla="*/ f216 1 738014"/>
                <a:gd name="f274" fmla="*/ f217 1 605780"/>
                <a:gd name="f275" fmla="*/ f218 1 738014"/>
                <a:gd name="f276" fmla="*/ f219 1 605780"/>
                <a:gd name="f277" fmla="*/ f220 1 738014"/>
                <a:gd name="f278" fmla="*/ f221 1 738014"/>
                <a:gd name="f279" fmla="*/ f222 1 605780"/>
                <a:gd name="f280" fmla="*/ f223 1 738014"/>
                <a:gd name="f281" fmla="*/ f224 1 605780"/>
                <a:gd name="f282" fmla="*/ f225 1 738014"/>
                <a:gd name="f283" fmla="*/ f226 1 605780"/>
                <a:gd name="f284" fmla="*/ f162 1 f169"/>
                <a:gd name="f285" fmla="*/ f163 1 f169"/>
                <a:gd name="f286" fmla="*/ f162 1 f170"/>
                <a:gd name="f287" fmla="*/ f164 1 f170"/>
                <a:gd name="f288" fmla="*/ f228 1 f169"/>
                <a:gd name="f289" fmla="*/ f229 1 f170"/>
                <a:gd name="f290" fmla="*/ f230 1 f169"/>
                <a:gd name="f291" fmla="*/ f231 1 f170"/>
                <a:gd name="f292" fmla="*/ f232 1 f169"/>
                <a:gd name="f293" fmla="*/ f233 1 f169"/>
                <a:gd name="f294" fmla="*/ f234 1 f169"/>
                <a:gd name="f295" fmla="*/ f235 1 f170"/>
                <a:gd name="f296" fmla="*/ f236 1 f169"/>
                <a:gd name="f297" fmla="*/ f237 1 f170"/>
                <a:gd name="f298" fmla="*/ f238 1 f169"/>
                <a:gd name="f299" fmla="*/ f239 1 f170"/>
                <a:gd name="f300" fmla="*/ f240 1 f169"/>
                <a:gd name="f301" fmla="*/ f241 1 f170"/>
                <a:gd name="f302" fmla="*/ f242 1 f169"/>
                <a:gd name="f303" fmla="*/ f243 1 f170"/>
                <a:gd name="f304" fmla="*/ f244 1 f169"/>
                <a:gd name="f305" fmla="*/ f245 1 f169"/>
                <a:gd name="f306" fmla="*/ f246 1 f170"/>
                <a:gd name="f307" fmla="*/ f247 1 f169"/>
                <a:gd name="f308" fmla="*/ f248 1 f170"/>
                <a:gd name="f309" fmla="*/ f249 1 f169"/>
                <a:gd name="f310" fmla="*/ f250 1 f170"/>
                <a:gd name="f311" fmla="*/ f251 1 f169"/>
                <a:gd name="f312" fmla="*/ f252 1 f169"/>
                <a:gd name="f313" fmla="*/ f253 1 f170"/>
                <a:gd name="f314" fmla="*/ f254 1 f169"/>
                <a:gd name="f315" fmla="*/ f255 1 f170"/>
                <a:gd name="f316" fmla="*/ f256 1 f169"/>
                <a:gd name="f317" fmla="*/ f257 1 f170"/>
                <a:gd name="f318" fmla="*/ f258 1 f169"/>
                <a:gd name="f319" fmla="*/ f259 1 f170"/>
                <a:gd name="f320" fmla="*/ f260 1 f169"/>
                <a:gd name="f321" fmla="*/ f261 1 f169"/>
                <a:gd name="f322" fmla="*/ f262 1 f170"/>
                <a:gd name="f323" fmla="*/ f263 1 f169"/>
                <a:gd name="f324" fmla="*/ f264 1 f170"/>
                <a:gd name="f325" fmla="*/ f265 1 f169"/>
                <a:gd name="f326" fmla="*/ f266 1 f170"/>
                <a:gd name="f327" fmla="*/ f267 1 f169"/>
                <a:gd name="f328" fmla="*/ f268 1 f170"/>
                <a:gd name="f329" fmla="*/ f269 1 f169"/>
                <a:gd name="f330" fmla="*/ f270 1 f170"/>
                <a:gd name="f331" fmla="*/ f271 1 f169"/>
                <a:gd name="f332" fmla="*/ f272 1 f170"/>
                <a:gd name="f333" fmla="*/ f273 1 f169"/>
                <a:gd name="f334" fmla="*/ f274 1 f170"/>
                <a:gd name="f335" fmla="*/ f275 1 f169"/>
                <a:gd name="f336" fmla="*/ f276 1 f170"/>
                <a:gd name="f337" fmla="*/ f277 1 f169"/>
                <a:gd name="f338" fmla="*/ f278 1 f169"/>
                <a:gd name="f339" fmla="*/ f279 1 f170"/>
                <a:gd name="f340" fmla="*/ f280 1 f169"/>
                <a:gd name="f341" fmla="*/ f281 1 f170"/>
                <a:gd name="f342" fmla="*/ f282 1 f169"/>
                <a:gd name="f343" fmla="*/ f283 1 f170"/>
                <a:gd name="f344" fmla="*/ f284 f160 1"/>
                <a:gd name="f345" fmla="*/ f285 f160 1"/>
                <a:gd name="f346" fmla="*/ f287 f161 1"/>
                <a:gd name="f347" fmla="*/ f286 f161 1"/>
                <a:gd name="f348" fmla="*/ f288 f160 1"/>
                <a:gd name="f349" fmla="*/ f289 f161 1"/>
                <a:gd name="f350" fmla="*/ f290 f160 1"/>
                <a:gd name="f351" fmla="*/ f291 f161 1"/>
                <a:gd name="f352" fmla="*/ f292 f160 1"/>
                <a:gd name="f353" fmla="*/ f293 f160 1"/>
                <a:gd name="f354" fmla="*/ f294 f160 1"/>
                <a:gd name="f355" fmla="*/ f295 f161 1"/>
                <a:gd name="f356" fmla="*/ f296 f160 1"/>
                <a:gd name="f357" fmla="*/ f297 f161 1"/>
                <a:gd name="f358" fmla="*/ f298 f160 1"/>
                <a:gd name="f359" fmla="*/ f299 f161 1"/>
                <a:gd name="f360" fmla="*/ f300 f160 1"/>
                <a:gd name="f361" fmla="*/ f301 f161 1"/>
                <a:gd name="f362" fmla="*/ f302 f160 1"/>
                <a:gd name="f363" fmla="*/ f303 f161 1"/>
                <a:gd name="f364" fmla="*/ f304 f160 1"/>
                <a:gd name="f365" fmla="*/ f305 f160 1"/>
                <a:gd name="f366" fmla="*/ f306 f161 1"/>
                <a:gd name="f367" fmla="*/ f307 f160 1"/>
                <a:gd name="f368" fmla="*/ f308 f161 1"/>
                <a:gd name="f369" fmla="*/ f309 f160 1"/>
                <a:gd name="f370" fmla="*/ f310 f161 1"/>
                <a:gd name="f371" fmla="*/ f311 f160 1"/>
                <a:gd name="f372" fmla="*/ f312 f160 1"/>
                <a:gd name="f373" fmla="*/ f313 f161 1"/>
                <a:gd name="f374" fmla="*/ f314 f160 1"/>
                <a:gd name="f375" fmla="*/ f315 f161 1"/>
                <a:gd name="f376" fmla="*/ f316 f160 1"/>
                <a:gd name="f377" fmla="*/ f317 f161 1"/>
                <a:gd name="f378" fmla="*/ f318 f160 1"/>
                <a:gd name="f379" fmla="*/ f319 f161 1"/>
                <a:gd name="f380" fmla="*/ f320 f160 1"/>
                <a:gd name="f381" fmla="*/ f321 f160 1"/>
                <a:gd name="f382" fmla="*/ f322 f161 1"/>
                <a:gd name="f383" fmla="*/ f323 f160 1"/>
                <a:gd name="f384" fmla="*/ f324 f161 1"/>
                <a:gd name="f385" fmla="*/ f325 f160 1"/>
                <a:gd name="f386" fmla="*/ f326 f161 1"/>
                <a:gd name="f387" fmla="*/ f327 f160 1"/>
                <a:gd name="f388" fmla="*/ f328 f161 1"/>
                <a:gd name="f389" fmla="*/ f329 f160 1"/>
                <a:gd name="f390" fmla="*/ f330 f161 1"/>
                <a:gd name="f391" fmla="*/ f331 f160 1"/>
                <a:gd name="f392" fmla="*/ f332 f161 1"/>
                <a:gd name="f393" fmla="*/ f333 f160 1"/>
                <a:gd name="f394" fmla="*/ f334 f161 1"/>
                <a:gd name="f395" fmla="*/ f335 f160 1"/>
                <a:gd name="f396" fmla="*/ f336 f161 1"/>
                <a:gd name="f397" fmla="*/ f337 f160 1"/>
                <a:gd name="f398" fmla="*/ f338 f160 1"/>
                <a:gd name="f399" fmla="*/ f339 f161 1"/>
                <a:gd name="f400" fmla="*/ f340 f160 1"/>
                <a:gd name="f401" fmla="*/ f341 f161 1"/>
                <a:gd name="f402" fmla="*/ f342 f160 1"/>
                <a:gd name="f403" fmla="*/ f343 f1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7">
                  <a:pos x="f348" y="f349"/>
                </a:cxn>
                <a:cxn ang="f227">
                  <a:pos x="f350" y="f351"/>
                </a:cxn>
                <a:cxn ang="f227">
                  <a:pos x="f352" y="f351"/>
                </a:cxn>
                <a:cxn ang="f227">
                  <a:pos x="f353" y="f351"/>
                </a:cxn>
                <a:cxn ang="f227">
                  <a:pos x="f354" y="f355"/>
                </a:cxn>
                <a:cxn ang="f227">
                  <a:pos x="f356" y="f357"/>
                </a:cxn>
                <a:cxn ang="f227">
                  <a:pos x="f358" y="f359"/>
                </a:cxn>
                <a:cxn ang="f227">
                  <a:pos x="f360" y="f361"/>
                </a:cxn>
                <a:cxn ang="f227">
                  <a:pos x="f362" y="f363"/>
                </a:cxn>
                <a:cxn ang="f227">
                  <a:pos x="f364" y="f363"/>
                </a:cxn>
                <a:cxn ang="f227">
                  <a:pos x="f365" y="f366"/>
                </a:cxn>
                <a:cxn ang="f227">
                  <a:pos x="f367" y="f368"/>
                </a:cxn>
                <a:cxn ang="f227">
                  <a:pos x="f369" y="f370"/>
                </a:cxn>
                <a:cxn ang="f227">
                  <a:pos x="f371" y="f370"/>
                </a:cxn>
                <a:cxn ang="f227">
                  <a:pos x="f372" y="f373"/>
                </a:cxn>
                <a:cxn ang="f227">
                  <a:pos x="f374" y="f375"/>
                </a:cxn>
                <a:cxn ang="f227">
                  <a:pos x="f376" y="f377"/>
                </a:cxn>
                <a:cxn ang="f227">
                  <a:pos x="f378" y="f379"/>
                </a:cxn>
                <a:cxn ang="f227">
                  <a:pos x="f380" y="f379"/>
                </a:cxn>
                <a:cxn ang="f227">
                  <a:pos x="f381" y="f382"/>
                </a:cxn>
                <a:cxn ang="f227">
                  <a:pos x="f383" y="f384"/>
                </a:cxn>
                <a:cxn ang="f227">
                  <a:pos x="f385" y="f386"/>
                </a:cxn>
                <a:cxn ang="f227">
                  <a:pos x="f387" y="f388"/>
                </a:cxn>
                <a:cxn ang="f227">
                  <a:pos x="f389" y="f390"/>
                </a:cxn>
                <a:cxn ang="f227">
                  <a:pos x="f391" y="f392"/>
                </a:cxn>
                <a:cxn ang="f227">
                  <a:pos x="f393" y="f394"/>
                </a:cxn>
                <a:cxn ang="f227">
                  <a:pos x="f395" y="f396"/>
                </a:cxn>
                <a:cxn ang="f227">
                  <a:pos x="f397" y="f396"/>
                </a:cxn>
                <a:cxn ang="f227">
                  <a:pos x="f398" y="f399"/>
                </a:cxn>
                <a:cxn ang="f227">
                  <a:pos x="f400" y="f401"/>
                </a:cxn>
                <a:cxn ang="f227">
                  <a:pos x="f402" y="f403"/>
                </a:cxn>
              </a:cxnLst>
              <a:rect l="f344" t="f347" r="f345" b="f346"/>
              <a:pathLst>
                <a:path w="738014" h="605780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5"/>
                    <a:pt x="f19" y="f15"/>
                  </a:cubicBezTo>
                  <a:cubicBezTo>
                    <a:pt x="f20" y="f15"/>
                    <a:pt x="f21" y="f15"/>
                    <a:pt x="f5" y="f15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30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0"/>
                    <a:pt x="f52" y="f50"/>
                    <a:pt x="f53" y="f50"/>
                  </a:cubicBezTo>
                  <a:cubicBezTo>
                    <a:pt x="f54" y="f55"/>
                    <a:pt x="f56" y="f57"/>
                    <a:pt x="f58" y="f45"/>
                  </a:cubicBezTo>
                  <a:cubicBezTo>
                    <a:pt x="f59" y="f60"/>
                    <a:pt x="f61" y="f62"/>
                    <a:pt x="f63" y="f40"/>
                  </a:cubicBezTo>
                  <a:cubicBezTo>
                    <a:pt x="f64" y="f44"/>
                    <a:pt x="f65" y="f66"/>
                    <a:pt x="f67" y="f5"/>
                  </a:cubicBezTo>
                  <a:cubicBezTo>
                    <a:pt x="f68" y="f5"/>
                    <a:pt x="f69" y="f5"/>
                    <a:pt x="f70" y="f5"/>
                  </a:cubicBezTo>
                  <a:cubicBezTo>
                    <a:pt x="f71" y="f72"/>
                    <a:pt x="f73" y="f74"/>
                    <a:pt x="f75" y="f20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6" y="f88"/>
                    <a:pt x="f89" y="f90"/>
                    <a:pt x="f91" y="f92"/>
                  </a:cubicBezTo>
                  <a:cubicBezTo>
                    <a:pt x="f93" y="f92"/>
                    <a:pt x="f94" y="f92"/>
                    <a:pt x="f95" y="f92"/>
                  </a:cubicBezTo>
                  <a:cubicBezTo>
                    <a:pt x="f96" y="f92"/>
                    <a:pt x="f97" y="f98"/>
                    <a:pt x="f99" y="f100"/>
                  </a:cubicBezTo>
                  <a:cubicBezTo>
                    <a:pt x="f101" y="f102"/>
                    <a:pt x="f103" y="f104"/>
                    <a:pt x="f105" y="f106"/>
                  </a:cubicBezTo>
                  <a:cubicBezTo>
                    <a:pt x="f107" y="f108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0"/>
                  </a:cubicBezTo>
                  <a:cubicBezTo>
                    <a:pt x="f142" y="f140"/>
                    <a:pt x="f143" y="f140"/>
                    <a:pt x="f144" y="f140"/>
                  </a:cubicBezTo>
                  <a:cubicBezTo>
                    <a:pt x="f145" y="f140"/>
                    <a:pt x="f146" y="f147"/>
                    <a:pt x="f148" y="f147"/>
                  </a:cubicBezTo>
                  <a:cubicBezTo>
                    <a:pt x="f149" y="f147"/>
                    <a:pt x="f150" y="f151"/>
                    <a:pt x="f150" y="f152"/>
                  </a:cubicBezTo>
                  <a:cubicBezTo>
                    <a:pt x="f153" y="f154"/>
                    <a:pt x="f155" y="f156"/>
                    <a:pt x="f157" y="f158"/>
                  </a:cubicBezTo>
                </a:path>
              </a:pathLst>
            </a:custGeom>
            <a:noFill/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4" name="Forma libre: forma 51">
              <a:extLst>
                <a:ext uri="{FF2B5EF4-FFF2-40B4-BE49-F238E27FC236}">
                  <a16:creationId xmlns:a16="http://schemas.microsoft.com/office/drawing/2014/main" id="{437EB884-8DD1-4FEF-AA7D-FEA03212018F}"/>
                </a:ext>
              </a:extLst>
            </p:cNvPr>
            <p:cNvSpPr/>
            <p:nvPr/>
          </p:nvSpPr>
          <p:spPr>
            <a:xfrm flipH="1">
              <a:off x="8657694" y="42675"/>
              <a:ext cx="25081" cy="173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828"/>
                <a:gd name="f7" fmla="val 33042"/>
                <a:gd name="f8" fmla="val 47720"/>
                <a:gd name="f9" fmla="val 47625"/>
                <a:gd name="f10" fmla="val 2286"/>
                <a:gd name="f11" fmla="val 48292"/>
                <a:gd name="f12" fmla="val 5048"/>
                <a:gd name="f13" fmla="val 47149"/>
                <a:gd name="f14" fmla="val 6667"/>
                <a:gd name="f15" fmla="val 45053"/>
                <a:gd name="f16" fmla="val 9811"/>
                <a:gd name="f17" fmla="val 40862"/>
                <a:gd name="f18" fmla="val 11716"/>
                <a:gd name="f19" fmla="val 39624"/>
                <a:gd name="f20" fmla="val 14954"/>
                <a:gd name="f21" fmla="val 37433"/>
                <a:gd name="f22" fmla="val 20669"/>
                <a:gd name="f23" fmla="val 37529"/>
                <a:gd name="f24" fmla="val 23336"/>
                <a:gd name="f25" fmla="val 35719"/>
                <a:gd name="f26" fmla="val 31337"/>
                <a:gd name="f27" fmla="val 31052"/>
                <a:gd name="f28" fmla="val 32861"/>
                <a:gd name="f29" fmla="val 24384"/>
                <a:gd name="f30" fmla="val 35338"/>
                <a:gd name="f31" fmla="val 19812"/>
                <a:gd name="f32" fmla="val 28384"/>
                <a:gd name="f33" fmla="val 13430"/>
                <a:gd name="f34" fmla="val 18764"/>
                <a:gd name="f35" fmla="val 6572"/>
                <a:gd name="f36" fmla="val 9430"/>
                <a:gd name="f37" fmla="val 15812"/>
                <a:gd name="f38" fmla="val 31718"/>
                <a:gd name="f39" fmla="+- 0 0 -90"/>
                <a:gd name="f40" fmla="*/ f3 1 47828"/>
                <a:gd name="f41" fmla="*/ f4 1 33042"/>
                <a:gd name="f42" fmla="val f5"/>
                <a:gd name="f43" fmla="val f6"/>
                <a:gd name="f44" fmla="val f7"/>
                <a:gd name="f45" fmla="*/ f39 f0 1"/>
                <a:gd name="f46" fmla="+- f44 0 f42"/>
                <a:gd name="f47" fmla="+- f43 0 f42"/>
                <a:gd name="f48" fmla="*/ f45 1 f2"/>
                <a:gd name="f49" fmla="*/ f47 1 47828"/>
                <a:gd name="f50" fmla="*/ f46 1 33042"/>
                <a:gd name="f51" fmla="*/ 47720 f47 1"/>
                <a:gd name="f52" fmla="*/ 0 f46 1"/>
                <a:gd name="f53" fmla="*/ 47149 f47 1"/>
                <a:gd name="f54" fmla="*/ 6667 f46 1"/>
                <a:gd name="f55" fmla="*/ 39624 f47 1"/>
                <a:gd name="f56" fmla="*/ 14954 f46 1"/>
                <a:gd name="f57" fmla="*/ 35719 f47 1"/>
                <a:gd name="f58" fmla="*/ 31337 f46 1"/>
                <a:gd name="f59" fmla="*/ 19812 f47 1"/>
                <a:gd name="f60" fmla="*/ 28384 f46 1"/>
                <a:gd name="f61" fmla="*/ 0 f47 1"/>
                <a:gd name="f62" fmla="+- f48 0 f1"/>
                <a:gd name="f63" fmla="*/ f51 1 47828"/>
                <a:gd name="f64" fmla="*/ f52 1 33042"/>
                <a:gd name="f65" fmla="*/ f53 1 47828"/>
                <a:gd name="f66" fmla="*/ f54 1 33042"/>
                <a:gd name="f67" fmla="*/ f55 1 47828"/>
                <a:gd name="f68" fmla="*/ f56 1 33042"/>
                <a:gd name="f69" fmla="*/ f57 1 47828"/>
                <a:gd name="f70" fmla="*/ f58 1 33042"/>
                <a:gd name="f71" fmla="*/ f59 1 47828"/>
                <a:gd name="f72" fmla="*/ f60 1 33042"/>
                <a:gd name="f73" fmla="*/ f61 1 47828"/>
                <a:gd name="f74" fmla="*/ f42 1 f49"/>
                <a:gd name="f75" fmla="*/ f43 1 f49"/>
                <a:gd name="f76" fmla="*/ f42 1 f50"/>
                <a:gd name="f77" fmla="*/ f44 1 f50"/>
                <a:gd name="f78" fmla="*/ f63 1 f49"/>
                <a:gd name="f79" fmla="*/ f64 1 f50"/>
                <a:gd name="f80" fmla="*/ f65 1 f49"/>
                <a:gd name="f81" fmla="*/ f66 1 f50"/>
                <a:gd name="f82" fmla="*/ f67 1 f49"/>
                <a:gd name="f83" fmla="*/ f68 1 f50"/>
                <a:gd name="f84" fmla="*/ f69 1 f49"/>
                <a:gd name="f85" fmla="*/ f70 1 f50"/>
                <a:gd name="f86" fmla="*/ f71 1 f49"/>
                <a:gd name="f87" fmla="*/ f72 1 f50"/>
                <a:gd name="f88" fmla="*/ f73 1 f49"/>
                <a:gd name="f89" fmla="*/ f74 f40 1"/>
                <a:gd name="f90" fmla="*/ f75 f40 1"/>
                <a:gd name="f91" fmla="*/ f77 f41 1"/>
                <a:gd name="f92" fmla="*/ f76 f41 1"/>
                <a:gd name="f93" fmla="*/ f78 f40 1"/>
                <a:gd name="f94" fmla="*/ f79 f41 1"/>
                <a:gd name="f95" fmla="*/ f80 f40 1"/>
                <a:gd name="f96" fmla="*/ f81 f41 1"/>
                <a:gd name="f97" fmla="*/ f82 f40 1"/>
                <a:gd name="f98" fmla="*/ f83 f41 1"/>
                <a:gd name="f99" fmla="*/ f84 f40 1"/>
                <a:gd name="f100" fmla="*/ f85 f41 1"/>
                <a:gd name="f101" fmla="*/ f86 f40 1"/>
                <a:gd name="f102" fmla="*/ f87 f41 1"/>
                <a:gd name="f103" fmla="*/ f88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2">
                  <a:pos x="f93" y="f94"/>
                </a:cxn>
                <a:cxn ang="f62">
                  <a:pos x="f95" y="f96"/>
                </a:cxn>
                <a:cxn ang="f62">
                  <a:pos x="f97" y="f98"/>
                </a:cxn>
                <a:cxn ang="f62">
                  <a:pos x="f99" y="f100"/>
                </a:cxn>
                <a:cxn ang="f62">
                  <a:pos x="f101" y="f102"/>
                </a:cxn>
                <a:cxn ang="f62">
                  <a:pos x="f103" y="f94"/>
                </a:cxn>
                <a:cxn ang="f62">
                  <a:pos x="f93" y="f94"/>
                </a:cxn>
              </a:cxnLst>
              <a:rect l="f89" t="f92" r="f90" b="f91"/>
              <a:pathLst>
                <a:path w="47828" h="33042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5" y="f5"/>
                  </a:cubicBezTo>
                  <a:cubicBezTo>
                    <a:pt x="f37" y="f5"/>
                    <a:pt x="f38" y="f5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5" name="Forma libre: forma 52">
              <a:extLst>
                <a:ext uri="{FF2B5EF4-FFF2-40B4-BE49-F238E27FC236}">
                  <a16:creationId xmlns:a16="http://schemas.microsoft.com/office/drawing/2014/main" id="{57F1FEFE-C451-41C5-AB30-6EAD1545108B}"/>
                </a:ext>
              </a:extLst>
            </p:cNvPr>
            <p:cNvSpPr/>
            <p:nvPr/>
          </p:nvSpPr>
          <p:spPr>
            <a:xfrm flipH="1">
              <a:off x="8638217" y="42675"/>
              <a:ext cx="6547" cy="55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477"/>
                <a:gd name="f7" fmla="val 10572"/>
                <a:gd name="f8" fmla="val 10573"/>
                <a:gd name="f9" fmla="val 11240"/>
                <a:gd name="f10" fmla="val 3524"/>
                <a:gd name="f11" fmla="val 11811"/>
                <a:gd name="f12" fmla="val 7049"/>
                <a:gd name="f13" fmla="val 12478"/>
                <a:gd name="f14" fmla="val 9335"/>
                <a:gd name="f15" fmla="val 8001"/>
                <a:gd name="f16" fmla="val 6191"/>
                <a:gd name="f17" fmla="val 5525"/>
                <a:gd name="f18" fmla="val 3143"/>
                <a:gd name="f19" fmla="val 2953"/>
                <a:gd name="f20" fmla="val 2000"/>
                <a:gd name="f21" fmla="val 1048"/>
                <a:gd name="f22" fmla="val 95"/>
                <a:gd name="f23" fmla="+- 0 0 -90"/>
                <a:gd name="f24" fmla="*/ f3 1 12477"/>
                <a:gd name="f25" fmla="*/ f4 1 10572"/>
                <a:gd name="f26" fmla="val f5"/>
                <a:gd name="f27" fmla="val f6"/>
                <a:gd name="f28" fmla="val f7"/>
                <a:gd name="f29" fmla="*/ f23 f0 1"/>
                <a:gd name="f30" fmla="+- f28 0 f26"/>
                <a:gd name="f31" fmla="+- f27 0 f26"/>
                <a:gd name="f32" fmla="*/ f29 1 f2"/>
                <a:gd name="f33" fmla="*/ f31 1 12477"/>
                <a:gd name="f34" fmla="*/ f30 1 10572"/>
                <a:gd name="f35" fmla="*/ 10573 f31 1"/>
                <a:gd name="f36" fmla="*/ 0 f30 1"/>
                <a:gd name="f37" fmla="*/ 12478 f31 1"/>
                <a:gd name="f38" fmla="*/ 10573 f30 1"/>
                <a:gd name="f39" fmla="*/ 3143 f31 1"/>
                <a:gd name="f40" fmla="*/ 2953 f30 1"/>
                <a:gd name="f41" fmla="*/ 0 f31 1"/>
                <a:gd name="f42" fmla="*/ 95 f30 1"/>
                <a:gd name="f43" fmla="+- f32 0 f1"/>
                <a:gd name="f44" fmla="*/ f35 1 12477"/>
                <a:gd name="f45" fmla="*/ f36 1 10572"/>
                <a:gd name="f46" fmla="*/ f37 1 12477"/>
                <a:gd name="f47" fmla="*/ f38 1 10572"/>
                <a:gd name="f48" fmla="*/ f39 1 12477"/>
                <a:gd name="f49" fmla="*/ f40 1 10572"/>
                <a:gd name="f50" fmla="*/ f41 1 12477"/>
                <a:gd name="f51" fmla="*/ f42 1 10572"/>
                <a:gd name="f52" fmla="*/ f26 1 f33"/>
                <a:gd name="f53" fmla="*/ f27 1 f33"/>
                <a:gd name="f54" fmla="*/ f26 1 f34"/>
                <a:gd name="f55" fmla="*/ f28 1 f34"/>
                <a:gd name="f56" fmla="*/ f44 1 f33"/>
                <a:gd name="f57" fmla="*/ f45 1 f34"/>
                <a:gd name="f58" fmla="*/ f46 1 f33"/>
                <a:gd name="f59" fmla="*/ f47 1 f34"/>
                <a:gd name="f60" fmla="*/ f48 1 f33"/>
                <a:gd name="f61" fmla="*/ f49 1 f34"/>
                <a:gd name="f62" fmla="*/ f50 1 f33"/>
                <a:gd name="f63" fmla="*/ f51 1 f34"/>
                <a:gd name="f64" fmla="*/ f52 f24 1"/>
                <a:gd name="f65" fmla="*/ f53 f24 1"/>
                <a:gd name="f66" fmla="*/ f55 f25 1"/>
                <a:gd name="f67" fmla="*/ f54 f25 1"/>
                <a:gd name="f68" fmla="*/ f56 f24 1"/>
                <a:gd name="f69" fmla="*/ f57 f25 1"/>
                <a:gd name="f70" fmla="*/ f58 f24 1"/>
                <a:gd name="f71" fmla="*/ f59 f25 1"/>
                <a:gd name="f72" fmla="*/ f60 f24 1"/>
                <a:gd name="f73" fmla="*/ f61 f25 1"/>
                <a:gd name="f74" fmla="*/ f62 f24 1"/>
                <a:gd name="f75" fmla="*/ f63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">
                  <a:pos x="f68" y="f69"/>
                </a:cxn>
                <a:cxn ang="f43">
                  <a:pos x="f70" y="f71"/>
                </a:cxn>
                <a:cxn ang="f43">
                  <a:pos x="f72" y="f73"/>
                </a:cxn>
                <a:cxn ang="f43">
                  <a:pos x="f74" y="f75"/>
                </a:cxn>
                <a:cxn ang="f43">
                  <a:pos x="f68" y="f69"/>
                </a:cxn>
              </a:cxnLst>
              <a:rect l="f64" t="f67" r="f65" b="f66"/>
              <a:pathLst>
                <a:path w="12477" h="10572">
                  <a:moveTo>
                    <a:pt x="f8" y="f5"/>
                  </a:moveTo>
                  <a:cubicBezTo>
                    <a:pt x="f9" y="f10"/>
                    <a:pt x="f11" y="f12"/>
                    <a:pt x="f13" y="f8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0"/>
                    <a:pt x="f21" y="f21"/>
                    <a:pt x="f5" y="f22"/>
                  </a:cubicBezTo>
                  <a:cubicBezTo>
                    <a:pt x="f10" y="f5"/>
                    <a:pt x="f12" y="f5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6" name="Forma libre: forma 53">
              <a:extLst>
                <a:ext uri="{FF2B5EF4-FFF2-40B4-BE49-F238E27FC236}">
                  <a16:creationId xmlns:a16="http://schemas.microsoft.com/office/drawing/2014/main" id="{FC703F60-7412-4A9C-BBC8-CE13D03BADFA}"/>
                </a:ext>
              </a:extLst>
            </p:cNvPr>
            <p:cNvSpPr/>
            <p:nvPr/>
          </p:nvSpPr>
          <p:spPr>
            <a:xfrm flipH="1">
              <a:off x="8497107" y="709144"/>
              <a:ext cx="106783" cy="438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3602"/>
                <a:gd name="f7" fmla="val 83564"/>
                <a:gd name="f8" fmla="val 5715"/>
                <a:gd name="f9" fmla="val 83462"/>
                <a:gd name="f10" fmla="val 3715"/>
                <a:gd name="f11" fmla="val 71270"/>
                <a:gd name="f12" fmla="val 1905"/>
                <a:gd name="f13" fmla="val 60697"/>
                <a:gd name="f14" fmla="val 49362"/>
                <a:gd name="f15" fmla="val 2762"/>
                <a:gd name="f16" fmla="val 8572"/>
                <a:gd name="f17" fmla="val 33052"/>
                <a:gd name="f18" fmla="val 57436"/>
                <a:gd name="f19" fmla="val 49267"/>
                <a:gd name="f20" fmla="val 81915"/>
                <a:gd name="f21" fmla="val 118300"/>
                <a:gd name="f22" fmla="val 49553"/>
                <a:gd name="f23" fmla="val 148494"/>
                <a:gd name="f24" fmla="val 36504"/>
                <a:gd name="f25" fmla="val 171545"/>
                <a:gd name="f26" fmla="val 8024"/>
                <a:gd name="f27" fmla="val 176213"/>
                <a:gd name="f28" fmla="val 2309"/>
                <a:gd name="f29" fmla="val 182309"/>
                <a:gd name="f30" fmla="val -1787"/>
                <a:gd name="f31" fmla="val 189071"/>
                <a:gd name="f32" fmla="val 785"/>
                <a:gd name="f33" fmla="val 194215"/>
                <a:gd name="f34" fmla="val 2690"/>
                <a:gd name="f35" fmla="val 199454"/>
                <a:gd name="f36" fmla="val 7452"/>
                <a:gd name="f37" fmla="val 202120"/>
                <a:gd name="f38" fmla="val 12215"/>
                <a:gd name="f39" fmla="val 205930"/>
                <a:gd name="f40" fmla="val 19168"/>
                <a:gd name="f41" fmla="val 201739"/>
                <a:gd name="f42" fmla="val 25836"/>
                <a:gd name="f43" fmla="val 196977"/>
                <a:gd name="f44" fmla="val 31455"/>
                <a:gd name="f45" fmla="val 174212"/>
                <a:gd name="f46" fmla="val 58221"/>
                <a:gd name="f47" fmla="val 146018"/>
                <a:gd name="f48" fmla="val 76128"/>
                <a:gd name="f49" fmla="val 110966"/>
                <a:gd name="f50" fmla="val 81081"/>
                <a:gd name="f51" fmla="val 94202"/>
                <a:gd name="f52" fmla="val 76962"/>
                <a:gd name="f53" fmla="val 83081"/>
                <a:gd name="f54" fmla="val 59912"/>
                <a:gd name="f55" fmla="val 83367"/>
                <a:gd name="f56" fmla="val 41434"/>
                <a:gd name="f57" fmla="val 83748"/>
                <a:gd name="f58" fmla="val 22860"/>
                <a:gd name="f59" fmla="+- 0 0 -90"/>
                <a:gd name="f60" fmla="*/ f3 1 203602"/>
                <a:gd name="f61" fmla="*/ f4 1 83564"/>
                <a:gd name="f62" fmla="val f5"/>
                <a:gd name="f63" fmla="val f6"/>
                <a:gd name="f64" fmla="val f7"/>
                <a:gd name="f65" fmla="*/ f59 f0 1"/>
                <a:gd name="f66" fmla="+- f64 0 f62"/>
                <a:gd name="f67" fmla="+- f63 0 f62"/>
                <a:gd name="f68" fmla="*/ f65 1 f2"/>
                <a:gd name="f69" fmla="*/ f67 1 203602"/>
                <a:gd name="f70" fmla="*/ f66 1 83564"/>
                <a:gd name="f71" fmla="*/ 5715 f67 1"/>
                <a:gd name="f72" fmla="*/ 83462 f66 1"/>
                <a:gd name="f73" fmla="*/ 0 f67 1"/>
                <a:gd name="f74" fmla="*/ 49362 f66 1"/>
                <a:gd name="f75" fmla="*/ 8572 f67 1"/>
                <a:gd name="f76" fmla="*/ 81915 f67 1"/>
                <a:gd name="f77" fmla="*/ 171545 f67 1"/>
                <a:gd name="f78" fmla="*/ 8024 f66 1"/>
                <a:gd name="f79" fmla="*/ 189071 f67 1"/>
                <a:gd name="f80" fmla="*/ 785 f66 1"/>
                <a:gd name="f81" fmla="*/ 202120 f67 1"/>
                <a:gd name="f82" fmla="*/ 12215 f66 1"/>
                <a:gd name="f83" fmla="*/ 196977 f67 1"/>
                <a:gd name="f84" fmla="*/ 31455 f66 1"/>
                <a:gd name="f85" fmla="*/ 110966 f67 1"/>
                <a:gd name="f86" fmla="*/ 81081 f66 1"/>
                <a:gd name="f87" fmla="*/ 59912 f67 1"/>
                <a:gd name="f88" fmla="*/ 83367 f66 1"/>
                <a:gd name="f89" fmla="+- f68 0 f1"/>
                <a:gd name="f90" fmla="*/ f71 1 203602"/>
                <a:gd name="f91" fmla="*/ f72 1 83564"/>
                <a:gd name="f92" fmla="*/ f73 1 203602"/>
                <a:gd name="f93" fmla="*/ f74 1 83564"/>
                <a:gd name="f94" fmla="*/ f75 1 203602"/>
                <a:gd name="f95" fmla="*/ f76 1 203602"/>
                <a:gd name="f96" fmla="*/ f77 1 203602"/>
                <a:gd name="f97" fmla="*/ f78 1 83564"/>
                <a:gd name="f98" fmla="*/ f79 1 203602"/>
                <a:gd name="f99" fmla="*/ f80 1 83564"/>
                <a:gd name="f100" fmla="*/ f81 1 203602"/>
                <a:gd name="f101" fmla="*/ f82 1 83564"/>
                <a:gd name="f102" fmla="*/ f83 1 203602"/>
                <a:gd name="f103" fmla="*/ f84 1 83564"/>
                <a:gd name="f104" fmla="*/ f85 1 203602"/>
                <a:gd name="f105" fmla="*/ f86 1 83564"/>
                <a:gd name="f106" fmla="*/ f87 1 203602"/>
                <a:gd name="f107" fmla="*/ f88 1 83564"/>
                <a:gd name="f108" fmla="*/ f62 1 f69"/>
                <a:gd name="f109" fmla="*/ f63 1 f69"/>
                <a:gd name="f110" fmla="*/ f62 1 f70"/>
                <a:gd name="f111" fmla="*/ f64 1 f70"/>
                <a:gd name="f112" fmla="*/ f90 1 f69"/>
                <a:gd name="f113" fmla="*/ f91 1 f70"/>
                <a:gd name="f114" fmla="*/ f92 1 f69"/>
                <a:gd name="f115" fmla="*/ f93 1 f70"/>
                <a:gd name="f116" fmla="*/ f94 1 f69"/>
                <a:gd name="f117" fmla="*/ f95 1 f69"/>
                <a:gd name="f118" fmla="*/ f96 1 f69"/>
                <a:gd name="f119" fmla="*/ f97 1 f70"/>
                <a:gd name="f120" fmla="*/ f98 1 f69"/>
                <a:gd name="f121" fmla="*/ f99 1 f70"/>
                <a:gd name="f122" fmla="*/ f100 1 f69"/>
                <a:gd name="f123" fmla="*/ f101 1 f70"/>
                <a:gd name="f124" fmla="*/ f102 1 f69"/>
                <a:gd name="f125" fmla="*/ f103 1 f70"/>
                <a:gd name="f126" fmla="*/ f104 1 f69"/>
                <a:gd name="f127" fmla="*/ f105 1 f70"/>
                <a:gd name="f128" fmla="*/ f106 1 f69"/>
                <a:gd name="f129" fmla="*/ f107 1 f70"/>
                <a:gd name="f130" fmla="*/ f108 f60 1"/>
                <a:gd name="f131" fmla="*/ f109 f60 1"/>
                <a:gd name="f132" fmla="*/ f111 f61 1"/>
                <a:gd name="f133" fmla="*/ f110 f61 1"/>
                <a:gd name="f134" fmla="*/ f112 f60 1"/>
                <a:gd name="f135" fmla="*/ f113 f61 1"/>
                <a:gd name="f136" fmla="*/ f114 f60 1"/>
                <a:gd name="f137" fmla="*/ f115 f61 1"/>
                <a:gd name="f138" fmla="*/ f116 f60 1"/>
                <a:gd name="f139" fmla="*/ f117 f60 1"/>
                <a:gd name="f140" fmla="*/ f118 f60 1"/>
                <a:gd name="f141" fmla="*/ f119 f61 1"/>
                <a:gd name="f142" fmla="*/ f120 f60 1"/>
                <a:gd name="f143" fmla="*/ f121 f61 1"/>
                <a:gd name="f144" fmla="*/ f122 f60 1"/>
                <a:gd name="f145" fmla="*/ f123 f61 1"/>
                <a:gd name="f146" fmla="*/ f124 f60 1"/>
                <a:gd name="f147" fmla="*/ f125 f61 1"/>
                <a:gd name="f148" fmla="*/ f126 f60 1"/>
                <a:gd name="f149" fmla="*/ f127 f61 1"/>
                <a:gd name="f150" fmla="*/ f128 f60 1"/>
                <a:gd name="f151" fmla="*/ f12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9">
                  <a:pos x="f134" y="f135"/>
                </a:cxn>
                <a:cxn ang="f89">
                  <a:pos x="f136" y="f137"/>
                </a:cxn>
                <a:cxn ang="f89">
                  <a:pos x="f138" y="f137"/>
                </a:cxn>
                <a:cxn ang="f89">
                  <a:pos x="f139" y="f137"/>
                </a:cxn>
                <a:cxn ang="f89">
                  <a:pos x="f140" y="f141"/>
                </a:cxn>
                <a:cxn ang="f89">
                  <a:pos x="f142" y="f143"/>
                </a:cxn>
                <a:cxn ang="f89">
                  <a:pos x="f144" y="f145"/>
                </a:cxn>
                <a:cxn ang="f89">
                  <a:pos x="f146" y="f147"/>
                </a:cxn>
                <a:cxn ang="f89">
                  <a:pos x="f148" y="f149"/>
                </a:cxn>
                <a:cxn ang="f89">
                  <a:pos x="f150" y="f151"/>
                </a:cxn>
                <a:cxn ang="f89">
                  <a:pos x="f134" y="f135"/>
                </a:cxn>
              </a:cxnLst>
              <a:rect l="f130" t="f133" r="f131" b="f132"/>
              <a:pathLst>
                <a:path w="203602" h="83564">
                  <a:moveTo>
                    <a:pt x="f8" y="f9"/>
                  </a:moveTo>
                  <a:cubicBezTo>
                    <a:pt x="f10" y="f11"/>
                    <a:pt x="f12" y="f13"/>
                    <a:pt x="f5" y="f14"/>
                  </a:cubicBezTo>
                  <a:cubicBezTo>
                    <a:pt x="f15" y="f14"/>
                    <a:pt x="f8" y="f14"/>
                    <a:pt x="f16" y="f14"/>
                  </a:cubicBezTo>
                  <a:cubicBezTo>
                    <a:pt x="f17" y="f14"/>
                    <a:pt x="f18" y="f19"/>
                    <a:pt x="f20" y="f14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9"/>
                    <a:pt x="f52" y="f53"/>
                    <a:pt x="f54" y="f55"/>
                  </a:cubicBezTo>
                  <a:cubicBezTo>
                    <a:pt x="f56" y="f57"/>
                    <a:pt x="f58" y="f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7" name="Forma libre: forma 54">
              <a:extLst>
                <a:ext uri="{FF2B5EF4-FFF2-40B4-BE49-F238E27FC236}">
                  <a16:creationId xmlns:a16="http://schemas.microsoft.com/office/drawing/2014/main" id="{D38D7C50-69E2-4087-9577-9FE7A0973EE0}"/>
                </a:ext>
              </a:extLst>
            </p:cNvPr>
            <p:cNvSpPr/>
            <p:nvPr/>
          </p:nvSpPr>
          <p:spPr>
            <a:xfrm flipH="1">
              <a:off x="8604494" y="734903"/>
              <a:ext cx="31848" cy="180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724"/>
                <a:gd name="f7" fmla="val 34346"/>
                <a:gd name="f8" fmla="val 40150"/>
                <a:gd name="f9" fmla="val 30245"/>
                <a:gd name="f10" fmla="val 32340"/>
                <a:gd name="f11" fmla="val 20529"/>
                <a:gd name="f12" fmla="val 24529"/>
                <a:gd name="f13" fmla="val 10814"/>
                <a:gd name="f14" fmla="val 16528"/>
                <a:gd name="f15" fmla="val 908"/>
                <a:gd name="f16" fmla="val 25482"/>
                <a:gd name="f17" fmla="val -426"/>
                <a:gd name="f18" fmla="val 34721"/>
                <a:gd name="f19" fmla="val -1188"/>
                <a:gd name="f20" fmla="val 43198"/>
                <a:gd name="f21" fmla="val 5289"/>
                <a:gd name="f22" fmla="val 47103"/>
                <a:gd name="f23" fmla="val 8337"/>
                <a:gd name="f24" fmla="val 52818"/>
                <a:gd name="f25" fmla="val 9576"/>
                <a:gd name="f26" fmla="val 55676"/>
                <a:gd name="f27" fmla="val 13195"/>
                <a:gd name="f28" fmla="val 58724"/>
                <a:gd name="f29" fmla="val 17100"/>
                <a:gd name="f30" fmla="val 22815"/>
                <a:gd name="f31" fmla="val 27768"/>
                <a:gd name="f32" fmla="val 33483"/>
                <a:gd name="f33" fmla="val 55390"/>
                <a:gd name="f34" fmla="val 34436"/>
                <a:gd name="f35" fmla="val 50247"/>
                <a:gd name="f36" fmla="val 34341"/>
                <a:gd name="f37" fmla="val 38817"/>
                <a:gd name="f38" fmla="val 34150"/>
                <a:gd name="f39" fmla="val 27387"/>
                <a:gd name="f40" fmla="val 15957"/>
                <a:gd name="f41" fmla="val 34245"/>
                <a:gd name="f42" fmla="val 9575"/>
                <a:gd name="f43" fmla="val -807"/>
                <a:gd name="f44" fmla="val 50"/>
                <a:gd name="f45" fmla="val 19577"/>
                <a:gd name="f46" fmla="val 621"/>
                <a:gd name="f47" fmla="val 15481"/>
                <a:gd name="f48" fmla="val 3574"/>
                <a:gd name="f49" fmla="val 10719"/>
                <a:gd name="f50" fmla="val 7003"/>
                <a:gd name="f51" fmla="val 8528"/>
                <a:gd name="f52" fmla="val 9099"/>
                <a:gd name="f53" fmla="val 7194"/>
                <a:gd name="f54" fmla="val 14909"/>
                <a:gd name="f55" fmla="val 9195"/>
                <a:gd name="f56" fmla="val 17385"/>
                <a:gd name="f57" fmla="val 11576"/>
                <a:gd name="f58" fmla="val 22434"/>
                <a:gd name="f59" fmla="val 16338"/>
                <a:gd name="f60" fmla="val 26244"/>
                <a:gd name="f61" fmla="val 22529"/>
                <a:gd name="f62" fmla="val 30911"/>
                <a:gd name="f63" fmla="val 32721"/>
                <a:gd name="f64" fmla="val 29864"/>
                <a:gd name="f65" fmla="val 35578"/>
                <a:gd name="f66" fmla="val 31102"/>
                <a:gd name="f67" fmla="val 37864"/>
                <a:gd name="f68" fmla="val 38721"/>
                <a:gd name="f69" fmla="val 31959"/>
                <a:gd name="f70" fmla="val 39484"/>
                <a:gd name="f71" fmla="+- 0 0 -90"/>
                <a:gd name="f72" fmla="*/ f3 1 60724"/>
                <a:gd name="f73" fmla="*/ f4 1 34346"/>
                <a:gd name="f74" fmla="val f5"/>
                <a:gd name="f75" fmla="val f6"/>
                <a:gd name="f76" fmla="val f7"/>
                <a:gd name="f77" fmla="*/ f71 f0 1"/>
                <a:gd name="f78" fmla="+- f76 0 f74"/>
                <a:gd name="f79" fmla="+- f75 0 f74"/>
                <a:gd name="f80" fmla="*/ f77 1 f2"/>
                <a:gd name="f81" fmla="*/ f79 1 60724"/>
                <a:gd name="f82" fmla="*/ f78 1 34346"/>
                <a:gd name="f83" fmla="*/ 40150 f79 1"/>
                <a:gd name="f84" fmla="*/ 30245 f78 1"/>
                <a:gd name="f85" fmla="*/ 16528 f79 1"/>
                <a:gd name="f86" fmla="*/ 908 f78 1"/>
                <a:gd name="f87" fmla="*/ 43198 f79 1"/>
                <a:gd name="f88" fmla="*/ 5289 f78 1"/>
                <a:gd name="f89" fmla="*/ 55676 f79 1"/>
                <a:gd name="f90" fmla="*/ 13195 f78 1"/>
                <a:gd name="f91" fmla="*/ 60724 f79 1"/>
                <a:gd name="f92" fmla="*/ 27768 f78 1"/>
                <a:gd name="f93" fmla="*/ 50247 f79 1"/>
                <a:gd name="f94" fmla="*/ 34341 f78 1"/>
                <a:gd name="f95" fmla="*/ 15957 f79 1"/>
                <a:gd name="f96" fmla="*/ 34245 f78 1"/>
                <a:gd name="f97" fmla="*/ 50 f79 1"/>
                <a:gd name="f98" fmla="*/ 19577 f78 1"/>
                <a:gd name="f99" fmla="*/ 7003 f79 1"/>
                <a:gd name="f100" fmla="*/ 8528 f78 1"/>
                <a:gd name="f101" fmla="*/ 17385 f79 1"/>
                <a:gd name="f102" fmla="*/ 11576 f78 1"/>
                <a:gd name="f103" fmla="*/ 30911 f79 1"/>
                <a:gd name="f104" fmla="*/ 37864 f79 1"/>
                <a:gd name="f105" fmla="*/ 32721 f78 1"/>
                <a:gd name="f106" fmla="+- f80 0 f1"/>
                <a:gd name="f107" fmla="*/ f83 1 60724"/>
                <a:gd name="f108" fmla="*/ f84 1 34346"/>
                <a:gd name="f109" fmla="*/ f85 1 60724"/>
                <a:gd name="f110" fmla="*/ f86 1 34346"/>
                <a:gd name="f111" fmla="*/ f87 1 60724"/>
                <a:gd name="f112" fmla="*/ f88 1 34346"/>
                <a:gd name="f113" fmla="*/ f89 1 60724"/>
                <a:gd name="f114" fmla="*/ f90 1 34346"/>
                <a:gd name="f115" fmla="*/ f91 1 60724"/>
                <a:gd name="f116" fmla="*/ f92 1 34346"/>
                <a:gd name="f117" fmla="*/ f93 1 60724"/>
                <a:gd name="f118" fmla="*/ f94 1 34346"/>
                <a:gd name="f119" fmla="*/ f95 1 60724"/>
                <a:gd name="f120" fmla="*/ f96 1 34346"/>
                <a:gd name="f121" fmla="*/ f97 1 60724"/>
                <a:gd name="f122" fmla="*/ f98 1 34346"/>
                <a:gd name="f123" fmla="*/ f99 1 60724"/>
                <a:gd name="f124" fmla="*/ f100 1 34346"/>
                <a:gd name="f125" fmla="*/ f101 1 60724"/>
                <a:gd name="f126" fmla="*/ f102 1 34346"/>
                <a:gd name="f127" fmla="*/ f103 1 60724"/>
                <a:gd name="f128" fmla="*/ f104 1 60724"/>
                <a:gd name="f129" fmla="*/ f105 1 34346"/>
                <a:gd name="f130" fmla="*/ f74 1 f81"/>
                <a:gd name="f131" fmla="*/ f75 1 f81"/>
                <a:gd name="f132" fmla="*/ f74 1 f82"/>
                <a:gd name="f133" fmla="*/ f76 1 f82"/>
                <a:gd name="f134" fmla="*/ f107 1 f81"/>
                <a:gd name="f135" fmla="*/ f108 1 f82"/>
                <a:gd name="f136" fmla="*/ f109 1 f81"/>
                <a:gd name="f137" fmla="*/ f110 1 f82"/>
                <a:gd name="f138" fmla="*/ f111 1 f81"/>
                <a:gd name="f139" fmla="*/ f112 1 f82"/>
                <a:gd name="f140" fmla="*/ f113 1 f81"/>
                <a:gd name="f141" fmla="*/ f114 1 f82"/>
                <a:gd name="f142" fmla="*/ f115 1 f81"/>
                <a:gd name="f143" fmla="*/ f116 1 f82"/>
                <a:gd name="f144" fmla="*/ f117 1 f81"/>
                <a:gd name="f145" fmla="*/ f118 1 f82"/>
                <a:gd name="f146" fmla="*/ f119 1 f81"/>
                <a:gd name="f147" fmla="*/ f120 1 f82"/>
                <a:gd name="f148" fmla="*/ f121 1 f81"/>
                <a:gd name="f149" fmla="*/ f122 1 f82"/>
                <a:gd name="f150" fmla="*/ f123 1 f81"/>
                <a:gd name="f151" fmla="*/ f124 1 f82"/>
                <a:gd name="f152" fmla="*/ f125 1 f81"/>
                <a:gd name="f153" fmla="*/ f126 1 f82"/>
                <a:gd name="f154" fmla="*/ f127 1 f81"/>
                <a:gd name="f155" fmla="*/ f128 1 f81"/>
                <a:gd name="f156" fmla="*/ f129 1 f82"/>
                <a:gd name="f157" fmla="*/ f130 f72 1"/>
                <a:gd name="f158" fmla="*/ f131 f72 1"/>
                <a:gd name="f159" fmla="*/ f133 f73 1"/>
                <a:gd name="f160" fmla="*/ f132 f73 1"/>
                <a:gd name="f161" fmla="*/ f134 f72 1"/>
                <a:gd name="f162" fmla="*/ f135 f73 1"/>
                <a:gd name="f163" fmla="*/ f136 f72 1"/>
                <a:gd name="f164" fmla="*/ f137 f73 1"/>
                <a:gd name="f165" fmla="*/ f138 f72 1"/>
                <a:gd name="f166" fmla="*/ f139 f73 1"/>
                <a:gd name="f167" fmla="*/ f140 f72 1"/>
                <a:gd name="f168" fmla="*/ f141 f73 1"/>
                <a:gd name="f169" fmla="*/ f142 f72 1"/>
                <a:gd name="f170" fmla="*/ f143 f73 1"/>
                <a:gd name="f171" fmla="*/ f144 f72 1"/>
                <a:gd name="f172" fmla="*/ f145 f73 1"/>
                <a:gd name="f173" fmla="*/ f146 f72 1"/>
                <a:gd name="f174" fmla="*/ f147 f73 1"/>
                <a:gd name="f175" fmla="*/ f148 f72 1"/>
                <a:gd name="f176" fmla="*/ f149 f73 1"/>
                <a:gd name="f177" fmla="*/ f150 f72 1"/>
                <a:gd name="f178" fmla="*/ f151 f73 1"/>
                <a:gd name="f179" fmla="*/ f152 f72 1"/>
                <a:gd name="f180" fmla="*/ f153 f73 1"/>
                <a:gd name="f181" fmla="*/ f154 f72 1"/>
                <a:gd name="f182" fmla="*/ f155 f72 1"/>
                <a:gd name="f183" fmla="*/ f156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6">
                  <a:pos x="f161" y="f162"/>
                </a:cxn>
                <a:cxn ang="f106">
                  <a:pos x="f163" y="f164"/>
                </a:cxn>
                <a:cxn ang="f106">
                  <a:pos x="f165" y="f166"/>
                </a:cxn>
                <a:cxn ang="f106">
                  <a:pos x="f167" y="f168"/>
                </a:cxn>
                <a:cxn ang="f106">
                  <a:pos x="f169" y="f170"/>
                </a:cxn>
                <a:cxn ang="f106">
                  <a:pos x="f171" y="f172"/>
                </a:cxn>
                <a:cxn ang="f106">
                  <a:pos x="f173" y="f174"/>
                </a:cxn>
                <a:cxn ang="f106">
                  <a:pos x="f175" y="f176"/>
                </a:cxn>
                <a:cxn ang="f106">
                  <a:pos x="f177" y="f178"/>
                </a:cxn>
                <a:cxn ang="f106">
                  <a:pos x="f179" y="f180"/>
                </a:cxn>
                <a:cxn ang="f106">
                  <a:pos x="f181" y="f170"/>
                </a:cxn>
                <a:cxn ang="f106">
                  <a:pos x="f182" y="f183"/>
                </a:cxn>
                <a:cxn ang="f106">
                  <a:pos x="f161" y="f162"/>
                </a:cxn>
              </a:cxnLst>
              <a:rect l="f157" t="f160" r="f158" b="f159"/>
              <a:pathLst>
                <a:path w="60724" h="34346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6" y="f30"/>
                    <a:pt x="f6" y="f31"/>
                  </a:cubicBezTo>
                  <a:cubicBezTo>
                    <a:pt x="f6" y="f32"/>
                    <a:pt x="f33" y="f34"/>
                    <a:pt x="f35" y="f36"/>
                  </a:cubicBezTo>
                  <a:cubicBezTo>
                    <a:pt x="f37" y="f38"/>
                    <a:pt x="f39" y="f36"/>
                    <a:pt x="f40" y="f41"/>
                  </a:cubicBezTo>
                  <a:cubicBezTo>
                    <a:pt x="f42" y="f41"/>
                    <a:pt x="f43" y="f16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31"/>
                  </a:cubicBezTo>
                  <a:cubicBezTo>
                    <a:pt x="f63" y="f64"/>
                    <a:pt x="f65" y="f66"/>
                    <a:pt x="f67" y="f63"/>
                  </a:cubicBezTo>
                  <a:cubicBezTo>
                    <a:pt x="f68" y="f69"/>
                    <a:pt x="f70" y="f66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8" name="Forma libre: forma 55">
              <a:extLst>
                <a:ext uri="{FF2B5EF4-FFF2-40B4-BE49-F238E27FC236}">
                  <a16:creationId xmlns:a16="http://schemas.microsoft.com/office/drawing/2014/main" id="{60C15999-DFD2-4585-8123-A767C76F5986}"/>
                </a:ext>
              </a:extLst>
            </p:cNvPr>
            <p:cNvSpPr/>
            <p:nvPr/>
          </p:nvSpPr>
          <p:spPr>
            <a:xfrm flipH="1">
              <a:off x="8650699" y="47073"/>
              <a:ext cx="9966" cy="120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003"/>
                <a:gd name="f7" fmla="val 23022"/>
                <a:gd name="f8" fmla="val 7334"/>
                <a:gd name="f9" fmla="val 18718"/>
                <a:gd name="f10" fmla="val 16097"/>
                <a:gd name="f11" fmla="val 11955"/>
                <a:gd name="f12" fmla="val 24289"/>
                <a:gd name="f13" fmla="val 7097"/>
                <a:gd name="f14" fmla="val 22860"/>
                <a:gd name="f15" fmla="val 4049"/>
                <a:gd name="f16" fmla="val 22003"/>
                <a:gd name="f17" fmla="val -523"/>
                <a:gd name="f18" fmla="val 16192"/>
                <a:gd name="f19" fmla="val 49"/>
                <a:gd name="f20" fmla="val 15145"/>
                <a:gd name="f21" fmla="val 3192"/>
                <a:gd name="f22" fmla="val 9620"/>
                <a:gd name="f23" fmla="val 7669"/>
                <a:gd name="f24" fmla="val 4953"/>
                <a:gd name="f25" fmla="val 11765"/>
                <a:gd name="f26" fmla="val 14622"/>
                <a:gd name="f27" fmla="val 2858"/>
                <a:gd name="f28" fmla="val 17480"/>
                <a:gd name="f29" fmla="val 5715"/>
                <a:gd name="f30" fmla="+- 0 0 -90"/>
                <a:gd name="f31" fmla="*/ f3 1 19003"/>
                <a:gd name="f32" fmla="*/ f4 1 23022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19003"/>
                <a:gd name="f41" fmla="*/ f37 1 23022"/>
                <a:gd name="f42" fmla="*/ 19003 f38 1"/>
                <a:gd name="f43" fmla="*/ 7334 f37 1"/>
                <a:gd name="f44" fmla="*/ 7097 f38 1"/>
                <a:gd name="f45" fmla="*/ 22860 f37 1"/>
                <a:gd name="f46" fmla="*/ 49 f38 1"/>
                <a:gd name="f47" fmla="*/ 15145 f37 1"/>
                <a:gd name="f48" fmla="*/ 11765 f38 1"/>
                <a:gd name="f49" fmla="*/ 0 f37 1"/>
                <a:gd name="f50" fmla="+- f39 0 f1"/>
                <a:gd name="f51" fmla="*/ f42 1 19003"/>
                <a:gd name="f52" fmla="*/ f43 1 23022"/>
                <a:gd name="f53" fmla="*/ f44 1 19003"/>
                <a:gd name="f54" fmla="*/ f45 1 23022"/>
                <a:gd name="f55" fmla="*/ f46 1 19003"/>
                <a:gd name="f56" fmla="*/ f47 1 23022"/>
                <a:gd name="f57" fmla="*/ f48 1 19003"/>
                <a:gd name="f58" fmla="*/ f49 1 23022"/>
                <a:gd name="f59" fmla="*/ f33 1 f40"/>
                <a:gd name="f60" fmla="*/ f34 1 f40"/>
                <a:gd name="f61" fmla="*/ f33 1 f41"/>
                <a:gd name="f62" fmla="*/ f35 1 f41"/>
                <a:gd name="f63" fmla="*/ f51 1 f40"/>
                <a:gd name="f64" fmla="*/ f52 1 f41"/>
                <a:gd name="f65" fmla="*/ f53 1 f40"/>
                <a:gd name="f66" fmla="*/ f54 1 f41"/>
                <a:gd name="f67" fmla="*/ f55 1 f40"/>
                <a:gd name="f68" fmla="*/ f56 1 f41"/>
                <a:gd name="f69" fmla="*/ f57 1 f40"/>
                <a:gd name="f70" fmla="*/ f58 1 f41"/>
                <a:gd name="f71" fmla="*/ f59 f31 1"/>
                <a:gd name="f72" fmla="*/ f60 f31 1"/>
                <a:gd name="f73" fmla="*/ f62 f32 1"/>
                <a:gd name="f74" fmla="*/ f61 f32 1"/>
                <a:gd name="f75" fmla="*/ f63 f31 1"/>
                <a:gd name="f76" fmla="*/ f64 f32 1"/>
                <a:gd name="f77" fmla="*/ f65 f31 1"/>
                <a:gd name="f78" fmla="*/ f66 f32 1"/>
                <a:gd name="f79" fmla="*/ f67 f31 1"/>
                <a:gd name="f80" fmla="*/ f68 f32 1"/>
                <a:gd name="f81" fmla="*/ f69 f31 1"/>
                <a:gd name="f82" fmla="*/ f70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75" y="f76"/>
                </a:cxn>
                <a:cxn ang="f50">
                  <a:pos x="f77" y="f78"/>
                </a:cxn>
                <a:cxn ang="f50">
                  <a:pos x="f79" y="f80"/>
                </a:cxn>
                <a:cxn ang="f50">
                  <a:pos x="f81" y="f82"/>
                </a:cxn>
                <a:cxn ang="f50">
                  <a:pos x="f75" y="f76"/>
                </a:cxn>
              </a:cxnLst>
              <a:rect l="f71" t="f74" r="f72" b="f73"/>
              <a:pathLst>
                <a:path w="19003" h="23022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5"/>
                  </a:cubicBezTo>
                  <a:cubicBezTo>
                    <a:pt x="f26" y="f27"/>
                    <a:pt x="f28" y="f29"/>
                    <a:pt x="f6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9" name="Forma libre: forma 56">
              <a:extLst>
                <a:ext uri="{FF2B5EF4-FFF2-40B4-BE49-F238E27FC236}">
                  <a16:creationId xmlns:a16="http://schemas.microsoft.com/office/drawing/2014/main" id="{DD1FD155-1563-4DD1-B8BD-C7D56CD40B60}"/>
                </a:ext>
              </a:extLst>
            </p:cNvPr>
            <p:cNvSpPr/>
            <p:nvPr/>
          </p:nvSpPr>
          <p:spPr>
            <a:xfrm flipH="1">
              <a:off x="8635520" y="747613"/>
              <a:ext cx="11987" cy="49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859"/>
                <a:gd name="f7" fmla="val 9441"/>
                <a:gd name="f8" fmla="val 21717"/>
                <a:gd name="f9" fmla="val 14954"/>
                <a:gd name="f10" fmla="val 8287"/>
                <a:gd name="f11" fmla="val 1524"/>
                <a:gd name="f12" fmla="val 1048"/>
                <a:gd name="f13" fmla="val 8774"/>
                <a:gd name="f14" fmla="val 476"/>
                <a:gd name="f15" fmla="val 8108"/>
                <a:gd name="f16" fmla="val 7441"/>
                <a:gd name="f17" fmla="val 3143"/>
                <a:gd name="f18" fmla="val 4774"/>
                <a:gd name="f19" fmla="val 6572"/>
                <a:gd name="f20" fmla="val -274"/>
                <a:gd name="f21" fmla="val 9525"/>
                <a:gd name="f22" fmla="val 12"/>
                <a:gd name="f23" fmla="val 14192"/>
                <a:gd name="f24" fmla="val 488"/>
                <a:gd name="f25" fmla="val 18479"/>
                <a:gd name="f26" fmla="val 4488"/>
                <a:gd name="f27" fmla="val 22860"/>
                <a:gd name="f28" fmla="val 6965"/>
                <a:gd name="f29" fmla="val 22384"/>
                <a:gd name="f30" fmla="val 7822"/>
                <a:gd name="f31" fmla="val 22003"/>
                <a:gd name="f32" fmla="val 8679"/>
                <a:gd name="f33" fmla="+- 0 0 -90"/>
                <a:gd name="f34" fmla="*/ f3 1 22859"/>
                <a:gd name="f35" fmla="*/ f4 1 9441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22859"/>
                <a:gd name="f44" fmla="*/ f40 1 9441"/>
                <a:gd name="f45" fmla="*/ 21717 f41 1"/>
                <a:gd name="f46" fmla="*/ 9441 f40 1"/>
                <a:gd name="f47" fmla="*/ 1524 f41 1"/>
                <a:gd name="f48" fmla="*/ 0 f41 1"/>
                <a:gd name="f49" fmla="*/ 7441 f40 1"/>
                <a:gd name="f50" fmla="*/ 9525 f41 1"/>
                <a:gd name="f51" fmla="*/ 12 f40 1"/>
                <a:gd name="f52" fmla="*/ 22860 f41 1"/>
                <a:gd name="f53" fmla="*/ 6965 f40 1"/>
                <a:gd name="f54" fmla="+- f42 0 f1"/>
                <a:gd name="f55" fmla="*/ f45 1 22859"/>
                <a:gd name="f56" fmla="*/ f46 1 9441"/>
                <a:gd name="f57" fmla="*/ f47 1 22859"/>
                <a:gd name="f58" fmla="*/ f48 1 22859"/>
                <a:gd name="f59" fmla="*/ f49 1 9441"/>
                <a:gd name="f60" fmla="*/ f50 1 22859"/>
                <a:gd name="f61" fmla="*/ f51 1 9441"/>
                <a:gd name="f62" fmla="*/ f52 1 22859"/>
                <a:gd name="f63" fmla="*/ f53 1 9441"/>
                <a:gd name="f64" fmla="*/ f36 1 f43"/>
                <a:gd name="f65" fmla="*/ f37 1 f43"/>
                <a:gd name="f66" fmla="*/ f36 1 f44"/>
                <a:gd name="f67" fmla="*/ f38 1 f44"/>
                <a:gd name="f68" fmla="*/ f55 1 f43"/>
                <a:gd name="f69" fmla="*/ f56 1 f44"/>
                <a:gd name="f70" fmla="*/ f57 1 f43"/>
                <a:gd name="f71" fmla="*/ f58 1 f43"/>
                <a:gd name="f72" fmla="*/ f59 1 f44"/>
                <a:gd name="f73" fmla="*/ f60 1 f43"/>
                <a:gd name="f74" fmla="*/ f61 1 f44"/>
                <a:gd name="f75" fmla="*/ f62 1 f43"/>
                <a:gd name="f76" fmla="*/ f63 1 f44"/>
                <a:gd name="f77" fmla="*/ f64 f34 1"/>
                <a:gd name="f78" fmla="*/ f65 f34 1"/>
                <a:gd name="f79" fmla="*/ f67 f35 1"/>
                <a:gd name="f80" fmla="*/ f66 f35 1"/>
                <a:gd name="f81" fmla="*/ f68 f34 1"/>
                <a:gd name="f82" fmla="*/ f69 f35 1"/>
                <a:gd name="f83" fmla="*/ f70 f34 1"/>
                <a:gd name="f84" fmla="*/ f71 f34 1"/>
                <a:gd name="f85" fmla="*/ f72 f35 1"/>
                <a:gd name="f86" fmla="*/ f73 f34 1"/>
                <a:gd name="f87" fmla="*/ f74 f35 1"/>
                <a:gd name="f88" fmla="*/ f75 f34 1"/>
                <a:gd name="f89" fmla="*/ f76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81" y="f82"/>
                </a:cxn>
                <a:cxn ang="f54">
                  <a:pos x="f83" y="f82"/>
                </a:cxn>
                <a:cxn ang="f54">
                  <a:pos x="f84" y="f85"/>
                </a:cxn>
                <a:cxn ang="f54">
                  <a:pos x="f86" y="f87"/>
                </a:cxn>
                <a:cxn ang="f54">
                  <a:pos x="f88" y="f89"/>
                </a:cxn>
                <a:cxn ang="f54">
                  <a:pos x="f81" y="f82"/>
                </a:cxn>
              </a:cxnLst>
              <a:rect l="f77" t="f80" r="f78" b="f79"/>
              <a:pathLst>
                <a:path w="22859" h="9441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14" y="f15"/>
                    <a:pt x="f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8" y="f7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0" name="Forma libre: forma 57">
              <a:extLst>
                <a:ext uri="{FF2B5EF4-FFF2-40B4-BE49-F238E27FC236}">
                  <a16:creationId xmlns:a16="http://schemas.microsoft.com/office/drawing/2014/main" id="{537A6DB3-7525-4CA8-B3EE-E67FA6014B32}"/>
                </a:ext>
              </a:extLst>
            </p:cNvPr>
            <p:cNvSpPr/>
            <p:nvPr/>
          </p:nvSpPr>
          <p:spPr>
            <a:xfrm flipH="1">
              <a:off x="8276371" y="459879"/>
              <a:ext cx="88075" cy="755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7925"/>
                <a:gd name="f7" fmla="val 144091"/>
                <a:gd name="f8" fmla="val 167926"/>
                <a:gd name="f9" fmla="val 58555"/>
                <a:gd name="f10" fmla="val 152209"/>
                <a:gd name="f11" fmla="val 49602"/>
                <a:gd name="f12" fmla="val 136874"/>
                <a:gd name="f13" fmla="val 40838"/>
                <a:gd name="f14" fmla="val 121539"/>
                <a:gd name="f15" fmla="val 32076"/>
                <a:gd name="f16" fmla="val 120872"/>
                <a:gd name="f17" fmla="val 32838"/>
                <a:gd name="f18" fmla="val 120301"/>
                <a:gd name="f19" fmla="val 33600"/>
                <a:gd name="f20" fmla="val 119634"/>
                <a:gd name="f21" fmla="val 34362"/>
                <a:gd name="f22" fmla="val 120396"/>
                <a:gd name="f23" fmla="val 35981"/>
                <a:gd name="f24" fmla="val 121063"/>
                <a:gd name="f25" fmla="val 37600"/>
                <a:gd name="f26" fmla="val 121825"/>
                <a:gd name="f27" fmla="val 39219"/>
                <a:gd name="f28" fmla="val 136398"/>
                <a:gd name="f29" fmla="val 67413"/>
                <a:gd name="f30" fmla="val 136588"/>
                <a:gd name="f31" fmla="val 95417"/>
                <a:gd name="f32" fmla="val 118872"/>
                <a:gd name="f33" fmla="val 122087"/>
                <a:gd name="f34" fmla="val 99632"/>
                <a:gd name="f35" fmla="val 151138"/>
                <a:gd name="f36" fmla="val 60865"/>
                <a:gd name="f37" fmla="val 151424"/>
                <a:gd name="f38" fmla="val 40862"/>
                <a:gd name="f39" fmla="val 122944"/>
                <a:gd name="f40" fmla="val 24765"/>
                <a:gd name="f41" fmla="val 99894"/>
                <a:gd name="f42" fmla="val 23526"/>
                <a:gd name="f43" fmla="val 74843"/>
                <a:gd name="f44" fmla="val 32766"/>
                <a:gd name="f45" fmla="val 48840"/>
                <a:gd name="f46" fmla="val 33623"/>
                <a:gd name="f47" fmla="val 46363"/>
                <a:gd name="f48" fmla="val 34766"/>
                <a:gd name="f49" fmla="val 43982"/>
                <a:gd name="f50" fmla="val 35814"/>
                <a:gd name="f51" fmla="val 41505"/>
                <a:gd name="f52" fmla="val 35909"/>
                <a:gd name="f53" fmla="val 41315"/>
                <a:gd name="f54" fmla="val 35719"/>
                <a:gd name="f55" fmla="val 40934"/>
                <a:gd name="f56" fmla="val 35528"/>
                <a:gd name="f57" fmla="val 39600"/>
                <a:gd name="f58" fmla="val 24479"/>
                <a:gd name="f59" fmla="val 40553"/>
                <a:gd name="f60" fmla="val 13240"/>
                <a:gd name="f61" fmla="val 41601"/>
                <a:gd name="f62" fmla="val 42839"/>
                <a:gd name="f63" fmla="val 2095"/>
                <a:gd name="f64" fmla="val 37981"/>
                <a:gd name="f65" fmla="val 3143"/>
                <a:gd name="f66" fmla="val 34171"/>
                <a:gd name="f67" fmla="val 5239"/>
                <a:gd name="f68" fmla="val 31123"/>
                <a:gd name="f69" fmla="val 18479"/>
                <a:gd name="f70" fmla="val 11978"/>
                <a:gd name="f71" fmla="val 36957"/>
                <a:gd name="f72" fmla="val 738"/>
                <a:gd name="f73" fmla="val 60007"/>
                <a:gd name="f74" fmla="val 71"/>
                <a:gd name="f75" fmla="val 103061"/>
                <a:gd name="f76" fmla="val -1167"/>
                <a:gd name="f77" fmla="val 139065"/>
                <a:gd name="f78" fmla="val 13597"/>
                <a:gd name="f79" fmla="val 163925"/>
                <a:gd name="f80" fmla="val 50459"/>
                <a:gd name="f81" fmla="val 165259"/>
                <a:gd name="f82" fmla="val 52364"/>
                <a:gd name="f83" fmla="val 166401"/>
                <a:gd name="f84" fmla="val 54459"/>
                <a:gd name="f85" fmla="val 167640"/>
                <a:gd name="f86" fmla="val 56460"/>
                <a:gd name="f87" fmla="val 168021"/>
                <a:gd name="f88" fmla="val 56745"/>
                <a:gd name="f89" fmla="val 167830"/>
                <a:gd name="f90" fmla="val 57507"/>
                <a:gd name="f91" fmla="val 100108"/>
                <a:gd name="f92" fmla="val 78558"/>
                <a:gd name="f93" fmla="val 96298"/>
                <a:gd name="f94" fmla="val 69318"/>
                <a:gd name="f95" fmla="val 93916"/>
                <a:gd name="f96" fmla="val 60651"/>
                <a:gd name="f97" fmla="val 89345"/>
                <a:gd name="f98" fmla="val 53507"/>
                <a:gd name="f99" fmla="val 84201"/>
                <a:gd name="f100" fmla="val 45506"/>
                <a:gd name="f101" fmla="val 76581"/>
                <a:gd name="f102" fmla="val 45887"/>
                <a:gd name="f103" fmla="val 70199"/>
                <a:gd name="f104" fmla="val 52935"/>
                <a:gd name="f105" fmla="val 58769"/>
                <a:gd name="f106" fmla="val 65318"/>
                <a:gd name="f107" fmla="val 58864"/>
                <a:gd name="f108" fmla="val 92178"/>
                <a:gd name="f109" fmla="val 70390"/>
                <a:gd name="f110" fmla="val 104561"/>
                <a:gd name="f111" fmla="val 76485"/>
                <a:gd name="f112" fmla="val 111228"/>
                <a:gd name="f113" fmla="val 84106"/>
                <a:gd name="f114" fmla="val 111800"/>
                <a:gd name="f115" fmla="val 89059"/>
                <a:gd name="f116" fmla="val 104180"/>
                <a:gd name="f117" fmla="val 93821"/>
                <a:gd name="f118" fmla="val 96560"/>
                <a:gd name="f119" fmla="val 96393"/>
                <a:gd name="f120" fmla="val 87416"/>
                <a:gd name="f121" fmla="+- 0 0 -90"/>
                <a:gd name="f122" fmla="*/ f3 1 167925"/>
                <a:gd name="f123" fmla="*/ f4 1 144091"/>
                <a:gd name="f124" fmla="val f5"/>
                <a:gd name="f125" fmla="val f6"/>
                <a:gd name="f126" fmla="val f7"/>
                <a:gd name="f127" fmla="*/ f121 f0 1"/>
                <a:gd name="f128" fmla="+- f126 0 f124"/>
                <a:gd name="f129" fmla="+- f125 0 f124"/>
                <a:gd name="f130" fmla="*/ f127 1 f2"/>
                <a:gd name="f131" fmla="*/ f129 1 167925"/>
                <a:gd name="f132" fmla="*/ f128 1 144091"/>
                <a:gd name="f133" fmla="*/ 167926 f129 1"/>
                <a:gd name="f134" fmla="*/ 58555 f128 1"/>
                <a:gd name="f135" fmla="*/ 121539 f129 1"/>
                <a:gd name="f136" fmla="*/ 32076 f128 1"/>
                <a:gd name="f137" fmla="*/ 119634 f129 1"/>
                <a:gd name="f138" fmla="*/ 34362 f128 1"/>
                <a:gd name="f139" fmla="*/ 121825 f129 1"/>
                <a:gd name="f140" fmla="*/ 39219 f128 1"/>
                <a:gd name="f141" fmla="*/ 118872 f129 1"/>
                <a:gd name="f142" fmla="*/ 122087 f128 1"/>
                <a:gd name="f143" fmla="*/ 40862 f129 1"/>
                <a:gd name="f144" fmla="*/ 122944 f128 1"/>
                <a:gd name="f145" fmla="*/ 32766 f129 1"/>
                <a:gd name="f146" fmla="*/ 48840 f128 1"/>
                <a:gd name="f147" fmla="*/ 35814 f129 1"/>
                <a:gd name="f148" fmla="*/ 41505 f128 1"/>
                <a:gd name="f149" fmla="*/ 35528 f129 1"/>
                <a:gd name="f150" fmla="*/ 39600 f128 1"/>
                <a:gd name="f151" fmla="*/ 0 f129 1"/>
                <a:gd name="f152" fmla="*/ 42839 f128 1"/>
                <a:gd name="f153" fmla="*/ 5239 f129 1"/>
                <a:gd name="f154" fmla="*/ 31123 f128 1"/>
                <a:gd name="f155" fmla="*/ 60007 f129 1"/>
                <a:gd name="f156" fmla="*/ 71 f128 1"/>
                <a:gd name="f157" fmla="*/ 163925 f129 1"/>
                <a:gd name="f158" fmla="*/ 50459 f128 1"/>
                <a:gd name="f159" fmla="*/ 167640 f129 1"/>
                <a:gd name="f160" fmla="*/ 56460 f128 1"/>
                <a:gd name="f161" fmla="*/ 100108 f129 1"/>
                <a:gd name="f162" fmla="*/ 78558 f128 1"/>
                <a:gd name="f163" fmla="*/ 89345 f129 1"/>
                <a:gd name="f164" fmla="*/ 53507 f128 1"/>
                <a:gd name="f165" fmla="*/ 70199 f129 1"/>
                <a:gd name="f166" fmla="*/ 52935 f128 1"/>
                <a:gd name="f167" fmla="*/ 70390 f129 1"/>
                <a:gd name="f168" fmla="*/ 104561 f128 1"/>
                <a:gd name="f169" fmla="*/ 89059 f129 1"/>
                <a:gd name="f170" fmla="*/ 104180 f128 1"/>
                <a:gd name="f171" fmla="+- f130 0 f1"/>
                <a:gd name="f172" fmla="*/ f133 1 167925"/>
                <a:gd name="f173" fmla="*/ f134 1 144091"/>
                <a:gd name="f174" fmla="*/ f135 1 167925"/>
                <a:gd name="f175" fmla="*/ f136 1 144091"/>
                <a:gd name="f176" fmla="*/ f137 1 167925"/>
                <a:gd name="f177" fmla="*/ f138 1 144091"/>
                <a:gd name="f178" fmla="*/ f139 1 167925"/>
                <a:gd name="f179" fmla="*/ f140 1 144091"/>
                <a:gd name="f180" fmla="*/ f141 1 167925"/>
                <a:gd name="f181" fmla="*/ f142 1 144091"/>
                <a:gd name="f182" fmla="*/ f143 1 167925"/>
                <a:gd name="f183" fmla="*/ f144 1 144091"/>
                <a:gd name="f184" fmla="*/ f145 1 167925"/>
                <a:gd name="f185" fmla="*/ f146 1 144091"/>
                <a:gd name="f186" fmla="*/ f147 1 167925"/>
                <a:gd name="f187" fmla="*/ f148 1 144091"/>
                <a:gd name="f188" fmla="*/ f149 1 167925"/>
                <a:gd name="f189" fmla="*/ f150 1 144091"/>
                <a:gd name="f190" fmla="*/ f151 1 167925"/>
                <a:gd name="f191" fmla="*/ f152 1 144091"/>
                <a:gd name="f192" fmla="*/ f153 1 167925"/>
                <a:gd name="f193" fmla="*/ f154 1 144091"/>
                <a:gd name="f194" fmla="*/ f155 1 167925"/>
                <a:gd name="f195" fmla="*/ f156 1 144091"/>
                <a:gd name="f196" fmla="*/ f157 1 167925"/>
                <a:gd name="f197" fmla="*/ f158 1 144091"/>
                <a:gd name="f198" fmla="*/ f159 1 167925"/>
                <a:gd name="f199" fmla="*/ f160 1 144091"/>
                <a:gd name="f200" fmla="*/ f161 1 167925"/>
                <a:gd name="f201" fmla="*/ f162 1 144091"/>
                <a:gd name="f202" fmla="*/ f163 1 167925"/>
                <a:gd name="f203" fmla="*/ f164 1 144091"/>
                <a:gd name="f204" fmla="*/ f165 1 167925"/>
                <a:gd name="f205" fmla="*/ f166 1 144091"/>
                <a:gd name="f206" fmla="*/ f167 1 167925"/>
                <a:gd name="f207" fmla="*/ f168 1 144091"/>
                <a:gd name="f208" fmla="*/ f169 1 167925"/>
                <a:gd name="f209" fmla="*/ f170 1 144091"/>
                <a:gd name="f210" fmla="*/ f124 1 f131"/>
                <a:gd name="f211" fmla="*/ f125 1 f131"/>
                <a:gd name="f212" fmla="*/ f124 1 f132"/>
                <a:gd name="f213" fmla="*/ f126 1 f132"/>
                <a:gd name="f214" fmla="*/ f172 1 f131"/>
                <a:gd name="f215" fmla="*/ f173 1 f132"/>
                <a:gd name="f216" fmla="*/ f174 1 f131"/>
                <a:gd name="f217" fmla="*/ f175 1 f132"/>
                <a:gd name="f218" fmla="*/ f176 1 f131"/>
                <a:gd name="f219" fmla="*/ f177 1 f132"/>
                <a:gd name="f220" fmla="*/ f178 1 f131"/>
                <a:gd name="f221" fmla="*/ f179 1 f132"/>
                <a:gd name="f222" fmla="*/ f180 1 f131"/>
                <a:gd name="f223" fmla="*/ f181 1 f132"/>
                <a:gd name="f224" fmla="*/ f182 1 f131"/>
                <a:gd name="f225" fmla="*/ f183 1 f132"/>
                <a:gd name="f226" fmla="*/ f184 1 f131"/>
                <a:gd name="f227" fmla="*/ f185 1 f132"/>
                <a:gd name="f228" fmla="*/ f186 1 f131"/>
                <a:gd name="f229" fmla="*/ f187 1 f132"/>
                <a:gd name="f230" fmla="*/ f188 1 f131"/>
                <a:gd name="f231" fmla="*/ f189 1 f132"/>
                <a:gd name="f232" fmla="*/ f190 1 f131"/>
                <a:gd name="f233" fmla="*/ f191 1 f132"/>
                <a:gd name="f234" fmla="*/ f192 1 f131"/>
                <a:gd name="f235" fmla="*/ f193 1 f132"/>
                <a:gd name="f236" fmla="*/ f194 1 f131"/>
                <a:gd name="f237" fmla="*/ f195 1 f132"/>
                <a:gd name="f238" fmla="*/ f196 1 f131"/>
                <a:gd name="f239" fmla="*/ f197 1 f132"/>
                <a:gd name="f240" fmla="*/ f198 1 f131"/>
                <a:gd name="f241" fmla="*/ f199 1 f132"/>
                <a:gd name="f242" fmla="*/ f200 1 f131"/>
                <a:gd name="f243" fmla="*/ f201 1 f132"/>
                <a:gd name="f244" fmla="*/ f202 1 f131"/>
                <a:gd name="f245" fmla="*/ f203 1 f132"/>
                <a:gd name="f246" fmla="*/ f204 1 f131"/>
                <a:gd name="f247" fmla="*/ f205 1 f132"/>
                <a:gd name="f248" fmla="*/ f206 1 f131"/>
                <a:gd name="f249" fmla="*/ f207 1 f132"/>
                <a:gd name="f250" fmla="*/ f208 1 f131"/>
                <a:gd name="f251" fmla="*/ f209 1 f132"/>
                <a:gd name="f252" fmla="*/ f210 f122 1"/>
                <a:gd name="f253" fmla="*/ f211 f122 1"/>
                <a:gd name="f254" fmla="*/ f213 f123 1"/>
                <a:gd name="f255" fmla="*/ f212 f123 1"/>
                <a:gd name="f256" fmla="*/ f214 f122 1"/>
                <a:gd name="f257" fmla="*/ f215 f123 1"/>
                <a:gd name="f258" fmla="*/ f216 f122 1"/>
                <a:gd name="f259" fmla="*/ f217 f123 1"/>
                <a:gd name="f260" fmla="*/ f218 f122 1"/>
                <a:gd name="f261" fmla="*/ f219 f123 1"/>
                <a:gd name="f262" fmla="*/ f220 f122 1"/>
                <a:gd name="f263" fmla="*/ f221 f123 1"/>
                <a:gd name="f264" fmla="*/ f222 f122 1"/>
                <a:gd name="f265" fmla="*/ f223 f123 1"/>
                <a:gd name="f266" fmla="*/ f224 f122 1"/>
                <a:gd name="f267" fmla="*/ f225 f123 1"/>
                <a:gd name="f268" fmla="*/ f226 f122 1"/>
                <a:gd name="f269" fmla="*/ f227 f123 1"/>
                <a:gd name="f270" fmla="*/ f228 f122 1"/>
                <a:gd name="f271" fmla="*/ f229 f123 1"/>
                <a:gd name="f272" fmla="*/ f230 f122 1"/>
                <a:gd name="f273" fmla="*/ f231 f123 1"/>
                <a:gd name="f274" fmla="*/ f232 f122 1"/>
                <a:gd name="f275" fmla="*/ f233 f123 1"/>
                <a:gd name="f276" fmla="*/ f234 f122 1"/>
                <a:gd name="f277" fmla="*/ f235 f123 1"/>
                <a:gd name="f278" fmla="*/ f236 f122 1"/>
                <a:gd name="f279" fmla="*/ f237 f123 1"/>
                <a:gd name="f280" fmla="*/ f238 f122 1"/>
                <a:gd name="f281" fmla="*/ f239 f123 1"/>
                <a:gd name="f282" fmla="*/ f240 f122 1"/>
                <a:gd name="f283" fmla="*/ f241 f123 1"/>
                <a:gd name="f284" fmla="*/ f242 f122 1"/>
                <a:gd name="f285" fmla="*/ f243 f123 1"/>
                <a:gd name="f286" fmla="*/ f244 f122 1"/>
                <a:gd name="f287" fmla="*/ f245 f123 1"/>
                <a:gd name="f288" fmla="*/ f246 f122 1"/>
                <a:gd name="f289" fmla="*/ f247 f123 1"/>
                <a:gd name="f290" fmla="*/ f248 f122 1"/>
                <a:gd name="f291" fmla="*/ f249 f123 1"/>
                <a:gd name="f292" fmla="*/ f250 f122 1"/>
                <a:gd name="f293" fmla="*/ f251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1">
                  <a:pos x="f256" y="f257"/>
                </a:cxn>
                <a:cxn ang="f171">
                  <a:pos x="f258" y="f259"/>
                </a:cxn>
                <a:cxn ang="f171">
                  <a:pos x="f260" y="f261"/>
                </a:cxn>
                <a:cxn ang="f171">
                  <a:pos x="f262" y="f263"/>
                </a:cxn>
                <a:cxn ang="f171">
                  <a:pos x="f264" y="f265"/>
                </a:cxn>
                <a:cxn ang="f171">
                  <a:pos x="f266" y="f267"/>
                </a:cxn>
                <a:cxn ang="f171">
                  <a:pos x="f268" y="f269"/>
                </a:cxn>
                <a:cxn ang="f171">
                  <a:pos x="f270" y="f271"/>
                </a:cxn>
                <a:cxn ang="f171">
                  <a:pos x="f272" y="f273"/>
                </a:cxn>
                <a:cxn ang="f171">
                  <a:pos x="f274" y="f275"/>
                </a:cxn>
                <a:cxn ang="f171">
                  <a:pos x="f276" y="f277"/>
                </a:cxn>
                <a:cxn ang="f171">
                  <a:pos x="f278" y="f279"/>
                </a:cxn>
                <a:cxn ang="f171">
                  <a:pos x="f280" y="f281"/>
                </a:cxn>
                <a:cxn ang="f171">
                  <a:pos x="f282" y="f283"/>
                </a:cxn>
                <a:cxn ang="f171">
                  <a:pos x="f256" y="f257"/>
                </a:cxn>
                <a:cxn ang="f171">
                  <a:pos x="f284" y="f285"/>
                </a:cxn>
                <a:cxn ang="f171">
                  <a:pos x="f286" y="f287"/>
                </a:cxn>
                <a:cxn ang="f171">
                  <a:pos x="f288" y="f289"/>
                </a:cxn>
                <a:cxn ang="f171">
                  <a:pos x="f290" y="f291"/>
                </a:cxn>
                <a:cxn ang="f171">
                  <a:pos x="f292" y="f293"/>
                </a:cxn>
                <a:cxn ang="f171">
                  <a:pos x="f284" y="f285"/>
                </a:cxn>
              </a:cxnLst>
              <a:rect l="f252" t="f255" r="f253" b="f254"/>
              <a:pathLst>
                <a:path w="167925" h="14409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5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8" y="f9"/>
                  </a:cubicBezTo>
                  <a:close/>
                  <a:moveTo>
                    <a:pt x="f91" y="f92"/>
                  </a:move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112"/>
                    <a:pt x="f113" y="f114"/>
                    <a:pt x="f115" y="f116"/>
                  </a:cubicBezTo>
                  <a:cubicBezTo>
                    <a:pt x="f117" y="f118"/>
                    <a:pt x="f119" y="f120"/>
                    <a:pt x="f91" y="f92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1" name="Forma libre: forma 58">
              <a:extLst>
                <a:ext uri="{FF2B5EF4-FFF2-40B4-BE49-F238E27FC236}">
                  <a16:creationId xmlns:a16="http://schemas.microsoft.com/office/drawing/2014/main" id="{E20C7043-B8D3-4988-B5BD-C43EB8819FC7}"/>
                </a:ext>
              </a:extLst>
            </p:cNvPr>
            <p:cNvSpPr/>
            <p:nvPr/>
          </p:nvSpPr>
          <p:spPr>
            <a:xfrm flipH="1">
              <a:off x="8441530" y="459961"/>
              <a:ext cx="88376" cy="754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8497"/>
                <a:gd name="f7" fmla="val 143870"/>
                <a:gd name="f8" fmla="val 42588"/>
                <a:gd name="f9" fmla="val 155638"/>
                <a:gd name="f10" fmla="val 41445"/>
                <a:gd name="f11" fmla="val 144303"/>
                <a:gd name="f12" fmla="val 40397"/>
                <a:gd name="f13" fmla="val 133921"/>
                <a:gd name="f14" fmla="val 39445"/>
                <a:gd name="f15" fmla="val 136398"/>
                <a:gd name="f16" fmla="val 52304"/>
                <a:gd name="f17" fmla="val 140018"/>
                <a:gd name="f18" fmla="val 64782"/>
                <a:gd name="f19" fmla="val 140875"/>
                <a:gd name="f20" fmla="val 77355"/>
                <a:gd name="f21" fmla="val 142113"/>
                <a:gd name="f22" fmla="val 96500"/>
                <a:gd name="f23" fmla="val 136303"/>
                <a:gd name="f24" fmla="val 114121"/>
                <a:gd name="f25" fmla="val 122872"/>
                <a:gd name="f26" fmla="val 128409"/>
                <a:gd name="f27" fmla="val 103061"/>
                <a:gd name="f28" fmla="val 149554"/>
                <a:gd name="f29" fmla="val 72866"/>
                <a:gd name="f30" fmla="val 148887"/>
                <a:gd name="f31" fmla="val 53530"/>
                <a:gd name="f32" fmla="val 127170"/>
                <a:gd name="f33" fmla="val 34385"/>
                <a:gd name="f34" fmla="val 105644"/>
                <a:gd name="f35" fmla="val 30670"/>
                <a:gd name="f36" fmla="val 69925"/>
                <a:gd name="f37" fmla="val 44768"/>
                <a:gd name="f38" fmla="val 42493"/>
                <a:gd name="f39" fmla="val 46101"/>
                <a:gd name="f40" fmla="val 39921"/>
                <a:gd name="f41" fmla="val 47434"/>
                <a:gd name="f42" fmla="val 37350"/>
                <a:gd name="f43" fmla="val 49720"/>
                <a:gd name="f44" fmla="val 33254"/>
                <a:gd name="f45" fmla="val 30480"/>
                <a:gd name="f46" fmla="val 38207"/>
                <a:gd name="f47" fmla="val 15907"/>
                <a:gd name="f48" fmla="val 48494"/>
                <a:gd name="f49" fmla="val 1619"/>
                <a:gd name="f50" fmla="val 59543"/>
                <a:gd name="f51" fmla="val 1048"/>
                <a:gd name="f52" fmla="val 59067"/>
                <a:gd name="f53" fmla="val 571"/>
                <a:gd name="f54" fmla="val 58495"/>
                <a:gd name="f55" fmla="val 58019"/>
                <a:gd name="f56" fmla="val 1238"/>
                <a:gd name="f57" fmla="val 55638"/>
                <a:gd name="f58" fmla="val 2381"/>
                <a:gd name="f59" fmla="val 53066"/>
                <a:gd name="f60" fmla="val 3810"/>
                <a:gd name="f61" fmla="val 50875"/>
                <a:gd name="f62" fmla="val 30861"/>
                <a:gd name="f63" fmla="val 10680"/>
                <a:gd name="f64" fmla="val 72200"/>
                <a:gd name="f65" fmla="val -4941"/>
                <a:gd name="f66" fmla="val 118872"/>
                <a:gd name="f67" fmla="val 1345"/>
                <a:gd name="f68" fmla="val 138303"/>
                <a:gd name="f69" fmla="val 3917"/>
                <a:gd name="f70" fmla="val 153448"/>
                <a:gd name="f71" fmla="val 15823"/>
                <a:gd name="f72" fmla="val 164116"/>
                <a:gd name="f73" fmla="val 32492"/>
                <a:gd name="f74" fmla="val 165830"/>
                <a:gd name="f75" fmla="val 35064"/>
                <a:gd name="f76" fmla="val 166592"/>
                <a:gd name="f77" fmla="val 68103"/>
                <a:gd name="f78" fmla="val 78783"/>
                <a:gd name="f79" fmla="val 87927"/>
                <a:gd name="f80" fmla="val 74866"/>
                <a:gd name="f81" fmla="val 96976"/>
                <a:gd name="f82" fmla="val 79915"/>
                <a:gd name="f83" fmla="val 104501"/>
                <a:gd name="f84" fmla="val 84582"/>
                <a:gd name="f85" fmla="val 111549"/>
                <a:gd name="f86" fmla="val 92011"/>
                <a:gd name="f87" fmla="val 110787"/>
                <a:gd name="f88" fmla="val 97917"/>
                <a:gd name="f89" fmla="val 104405"/>
                <a:gd name="f90" fmla="val 109538"/>
                <a:gd name="f91" fmla="val 91833"/>
                <a:gd name="f92" fmla="val 109823"/>
                <a:gd name="f93" fmla="val 65829"/>
                <a:gd name="f94" fmla="val 98393"/>
                <a:gd name="f95" fmla="val 52780"/>
                <a:gd name="f96" fmla="val 92107"/>
                <a:gd name="f97" fmla="val 45636"/>
                <a:gd name="f98" fmla="val 84296"/>
                <a:gd name="f99" fmla="val 45160"/>
                <a:gd name="f100" fmla="val 79153"/>
                <a:gd name="f101" fmla="val 53161"/>
                <a:gd name="f102" fmla="val 74486"/>
                <a:gd name="f103" fmla="val 60591"/>
                <a:gd name="f104" fmla="val 72009"/>
                <a:gd name="f105" fmla="val 69449"/>
                <a:gd name="f106" fmla="+- 0 0 -90"/>
                <a:gd name="f107" fmla="*/ f3 1 168497"/>
                <a:gd name="f108" fmla="*/ f4 1 143870"/>
                <a:gd name="f109" fmla="val f5"/>
                <a:gd name="f110" fmla="val f6"/>
                <a:gd name="f111" fmla="val f7"/>
                <a:gd name="f112" fmla="*/ f106 f0 1"/>
                <a:gd name="f113" fmla="+- f111 0 f109"/>
                <a:gd name="f114" fmla="+- f110 0 f109"/>
                <a:gd name="f115" fmla="*/ f112 1 f2"/>
                <a:gd name="f116" fmla="*/ f114 1 168497"/>
                <a:gd name="f117" fmla="*/ f113 1 143870"/>
                <a:gd name="f118" fmla="*/ 168497 f114 1"/>
                <a:gd name="f119" fmla="*/ 42588 f113 1"/>
                <a:gd name="f120" fmla="*/ 133921 f114 1"/>
                <a:gd name="f121" fmla="*/ 39445 f113 1"/>
                <a:gd name="f122" fmla="*/ 140875 f114 1"/>
                <a:gd name="f123" fmla="*/ 77355 f113 1"/>
                <a:gd name="f124" fmla="*/ 122872 f114 1"/>
                <a:gd name="f125" fmla="*/ 128409 f113 1"/>
                <a:gd name="f126" fmla="*/ 53530 f114 1"/>
                <a:gd name="f127" fmla="*/ 127170 f113 1"/>
                <a:gd name="f128" fmla="*/ 44768 f114 1"/>
                <a:gd name="f129" fmla="*/ 42493 f113 1"/>
                <a:gd name="f130" fmla="*/ 49720 f114 1"/>
                <a:gd name="f131" fmla="*/ 33254 f113 1"/>
                <a:gd name="f132" fmla="*/ 1619 f114 1"/>
                <a:gd name="f133" fmla="*/ 59543 f113 1"/>
                <a:gd name="f134" fmla="*/ 0 f114 1"/>
                <a:gd name="f135" fmla="*/ 58019 f113 1"/>
                <a:gd name="f136" fmla="*/ 3810 f114 1"/>
                <a:gd name="f137" fmla="*/ 50875 f113 1"/>
                <a:gd name="f138" fmla="*/ 118872 f114 1"/>
                <a:gd name="f139" fmla="*/ 1345 f113 1"/>
                <a:gd name="f140" fmla="*/ 164116 f114 1"/>
                <a:gd name="f141" fmla="*/ 32492 f113 1"/>
                <a:gd name="f142" fmla="*/ 68103 f114 1"/>
                <a:gd name="f143" fmla="*/ 78783 f113 1"/>
                <a:gd name="f144" fmla="*/ 79915 f114 1"/>
                <a:gd name="f145" fmla="*/ 104501 f113 1"/>
                <a:gd name="f146" fmla="*/ 97917 f114 1"/>
                <a:gd name="f147" fmla="*/ 104405 f113 1"/>
                <a:gd name="f148" fmla="*/ 98393 f114 1"/>
                <a:gd name="f149" fmla="*/ 52780 f113 1"/>
                <a:gd name="f150" fmla="*/ 79153 f114 1"/>
                <a:gd name="f151" fmla="*/ 53161 f113 1"/>
                <a:gd name="f152" fmla="+- f115 0 f1"/>
                <a:gd name="f153" fmla="*/ f118 1 168497"/>
                <a:gd name="f154" fmla="*/ f119 1 143870"/>
                <a:gd name="f155" fmla="*/ f120 1 168497"/>
                <a:gd name="f156" fmla="*/ f121 1 143870"/>
                <a:gd name="f157" fmla="*/ f122 1 168497"/>
                <a:gd name="f158" fmla="*/ f123 1 143870"/>
                <a:gd name="f159" fmla="*/ f124 1 168497"/>
                <a:gd name="f160" fmla="*/ f125 1 143870"/>
                <a:gd name="f161" fmla="*/ f126 1 168497"/>
                <a:gd name="f162" fmla="*/ f127 1 143870"/>
                <a:gd name="f163" fmla="*/ f128 1 168497"/>
                <a:gd name="f164" fmla="*/ f129 1 143870"/>
                <a:gd name="f165" fmla="*/ f130 1 168497"/>
                <a:gd name="f166" fmla="*/ f131 1 143870"/>
                <a:gd name="f167" fmla="*/ f132 1 168497"/>
                <a:gd name="f168" fmla="*/ f133 1 143870"/>
                <a:gd name="f169" fmla="*/ f134 1 168497"/>
                <a:gd name="f170" fmla="*/ f135 1 143870"/>
                <a:gd name="f171" fmla="*/ f136 1 168497"/>
                <a:gd name="f172" fmla="*/ f137 1 143870"/>
                <a:gd name="f173" fmla="*/ f138 1 168497"/>
                <a:gd name="f174" fmla="*/ f139 1 143870"/>
                <a:gd name="f175" fmla="*/ f140 1 168497"/>
                <a:gd name="f176" fmla="*/ f141 1 143870"/>
                <a:gd name="f177" fmla="*/ f142 1 168497"/>
                <a:gd name="f178" fmla="*/ f143 1 143870"/>
                <a:gd name="f179" fmla="*/ f144 1 168497"/>
                <a:gd name="f180" fmla="*/ f145 1 143870"/>
                <a:gd name="f181" fmla="*/ f146 1 168497"/>
                <a:gd name="f182" fmla="*/ f147 1 143870"/>
                <a:gd name="f183" fmla="*/ f148 1 168497"/>
                <a:gd name="f184" fmla="*/ f149 1 143870"/>
                <a:gd name="f185" fmla="*/ f150 1 168497"/>
                <a:gd name="f186" fmla="*/ f151 1 143870"/>
                <a:gd name="f187" fmla="*/ f109 1 f116"/>
                <a:gd name="f188" fmla="*/ f110 1 f116"/>
                <a:gd name="f189" fmla="*/ f109 1 f117"/>
                <a:gd name="f190" fmla="*/ f111 1 f117"/>
                <a:gd name="f191" fmla="*/ f153 1 f116"/>
                <a:gd name="f192" fmla="*/ f154 1 f117"/>
                <a:gd name="f193" fmla="*/ f155 1 f116"/>
                <a:gd name="f194" fmla="*/ f156 1 f117"/>
                <a:gd name="f195" fmla="*/ f157 1 f116"/>
                <a:gd name="f196" fmla="*/ f158 1 f117"/>
                <a:gd name="f197" fmla="*/ f159 1 f116"/>
                <a:gd name="f198" fmla="*/ f160 1 f117"/>
                <a:gd name="f199" fmla="*/ f161 1 f116"/>
                <a:gd name="f200" fmla="*/ f162 1 f117"/>
                <a:gd name="f201" fmla="*/ f163 1 f116"/>
                <a:gd name="f202" fmla="*/ f164 1 f117"/>
                <a:gd name="f203" fmla="*/ f165 1 f116"/>
                <a:gd name="f204" fmla="*/ f166 1 f117"/>
                <a:gd name="f205" fmla="*/ f167 1 f116"/>
                <a:gd name="f206" fmla="*/ f168 1 f117"/>
                <a:gd name="f207" fmla="*/ f169 1 f116"/>
                <a:gd name="f208" fmla="*/ f170 1 f117"/>
                <a:gd name="f209" fmla="*/ f171 1 f116"/>
                <a:gd name="f210" fmla="*/ f172 1 f117"/>
                <a:gd name="f211" fmla="*/ f173 1 f116"/>
                <a:gd name="f212" fmla="*/ f174 1 f117"/>
                <a:gd name="f213" fmla="*/ f175 1 f116"/>
                <a:gd name="f214" fmla="*/ f176 1 f117"/>
                <a:gd name="f215" fmla="*/ f177 1 f116"/>
                <a:gd name="f216" fmla="*/ f178 1 f117"/>
                <a:gd name="f217" fmla="*/ f179 1 f116"/>
                <a:gd name="f218" fmla="*/ f180 1 f117"/>
                <a:gd name="f219" fmla="*/ f181 1 f116"/>
                <a:gd name="f220" fmla="*/ f182 1 f117"/>
                <a:gd name="f221" fmla="*/ f183 1 f116"/>
                <a:gd name="f222" fmla="*/ f184 1 f117"/>
                <a:gd name="f223" fmla="*/ f185 1 f116"/>
                <a:gd name="f224" fmla="*/ f186 1 f117"/>
                <a:gd name="f225" fmla="*/ f187 f107 1"/>
                <a:gd name="f226" fmla="*/ f188 f107 1"/>
                <a:gd name="f227" fmla="*/ f190 f108 1"/>
                <a:gd name="f228" fmla="*/ f189 f108 1"/>
                <a:gd name="f229" fmla="*/ f191 f107 1"/>
                <a:gd name="f230" fmla="*/ f192 f108 1"/>
                <a:gd name="f231" fmla="*/ f193 f107 1"/>
                <a:gd name="f232" fmla="*/ f194 f108 1"/>
                <a:gd name="f233" fmla="*/ f195 f107 1"/>
                <a:gd name="f234" fmla="*/ f196 f108 1"/>
                <a:gd name="f235" fmla="*/ f197 f107 1"/>
                <a:gd name="f236" fmla="*/ f198 f108 1"/>
                <a:gd name="f237" fmla="*/ f199 f107 1"/>
                <a:gd name="f238" fmla="*/ f200 f108 1"/>
                <a:gd name="f239" fmla="*/ f201 f107 1"/>
                <a:gd name="f240" fmla="*/ f202 f108 1"/>
                <a:gd name="f241" fmla="*/ f203 f107 1"/>
                <a:gd name="f242" fmla="*/ f204 f108 1"/>
                <a:gd name="f243" fmla="*/ f205 f107 1"/>
                <a:gd name="f244" fmla="*/ f206 f108 1"/>
                <a:gd name="f245" fmla="*/ f207 f107 1"/>
                <a:gd name="f246" fmla="*/ f208 f108 1"/>
                <a:gd name="f247" fmla="*/ f209 f107 1"/>
                <a:gd name="f248" fmla="*/ f210 f108 1"/>
                <a:gd name="f249" fmla="*/ f211 f107 1"/>
                <a:gd name="f250" fmla="*/ f212 f108 1"/>
                <a:gd name="f251" fmla="*/ f213 f107 1"/>
                <a:gd name="f252" fmla="*/ f214 f108 1"/>
                <a:gd name="f253" fmla="*/ f215 f107 1"/>
                <a:gd name="f254" fmla="*/ f216 f108 1"/>
                <a:gd name="f255" fmla="*/ f217 f107 1"/>
                <a:gd name="f256" fmla="*/ f218 f108 1"/>
                <a:gd name="f257" fmla="*/ f219 f107 1"/>
                <a:gd name="f258" fmla="*/ f220 f108 1"/>
                <a:gd name="f259" fmla="*/ f221 f107 1"/>
                <a:gd name="f260" fmla="*/ f222 f108 1"/>
                <a:gd name="f261" fmla="*/ f223 f107 1"/>
                <a:gd name="f262" fmla="*/ f224 f1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2">
                  <a:pos x="f229" y="f230"/>
                </a:cxn>
                <a:cxn ang="f152">
                  <a:pos x="f231" y="f232"/>
                </a:cxn>
                <a:cxn ang="f152">
                  <a:pos x="f233" y="f234"/>
                </a:cxn>
                <a:cxn ang="f152">
                  <a:pos x="f235" y="f236"/>
                </a:cxn>
                <a:cxn ang="f152">
                  <a:pos x="f237" y="f238"/>
                </a:cxn>
                <a:cxn ang="f152">
                  <a:pos x="f239" y="f240"/>
                </a:cxn>
                <a:cxn ang="f152">
                  <a:pos x="f241" y="f242"/>
                </a:cxn>
                <a:cxn ang="f152">
                  <a:pos x="f243" y="f244"/>
                </a:cxn>
                <a:cxn ang="f152">
                  <a:pos x="f245" y="f246"/>
                </a:cxn>
                <a:cxn ang="f152">
                  <a:pos x="f247" y="f248"/>
                </a:cxn>
                <a:cxn ang="f152">
                  <a:pos x="f249" y="f250"/>
                </a:cxn>
                <a:cxn ang="f152">
                  <a:pos x="f251" y="f252"/>
                </a:cxn>
                <a:cxn ang="f152">
                  <a:pos x="f229" y="f230"/>
                </a:cxn>
                <a:cxn ang="f152">
                  <a:pos x="f253" y="f254"/>
                </a:cxn>
                <a:cxn ang="f152">
                  <a:pos x="f255" y="f256"/>
                </a:cxn>
                <a:cxn ang="f152">
                  <a:pos x="f257" y="f258"/>
                </a:cxn>
                <a:cxn ang="f152">
                  <a:pos x="f259" y="f260"/>
                </a:cxn>
                <a:cxn ang="f152">
                  <a:pos x="f261" y="f262"/>
                </a:cxn>
                <a:cxn ang="f152">
                  <a:pos x="f253" y="f254"/>
                </a:cxn>
              </a:cxnLst>
              <a:rect l="f225" t="f228" r="f226" b="f227"/>
              <a:pathLst>
                <a:path w="168497" h="143870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46"/>
                    <a:pt x="f6" y="f8"/>
                  </a:cubicBezTo>
                  <a:close/>
                  <a:moveTo>
                    <a:pt x="f77" y="f78"/>
                  </a:moveTo>
                  <a:cubicBezTo>
                    <a:pt x="f64" y="f79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92" y="f93"/>
                    <a:pt x="f94" y="f95"/>
                  </a:cubicBezTo>
                  <a:cubicBezTo>
                    <a:pt x="f96" y="f97"/>
                    <a:pt x="f98" y="f99"/>
                    <a:pt x="f100" y="f101"/>
                  </a:cubicBezTo>
                  <a:cubicBezTo>
                    <a:pt x="f102" y="f103"/>
                    <a:pt x="f104" y="f105"/>
                    <a:pt x="f77" y="f7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2" name="Forma libre: forma 59">
              <a:extLst>
                <a:ext uri="{FF2B5EF4-FFF2-40B4-BE49-F238E27FC236}">
                  <a16:creationId xmlns:a16="http://schemas.microsoft.com/office/drawing/2014/main" id="{F6E33250-93D2-498F-B65B-DE71E037AB36}"/>
                </a:ext>
              </a:extLst>
            </p:cNvPr>
            <p:cNvSpPr/>
            <p:nvPr/>
          </p:nvSpPr>
          <p:spPr>
            <a:xfrm flipH="1">
              <a:off x="8341998" y="593335"/>
              <a:ext cx="118625" cy="4543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6168"/>
                <a:gd name="f7" fmla="val 86639"/>
                <a:gd name="f8" fmla="val 23366"/>
                <a:gd name="f9" fmla="val 10859"/>
                <a:gd name="f10" fmla="val 19366"/>
                <a:gd name="f11" fmla="val 21050"/>
                <a:gd name="f12" fmla="val 15651"/>
                <a:gd name="f13" fmla="val 31432"/>
                <a:gd name="f14" fmla="val 11745"/>
                <a:gd name="f15" fmla="val 35052"/>
                <a:gd name="f16" fmla="val 16603"/>
                <a:gd name="f17" fmla="val 38195"/>
                <a:gd name="f18" fmla="val 21556"/>
                <a:gd name="f19" fmla="val 42100"/>
                <a:gd name="f20" fmla="val 25842"/>
                <a:gd name="f21" fmla="val 60865"/>
                <a:gd name="f22" fmla="val 46321"/>
                <a:gd name="f23" fmla="val 85534"/>
                <a:gd name="f24" fmla="val 52036"/>
                <a:gd name="f25" fmla="val 111919"/>
                <a:gd name="f26" fmla="val 51941"/>
                <a:gd name="f27" fmla="val 136017"/>
                <a:gd name="f28" fmla="val 51846"/>
                <a:gd name="f29" fmla="val 158877"/>
                <a:gd name="f30" fmla="val 46607"/>
                <a:gd name="f31" fmla="val 177355"/>
                <a:gd name="f32" fmla="val 29843"/>
                <a:gd name="f33" fmla="val 183356"/>
                <a:gd name="f34" fmla="val 24414"/>
                <a:gd name="f35" fmla="val 188404"/>
                <a:gd name="f36" fmla="val 17651"/>
                <a:gd name="f37" fmla="val 192977"/>
                <a:gd name="f38" fmla="val 10888"/>
                <a:gd name="f39" fmla="val 199644"/>
                <a:gd name="f40" fmla="val 792"/>
                <a:gd name="f41" fmla="val 208502"/>
                <a:gd name="f42" fmla="val -2733"/>
                <a:gd name="f43" fmla="val 217456"/>
                <a:gd name="f44" fmla="val 2220"/>
                <a:gd name="f45" fmla="val 226600"/>
                <a:gd name="f46" fmla="val 7174"/>
                <a:gd name="f47" fmla="val 228885"/>
                <a:gd name="f48" fmla="val 17556"/>
                <a:gd name="f49" fmla="val 222695"/>
                <a:gd name="f50" fmla="val 28319"/>
                <a:gd name="f51" fmla="val 206311"/>
                <a:gd name="f52" fmla="val 56703"/>
                <a:gd name="f53" fmla="val 181451"/>
                <a:gd name="f54" fmla="val 74134"/>
                <a:gd name="f55" fmla="val 149828"/>
                <a:gd name="f56" fmla="val 81468"/>
                <a:gd name="f57" fmla="val 108013"/>
                <a:gd name="f58" fmla="val 91184"/>
                <a:gd name="f59" fmla="val 67723"/>
                <a:gd name="f60" fmla="val 88422"/>
                <a:gd name="f61" fmla="val 31528"/>
                <a:gd name="f62" fmla="val 62704"/>
                <a:gd name="f63" fmla="val 17621"/>
                <a:gd name="f64" fmla="val 52798"/>
                <a:gd name="f65" fmla="val 7144"/>
                <a:gd name="f66" fmla="val 40035"/>
                <a:gd name="f67" fmla="+- 0 0 -90"/>
                <a:gd name="f68" fmla="*/ f3 1 226168"/>
                <a:gd name="f69" fmla="*/ f4 1 86639"/>
                <a:gd name="f70" fmla="val f5"/>
                <a:gd name="f71" fmla="val f6"/>
                <a:gd name="f72" fmla="val f7"/>
                <a:gd name="f73" fmla="*/ f67 f0 1"/>
                <a:gd name="f74" fmla="+- f72 0 f70"/>
                <a:gd name="f75" fmla="+- f71 0 f70"/>
                <a:gd name="f76" fmla="*/ f73 1 f2"/>
                <a:gd name="f77" fmla="*/ f75 1 226168"/>
                <a:gd name="f78" fmla="*/ f74 1 86639"/>
                <a:gd name="f79" fmla="*/ 0 f75 1"/>
                <a:gd name="f80" fmla="*/ 23366 f74 1"/>
                <a:gd name="f81" fmla="*/ 31432 f75 1"/>
                <a:gd name="f82" fmla="*/ 11745 f74 1"/>
                <a:gd name="f83" fmla="*/ 42100 f75 1"/>
                <a:gd name="f84" fmla="*/ 25842 f74 1"/>
                <a:gd name="f85" fmla="*/ 111919 f75 1"/>
                <a:gd name="f86" fmla="*/ 51941 f74 1"/>
                <a:gd name="f87" fmla="*/ 177355 f75 1"/>
                <a:gd name="f88" fmla="*/ 29843 f74 1"/>
                <a:gd name="f89" fmla="*/ 192977 f75 1"/>
                <a:gd name="f90" fmla="*/ 10888 f74 1"/>
                <a:gd name="f91" fmla="*/ 217456 f75 1"/>
                <a:gd name="f92" fmla="*/ 2220 f74 1"/>
                <a:gd name="f93" fmla="*/ 222695 f75 1"/>
                <a:gd name="f94" fmla="*/ 28319 f74 1"/>
                <a:gd name="f95" fmla="*/ 149828 f75 1"/>
                <a:gd name="f96" fmla="*/ 81468 f74 1"/>
                <a:gd name="f97" fmla="*/ 31528 f75 1"/>
                <a:gd name="f98" fmla="*/ 62704 f74 1"/>
                <a:gd name="f99" fmla="+- f76 0 f1"/>
                <a:gd name="f100" fmla="*/ f79 1 226168"/>
                <a:gd name="f101" fmla="*/ f80 1 86639"/>
                <a:gd name="f102" fmla="*/ f81 1 226168"/>
                <a:gd name="f103" fmla="*/ f82 1 86639"/>
                <a:gd name="f104" fmla="*/ f83 1 226168"/>
                <a:gd name="f105" fmla="*/ f84 1 86639"/>
                <a:gd name="f106" fmla="*/ f85 1 226168"/>
                <a:gd name="f107" fmla="*/ f86 1 86639"/>
                <a:gd name="f108" fmla="*/ f87 1 226168"/>
                <a:gd name="f109" fmla="*/ f88 1 86639"/>
                <a:gd name="f110" fmla="*/ f89 1 226168"/>
                <a:gd name="f111" fmla="*/ f90 1 86639"/>
                <a:gd name="f112" fmla="*/ f91 1 226168"/>
                <a:gd name="f113" fmla="*/ f92 1 86639"/>
                <a:gd name="f114" fmla="*/ f93 1 226168"/>
                <a:gd name="f115" fmla="*/ f94 1 86639"/>
                <a:gd name="f116" fmla="*/ f95 1 226168"/>
                <a:gd name="f117" fmla="*/ f96 1 86639"/>
                <a:gd name="f118" fmla="*/ f97 1 226168"/>
                <a:gd name="f119" fmla="*/ f98 1 86639"/>
                <a:gd name="f120" fmla="*/ f70 1 f77"/>
                <a:gd name="f121" fmla="*/ f71 1 f77"/>
                <a:gd name="f122" fmla="*/ f70 1 f78"/>
                <a:gd name="f123" fmla="*/ f72 1 f78"/>
                <a:gd name="f124" fmla="*/ f100 1 f77"/>
                <a:gd name="f125" fmla="*/ f101 1 f78"/>
                <a:gd name="f126" fmla="*/ f102 1 f77"/>
                <a:gd name="f127" fmla="*/ f103 1 f78"/>
                <a:gd name="f128" fmla="*/ f104 1 f77"/>
                <a:gd name="f129" fmla="*/ f105 1 f78"/>
                <a:gd name="f130" fmla="*/ f106 1 f77"/>
                <a:gd name="f131" fmla="*/ f107 1 f78"/>
                <a:gd name="f132" fmla="*/ f108 1 f77"/>
                <a:gd name="f133" fmla="*/ f109 1 f78"/>
                <a:gd name="f134" fmla="*/ f110 1 f77"/>
                <a:gd name="f135" fmla="*/ f111 1 f78"/>
                <a:gd name="f136" fmla="*/ f112 1 f77"/>
                <a:gd name="f137" fmla="*/ f113 1 f78"/>
                <a:gd name="f138" fmla="*/ f114 1 f77"/>
                <a:gd name="f139" fmla="*/ f115 1 f78"/>
                <a:gd name="f140" fmla="*/ f116 1 f77"/>
                <a:gd name="f141" fmla="*/ f117 1 f78"/>
                <a:gd name="f142" fmla="*/ f118 1 f77"/>
                <a:gd name="f143" fmla="*/ f119 1 f78"/>
                <a:gd name="f144" fmla="*/ f120 f68 1"/>
                <a:gd name="f145" fmla="*/ f121 f68 1"/>
                <a:gd name="f146" fmla="*/ f123 f69 1"/>
                <a:gd name="f147" fmla="*/ f122 f69 1"/>
                <a:gd name="f148" fmla="*/ f124 f68 1"/>
                <a:gd name="f149" fmla="*/ f125 f69 1"/>
                <a:gd name="f150" fmla="*/ f126 f68 1"/>
                <a:gd name="f151" fmla="*/ f127 f69 1"/>
                <a:gd name="f152" fmla="*/ f128 f68 1"/>
                <a:gd name="f153" fmla="*/ f129 f69 1"/>
                <a:gd name="f154" fmla="*/ f130 f68 1"/>
                <a:gd name="f155" fmla="*/ f131 f69 1"/>
                <a:gd name="f156" fmla="*/ f132 f68 1"/>
                <a:gd name="f157" fmla="*/ f133 f69 1"/>
                <a:gd name="f158" fmla="*/ f134 f68 1"/>
                <a:gd name="f159" fmla="*/ f135 f69 1"/>
                <a:gd name="f160" fmla="*/ f136 f68 1"/>
                <a:gd name="f161" fmla="*/ f137 f69 1"/>
                <a:gd name="f162" fmla="*/ f138 f68 1"/>
                <a:gd name="f163" fmla="*/ f139 f69 1"/>
                <a:gd name="f164" fmla="*/ f140 f68 1"/>
                <a:gd name="f165" fmla="*/ f141 f69 1"/>
                <a:gd name="f166" fmla="*/ f142 f68 1"/>
                <a:gd name="f167" fmla="*/ f143 f6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48" y="f149"/>
                </a:cxn>
                <a:cxn ang="f99">
                  <a:pos x="f150" y="f151"/>
                </a:cxn>
                <a:cxn ang="f99">
                  <a:pos x="f152" y="f153"/>
                </a:cxn>
                <a:cxn ang="f99">
                  <a:pos x="f154" y="f155"/>
                </a:cxn>
                <a:cxn ang="f99">
                  <a:pos x="f156" y="f157"/>
                </a:cxn>
                <a:cxn ang="f99">
                  <a:pos x="f158" y="f159"/>
                </a:cxn>
                <a:cxn ang="f99">
                  <a:pos x="f160" y="f161"/>
                </a:cxn>
                <a:cxn ang="f99">
                  <a:pos x="f162" y="f163"/>
                </a:cxn>
                <a:cxn ang="f99">
                  <a:pos x="f164" y="f165"/>
                </a:cxn>
                <a:cxn ang="f99">
                  <a:pos x="f166" y="f167"/>
                </a:cxn>
                <a:cxn ang="f99">
                  <a:pos x="f148" y="f149"/>
                </a:cxn>
              </a:cxnLst>
              <a:rect l="f144" t="f147" r="f145" b="f146"/>
              <a:pathLst>
                <a:path w="226168" h="86639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3" name="Forma libre: forma 60">
              <a:extLst>
                <a:ext uri="{FF2B5EF4-FFF2-40B4-BE49-F238E27FC236}">
                  <a16:creationId xmlns:a16="http://schemas.microsoft.com/office/drawing/2014/main" id="{53D5A36A-CB75-4C9F-9667-6D4A31938C9F}"/>
                </a:ext>
              </a:extLst>
            </p:cNvPr>
            <p:cNvSpPr/>
            <p:nvPr/>
          </p:nvSpPr>
          <p:spPr>
            <a:xfrm flipH="1">
              <a:off x="8592251" y="735031"/>
              <a:ext cx="65041" cy="1788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4015"/>
                <a:gd name="f7" fmla="val 34099"/>
                <a:gd name="f8" fmla="+- 0 0 -90"/>
                <a:gd name="f9" fmla="*/ f3 1 124015"/>
                <a:gd name="f10" fmla="*/ f4 1 34099"/>
                <a:gd name="f11" fmla="val f5"/>
                <a:gd name="f12" fmla="val f6"/>
                <a:gd name="f13" fmla="val f7"/>
                <a:gd name="f14" fmla="*/ f8 f0 1"/>
                <a:gd name="f15" fmla="+- f13 0 f11"/>
                <a:gd name="f16" fmla="+- f12 0 f11"/>
                <a:gd name="f17" fmla="*/ f14 1 f2"/>
                <a:gd name="f18" fmla="*/ f16 1 124015"/>
                <a:gd name="f19" fmla="*/ f15 1 34099"/>
                <a:gd name="f20" fmla="*/ 0 f16 1"/>
                <a:gd name="f21" fmla="*/ 0 f15 1"/>
                <a:gd name="f22" fmla="*/ 124015 f16 1"/>
                <a:gd name="f23" fmla="*/ 34099 f15 1"/>
                <a:gd name="f24" fmla="+- f17 0 f1"/>
                <a:gd name="f25" fmla="*/ f20 1 124015"/>
                <a:gd name="f26" fmla="*/ f21 1 34099"/>
                <a:gd name="f27" fmla="*/ f22 1 124015"/>
                <a:gd name="f28" fmla="*/ f23 1 34099"/>
                <a:gd name="f29" fmla="*/ f11 1 f18"/>
                <a:gd name="f30" fmla="*/ f12 1 f18"/>
                <a:gd name="f31" fmla="*/ f11 1 f19"/>
                <a:gd name="f32" fmla="*/ f13 1 f19"/>
                <a:gd name="f33" fmla="*/ f25 1 f18"/>
                <a:gd name="f34" fmla="*/ f26 1 f19"/>
                <a:gd name="f35" fmla="*/ f27 1 f18"/>
                <a:gd name="f36" fmla="*/ f28 1 f19"/>
                <a:gd name="f37" fmla="*/ f29 f9 1"/>
                <a:gd name="f38" fmla="*/ f30 f9 1"/>
                <a:gd name="f39" fmla="*/ f32 f10 1"/>
                <a:gd name="f40" fmla="*/ f31 f10 1"/>
                <a:gd name="f41" fmla="*/ f33 f9 1"/>
                <a:gd name="f42" fmla="*/ f34 f10 1"/>
                <a:gd name="f43" fmla="*/ f35 f9 1"/>
                <a:gd name="f44" fmla="*/ f36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41" y="f42"/>
                </a:cxn>
                <a:cxn ang="f24">
                  <a:pos x="f43" y="f42"/>
                </a:cxn>
                <a:cxn ang="f24">
                  <a:pos x="f43" y="f44"/>
                </a:cxn>
                <a:cxn ang="f24">
                  <a:pos x="f41" y="f44"/>
                </a:cxn>
              </a:cxnLst>
              <a:rect l="f37" t="f40" r="f38" b="f39"/>
              <a:pathLst>
                <a:path w="124015" h="34099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34" name="Forma libre: forma 61">
              <a:extLst>
                <a:ext uri="{FF2B5EF4-FFF2-40B4-BE49-F238E27FC236}">
                  <a16:creationId xmlns:a16="http://schemas.microsoft.com/office/drawing/2014/main" id="{E37C8794-3659-4904-868B-69D08430AF01}"/>
                </a:ext>
              </a:extLst>
            </p:cNvPr>
            <p:cNvSpPr/>
            <p:nvPr/>
          </p:nvSpPr>
          <p:spPr>
            <a:xfrm flipH="1">
              <a:off x="8631469" y="42675"/>
              <a:ext cx="45710" cy="183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7153"/>
                <a:gd name="f7" fmla="val 35052"/>
                <a:gd name="f8" fmla="val 87154"/>
                <a:gd name="f9" fmla="+- 0 0 -90"/>
                <a:gd name="f10" fmla="*/ f3 1 87153"/>
                <a:gd name="f11" fmla="*/ f4 1 35052"/>
                <a:gd name="f12" fmla="val f5"/>
                <a:gd name="f13" fmla="val f6"/>
                <a:gd name="f14" fmla="val f7"/>
                <a:gd name="f15" fmla="*/ f9 f0 1"/>
                <a:gd name="f16" fmla="+- f14 0 f12"/>
                <a:gd name="f17" fmla="+- f13 0 f12"/>
                <a:gd name="f18" fmla="*/ f15 1 f2"/>
                <a:gd name="f19" fmla="*/ f17 1 87153"/>
                <a:gd name="f20" fmla="*/ f16 1 35052"/>
                <a:gd name="f21" fmla="*/ 0 f17 1"/>
                <a:gd name="f22" fmla="*/ 0 f16 1"/>
                <a:gd name="f23" fmla="*/ 87154 f17 1"/>
                <a:gd name="f24" fmla="*/ 35052 f16 1"/>
                <a:gd name="f25" fmla="+- f18 0 f1"/>
                <a:gd name="f26" fmla="*/ f21 1 87153"/>
                <a:gd name="f27" fmla="*/ f22 1 35052"/>
                <a:gd name="f28" fmla="*/ f23 1 87153"/>
                <a:gd name="f29" fmla="*/ f24 1 35052"/>
                <a:gd name="f30" fmla="*/ f12 1 f19"/>
                <a:gd name="f31" fmla="*/ f13 1 f19"/>
                <a:gd name="f32" fmla="*/ f12 1 f20"/>
                <a:gd name="f33" fmla="*/ f14 1 f20"/>
                <a:gd name="f34" fmla="*/ f26 1 f19"/>
                <a:gd name="f35" fmla="*/ f27 1 f20"/>
                <a:gd name="f36" fmla="*/ f28 1 f19"/>
                <a:gd name="f37" fmla="*/ f29 1 f20"/>
                <a:gd name="f38" fmla="*/ f30 f10 1"/>
                <a:gd name="f39" fmla="*/ f31 f10 1"/>
                <a:gd name="f40" fmla="*/ f33 f11 1"/>
                <a:gd name="f41" fmla="*/ f32 f11 1"/>
                <a:gd name="f42" fmla="*/ f34 f10 1"/>
                <a:gd name="f43" fmla="*/ f35 f11 1"/>
                <a:gd name="f44" fmla="*/ f36 f10 1"/>
                <a:gd name="f45" fmla="*/ f37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42" y="f43"/>
                </a:cxn>
                <a:cxn ang="f25">
                  <a:pos x="f44" y="f43"/>
                </a:cxn>
                <a:cxn ang="f25">
                  <a:pos x="f44" y="f45"/>
                </a:cxn>
                <a:cxn ang="f25">
                  <a:pos x="f42" y="f45"/>
                </a:cxn>
              </a:cxnLst>
              <a:rect l="f38" t="f41" r="f39" b="f40"/>
              <a:pathLst>
                <a:path w="87153" h="35052">
                  <a:moveTo>
                    <a:pt x="f5" y="f5"/>
                  </a:moveTo>
                  <a:lnTo>
                    <a:pt x="f8" y="f5"/>
                  </a:lnTo>
                  <a:lnTo>
                    <a:pt x="f8" y="f7"/>
                  </a:lnTo>
                  <a:lnTo>
                    <a:pt x="f5" y="f7"/>
                  </a:lnTo>
                  <a:close/>
                </a:path>
              </a:pathLst>
            </a:custGeom>
            <a:solidFill>
              <a:srgbClr val="1499B8"/>
            </a:solidFill>
            <a:ln w="9528" cap="flat">
              <a:solidFill>
                <a:srgbClr val="1499B8"/>
              </a:solidFill>
              <a:prstDash val="solid"/>
              <a:miter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149888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;p1">
            <a:extLst>
              <a:ext uri="{FF2B5EF4-FFF2-40B4-BE49-F238E27FC236}">
                <a16:creationId xmlns:a16="http://schemas.microsoft.com/office/drawing/2014/main" id="{254A9834-10F2-4B4A-934A-9444511BE3E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74071" y="4673653"/>
            <a:ext cx="469800" cy="4698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100" b="1" i="0" u="none" strike="noStrike" kern="0" cap="none" spc="0" baseline="0">
                <a:solidFill>
                  <a:srgbClr val="3494BA"/>
                </a:solidFill>
                <a:uFillTx/>
                <a:latin typeface="DM Sans"/>
                <a:ea typeface="DM Sans"/>
                <a:cs typeface="DM Sans"/>
              </a:defRPr>
            </a:lvl1pPr>
          </a:lstStyle>
          <a:p>
            <a:pPr lvl="0"/>
            <a:fld id="{A15F4AB6-9F57-402C-9895-628A98E9F9E6}" type="slidenum">
              <a:t>‹#›</a:t>
            </a:fld>
            <a:endParaRPr lang="en-US"/>
          </a:p>
        </p:txBody>
      </p:sp>
      <p:sp>
        <p:nvSpPr>
          <p:cNvPr id="3" name="Google Shape;7;p1">
            <a:extLst>
              <a:ext uri="{FF2B5EF4-FFF2-40B4-BE49-F238E27FC236}">
                <a16:creationId xmlns:a16="http://schemas.microsoft.com/office/drawing/2014/main" id="{A2705218-3F77-496F-980B-39F71DF4B04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4796" y="355070"/>
            <a:ext cx="8474695" cy="70830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0" compatLnSpc="1">
            <a:noAutofit/>
          </a:bodyPr>
          <a:lstStyle/>
          <a:p>
            <a:pPr lvl="0"/>
            <a:endParaRPr lang="es-PE"/>
          </a:p>
        </p:txBody>
      </p:sp>
      <p:sp>
        <p:nvSpPr>
          <p:cNvPr id="4" name="Google Shape;8;p1">
            <a:extLst>
              <a:ext uri="{FF2B5EF4-FFF2-40B4-BE49-F238E27FC236}">
                <a16:creationId xmlns:a16="http://schemas.microsoft.com/office/drawing/2014/main" id="{E4BB182A-1ECE-4D8C-BA14-D8834B6B2D0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35995" y="1200150"/>
            <a:ext cx="6872100" cy="347340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93" r:id="rId32"/>
    <p:sldLayoutId id="2147483695" r:id="rId33"/>
    <p:sldLayoutId id="2147483697" r:id="rId34"/>
    <p:sldLayoutId id="2147483702" r:id="rId35"/>
    <p:sldLayoutId id="2147483703" r:id="rId36"/>
    <p:sldLayoutId id="2147483704" r:id="rId37"/>
    <p:sldLayoutId id="2147483705" r:id="rId38"/>
  </p:sldLayoutIdLst>
  <p:transition>
    <p:fade thruBlk="1"/>
  </p:transition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s-PE" sz="3000" b="1" i="0" u="none" strike="noStrike" kern="0" cap="none" spc="0" baseline="0">
          <a:solidFill>
            <a:srgbClr val="3494BA"/>
          </a:solidFill>
          <a:uFillTx/>
          <a:latin typeface="DM Sans"/>
          <a:ea typeface="DM Sans"/>
          <a:cs typeface="DM Sans"/>
        </a:defRPr>
      </a:lvl1pPr>
    </p:titleStyle>
    <p:bodyStyle>
      <a:lvl1pPr marL="457200" marR="0" lvl="0" indent="-381003" algn="l" defTabSz="914400" rtl="0" fontAlgn="auto" hangingPunct="1">
        <a:lnSpc>
          <a:spcPct val="115000"/>
        </a:lnSpc>
        <a:spcBef>
          <a:spcPts val="600"/>
        </a:spcBef>
        <a:spcAft>
          <a:spcPts val="0"/>
        </a:spcAft>
        <a:buClr>
          <a:srgbClr val="3494BA"/>
        </a:buClr>
        <a:buSzPts val="2400"/>
        <a:buFont typeface="DM Sans"/>
        <a:buChar char="▫"/>
        <a:tabLst/>
        <a:defRPr lang="es-PE" sz="2400" b="0" i="0" u="none" strike="noStrike" kern="0" cap="none" spc="0" baseline="0">
          <a:solidFill>
            <a:srgbClr val="000000"/>
          </a:solidFill>
          <a:uFillTx/>
          <a:latin typeface="DM Sans"/>
          <a:ea typeface="DM Sans"/>
          <a:cs typeface="DM San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svg"/><Relationship Id="rId7" Type="http://schemas.openxmlformats.org/officeDocument/2006/relationships/image" Target="../media/image21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0.png"/><Relationship Id="rId11" Type="http://schemas.openxmlformats.org/officeDocument/2006/relationships/image" Target="../media/image29.svg"/><Relationship Id="rId5" Type="http://schemas.openxmlformats.org/officeDocument/2006/relationships/image" Target="../media/image25.sv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openxmlformats.org/officeDocument/2006/relationships/image" Target="../media/image27.sv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7">
    <p:bg>
      <p:bgPr>
        <a:solidFill>
          <a:srgbClr val="034D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">
            <a:extLst>
              <a:ext uri="{FF2B5EF4-FFF2-40B4-BE49-F238E27FC236}">
                <a16:creationId xmlns:a16="http://schemas.microsoft.com/office/drawing/2014/main" id="{54258A3A-30B0-47BF-8027-6AD14A6FBAD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63549" y="-13523"/>
            <a:ext cx="7480450" cy="515702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Forma libre: forma 16">
            <a:extLst>
              <a:ext uri="{FF2B5EF4-FFF2-40B4-BE49-F238E27FC236}">
                <a16:creationId xmlns:a16="http://schemas.microsoft.com/office/drawing/2014/main" id="{D0050444-C09A-4245-9732-D22AA09328F1}"/>
              </a:ext>
            </a:extLst>
          </p:cNvPr>
          <p:cNvSpPr/>
          <p:nvPr/>
        </p:nvSpPr>
        <p:spPr>
          <a:xfrm rot="5400013">
            <a:off x="-758930" y="1342911"/>
            <a:ext cx="4848304" cy="275289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506546"/>
              <a:gd name="f7" fmla="val 4437991"/>
              <a:gd name="f8" fmla="val 1918079"/>
              <a:gd name="f9" fmla="val 2447503"/>
              <a:gd name="f10" fmla="val 739697"/>
              <a:gd name="f11" fmla="val 2977025"/>
              <a:gd name="f12" fmla="val 1479298"/>
              <a:gd name="f13" fmla="val 2218996"/>
              <a:gd name="f14" fmla="val 2978774"/>
              <a:gd name="f15" fmla="val 2958693"/>
              <a:gd name="f16" fmla="val 2450905"/>
              <a:gd name="f17" fmla="val 3698294"/>
              <a:gd name="f18" fmla="val 1923036"/>
              <a:gd name="f19" fmla="val 5688"/>
              <a:gd name="f20" fmla="+- 0 0 -90"/>
              <a:gd name="f21" fmla="*/ f3 1 3506546"/>
              <a:gd name="f22" fmla="*/ f4 1 4437991"/>
              <a:gd name="f23" fmla="val f5"/>
              <a:gd name="f24" fmla="val f6"/>
              <a:gd name="f25" fmla="val f7"/>
              <a:gd name="f26" fmla="*/ f20 f0 1"/>
              <a:gd name="f27" fmla="+- f25 0 f23"/>
              <a:gd name="f28" fmla="+- f24 0 f23"/>
              <a:gd name="f29" fmla="*/ f26 1 f2"/>
              <a:gd name="f30" fmla="*/ f28 1 3506546"/>
              <a:gd name="f31" fmla="*/ f27 1 4437991"/>
              <a:gd name="f32" fmla="*/ 1918079 f28 1"/>
              <a:gd name="f33" fmla="*/ 0 f27 1"/>
              <a:gd name="f34" fmla="*/ 3506546 f28 1"/>
              <a:gd name="f35" fmla="*/ 2218996 f27 1"/>
              <a:gd name="f36" fmla="*/ 1923036 f28 1"/>
              <a:gd name="f37" fmla="*/ 4437991 f27 1"/>
              <a:gd name="f38" fmla="*/ 0 f28 1"/>
              <a:gd name="f39" fmla="*/ 5688 f27 1"/>
              <a:gd name="f40" fmla="+- f29 0 f1"/>
              <a:gd name="f41" fmla="*/ f32 1 3506546"/>
              <a:gd name="f42" fmla="*/ f33 1 4437991"/>
              <a:gd name="f43" fmla="*/ f34 1 3506546"/>
              <a:gd name="f44" fmla="*/ f35 1 4437991"/>
              <a:gd name="f45" fmla="*/ f36 1 3506546"/>
              <a:gd name="f46" fmla="*/ f37 1 4437991"/>
              <a:gd name="f47" fmla="*/ f38 1 3506546"/>
              <a:gd name="f48" fmla="*/ f39 1 4437991"/>
              <a:gd name="f49" fmla="*/ f23 1 f30"/>
              <a:gd name="f50" fmla="*/ f24 1 f30"/>
              <a:gd name="f51" fmla="*/ f23 1 f31"/>
              <a:gd name="f52" fmla="*/ f25 1 f31"/>
              <a:gd name="f53" fmla="*/ f41 1 f30"/>
              <a:gd name="f54" fmla="*/ f42 1 f31"/>
              <a:gd name="f55" fmla="*/ f43 1 f30"/>
              <a:gd name="f56" fmla="*/ f44 1 f31"/>
              <a:gd name="f57" fmla="*/ f45 1 f30"/>
              <a:gd name="f58" fmla="*/ f46 1 f31"/>
              <a:gd name="f59" fmla="*/ f47 1 f30"/>
              <a:gd name="f60" fmla="*/ f48 1 f31"/>
              <a:gd name="f61" fmla="*/ f49 f21 1"/>
              <a:gd name="f62" fmla="*/ f50 f21 1"/>
              <a:gd name="f63" fmla="*/ f52 f22 1"/>
              <a:gd name="f64" fmla="*/ f51 f22 1"/>
              <a:gd name="f65" fmla="*/ f53 f21 1"/>
              <a:gd name="f66" fmla="*/ f54 f22 1"/>
              <a:gd name="f67" fmla="*/ f55 f21 1"/>
              <a:gd name="f68" fmla="*/ f56 f22 1"/>
              <a:gd name="f69" fmla="*/ f57 f21 1"/>
              <a:gd name="f70" fmla="*/ f58 f22 1"/>
              <a:gd name="f71" fmla="*/ f59 f21 1"/>
              <a:gd name="f72" fmla="*/ f60 f2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0">
                <a:pos x="f65" y="f66"/>
              </a:cxn>
              <a:cxn ang="f40">
                <a:pos x="f67" y="f68"/>
              </a:cxn>
              <a:cxn ang="f40">
                <a:pos x="f69" y="f70"/>
              </a:cxn>
              <a:cxn ang="f40">
                <a:pos x="f71" y="f70"/>
              </a:cxn>
              <a:cxn ang="f40">
                <a:pos x="f71" y="f72"/>
              </a:cxn>
            </a:cxnLst>
            <a:rect l="f61" t="f64" r="f62" b="f63"/>
            <a:pathLst>
              <a:path w="3506546" h="4437991">
                <a:moveTo>
                  <a:pt x="f8" y="f5"/>
                </a:moveTo>
                <a:cubicBezTo>
                  <a:pt x="f9" y="f10"/>
                  <a:pt x="f11" y="f12"/>
                  <a:pt x="f6" y="f13"/>
                </a:cubicBezTo>
                <a:cubicBezTo>
                  <a:pt x="f14" y="f15"/>
                  <a:pt x="f16" y="f17"/>
                  <a:pt x="f18" y="f7"/>
                </a:cubicBezTo>
                <a:lnTo>
                  <a:pt x="f5" y="f7"/>
                </a:lnTo>
                <a:lnTo>
                  <a:pt x="f5" y="f19"/>
                </a:lnTo>
                <a:close/>
              </a:path>
            </a:pathLst>
          </a:cu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D16D9964-EE36-4736-B958-46F051F91CF7}"/>
              </a:ext>
            </a:extLst>
          </p:cNvPr>
          <p:cNvSpPr txBox="1"/>
          <p:nvPr/>
        </p:nvSpPr>
        <p:spPr>
          <a:xfrm>
            <a:off x="413381" y="1946373"/>
            <a:ext cx="2500317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800" b="1" kern="0" dirty="0">
                <a:solidFill>
                  <a:srgbClr val="FFFFFF"/>
                </a:solidFill>
                <a:latin typeface="微软雅黑" pitchFamily="34"/>
                <a:ea typeface="微软雅黑" pitchFamily="34"/>
                <a:cs typeface="B Nazanin" panose="00000700000000000000" pitchFamily="2" charset="-78"/>
              </a:rPr>
              <a:t>تم : طب نوزادی</a:t>
            </a:r>
            <a:endParaRPr lang="en-US" sz="2800" b="1" i="0" u="none" strike="noStrike" kern="0" cap="none" spc="0" baseline="0" dirty="0">
              <a:solidFill>
                <a:srgbClr val="FFFFFF"/>
              </a:solidFill>
              <a:uFillTx/>
              <a:latin typeface="微软雅黑" pitchFamily="34"/>
              <a:ea typeface="微软雅黑" pitchFamily="34"/>
              <a:cs typeface="B Nazanin" panose="00000700000000000000" pitchFamily="2" charset="-78"/>
            </a:endParaRP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6859E61D-FC62-4308-8C91-96A750462013}"/>
              </a:ext>
            </a:extLst>
          </p:cNvPr>
          <p:cNvSpPr txBox="1"/>
          <p:nvPr/>
        </p:nvSpPr>
        <p:spPr>
          <a:xfrm>
            <a:off x="413381" y="2536207"/>
            <a:ext cx="2500317" cy="3385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700000000000000" pitchFamily="2" charset="-78"/>
              </a:rPr>
              <a:t>قالب پاورپوینت پزشک</a:t>
            </a:r>
            <a:r>
              <a:rPr lang="fa-IR" sz="1600" b="1" i="0" u="none" strike="noStrike" kern="0" cap="none" spc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700000000000000" pitchFamily="2" charset="-78"/>
              </a:rPr>
              <a:t> اطفال</a:t>
            </a:r>
            <a:endParaRPr lang="en-US" sz="1600" b="1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6" name="文本框 4">
            <a:extLst>
              <a:ext uri="{FF2B5EF4-FFF2-40B4-BE49-F238E27FC236}">
                <a16:creationId xmlns:a16="http://schemas.microsoft.com/office/drawing/2014/main" id="{2DF0C0A5-9BDF-486C-B591-2C6472737CBB}"/>
              </a:ext>
            </a:extLst>
          </p:cNvPr>
          <p:cNvSpPr txBox="1"/>
          <p:nvPr/>
        </p:nvSpPr>
        <p:spPr>
          <a:xfrm>
            <a:off x="921788" y="2952798"/>
            <a:ext cx="1465609" cy="90601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lvl="0" algn="ctr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FFFFFF"/>
                </a:solidFill>
                <a:latin typeface="Century Gothic" pitchFamily="34"/>
                <a:ea typeface="Arial"/>
                <a:cs typeface="B Nazanin" panose="00000700000000000000" pitchFamily="2" charset="-78"/>
              </a:rPr>
              <a:t>کاربر می تواند آن را در یک فیلم نمایش دهد تا در یک زمینه وسیع تر استفاده شود. کاربر می تواند نشان دهد</a:t>
            </a:r>
            <a:endParaRPr lang="en-US" sz="900" b="0" i="0" u="none" strike="noStrike" kern="0" cap="none" spc="0" baseline="0" dirty="0">
              <a:solidFill>
                <a:srgbClr val="FFFFFF"/>
              </a:solidFill>
              <a:uFillTx/>
              <a:latin typeface="Century Gothic" pitchFamily="34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7" name="Rectángulo 3">
            <a:extLst>
              <a:ext uri="{FF2B5EF4-FFF2-40B4-BE49-F238E27FC236}">
                <a16:creationId xmlns:a16="http://schemas.microsoft.com/office/drawing/2014/main" id="{6AB7565F-B55D-443E-BED6-4E76404E364F}"/>
              </a:ext>
            </a:extLst>
          </p:cNvPr>
          <p:cNvSpPr/>
          <p:nvPr/>
        </p:nvSpPr>
        <p:spPr>
          <a:xfrm>
            <a:off x="4373694" y="4967231"/>
            <a:ext cx="4770305" cy="88129"/>
          </a:xfrm>
          <a:prstGeom prst="rect">
            <a:avLst/>
          </a:prstGeom>
          <a:solidFill>
            <a:srgbClr val="034D6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Rectángulo 13">
            <a:extLst>
              <a:ext uri="{FF2B5EF4-FFF2-40B4-BE49-F238E27FC236}">
                <a16:creationId xmlns:a16="http://schemas.microsoft.com/office/drawing/2014/main" id="{98E923A6-452F-4883-964D-662A70DCEBAD}"/>
              </a:ext>
            </a:extLst>
          </p:cNvPr>
          <p:cNvSpPr/>
          <p:nvPr/>
        </p:nvSpPr>
        <p:spPr>
          <a:xfrm>
            <a:off x="1663540" y="5055370"/>
            <a:ext cx="7480450" cy="88129"/>
          </a:xfrm>
          <a:prstGeom prst="rect">
            <a:avLst/>
          </a:pr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59">
            <a:extLst>
              <a:ext uri="{FF2B5EF4-FFF2-40B4-BE49-F238E27FC236}">
                <a16:creationId xmlns:a16="http://schemas.microsoft.com/office/drawing/2014/main" id="{9F53DB5D-1FFD-4EDF-9D21-7BE5D6AE02EA}"/>
              </a:ext>
            </a:extLst>
          </p:cNvPr>
          <p:cNvSpPr txBox="1"/>
          <p:nvPr/>
        </p:nvSpPr>
        <p:spPr>
          <a:xfrm>
            <a:off x="1205471" y="1626031"/>
            <a:ext cx="898242" cy="246221"/>
          </a:xfrm>
          <a:prstGeom prst="rect">
            <a:avLst/>
          </a:prstGeom>
          <a:solidFill>
            <a:srgbClr val="FFFFFF"/>
          </a:solidFill>
          <a:ln cap="flat">
            <a:noFill/>
          </a:ln>
        </p:spPr>
        <p:txBody>
          <a:bodyPr vert="horz" wrap="square" lIns="91440" tIns="45720" rIns="91440" bIns="45720" anchor="ctr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00" b="0" i="0" u="none" strike="noStrike" kern="0" cap="none" spc="0" baseline="0" dirty="0">
                <a:solidFill>
                  <a:srgbClr val="125AC4"/>
                </a:solidFill>
                <a:uFillTx/>
                <a:latin typeface="Arial" pitchFamily="34"/>
                <a:ea typeface="Arial"/>
                <a:cs typeface="B Nazanin" panose="00000700000000000000" pitchFamily="2" charset="-78"/>
              </a:rPr>
              <a:t>20begir.com</a:t>
            </a:r>
          </a:p>
        </p:txBody>
      </p:sp>
      <p:grpSp>
        <p:nvGrpSpPr>
          <p:cNvPr id="13" name="Grupo 24">
            <a:extLst>
              <a:ext uri="{FF2B5EF4-FFF2-40B4-BE49-F238E27FC236}">
                <a16:creationId xmlns:a16="http://schemas.microsoft.com/office/drawing/2014/main" id="{D53BEFFF-1942-4065-AEF1-77CA5AD6822E}"/>
              </a:ext>
            </a:extLst>
          </p:cNvPr>
          <p:cNvGrpSpPr/>
          <p:nvPr/>
        </p:nvGrpSpPr>
        <p:grpSpPr>
          <a:xfrm>
            <a:off x="1251045" y="734674"/>
            <a:ext cx="824989" cy="637428"/>
            <a:chOff x="1251045" y="734674"/>
            <a:chExt cx="824989" cy="637428"/>
          </a:xfrm>
        </p:grpSpPr>
        <p:sp>
          <p:nvSpPr>
            <p:cNvPr id="14" name="Forma libre: forma 14">
              <a:extLst>
                <a:ext uri="{FF2B5EF4-FFF2-40B4-BE49-F238E27FC236}">
                  <a16:creationId xmlns:a16="http://schemas.microsoft.com/office/drawing/2014/main" id="{C5D08274-88B7-4890-878B-45BC18E46DD9}"/>
                </a:ext>
              </a:extLst>
            </p:cNvPr>
            <p:cNvSpPr/>
            <p:nvPr/>
          </p:nvSpPr>
          <p:spPr>
            <a:xfrm>
              <a:off x="1330241" y="734674"/>
              <a:ext cx="668590" cy="39184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94038"/>
                <a:gd name="f7" fmla="val 289549"/>
                <a:gd name="f8" fmla="val 330869"/>
                <a:gd name="f9" fmla="val 188555"/>
                <a:gd name="f10" fmla="val 211319"/>
                <a:gd name="f11" fmla="val 330011"/>
                <a:gd name="f12" fmla="val 227798"/>
                <a:gd name="f13" fmla="val 331059"/>
                <a:gd name="f14" fmla="val 244276"/>
                <a:gd name="f15" fmla="val 332202"/>
                <a:gd name="f16" fmla="val 261611"/>
                <a:gd name="f17" fmla="val 325439"/>
                <a:gd name="f18" fmla="val 267326"/>
                <a:gd name="f19" fmla="val 308294"/>
                <a:gd name="f20" fmla="val 266469"/>
                <a:gd name="f21" fmla="val 252382"/>
                <a:gd name="f22" fmla="val 263707"/>
                <a:gd name="f23" fmla="val 196375"/>
                <a:gd name="f24" fmla="val 262278"/>
                <a:gd name="f25" fmla="val 140940"/>
                <a:gd name="f26" fmla="val 271327"/>
                <a:gd name="f27" fmla="val 111698"/>
                <a:gd name="f28" fmla="val 276089"/>
                <a:gd name="f29" fmla="val 82456"/>
                <a:gd name="f30" fmla="val 281519"/>
                <a:gd name="f31" fmla="val 53596"/>
                <a:gd name="f32" fmla="val 288377"/>
                <a:gd name="f33" fmla="val 38356"/>
                <a:gd name="f34" fmla="val 291996"/>
                <a:gd name="f35" fmla="val 28640"/>
                <a:gd name="f36" fmla="val 287043"/>
                <a:gd name="f37" fmla="val 19306"/>
                <a:gd name="f38" fmla="val 276185"/>
                <a:gd name="f39" fmla="val -11651"/>
                <a:gd name="f40" fmla="val 240180"/>
                <a:gd name="f41" fmla="val -4221"/>
                <a:gd name="f42" fmla="val 158741"/>
                <a:gd name="f43" fmla="val 33307"/>
                <a:gd name="f44" fmla="val 130166"/>
                <a:gd name="f45" fmla="val 51500"/>
                <a:gd name="f46" fmla="val 116355"/>
                <a:gd name="f47" fmla="val 72074"/>
                <a:gd name="f48" fmla="val 115117"/>
                <a:gd name="f49" fmla="val 93124"/>
                <a:gd name="f50" fmla="val 122451"/>
                <a:gd name="f51" fmla="val 110650"/>
                <a:gd name="f52" fmla="val 128547"/>
                <a:gd name="f53" fmla="val 127319"/>
                <a:gd name="f54" fmla="val 132548"/>
                <a:gd name="f55" fmla="val 146655"/>
                <a:gd name="f56" fmla="val 128738"/>
                <a:gd name="f57" fmla="val 167800"/>
                <a:gd name="f58" fmla="val 124451"/>
                <a:gd name="f59" fmla="val 177611"/>
                <a:gd name="f60" fmla="val 143501"/>
                <a:gd name="f61" fmla="val 188565"/>
                <a:gd name="f62" fmla="val 158646"/>
                <a:gd name="f63" fmla="val 200281"/>
                <a:gd name="f64" fmla="val 146359"/>
                <a:gd name="f65" fmla="val 197042"/>
                <a:gd name="f66" fmla="val 197518"/>
                <a:gd name="f67" fmla="val 120070"/>
                <a:gd name="f68" fmla="val 198090"/>
                <a:gd name="f69" fmla="val 106163"/>
                <a:gd name="f70" fmla="val 196185"/>
                <a:gd name="f71" fmla="val 92162"/>
                <a:gd name="f72" fmla="val 196280"/>
                <a:gd name="f73" fmla="val 78160"/>
                <a:gd name="f74" fmla="val 65396"/>
                <a:gd name="f75" fmla="val 193613"/>
                <a:gd name="f76" fmla="val 49871"/>
                <a:gd name="f77" fmla="val 209330"/>
                <a:gd name="f78" fmla="val 44251"/>
                <a:gd name="f79" fmla="val 226474"/>
                <a:gd name="f80" fmla="val 38155"/>
                <a:gd name="f81" fmla="val 237428"/>
                <a:gd name="f82" fmla="val 50728"/>
                <a:gd name="f83" fmla="val 246572"/>
                <a:gd name="f84" fmla="val 62444"/>
                <a:gd name="f85" fmla="val 259240"/>
                <a:gd name="f86" fmla="val 78541"/>
                <a:gd name="f87" fmla="val 263431"/>
                <a:gd name="f88" fmla="val 98543"/>
                <a:gd name="f89" fmla="val 269337"/>
                <a:gd name="f90" fmla="val 117784"/>
                <a:gd name="f91" fmla="val 272956"/>
                <a:gd name="f92" fmla="val 129595"/>
                <a:gd name="f93" fmla="val 275052"/>
                <a:gd name="f94" fmla="val 145883"/>
                <a:gd name="f95" fmla="val 291911"/>
                <a:gd name="f96" fmla="val 146264"/>
                <a:gd name="f97" fmla="val 146645"/>
                <a:gd name="f98" fmla="val 308771"/>
                <a:gd name="f99" fmla="val 131119"/>
                <a:gd name="f100" fmla="val 312485"/>
                <a:gd name="f101" fmla="val 119975"/>
                <a:gd name="f102" fmla="val 318296"/>
                <a:gd name="f103" fmla="val 102544"/>
                <a:gd name="f104" fmla="val 327916"/>
                <a:gd name="f105" fmla="val 88733"/>
                <a:gd name="f106" fmla="val 345537"/>
                <a:gd name="f107" fmla="val 81684"/>
                <a:gd name="f108" fmla="val 365730"/>
                <a:gd name="f109" fmla="val 73588"/>
                <a:gd name="f110" fmla="val 373731"/>
                <a:gd name="f111" fmla="val 60729"/>
                <a:gd name="f112" fmla="val 366206"/>
                <a:gd name="f113" fmla="val 38441"/>
                <a:gd name="f114" fmla="val 362492"/>
                <a:gd name="f115" fmla="val 27487"/>
                <a:gd name="f116" fmla="val 356681"/>
                <a:gd name="f117" fmla="val 12533"/>
                <a:gd name="f118" fmla="val 368206"/>
                <a:gd name="f119" fmla="val 4151"/>
                <a:gd name="f120" fmla="val 381160"/>
                <a:gd name="f121" fmla="val -5279"/>
                <a:gd name="f122" fmla="val 394781"/>
                <a:gd name="f123" fmla="val 3293"/>
                <a:gd name="f124" fmla="val 406973"/>
                <a:gd name="f125" fmla="val 10723"/>
                <a:gd name="f126" fmla="val 448217"/>
                <a:gd name="f127" fmla="val 35964"/>
                <a:gd name="f128" fmla="val 452693"/>
                <a:gd name="f129" fmla="val 52728"/>
                <a:gd name="f130" fmla="val 428881"/>
                <a:gd name="f131" fmla="val 93114"/>
                <a:gd name="f132" fmla="val 412593"/>
                <a:gd name="f133" fmla="val 120737"/>
                <a:gd name="f134" fmla="val 412879"/>
                <a:gd name="f135" fmla="val 123499"/>
                <a:gd name="f136" fmla="val 443168"/>
                <a:gd name="f137" fmla="val 136262"/>
                <a:gd name="f138" fmla="val 495270"/>
                <a:gd name="f139" fmla="val 158265"/>
                <a:gd name="f140" fmla="val 510891"/>
                <a:gd name="f141" fmla="val 218082"/>
                <a:gd name="f142" fmla="val 473363"/>
                <a:gd name="f143" fmla="val 273232"/>
                <a:gd name="f144" fmla="val 468314"/>
                <a:gd name="f145" fmla="val 280661"/>
                <a:gd name="f146" fmla="val 459456"/>
                <a:gd name="f147" fmla="val 287329"/>
                <a:gd name="f148" fmla="val 449264"/>
                <a:gd name="f149" fmla="val 287710"/>
                <a:gd name="f150" fmla="val 439930"/>
                <a:gd name="f151" fmla="val 288091"/>
                <a:gd name="f152" fmla="val 427357"/>
                <a:gd name="f153" fmla="val 290282"/>
                <a:gd name="f154" fmla="val 422690"/>
                <a:gd name="f155" fmla="val 281233"/>
                <a:gd name="f156" fmla="val 417165"/>
                <a:gd name="f157" fmla="val 270374"/>
                <a:gd name="f158" fmla="val 431262"/>
                <a:gd name="f159" fmla="val 268565"/>
                <a:gd name="f160" fmla="val 437072"/>
                <a:gd name="f161" fmla="val 263421"/>
                <a:gd name="f162" fmla="val 444311"/>
                <a:gd name="f163" fmla="val 256944"/>
                <a:gd name="f164" fmla="val 451931"/>
                <a:gd name="f165" fmla="val 250753"/>
                <a:gd name="f166" fmla="val 455741"/>
                <a:gd name="f167" fmla="val 241799"/>
                <a:gd name="f168" fmla="val 460790"/>
                <a:gd name="f169" fmla="val 229893"/>
                <a:gd name="f170" fmla="val 469648"/>
                <a:gd name="f171" fmla="val 215320"/>
                <a:gd name="f172" fmla="val 461361"/>
                <a:gd name="f173" fmla="val 204747"/>
                <a:gd name="f174" fmla="val 453074"/>
                <a:gd name="f175" fmla="val 194174"/>
                <a:gd name="f176" fmla="val 440787"/>
                <a:gd name="f177" fmla="val 206938"/>
                <a:gd name="f178" fmla="val 430976"/>
                <a:gd name="f179" fmla="val 210272"/>
                <a:gd name="f180" fmla="val 395734"/>
                <a:gd name="f181" fmla="val 222273"/>
                <a:gd name="f182" fmla="val 363920"/>
                <a:gd name="f183" fmla="val 218558"/>
                <a:gd name="f184" fmla="val 188650"/>
                <a:gd name="f185" fmla="+- 0 0 -90"/>
                <a:gd name="f186" fmla="*/ f3 1 494038"/>
                <a:gd name="f187" fmla="*/ f4 1 289549"/>
                <a:gd name="f188" fmla="val f5"/>
                <a:gd name="f189" fmla="val f6"/>
                <a:gd name="f190" fmla="val f7"/>
                <a:gd name="f191" fmla="*/ f185 f0 1"/>
                <a:gd name="f192" fmla="+- f190 0 f188"/>
                <a:gd name="f193" fmla="+- f189 0 f188"/>
                <a:gd name="f194" fmla="*/ f191 1 f2"/>
                <a:gd name="f195" fmla="*/ f193 1 494038"/>
                <a:gd name="f196" fmla="*/ f192 1 289549"/>
                <a:gd name="f197" fmla="*/ 330869 f193 1"/>
                <a:gd name="f198" fmla="*/ 188555 f192 1"/>
                <a:gd name="f199" fmla="*/ 331059 f193 1"/>
                <a:gd name="f200" fmla="*/ 244276 f192 1"/>
                <a:gd name="f201" fmla="*/ 308294 f193 1"/>
                <a:gd name="f202" fmla="*/ 266469 f192 1"/>
                <a:gd name="f203" fmla="*/ 140940 f193 1"/>
                <a:gd name="f204" fmla="*/ 271327 f192 1"/>
                <a:gd name="f205" fmla="*/ 53596 f193 1"/>
                <a:gd name="f206" fmla="*/ 288377 f192 1"/>
                <a:gd name="f207" fmla="*/ 19306 f193 1"/>
                <a:gd name="f208" fmla="*/ 276185 f192 1"/>
                <a:gd name="f209" fmla="*/ 33307 f193 1"/>
                <a:gd name="f210" fmla="*/ 130166 f192 1"/>
                <a:gd name="f211" fmla="*/ 93124 f193 1"/>
                <a:gd name="f212" fmla="*/ 122451 f192 1"/>
                <a:gd name="f213" fmla="*/ 146655 f193 1"/>
                <a:gd name="f214" fmla="*/ 128738 f192 1"/>
                <a:gd name="f215" fmla="*/ 188565 f193 1"/>
                <a:gd name="f216" fmla="*/ 158646 f192 1"/>
                <a:gd name="f217" fmla="*/ 197518 f193 1"/>
                <a:gd name="f218" fmla="*/ 120070 f192 1"/>
                <a:gd name="f219" fmla="*/ 196280 f193 1"/>
                <a:gd name="f220" fmla="*/ 78160 f192 1"/>
                <a:gd name="f221" fmla="*/ 209330 f193 1"/>
                <a:gd name="f222" fmla="*/ 44251 f192 1"/>
                <a:gd name="f223" fmla="*/ 246572 f193 1"/>
                <a:gd name="f224" fmla="*/ 62444 f192 1"/>
                <a:gd name="f225" fmla="*/ 269337 f193 1"/>
                <a:gd name="f226" fmla="*/ 117784 f192 1"/>
                <a:gd name="f227" fmla="*/ 291911 f193 1"/>
                <a:gd name="f228" fmla="*/ 146264 f192 1"/>
                <a:gd name="f229" fmla="*/ 312485 f193 1"/>
                <a:gd name="f230" fmla="*/ 119975 f192 1"/>
                <a:gd name="f231" fmla="*/ 345537 f193 1"/>
                <a:gd name="f232" fmla="*/ 81684 f192 1"/>
                <a:gd name="f233" fmla="*/ 366206 f193 1"/>
                <a:gd name="f234" fmla="*/ 38441 f192 1"/>
                <a:gd name="f235" fmla="*/ 368206 f193 1"/>
                <a:gd name="f236" fmla="*/ 4151 f192 1"/>
                <a:gd name="f237" fmla="*/ 406973 f193 1"/>
                <a:gd name="f238" fmla="*/ 10723 f192 1"/>
                <a:gd name="f239" fmla="*/ 428881 f193 1"/>
                <a:gd name="f240" fmla="*/ 93114 f192 1"/>
                <a:gd name="f241" fmla="*/ 443168 f193 1"/>
                <a:gd name="f242" fmla="*/ 136262 f192 1"/>
                <a:gd name="f243" fmla="*/ 473363 f193 1"/>
                <a:gd name="f244" fmla="*/ 273232 f192 1"/>
                <a:gd name="f245" fmla="*/ 449264 f193 1"/>
                <a:gd name="f246" fmla="*/ 287710 f192 1"/>
                <a:gd name="f247" fmla="*/ 422690 f193 1"/>
                <a:gd name="f248" fmla="*/ 281233 f192 1"/>
                <a:gd name="f249" fmla="*/ 437072 f193 1"/>
                <a:gd name="f250" fmla="*/ 263421 f192 1"/>
                <a:gd name="f251" fmla="*/ 455741 f193 1"/>
                <a:gd name="f252" fmla="*/ 241799 f192 1"/>
                <a:gd name="f253" fmla="*/ 461361 f193 1"/>
                <a:gd name="f254" fmla="*/ 204747 f192 1"/>
                <a:gd name="f255" fmla="*/ 430976 f193 1"/>
                <a:gd name="f256" fmla="*/ 210272 f192 1"/>
                <a:gd name="f257" fmla="*/ 188650 f192 1"/>
                <a:gd name="f258" fmla="+- f194 0 f1"/>
                <a:gd name="f259" fmla="*/ f197 1 494038"/>
                <a:gd name="f260" fmla="*/ f198 1 289549"/>
                <a:gd name="f261" fmla="*/ f199 1 494038"/>
                <a:gd name="f262" fmla="*/ f200 1 289549"/>
                <a:gd name="f263" fmla="*/ f201 1 494038"/>
                <a:gd name="f264" fmla="*/ f202 1 289549"/>
                <a:gd name="f265" fmla="*/ f203 1 494038"/>
                <a:gd name="f266" fmla="*/ f204 1 289549"/>
                <a:gd name="f267" fmla="*/ f205 1 494038"/>
                <a:gd name="f268" fmla="*/ f206 1 289549"/>
                <a:gd name="f269" fmla="*/ f207 1 494038"/>
                <a:gd name="f270" fmla="*/ f208 1 289549"/>
                <a:gd name="f271" fmla="*/ f209 1 494038"/>
                <a:gd name="f272" fmla="*/ f210 1 289549"/>
                <a:gd name="f273" fmla="*/ f211 1 494038"/>
                <a:gd name="f274" fmla="*/ f212 1 289549"/>
                <a:gd name="f275" fmla="*/ f213 1 494038"/>
                <a:gd name="f276" fmla="*/ f214 1 289549"/>
                <a:gd name="f277" fmla="*/ f215 1 494038"/>
                <a:gd name="f278" fmla="*/ f216 1 289549"/>
                <a:gd name="f279" fmla="*/ f217 1 494038"/>
                <a:gd name="f280" fmla="*/ f218 1 289549"/>
                <a:gd name="f281" fmla="*/ f219 1 494038"/>
                <a:gd name="f282" fmla="*/ f220 1 289549"/>
                <a:gd name="f283" fmla="*/ f221 1 494038"/>
                <a:gd name="f284" fmla="*/ f222 1 289549"/>
                <a:gd name="f285" fmla="*/ f223 1 494038"/>
                <a:gd name="f286" fmla="*/ f224 1 289549"/>
                <a:gd name="f287" fmla="*/ f225 1 494038"/>
                <a:gd name="f288" fmla="*/ f226 1 289549"/>
                <a:gd name="f289" fmla="*/ f227 1 494038"/>
                <a:gd name="f290" fmla="*/ f228 1 289549"/>
                <a:gd name="f291" fmla="*/ f229 1 494038"/>
                <a:gd name="f292" fmla="*/ f230 1 289549"/>
                <a:gd name="f293" fmla="*/ f231 1 494038"/>
                <a:gd name="f294" fmla="*/ f232 1 289549"/>
                <a:gd name="f295" fmla="*/ f233 1 494038"/>
                <a:gd name="f296" fmla="*/ f234 1 289549"/>
                <a:gd name="f297" fmla="*/ f235 1 494038"/>
                <a:gd name="f298" fmla="*/ f236 1 289549"/>
                <a:gd name="f299" fmla="*/ f237 1 494038"/>
                <a:gd name="f300" fmla="*/ f238 1 289549"/>
                <a:gd name="f301" fmla="*/ f239 1 494038"/>
                <a:gd name="f302" fmla="*/ f240 1 289549"/>
                <a:gd name="f303" fmla="*/ f241 1 494038"/>
                <a:gd name="f304" fmla="*/ f242 1 289549"/>
                <a:gd name="f305" fmla="*/ f243 1 494038"/>
                <a:gd name="f306" fmla="*/ f244 1 289549"/>
                <a:gd name="f307" fmla="*/ f245 1 494038"/>
                <a:gd name="f308" fmla="*/ f246 1 289549"/>
                <a:gd name="f309" fmla="*/ f247 1 494038"/>
                <a:gd name="f310" fmla="*/ f248 1 289549"/>
                <a:gd name="f311" fmla="*/ f249 1 494038"/>
                <a:gd name="f312" fmla="*/ f250 1 289549"/>
                <a:gd name="f313" fmla="*/ f251 1 494038"/>
                <a:gd name="f314" fmla="*/ f252 1 289549"/>
                <a:gd name="f315" fmla="*/ f253 1 494038"/>
                <a:gd name="f316" fmla="*/ f254 1 289549"/>
                <a:gd name="f317" fmla="*/ f255 1 494038"/>
                <a:gd name="f318" fmla="*/ f256 1 289549"/>
                <a:gd name="f319" fmla="*/ f257 1 289549"/>
                <a:gd name="f320" fmla="*/ f188 1 f195"/>
                <a:gd name="f321" fmla="*/ f189 1 f195"/>
                <a:gd name="f322" fmla="*/ f188 1 f196"/>
                <a:gd name="f323" fmla="*/ f190 1 f196"/>
                <a:gd name="f324" fmla="*/ f259 1 f195"/>
                <a:gd name="f325" fmla="*/ f260 1 f196"/>
                <a:gd name="f326" fmla="*/ f261 1 f195"/>
                <a:gd name="f327" fmla="*/ f262 1 f196"/>
                <a:gd name="f328" fmla="*/ f263 1 f195"/>
                <a:gd name="f329" fmla="*/ f264 1 f196"/>
                <a:gd name="f330" fmla="*/ f265 1 f195"/>
                <a:gd name="f331" fmla="*/ f266 1 f196"/>
                <a:gd name="f332" fmla="*/ f267 1 f195"/>
                <a:gd name="f333" fmla="*/ f268 1 f196"/>
                <a:gd name="f334" fmla="*/ f269 1 f195"/>
                <a:gd name="f335" fmla="*/ f270 1 f196"/>
                <a:gd name="f336" fmla="*/ f271 1 f195"/>
                <a:gd name="f337" fmla="*/ f272 1 f196"/>
                <a:gd name="f338" fmla="*/ f273 1 f195"/>
                <a:gd name="f339" fmla="*/ f274 1 f196"/>
                <a:gd name="f340" fmla="*/ f275 1 f195"/>
                <a:gd name="f341" fmla="*/ f276 1 f196"/>
                <a:gd name="f342" fmla="*/ f277 1 f195"/>
                <a:gd name="f343" fmla="*/ f278 1 f196"/>
                <a:gd name="f344" fmla="*/ f279 1 f195"/>
                <a:gd name="f345" fmla="*/ f280 1 f196"/>
                <a:gd name="f346" fmla="*/ f281 1 f195"/>
                <a:gd name="f347" fmla="*/ f282 1 f196"/>
                <a:gd name="f348" fmla="*/ f283 1 f195"/>
                <a:gd name="f349" fmla="*/ f284 1 f196"/>
                <a:gd name="f350" fmla="*/ f285 1 f195"/>
                <a:gd name="f351" fmla="*/ f286 1 f196"/>
                <a:gd name="f352" fmla="*/ f287 1 f195"/>
                <a:gd name="f353" fmla="*/ f288 1 f196"/>
                <a:gd name="f354" fmla="*/ f289 1 f195"/>
                <a:gd name="f355" fmla="*/ f290 1 f196"/>
                <a:gd name="f356" fmla="*/ f291 1 f195"/>
                <a:gd name="f357" fmla="*/ f292 1 f196"/>
                <a:gd name="f358" fmla="*/ f293 1 f195"/>
                <a:gd name="f359" fmla="*/ f294 1 f196"/>
                <a:gd name="f360" fmla="*/ f295 1 f195"/>
                <a:gd name="f361" fmla="*/ f296 1 f196"/>
                <a:gd name="f362" fmla="*/ f297 1 f195"/>
                <a:gd name="f363" fmla="*/ f298 1 f196"/>
                <a:gd name="f364" fmla="*/ f299 1 f195"/>
                <a:gd name="f365" fmla="*/ f300 1 f196"/>
                <a:gd name="f366" fmla="*/ f301 1 f195"/>
                <a:gd name="f367" fmla="*/ f302 1 f196"/>
                <a:gd name="f368" fmla="*/ f303 1 f195"/>
                <a:gd name="f369" fmla="*/ f304 1 f196"/>
                <a:gd name="f370" fmla="*/ f305 1 f195"/>
                <a:gd name="f371" fmla="*/ f306 1 f196"/>
                <a:gd name="f372" fmla="*/ f307 1 f195"/>
                <a:gd name="f373" fmla="*/ f308 1 f196"/>
                <a:gd name="f374" fmla="*/ f309 1 f195"/>
                <a:gd name="f375" fmla="*/ f310 1 f196"/>
                <a:gd name="f376" fmla="*/ f311 1 f195"/>
                <a:gd name="f377" fmla="*/ f312 1 f196"/>
                <a:gd name="f378" fmla="*/ f313 1 f195"/>
                <a:gd name="f379" fmla="*/ f314 1 f196"/>
                <a:gd name="f380" fmla="*/ f315 1 f195"/>
                <a:gd name="f381" fmla="*/ f316 1 f196"/>
                <a:gd name="f382" fmla="*/ f317 1 f195"/>
                <a:gd name="f383" fmla="*/ f318 1 f196"/>
                <a:gd name="f384" fmla="*/ f319 1 f196"/>
                <a:gd name="f385" fmla="*/ f320 f186 1"/>
                <a:gd name="f386" fmla="*/ f321 f186 1"/>
                <a:gd name="f387" fmla="*/ f323 f187 1"/>
                <a:gd name="f388" fmla="*/ f322 f187 1"/>
                <a:gd name="f389" fmla="*/ f324 f186 1"/>
                <a:gd name="f390" fmla="*/ f325 f187 1"/>
                <a:gd name="f391" fmla="*/ f326 f186 1"/>
                <a:gd name="f392" fmla="*/ f327 f187 1"/>
                <a:gd name="f393" fmla="*/ f328 f186 1"/>
                <a:gd name="f394" fmla="*/ f329 f187 1"/>
                <a:gd name="f395" fmla="*/ f330 f186 1"/>
                <a:gd name="f396" fmla="*/ f331 f187 1"/>
                <a:gd name="f397" fmla="*/ f332 f186 1"/>
                <a:gd name="f398" fmla="*/ f333 f187 1"/>
                <a:gd name="f399" fmla="*/ f334 f186 1"/>
                <a:gd name="f400" fmla="*/ f335 f187 1"/>
                <a:gd name="f401" fmla="*/ f336 f186 1"/>
                <a:gd name="f402" fmla="*/ f337 f187 1"/>
                <a:gd name="f403" fmla="*/ f338 f186 1"/>
                <a:gd name="f404" fmla="*/ f339 f187 1"/>
                <a:gd name="f405" fmla="*/ f340 f186 1"/>
                <a:gd name="f406" fmla="*/ f341 f187 1"/>
                <a:gd name="f407" fmla="*/ f342 f186 1"/>
                <a:gd name="f408" fmla="*/ f343 f187 1"/>
                <a:gd name="f409" fmla="*/ f344 f186 1"/>
                <a:gd name="f410" fmla="*/ f345 f187 1"/>
                <a:gd name="f411" fmla="*/ f346 f186 1"/>
                <a:gd name="f412" fmla="*/ f347 f187 1"/>
                <a:gd name="f413" fmla="*/ f348 f186 1"/>
                <a:gd name="f414" fmla="*/ f349 f187 1"/>
                <a:gd name="f415" fmla="*/ f350 f186 1"/>
                <a:gd name="f416" fmla="*/ f351 f187 1"/>
                <a:gd name="f417" fmla="*/ f352 f186 1"/>
                <a:gd name="f418" fmla="*/ f353 f187 1"/>
                <a:gd name="f419" fmla="*/ f354 f186 1"/>
                <a:gd name="f420" fmla="*/ f355 f187 1"/>
                <a:gd name="f421" fmla="*/ f356 f186 1"/>
                <a:gd name="f422" fmla="*/ f357 f187 1"/>
                <a:gd name="f423" fmla="*/ f358 f186 1"/>
                <a:gd name="f424" fmla="*/ f359 f187 1"/>
                <a:gd name="f425" fmla="*/ f360 f186 1"/>
                <a:gd name="f426" fmla="*/ f361 f187 1"/>
                <a:gd name="f427" fmla="*/ f362 f186 1"/>
                <a:gd name="f428" fmla="*/ f363 f187 1"/>
                <a:gd name="f429" fmla="*/ f364 f186 1"/>
                <a:gd name="f430" fmla="*/ f365 f187 1"/>
                <a:gd name="f431" fmla="*/ f366 f186 1"/>
                <a:gd name="f432" fmla="*/ f367 f187 1"/>
                <a:gd name="f433" fmla="*/ f368 f186 1"/>
                <a:gd name="f434" fmla="*/ f369 f187 1"/>
                <a:gd name="f435" fmla="*/ f370 f186 1"/>
                <a:gd name="f436" fmla="*/ f371 f187 1"/>
                <a:gd name="f437" fmla="*/ f372 f186 1"/>
                <a:gd name="f438" fmla="*/ f373 f187 1"/>
                <a:gd name="f439" fmla="*/ f374 f186 1"/>
                <a:gd name="f440" fmla="*/ f375 f187 1"/>
                <a:gd name="f441" fmla="*/ f376 f186 1"/>
                <a:gd name="f442" fmla="*/ f377 f187 1"/>
                <a:gd name="f443" fmla="*/ f378 f186 1"/>
                <a:gd name="f444" fmla="*/ f379 f187 1"/>
                <a:gd name="f445" fmla="*/ f380 f186 1"/>
                <a:gd name="f446" fmla="*/ f381 f187 1"/>
                <a:gd name="f447" fmla="*/ f382 f186 1"/>
                <a:gd name="f448" fmla="*/ f383 f187 1"/>
                <a:gd name="f449" fmla="*/ f384 f18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8">
                  <a:pos x="f389" y="f390"/>
                </a:cxn>
                <a:cxn ang="f258">
                  <a:pos x="f391" y="f392"/>
                </a:cxn>
                <a:cxn ang="f258">
                  <a:pos x="f393" y="f394"/>
                </a:cxn>
                <a:cxn ang="f258">
                  <a:pos x="f395" y="f396"/>
                </a:cxn>
                <a:cxn ang="f258">
                  <a:pos x="f397" y="f398"/>
                </a:cxn>
                <a:cxn ang="f258">
                  <a:pos x="f399" y="f400"/>
                </a:cxn>
                <a:cxn ang="f258">
                  <a:pos x="f401" y="f402"/>
                </a:cxn>
                <a:cxn ang="f258">
                  <a:pos x="f403" y="f404"/>
                </a:cxn>
                <a:cxn ang="f258">
                  <a:pos x="f405" y="f406"/>
                </a:cxn>
                <a:cxn ang="f258">
                  <a:pos x="f407" y="f408"/>
                </a:cxn>
                <a:cxn ang="f258">
                  <a:pos x="f409" y="f410"/>
                </a:cxn>
                <a:cxn ang="f258">
                  <a:pos x="f411" y="f412"/>
                </a:cxn>
                <a:cxn ang="f258">
                  <a:pos x="f413" y="f414"/>
                </a:cxn>
                <a:cxn ang="f258">
                  <a:pos x="f415" y="f416"/>
                </a:cxn>
                <a:cxn ang="f258">
                  <a:pos x="f417" y="f418"/>
                </a:cxn>
                <a:cxn ang="f258">
                  <a:pos x="f419" y="f420"/>
                </a:cxn>
                <a:cxn ang="f258">
                  <a:pos x="f421" y="f422"/>
                </a:cxn>
                <a:cxn ang="f258">
                  <a:pos x="f423" y="f424"/>
                </a:cxn>
                <a:cxn ang="f258">
                  <a:pos x="f425" y="f426"/>
                </a:cxn>
                <a:cxn ang="f258">
                  <a:pos x="f427" y="f428"/>
                </a:cxn>
                <a:cxn ang="f258">
                  <a:pos x="f429" y="f430"/>
                </a:cxn>
                <a:cxn ang="f258">
                  <a:pos x="f431" y="f432"/>
                </a:cxn>
                <a:cxn ang="f258">
                  <a:pos x="f433" y="f434"/>
                </a:cxn>
                <a:cxn ang="f258">
                  <a:pos x="f435" y="f436"/>
                </a:cxn>
                <a:cxn ang="f258">
                  <a:pos x="f437" y="f438"/>
                </a:cxn>
                <a:cxn ang="f258">
                  <a:pos x="f439" y="f440"/>
                </a:cxn>
                <a:cxn ang="f258">
                  <a:pos x="f441" y="f442"/>
                </a:cxn>
                <a:cxn ang="f258">
                  <a:pos x="f443" y="f444"/>
                </a:cxn>
                <a:cxn ang="f258">
                  <a:pos x="f445" y="f446"/>
                </a:cxn>
                <a:cxn ang="f258">
                  <a:pos x="f447" y="f448"/>
                </a:cxn>
                <a:cxn ang="f258">
                  <a:pos x="f389" y="f449"/>
                </a:cxn>
              </a:cxnLst>
              <a:rect l="f385" t="f388" r="f386" b="f387"/>
              <a:pathLst>
                <a:path w="494038" h="28954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54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2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6"/>
                  </a:cubicBezTo>
                  <a:cubicBezTo>
                    <a:pt x="f19" y="f97"/>
                    <a:pt x="f98" y="f99"/>
                    <a:pt x="f100" y="f101"/>
                  </a:cubicBezTo>
                  <a:cubicBezTo>
                    <a:pt x="f102" y="f103"/>
                    <a:pt x="f104" y="f105"/>
                    <a:pt x="f106" y="f107"/>
                  </a:cubicBezTo>
                  <a:cubicBezTo>
                    <a:pt x="f108" y="f109"/>
                    <a:pt x="f110" y="f111"/>
                    <a:pt x="f112" y="f113"/>
                  </a:cubicBezTo>
                  <a:cubicBezTo>
                    <a:pt x="f114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125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132" y="f133"/>
                    <a:pt x="f134" y="f135"/>
                    <a:pt x="f136" y="f137"/>
                  </a:cubicBez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8" y="f149"/>
                  </a:cubicBezTo>
                  <a:cubicBezTo>
                    <a:pt x="f150" y="f151"/>
                    <a:pt x="f152" y="f153"/>
                    <a:pt x="f154" y="f155"/>
                  </a:cubicBezTo>
                  <a:cubicBezTo>
                    <a:pt x="f156" y="f157"/>
                    <a:pt x="f158" y="f159"/>
                    <a:pt x="f160" y="f161"/>
                  </a:cubicBezTo>
                  <a:cubicBezTo>
                    <a:pt x="f162" y="f163"/>
                    <a:pt x="f164" y="f165"/>
                    <a:pt x="f166" y="f167"/>
                  </a:cubicBezTo>
                  <a:cubicBezTo>
                    <a:pt x="f168" y="f169"/>
                    <a:pt x="f170" y="f171"/>
                    <a:pt x="f172" y="f173"/>
                  </a:cubicBez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8" y="f184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" name="Forma libre: forma 23">
              <a:extLst>
                <a:ext uri="{FF2B5EF4-FFF2-40B4-BE49-F238E27FC236}">
                  <a16:creationId xmlns:a16="http://schemas.microsoft.com/office/drawing/2014/main" id="{62B8AEFB-E448-4681-8225-FD2AD4FC0056}"/>
                </a:ext>
              </a:extLst>
            </p:cNvPr>
            <p:cNvSpPr/>
            <p:nvPr/>
          </p:nvSpPr>
          <p:spPr>
            <a:xfrm>
              <a:off x="1251045" y="1119143"/>
              <a:ext cx="824989" cy="25295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9607"/>
                <a:gd name="f7" fmla="val 186915"/>
                <a:gd name="f8" fmla="val 455395"/>
                <a:gd name="f9" fmla="val 76674"/>
                <a:gd name="f10" fmla="val 476159"/>
                <a:gd name="f11" fmla="val 103534"/>
                <a:gd name="f12" fmla="val 486923"/>
                <a:gd name="f13" fmla="val 127156"/>
                <a:gd name="f14" fmla="val 491876"/>
                <a:gd name="f15" fmla="val 153255"/>
                <a:gd name="f16" fmla="val 496257"/>
                <a:gd name="f17" fmla="val 176496"/>
                <a:gd name="f18" fmla="val 488542"/>
                <a:gd name="f19" fmla="val 186783"/>
                <a:gd name="f20" fmla="val 465396"/>
                <a:gd name="f21" fmla="val 360621"/>
                <a:gd name="f22" fmla="val 186973"/>
                <a:gd name="f23" fmla="val 255751"/>
                <a:gd name="f24" fmla="val 150976"/>
                <a:gd name="f25" fmla="val 186687"/>
                <a:gd name="f26" fmla="val 121734"/>
                <a:gd name="f27" fmla="val 113828"/>
                <a:gd name="f28" fmla="val 176210"/>
                <a:gd name="f29" fmla="val 119924"/>
                <a:gd name="f30" fmla="val 147063"/>
                <a:gd name="f31" fmla="val 124973"/>
                <a:gd name="f32" fmla="val 122965"/>
                <a:gd name="f33" fmla="val 135831"/>
                <a:gd name="f34" fmla="val 101343"/>
                <a:gd name="f35" fmla="val 157167"/>
                <a:gd name="f36" fmla="val 76864"/>
                <a:gd name="f37" fmla="val 118210"/>
                <a:gd name="f38" fmla="val 86396"/>
                <a:gd name="f39" fmla="val 54583"/>
                <a:gd name="f40" fmla="val 42391"/>
                <a:gd name="f41" fmla="val 30104"/>
                <a:gd name="f42" fmla="val 77055"/>
                <a:gd name="f43" fmla="val 17912"/>
                <a:gd name="f44" fmla="val 76197"/>
                <a:gd name="f45" fmla="val 6577"/>
                <a:gd name="f46" fmla="val 75435"/>
                <a:gd name="f47" fmla="val 195"/>
                <a:gd name="f48" fmla="val 67720"/>
                <a:gd name="f49" fmla="val 5"/>
                <a:gd name="f50" fmla="val 57243"/>
                <a:gd name="f51" fmla="val -186"/>
                <a:gd name="f52" fmla="val 46956"/>
                <a:gd name="f53" fmla="val 5434"/>
                <a:gd name="f54" fmla="val 36954"/>
                <a:gd name="f55" fmla="val 16483"/>
                <a:gd name="f56" fmla="val 88873"/>
                <a:gd name="f57" fmla="val 37335"/>
                <a:gd name="f58" fmla="val 156786"/>
                <a:gd name="f59" fmla="val 10761"/>
                <a:gd name="f60" fmla="val 228128"/>
                <a:gd name="f61" fmla="val 3807"/>
                <a:gd name="f62" fmla="val 312520"/>
                <a:gd name="f63" fmla="val -4479"/>
                <a:gd name="f64" fmla="val 395292"/>
                <a:gd name="f65" fmla="val 664"/>
                <a:gd name="f66" fmla="val 477588"/>
                <a:gd name="f67" fmla="val 20190"/>
                <a:gd name="f68" fmla="val 513212"/>
                <a:gd name="f69" fmla="val 28668"/>
                <a:gd name="f70" fmla="val 549121"/>
                <a:gd name="f71" fmla="val 36192"/>
                <a:gd name="f72" fmla="val 585983"/>
                <a:gd name="f73" fmla="val 36383"/>
                <a:gd name="f74" fmla="val 600175"/>
                <a:gd name="f75" fmla="val 609795"/>
                <a:gd name="f76" fmla="val 41336"/>
                <a:gd name="f77" fmla="val 609605"/>
                <a:gd name="f78" fmla="val 57433"/>
                <a:gd name="f79" fmla="val 609319"/>
                <a:gd name="f80" fmla="val 74388"/>
                <a:gd name="f81" fmla="val 598079"/>
                <a:gd name="f82" fmla="val 76769"/>
                <a:gd name="f83" fmla="val 584554"/>
                <a:gd name="f84" fmla="val 543692"/>
                <a:gd name="f85" fmla="val 502829"/>
                <a:gd name="f86" fmla="val 303662"/>
                <a:gd name="f87" fmla="val 146397"/>
                <a:gd name="f88" fmla="val 146587"/>
                <a:gd name="f89" fmla="val 316711"/>
                <a:gd name="f90" fmla="val 329855"/>
                <a:gd name="f91" fmla="val 342809"/>
                <a:gd name="f92" fmla="val 352811"/>
                <a:gd name="f93" fmla="val 145825"/>
                <a:gd name="f94" fmla="val 366146"/>
                <a:gd name="f95" fmla="val 151159"/>
                <a:gd name="f96" fmla="val 371575"/>
                <a:gd name="f97" fmla="val 140205"/>
                <a:gd name="f98" fmla="val 377099"/>
                <a:gd name="f99" fmla="val 129061"/>
                <a:gd name="f100" fmla="val 365955"/>
                <a:gd name="f101" fmla="val 119346"/>
                <a:gd name="f102" fmla="val 361383"/>
                <a:gd name="f103" fmla="val 109440"/>
                <a:gd name="f104" fmla="val 356335"/>
                <a:gd name="f105" fmla="val 98486"/>
                <a:gd name="f106" fmla="val 345857"/>
                <a:gd name="f107" fmla="val 96295"/>
                <a:gd name="f108" fmla="val 334999"/>
                <a:gd name="f109" fmla="val 96105"/>
                <a:gd name="f110" fmla="val 95914"/>
                <a:gd name="f111" fmla="val 298423"/>
                <a:gd name="f112" fmla="val 96581"/>
                <a:gd name="f113" fmla="val 280135"/>
                <a:gd name="f114" fmla="val 95819"/>
                <a:gd name="f115" fmla="val 257751"/>
                <a:gd name="f116" fmla="val 94866"/>
                <a:gd name="f117" fmla="val 247369"/>
                <a:gd name="f118" fmla="val 107916"/>
                <a:gd name="f119" fmla="val 240320"/>
                <a:gd name="f120" fmla="val 126585"/>
                <a:gd name="f121" fmla="val 235082"/>
                <a:gd name="f122" fmla="val 140491"/>
                <a:gd name="f123" fmla="val 239749"/>
                <a:gd name="f124" fmla="val 253941"/>
                <a:gd name="f125" fmla="val 270515"/>
                <a:gd name="f126" fmla="val 286993"/>
                <a:gd name="f127" fmla="val 303566"/>
                <a:gd name="f128" fmla="+- 0 0 -90"/>
                <a:gd name="f129" fmla="*/ f3 1 609607"/>
                <a:gd name="f130" fmla="*/ f4 1 186915"/>
                <a:gd name="f131" fmla="val f5"/>
                <a:gd name="f132" fmla="val f6"/>
                <a:gd name="f133" fmla="val f7"/>
                <a:gd name="f134" fmla="*/ f128 f0 1"/>
                <a:gd name="f135" fmla="+- f133 0 f131"/>
                <a:gd name="f136" fmla="+- f132 0 f131"/>
                <a:gd name="f137" fmla="*/ f134 1 f2"/>
                <a:gd name="f138" fmla="*/ f136 1 609607"/>
                <a:gd name="f139" fmla="*/ f135 1 186915"/>
                <a:gd name="f140" fmla="*/ 455395 f136 1"/>
                <a:gd name="f141" fmla="*/ 76674 f135 1"/>
                <a:gd name="f142" fmla="*/ 491876 f136 1"/>
                <a:gd name="f143" fmla="*/ 153255 f135 1"/>
                <a:gd name="f144" fmla="*/ 465396 f136 1"/>
                <a:gd name="f145" fmla="*/ 186783 f135 1"/>
                <a:gd name="f146" fmla="*/ 150976 f136 1"/>
                <a:gd name="f147" fmla="*/ 186687 f135 1"/>
                <a:gd name="f148" fmla="*/ 119924 f136 1"/>
                <a:gd name="f149" fmla="*/ 147063 f135 1"/>
                <a:gd name="f150" fmla="*/ 157167 f136 1"/>
                <a:gd name="f151" fmla="*/ 76864 f135 1"/>
                <a:gd name="f152" fmla="*/ 54583 f136 1"/>
                <a:gd name="f153" fmla="*/ 17912 f136 1"/>
                <a:gd name="f154" fmla="*/ 76197 f135 1"/>
                <a:gd name="f155" fmla="*/ 5 f136 1"/>
                <a:gd name="f156" fmla="*/ 57243 f135 1"/>
                <a:gd name="f157" fmla="*/ 16483 f136 1"/>
                <a:gd name="f158" fmla="*/ 36954 f135 1"/>
                <a:gd name="f159" fmla="*/ 228128 f136 1"/>
                <a:gd name="f160" fmla="*/ 3807 f135 1"/>
                <a:gd name="f161" fmla="*/ 477588 f136 1"/>
                <a:gd name="f162" fmla="*/ 20190 f135 1"/>
                <a:gd name="f163" fmla="*/ 585983 f136 1"/>
                <a:gd name="f164" fmla="*/ 36383 f135 1"/>
                <a:gd name="f165" fmla="*/ 609605 f136 1"/>
                <a:gd name="f166" fmla="*/ 57433 f135 1"/>
                <a:gd name="f167" fmla="*/ 584554 f136 1"/>
                <a:gd name="f168" fmla="*/ 76769 f135 1"/>
                <a:gd name="f169" fmla="*/ 303662 f136 1"/>
                <a:gd name="f170" fmla="*/ 146397 f135 1"/>
                <a:gd name="f171" fmla="*/ 146587 f135 1"/>
                <a:gd name="f172" fmla="*/ 342809 f136 1"/>
                <a:gd name="f173" fmla="*/ 371575 f136 1"/>
                <a:gd name="f174" fmla="*/ 140205 f135 1"/>
                <a:gd name="f175" fmla="*/ 361383 f136 1"/>
                <a:gd name="f176" fmla="*/ 109440 f135 1"/>
                <a:gd name="f177" fmla="*/ 334999 f136 1"/>
                <a:gd name="f178" fmla="*/ 96105 f135 1"/>
                <a:gd name="f179" fmla="*/ 280135 f136 1"/>
                <a:gd name="f180" fmla="*/ 95819 f135 1"/>
                <a:gd name="f181" fmla="*/ 240320 f136 1"/>
                <a:gd name="f182" fmla="*/ 126585 f135 1"/>
                <a:gd name="f183" fmla="*/ 253941 f136 1"/>
                <a:gd name="f184" fmla="*/ 303566 f136 1"/>
                <a:gd name="f185" fmla="+- f137 0 f1"/>
                <a:gd name="f186" fmla="*/ f140 1 609607"/>
                <a:gd name="f187" fmla="*/ f141 1 186915"/>
                <a:gd name="f188" fmla="*/ f142 1 609607"/>
                <a:gd name="f189" fmla="*/ f143 1 186915"/>
                <a:gd name="f190" fmla="*/ f144 1 609607"/>
                <a:gd name="f191" fmla="*/ f145 1 186915"/>
                <a:gd name="f192" fmla="*/ f146 1 609607"/>
                <a:gd name="f193" fmla="*/ f147 1 186915"/>
                <a:gd name="f194" fmla="*/ f148 1 609607"/>
                <a:gd name="f195" fmla="*/ f149 1 186915"/>
                <a:gd name="f196" fmla="*/ f150 1 609607"/>
                <a:gd name="f197" fmla="*/ f151 1 186915"/>
                <a:gd name="f198" fmla="*/ f152 1 609607"/>
                <a:gd name="f199" fmla="*/ f153 1 609607"/>
                <a:gd name="f200" fmla="*/ f154 1 186915"/>
                <a:gd name="f201" fmla="*/ f155 1 609607"/>
                <a:gd name="f202" fmla="*/ f156 1 186915"/>
                <a:gd name="f203" fmla="*/ f157 1 609607"/>
                <a:gd name="f204" fmla="*/ f158 1 186915"/>
                <a:gd name="f205" fmla="*/ f159 1 609607"/>
                <a:gd name="f206" fmla="*/ f160 1 186915"/>
                <a:gd name="f207" fmla="*/ f161 1 609607"/>
                <a:gd name="f208" fmla="*/ f162 1 186915"/>
                <a:gd name="f209" fmla="*/ f163 1 609607"/>
                <a:gd name="f210" fmla="*/ f164 1 186915"/>
                <a:gd name="f211" fmla="*/ f165 1 609607"/>
                <a:gd name="f212" fmla="*/ f166 1 186915"/>
                <a:gd name="f213" fmla="*/ f167 1 609607"/>
                <a:gd name="f214" fmla="*/ f168 1 186915"/>
                <a:gd name="f215" fmla="*/ f169 1 609607"/>
                <a:gd name="f216" fmla="*/ f170 1 186915"/>
                <a:gd name="f217" fmla="*/ f171 1 186915"/>
                <a:gd name="f218" fmla="*/ f172 1 609607"/>
                <a:gd name="f219" fmla="*/ f173 1 609607"/>
                <a:gd name="f220" fmla="*/ f174 1 186915"/>
                <a:gd name="f221" fmla="*/ f175 1 609607"/>
                <a:gd name="f222" fmla="*/ f176 1 186915"/>
                <a:gd name="f223" fmla="*/ f177 1 609607"/>
                <a:gd name="f224" fmla="*/ f178 1 186915"/>
                <a:gd name="f225" fmla="*/ f179 1 609607"/>
                <a:gd name="f226" fmla="*/ f180 1 186915"/>
                <a:gd name="f227" fmla="*/ f181 1 609607"/>
                <a:gd name="f228" fmla="*/ f182 1 186915"/>
                <a:gd name="f229" fmla="*/ f183 1 609607"/>
                <a:gd name="f230" fmla="*/ f184 1 609607"/>
                <a:gd name="f231" fmla="*/ f131 1 f138"/>
                <a:gd name="f232" fmla="*/ f132 1 f138"/>
                <a:gd name="f233" fmla="*/ f131 1 f139"/>
                <a:gd name="f234" fmla="*/ f133 1 f139"/>
                <a:gd name="f235" fmla="*/ f186 1 f138"/>
                <a:gd name="f236" fmla="*/ f187 1 f139"/>
                <a:gd name="f237" fmla="*/ f188 1 f138"/>
                <a:gd name="f238" fmla="*/ f189 1 f139"/>
                <a:gd name="f239" fmla="*/ f190 1 f138"/>
                <a:gd name="f240" fmla="*/ f191 1 f139"/>
                <a:gd name="f241" fmla="*/ f192 1 f138"/>
                <a:gd name="f242" fmla="*/ f193 1 f139"/>
                <a:gd name="f243" fmla="*/ f194 1 f138"/>
                <a:gd name="f244" fmla="*/ f195 1 f139"/>
                <a:gd name="f245" fmla="*/ f196 1 f138"/>
                <a:gd name="f246" fmla="*/ f197 1 f139"/>
                <a:gd name="f247" fmla="*/ f198 1 f138"/>
                <a:gd name="f248" fmla="*/ f199 1 f138"/>
                <a:gd name="f249" fmla="*/ f200 1 f139"/>
                <a:gd name="f250" fmla="*/ f201 1 f138"/>
                <a:gd name="f251" fmla="*/ f202 1 f139"/>
                <a:gd name="f252" fmla="*/ f203 1 f138"/>
                <a:gd name="f253" fmla="*/ f204 1 f139"/>
                <a:gd name="f254" fmla="*/ f205 1 f138"/>
                <a:gd name="f255" fmla="*/ f206 1 f139"/>
                <a:gd name="f256" fmla="*/ f207 1 f138"/>
                <a:gd name="f257" fmla="*/ f208 1 f139"/>
                <a:gd name="f258" fmla="*/ f209 1 f138"/>
                <a:gd name="f259" fmla="*/ f210 1 f139"/>
                <a:gd name="f260" fmla="*/ f211 1 f138"/>
                <a:gd name="f261" fmla="*/ f212 1 f139"/>
                <a:gd name="f262" fmla="*/ f213 1 f138"/>
                <a:gd name="f263" fmla="*/ f214 1 f139"/>
                <a:gd name="f264" fmla="*/ f215 1 f138"/>
                <a:gd name="f265" fmla="*/ f216 1 f139"/>
                <a:gd name="f266" fmla="*/ f217 1 f139"/>
                <a:gd name="f267" fmla="*/ f218 1 f138"/>
                <a:gd name="f268" fmla="*/ f219 1 f138"/>
                <a:gd name="f269" fmla="*/ f220 1 f139"/>
                <a:gd name="f270" fmla="*/ f221 1 f138"/>
                <a:gd name="f271" fmla="*/ f222 1 f139"/>
                <a:gd name="f272" fmla="*/ f223 1 f138"/>
                <a:gd name="f273" fmla="*/ f224 1 f139"/>
                <a:gd name="f274" fmla="*/ f225 1 f138"/>
                <a:gd name="f275" fmla="*/ f226 1 f139"/>
                <a:gd name="f276" fmla="*/ f227 1 f138"/>
                <a:gd name="f277" fmla="*/ f228 1 f139"/>
                <a:gd name="f278" fmla="*/ f229 1 f138"/>
                <a:gd name="f279" fmla="*/ f230 1 f138"/>
                <a:gd name="f280" fmla="*/ f231 f129 1"/>
                <a:gd name="f281" fmla="*/ f232 f129 1"/>
                <a:gd name="f282" fmla="*/ f234 f130 1"/>
                <a:gd name="f283" fmla="*/ f233 f130 1"/>
                <a:gd name="f284" fmla="*/ f235 f129 1"/>
                <a:gd name="f285" fmla="*/ f236 f130 1"/>
                <a:gd name="f286" fmla="*/ f237 f129 1"/>
                <a:gd name="f287" fmla="*/ f238 f130 1"/>
                <a:gd name="f288" fmla="*/ f239 f129 1"/>
                <a:gd name="f289" fmla="*/ f240 f130 1"/>
                <a:gd name="f290" fmla="*/ f241 f129 1"/>
                <a:gd name="f291" fmla="*/ f242 f130 1"/>
                <a:gd name="f292" fmla="*/ f243 f129 1"/>
                <a:gd name="f293" fmla="*/ f244 f130 1"/>
                <a:gd name="f294" fmla="*/ f245 f129 1"/>
                <a:gd name="f295" fmla="*/ f246 f130 1"/>
                <a:gd name="f296" fmla="*/ f247 f129 1"/>
                <a:gd name="f297" fmla="*/ f248 f129 1"/>
                <a:gd name="f298" fmla="*/ f249 f130 1"/>
                <a:gd name="f299" fmla="*/ f250 f129 1"/>
                <a:gd name="f300" fmla="*/ f251 f130 1"/>
                <a:gd name="f301" fmla="*/ f252 f129 1"/>
                <a:gd name="f302" fmla="*/ f253 f130 1"/>
                <a:gd name="f303" fmla="*/ f254 f129 1"/>
                <a:gd name="f304" fmla="*/ f255 f130 1"/>
                <a:gd name="f305" fmla="*/ f256 f129 1"/>
                <a:gd name="f306" fmla="*/ f257 f130 1"/>
                <a:gd name="f307" fmla="*/ f258 f129 1"/>
                <a:gd name="f308" fmla="*/ f259 f130 1"/>
                <a:gd name="f309" fmla="*/ f260 f129 1"/>
                <a:gd name="f310" fmla="*/ f261 f130 1"/>
                <a:gd name="f311" fmla="*/ f262 f129 1"/>
                <a:gd name="f312" fmla="*/ f263 f130 1"/>
                <a:gd name="f313" fmla="*/ f264 f129 1"/>
                <a:gd name="f314" fmla="*/ f265 f130 1"/>
                <a:gd name="f315" fmla="*/ f266 f130 1"/>
                <a:gd name="f316" fmla="*/ f267 f129 1"/>
                <a:gd name="f317" fmla="*/ f268 f129 1"/>
                <a:gd name="f318" fmla="*/ f269 f130 1"/>
                <a:gd name="f319" fmla="*/ f270 f129 1"/>
                <a:gd name="f320" fmla="*/ f271 f130 1"/>
                <a:gd name="f321" fmla="*/ f272 f129 1"/>
                <a:gd name="f322" fmla="*/ f273 f130 1"/>
                <a:gd name="f323" fmla="*/ f274 f129 1"/>
                <a:gd name="f324" fmla="*/ f275 f130 1"/>
                <a:gd name="f325" fmla="*/ f276 f129 1"/>
                <a:gd name="f326" fmla="*/ f277 f130 1"/>
                <a:gd name="f327" fmla="*/ f278 f129 1"/>
                <a:gd name="f328" fmla="*/ f279 f1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85">
                  <a:pos x="f284" y="f285"/>
                </a:cxn>
                <a:cxn ang="f185">
                  <a:pos x="f286" y="f287"/>
                </a:cxn>
                <a:cxn ang="f185">
                  <a:pos x="f288" y="f289"/>
                </a:cxn>
                <a:cxn ang="f185">
                  <a:pos x="f290" y="f291"/>
                </a:cxn>
                <a:cxn ang="f185">
                  <a:pos x="f292" y="f293"/>
                </a:cxn>
                <a:cxn ang="f185">
                  <a:pos x="f294" y="f295"/>
                </a:cxn>
                <a:cxn ang="f185">
                  <a:pos x="f296" y="f295"/>
                </a:cxn>
                <a:cxn ang="f185">
                  <a:pos x="f297" y="f298"/>
                </a:cxn>
                <a:cxn ang="f185">
                  <a:pos x="f299" y="f300"/>
                </a:cxn>
                <a:cxn ang="f185">
                  <a:pos x="f301" y="f302"/>
                </a:cxn>
                <a:cxn ang="f185">
                  <a:pos x="f303" y="f304"/>
                </a:cxn>
                <a:cxn ang="f185">
                  <a:pos x="f305" y="f306"/>
                </a:cxn>
                <a:cxn ang="f185">
                  <a:pos x="f307" y="f308"/>
                </a:cxn>
                <a:cxn ang="f185">
                  <a:pos x="f309" y="f310"/>
                </a:cxn>
                <a:cxn ang="f185">
                  <a:pos x="f311" y="f312"/>
                </a:cxn>
                <a:cxn ang="f185">
                  <a:pos x="f284" y="f312"/>
                </a:cxn>
                <a:cxn ang="f185">
                  <a:pos x="f313" y="f314"/>
                </a:cxn>
                <a:cxn ang="f185">
                  <a:pos x="f313" y="f315"/>
                </a:cxn>
                <a:cxn ang="f185">
                  <a:pos x="f316" y="f314"/>
                </a:cxn>
                <a:cxn ang="f185">
                  <a:pos x="f317" y="f318"/>
                </a:cxn>
                <a:cxn ang="f185">
                  <a:pos x="f319" y="f320"/>
                </a:cxn>
                <a:cxn ang="f185">
                  <a:pos x="f321" y="f322"/>
                </a:cxn>
                <a:cxn ang="f185">
                  <a:pos x="f323" y="f324"/>
                </a:cxn>
                <a:cxn ang="f185">
                  <a:pos x="f325" y="f326"/>
                </a:cxn>
                <a:cxn ang="f185">
                  <a:pos x="f327" y="f314"/>
                </a:cxn>
                <a:cxn ang="f185">
                  <a:pos x="f328" y="f314"/>
                </a:cxn>
              </a:cxnLst>
              <a:rect l="f280" t="f283" r="f281" b="f282"/>
              <a:pathLst>
                <a:path w="609607" h="18691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22"/>
                    <a:pt x="f23" y="f22"/>
                    <a:pt x="f24" y="f25"/>
                  </a:cubicBezTo>
                  <a:cubicBezTo>
                    <a:pt x="f26" y="f25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6"/>
                    <a:pt x="f38" y="f36"/>
                    <a:pt x="f39" y="f36"/>
                  </a:cubicBezTo>
                  <a:cubicBezTo>
                    <a:pt x="f40" y="f36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4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3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2"/>
                  </a:cubicBezTo>
                  <a:cubicBezTo>
                    <a:pt x="f84" y="f82"/>
                    <a:pt x="f85" y="f82"/>
                    <a:pt x="f8" y="f82"/>
                  </a:cubicBezTo>
                  <a:close/>
                  <a:moveTo>
                    <a:pt x="f86" y="f87"/>
                  </a:moveTo>
                  <a:lnTo>
                    <a:pt x="f86" y="f88"/>
                  </a:lnTo>
                  <a:cubicBezTo>
                    <a:pt x="f89" y="f88"/>
                    <a:pt x="f90" y="f30"/>
                    <a:pt x="f91" y="f87"/>
                  </a:cubicBezTo>
                  <a:cubicBezTo>
                    <a:pt x="f92" y="f93"/>
                    <a:pt x="f94" y="f95"/>
                    <a:pt x="f96" y="f97"/>
                  </a:cubicBezTo>
                  <a:cubicBezTo>
                    <a:pt x="f98" y="f99"/>
                    <a:pt x="f100" y="f101"/>
                    <a:pt x="f102" y="f103"/>
                  </a:cubicBezTo>
                  <a:cubicBezTo>
                    <a:pt x="f104" y="f105"/>
                    <a:pt x="f106" y="f107"/>
                    <a:pt x="f108" y="f109"/>
                  </a:cubicBezTo>
                  <a:cubicBezTo>
                    <a:pt x="f89" y="f110"/>
                    <a:pt x="f111" y="f112"/>
                    <a:pt x="f113" y="f114"/>
                  </a:cubicBezTo>
                  <a:cubicBezTo>
                    <a:pt x="f115" y="f116"/>
                    <a:pt x="f117" y="f118"/>
                    <a:pt x="f119" y="f120"/>
                  </a:cubicBezTo>
                  <a:cubicBezTo>
                    <a:pt x="f121" y="f122"/>
                    <a:pt x="f123" y="f87"/>
                    <a:pt x="f124" y="f87"/>
                  </a:cubicBezTo>
                  <a:cubicBezTo>
                    <a:pt x="f125" y="f87"/>
                    <a:pt x="f126" y="f87"/>
                    <a:pt x="f127" y="f8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6D8A5AA5-E16A-8164-DE12-77EA147EB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45095" y="103048"/>
            <a:ext cx="8474695" cy="708303"/>
          </a:xfrm>
        </p:spPr>
        <p:txBody>
          <a:bodyPr/>
          <a:lstStyle/>
          <a:p>
            <a:pPr algn="r" rtl="1"/>
            <a:r>
              <a:rPr lang="fa-IR" altLang="en-US" dirty="0">
                <a:cs typeface="B Nazanin" panose="00000400000000000000" pitchFamily="2" charset="-78"/>
              </a:rPr>
              <a:t>نمودار: مثال</a:t>
            </a:r>
            <a:endParaRPr lang="en-US" altLang="en-US" dirty="0">
              <a:cs typeface="B Nazanin" panose="00000400000000000000" pitchFamily="2" charset="-78"/>
            </a:endParaRP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C8BBF314-AA99-517D-CF7A-30D10B51A00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971550"/>
            <a:ext cx="8229600" cy="3714750"/>
          </a:xfrm>
        </p:spPr>
        <p:txBody>
          <a:bodyPr/>
          <a:lstStyle/>
          <a:p>
            <a:pPr marL="0" indent="0" algn="r" rtl="1">
              <a:buNone/>
            </a:pPr>
            <a:r>
              <a:rPr lang="fa-IR" altLang="en-US" dirty="0">
                <a:cs typeface="B Nazanin" panose="00000400000000000000" pitchFamily="2" charset="-78"/>
              </a:rPr>
              <a:t>تفکیک سنی</a:t>
            </a:r>
            <a:endParaRPr lang="en-US" alt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13316" name="Chart 3">
            <a:extLst>
              <a:ext uri="{FF2B5EF4-FFF2-40B4-BE49-F238E27FC236}">
                <a16:creationId xmlns:a16="http://schemas.microsoft.com/office/drawing/2014/main" id="{D3ADC7E2-C8E3-320C-598E-BC57FBE62572}"/>
              </a:ext>
            </a:extLst>
          </p:cNvPr>
          <p:cNvGraphicFramePr>
            <a:graphicFrameLocks/>
          </p:cNvGraphicFramePr>
          <p:nvPr/>
        </p:nvGraphicFramePr>
        <p:xfrm>
          <a:off x="1704975" y="990600"/>
          <a:ext cx="5734050" cy="384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7643752" imgH="5126312" progId="Excel.Chart.8">
                  <p:embed/>
                </p:oleObj>
              </mc:Choice>
              <mc:Fallback>
                <p:oleObj r:id="rId2" imgW="7643752" imgH="5126312" progId="Excel.Chart.8">
                  <p:embed/>
                  <p:pic>
                    <p:nvPicPr>
                      <p:cNvPr id="13316" name="Chart 3">
                        <a:extLst>
                          <a:ext uri="{FF2B5EF4-FFF2-40B4-BE49-F238E27FC236}">
                            <a16:creationId xmlns:a16="http://schemas.microsoft.com/office/drawing/2014/main" id="{D3ADC7E2-C8E3-320C-598E-BC57FBE62572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4975" y="990600"/>
                        <a:ext cx="5734050" cy="3848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88306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88814004-C5AD-39E9-9412-11B3CF653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en-US" dirty="0">
                <a:cs typeface="B Nazanin" panose="00000400000000000000" pitchFamily="2" charset="-78"/>
              </a:rPr>
              <a:t>نمودار: مثال</a:t>
            </a:r>
            <a:endParaRPr lang="en-US" altLang="en-US" dirty="0">
              <a:cs typeface="B Nazanin" panose="00000400000000000000" pitchFamily="2" charset="-78"/>
            </a:endParaRP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87149FC-5730-C48A-5B59-6B75C9BA24A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971550"/>
            <a:ext cx="8229600" cy="3714750"/>
          </a:xfrm>
        </p:spPr>
        <p:txBody>
          <a:bodyPr/>
          <a:lstStyle/>
          <a:p>
            <a:pPr marL="0" indent="0" algn="r" rtl="1">
              <a:buNone/>
            </a:pPr>
            <a:r>
              <a:rPr lang="en-US" altLang="en-US" dirty="0">
                <a:cs typeface="B Nazanin" panose="00000400000000000000" pitchFamily="2" charset="-78"/>
              </a:rPr>
              <a:t>CMO Medicaid</a:t>
            </a:r>
          </a:p>
        </p:txBody>
      </p:sp>
      <p:graphicFrame>
        <p:nvGraphicFramePr>
          <p:cNvPr id="14340" name="Chart 3">
            <a:extLst>
              <a:ext uri="{FF2B5EF4-FFF2-40B4-BE49-F238E27FC236}">
                <a16:creationId xmlns:a16="http://schemas.microsoft.com/office/drawing/2014/main" id="{E45C5A2E-750F-81A3-0E85-425CD047B887}"/>
              </a:ext>
            </a:extLst>
          </p:cNvPr>
          <p:cNvGraphicFramePr>
            <a:graphicFrameLocks/>
          </p:cNvGraphicFramePr>
          <p:nvPr/>
        </p:nvGraphicFramePr>
        <p:xfrm>
          <a:off x="1790700" y="1276350"/>
          <a:ext cx="5562600" cy="339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7412123" imgH="4522858" progId="Excel.Chart.8">
                  <p:embed/>
                </p:oleObj>
              </mc:Choice>
              <mc:Fallback>
                <p:oleObj r:id="rId2" imgW="7412123" imgH="4522858" progId="Excel.Chart.8">
                  <p:embed/>
                  <p:pic>
                    <p:nvPicPr>
                      <p:cNvPr id="14340" name="Chart 3">
                        <a:extLst>
                          <a:ext uri="{FF2B5EF4-FFF2-40B4-BE49-F238E27FC236}">
                            <a16:creationId xmlns:a16="http://schemas.microsoft.com/office/drawing/2014/main" id="{E45C5A2E-750F-81A3-0E85-425CD047B887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700" y="1276350"/>
                        <a:ext cx="5562600" cy="339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71576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0">
            <a:extLst>
              <a:ext uri="{FF2B5EF4-FFF2-40B4-BE49-F238E27FC236}">
                <a16:creationId xmlns:a16="http://schemas.microsoft.com/office/drawing/2014/main" id="{251ED774-3F46-479A-BC3F-77F3E81B68CA}"/>
              </a:ext>
            </a:extLst>
          </p:cNvPr>
          <p:cNvGrpSpPr/>
          <p:nvPr/>
        </p:nvGrpSpPr>
        <p:grpSpPr>
          <a:xfrm>
            <a:off x="486177" y="3662601"/>
            <a:ext cx="523878" cy="526319"/>
            <a:chOff x="486177" y="3662601"/>
            <a:chExt cx="523878" cy="526319"/>
          </a:xfrm>
        </p:grpSpPr>
        <p:sp>
          <p:nvSpPr>
            <p:cNvPr id="3" name="Oval 34">
              <a:extLst>
                <a:ext uri="{FF2B5EF4-FFF2-40B4-BE49-F238E27FC236}">
                  <a16:creationId xmlns:a16="http://schemas.microsoft.com/office/drawing/2014/main" id="{DA9C3770-738B-4FCF-BB64-B6DC45780E4F}"/>
                </a:ext>
              </a:extLst>
            </p:cNvPr>
            <p:cNvSpPr/>
            <p:nvPr/>
          </p:nvSpPr>
          <p:spPr>
            <a:xfrm>
              <a:off x="486177" y="3662601"/>
              <a:ext cx="523878" cy="526319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7FC1D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grpSp>
          <p:nvGrpSpPr>
            <p:cNvPr id="4" name="Grupo 35">
              <a:extLst>
                <a:ext uri="{FF2B5EF4-FFF2-40B4-BE49-F238E27FC236}">
                  <a16:creationId xmlns:a16="http://schemas.microsoft.com/office/drawing/2014/main" id="{80DA409A-6644-45DC-9DC5-5B6E21D3F644}"/>
                </a:ext>
              </a:extLst>
            </p:cNvPr>
            <p:cNvGrpSpPr/>
            <p:nvPr/>
          </p:nvGrpSpPr>
          <p:grpSpPr>
            <a:xfrm>
              <a:off x="552562" y="3736585"/>
              <a:ext cx="391107" cy="351550"/>
              <a:chOff x="552562" y="3736585"/>
              <a:chExt cx="391107" cy="351550"/>
            </a:xfrm>
          </p:grpSpPr>
          <p:sp>
            <p:nvSpPr>
              <p:cNvPr id="5" name="Freeform 809">
                <a:extLst>
                  <a:ext uri="{FF2B5EF4-FFF2-40B4-BE49-F238E27FC236}">
                    <a16:creationId xmlns:a16="http://schemas.microsoft.com/office/drawing/2014/main" id="{3990180A-44E8-4A3D-AB6E-AD4C17C93C17}"/>
                  </a:ext>
                </a:extLst>
              </p:cNvPr>
              <p:cNvSpPr/>
              <p:nvPr/>
            </p:nvSpPr>
            <p:spPr>
              <a:xfrm>
                <a:off x="552562" y="3793708"/>
                <a:ext cx="391107" cy="29442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00"/>
                  <a:gd name="f7" fmla="val 299"/>
                  <a:gd name="f8" fmla="val 340"/>
                  <a:gd name="f9" fmla="val 60"/>
                  <a:gd name="f10" fmla="val 27"/>
                  <a:gd name="f11" fmla="val 272"/>
                  <a:gd name="f12" fmla="val 239"/>
                  <a:gd name="f13" fmla="val 373"/>
                  <a:gd name="f14" fmla="+- 0 0 -90"/>
                  <a:gd name="f15" fmla="*/ f3 1 400"/>
                  <a:gd name="f16" fmla="*/ f4 1 299"/>
                  <a:gd name="f17" fmla="val f5"/>
                  <a:gd name="f18" fmla="val f6"/>
                  <a:gd name="f19" fmla="val f7"/>
                  <a:gd name="f20" fmla="*/ f14 f0 1"/>
                  <a:gd name="f21" fmla="+- f19 0 f17"/>
                  <a:gd name="f22" fmla="+- f18 0 f17"/>
                  <a:gd name="f23" fmla="*/ f20 1 f2"/>
                  <a:gd name="f24" fmla="*/ f22 1 400"/>
                  <a:gd name="f25" fmla="*/ f21 1 299"/>
                  <a:gd name="f26" fmla="*/ 340 f22 1"/>
                  <a:gd name="f27" fmla="*/ 299 f21 1"/>
                  <a:gd name="f28" fmla="*/ 60 f22 1"/>
                  <a:gd name="f29" fmla="*/ 0 f22 1"/>
                  <a:gd name="f30" fmla="*/ 239 f21 1"/>
                  <a:gd name="f31" fmla="*/ 60 f21 1"/>
                  <a:gd name="f32" fmla="*/ 0 f21 1"/>
                  <a:gd name="f33" fmla="*/ 400 f22 1"/>
                  <a:gd name="f34" fmla="+- f23 0 f1"/>
                  <a:gd name="f35" fmla="*/ f26 1 400"/>
                  <a:gd name="f36" fmla="*/ f27 1 299"/>
                  <a:gd name="f37" fmla="*/ f28 1 400"/>
                  <a:gd name="f38" fmla="*/ f29 1 400"/>
                  <a:gd name="f39" fmla="*/ f30 1 299"/>
                  <a:gd name="f40" fmla="*/ f31 1 299"/>
                  <a:gd name="f41" fmla="*/ f32 1 299"/>
                  <a:gd name="f42" fmla="*/ f33 1 400"/>
                  <a:gd name="f43" fmla="*/ 0 1 f24"/>
                  <a:gd name="f44" fmla="*/ f18 1 f24"/>
                  <a:gd name="f45" fmla="*/ 0 1 f25"/>
                  <a:gd name="f46" fmla="*/ f19 1 f25"/>
                  <a:gd name="f47" fmla="*/ f35 1 f24"/>
                  <a:gd name="f48" fmla="*/ f36 1 f25"/>
                  <a:gd name="f49" fmla="*/ f37 1 f24"/>
                  <a:gd name="f50" fmla="*/ f38 1 f24"/>
                  <a:gd name="f51" fmla="*/ f39 1 f25"/>
                  <a:gd name="f52" fmla="*/ f40 1 f25"/>
                  <a:gd name="f53" fmla="*/ f41 1 f25"/>
                  <a:gd name="f54" fmla="*/ f42 1 f24"/>
                  <a:gd name="f55" fmla="*/ f43 f15 1"/>
                  <a:gd name="f56" fmla="*/ f44 f15 1"/>
                  <a:gd name="f57" fmla="*/ f46 f16 1"/>
                  <a:gd name="f58" fmla="*/ f45 f16 1"/>
                  <a:gd name="f59" fmla="*/ f47 f15 1"/>
                  <a:gd name="f60" fmla="*/ f48 f16 1"/>
                  <a:gd name="f61" fmla="*/ f49 f15 1"/>
                  <a:gd name="f62" fmla="*/ f50 f15 1"/>
                  <a:gd name="f63" fmla="*/ f51 f16 1"/>
                  <a:gd name="f64" fmla="*/ f52 f16 1"/>
                  <a:gd name="f65" fmla="*/ f53 f16 1"/>
                  <a:gd name="f66" fmla="*/ f54 f1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4">
                    <a:pos x="f59" y="f60"/>
                  </a:cxn>
                  <a:cxn ang="f34">
                    <a:pos x="f61" y="f60"/>
                  </a:cxn>
                  <a:cxn ang="f34">
                    <a:pos x="f62" y="f63"/>
                  </a:cxn>
                  <a:cxn ang="f34">
                    <a:pos x="f62" y="f64"/>
                  </a:cxn>
                  <a:cxn ang="f34">
                    <a:pos x="f61" y="f65"/>
                  </a:cxn>
                  <a:cxn ang="f34">
                    <a:pos x="f59" y="f65"/>
                  </a:cxn>
                  <a:cxn ang="f34">
                    <a:pos x="f66" y="f64"/>
                  </a:cxn>
                  <a:cxn ang="f34">
                    <a:pos x="f66" y="f63"/>
                  </a:cxn>
                  <a:cxn ang="f34">
                    <a:pos x="f59" y="f60"/>
                  </a:cxn>
                </a:cxnLst>
                <a:rect l="f55" t="f58" r="f56" b="f57"/>
                <a:pathLst>
                  <a:path w="400" h="299">
                    <a:moveTo>
                      <a:pt x="f8" y="f7"/>
                    </a:moveTo>
                    <a:cubicBezTo>
                      <a:pt x="f9" y="f7"/>
                      <a:pt x="f9" y="f7"/>
                      <a:pt x="f9" y="f7"/>
                    </a:cubicBezTo>
                    <a:cubicBezTo>
                      <a:pt x="f10" y="f7"/>
                      <a:pt x="f5" y="f11"/>
                      <a:pt x="f5" y="f12"/>
                    </a:cubicBezTo>
                    <a:cubicBezTo>
                      <a:pt x="f5" y="f9"/>
                      <a:pt x="f5" y="f9"/>
                      <a:pt x="f5" y="f9"/>
                    </a:cubicBezTo>
                    <a:cubicBezTo>
                      <a:pt x="f5" y="f10"/>
                      <a:pt x="f10" y="f5"/>
                      <a:pt x="f9" y="f5"/>
                    </a:cubicBezTo>
                    <a:cubicBezTo>
                      <a:pt x="f8" y="f5"/>
                      <a:pt x="f8" y="f5"/>
                      <a:pt x="f8" y="f5"/>
                    </a:cubicBezTo>
                    <a:cubicBezTo>
                      <a:pt x="f13" y="f5"/>
                      <a:pt x="f6" y="f10"/>
                      <a:pt x="f6" y="f9"/>
                    </a:cubicBezTo>
                    <a:cubicBezTo>
                      <a:pt x="f6" y="f12"/>
                      <a:pt x="f6" y="f12"/>
                      <a:pt x="f6" y="f12"/>
                    </a:cubicBezTo>
                    <a:cubicBezTo>
                      <a:pt x="f6" y="f11"/>
                      <a:pt x="f13" y="f7"/>
                      <a:pt x="f8" y="f7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Freeform 810">
                <a:extLst>
                  <a:ext uri="{FF2B5EF4-FFF2-40B4-BE49-F238E27FC236}">
                    <a16:creationId xmlns:a16="http://schemas.microsoft.com/office/drawing/2014/main" id="{81F4A6D9-484B-453B-A741-24D2B34DC2A9}"/>
                  </a:ext>
                </a:extLst>
              </p:cNvPr>
              <p:cNvSpPr/>
              <p:nvPr/>
            </p:nvSpPr>
            <p:spPr>
              <a:xfrm>
                <a:off x="662427" y="3736585"/>
                <a:ext cx="171385" cy="6591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75"/>
                  <a:gd name="f7" fmla="val 68"/>
                  <a:gd name="f8" fmla="val 65"/>
                  <a:gd name="f9" fmla="val 61"/>
                  <a:gd name="f10" fmla="val 1"/>
                  <a:gd name="f11" fmla="val 56"/>
                  <a:gd name="f12" fmla="val 3"/>
                  <a:gd name="f13" fmla="val 40"/>
                  <a:gd name="f14" fmla="val 12"/>
                  <a:gd name="f15" fmla="val 29"/>
                  <a:gd name="f16" fmla="val 16"/>
                  <a:gd name="f17" fmla="val 25"/>
                  <a:gd name="f18" fmla="val 28"/>
                  <a:gd name="f19" fmla="val 42"/>
                  <a:gd name="f20" fmla="val 6"/>
                  <a:gd name="f21" fmla="val 48"/>
                  <a:gd name="f22" fmla="val 4"/>
                  <a:gd name="f23" fmla="val 59"/>
                  <a:gd name="f24" fmla="val 2"/>
                  <a:gd name="f25" fmla="val 75"/>
                  <a:gd name="f26" fmla="val 103"/>
                  <a:gd name="f27" fmla="val 115"/>
                  <a:gd name="f28" fmla="val 119"/>
                  <a:gd name="f29" fmla="val 131"/>
                  <a:gd name="f30" fmla="val 5"/>
                  <a:gd name="f31" fmla="val 137"/>
                  <a:gd name="f32" fmla="val 8"/>
                  <a:gd name="f33" fmla="val 139"/>
                  <a:gd name="f34" fmla="val 9"/>
                  <a:gd name="f35" fmla="val 143"/>
                  <a:gd name="f36" fmla="val 11"/>
                  <a:gd name="f37" fmla="val 150"/>
                  <a:gd name="f38" fmla="val 15"/>
                  <a:gd name="f39" fmla="val 157"/>
                  <a:gd name="f40" fmla="val 22"/>
                  <a:gd name="f41" fmla="val 167"/>
                  <a:gd name="f42" fmla="val 33"/>
                  <a:gd name="f43" fmla="val 171"/>
                  <a:gd name="f44" fmla="val 43"/>
                  <a:gd name="f45" fmla="val 172"/>
                  <a:gd name="f46" fmla="val 46"/>
                  <a:gd name="f47" fmla="val 174"/>
                  <a:gd name="f48" fmla="val 54"/>
                  <a:gd name="f49" fmla="val 66"/>
                  <a:gd name="f50" fmla="val 168"/>
                  <a:gd name="f51" fmla="val 161"/>
                  <a:gd name="f52" fmla="val 154"/>
                  <a:gd name="f53" fmla="val 67"/>
                  <a:gd name="f54" fmla="val 63"/>
                  <a:gd name="f55" fmla="val 153"/>
                  <a:gd name="f56" fmla="val 58"/>
                  <a:gd name="f57" fmla="val 151"/>
                  <a:gd name="f58" fmla="val 52"/>
                  <a:gd name="f59" fmla="val 146"/>
                  <a:gd name="f60" fmla="val 41"/>
                  <a:gd name="f61" fmla="val 138"/>
                  <a:gd name="f62" fmla="val 34"/>
                  <a:gd name="f63" fmla="val 135"/>
                  <a:gd name="f64" fmla="val 32"/>
                  <a:gd name="f65" fmla="val 129"/>
                  <a:gd name="f66" fmla="val 123"/>
                  <a:gd name="f67" fmla="val 26"/>
                  <a:gd name="f68" fmla="val 118"/>
                  <a:gd name="f69" fmla="val 112"/>
                  <a:gd name="f70" fmla="val 24"/>
                  <a:gd name="f71" fmla="val 106"/>
                  <a:gd name="f72" fmla="val 99"/>
                  <a:gd name="f73" fmla="val 23"/>
                  <a:gd name="f74" fmla="val 85"/>
                  <a:gd name="f75" fmla="val 71"/>
                  <a:gd name="f76" fmla="val 47"/>
                  <a:gd name="f77" fmla="val 27"/>
                  <a:gd name="f78" fmla="val 38"/>
                  <a:gd name="f79" fmla="val 53"/>
                  <a:gd name="f80" fmla="val 64"/>
                  <a:gd name="f81" fmla="+- 0 0 -90"/>
                  <a:gd name="f82" fmla="*/ f3 1 175"/>
                  <a:gd name="f83" fmla="*/ f4 1 68"/>
                  <a:gd name="f84" fmla="val f5"/>
                  <a:gd name="f85" fmla="val f6"/>
                  <a:gd name="f86" fmla="val f7"/>
                  <a:gd name="f87" fmla="*/ f81 f0 1"/>
                  <a:gd name="f88" fmla="+- f86 0 f84"/>
                  <a:gd name="f89" fmla="+- f85 0 f84"/>
                  <a:gd name="f90" fmla="*/ f87 1 f2"/>
                  <a:gd name="f91" fmla="*/ f89 1 175"/>
                  <a:gd name="f92" fmla="*/ f88 1 68"/>
                  <a:gd name="f93" fmla="*/ 0 f89 1"/>
                  <a:gd name="f94" fmla="*/ 68 f88 1"/>
                  <a:gd name="f95" fmla="*/ 1 f89 1"/>
                  <a:gd name="f96" fmla="*/ 56 f88 1"/>
                  <a:gd name="f97" fmla="*/ 16 f89 1"/>
                  <a:gd name="f98" fmla="*/ 25 f88 1"/>
                  <a:gd name="f99" fmla="*/ 48 f89 1"/>
                  <a:gd name="f100" fmla="*/ 4 f88 1"/>
                  <a:gd name="f101" fmla="*/ 75 f89 1"/>
                  <a:gd name="f102" fmla="*/ 2 f88 1"/>
                  <a:gd name="f103" fmla="*/ 119 f89 1"/>
                  <a:gd name="f104" fmla="*/ 139 f89 1"/>
                  <a:gd name="f105" fmla="*/ 9 f88 1"/>
                  <a:gd name="f106" fmla="*/ 157 f89 1"/>
                  <a:gd name="f107" fmla="*/ 22 f88 1"/>
                  <a:gd name="f108" fmla="*/ 172 f89 1"/>
                  <a:gd name="f109" fmla="*/ 46 f88 1"/>
                  <a:gd name="f110" fmla="*/ 175 f89 1"/>
                  <a:gd name="f111" fmla="*/ 66 f88 1"/>
                  <a:gd name="f112" fmla="*/ 154 f89 1"/>
                  <a:gd name="f113" fmla="*/ 67 f88 1"/>
                  <a:gd name="f114" fmla="*/ 151 f89 1"/>
                  <a:gd name="f115" fmla="*/ 52 f88 1"/>
                  <a:gd name="f116" fmla="*/ 135 f89 1"/>
                  <a:gd name="f117" fmla="*/ 32 f88 1"/>
                  <a:gd name="f118" fmla="*/ 118 f89 1"/>
                  <a:gd name="f119" fmla="*/ 99 f89 1"/>
                  <a:gd name="f120" fmla="*/ 23 f88 1"/>
                  <a:gd name="f121" fmla="*/ 58 f89 1"/>
                  <a:gd name="f122" fmla="*/ 24 f88 1"/>
                  <a:gd name="f123" fmla="*/ 40 f89 1"/>
                  <a:gd name="f124" fmla="*/ 25 f89 1"/>
                  <a:gd name="f125" fmla="*/ 53 f88 1"/>
                  <a:gd name="f126" fmla="*/ 23 f89 1"/>
                  <a:gd name="f127" fmla="+- f90 0 f1"/>
                  <a:gd name="f128" fmla="*/ f93 1 175"/>
                  <a:gd name="f129" fmla="*/ f94 1 68"/>
                  <a:gd name="f130" fmla="*/ f95 1 175"/>
                  <a:gd name="f131" fmla="*/ f96 1 68"/>
                  <a:gd name="f132" fmla="*/ f97 1 175"/>
                  <a:gd name="f133" fmla="*/ f98 1 68"/>
                  <a:gd name="f134" fmla="*/ f99 1 175"/>
                  <a:gd name="f135" fmla="*/ f100 1 68"/>
                  <a:gd name="f136" fmla="*/ f101 1 175"/>
                  <a:gd name="f137" fmla="*/ f102 1 68"/>
                  <a:gd name="f138" fmla="*/ f103 1 175"/>
                  <a:gd name="f139" fmla="*/ f104 1 175"/>
                  <a:gd name="f140" fmla="*/ f105 1 68"/>
                  <a:gd name="f141" fmla="*/ f106 1 175"/>
                  <a:gd name="f142" fmla="*/ f107 1 68"/>
                  <a:gd name="f143" fmla="*/ f108 1 175"/>
                  <a:gd name="f144" fmla="*/ f109 1 68"/>
                  <a:gd name="f145" fmla="*/ f110 1 175"/>
                  <a:gd name="f146" fmla="*/ f111 1 68"/>
                  <a:gd name="f147" fmla="*/ f112 1 175"/>
                  <a:gd name="f148" fmla="*/ f113 1 68"/>
                  <a:gd name="f149" fmla="*/ f114 1 175"/>
                  <a:gd name="f150" fmla="*/ f115 1 68"/>
                  <a:gd name="f151" fmla="*/ f116 1 175"/>
                  <a:gd name="f152" fmla="*/ f117 1 68"/>
                  <a:gd name="f153" fmla="*/ f118 1 175"/>
                  <a:gd name="f154" fmla="*/ f119 1 175"/>
                  <a:gd name="f155" fmla="*/ f120 1 68"/>
                  <a:gd name="f156" fmla="*/ f121 1 175"/>
                  <a:gd name="f157" fmla="*/ f122 1 68"/>
                  <a:gd name="f158" fmla="*/ f123 1 175"/>
                  <a:gd name="f159" fmla="*/ f124 1 175"/>
                  <a:gd name="f160" fmla="*/ f125 1 68"/>
                  <a:gd name="f161" fmla="*/ f126 1 175"/>
                  <a:gd name="f162" fmla="*/ 0 1 f91"/>
                  <a:gd name="f163" fmla="*/ f85 1 f91"/>
                  <a:gd name="f164" fmla="*/ 0 1 f92"/>
                  <a:gd name="f165" fmla="*/ f86 1 f92"/>
                  <a:gd name="f166" fmla="*/ f128 1 f91"/>
                  <a:gd name="f167" fmla="*/ f129 1 f92"/>
                  <a:gd name="f168" fmla="*/ f130 1 f91"/>
                  <a:gd name="f169" fmla="*/ f131 1 f92"/>
                  <a:gd name="f170" fmla="*/ f132 1 f91"/>
                  <a:gd name="f171" fmla="*/ f133 1 f92"/>
                  <a:gd name="f172" fmla="*/ f134 1 f91"/>
                  <a:gd name="f173" fmla="*/ f135 1 f92"/>
                  <a:gd name="f174" fmla="*/ f136 1 f91"/>
                  <a:gd name="f175" fmla="*/ f137 1 f92"/>
                  <a:gd name="f176" fmla="*/ f138 1 f91"/>
                  <a:gd name="f177" fmla="*/ f139 1 f91"/>
                  <a:gd name="f178" fmla="*/ f140 1 f92"/>
                  <a:gd name="f179" fmla="*/ f141 1 f91"/>
                  <a:gd name="f180" fmla="*/ f142 1 f92"/>
                  <a:gd name="f181" fmla="*/ f143 1 f91"/>
                  <a:gd name="f182" fmla="*/ f144 1 f92"/>
                  <a:gd name="f183" fmla="*/ f145 1 f91"/>
                  <a:gd name="f184" fmla="*/ f146 1 f92"/>
                  <a:gd name="f185" fmla="*/ f147 1 f91"/>
                  <a:gd name="f186" fmla="*/ f148 1 f92"/>
                  <a:gd name="f187" fmla="*/ f149 1 f91"/>
                  <a:gd name="f188" fmla="*/ f150 1 f92"/>
                  <a:gd name="f189" fmla="*/ f151 1 f91"/>
                  <a:gd name="f190" fmla="*/ f152 1 f92"/>
                  <a:gd name="f191" fmla="*/ f153 1 f91"/>
                  <a:gd name="f192" fmla="*/ f154 1 f91"/>
                  <a:gd name="f193" fmla="*/ f155 1 f92"/>
                  <a:gd name="f194" fmla="*/ f156 1 f91"/>
                  <a:gd name="f195" fmla="*/ f157 1 f92"/>
                  <a:gd name="f196" fmla="*/ f158 1 f91"/>
                  <a:gd name="f197" fmla="*/ f159 1 f91"/>
                  <a:gd name="f198" fmla="*/ f160 1 f92"/>
                  <a:gd name="f199" fmla="*/ f161 1 f91"/>
                  <a:gd name="f200" fmla="*/ f162 f82 1"/>
                  <a:gd name="f201" fmla="*/ f163 f82 1"/>
                  <a:gd name="f202" fmla="*/ f165 f83 1"/>
                  <a:gd name="f203" fmla="*/ f164 f83 1"/>
                  <a:gd name="f204" fmla="*/ f166 f82 1"/>
                  <a:gd name="f205" fmla="*/ f167 f83 1"/>
                  <a:gd name="f206" fmla="*/ f168 f82 1"/>
                  <a:gd name="f207" fmla="*/ f169 f83 1"/>
                  <a:gd name="f208" fmla="*/ f170 f82 1"/>
                  <a:gd name="f209" fmla="*/ f171 f83 1"/>
                  <a:gd name="f210" fmla="*/ f172 f82 1"/>
                  <a:gd name="f211" fmla="*/ f173 f83 1"/>
                  <a:gd name="f212" fmla="*/ f174 f82 1"/>
                  <a:gd name="f213" fmla="*/ f175 f83 1"/>
                  <a:gd name="f214" fmla="*/ f176 f82 1"/>
                  <a:gd name="f215" fmla="*/ f177 f82 1"/>
                  <a:gd name="f216" fmla="*/ f178 f83 1"/>
                  <a:gd name="f217" fmla="*/ f179 f82 1"/>
                  <a:gd name="f218" fmla="*/ f180 f83 1"/>
                  <a:gd name="f219" fmla="*/ f181 f82 1"/>
                  <a:gd name="f220" fmla="*/ f182 f83 1"/>
                  <a:gd name="f221" fmla="*/ f183 f82 1"/>
                  <a:gd name="f222" fmla="*/ f184 f83 1"/>
                  <a:gd name="f223" fmla="*/ f185 f82 1"/>
                  <a:gd name="f224" fmla="*/ f186 f83 1"/>
                  <a:gd name="f225" fmla="*/ f187 f82 1"/>
                  <a:gd name="f226" fmla="*/ f188 f83 1"/>
                  <a:gd name="f227" fmla="*/ f189 f82 1"/>
                  <a:gd name="f228" fmla="*/ f190 f83 1"/>
                  <a:gd name="f229" fmla="*/ f191 f82 1"/>
                  <a:gd name="f230" fmla="*/ f192 f82 1"/>
                  <a:gd name="f231" fmla="*/ f193 f83 1"/>
                  <a:gd name="f232" fmla="*/ f194 f82 1"/>
                  <a:gd name="f233" fmla="*/ f195 f83 1"/>
                  <a:gd name="f234" fmla="*/ f196 f82 1"/>
                  <a:gd name="f235" fmla="*/ f197 f82 1"/>
                  <a:gd name="f236" fmla="*/ f198 f83 1"/>
                  <a:gd name="f237" fmla="*/ f199 f8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27">
                    <a:pos x="f204" y="f205"/>
                  </a:cxn>
                  <a:cxn ang="f127">
                    <a:pos x="f206" y="f207"/>
                  </a:cxn>
                  <a:cxn ang="f127">
                    <a:pos x="f208" y="f209"/>
                  </a:cxn>
                  <a:cxn ang="f127">
                    <a:pos x="f210" y="f211"/>
                  </a:cxn>
                  <a:cxn ang="f127">
                    <a:pos x="f212" y="f213"/>
                  </a:cxn>
                  <a:cxn ang="f127">
                    <a:pos x="f214" y="f213"/>
                  </a:cxn>
                  <a:cxn ang="f127">
                    <a:pos x="f215" y="f216"/>
                  </a:cxn>
                  <a:cxn ang="f127">
                    <a:pos x="f217" y="f218"/>
                  </a:cxn>
                  <a:cxn ang="f127">
                    <a:pos x="f219" y="f220"/>
                  </a:cxn>
                  <a:cxn ang="f127">
                    <a:pos x="f221" y="f222"/>
                  </a:cxn>
                  <a:cxn ang="f127">
                    <a:pos x="f223" y="f224"/>
                  </a:cxn>
                  <a:cxn ang="f127">
                    <a:pos x="f225" y="f226"/>
                  </a:cxn>
                  <a:cxn ang="f127">
                    <a:pos x="f227" y="f228"/>
                  </a:cxn>
                  <a:cxn ang="f127">
                    <a:pos x="f229" y="f209"/>
                  </a:cxn>
                  <a:cxn ang="f127">
                    <a:pos x="f230" y="f231"/>
                  </a:cxn>
                  <a:cxn ang="f127">
                    <a:pos x="f232" y="f233"/>
                  </a:cxn>
                  <a:cxn ang="f127">
                    <a:pos x="f234" y="f228"/>
                  </a:cxn>
                  <a:cxn ang="f127">
                    <a:pos x="f235" y="f236"/>
                  </a:cxn>
                  <a:cxn ang="f127">
                    <a:pos x="f237" y="f205"/>
                  </a:cxn>
                  <a:cxn ang="f127">
                    <a:pos x="f204" y="f205"/>
                  </a:cxn>
                </a:cxnLst>
                <a:rect l="f200" t="f203" r="f201" b="f202"/>
                <a:pathLst>
                  <a:path w="175" h="68">
                    <a:moveTo>
                      <a:pt x="f5" y="f7"/>
                    </a:moveTo>
                    <a:cubicBezTo>
                      <a:pt x="f5" y="f8"/>
                      <a:pt x="f5" y="f9"/>
                      <a:pt x="f10" y="f11"/>
                    </a:cubicBezTo>
                    <a:cubicBezTo>
                      <a:pt x="f12" y="f13"/>
                      <a:pt x="f14" y="f15"/>
                      <a:pt x="f16" y="f17"/>
                    </a:cubicBezTo>
                    <a:cubicBezTo>
                      <a:pt x="f18" y="f14"/>
                      <a:pt x="f19" y="f20"/>
                      <a:pt x="f21" y="f22"/>
                    </a:cubicBezTo>
                    <a:cubicBezTo>
                      <a:pt x="f23" y="f12"/>
                      <a:pt x="f7" y="f24"/>
                      <a:pt x="f25" y="f24"/>
                    </a:cubicBezTo>
                    <a:cubicBezTo>
                      <a:pt x="f26" y="f5"/>
                      <a:pt x="f27" y="f24"/>
                      <a:pt x="f28" y="f24"/>
                    </a:cubicBezTo>
                    <a:cubicBezTo>
                      <a:pt x="f29" y="f30"/>
                      <a:pt x="f31" y="f32"/>
                      <a:pt x="f33" y="f34"/>
                    </a:cubicBezTo>
                    <a:cubicBezTo>
                      <a:pt x="f35" y="f36"/>
                      <a:pt x="f37" y="f38"/>
                      <a:pt x="f39" y="f40"/>
                    </a:cubicBezTo>
                    <a:cubicBezTo>
                      <a:pt x="f41" y="f42"/>
                      <a:pt x="f43" y="f44"/>
                      <a:pt x="f45" y="f46"/>
                    </a:cubicBezTo>
                    <a:cubicBezTo>
                      <a:pt x="f47" y="f48"/>
                      <a:pt x="f6" y="f9"/>
                      <a:pt x="f6" y="f49"/>
                    </a:cubicBezTo>
                    <a:cubicBezTo>
                      <a:pt x="f50" y="f49"/>
                      <a:pt x="f51" y="f49"/>
                      <a:pt x="f52" y="f53"/>
                    </a:cubicBezTo>
                    <a:cubicBezTo>
                      <a:pt x="f52" y="f54"/>
                      <a:pt x="f55" y="f56"/>
                      <a:pt x="f57" y="f58"/>
                    </a:cubicBezTo>
                    <a:cubicBezTo>
                      <a:pt x="f59" y="f60"/>
                      <a:pt x="f61" y="f62"/>
                      <a:pt x="f63" y="f64"/>
                    </a:cubicBezTo>
                    <a:cubicBezTo>
                      <a:pt x="f65" y="f18"/>
                      <a:pt x="f66" y="f67"/>
                      <a:pt x="f68" y="f17"/>
                    </a:cubicBezTo>
                    <a:cubicBezTo>
                      <a:pt x="f69" y="f70"/>
                      <a:pt x="f71" y="f70"/>
                      <a:pt x="f72" y="f73"/>
                    </a:cubicBezTo>
                    <a:cubicBezTo>
                      <a:pt x="f74" y="f73"/>
                      <a:pt x="f75" y="f73"/>
                      <a:pt x="f56" y="f70"/>
                    </a:cubicBezTo>
                    <a:cubicBezTo>
                      <a:pt x="f48" y="f17"/>
                      <a:pt x="f76" y="f77"/>
                      <a:pt x="f13" y="f64"/>
                    </a:cubicBezTo>
                    <a:cubicBezTo>
                      <a:pt x="f78" y="f62"/>
                      <a:pt x="f15" y="f60"/>
                      <a:pt x="f17" y="f79"/>
                    </a:cubicBezTo>
                    <a:cubicBezTo>
                      <a:pt x="f73" y="f23"/>
                      <a:pt x="f73" y="f80"/>
                      <a:pt x="f73" y="f7"/>
                    </a:cubicBezTo>
                    <a:cubicBezTo>
                      <a:pt x="f38" y="f7"/>
                      <a:pt x="f32" y="f7"/>
                      <a:pt x="f5" y="f7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Oval 811">
                <a:extLst>
                  <a:ext uri="{FF2B5EF4-FFF2-40B4-BE49-F238E27FC236}">
                    <a16:creationId xmlns:a16="http://schemas.microsoft.com/office/drawing/2014/main" id="{1179AEDF-C6B9-4460-B3D5-CBB942EA8F4A}"/>
                  </a:ext>
                </a:extLst>
              </p:cNvPr>
              <p:cNvSpPr/>
              <p:nvPr/>
            </p:nvSpPr>
            <p:spPr>
              <a:xfrm>
                <a:off x="647047" y="3842052"/>
                <a:ext cx="202146" cy="202146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 812">
                <a:extLst>
                  <a:ext uri="{FF2B5EF4-FFF2-40B4-BE49-F238E27FC236}">
                    <a16:creationId xmlns:a16="http://schemas.microsoft.com/office/drawing/2014/main" id="{911756C8-8A9B-482B-96D5-AD01FC04CC16}"/>
                  </a:ext>
                </a:extLst>
              </p:cNvPr>
              <p:cNvSpPr/>
              <p:nvPr/>
            </p:nvSpPr>
            <p:spPr>
              <a:xfrm>
                <a:off x="723948" y="3877211"/>
                <a:ext cx="46140" cy="131838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6"/>
                  <a:gd name="f7" fmla="val 136"/>
                  <a:gd name="f8" fmla="val 40"/>
                  <a:gd name="f9" fmla="val 7"/>
                  <a:gd name="f10" fmla="val 3"/>
                  <a:gd name="f11" fmla="val 133"/>
                  <a:gd name="f12" fmla="val 130"/>
                  <a:gd name="f13" fmla="val 6"/>
                  <a:gd name="f14" fmla="val 44"/>
                  <a:gd name="f15" fmla="+- 0 0 -90"/>
                  <a:gd name="f16" fmla="*/ f3 1 46"/>
                  <a:gd name="f17" fmla="*/ f4 1 136"/>
                  <a:gd name="f18" fmla="val f5"/>
                  <a:gd name="f19" fmla="val f6"/>
                  <a:gd name="f20" fmla="val f7"/>
                  <a:gd name="f21" fmla="*/ f15 f0 1"/>
                  <a:gd name="f22" fmla="+- f20 0 f18"/>
                  <a:gd name="f23" fmla="+- f19 0 f18"/>
                  <a:gd name="f24" fmla="*/ f21 1 f2"/>
                  <a:gd name="f25" fmla="*/ f23 1 46"/>
                  <a:gd name="f26" fmla="*/ f22 1 136"/>
                  <a:gd name="f27" fmla="*/ 40 f23 1"/>
                  <a:gd name="f28" fmla="*/ 136 f22 1"/>
                  <a:gd name="f29" fmla="*/ 7 f23 1"/>
                  <a:gd name="f30" fmla="*/ 0 f23 1"/>
                  <a:gd name="f31" fmla="*/ 130 f22 1"/>
                  <a:gd name="f32" fmla="*/ 6 f22 1"/>
                  <a:gd name="f33" fmla="*/ 0 f22 1"/>
                  <a:gd name="f34" fmla="*/ 46 f23 1"/>
                  <a:gd name="f35" fmla="+- f24 0 f1"/>
                  <a:gd name="f36" fmla="*/ f27 1 46"/>
                  <a:gd name="f37" fmla="*/ f28 1 136"/>
                  <a:gd name="f38" fmla="*/ f29 1 46"/>
                  <a:gd name="f39" fmla="*/ f30 1 46"/>
                  <a:gd name="f40" fmla="*/ f31 1 136"/>
                  <a:gd name="f41" fmla="*/ f32 1 136"/>
                  <a:gd name="f42" fmla="*/ f33 1 136"/>
                  <a:gd name="f43" fmla="*/ f34 1 46"/>
                  <a:gd name="f44" fmla="*/ 0 1 f25"/>
                  <a:gd name="f45" fmla="*/ f19 1 f25"/>
                  <a:gd name="f46" fmla="*/ 0 1 f26"/>
                  <a:gd name="f47" fmla="*/ f20 1 f26"/>
                  <a:gd name="f48" fmla="*/ f36 1 f25"/>
                  <a:gd name="f49" fmla="*/ f37 1 f26"/>
                  <a:gd name="f50" fmla="*/ f38 1 f25"/>
                  <a:gd name="f51" fmla="*/ f39 1 f25"/>
                  <a:gd name="f52" fmla="*/ f40 1 f26"/>
                  <a:gd name="f53" fmla="*/ f41 1 f26"/>
                  <a:gd name="f54" fmla="*/ f42 1 f26"/>
                  <a:gd name="f55" fmla="*/ f43 1 f25"/>
                  <a:gd name="f56" fmla="*/ f44 f16 1"/>
                  <a:gd name="f57" fmla="*/ f45 f16 1"/>
                  <a:gd name="f58" fmla="*/ f47 f17 1"/>
                  <a:gd name="f59" fmla="*/ f46 f17 1"/>
                  <a:gd name="f60" fmla="*/ f48 f16 1"/>
                  <a:gd name="f61" fmla="*/ f49 f17 1"/>
                  <a:gd name="f62" fmla="*/ f50 f16 1"/>
                  <a:gd name="f63" fmla="*/ f51 f16 1"/>
                  <a:gd name="f64" fmla="*/ f52 f17 1"/>
                  <a:gd name="f65" fmla="*/ f53 f17 1"/>
                  <a:gd name="f66" fmla="*/ f54 f17 1"/>
                  <a:gd name="f67" fmla="*/ f55 f1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60" y="f61"/>
                  </a:cxn>
                  <a:cxn ang="f35">
                    <a:pos x="f62" y="f61"/>
                  </a:cxn>
                  <a:cxn ang="f35">
                    <a:pos x="f63" y="f64"/>
                  </a:cxn>
                  <a:cxn ang="f35">
                    <a:pos x="f63" y="f65"/>
                  </a:cxn>
                  <a:cxn ang="f35">
                    <a:pos x="f62" y="f66"/>
                  </a:cxn>
                  <a:cxn ang="f35">
                    <a:pos x="f60" y="f66"/>
                  </a:cxn>
                  <a:cxn ang="f35">
                    <a:pos x="f67" y="f65"/>
                  </a:cxn>
                  <a:cxn ang="f35">
                    <a:pos x="f67" y="f64"/>
                  </a:cxn>
                  <a:cxn ang="f35">
                    <a:pos x="f60" y="f61"/>
                  </a:cxn>
                </a:cxnLst>
                <a:rect l="f56" t="f59" r="f57" b="f58"/>
                <a:pathLst>
                  <a:path w="46" h="136">
                    <a:moveTo>
                      <a:pt x="f8" y="f7"/>
                    </a:moveTo>
                    <a:cubicBezTo>
                      <a:pt x="f9" y="f7"/>
                      <a:pt x="f9" y="f7"/>
                      <a:pt x="f9" y="f7"/>
                    </a:cubicBezTo>
                    <a:cubicBezTo>
                      <a:pt x="f10" y="f7"/>
                      <a:pt x="f5" y="f11"/>
                      <a:pt x="f5" y="f12"/>
                    </a:cubicBezTo>
                    <a:cubicBezTo>
                      <a:pt x="f5" y="f13"/>
                      <a:pt x="f5" y="f13"/>
                      <a:pt x="f5" y="f13"/>
                    </a:cubicBezTo>
                    <a:cubicBezTo>
                      <a:pt x="f5" y="f10"/>
                      <a:pt x="f10" y="f5"/>
                      <a:pt x="f9" y="f5"/>
                    </a:cubicBezTo>
                    <a:cubicBezTo>
                      <a:pt x="f8" y="f5"/>
                      <a:pt x="f8" y="f5"/>
                      <a:pt x="f8" y="f5"/>
                    </a:cubicBezTo>
                    <a:cubicBezTo>
                      <a:pt x="f14" y="f5"/>
                      <a:pt x="f6" y="f10"/>
                      <a:pt x="f6" y="f13"/>
                    </a:cubicBezTo>
                    <a:cubicBezTo>
                      <a:pt x="f6" y="f12"/>
                      <a:pt x="f6" y="f12"/>
                      <a:pt x="f6" y="f12"/>
                    </a:cubicBezTo>
                    <a:cubicBezTo>
                      <a:pt x="f6" y="f11"/>
                      <a:pt x="f14" y="f7"/>
                      <a:pt x="f8" y="f7"/>
                    </a:cubicBezTo>
                    <a:close/>
                  </a:path>
                </a:pathLst>
              </a:custGeom>
              <a:solidFill>
                <a:srgbClr val="7FC1DB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 813">
                <a:extLst>
                  <a:ext uri="{FF2B5EF4-FFF2-40B4-BE49-F238E27FC236}">
                    <a16:creationId xmlns:a16="http://schemas.microsoft.com/office/drawing/2014/main" id="{4E7C6202-3A89-458B-A7C7-A6867315AD48}"/>
                  </a:ext>
                </a:extLst>
              </p:cNvPr>
              <p:cNvSpPr/>
              <p:nvPr/>
            </p:nvSpPr>
            <p:spPr>
              <a:xfrm>
                <a:off x="682197" y="3921148"/>
                <a:ext cx="131838" cy="4394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35"/>
                  <a:gd name="f7" fmla="val 46"/>
                  <a:gd name="f8" fmla="val 6"/>
                  <a:gd name="f9" fmla="val 40"/>
                  <a:gd name="f10" fmla="val 43"/>
                  <a:gd name="f11" fmla="val 133"/>
                  <a:gd name="f12" fmla="val 129"/>
                  <a:gd name="f13" fmla="val 3"/>
                  <a:gd name="f14" fmla="val 2"/>
                  <a:gd name="f15" fmla="+- 0 0 -90"/>
                  <a:gd name="f16" fmla="*/ f3 1 135"/>
                  <a:gd name="f17" fmla="*/ f4 1 46"/>
                  <a:gd name="f18" fmla="val f5"/>
                  <a:gd name="f19" fmla="val f6"/>
                  <a:gd name="f20" fmla="val f7"/>
                  <a:gd name="f21" fmla="*/ f15 f0 1"/>
                  <a:gd name="f22" fmla="+- f20 0 f18"/>
                  <a:gd name="f23" fmla="+- f19 0 f18"/>
                  <a:gd name="f24" fmla="*/ f21 1 f2"/>
                  <a:gd name="f25" fmla="*/ f23 1 135"/>
                  <a:gd name="f26" fmla="*/ f22 1 46"/>
                  <a:gd name="f27" fmla="*/ 135 f23 1"/>
                  <a:gd name="f28" fmla="*/ 6 f22 1"/>
                  <a:gd name="f29" fmla="*/ 40 f22 1"/>
                  <a:gd name="f30" fmla="*/ 129 f23 1"/>
                  <a:gd name="f31" fmla="*/ 46 f22 1"/>
                  <a:gd name="f32" fmla="*/ 6 f23 1"/>
                  <a:gd name="f33" fmla="*/ 0 f23 1"/>
                  <a:gd name="f34" fmla="*/ 0 f22 1"/>
                  <a:gd name="f35" fmla="+- f24 0 f1"/>
                  <a:gd name="f36" fmla="*/ f27 1 135"/>
                  <a:gd name="f37" fmla="*/ f28 1 46"/>
                  <a:gd name="f38" fmla="*/ f29 1 46"/>
                  <a:gd name="f39" fmla="*/ f30 1 135"/>
                  <a:gd name="f40" fmla="*/ f31 1 46"/>
                  <a:gd name="f41" fmla="*/ f32 1 135"/>
                  <a:gd name="f42" fmla="*/ f33 1 135"/>
                  <a:gd name="f43" fmla="*/ f34 1 46"/>
                  <a:gd name="f44" fmla="*/ 0 1 f25"/>
                  <a:gd name="f45" fmla="*/ f19 1 f25"/>
                  <a:gd name="f46" fmla="*/ 0 1 f26"/>
                  <a:gd name="f47" fmla="*/ f20 1 f26"/>
                  <a:gd name="f48" fmla="*/ f36 1 f25"/>
                  <a:gd name="f49" fmla="*/ f37 1 f26"/>
                  <a:gd name="f50" fmla="*/ f38 1 f26"/>
                  <a:gd name="f51" fmla="*/ f39 1 f25"/>
                  <a:gd name="f52" fmla="*/ f40 1 f26"/>
                  <a:gd name="f53" fmla="*/ f41 1 f25"/>
                  <a:gd name="f54" fmla="*/ f42 1 f25"/>
                  <a:gd name="f55" fmla="*/ f43 1 f26"/>
                  <a:gd name="f56" fmla="*/ f44 f16 1"/>
                  <a:gd name="f57" fmla="*/ f45 f16 1"/>
                  <a:gd name="f58" fmla="*/ f47 f17 1"/>
                  <a:gd name="f59" fmla="*/ f46 f17 1"/>
                  <a:gd name="f60" fmla="*/ f48 f16 1"/>
                  <a:gd name="f61" fmla="*/ f49 f17 1"/>
                  <a:gd name="f62" fmla="*/ f50 f17 1"/>
                  <a:gd name="f63" fmla="*/ f51 f16 1"/>
                  <a:gd name="f64" fmla="*/ f52 f17 1"/>
                  <a:gd name="f65" fmla="*/ f53 f16 1"/>
                  <a:gd name="f66" fmla="*/ f54 f16 1"/>
                  <a:gd name="f67" fmla="*/ f55 f1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60" y="f61"/>
                  </a:cxn>
                  <a:cxn ang="f35">
                    <a:pos x="f60" y="f62"/>
                  </a:cxn>
                  <a:cxn ang="f35">
                    <a:pos x="f63" y="f64"/>
                  </a:cxn>
                  <a:cxn ang="f35">
                    <a:pos x="f65" y="f64"/>
                  </a:cxn>
                  <a:cxn ang="f35">
                    <a:pos x="f66" y="f62"/>
                  </a:cxn>
                  <a:cxn ang="f35">
                    <a:pos x="f66" y="f61"/>
                  </a:cxn>
                  <a:cxn ang="f35">
                    <a:pos x="f65" y="f67"/>
                  </a:cxn>
                  <a:cxn ang="f35">
                    <a:pos x="f63" y="f67"/>
                  </a:cxn>
                  <a:cxn ang="f35">
                    <a:pos x="f60" y="f61"/>
                  </a:cxn>
                </a:cxnLst>
                <a:rect l="f56" t="f59" r="f57" b="f58"/>
                <a:pathLst>
                  <a:path w="135" h="46">
                    <a:moveTo>
                      <a:pt x="f6" y="f8"/>
                    </a:moveTo>
                    <a:cubicBezTo>
                      <a:pt x="f6" y="f9"/>
                      <a:pt x="f6" y="f9"/>
                      <a:pt x="f6" y="f9"/>
                    </a:cubicBezTo>
                    <a:cubicBezTo>
                      <a:pt x="f6" y="f10"/>
                      <a:pt x="f11" y="f7"/>
                      <a:pt x="f12" y="f7"/>
                    </a:cubicBezTo>
                    <a:cubicBezTo>
                      <a:pt x="f8" y="f7"/>
                      <a:pt x="f8" y="f7"/>
                      <a:pt x="f8" y="f7"/>
                    </a:cubicBezTo>
                    <a:cubicBezTo>
                      <a:pt x="f13" y="f7"/>
                      <a:pt x="f5" y="f10"/>
                      <a:pt x="f5" y="f9"/>
                    </a:cubicBezTo>
                    <a:cubicBezTo>
                      <a:pt x="f5" y="f8"/>
                      <a:pt x="f5" y="f8"/>
                      <a:pt x="f5" y="f8"/>
                    </a:cubicBezTo>
                    <a:cubicBezTo>
                      <a:pt x="f5" y="f14"/>
                      <a:pt x="f13" y="f5"/>
                      <a:pt x="f8" y="f5"/>
                    </a:cubicBezTo>
                    <a:cubicBezTo>
                      <a:pt x="f12" y="f5"/>
                      <a:pt x="f12" y="f5"/>
                      <a:pt x="f12" y="f5"/>
                    </a:cubicBezTo>
                    <a:cubicBezTo>
                      <a:pt x="f11" y="f5"/>
                      <a:pt x="f6" y="f14"/>
                      <a:pt x="f6" y="f8"/>
                    </a:cubicBezTo>
                    <a:close/>
                  </a:path>
                </a:pathLst>
              </a:custGeom>
              <a:solidFill>
                <a:srgbClr val="7FC1DB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PE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0" name="Freeform 8">
            <a:extLst>
              <a:ext uri="{FF2B5EF4-FFF2-40B4-BE49-F238E27FC236}">
                <a16:creationId xmlns:a16="http://schemas.microsoft.com/office/drawing/2014/main" id="{E8AD4ED7-88C7-4960-8CE3-D4EFC76ED400}"/>
              </a:ext>
            </a:extLst>
          </p:cNvPr>
          <p:cNvSpPr/>
          <p:nvPr/>
        </p:nvSpPr>
        <p:spPr>
          <a:xfrm>
            <a:off x="625879" y="1652823"/>
            <a:ext cx="330198" cy="55245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9"/>
              <a:gd name="f7" fmla="val 232"/>
              <a:gd name="f8" fmla="val 7"/>
              <a:gd name="f9" fmla="val 15"/>
              <a:gd name="f10" fmla="val 3"/>
              <a:gd name="f11" fmla="val 50"/>
              <a:gd name="f12" fmla="val 1"/>
              <a:gd name="f13" fmla="val 88"/>
              <a:gd name="f14" fmla="val 128"/>
              <a:gd name="f15" fmla="val 155"/>
              <a:gd name="f16" fmla="val 205"/>
              <a:gd name="f17" fmla="val 11"/>
              <a:gd name="f18" fmla="val 210"/>
              <a:gd name="f19" fmla="val 22"/>
              <a:gd name="f20" fmla="val 216"/>
              <a:gd name="f21" fmla="val 37"/>
              <a:gd name="f22" fmla="val 220"/>
              <a:gd name="f23" fmla="val 85"/>
              <a:gd name="f24" fmla="val 125"/>
              <a:gd name="f25" fmla="val 204"/>
              <a:gd name="f26" fmla="val 134"/>
              <a:gd name="f27" fmla="val 198"/>
              <a:gd name="f28" fmla="val 135"/>
              <a:gd name="f29" fmla="val 181"/>
              <a:gd name="f30" fmla="val 136"/>
              <a:gd name="f31" fmla="val 151"/>
              <a:gd name="f32" fmla="val 137"/>
              <a:gd name="f33" fmla="val 113"/>
              <a:gd name="f34" fmla="val 76"/>
              <a:gd name="f35" fmla="val 53"/>
              <a:gd name="f36" fmla="val 133"/>
              <a:gd name="f37" fmla="val 23"/>
              <a:gd name="f38" fmla="val 131"/>
              <a:gd name="f39" fmla="val 13"/>
              <a:gd name="f40" fmla="val 5"/>
              <a:gd name="f41" fmla="val 127"/>
              <a:gd name="f42" fmla="val 121"/>
              <a:gd name="f43" fmla="val 112"/>
              <a:gd name="f44" fmla="val 17"/>
              <a:gd name="f45" fmla="val 97"/>
              <a:gd name="f46" fmla="val 84"/>
              <a:gd name="f47" fmla="val 27"/>
              <a:gd name="f48" fmla="val 74"/>
              <a:gd name="f49" fmla="val 26"/>
              <a:gd name="f50" fmla="val 55"/>
              <a:gd name="f51" fmla="val 24"/>
              <a:gd name="f52" fmla="val 43"/>
              <a:gd name="f53" fmla="val 21"/>
              <a:gd name="f54" fmla="+- 0 0 -90"/>
              <a:gd name="f55" fmla="*/ f3 1 139"/>
              <a:gd name="f56" fmla="*/ f4 1 232"/>
              <a:gd name="f57" fmla="val f5"/>
              <a:gd name="f58" fmla="val f6"/>
              <a:gd name="f59" fmla="val f7"/>
              <a:gd name="f60" fmla="*/ f54 f0 1"/>
              <a:gd name="f61" fmla="+- f59 0 f57"/>
              <a:gd name="f62" fmla="+- f58 0 f57"/>
              <a:gd name="f63" fmla="*/ f60 1 f2"/>
              <a:gd name="f64" fmla="*/ f62 1 139"/>
              <a:gd name="f65" fmla="*/ f61 1 232"/>
              <a:gd name="f66" fmla="*/ 7 f62 1"/>
              <a:gd name="f67" fmla="*/ 15 f61 1"/>
              <a:gd name="f68" fmla="*/ 1 f62 1"/>
              <a:gd name="f69" fmla="*/ 128 f61 1"/>
              <a:gd name="f70" fmla="*/ 3 f62 1"/>
              <a:gd name="f71" fmla="*/ 205 f61 1"/>
              <a:gd name="f72" fmla="*/ 37 f62 1"/>
              <a:gd name="f73" fmla="*/ 220 f61 1"/>
              <a:gd name="f74" fmla="*/ 134 f62 1"/>
              <a:gd name="f75" fmla="*/ 198 f61 1"/>
              <a:gd name="f76" fmla="*/ 137 f62 1"/>
              <a:gd name="f77" fmla="*/ 113 f61 1"/>
              <a:gd name="f78" fmla="*/ 133 f62 1"/>
              <a:gd name="f79" fmla="*/ 23 f61 1"/>
              <a:gd name="f80" fmla="*/ 127 f62 1"/>
              <a:gd name="f81" fmla="*/ 0 f61 1"/>
              <a:gd name="f82" fmla="*/ 97 f62 1"/>
              <a:gd name="f83" fmla="*/ 55 f62 1"/>
              <a:gd name="f84" fmla="*/ 24 f61 1"/>
              <a:gd name="f85" fmla="+- f63 0 f1"/>
              <a:gd name="f86" fmla="*/ f66 1 139"/>
              <a:gd name="f87" fmla="*/ f67 1 232"/>
              <a:gd name="f88" fmla="*/ f68 1 139"/>
              <a:gd name="f89" fmla="*/ f69 1 232"/>
              <a:gd name="f90" fmla="*/ f70 1 139"/>
              <a:gd name="f91" fmla="*/ f71 1 232"/>
              <a:gd name="f92" fmla="*/ f72 1 139"/>
              <a:gd name="f93" fmla="*/ f73 1 232"/>
              <a:gd name="f94" fmla="*/ f74 1 139"/>
              <a:gd name="f95" fmla="*/ f75 1 232"/>
              <a:gd name="f96" fmla="*/ f76 1 139"/>
              <a:gd name="f97" fmla="*/ f77 1 232"/>
              <a:gd name="f98" fmla="*/ f78 1 139"/>
              <a:gd name="f99" fmla="*/ f79 1 232"/>
              <a:gd name="f100" fmla="*/ f80 1 139"/>
              <a:gd name="f101" fmla="*/ f81 1 232"/>
              <a:gd name="f102" fmla="*/ f82 1 139"/>
              <a:gd name="f103" fmla="*/ f83 1 139"/>
              <a:gd name="f104" fmla="*/ f84 1 232"/>
              <a:gd name="f105" fmla="*/ 0 1 f64"/>
              <a:gd name="f106" fmla="*/ f58 1 f64"/>
              <a:gd name="f107" fmla="*/ 0 1 f65"/>
              <a:gd name="f108" fmla="*/ f59 1 f65"/>
              <a:gd name="f109" fmla="*/ f86 1 f64"/>
              <a:gd name="f110" fmla="*/ f87 1 f65"/>
              <a:gd name="f111" fmla="*/ f88 1 f64"/>
              <a:gd name="f112" fmla="*/ f89 1 f65"/>
              <a:gd name="f113" fmla="*/ f90 1 f64"/>
              <a:gd name="f114" fmla="*/ f91 1 f65"/>
              <a:gd name="f115" fmla="*/ f92 1 f64"/>
              <a:gd name="f116" fmla="*/ f93 1 f65"/>
              <a:gd name="f117" fmla="*/ f94 1 f64"/>
              <a:gd name="f118" fmla="*/ f95 1 f65"/>
              <a:gd name="f119" fmla="*/ f96 1 f64"/>
              <a:gd name="f120" fmla="*/ f97 1 f65"/>
              <a:gd name="f121" fmla="*/ f98 1 f64"/>
              <a:gd name="f122" fmla="*/ f99 1 f65"/>
              <a:gd name="f123" fmla="*/ f100 1 f64"/>
              <a:gd name="f124" fmla="*/ f101 1 f65"/>
              <a:gd name="f125" fmla="*/ f102 1 f64"/>
              <a:gd name="f126" fmla="*/ f103 1 f64"/>
              <a:gd name="f127" fmla="*/ f104 1 f65"/>
              <a:gd name="f128" fmla="*/ f105 f55 1"/>
              <a:gd name="f129" fmla="*/ f106 f55 1"/>
              <a:gd name="f130" fmla="*/ f108 f56 1"/>
              <a:gd name="f131" fmla="*/ f107 f56 1"/>
              <a:gd name="f132" fmla="*/ f109 f55 1"/>
              <a:gd name="f133" fmla="*/ f110 f56 1"/>
              <a:gd name="f134" fmla="*/ f111 f55 1"/>
              <a:gd name="f135" fmla="*/ f112 f56 1"/>
              <a:gd name="f136" fmla="*/ f113 f55 1"/>
              <a:gd name="f137" fmla="*/ f114 f56 1"/>
              <a:gd name="f138" fmla="*/ f115 f55 1"/>
              <a:gd name="f139" fmla="*/ f116 f56 1"/>
              <a:gd name="f140" fmla="*/ f117 f55 1"/>
              <a:gd name="f141" fmla="*/ f118 f56 1"/>
              <a:gd name="f142" fmla="*/ f119 f55 1"/>
              <a:gd name="f143" fmla="*/ f120 f56 1"/>
              <a:gd name="f144" fmla="*/ f121 f55 1"/>
              <a:gd name="f145" fmla="*/ f122 f56 1"/>
              <a:gd name="f146" fmla="*/ f123 f55 1"/>
              <a:gd name="f147" fmla="*/ f124 f56 1"/>
              <a:gd name="f148" fmla="*/ f125 f55 1"/>
              <a:gd name="f149" fmla="*/ f126 f55 1"/>
              <a:gd name="f150" fmla="*/ f127 f5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5">
                <a:pos x="f132" y="f133"/>
              </a:cxn>
              <a:cxn ang="f85">
                <a:pos x="f134" y="f135"/>
              </a:cxn>
              <a:cxn ang="f85">
                <a:pos x="f136" y="f137"/>
              </a:cxn>
              <a:cxn ang="f85">
                <a:pos x="f138" y="f139"/>
              </a:cxn>
              <a:cxn ang="f85">
                <a:pos x="f140" y="f141"/>
              </a:cxn>
              <a:cxn ang="f85">
                <a:pos x="f142" y="f143"/>
              </a:cxn>
              <a:cxn ang="f85">
                <a:pos x="f144" y="f145"/>
              </a:cxn>
              <a:cxn ang="f85">
                <a:pos x="f146" y="f147"/>
              </a:cxn>
              <a:cxn ang="f85">
                <a:pos x="f148" y="f145"/>
              </a:cxn>
              <a:cxn ang="f85">
                <a:pos x="f149" y="f150"/>
              </a:cxn>
              <a:cxn ang="f85">
                <a:pos x="f132" y="f133"/>
              </a:cxn>
            </a:cxnLst>
            <a:rect l="f128" t="f131" r="f129" b="f130"/>
            <a:pathLst>
              <a:path w="139" h="232">
                <a:moveTo>
                  <a:pt x="f8" y="f9"/>
                </a:moveTo>
                <a:cubicBezTo>
                  <a:pt x="f10" y="f11"/>
                  <a:pt x="f12" y="f13"/>
                  <a:pt x="f12" y="f14"/>
                </a:cubicBezTo>
                <a:cubicBezTo>
                  <a:pt x="f5" y="f15"/>
                  <a:pt x="f12" y="f2"/>
                  <a:pt x="f10" y="f16"/>
                </a:cubicBezTo>
                <a:cubicBezTo>
                  <a:pt x="f17" y="f18"/>
                  <a:pt x="f19" y="f20"/>
                  <a:pt x="f21" y="f22"/>
                </a:cubicBezTo>
                <a:cubicBezTo>
                  <a:pt x="f23" y="f7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6" y="f34"/>
                  <a:pt x="f32" y="f35"/>
                  <a:pt x="f36" y="f37"/>
                </a:cubicBezTo>
                <a:cubicBezTo>
                  <a:pt x="f38" y="f39"/>
                  <a:pt x="f14" y="f40"/>
                  <a:pt x="f41" y="f5"/>
                </a:cubicBezTo>
                <a:cubicBezTo>
                  <a:pt x="f42" y="f8"/>
                  <a:pt x="f43" y="f44"/>
                  <a:pt x="f45" y="f37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37"/>
                  <a:pt x="f49" y="f53"/>
                  <a:pt x="f8" y="f9"/>
                </a:cubicBez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23DEB99A-39D9-43E1-872F-4D36FA4AFDA6}"/>
              </a:ext>
            </a:extLst>
          </p:cNvPr>
          <p:cNvSpPr/>
          <p:nvPr/>
        </p:nvSpPr>
        <p:spPr>
          <a:xfrm>
            <a:off x="649690" y="1619484"/>
            <a:ext cx="198433" cy="9048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3"/>
              <a:gd name="f7" fmla="val 38"/>
              <a:gd name="f8" fmla="val 12"/>
              <a:gd name="f9" fmla="val 20"/>
              <a:gd name="f10" fmla="val 28"/>
              <a:gd name="f11" fmla="val 36"/>
              <a:gd name="f12" fmla="val 72"/>
              <a:gd name="f13" fmla="val 37"/>
              <a:gd name="f14" fmla="val 58"/>
              <a:gd name="f15" fmla="val 41"/>
              <a:gd name="f16" fmla="val 24"/>
              <a:gd name="f17" fmla="val 35"/>
              <a:gd name="f18" fmla="val 10"/>
              <a:gd name="f19" fmla="val 32"/>
              <a:gd name="f20" fmla="val 19"/>
              <a:gd name="f21" fmla="val 1"/>
              <a:gd name="f22" fmla="val 9"/>
              <a:gd name="f23" fmla="val 14"/>
              <a:gd name="f24" fmla="val 25"/>
              <a:gd name="f25" fmla="val 13"/>
              <a:gd name="f26" fmla="val 15"/>
              <a:gd name="f27" fmla="val 48"/>
              <a:gd name="f28" fmla="val 63"/>
              <a:gd name="f29" fmla="val 71"/>
              <a:gd name="f30" fmla="val 78"/>
              <a:gd name="f31" fmla="+- 0 0 -90"/>
              <a:gd name="f32" fmla="*/ f3 1 83"/>
              <a:gd name="f33" fmla="*/ f4 1 38"/>
              <a:gd name="f34" fmla="val f5"/>
              <a:gd name="f35" fmla="val f6"/>
              <a:gd name="f36" fmla="val f7"/>
              <a:gd name="f37" fmla="*/ f31 f0 1"/>
              <a:gd name="f38" fmla="+- f36 0 f34"/>
              <a:gd name="f39" fmla="+- f35 0 f34"/>
              <a:gd name="f40" fmla="*/ f37 1 f2"/>
              <a:gd name="f41" fmla="*/ f39 1 83"/>
              <a:gd name="f42" fmla="*/ f38 1 38"/>
              <a:gd name="f43" fmla="*/ 83 f39 1"/>
              <a:gd name="f44" fmla="*/ 12 f38 1"/>
              <a:gd name="f45" fmla="*/ 36 f38 1"/>
              <a:gd name="f46" fmla="*/ 41 f39 1"/>
              <a:gd name="f47" fmla="*/ 37 f38 1"/>
              <a:gd name="f48" fmla="*/ 0 f39 1"/>
              <a:gd name="f49" fmla="*/ 28 f38 1"/>
              <a:gd name="f50" fmla="*/ 1 f39 1"/>
              <a:gd name="f51" fmla="*/ 0 f38 1"/>
              <a:gd name="f52" fmla="*/ 32 f39 1"/>
              <a:gd name="f53" fmla="*/ 14 f38 1"/>
              <a:gd name="f54" fmla="*/ 63 f39 1"/>
              <a:gd name="f55" fmla="+- f40 0 f1"/>
              <a:gd name="f56" fmla="*/ f43 1 83"/>
              <a:gd name="f57" fmla="*/ f44 1 38"/>
              <a:gd name="f58" fmla="*/ f45 1 38"/>
              <a:gd name="f59" fmla="*/ f46 1 83"/>
              <a:gd name="f60" fmla="*/ f47 1 38"/>
              <a:gd name="f61" fmla="*/ f48 1 83"/>
              <a:gd name="f62" fmla="*/ f49 1 38"/>
              <a:gd name="f63" fmla="*/ f50 1 83"/>
              <a:gd name="f64" fmla="*/ f51 1 38"/>
              <a:gd name="f65" fmla="*/ f52 1 83"/>
              <a:gd name="f66" fmla="*/ f53 1 38"/>
              <a:gd name="f67" fmla="*/ f54 1 83"/>
              <a:gd name="f68" fmla="*/ 0 1 f41"/>
              <a:gd name="f69" fmla="*/ f35 1 f41"/>
              <a:gd name="f70" fmla="*/ 0 1 f42"/>
              <a:gd name="f71" fmla="*/ f36 1 f42"/>
              <a:gd name="f72" fmla="*/ f56 1 f41"/>
              <a:gd name="f73" fmla="*/ f57 1 f42"/>
              <a:gd name="f74" fmla="*/ f58 1 f42"/>
              <a:gd name="f75" fmla="*/ f59 1 f41"/>
              <a:gd name="f76" fmla="*/ f60 1 f42"/>
              <a:gd name="f77" fmla="*/ f61 1 f41"/>
              <a:gd name="f78" fmla="*/ f62 1 f42"/>
              <a:gd name="f79" fmla="*/ f63 1 f41"/>
              <a:gd name="f80" fmla="*/ f64 1 f42"/>
              <a:gd name="f81" fmla="*/ f65 1 f41"/>
              <a:gd name="f82" fmla="*/ f66 1 f42"/>
              <a:gd name="f83" fmla="*/ f67 1 f41"/>
              <a:gd name="f84" fmla="*/ f68 f32 1"/>
              <a:gd name="f85" fmla="*/ f69 f32 1"/>
              <a:gd name="f86" fmla="*/ f71 f33 1"/>
              <a:gd name="f87" fmla="*/ f70 f33 1"/>
              <a:gd name="f88" fmla="*/ f72 f32 1"/>
              <a:gd name="f89" fmla="*/ f73 f33 1"/>
              <a:gd name="f90" fmla="*/ f74 f33 1"/>
              <a:gd name="f91" fmla="*/ f75 f32 1"/>
              <a:gd name="f92" fmla="*/ f76 f33 1"/>
              <a:gd name="f93" fmla="*/ f77 f32 1"/>
              <a:gd name="f94" fmla="*/ f78 f33 1"/>
              <a:gd name="f95" fmla="*/ f79 f32 1"/>
              <a:gd name="f96" fmla="*/ f80 f33 1"/>
              <a:gd name="f97" fmla="*/ f81 f32 1"/>
              <a:gd name="f98" fmla="*/ f82 f33 1"/>
              <a:gd name="f99" fmla="*/ f83 f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5">
                <a:pos x="f88" y="f89"/>
              </a:cxn>
              <a:cxn ang="f55">
                <a:pos x="f88" y="f90"/>
              </a:cxn>
              <a:cxn ang="f55">
                <a:pos x="f91" y="f92"/>
              </a:cxn>
              <a:cxn ang="f55">
                <a:pos x="f93" y="f94"/>
              </a:cxn>
              <a:cxn ang="f55">
                <a:pos x="f95" y="f96"/>
              </a:cxn>
              <a:cxn ang="f55">
                <a:pos x="f97" y="f98"/>
              </a:cxn>
              <a:cxn ang="f55">
                <a:pos x="f99" y="f98"/>
              </a:cxn>
              <a:cxn ang="f55">
                <a:pos x="f88" y="f89"/>
              </a:cxn>
            </a:cxnLst>
            <a:rect l="f84" t="f87" r="f85" b="f86"/>
            <a:pathLst>
              <a:path w="83" h="38">
                <a:moveTo>
                  <a:pt x="f6" y="f8"/>
                </a:moveTo>
                <a:cubicBezTo>
                  <a:pt x="f6" y="f9"/>
                  <a:pt x="f6" y="f10"/>
                  <a:pt x="f6" y="f11"/>
                </a:cubicBezTo>
                <a:cubicBezTo>
                  <a:pt x="f12" y="f13"/>
                  <a:pt x="f14" y="f7"/>
                  <a:pt x="f15" y="f13"/>
                </a:cubicBezTo>
                <a:cubicBezTo>
                  <a:pt x="f16" y="f17"/>
                  <a:pt x="f18" y="f19"/>
                  <a:pt x="f5" y="f10"/>
                </a:cubicBezTo>
                <a:cubicBezTo>
                  <a:pt x="f5" y="f20"/>
                  <a:pt x="f21" y="f22"/>
                  <a:pt x="f21" y="f5"/>
                </a:cubicBezTo>
                <a:cubicBezTo>
                  <a:pt x="f23" y="f18"/>
                  <a:pt x="f24" y="f25"/>
                  <a:pt x="f19" y="f23"/>
                </a:cubicBezTo>
                <a:cubicBezTo>
                  <a:pt x="f15" y="f26"/>
                  <a:pt x="f27" y="f26"/>
                  <a:pt x="f28" y="f23"/>
                </a:cubicBezTo>
                <a:cubicBezTo>
                  <a:pt x="f29" y="f25"/>
                  <a:pt x="f30" y="f25"/>
                  <a:pt x="f6" y="f8"/>
                </a:cubicBezTo>
                <a:close/>
              </a:path>
            </a:pathLst>
          </a:custGeom>
          <a:solidFill>
            <a:srgbClr val="2A481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96E644CE-73FD-40D5-ADAF-723488673977}"/>
              </a:ext>
            </a:extLst>
          </p:cNvPr>
          <p:cNvSpPr/>
          <p:nvPr/>
        </p:nvSpPr>
        <p:spPr>
          <a:xfrm>
            <a:off x="649690" y="1605201"/>
            <a:ext cx="276221" cy="9525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6"/>
              <a:gd name="f7" fmla="val 40"/>
              <a:gd name="f8" fmla="val 3"/>
              <a:gd name="f9" fmla="val 5"/>
              <a:gd name="f10" fmla="val 16"/>
              <a:gd name="f11" fmla="val 26"/>
              <a:gd name="f12" fmla="val 1"/>
              <a:gd name="f13" fmla="val 34"/>
              <a:gd name="f14" fmla="val 56"/>
              <a:gd name="f15" fmla="val 86"/>
              <a:gd name="f16" fmla="val 4"/>
              <a:gd name="f17" fmla="val 92"/>
              <a:gd name="f18" fmla="val 110"/>
              <a:gd name="f19" fmla="val 11"/>
              <a:gd name="f20" fmla="val 111"/>
              <a:gd name="f21" fmla="val 112"/>
              <a:gd name="f22" fmla="val 12"/>
              <a:gd name="f23" fmla="val 113"/>
              <a:gd name="f24" fmla="val 13"/>
              <a:gd name="f25" fmla="val 115"/>
              <a:gd name="f26" fmla="val 14"/>
              <a:gd name="f27" fmla="val 17"/>
              <a:gd name="f28" fmla="val 19"/>
              <a:gd name="f29" fmla="val 114"/>
              <a:gd name="f30" fmla="val 22"/>
              <a:gd name="f31" fmla="val 27"/>
              <a:gd name="f32" fmla="val 104"/>
              <a:gd name="f33" fmla="val 31"/>
              <a:gd name="f34" fmla="val 96"/>
              <a:gd name="f35" fmla="val 37"/>
              <a:gd name="f36" fmla="val 88"/>
              <a:gd name="f37" fmla="val 39"/>
              <a:gd name="f38" fmla="val 84"/>
              <a:gd name="f39" fmla="val 32"/>
              <a:gd name="f40" fmla="val 25"/>
              <a:gd name="f41" fmla="val 76"/>
              <a:gd name="f42" fmla="val 20"/>
              <a:gd name="f43" fmla="val 61"/>
              <a:gd name="f44" fmla="val 23"/>
              <a:gd name="f45" fmla="val 43"/>
              <a:gd name="f46" fmla="val 8"/>
              <a:gd name="f47" fmla="val 7"/>
              <a:gd name="f48" fmla="val 2"/>
              <a:gd name="f49" fmla="val 6"/>
              <a:gd name="f50" fmla="+- 0 0 -90"/>
              <a:gd name="f51" fmla="*/ f3 1 116"/>
              <a:gd name="f52" fmla="*/ f4 1 40"/>
              <a:gd name="f53" fmla="val f5"/>
              <a:gd name="f54" fmla="val f6"/>
              <a:gd name="f55" fmla="val f7"/>
              <a:gd name="f56" fmla="*/ f50 f0 1"/>
              <a:gd name="f57" fmla="+- f55 0 f53"/>
              <a:gd name="f58" fmla="+- f54 0 f53"/>
              <a:gd name="f59" fmla="*/ f56 1 f2"/>
              <a:gd name="f60" fmla="*/ f58 1 116"/>
              <a:gd name="f61" fmla="*/ f57 1 40"/>
              <a:gd name="f62" fmla="*/ 3 f58 1"/>
              <a:gd name="f63" fmla="*/ 5 f57 1"/>
              <a:gd name="f64" fmla="*/ 34 f58 1"/>
              <a:gd name="f65" fmla="*/ 1 f57 1"/>
              <a:gd name="f66" fmla="*/ 86 f58 1"/>
              <a:gd name="f67" fmla="*/ 4 f57 1"/>
              <a:gd name="f68" fmla="*/ 110 f58 1"/>
              <a:gd name="f69" fmla="*/ 11 f57 1"/>
              <a:gd name="f70" fmla="*/ 113 f58 1"/>
              <a:gd name="f71" fmla="*/ 13 f57 1"/>
              <a:gd name="f72" fmla="*/ 116 f58 1"/>
              <a:gd name="f73" fmla="*/ 19 f57 1"/>
              <a:gd name="f74" fmla="*/ 104 f58 1"/>
              <a:gd name="f75" fmla="*/ 31 f57 1"/>
              <a:gd name="f76" fmla="*/ 84 f58 1"/>
              <a:gd name="f77" fmla="*/ 40 f57 1"/>
              <a:gd name="f78" fmla="*/ 17 f57 1"/>
              <a:gd name="f79" fmla="*/ 43 f58 1"/>
              <a:gd name="f80" fmla="*/ 22 f57 1"/>
              <a:gd name="f81" fmla="*/ 0 f58 1"/>
              <a:gd name="f82" fmla="*/ 7 f57 1"/>
              <a:gd name="f83" fmla="+- f59 0 f1"/>
              <a:gd name="f84" fmla="*/ f62 1 116"/>
              <a:gd name="f85" fmla="*/ f63 1 40"/>
              <a:gd name="f86" fmla="*/ f64 1 116"/>
              <a:gd name="f87" fmla="*/ f65 1 40"/>
              <a:gd name="f88" fmla="*/ f66 1 116"/>
              <a:gd name="f89" fmla="*/ f67 1 40"/>
              <a:gd name="f90" fmla="*/ f68 1 116"/>
              <a:gd name="f91" fmla="*/ f69 1 40"/>
              <a:gd name="f92" fmla="*/ f70 1 116"/>
              <a:gd name="f93" fmla="*/ f71 1 40"/>
              <a:gd name="f94" fmla="*/ f72 1 116"/>
              <a:gd name="f95" fmla="*/ f73 1 40"/>
              <a:gd name="f96" fmla="*/ f74 1 116"/>
              <a:gd name="f97" fmla="*/ f75 1 40"/>
              <a:gd name="f98" fmla="*/ f76 1 116"/>
              <a:gd name="f99" fmla="*/ f77 1 40"/>
              <a:gd name="f100" fmla="*/ f78 1 40"/>
              <a:gd name="f101" fmla="*/ f79 1 116"/>
              <a:gd name="f102" fmla="*/ f80 1 40"/>
              <a:gd name="f103" fmla="*/ f81 1 116"/>
              <a:gd name="f104" fmla="*/ f82 1 40"/>
              <a:gd name="f105" fmla="*/ 0 1 f60"/>
              <a:gd name="f106" fmla="*/ f54 1 f60"/>
              <a:gd name="f107" fmla="*/ 0 1 f61"/>
              <a:gd name="f108" fmla="*/ f55 1 f61"/>
              <a:gd name="f109" fmla="*/ f84 1 f60"/>
              <a:gd name="f110" fmla="*/ f85 1 f61"/>
              <a:gd name="f111" fmla="*/ f86 1 f60"/>
              <a:gd name="f112" fmla="*/ f87 1 f61"/>
              <a:gd name="f113" fmla="*/ f88 1 f60"/>
              <a:gd name="f114" fmla="*/ f89 1 f61"/>
              <a:gd name="f115" fmla="*/ f90 1 f60"/>
              <a:gd name="f116" fmla="*/ f91 1 f61"/>
              <a:gd name="f117" fmla="*/ f92 1 f60"/>
              <a:gd name="f118" fmla="*/ f93 1 f61"/>
              <a:gd name="f119" fmla="*/ f94 1 f60"/>
              <a:gd name="f120" fmla="*/ f95 1 f61"/>
              <a:gd name="f121" fmla="*/ f96 1 f60"/>
              <a:gd name="f122" fmla="*/ f97 1 f61"/>
              <a:gd name="f123" fmla="*/ f98 1 f60"/>
              <a:gd name="f124" fmla="*/ f99 1 f61"/>
              <a:gd name="f125" fmla="*/ f100 1 f61"/>
              <a:gd name="f126" fmla="*/ f101 1 f60"/>
              <a:gd name="f127" fmla="*/ f102 1 f61"/>
              <a:gd name="f128" fmla="*/ f103 1 f60"/>
              <a:gd name="f129" fmla="*/ f104 1 f61"/>
              <a:gd name="f130" fmla="*/ f105 f51 1"/>
              <a:gd name="f131" fmla="*/ f106 f51 1"/>
              <a:gd name="f132" fmla="*/ f108 f52 1"/>
              <a:gd name="f133" fmla="*/ f107 f52 1"/>
              <a:gd name="f134" fmla="*/ f109 f51 1"/>
              <a:gd name="f135" fmla="*/ f110 f52 1"/>
              <a:gd name="f136" fmla="*/ f111 f51 1"/>
              <a:gd name="f137" fmla="*/ f112 f52 1"/>
              <a:gd name="f138" fmla="*/ f113 f51 1"/>
              <a:gd name="f139" fmla="*/ f114 f52 1"/>
              <a:gd name="f140" fmla="*/ f115 f51 1"/>
              <a:gd name="f141" fmla="*/ f116 f52 1"/>
              <a:gd name="f142" fmla="*/ f117 f51 1"/>
              <a:gd name="f143" fmla="*/ f118 f52 1"/>
              <a:gd name="f144" fmla="*/ f119 f51 1"/>
              <a:gd name="f145" fmla="*/ f120 f52 1"/>
              <a:gd name="f146" fmla="*/ f121 f51 1"/>
              <a:gd name="f147" fmla="*/ f122 f52 1"/>
              <a:gd name="f148" fmla="*/ f123 f51 1"/>
              <a:gd name="f149" fmla="*/ f124 f52 1"/>
              <a:gd name="f150" fmla="*/ f125 f52 1"/>
              <a:gd name="f151" fmla="*/ f126 f51 1"/>
              <a:gd name="f152" fmla="*/ f127 f52 1"/>
              <a:gd name="f153" fmla="*/ f128 f51 1"/>
              <a:gd name="f154" fmla="*/ f129 f5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3">
                <a:pos x="f134" y="f135"/>
              </a:cxn>
              <a:cxn ang="f83">
                <a:pos x="f136" y="f137"/>
              </a:cxn>
              <a:cxn ang="f83">
                <a:pos x="f138" y="f139"/>
              </a:cxn>
              <a:cxn ang="f83">
                <a:pos x="f140" y="f141"/>
              </a:cxn>
              <a:cxn ang="f83">
                <a:pos x="f142" y="f143"/>
              </a:cxn>
              <a:cxn ang="f83">
                <a:pos x="f144" y="f145"/>
              </a:cxn>
              <a:cxn ang="f83">
                <a:pos x="f146" y="f147"/>
              </a:cxn>
              <a:cxn ang="f83">
                <a:pos x="f148" y="f149"/>
              </a:cxn>
              <a:cxn ang="f83">
                <a:pos x="f148" y="f150"/>
              </a:cxn>
              <a:cxn ang="f83">
                <a:pos x="f151" y="f152"/>
              </a:cxn>
              <a:cxn ang="f83">
                <a:pos x="f153" y="f154"/>
              </a:cxn>
              <a:cxn ang="f83">
                <a:pos x="f134" y="f135"/>
              </a:cxn>
            </a:cxnLst>
            <a:rect l="f130" t="f133" r="f131" b="f132"/>
            <a:pathLst>
              <a:path w="116" h="40">
                <a:moveTo>
                  <a:pt x="f8" y="f9"/>
                </a:moveTo>
                <a:cubicBezTo>
                  <a:pt x="f10" y="f8"/>
                  <a:pt x="f11" y="f12"/>
                  <a:pt x="f13" y="f12"/>
                </a:cubicBezTo>
                <a:cubicBezTo>
                  <a:pt x="f13" y="f12"/>
                  <a:pt x="f14" y="f5"/>
                  <a:pt x="f15" y="f16"/>
                </a:cubicBezTo>
                <a:cubicBezTo>
                  <a:pt x="f15" y="f16"/>
                  <a:pt x="f17" y="f9"/>
                  <a:pt x="f18" y="f19"/>
                </a:cubicBezTo>
                <a:cubicBezTo>
                  <a:pt x="f20" y="f19"/>
                  <a:pt x="f21" y="f22"/>
                  <a:pt x="f23" y="f24"/>
                </a:cubicBezTo>
                <a:cubicBezTo>
                  <a:pt x="f25" y="f26"/>
                  <a:pt x="f6" y="f27"/>
                  <a:pt x="f6" y="f28"/>
                </a:cubicBezTo>
                <a:cubicBezTo>
                  <a:pt x="f29" y="f30"/>
                  <a:pt x="f18" y="f31"/>
                  <a:pt x="f32" y="f33"/>
                </a:cubicBezTo>
                <a:cubicBezTo>
                  <a:pt x="f34" y="f35"/>
                  <a:pt x="f36" y="f37"/>
                  <a:pt x="f38" y="f7"/>
                </a:cubicBezTo>
                <a:cubicBezTo>
                  <a:pt x="f38" y="f39"/>
                  <a:pt x="f38" y="f40"/>
                  <a:pt x="f38" y="f27"/>
                </a:cubicBezTo>
                <a:cubicBezTo>
                  <a:pt x="f41" y="f42"/>
                  <a:pt x="f43" y="f44"/>
                  <a:pt x="f45" y="f30"/>
                </a:cubicBezTo>
                <a:cubicBezTo>
                  <a:pt x="f44" y="f42"/>
                  <a:pt x="f46" y="f22"/>
                  <a:pt x="f5" y="f47"/>
                </a:cubicBezTo>
                <a:cubicBezTo>
                  <a:pt x="f12" y="f47"/>
                  <a:pt x="f48" y="f49"/>
                  <a:pt x="f8" y="f9"/>
                </a:cubicBezTo>
                <a:close/>
              </a:path>
            </a:pathLst>
          </a:custGeom>
          <a:solidFill>
            <a:srgbClr val="6B915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97D31186-BBE1-441E-BE19-C4B06397FD47}"/>
              </a:ext>
            </a:extLst>
          </p:cNvPr>
          <p:cNvSpPr/>
          <p:nvPr/>
        </p:nvSpPr>
        <p:spPr>
          <a:xfrm>
            <a:off x="686202" y="2503727"/>
            <a:ext cx="85725" cy="31115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"/>
              <a:gd name="f7" fmla="val 131"/>
              <a:gd name="f8" fmla="val 39"/>
              <a:gd name="f9" fmla="val 77"/>
              <a:gd name="f10" fmla="val 1"/>
              <a:gd name="f11" fmla="val 115"/>
              <a:gd name="f12" fmla="val 117"/>
              <a:gd name="f13" fmla="val 4"/>
              <a:gd name="f14" fmla="val 124"/>
              <a:gd name="f15" fmla="val 10"/>
              <a:gd name="f16" fmla="val 127"/>
              <a:gd name="f17" fmla="val 18"/>
              <a:gd name="f18" fmla="val 29"/>
              <a:gd name="f19" fmla="val 129"/>
              <a:gd name="f20" fmla="val 121"/>
              <a:gd name="f21" fmla="val 81"/>
              <a:gd name="f22" fmla="val 41"/>
              <a:gd name="f23" fmla="val 2"/>
              <a:gd name="f24" fmla="val 24"/>
              <a:gd name="f25" fmla="val 12"/>
              <a:gd name="f26" fmla="+- 0 0 -90"/>
              <a:gd name="f27" fmla="*/ f3 1 36"/>
              <a:gd name="f28" fmla="*/ f4 1 131"/>
              <a:gd name="f29" fmla="val f5"/>
              <a:gd name="f30" fmla="val f6"/>
              <a:gd name="f31" fmla="val f7"/>
              <a:gd name="f32" fmla="*/ f26 f0 1"/>
              <a:gd name="f33" fmla="+- f31 0 f29"/>
              <a:gd name="f34" fmla="+- f30 0 f29"/>
              <a:gd name="f35" fmla="*/ f32 1 f2"/>
              <a:gd name="f36" fmla="*/ f34 1 36"/>
              <a:gd name="f37" fmla="*/ f33 1 131"/>
              <a:gd name="f38" fmla="*/ 0 f34 1"/>
              <a:gd name="f39" fmla="*/ 0 f33 1"/>
              <a:gd name="f40" fmla="*/ 1 f34 1"/>
              <a:gd name="f41" fmla="*/ 115 f33 1"/>
              <a:gd name="f42" fmla="*/ 10 f34 1"/>
              <a:gd name="f43" fmla="*/ 127 f33 1"/>
              <a:gd name="f44" fmla="*/ 36 f34 1"/>
              <a:gd name="f45" fmla="*/ 121 f33 1"/>
              <a:gd name="f46" fmla="*/ 2 f33 1"/>
              <a:gd name="f47" fmla="+- f35 0 f1"/>
              <a:gd name="f48" fmla="*/ f38 1 36"/>
              <a:gd name="f49" fmla="*/ f39 1 131"/>
              <a:gd name="f50" fmla="*/ f40 1 36"/>
              <a:gd name="f51" fmla="*/ f41 1 131"/>
              <a:gd name="f52" fmla="*/ f42 1 36"/>
              <a:gd name="f53" fmla="*/ f43 1 131"/>
              <a:gd name="f54" fmla="*/ f44 1 36"/>
              <a:gd name="f55" fmla="*/ f45 1 131"/>
              <a:gd name="f56" fmla="*/ f46 1 131"/>
              <a:gd name="f57" fmla="*/ 0 1 f36"/>
              <a:gd name="f58" fmla="*/ f30 1 f36"/>
              <a:gd name="f59" fmla="*/ 0 1 f37"/>
              <a:gd name="f60" fmla="*/ f31 1 f37"/>
              <a:gd name="f61" fmla="*/ f48 1 f36"/>
              <a:gd name="f62" fmla="*/ f49 1 f37"/>
              <a:gd name="f63" fmla="*/ f50 1 f36"/>
              <a:gd name="f64" fmla="*/ f51 1 f37"/>
              <a:gd name="f65" fmla="*/ f52 1 f36"/>
              <a:gd name="f66" fmla="*/ f53 1 f37"/>
              <a:gd name="f67" fmla="*/ f54 1 f36"/>
              <a:gd name="f68" fmla="*/ f55 1 f37"/>
              <a:gd name="f69" fmla="*/ f56 1 f37"/>
              <a:gd name="f70" fmla="*/ f57 f27 1"/>
              <a:gd name="f71" fmla="*/ f58 f27 1"/>
              <a:gd name="f72" fmla="*/ f60 f28 1"/>
              <a:gd name="f73" fmla="*/ f59 f28 1"/>
              <a:gd name="f74" fmla="*/ f61 f27 1"/>
              <a:gd name="f75" fmla="*/ f62 f28 1"/>
              <a:gd name="f76" fmla="*/ f63 f27 1"/>
              <a:gd name="f77" fmla="*/ f64 f28 1"/>
              <a:gd name="f78" fmla="*/ f65 f27 1"/>
              <a:gd name="f79" fmla="*/ f66 f28 1"/>
              <a:gd name="f80" fmla="*/ f67 f27 1"/>
              <a:gd name="f81" fmla="*/ f68 f28 1"/>
              <a:gd name="f82" fmla="*/ f69 f2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7">
                <a:pos x="f74" y="f75"/>
              </a:cxn>
              <a:cxn ang="f47">
                <a:pos x="f76" y="f77"/>
              </a:cxn>
              <a:cxn ang="f47">
                <a:pos x="f78" y="f79"/>
              </a:cxn>
              <a:cxn ang="f47">
                <a:pos x="f80" y="f81"/>
              </a:cxn>
              <a:cxn ang="f47">
                <a:pos x="f80" y="f82"/>
              </a:cxn>
              <a:cxn ang="f47">
                <a:pos x="f74" y="f75"/>
              </a:cxn>
            </a:cxnLst>
            <a:rect l="f70" t="f73" r="f71" b="f72"/>
            <a:pathLst>
              <a:path w="36" h="131">
                <a:moveTo>
                  <a:pt x="f5" y="f5"/>
                </a:moveTo>
                <a:cubicBezTo>
                  <a:pt x="f5" y="f8"/>
                  <a:pt x="f5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cubicBezTo>
                  <a:pt x="f17" y="f7"/>
                  <a:pt x="f18" y="f19"/>
                  <a:pt x="f6" y="f20"/>
                </a:cubicBezTo>
                <a:cubicBezTo>
                  <a:pt x="f6" y="f21"/>
                  <a:pt x="f6" y="f22"/>
                  <a:pt x="f6" y="f23"/>
                </a:cubicBezTo>
                <a:cubicBezTo>
                  <a:pt x="f24" y="f10"/>
                  <a:pt x="f25" y="f10"/>
                  <a:pt x="f5" y="f5"/>
                </a:cubicBez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96AE23B9-17D5-4ECA-BA4A-4B160DC65721}"/>
              </a:ext>
            </a:extLst>
          </p:cNvPr>
          <p:cNvSpPr/>
          <p:nvPr/>
        </p:nvSpPr>
        <p:spPr>
          <a:xfrm>
            <a:off x="536981" y="2784713"/>
            <a:ext cx="393704" cy="59690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66"/>
              <a:gd name="f7" fmla="val 251"/>
              <a:gd name="f8" fmla="val 53"/>
              <a:gd name="f9" fmla="val 46"/>
              <a:gd name="f10" fmla="val 3"/>
              <a:gd name="f11" fmla="val 33"/>
              <a:gd name="f12" fmla="val 9"/>
              <a:gd name="f13" fmla="val 21"/>
              <a:gd name="f14" fmla="val 22"/>
              <a:gd name="f15" fmla="val 7"/>
              <a:gd name="f16" fmla="val 36"/>
              <a:gd name="f17" fmla="val 2"/>
              <a:gd name="f18" fmla="val 52"/>
              <a:gd name="f19" fmla="val 60"/>
              <a:gd name="f20" fmla="val 104"/>
              <a:gd name="f21" fmla="val 148"/>
              <a:gd name="f22" fmla="val 192"/>
              <a:gd name="f23" fmla="val 197"/>
              <a:gd name="f24" fmla="val 20"/>
              <a:gd name="f25" fmla="val 233"/>
              <a:gd name="f26" fmla="val 61"/>
              <a:gd name="f27" fmla="val 243"/>
              <a:gd name="f28" fmla="val 92"/>
              <a:gd name="f29" fmla="val 117"/>
              <a:gd name="f30" fmla="val 240"/>
              <a:gd name="f31" fmla="val 125"/>
              <a:gd name="f32" fmla="val 237"/>
              <a:gd name="f33" fmla="val 131"/>
              <a:gd name="f34" fmla="val 234"/>
              <a:gd name="f35" fmla="val 144"/>
              <a:gd name="f36" fmla="val 228"/>
              <a:gd name="f37" fmla="val 155"/>
              <a:gd name="f38" fmla="val 214"/>
              <a:gd name="f39" fmla="val 161"/>
              <a:gd name="f40" fmla="val 205"/>
              <a:gd name="f41" fmla="val 164"/>
              <a:gd name="f42" fmla="val 196"/>
              <a:gd name="f43" fmla="val 190"/>
              <a:gd name="f44" fmla="val 145"/>
              <a:gd name="f45" fmla="val 100"/>
              <a:gd name="f46" fmla="val 55"/>
              <a:gd name="f47" fmla="val 163"/>
              <a:gd name="f48" fmla="val 47"/>
              <a:gd name="f49" fmla="val 157"/>
              <a:gd name="f50" fmla="val 34"/>
              <a:gd name="f51" fmla="val 133"/>
              <a:gd name="f52" fmla="val 119"/>
              <a:gd name="f53" fmla="val 112"/>
              <a:gd name="f54" fmla="val 109"/>
              <a:gd name="f55" fmla="val 11"/>
              <a:gd name="f56" fmla="val 19"/>
              <a:gd name="f57" fmla="val 89"/>
              <a:gd name="f58" fmla="val 78"/>
              <a:gd name="f59" fmla="val 24"/>
              <a:gd name="f60" fmla="val 67"/>
              <a:gd name="f61" fmla="val 13"/>
              <a:gd name="f62" fmla="val 56"/>
              <a:gd name="f63" fmla="val 8"/>
              <a:gd name="f64" fmla="val 54"/>
              <a:gd name="f65" fmla="+- 0 0 -90"/>
              <a:gd name="f66" fmla="*/ f3 1 166"/>
              <a:gd name="f67" fmla="*/ f4 1 251"/>
              <a:gd name="f68" fmla="val f5"/>
              <a:gd name="f69" fmla="val f6"/>
              <a:gd name="f70" fmla="val f7"/>
              <a:gd name="f71" fmla="*/ f65 f0 1"/>
              <a:gd name="f72" fmla="+- f70 0 f68"/>
              <a:gd name="f73" fmla="+- f69 0 f68"/>
              <a:gd name="f74" fmla="*/ f71 1 f2"/>
              <a:gd name="f75" fmla="*/ f73 1 166"/>
              <a:gd name="f76" fmla="*/ f72 1 251"/>
              <a:gd name="f77" fmla="*/ 53 f73 1"/>
              <a:gd name="f78" fmla="*/ 0 f72 1"/>
              <a:gd name="f79" fmla="*/ 21 f73 1"/>
              <a:gd name="f80" fmla="*/ 22 f72 1"/>
              <a:gd name="f81" fmla="*/ 0 f73 1"/>
              <a:gd name="f82" fmla="*/ 60 f72 1"/>
              <a:gd name="f83" fmla="*/ 192 f72 1"/>
              <a:gd name="f84" fmla="*/ 61 f73 1"/>
              <a:gd name="f85" fmla="*/ 243 f72 1"/>
              <a:gd name="f86" fmla="*/ 125 f73 1"/>
              <a:gd name="f87" fmla="*/ 237 f72 1"/>
              <a:gd name="f88" fmla="*/ 155 f73 1"/>
              <a:gd name="f89" fmla="*/ 214 f72 1"/>
              <a:gd name="f90" fmla="*/ 166 f73 1"/>
              <a:gd name="f91" fmla="*/ 190 f72 1"/>
              <a:gd name="f92" fmla="*/ 55 f72 1"/>
              <a:gd name="f93" fmla="*/ 145 f73 1"/>
              <a:gd name="f94" fmla="*/ 112 f73 1"/>
              <a:gd name="f95" fmla="*/ 89 f73 1"/>
              <a:gd name="f96" fmla="*/ 60 f73 1"/>
              <a:gd name="f97" fmla="*/ 13 f72 1"/>
              <a:gd name="f98" fmla="+- f74 0 f1"/>
              <a:gd name="f99" fmla="*/ f77 1 166"/>
              <a:gd name="f100" fmla="*/ f78 1 251"/>
              <a:gd name="f101" fmla="*/ f79 1 166"/>
              <a:gd name="f102" fmla="*/ f80 1 251"/>
              <a:gd name="f103" fmla="*/ f81 1 166"/>
              <a:gd name="f104" fmla="*/ f82 1 251"/>
              <a:gd name="f105" fmla="*/ f83 1 251"/>
              <a:gd name="f106" fmla="*/ f84 1 166"/>
              <a:gd name="f107" fmla="*/ f85 1 251"/>
              <a:gd name="f108" fmla="*/ f86 1 166"/>
              <a:gd name="f109" fmla="*/ f87 1 251"/>
              <a:gd name="f110" fmla="*/ f88 1 166"/>
              <a:gd name="f111" fmla="*/ f89 1 251"/>
              <a:gd name="f112" fmla="*/ f90 1 166"/>
              <a:gd name="f113" fmla="*/ f91 1 251"/>
              <a:gd name="f114" fmla="*/ f92 1 251"/>
              <a:gd name="f115" fmla="*/ f93 1 166"/>
              <a:gd name="f116" fmla="*/ f94 1 166"/>
              <a:gd name="f117" fmla="*/ f95 1 166"/>
              <a:gd name="f118" fmla="*/ f96 1 166"/>
              <a:gd name="f119" fmla="*/ f97 1 251"/>
              <a:gd name="f120" fmla="*/ 0 1 f75"/>
              <a:gd name="f121" fmla="*/ f69 1 f75"/>
              <a:gd name="f122" fmla="*/ 0 1 f76"/>
              <a:gd name="f123" fmla="*/ f70 1 f76"/>
              <a:gd name="f124" fmla="*/ f99 1 f75"/>
              <a:gd name="f125" fmla="*/ f100 1 f76"/>
              <a:gd name="f126" fmla="*/ f101 1 f75"/>
              <a:gd name="f127" fmla="*/ f102 1 f76"/>
              <a:gd name="f128" fmla="*/ f103 1 f75"/>
              <a:gd name="f129" fmla="*/ f104 1 f76"/>
              <a:gd name="f130" fmla="*/ f105 1 f76"/>
              <a:gd name="f131" fmla="*/ f106 1 f75"/>
              <a:gd name="f132" fmla="*/ f107 1 f76"/>
              <a:gd name="f133" fmla="*/ f108 1 f75"/>
              <a:gd name="f134" fmla="*/ f109 1 f76"/>
              <a:gd name="f135" fmla="*/ f110 1 f75"/>
              <a:gd name="f136" fmla="*/ f111 1 f76"/>
              <a:gd name="f137" fmla="*/ f112 1 f75"/>
              <a:gd name="f138" fmla="*/ f113 1 f76"/>
              <a:gd name="f139" fmla="*/ f114 1 f76"/>
              <a:gd name="f140" fmla="*/ f115 1 f75"/>
              <a:gd name="f141" fmla="*/ f116 1 f75"/>
              <a:gd name="f142" fmla="*/ f117 1 f75"/>
              <a:gd name="f143" fmla="*/ f118 1 f75"/>
              <a:gd name="f144" fmla="*/ f119 1 f76"/>
              <a:gd name="f145" fmla="*/ f120 f66 1"/>
              <a:gd name="f146" fmla="*/ f121 f66 1"/>
              <a:gd name="f147" fmla="*/ f123 f67 1"/>
              <a:gd name="f148" fmla="*/ f122 f67 1"/>
              <a:gd name="f149" fmla="*/ f124 f66 1"/>
              <a:gd name="f150" fmla="*/ f125 f67 1"/>
              <a:gd name="f151" fmla="*/ f126 f66 1"/>
              <a:gd name="f152" fmla="*/ f127 f67 1"/>
              <a:gd name="f153" fmla="*/ f128 f66 1"/>
              <a:gd name="f154" fmla="*/ f129 f67 1"/>
              <a:gd name="f155" fmla="*/ f130 f67 1"/>
              <a:gd name="f156" fmla="*/ f131 f66 1"/>
              <a:gd name="f157" fmla="*/ f132 f67 1"/>
              <a:gd name="f158" fmla="*/ f133 f66 1"/>
              <a:gd name="f159" fmla="*/ f134 f67 1"/>
              <a:gd name="f160" fmla="*/ f135 f66 1"/>
              <a:gd name="f161" fmla="*/ f136 f67 1"/>
              <a:gd name="f162" fmla="*/ f137 f66 1"/>
              <a:gd name="f163" fmla="*/ f138 f67 1"/>
              <a:gd name="f164" fmla="*/ f139 f67 1"/>
              <a:gd name="f165" fmla="*/ f140 f66 1"/>
              <a:gd name="f166" fmla="*/ f141 f66 1"/>
              <a:gd name="f167" fmla="*/ f142 f66 1"/>
              <a:gd name="f168" fmla="*/ f143 f66 1"/>
              <a:gd name="f169" fmla="*/ f144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8">
                <a:pos x="f149" y="f150"/>
              </a:cxn>
              <a:cxn ang="f98">
                <a:pos x="f151" y="f152"/>
              </a:cxn>
              <a:cxn ang="f98">
                <a:pos x="f153" y="f154"/>
              </a:cxn>
              <a:cxn ang="f98">
                <a:pos x="f153" y="f155"/>
              </a:cxn>
              <a:cxn ang="f98">
                <a:pos x="f156" y="f157"/>
              </a:cxn>
              <a:cxn ang="f98">
                <a:pos x="f158" y="f159"/>
              </a:cxn>
              <a:cxn ang="f98">
                <a:pos x="f160" y="f161"/>
              </a:cxn>
              <a:cxn ang="f98">
                <a:pos x="f162" y="f163"/>
              </a:cxn>
              <a:cxn ang="f98">
                <a:pos x="f162" y="f164"/>
              </a:cxn>
              <a:cxn ang="f98">
                <a:pos x="f165" y="f152"/>
              </a:cxn>
              <a:cxn ang="f98">
                <a:pos x="f166" y="f150"/>
              </a:cxn>
              <a:cxn ang="f98">
                <a:pos x="f167" y="f152"/>
              </a:cxn>
              <a:cxn ang="f98">
                <a:pos x="f168" y="f169"/>
              </a:cxn>
              <a:cxn ang="f98">
                <a:pos x="f149" y="f150"/>
              </a:cxn>
            </a:cxnLst>
            <a:rect l="f145" t="f148" r="f146" b="f147"/>
            <a:pathLst>
              <a:path w="166" h="251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5" y="f19"/>
                </a:cubicBezTo>
                <a:cubicBezTo>
                  <a:pt x="f5" y="f20"/>
                  <a:pt x="f5" y="f21"/>
                  <a:pt x="f5" y="f22"/>
                </a:cubicBezTo>
                <a:cubicBezTo>
                  <a:pt x="f17" y="f23"/>
                  <a:pt x="f24" y="f25"/>
                  <a:pt x="f26" y="f27"/>
                </a:cubicBezTo>
                <a:cubicBezTo>
                  <a:pt x="f28" y="f7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6" y="f43"/>
                </a:cubicBezTo>
                <a:cubicBezTo>
                  <a:pt x="f6" y="f44"/>
                  <a:pt x="f6" y="f45"/>
                  <a:pt x="f6" y="f46"/>
                </a:cubicBezTo>
                <a:cubicBezTo>
                  <a:pt x="f47" y="f48"/>
                  <a:pt x="f49" y="f50"/>
                  <a:pt x="f44" y="f14"/>
                </a:cubicBezTo>
                <a:cubicBezTo>
                  <a:pt x="f51" y="f12"/>
                  <a:pt x="f52" y="f10"/>
                  <a:pt x="f53" y="f5"/>
                </a:cubicBezTo>
                <a:cubicBezTo>
                  <a:pt x="f54" y="f55"/>
                  <a:pt x="f45" y="f56"/>
                  <a:pt x="f57" y="f14"/>
                </a:cubicBezTo>
                <a:cubicBezTo>
                  <a:pt x="f58" y="f59"/>
                  <a:pt x="f60" y="f24"/>
                  <a:pt x="f19" y="f61"/>
                </a:cubicBezTo>
                <a:cubicBezTo>
                  <a:pt x="f62" y="f63"/>
                  <a:pt x="f64" y="f10"/>
                  <a:pt x="f8" y="f5"/>
                </a:cubicBez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BB2C96AF-28C0-4C64-ACF1-BE8A24B27A76}"/>
              </a:ext>
            </a:extLst>
          </p:cNvPr>
          <p:cNvSpPr/>
          <p:nvPr/>
        </p:nvSpPr>
        <p:spPr>
          <a:xfrm>
            <a:off x="600477" y="2903777"/>
            <a:ext cx="263520" cy="1920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1"/>
              <a:gd name="f7" fmla="val 81"/>
              <a:gd name="f8" fmla="val 27"/>
              <a:gd name="f9" fmla="val 54"/>
              <a:gd name="f10" fmla="val 37"/>
              <a:gd name="f11" fmla="val 74"/>
              <a:gd name="f12" fmla="val 55"/>
              <a:gd name="f13" fmla="val 29"/>
              <a:gd name="f14" fmla="val 3"/>
              <a:gd name="f15" fmla="val 2"/>
              <a:gd name="f16" fmla="val 1"/>
              <a:gd name="f17" fmla="+- 0 0 -90"/>
              <a:gd name="f18" fmla="*/ f3 1 111"/>
              <a:gd name="f19" fmla="*/ f4 1 81"/>
              <a:gd name="f20" fmla="val f5"/>
              <a:gd name="f21" fmla="val f6"/>
              <a:gd name="f22" fmla="val f7"/>
              <a:gd name="f23" fmla="*/ f17 f0 1"/>
              <a:gd name="f24" fmla="+- f22 0 f20"/>
              <a:gd name="f25" fmla="+- f21 0 f20"/>
              <a:gd name="f26" fmla="*/ f23 1 f2"/>
              <a:gd name="f27" fmla="*/ f25 1 111"/>
              <a:gd name="f28" fmla="*/ f24 1 81"/>
              <a:gd name="f29" fmla="*/ 0 f25 1"/>
              <a:gd name="f30" fmla="*/ 0 f24 1"/>
              <a:gd name="f31" fmla="*/ 81 f24 1"/>
              <a:gd name="f32" fmla="*/ 111 f25 1"/>
              <a:gd name="f33" fmla="*/ 3 f24 1"/>
              <a:gd name="f34" fmla="+- f26 0 f1"/>
              <a:gd name="f35" fmla="*/ f29 1 111"/>
              <a:gd name="f36" fmla="*/ f30 1 81"/>
              <a:gd name="f37" fmla="*/ f31 1 81"/>
              <a:gd name="f38" fmla="*/ f32 1 111"/>
              <a:gd name="f39" fmla="*/ f33 1 81"/>
              <a:gd name="f40" fmla="*/ 0 1 f27"/>
              <a:gd name="f41" fmla="*/ f21 1 f27"/>
              <a:gd name="f42" fmla="*/ 0 1 f28"/>
              <a:gd name="f43" fmla="*/ f22 1 f28"/>
              <a:gd name="f44" fmla="*/ f35 1 f27"/>
              <a:gd name="f45" fmla="*/ f36 1 f28"/>
              <a:gd name="f46" fmla="*/ f37 1 f28"/>
              <a:gd name="f47" fmla="*/ f38 1 f27"/>
              <a:gd name="f48" fmla="*/ f39 1 f28"/>
              <a:gd name="f49" fmla="*/ f40 f18 1"/>
              <a:gd name="f50" fmla="*/ f41 f18 1"/>
              <a:gd name="f51" fmla="*/ f43 f19 1"/>
              <a:gd name="f52" fmla="*/ f42 f19 1"/>
              <a:gd name="f53" fmla="*/ f44 f18 1"/>
              <a:gd name="f54" fmla="*/ f45 f19 1"/>
              <a:gd name="f55" fmla="*/ f46 f19 1"/>
              <a:gd name="f56" fmla="*/ f47 f18 1"/>
              <a:gd name="f57" fmla="*/ f48 f1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53" y="f54"/>
              </a:cxn>
              <a:cxn ang="f34">
                <a:pos x="f53" y="f55"/>
              </a:cxn>
              <a:cxn ang="f34">
                <a:pos x="f56" y="f55"/>
              </a:cxn>
              <a:cxn ang="f34">
                <a:pos x="f56" y="f57"/>
              </a:cxn>
              <a:cxn ang="f34">
                <a:pos x="f53" y="f54"/>
              </a:cxn>
            </a:cxnLst>
            <a:rect l="f49" t="f52" r="f50" b="f51"/>
            <a:pathLst>
              <a:path w="111" h="81">
                <a:moveTo>
                  <a:pt x="f5" y="f5"/>
                </a:moveTo>
                <a:cubicBezTo>
                  <a:pt x="f5" y="f8"/>
                  <a:pt x="f5" y="f9"/>
                  <a:pt x="f5" y="f7"/>
                </a:cubicBezTo>
                <a:cubicBezTo>
                  <a:pt x="f10" y="f7"/>
                  <a:pt x="f11" y="f7"/>
                  <a:pt x="f6" y="f7"/>
                </a:cubicBezTo>
                <a:cubicBezTo>
                  <a:pt x="f6" y="f12"/>
                  <a:pt x="f6" y="f13"/>
                  <a:pt x="f6" y="f14"/>
                </a:cubicBezTo>
                <a:cubicBezTo>
                  <a:pt x="f11" y="f15"/>
                  <a:pt x="f10" y="f16"/>
                  <a:pt x="f5" y="f5"/>
                </a:cubicBezTo>
                <a:close/>
              </a:path>
            </a:pathLst>
          </a:custGeom>
          <a:solidFill>
            <a:srgbClr val="FDFCF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70001075-1B62-48EB-9F21-D5540C631293}"/>
              </a:ext>
            </a:extLst>
          </p:cNvPr>
          <p:cNvSpPr/>
          <p:nvPr/>
        </p:nvSpPr>
        <p:spPr>
          <a:xfrm>
            <a:off x="783046" y="3167298"/>
            <a:ext cx="90489" cy="9048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4B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7" name="Oval 17">
            <a:extLst>
              <a:ext uri="{FF2B5EF4-FFF2-40B4-BE49-F238E27FC236}">
                <a16:creationId xmlns:a16="http://schemas.microsoft.com/office/drawing/2014/main" id="{7CB0908C-A921-4084-AEC5-CFEF6B768C2D}"/>
              </a:ext>
            </a:extLst>
          </p:cNvPr>
          <p:cNvSpPr/>
          <p:nvPr/>
        </p:nvSpPr>
        <p:spPr>
          <a:xfrm>
            <a:off x="600477" y="3167298"/>
            <a:ext cx="87316" cy="9048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4B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767D06D5-9EA2-4626-9492-6B3CC3F2730F}"/>
              </a:ext>
            </a:extLst>
          </p:cNvPr>
          <p:cNvSpPr/>
          <p:nvPr/>
        </p:nvSpPr>
        <p:spPr>
          <a:xfrm>
            <a:off x="721132" y="3137132"/>
            <a:ext cx="26983" cy="1317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"/>
              <a:gd name="f7" fmla="val 56"/>
              <a:gd name="f8" fmla="val 5"/>
              <a:gd name="f9" fmla="val 3"/>
              <a:gd name="f10" fmla="val 53"/>
              <a:gd name="f11" fmla="val 50"/>
              <a:gd name="f12" fmla="val 2"/>
              <a:gd name="f13" fmla="val 8"/>
              <a:gd name="f14" fmla="+- 0 0 -90"/>
              <a:gd name="f15" fmla="*/ f3 1 11"/>
              <a:gd name="f16" fmla="*/ f4 1 56"/>
              <a:gd name="f17" fmla="val f5"/>
              <a:gd name="f18" fmla="val f6"/>
              <a:gd name="f19" fmla="val f7"/>
              <a:gd name="f20" fmla="*/ f14 f0 1"/>
              <a:gd name="f21" fmla="+- f19 0 f17"/>
              <a:gd name="f22" fmla="+- f18 0 f17"/>
              <a:gd name="f23" fmla="*/ f20 1 f2"/>
              <a:gd name="f24" fmla="*/ f22 1 11"/>
              <a:gd name="f25" fmla="*/ f21 1 56"/>
              <a:gd name="f26" fmla="*/ 5 f22 1"/>
              <a:gd name="f27" fmla="*/ 56 f21 1"/>
              <a:gd name="f28" fmla="*/ 0 f22 1"/>
              <a:gd name="f29" fmla="*/ 50 f21 1"/>
              <a:gd name="f30" fmla="*/ 5 f21 1"/>
              <a:gd name="f31" fmla="*/ 0 f21 1"/>
              <a:gd name="f32" fmla="*/ 11 f22 1"/>
              <a:gd name="f33" fmla="+- f23 0 f1"/>
              <a:gd name="f34" fmla="*/ f26 1 11"/>
              <a:gd name="f35" fmla="*/ f27 1 56"/>
              <a:gd name="f36" fmla="*/ f28 1 11"/>
              <a:gd name="f37" fmla="*/ f29 1 56"/>
              <a:gd name="f38" fmla="*/ f30 1 56"/>
              <a:gd name="f39" fmla="*/ f31 1 56"/>
              <a:gd name="f40" fmla="*/ f32 1 11"/>
              <a:gd name="f41" fmla="*/ 0 1 f24"/>
              <a:gd name="f42" fmla="*/ f18 1 f24"/>
              <a:gd name="f43" fmla="*/ 0 1 f25"/>
              <a:gd name="f44" fmla="*/ f19 1 f25"/>
              <a:gd name="f45" fmla="*/ f34 1 f24"/>
              <a:gd name="f46" fmla="*/ f35 1 f25"/>
              <a:gd name="f47" fmla="*/ f36 1 f24"/>
              <a:gd name="f48" fmla="*/ f37 1 f25"/>
              <a:gd name="f49" fmla="*/ f38 1 f25"/>
              <a:gd name="f50" fmla="*/ f39 1 f25"/>
              <a:gd name="f51" fmla="*/ f40 1 f24"/>
              <a:gd name="f52" fmla="*/ f41 f15 1"/>
              <a:gd name="f53" fmla="*/ f42 f15 1"/>
              <a:gd name="f54" fmla="*/ f44 f16 1"/>
              <a:gd name="f55" fmla="*/ f43 f16 1"/>
              <a:gd name="f56" fmla="*/ f45 f15 1"/>
              <a:gd name="f57" fmla="*/ f46 f16 1"/>
              <a:gd name="f58" fmla="*/ f47 f15 1"/>
              <a:gd name="f59" fmla="*/ f48 f16 1"/>
              <a:gd name="f60" fmla="*/ f49 f16 1"/>
              <a:gd name="f61" fmla="*/ f50 f16 1"/>
              <a:gd name="f62" fmla="*/ f51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57"/>
              </a:cxn>
              <a:cxn ang="f33">
                <a:pos x="f56" y="f57"/>
              </a:cxn>
              <a:cxn ang="f33">
                <a:pos x="f58" y="f59"/>
              </a:cxn>
              <a:cxn ang="f33">
                <a:pos x="f58" y="f60"/>
              </a:cxn>
              <a:cxn ang="f33">
                <a:pos x="f56" y="f61"/>
              </a:cxn>
              <a:cxn ang="f33">
                <a:pos x="f56" y="f61"/>
              </a:cxn>
              <a:cxn ang="f33">
                <a:pos x="f62" y="f60"/>
              </a:cxn>
              <a:cxn ang="f33">
                <a:pos x="f62" y="f59"/>
              </a:cxn>
              <a:cxn ang="f33">
                <a:pos x="f56" y="f57"/>
              </a:cxn>
            </a:cxnLst>
            <a:rect l="f52" t="f55" r="f53" b="f54"/>
            <a:pathLst>
              <a:path w="11" h="56">
                <a:moveTo>
                  <a:pt x="f8" y="f7"/>
                </a:moveTo>
                <a:cubicBezTo>
                  <a:pt x="f8" y="f7"/>
                  <a:pt x="f8" y="f7"/>
                  <a:pt x="f8" y="f7"/>
                </a:cubicBezTo>
                <a:cubicBezTo>
                  <a:pt x="f9" y="f7"/>
                  <a:pt x="f5" y="f10"/>
                  <a:pt x="f5" y="f11"/>
                </a:cubicBezTo>
                <a:cubicBezTo>
                  <a:pt x="f5" y="f8"/>
                  <a:pt x="f5" y="f8"/>
                  <a:pt x="f5" y="f8"/>
                </a:cubicBezTo>
                <a:cubicBezTo>
                  <a:pt x="f5" y="f12"/>
                  <a:pt x="f9" y="f5"/>
                  <a:pt x="f8" y="f5"/>
                </a:cubicBezTo>
                <a:cubicBezTo>
                  <a:pt x="f8" y="f5"/>
                  <a:pt x="f8" y="f5"/>
                  <a:pt x="f8" y="f5"/>
                </a:cubicBezTo>
                <a:cubicBezTo>
                  <a:pt x="f13" y="f5"/>
                  <a:pt x="f6" y="f12"/>
                  <a:pt x="f6" y="f8"/>
                </a:cubicBezTo>
                <a:cubicBezTo>
                  <a:pt x="f6" y="f11"/>
                  <a:pt x="f6" y="f11"/>
                  <a:pt x="f6" y="f11"/>
                </a:cubicBezTo>
                <a:cubicBezTo>
                  <a:pt x="f6" y="f10"/>
                  <a:pt x="f13" y="f7"/>
                  <a:pt x="f8" y="f7"/>
                </a:cubicBezTo>
                <a:close/>
              </a:path>
            </a:pathLst>
          </a:custGeom>
          <a:solidFill>
            <a:srgbClr val="3773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90FA9228-0B2F-49DD-B086-DD4829CD4C72}"/>
              </a:ext>
            </a:extLst>
          </p:cNvPr>
          <p:cNvSpPr/>
          <p:nvPr/>
        </p:nvSpPr>
        <p:spPr>
          <a:xfrm>
            <a:off x="263932" y="1883014"/>
            <a:ext cx="288922" cy="40481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2"/>
              <a:gd name="f7" fmla="val 170"/>
              <a:gd name="f8" fmla="val 111"/>
              <a:gd name="f9" fmla="val 11"/>
              <a:gd name="f10" fmla="val 5"/>
              <a:gd name="f11" fmla="val 165"/>
              <a:gd name="f12" fmla="val 159"/>
              <a:gd name="f13" fmla="val 117"/>
              <a:gd name="f14" fmla="+- 0 0 -90"/>
              <a:gd name="f15" fmla="*/ f3 1 122"/>
              <a:gd name="f16" fmla="*/ f4 1 170"/>
              <a:gd name="f17" fmla="val f5"/>
              <a:gd name="f18" fmla="val f6"/>
              <a:gd name="f19" fmla="val f7"/>
              <a:gd name="f20" fmla="*/ f14 f0 1"/>
              <a:gd name="f21" fmla="+- f19 0 f17"/>
              <a:gd name="f22" fmla="+- f18 0 f17"/>
              <a:gd name="f23" fmla="*/ f20 1 f2"/>
              <a:gd name="f24" fmla="*/ f22 1 122"/>
              <a:gd name="f25" fmla="*/ f21 1 170"/>
              <a:gd name="f26" fmla="*/ 111 f22 1"/>
              <a:gd name="f27" fmla="*/ 170 f21 1"/>
              <a:gd name="f28" fmla="*/ 11 f22 1"/>
              <a:gd name="f29" fmla="*/ 0 f22 1"/>
              <a:gd name="f30" fmla="*/ 159 f21 1"/>
              <a:gd name="f31" fmla="*/ 11 f21 1"/>
              <a:gd name="f32" fmla="*/ 0 f21 1"/>
              <a:gd name="f33" fmla="*/ 122 f22 1"/>
              <a:gd name="f34" fmla="+- f23 0 f1"/>
              <a:gd name="f35" fmla="*/ f26 1 122"/>
              <a:gd name="f36" fmla="*/ f27 1 170"/>
              <a:gd name="f37" fmla="*/ f28 1 122"/>
              <a:gd name="f38" fmla="*/ f29 1 122"/>
              <a:gd name="f39" fmla="*/ f30 1 170"/>
              <a:gd name="f40" fmla="*/ f31 1 170"/>
              <a:gd name="f41" fmla="*/ f32 1 170"/>
              <a:gd name="f42" fmla="*/ f33 1 122"/>
              <a:gd name="f43" fmla="*/ 0 1 f24"/>
              <a:gd name="f44" fmla="*/ f18 1 f24"/>
              <a:gd name="f45" fmla="*/ 0 1 f25"/>
              <a:gd name="f46" fmla="*/ f19 1 f25"/>
              <a:gd name="f47" fmla="*/ f35 1 f24"/>
              <a:gd name="f48" fmla="*/ f36 1 f25"/>
              <a:gd name="f49" fmla="*/ f37 1 f24"/>
              <a:gd name="f50" fmla="*/ f38 1 f24"/>
              <a:gd name="f51" fmla="*/ f39 1 f25"/>
              <a:gd name="f52" fmla="*/ f40 1 f25"/>
              <a:gd name="f53" fmla="*/ f41 1 f25"/>
              <a:gd name="f54" fmla="*/ f42 1 f24"/>
              <a:gd name="f55" fmla="*/ f43 f15 1"/>
              <a:gd name="f56" fmla="*/ f44 f15 1"/>
              <a:gd name="f57" fmla="*/ f46 f16 1"/>
              <a:gd name="f58" fmla="*/ f45 f16 1"/>
              <a:gd name="f59" fmla="*/ f47 f15 1"/>
              <a:gd name="f60" fmla="*/ f48 f16 1"/>
              <a:gd name="f61" fmla="*/ f49 f15 1"/>
              <a:gd name="f62" fmla="*/ f50 f15 1"/>
              <a:gd name="f63" fmla="*/ f51 f16 1"/>
              <a:gd name="f64" fmla="*/ f52 f16 1"/>
              <a:gd name="f65" fmla="*/ f53 f16 1"/>
              <a:gd name="f66" fmla="*/ f54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59" y="f60"/>
              </a:cxn>
              <a:cxn ang="f34">
                <a:pos x="f61" y="f60"/>
              </a:cxn>
              <a:cxn ang="f34">
                <a:pos x="f62" y="f63"/>
              </a:cxn>
              <a:cxn ang="f34">
                <a:pos x="f62" y="f64"/>
              </a:cxn>
              <a:cxn ang="f34">
                <a:pos x="f61" y="f65"/>
              </a:cxn>
              <a:cxn ang="f34">
                <a:pos x="f59" y="f65"/>
              </a:cxn>
              <a:cxn ang="f34">
                <a:pos x="f66" y="f64"/>
              </a:cxn>
              <a:cxn ang="f34">
                <a:pos x="f66" y="f63"/>
              </a:cxn>
              <a:cxn ang="f34">
                <a:pos x="f59" y="f60"/>
              </a:cxn>
            </a:cxnLst>
            <a:rect l="f55" t="f58" r="f56" b="f57"/>
            <a:pathLst>
              <a:path w="122" h="170">
                <a:moveTo>
                  <a:pt x="f8" y="f7"/>
                </a:moveTo>
                <a:cubicBezTo>
                  <a:pt x="f9" y="f7"/>
                  <a:pt x="f9" y="f7"/>
                  <a:pt x="f9" y="f7"/>
                </a:cubicBezTo>
                <a:cubicBezTo>
                  <a:pt x="f10" y="f7"/>
                  <a:pt x="f5" y="f11"/>
                  <a:pt x="f5" y="f12"/>
                </a:cubicBezTo>
                <a:cubicBezTo>
                  <a:pt x="f5" y="f9"/>
                  <a:pt x="f5" y="f9"/>
                  <a:pt x="f5" y="f9"/>
                </a:cubicBezTo>
                <a:cubicBezTo>
                  <a:pt x="f5" y="f10"/>
                  <a:pt x="f10" y="f5"/>
                  <a:pt x="f9" y="f5"/>
                </a:cubicBezTo>
                <a:cubicBezTo>
                  <a:pt x="f8" y="f5"/>
                  <a:pt x="f8" y="f5"/>
                  <a:pt x="f8" y="f5"/>
                </a:cubicBezTo>
                <a:cubicBezTo>
                  <a:pt x="f13" y="f5"/>
                  <a:pt x="f6" y="f10"/>
                  <a:pt x="f6" y="f9"/>
                </a:cubicBezTo>
                <a:cubicBezTo>
                  <a:pt x="f6" y="f12"/>
                  <a:pt x="f6" y="f12"/>
                  <a:pt x="f6" y="f12"/>
                </a:cubicBezTo>
                <a:cubicBezTo>
                  <a:pt x="f6" y="f11"/>
                  <a:pt x="f13" y="f7"/>
                  <a:pt x="f8" y="f7"/>
                </a:cubicBez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0" name="Oval 20">
            <a:extLst>
              <a:ext uri="{FF2B5EF4-FFF2-40B4-BE49-F238E27FC236}">
                <a16:creationId xmlns:a16="http://schemas.microsoft.com/office/drawing/2014/main" id="{E08D3438-D681-4E2E-A647-43DD6B1D7917}"/>
              </a:ext>
            </a:extLst>
          </p:cNvPr>
          <p:cNvSpPr/>
          <p:nvPr/>
        </p:nvSpPr>
        <p:spPr>
          <a:xfrm>
            <a:off x="305208" y="2205276"/>
            <a:ext cx="42867" cy="4127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4B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CC8F57AE-8F91-4E01-AEA3-BB309FF486FC}"/>
              </a:ext>
            </a:extLst>
          </p:cNvPr>
          <p:cNvSpPr/>
          <p:nvPr/>
        </p:nvSpPr>
        <p:spPr>
          <a:xfrm>
            <a:off x="381405" y="2205276"/>
            <a:ext cx="42867" cy="4127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4B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2" name="Oval 22">
            <a:extLst>
              <a:ext uri="{FF2B5EF4-FFF2-40B4-BE49-F238E27FC236}">
                <a16:creationId xmlns:a16="http://schemas.microsoft.com/office/drawing/2014/main" id="{47E08DA4-DF87-47B9-87A1-880B80DF6BBF}"/>
              </a:ext>
            </a:extLst>
          </p:cNvPr>
          <p:cNvSpPr/>
          <p:nvPr/>
        </p:nvSpPr>
        <p:spPr>
          <a:xfrm>
            <a:off x="460784" y="2205276"/>
            <a:ext cx="42867" cy="4127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4B2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FE88A7EA-39B7-4FE4-87CA-9047C65698D1}"/>
              </a:ext>
            </a:extLst>
          </p:cNvPr>
          <p:cNvSpPr/>
          <p:nvPr/>
        </p:nvSpPr>
        <p:spPr>
          <a:xfrm>
            <a:off x="279806" y="1916353"/>
            <a:ext cx="252410" cy="25558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6"/>
              <a:gd name="f7" fmla="val 107"/>
              <a:gd name="f8" fmla="val 97"/>
              <a:gd name="f9" fmla="val 9"/>
              <a:gd name="f10" fmla="val 4"/>
              <a:gd name="f11" fmla="val 103"/>
              <a:gd name="f12" fmla="val 98"/>
              <a:gd name="f13" fmla="val 102"/>
              <a:gd name="f14" fmla="+- 0 0 -90"/>
              <a:gd name="f15" fmla="*/ f3 1 106"/>
              <a:gd name="f16" fmla="*/ f4 1 107"/>
              <a:gd name="f17" fmla="val f5"/>
              <a:gd name="f18" fmla="val f6"/>
              <a:gd name="f19" fmla="val f7"/>
              <a:gd name="f20" fmla="*/ f14 f0 1"/>
              <a:gd name="f21" fmla="+- f19 0 f17"/>
              <a:gd name="f22" fmla="+- f18 0 f17"/>
              <a:gd name="f23" fmla="*/ f20 1 f2"/>
              <a:gd name="f24" fmla="*/ f22 1 106"/>
              <a:gd name="f25" fmla="*/ f21 1 107"/>
              <a:gd name="f26" fmla="*/ 97 f22 1"/>
              <a:gd name="f27" fmla="*/ 107 f21 1"/>
              <a:gd name="f28" fmla="*/ 9 f22 1"/>
              <a:gd name="f29" fmla="*/ 0 f22 1"/>
              <a:gd name="f30" fmla="*/ 98 f21 1"/>
              <a:gd name="f31" fmla="*/ 9 f21 1"/>
              <a:gd name="f32" fmla="*/ 0 f21 1"/>
              <a:gd name="f33" fmla="*/ 106 f22 1"/>
              <a:gd name="f34" fmla="+- f23 0 f1"/>
              <a:gd name="f35" fmla="*/ f26 1 106"/>
              <a:gd name="f36" fmla="*/ f27 1 107"/>
              <a:gd name="f37" fmla="*/ f28 1 106"/>
              <a:gd name="f38" fmla="*/ f29 1 106"/>
              <a:gd name="f39" fmla="*/ f30 1 107"/>
              <a:gd name="f40" fmla="*/ f31 1 107"/>
              <a:gd name="f41" fmla="*/ f32 1 107"/>
              <a:gd name="f42" fmla="*/ f33 1 106"/>
              <a:gd name="f43" fmla="*/ 0 1 f24"/>
              <a:gd name="f44" fmla="*/ f18 1 f24"/>
              <a:gd name="f45" fmla="*/ 0 1 f25"/>
              <a:gd name="f46" fmla="*/ f19 1 f25"/>
              <a:gd name="f47" fmla="*/ f35 1 f24"/>
              <a:gd name="f48" fmla="*/ f36 1 f25"/>
              <a:gd name="f49" fmla="*/ f37 1 f24"/>
              <a:gd name="f50" fmla="*/ f38 1 f24"/>
              <a:gd name="f51" fmla="*/ f39 1 f25"/>
              <a:gd name="f52" fmla="*/ f40 1 f25"/>
              <a:gd name="f53" fmla="*/ f41 1 f25"/>
              <a:gd name="f54" fmla="*/ f42 1 f24"/>
              <a:gd name="f55" fmla="*/ f43 f15 1"/>
              <a:gd name="f56" fmla="*/ f44 f15 1"/>
              <a:gd name="f57" fmla="*/ f46 f16 1"/>
              <a:gd name="f58" fmla="*/ f45 f16 1"/>
              <a:gd name="f59" fmla="*/ f47 f15 1"/>
              <a:gd name="f60" fmla="*/ f48 f16 1"/>
              <a:gd name="f61" fmla="*/ f49 f15 1"/>
              <a:gd name="f62" fmla="*/ f50 f15 1"/>
              <a:gd name="f63" fmla="*/ f51 f16 1"/>
              <a:gd name="f64" fmla="*/ f52 f16 1"/>
              <a:gd name="f65" fmla="*/ f53 f16 1"/>
              <a:gd name="f66" fmla="*/ f54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59" y="f60"/>
              </a:cxn>
              <a:cxn ang="f34">
                <a:pos x="f61" y="f60"/>
              </a:cxn>
              <a:cxn ang="f34">
                <a:pos x="f62" y="f63"/>
              </a:cxn>
              <a:cxn ang="f34">
                <a:pos x="f62" y="f64"/>
              </a:cxn>
              <a:cxn ang="f34">
                <a:pos x="f61" y="f65"/>
              </a:cxn>
              <a:cxn ang="f34">
                <a:pos x="f59" y="f65"/>
              </a:cxn>
              <a:cxn ang="f34">
                <a:pos x="f66" y="f64"/>
              </a:cxn>
              <a:cxn ang="f34">
                <a:pos x="f66" y="f63"/>
              </a:cxn>
              <a:cxn ang="f34">
                <a:pos x="f59" y="f60"/>
              </a:cxn>
            </a:cxnLst>
            <a:rect l="f55" t="f58" r="f56" b="f57"/>
            <a:pathLst>
              <a:path w="106" h="107">
                <a:moveTo>
                  <a:pt x="f8" y="f7"/>
                </a:moveTo>
                <a:cubicBezTo>
                  <a:pt x="f9" y="f7"/>
                  <a:pt x="f9" y="f7"/>
                  <a:pt x="f9" y="f7"/>
                </a:cubicBezTo>
                <a:cubicBezTo>
                  <a:pt x="f10" y="f7"/>
                  <a:pt x="f5" y="f11"/>
                  <a:pt x="f5" y="f12"/>
                </a:cubicBezTo>
                <a:cubicBezTo>
                  <a:pt x="f5" y="f9"/>
                  <a:pt x="f5" y="f9"/>
                  <a:pt x="f5" y="f9"/>
                </a:cubicBezTo>
                <a:cubicBezTo>
                  <a:pt x="f5" y="f10"/>
                  <a:pt x="f10" y="f5"/>
                  <a:pt x="f9" y="f5"/>
                </a:cubicBezTo>
                <a:cubicBezTo>
                  <a:pt x="f8" y="f5"/>
                  <a:pt x="f8" y="f5"/>
                  <a:pt x="f8" y="f5"/>
                </a:cubicBezTo>
                <a:cubicBezTo>
                  <a:pt x="f13" y="f5"/>
                  <a:pt x="f6" y="f10"/>
                  <a:pt x="f6" y="f9"/>
                </a:cubicBezTo>
                <a:cubicBezTo>
                  <a:pt x="f6" y="f12"/>
                  <a:pt x="f6" y="f12"/>
                  <a:pt x="f6" y="f12"/>
                </a:cubicBezTo>
                <a:cubicBezTo>
                  <a:pt x="f6" y="f11"/>
                  <a:pt x="f13" y="f7"/>
                  <a:pt x="f8" y="f7"/>
                </a:cubicBezTo>
                <a:close/>
              </a:path>
            </a:pathLst>
          </a:custGeom>
          <a:solidFill>
            <a:srgbClr val="EAF1E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B95066E5-C464-4E6A-897C-2EF5CD41C545}"/>
              </a:ext>
            </a:extLst>
          </p:cNvPr>
          <p:cNvSpPr/>
          <p:nvPr/>
        </p:nvSpPr>
        <p:spPr>
          <a:xfrm>
            <a:off x="305208" y="1938573"/>
            <a:ext cx="190496" cy="22542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0"/>
              <a:gd name="f7" fmla="val 95"/>
              <a:gd name="f8" fmla="val 39"/>
              <a:gd name="f9" fmla="val 1"/>
              <a:gd name="f10" fmla="val 48"/>
              <a:gd name="f11" fmla="val 57"/>
              <a:gd name="f12" fmla="val 2"/>
              <a:gd name="f13" fmla="val 66"/>
              <a:gd name="f14" fmla="val 11"/>
              <a:gd name="f15" fmla="val 56"/>
              <a:gd name="f16" fmla="val 21"/>
              <a:gd name="f17" fmla="val 47"/>
              <a:gd name="f18" fmla="val 31"/>
              <a:gd name="f19" fmla="val 37"/>
              <a:gd name="f20" fmla="val 76"/>
              <a:gd name="f21" fmla="val 38"/>
              <a:gd name="f22" fmla="val 44"/>
              <a:gd name="f23" fmla="val 51"/>
              <a:gd name="f24" fmla="val 61"/>
              <a:gd name="f25" fmla="val 46"/>
              <a:gd name="f26" fmla="val 70"/>
              <a:gd name="f27" fmla="val 65"/>
              <a:gd name="f28" fmla="val 67"/>
              <a:gd name="f29" fmla="val 26"/>
              <a:gd name="f30" fmla="val 53"/>
              <a:gd name="f31" fmla="val 13"/>
              <a:gd name="f32" fmla="val 40"/>
              <a:gd name="f33" fmla="val 27"/>
              <a:gd name="f34" fmla="val 14"/>
              <a:gd name="f35" fmla="+- 0 0 -90"/>
              <a:gd name="f36" fmla="*/ f3 1 80"/>
              <a:gd name="f37" fmla="*/ f4 1 95"/>
              <a:gd name="f38" fmla="val f5"/>
              <a:gd name="f39" fmla="val f6"/>
              <a:gd name="f40" fmla="val f7"/>
              <a:gd name="f41" fmla="*/ f35 f0 1"/>
              <a:gd name="f42" fmla="+- f40 0 f38"/>
              <a:gd name="f43" fmla="+- f39 0 f38"/>
              <a:gd name="f44" fmla="*/ f41 1 f2"/>
              <a:gd name="f45" fmla="*/ f43 1 80"/>
              <a:gd name="f46" fmla="*/ f42 1 95"/>
              <a:gd name="f47" fmla="*/ 0 f43 1"/>
              <a:gd name="f48" fmla="*/ 39 f42 1"/>
              <a:gd name="f49" fmla="*/ 2 f43 1"/>
              <a:gd name="f50" fmla="*/ 66 f42 1"/>
              <a:gd name="f51" fmla="*/ 31 f43 1"/>
              <a:gd name="f52" fmla="*/ 37 f42 1"/>
              <a:gd name="f53" fmla="*/ 95 f42 1"/>
              <a:gd name="f54" fmla="*/ 51 f43 1"/>
              <a:gd name="f55" fmla="*/ 80 f43 1"/>
              <a:gd name="f56" fmla="*/ 65 f42 1"/>
              <a:gd name="f57" fmla="*/ 40 f43 1"/>
              <a:gd name="f58" fmla="*/ 0 f42 1"/>
              <a:gd name="f59" fmla="+- f44 0 f1"/>
              <a:gd name="f60" fmla="*/ f47 1 80"/>
              <a:gd name="f61" fmla="*/ f48 1 95"/>
              <a:gd name="f62" fmla="*/ f49 1 80"/>
              <a:gd name="f63" fmla="*/ f50 1 95"/>
              <a:gd name="f64" fmla="*/ f51 1 80"/>
              <a:gd name="f65" fmla="*/ f52 1 95"/>
              <a:gd name="f66" fmla="*/ f53 1 95"/>
              <a:gd name="f67" fmla="*/ f54 1 80"/>
              <a:gd name="f68" fmla="*/ f55 1 80"/>
              <a:gd name="f69" fmla="*/ f56 1 95"/>
              <a:gd name="f70" fmla="*/ f57 1 80"/>
              <a:gd name="f71" fmla="*/ f58 1 95"/>
              <a:gd name="f72" fmla="*/ 0 1 f45"/>
              <a:gd name="f73" fmla="*/ f39 1 f45"/>
              <a:gd name="f74" fmla="*/ 0 1 f46"/>
              <a:gd name="f75" fmla="*/ f40 1 f46"/>
              <a:gd name="f76" fmla="*/ f60 1 f45"/>
              <a:gd name="f77" fmla="*/ f61 1 f46"/>
              <a:gd name="f78" fmla="*/ f62 1 f45"/>
              <a:gd name="f79" fmla="*/ f63 1 f46"/>
              <a:gd name="f80" fmla="*/ f64 1 f45"/>
              <a:gd name="f81" fmla="*/ f65 1 f46"/>
              <a:gd name="f82" fmla="*/ f66 1 f46"/>
              <a:gd name="f83" fmla="*/ f67 1 f45"/>
              <a:gd name="f84" fmla="*/ f68 1 f45"/>
              <a:gd name="f85" fmla="*/ f69 1 f46"/>
              <a:gd name="f86" fmla="*/ f70 1 f45"/>
              <a:gd name="f87" fmla="*/ f71 1 f46"/>
              <a:gd name="f88" fmla="*/ f72 f36 1"/>
              <a:gd name="f89" fmla="*/ f73 f36 1"/>
              <a:gd name="f90" fmla="*/ f75 f37 1"/>
              <a:gd name="f91" fmla="*/ f74 f37 1"/>
              <a:gd name="f92" fmla="*/ f76 f36 1"/>
              <a:gd name="f93" fmla="*/ f77 f37 1"/>
              <a:gd name="f94" fmla="*/ f78 f36 1"/>
              <a:gd name="f95" fmla="*/ f79 f37 1"/>
              <a:gd name="f96" fmla="*/ f80 f36 1"/>
              <a:gd name="f97" fmla="*/ f81 f37 1"/>
              <a:gd name="f98" fmla="*/ f82 f37 1"/>
              <a:gd name="f99" fmla="*/ f83 f36 1"/>
              <a:gd name="f100" fmla="*/ f84 f36 1"/>
              <a:gd name="f101" fmla="*/ f85 f37 1"/>
              <a:gd name="f102" fmla="*/ f86 f36 1"/>
              <a:gd name="f103" fmla="*/ f87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9">
                <a:pos x="f92" y="f93"/>
              </a:cxn>
              <a:cxn ang="f59">
                <a:pos x="f94" y="f95"/>
              </a:cxn>
              <a:cxn ang="f59">
                <a:pos x="f96" y="f97"/>
              </a:cxn>
              <a:cxn ang="f59">
                <a:pos x="f96" y="f98"/>
              </a:cxn>
              <a:cxn ang="f59">
                <a:pos x="f99" y="f98"/>
              </a:cxn>
              <a:cxn ang="f59">
                <a:pos x="f99" y="f97"/>
              </a:cxn>
              <a:cxn ang="f59">
                <a:pos x="f100" y="f101"/>
              </a:cxn>
              <a:cxn ang="f59">
                <a:pos x="f100" y="f93"/>
              </a:cxn>
              <a:cxn ang="f59">
                <a:pos x="f102" y="f103"/>
              </a:cxn>
              <a:cxn ang="f59">
                <a:pos x="f92" y="f93"/>
              </a:cxn>
            </a:cxnLst>
            <a:rect l="f88" t="f91" r="f89" b="f90"/>
            <a:pathLst>
              <a:path w="80" h="95">
                <a:moveTo>
                  <a:pt x="f5" y="f8"/>
                </a:moveTo>
                <a:cubicBezTo>
                  <a:pt x="f9" y="f10"/>
                  <a:pt x="f9" y="f11"/>
                  <a:pt x="f12" y="f13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18" y="f11"/>
                  <a:pt x="f18" y="f20"/>
                  <a:pt x="f18" y="f7"/>
                </a:cubicBezTo>
                <a:cubicBezTo>
                  <a:pt x="f21" y="f7"/>
                  <a:pt x="f22" y="f7"/>
                  <a:pt x="f23" y="f7"/>
                </a:cubicBezTo>
                <a:cubicBezTo>
                  <a:pt x="f23" y="f20"/>
                  <a:pt x="f23" y="f15"/>
                  <a:pt x="f23" y="f19"/>
                </a:cubicBezTo>
                <a:cubicBezTo>
                  <a:pt x="f24" y="f25"/>
                  <a:pt x="f26" y="f15"/>
                  <a:pt x="f6" y="f27"/>
                </a:cubicBezTo>
                <a:cubicBezTo>
                  <a:pt x="f6" y="f11"/>
                  <a:pt x="f6" y="f10"/>
                  <a:pt x="f6" y="f8"/>
                </a:cubicBezTo>
                <a:cubicBezTo>
                  <a:pt x="f28" y="f29"/>
                  <a:pt x="f30" y="f31"/>
                  <a:pt x="f32" y="f5"/>
                </a:cubicBezTo>
                <a:cubicBezTo>
                  <a:pt x="f33" y="f31"/>
                  <a:pt x="f34" y="f29"/>
                  <a:pt x="f5" y="f8"/>
                </a:cubicBezTo>
                <a:close/>
              </a:path>
            </a:pathLst>
          </a:custGeom>
          <a:solidFill>
            <a:srgbClr val="1D2C1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F496068B-E843-494B-AC4C-8E2D21621215}"/>
              </a:ext>
            </a:extLst>
          </p:cNvPr>
          <p:cNvSpPr/>
          <p:nvPr/>
        </p:nvSpPr>
        <p:spPr>
          <a:xfrm>
            <a:off x="381405" y="2162409"/>
            <a:ext cx="420688" cy="27464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7"/>
              <a:gd name="f7" fmla="val 116"/>
              <a:gd name="f8" fmla="val 16"/>
              <a:gd name="f9" fmla="val 52"/>
              <a:gd name="f10" fmla="val 19"/>
              <a:gd name="f11" fmla="val 58"/>
              <a:gd name="f12" fmla="val 31"/>
              <a:gd name="f13" fmla="val 82"/>
              <a:gd name="f14" fmla="val 60"/>
              <a:gd name="f15" fmla="val 92"/>
              <a:gd name="f16" fmla="val 66"/>
              <a:gd name="f17" fmla="val 94"/>
              <a:gd name="f18" fmla="val 85"/>
              <a:gd name="f19" fmla="val 101"/>
              <a:gd name="f20" fmla="val 105"/>
              <a:gd name="f21" fmla="val 125"/>
              <a:gd name="f22" fmla="val 84"/>
              <a:gd name="f23" fmla="val 136"/>
              <a:gd name="f24" fmla="val 63"/>
              <a:gd name="f25" fmla="val 144"/>
              <a:gd name="f26" fmla="val 50"/>
              <a:gd name="f27" fmla="val 146"/>
              <a:gd name="f28" fmla="val 45"/>
              <a:gd name="f29" fmla="val 147"/>
              <a:gd name="f30" fmla="val 43"/>
              <a:gd name="f31" fmla="val 152"/>
              <a:gd name="f32" fmla="val 33"/>
              <a:gd name="f33" fmla="val 156"/>
              <a:gd name="f34" fmla="val 25"/>
              <a:gd name="f35" fmla="val 158"/>
              <a:gd name="f36" fmla="val 22"/>
              <a:gd name="f37" fmla="val 159"/>
              <a:gd name="f38" fmla="val 17"/>
              <a:gd name="f39" fmla="val 160"/>
              <a:gd name="f40" fmla="val 10"/>
              <a:gd name="f41" fmla="val 4"/>
              <a:gd name="f42" fmla="val 157"/>
              <a:gd name="f43" fmla="val 164"/>
              <a:gd name="f44" fmla="val 170"/>
              <a:gd name="f45" fmla="val 176"/>
              <a:gd name="f46" fmla="val 8"/>
              <a:gd name="f47" fmla="val 175"/>
              <a:gd name="f48" fmla="val 18"/>
              <a:gd name="f49" fmla="val 172"/>
              <a:gd name="f50" fmla="val 29"/>
              <a:gd name="f51" fmla="val 168"/>
              <a:gd name="f52" fmla="val 40"/>
              <a:gd name="f53" fmla="val 47"/>
              <a:gd name="f54" fmla="val 161"/>
              <a:gd name="f55" fmla="val 53"/>
              <a:gd name="f56" fmla="val 59"/>
              <a:gd name="f57" fmla="val 150"/>
              <a:gd name="f58" fmla="val 73"/>
              <a:gd name="f59" fmla="val 87"/>
              <a:gd name="f60" fmla="val 127"/>
              <a:gd name="f61" fmla="val 97"/>
              <a:gd name="f62" fmla="val 122"/>
              <a:gd name="f63" fmla="val 102"/>
              <a:gd name="f64" fmla="val 115"/>
              <a:gd name="f65" fmla="val 106"/>
              <a:gd name="f66" fmla="val 96"/>
              <a:gd name="f67" fmla="val 75"/>
              <a:gd name="f68" fmla="val 112"/>
              <a:gd name="f69" fmla="val 110"/>
              <a:gd name="f70" fmla="val 57"/>
              <a:gd name="f71" fmla="val 109"/>
              <a:gd name="f72" fmla="val 39"/>
              <a:gd name="f73" fmla="val 23"/>
              <a:gd name="f74" fmla="val 90"/>
              <a:gd name="f75" fmla="val 2"/>
              <a:gd name="f76" fmla="val 51"/>
              <a:gd name="f77" fmla="val 5"/>
              <a:gd name="f78" fmla="val 11"/>
              <a:gd name="f79" fmla="+- 0 0 -90"/>
              <a:gd name="f80" fmla="*/ f3 1 177"/>
              <a:gd name="f81" fmla="*/ f4 1 116"/>
              <a:gd name="f82" fmla="val f5"/>
              <a:gd name="f83" fmla="val f6"/>
              <a:gd name="f84" fmla="val f7"/>
              <a:gd name="f85" fmla="*/ f79 f0 1"/>
              <a:gd name="f86" fmla="+- f84 0 f82"/>
              <a:gd name="f87" fmla="+- f83 0 f82"/>
              <a:gd name="f88" fmla="*/ f85 1 f2"/>
              <a:gd name="f89" fmla="*/ f87 1 177"/>
              <a:gd name="f90" fmla="*/ f86 1 116"/>
              <a:gd name="f91" fmla="*/ 16 f87 1"/>
              <a:gd name="f92" fmla="*/ 52 f86 1"/>
              <a:gd name="f93" fmla="*/ 60 f87 1"/>
              <a:gd name="f94" fmla="*/ 92 f86 1"/>
              <a:gd name="f95" fmla="*/ 105 f87 1"/>
              <a:gd name="f96" fmla="*/ 144 f87 1"/>
              <a:gd name="f97" fmla="*/ 50 f86 1"/>
              <a:gd name="f98" fmla="*/ 152 f87 1"/>
              <a:gd name="f99" fmla="*/ 33 f86 1"/>
              <a:gd name="f100" fmla="*/ 159 f87 1"/>
              <a:gd name="f101" fmla="*/ 17 f86 1"/>
              <a:gd name="f102" fmla="*/ 157 f87 1"/>
              <a:gd name="f103" fmla="*/ 0 f86 1"/>
              <a:gd name="f104" fmla="*/ 177 f87 1"/>
              <a:gd name="f105" fmla="*/ 172 f87 1"/>
              <a:gd name="f106" fmla="*/ 29 f86 1"/>
              <a:gd name="f107" fmla="*/ 161 f87 1"/>
              <a:gd name="f108" fmla="*/ 53 f86 1"/>
              <a:gd name="f109" fmla="*/ 136 f87 1"/>
              <a:gd name="f110" fmla="*/ 87 f86 1"/>
              <a:gd name="f111" fmla="*/ 115 f87 1"/>
              <a:gd name="f112" fmla="*/ 106 f86 1"/>
              <a:gd name="f113" fmla="*/ 66 f87 1"/>
              <a:gd name="f114" fmla="*/ 110 f86 1"/>
              <a:gd name="f115" fmla="*/ 23 f87 1"/>
              <a:gd name="f116" fmla="*/ 90 f86 1"/>
              <a:gd name="f117" fmla="*/ 0 f87 1"/>
              <a:gd name="f118" fmla="*/ 51 f86 1"/>
              <a:gd name="f119" fmla="+- f88 0 f1"/>
              <a:gd name="f120" fmla="*/ f91 1 177"/>
              <a:gd name="f121" fmla="*/ f92 1 116"/>
              <a:gd name="f122" fmla="*/ f93 1 177"/>
              <a:gd name="f123" fmla="*/ f94 1 116"/>
              <a:gd name="f124" fmla="*/ f95 1 177"/>
              <a:gd name="f125" fmla="*/ f96 1 177"/>
              <a:gd name="f126" fmla="*/ f97 1 116"/>
              <a:gd name="f127" fmla="*/ f98 1 177"/>
              <a:gd name="f128" fmla="*/ f99 1 116"/>
              <a:gd name="f129" fmla="*/ f100 1 177"/>
              <a:gd name="f130" fmla="*/ f101 1 116"/>
              <a:gd name="f131" fmla="*/ f102 1 177"/>
              <a:gd name="f132" fmla="*/ f103 1 116"/>
              <a:gd name="f133" fmla="*/ f104 1 177"/>
              <a:gd name="f134" fmla="*/ f105 1 177"/>
              <a:gd name="f135" fmla="*/ f106 1 116"/>
              <a:gd name="f136" fmla="*/ f107 1 177"/>
              <a:gd name="f137" fmla="*/ f108 1 116"/>
              <a:gd name="f138" fmla="*/ f109 1 177"/>
              <a:gd name="f139" fmla="*/ f110 1 116"/>
              <a:gd name="f140" fmla="*/ f111 1 177"/>
              <a:gd name="f141" fmla="*/ f112 1 116"/>
              <a:gd name="f142" fmla="*/ f113 1 177"/>
              <a:gd name="f143" fmla="*/ f114 1 116"/>
              <a:gd name="f144" fmla="*/ f115 1 177"/>
              <a:gd name="f145" fmla="*/ f116 1 116"/>
              <a:gd name="f146" fmla="*/ f117 1 177"/>
              <a:gd name="f147" fmla="*/ f118 1 116"/>
              <a:gd name="f148" fmla="*/ 0 1 f89"/>
              <a:gd name="f149" fmla="*/ f83 1 f89"/>
              <a:gd name="f150" fmla="*/ 0 1 f90"/>
              <a:gd name="f151" fmla="*/ f84 1 f90"/>
              <a:gd name="f152" fmla="*/ f120 1 f89"/>
              <a:gd name="f153" fmla="*/ f121 1 f90"/>
              <a:gd name="f154" fmla="*/ f122 1 f89"/>
              <a:gd name="f155" fmla="*/ f123 1 f90"/>
              <a:gd name="f156" fmla="*/ f124 1 f89"/>
              <a:gd name="f157" fmla="*/ f125 1 f89"/>
              <a:gd name="f158" fmla="*/ f126 1 f90"/>
              <a:gd name="f159" fmla="*/ f127 1 f89"/>
              <a:gd name="f160" fmla="*/ f128 1 f90"/>
              <a:gd name="f161" fmla="*/ f129 1 f89"/>
              <a:gd name="f162" fmla="*/ f130 1 f90"/>
              <a:gd name="f163" fmla="*/ f131 1 f89"/>
              <a:gd name="f164" fmla="*/ f132 1 f90"/>
              <a:gd name="f165" fmla="*/ f133 1 f89"/>
              <a:gd name="f166" fmla="*/ f134 1 f89"/>
              <a:gd name="f167" fmla="*/ f135 1 f90"/>
              <a:gd name="f168" fmla="*/ f136 1 f89"/>
              <a:gd name="f169" fmla="*/ f137 1 f90"/>
              <a:gd name="f170" fmla="*/ f138 1 f89"/>
              <a:gd name="f171" fmla="*/ f139 1 f90"/>
              <a:gd name="f172" fmla="*/ f140 1 f89"/>
              <a:gd name="f173" fmla="*/ f141 1 f90"/>
              <a:gd name="f174" fmla="*/ f142 1 f89"/>
              <a:gd name="f175" fmla="*/ f143 1 f90"/>
              <a:gd name="f176" fmla="*/ f144 1 f89"/>
              <a:gd name="f177" fmla="*/ f145 1 f90"/>
              <a:gd name="f178" fmla="*/ f146 1 f89"/>
              <a:gd name="f179" fmla="*/ f147 1 f90"/>
              <a:gd name="f180" fmla="*/ f148 f80 1"/>
              <a:gd name="f181" fmla="*/ f149 f80 1"/>
              <a:gd name="f182" fmla="*/ f151 f81 1"/>
              <a:gd name="f183" fmla="*/ f150 f81 1"/>
              <a:gd name="f184" fmla="*/ f152 f80 1"/>
              <a:gd name="f185" fmla="*/ f153 f81 1"/>
              <a:gd name="f186" fmla="*/ f154 f80 1"/>
              <a:gd name="f187" fmla="*/ f155 f81 1"/>
              <a:gd name="f188" fmla="*/ f156 f80 1"/>
              <a:gd name="f189" fmla="*/ f157 f80 1"/>
              <a:gd name="f190" fmla="*/ f158 f81 1"/>
              <a:gd name="f191" fmla="*/ f159 f80 1"/>
              <a:gd name="f192" fmla="*/ f160 f81 1"/>
              <a:gd name="f193" fmla="*/ f161 f80 1"/>
              <a:gd name="f194" fmla="*/ f162 f81 1"/>
              <a:gd name="f195" fmla="*/ f163 f80 1"/>
              <a:gd name="f196" fmla="*/ f164 f81 1"/>
              <a:gd name="f197" fmla="*/ f165 f80 1"/>
              <a:gd name="f198" fmla="*/ f166 f80 1"/>
              <a:gd name="f199" fmla="*/ f167 f81 1"/>
              <a:gd name="f200" fmla="*/ f168 f80 1"/>
              <a:gd name="f201" fmla="*/ f169 f81 1"/>
              <a:gd name="f202" fmla="*/ f170 f80 1"/>
              <a:gd name="f203" fmla="*/ f171 f81 1"/>
              <a:gd name="f204" fmla="*/ f172 f80 1"/>
              <a:gd name="f205" fmla="*/ f173 f81 1"/>
              <a:gd name="f206" fmla="*/ f174 f80 1"/>
              <a:gd name="f207" fmla="*/ f175 f81 1"/>
              <a:gd name="f208" fmla="*/ f176 f80 1"/>
              <a:gd name="f209" fmla="*/ f177 f81 1"/>
              <a:gd name="f210" fmla="*/ f178 f80 1"/>
              <a:gd name="f211" fmla="*/ f179 f8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9">
                <a:pos x="f184" y="f185"/>
              </a:cxn>
              <a:cxn ang="f119">
                <a:pos x="f186" y="f187"/>
              </a:cxn>
              <a:cxn ang="f119">
                <a:pos x="f188" y="f187"/>
              </a:cxn>
              <a:cxn ang="f119">
                <a:pos x="f189" y="f190"/>
              </a:cxn>
              <a:cxn ang="f119">
                <a:pos x="f191" y="f192"/>
              </a:cxn>
              <a:cxn ang="f119">
                <a:pos x="f193" y="f194"/>
              </a:cxn>
              <a:cxn ang="f119">
                <a:pos x="f195" y="f196"/>
              </a:cxn>
              <a:cxn ang="f119">
                <a:pos x="f197" y="f196"/>
              </a:cxn>
              <a:cxn ang="f119">
                <a:pos x="f198" y="f199"/>
              </a:cxn>
              <a:cxn ang="f119">
                <a:pos x="f200" y="f201"/>
              </a:cxn>
              <a:cxn ang="f119">
                <a:pos x="f202" y="f203"/>
              </a:cxn>
              <a:cxn ang="f119">
                <a:pos x="f204" y="f205"/>
              </a:cxn>
              <a:cxn ang="f119">
                <a:pos x="f206" y="f207"/>
              </a:cxn>
              <a:cxn ang="f119">
                <a:pos x="f208" y="f209"/>
              </a:cxn>
              <a:cxn ang="f119">
                <a:pos x="f210" y="f211"/>
              </a:cxn>
              <a:cxn ang="f119">
                <a:pos x="f184" y="f185"/>
              </a:cxn>
            </a:cxnLst>
            <a:rect l="f180" t="f183" r="f181" b="f182"/>
            <a:pathLst>
              <a:path w="177" h="116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15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37" y="f41"/>
                  <a:pt x="f42" y="f5"/>
                </a:cubicBezTo>
                <a:cubicBezTo>
                  <a:pt x="f43" y="f5"/>
                  <a:pt x="f44" y="f5"/>
                  <a:pt x="f6" y="f5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43" y="f53"/>
                  <a:pt x="f54" y="f55"/>
                </a:cubicBezTo>
                <a:cubicBezTo>
                  <a:pt x="f35" y="f56"/>
                  <a:pt x="f57" y="f58"/>
                  <a:pt x="f23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7"/>
                  <a:pt x="f67" y="f68"/>
                  <a:pt x="f16" y="f69"/>
                </a:cubicBezTo>
                <a:cubicBezTo>
                  <a:pt x="f70" y="f71"/>
                  <a:pt x="f72" y="f20"/>
                  <a:pt x="f73" y="f74"/>
                </a:cubicBezTo>
                <a:cubicBezTo>
                  <a:pt x="f46" y="f67"/>
                  <a:pt x="f75" y="f56"/>
                  <a:pt x="f5" y="f76"/>
                </a:cubicBezTo>
                <a:cubicBezTo>
                  <a:pt x="f77" y="f9"/>
                  <a:pt x="f78" y="f9"/>
                  <a:pt x="f8" y="f9"/>
                </a:cubicBezTo>
                <a:close/>
              </a:path>
            </a:pathLst>
          </a:custGeom>
          <a:solidFill>
            <a:srgbClr val="7FC1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6" name="Line 26">
            <a:extLst>
              <a:ext uri="{FF2B5EF4-FFF2-40B4-BE49-F238E27FC236}">
                <a16:creationId xmlns:a16="http://schemas.microsoft.com/office/drawing/2014/main" id="{4288DF97-4245-43E3-BDD3-AB73339E4D4C}"/>
              </a:ext>
            </a:extLst>
          </p:cNvPr>
          <p:cNvSpPr/>
          <p:nvPr/>
        </p:nvSpPr>
        <p:spPr>
          <a:xfrm>
            <a:off x="940204" y="2359261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7" name="Line 27">
            <a:extLst>
              <a:ext uri="{FF2B5EF4-FFF2-40B4-BE49-F238E27FC236}">
                <a16:creationId xmlns:a16="http://schemas.microsoft.com/office/drawing/2014/main" id="{3A44EB24-2AB1-4594-93EF-ED5697609D3B}"/>
              </a:ext>
            </a:extLst>
          </p:cNvPr>
          <p:cNvSpPr/>
          <p:nvPr/>
        </p:nvSpPr>
        <p:spPr>
          <a:xfrm>
            <a:off x="940204" y="2359261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8" name="Line 28">
            <a:extLst>
              <a:ext uri="{FF2B5EF4-FFF2-40B4-BE49-F238E27FC236}">
                <a16:creationId xmlns:a16="http://schemas.microsoft.com/office/drawing/2014/main" id="{B7E373B2-CCE4-4173-9184-63688E02A2AB}"/>
              </a:ext>
            </a:extLst>
          </p:cNvPr>
          <p:cNvSpPr/>
          <p:nvPr/>
        </p:nvSpPr>
        <p:spPr>
          <a:xfrm>
            <a:off x="475067" y="2221150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9" name="Line 29">
            <a:extLst>
              <a:ext uri="{FF2B5EF4-FFF2-40B4-BE49-F238E27FC236}">
                <a16:creationId xmlns:a16="http://schemas.microsoft.com/office/drawing/2014/main" id="{5CBF5456-D0FC-46AF-84E8-A2006617BCE2}"/>
              </a:ext>
            </a:extLst>
          </p:cNvPr>
          <p:cNvSpPr/>
          <p:nvPr/>
        </p:nvSpPr>
        <p:spPr>
          <a:xfrm>
            <a:off x="475067" y="2221150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0" name="Oval 30">
            <a:extLst>
              <a:ext uri="{FF2B5EF4-FFF2-40B4-BE49-F238E27FC236}">
                <a16:creationId xmlns:a16="http://schemas.microsoft.com/office/drawing/2014/main" id="{E9C007FF-8995-4936-A386-C582AAF31FA1}"/>
              </a:ext>
            </a:extLst>
          </p:cNvPr>
          <p:cNvSpPr/>
          <p:nvPr/>
        </p:nvSpPr>
        <p:spPr>
          <a:xfrm>
            <a:off x="5589983" y="2011597"/>
            <a:ext cx="2166935" cy="216852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1" name="Freeform 31">
            <a:extLst>
              <a:ext uri="{FF2B5EF4-FFF2-40B4-BE49-F238E27FC236}">
                <a16:creationId xmlns:a16="http://schemas.microsoft.com/office/drawing/2014/main" id="{295AB144-4EC1-40DB-9338-988381D49745}"/>
              </a:ext>
            </a:extLst>
          </p:cNvPr>
          <p:cNvSpPr/>
          <p:nvPr/>
        </p:nvSpPr>
        <p:spPr>
          <a:xfrm>
            <a:off x="6451997" y="2178283"/>
            <a:ext cx="442917" cy="4079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6"/>
              <a:gd name="f7" fmla="val 172"/>
              <a:gd name="f8" fmla="val 93"/>
              <a:gd name="f9" fmla="val 34"/>
              <a:gd name="f10" fmla="val 91"/>
              <a:gd name="f11" fmla="val 29"/>
              <a:gd name="f12" fmla="val 85"/>
              <a:gd name="f13" fmla="val 20"/>
              <a:gd name="f14" fmla="val 75"/>
              <a:gd name="f15" fmla="val 14"/>
              <a:gd name="f16" fmla="val 72"/>
              <a:gd name="f17" fmla="val 12"/>
              <a:gd name="f18" fmla="val 53"/>
              <a:gd name="f19" fmla="val 32"/>
              <a:gd name="f20" fmla="val 9"/>
              <a:gd name="f21" fmla="val 17"/>
              <a:gd name="f22" fmla="val 15"/>
              <a:gd name="f23" fmla="val 10"/>
              <a:gd name="f24" fmla="val 27"/>
              <a:gd name="f25" fmla="val 8"/>
              <a:gd name="f26" fmla="val 31"/>
              <a:gd name="f27" fmla="val 46"/>
              <a:gd name="f28" fmla="val 2"/>
              <a:gd name="f29" fmla="val 60"/>
              <a:gd name="f30" fmla="val 3"/>
              <a:gd name="f31" fmla="val 70"/>
              <a:gd name="f32" fmla="val 5"/>
              <a:gd name="f33" fmla="val 84"/>
              <a:gd name="f34" fmla="val 11"/>
              <a:gd name="f35" fmla="val 94"/>
              <a:gd name="f36" fmla="val 97"/>
              <a:gd name="f37" fmla="val 100"/>
              <a:gd name="f38" fmla="val 104"/>
              <a:gd name="f39" fmla="val 37"/>
              <a:gd name="f40" fmla="val 124"/>
              <a:gd name="f41" fmla="val 50"/>
              <a:gd name="f42" fmla="val 136"/>
              <a:gd name="f43" fmla="val 56"/>
              <a:gd name="f44" fmla="val 142"/>
              <a:gd name="f45" fmla="val 65"/>
              <a:gd name="f46" fmla="val 150"/>
              <a:gd name="f47" fmla="val 159"/>
              <a:gd name="f48" fmla="val 166"/>
              <a:gd name="f49" fmla="val 92"/>
              <a:gd name="f50" fmla="val 101"/>
              <a:gd name="f51" fmla="val 164"/>
              <a:gd name="f52" fmla="val 113"/>
              <a:gd name="f53" fmla="val 154"/>
              <a:gd name="f54" fmla="val 127"/>
              <a:gd name="f55" fmla="val 151"/>
              <a:gd name="f56" fmla="val 123"/>
              <a:gd name="f57" fmla="val 158"/>
              <a:gd name="f58" fmla="val 119"/>
              <a:gd name="f59" fmla="val 107"/>
              <a:gd name="f60" fmla="val 99"/>
              <a:gd name="f61" fmla="val 182"/>
              <a:gd name="f62" fmla="val 184"/>
              <a:gd name="f63" fmla="val 41"/>
              <a:gd name="f64" fmla="val 175"/>
              <a:gd name="f65" fmla="val 26"/>
              <a:gd name="f66" fmla="val 174"/>
              <a:gd name="f67" fmla="val 24"/>
              <a:gd name="f68" fmla="val 162"/>
              <a:gd name="f69" fmla="val 7"/>
              <a:gd name="f70" fmla="val 128"/>
              <a:gd name="f71" fmla="val 118"/>
              <a:gd name="f72" fmla="val 114"/>
              <a:gd name="f73" fmla="val 13"/>
              <a:gd name="f74" fmla="val 95"/>
              <a:gd name="f75" fmla="val 30"/>
              <a:gd name="f76" fmla="+- 0 0 -90"/>
              <a:gd name="f77" fmla="*/ f3 1 186"/>
              <a:gd name="f78" fmla="*/ f4 1 172"/>
              <a:gd name="f79" fmla="val f5"/>
              <a:gd name="f80" fmla="val f6"/>
              <a:gd name="f81" fmla="val f7"/>
              <a:gd name="f82" fmla="*/ f76 f0 1"/>
              <a:gd name="f83" fmla="+- f81 0 f79"/>
              <a:gd name="f84" fmla="+- f80 0 f79"/>
              <a:gd name="f85" fmla="*/ f82 1 f2"/>
              <a:gd name="f86" fmla="*/ f84 1 186"/>
              <a:gd name="f87" fmla="*/ f83 1 172"/>
              <a:gd name="f88" fmla="*/ 93 f84 1"/>
              <a:gd name="f89" fmla="*/ 34 f83 1"/>
              <a:gd name="f90" fmla="*/ 75 f84 1"/>
              <a:gd name="f91" fmla="*/ 14 f83 1"/>
              <a:gd name="f92" fmla="*/ 32 f84 1"/>
              <a:gd name="f93" fmla="*/ 9 f83 1"/>
              <a:gd name="f94" fmla="*/ 8 f84 1"/>
              <a:gd name="f95" fmla="*/ 31 f83 1"/>
              <a:gd name="f96" fmla="*/ 3 f84 1"/>
              <a:gd name="f97" fmla="*/ 70 f83 1"/>
              <a:gd name="f98" fmla="*/ 12 f84 1"/>
              <a:gd name="f99" fmla="*/ 97 f83 1"/>
              <a:gd name="f100" fmla="*/ 37 f84 1"/>
              <a:gd name="f101" fmla="*/ 124 f83 1"/>
              <a:gd name="f102" fmla="*/ 65 f84 1"/>
              <a:gd name="f103" fmla="*/ 150 f83 1"/>
              <a:gd name="f104" fmla="*/ 92 f84 1"/>
              <a:gd name="f105" fmla="*/ 172 f83 1"/>
              <a:gd name="f106" fmla="*/ 127 f84 1"/>
              <a:gd name="f107" fmla="*/ 142 f83 1"/>
              <a:gd name="f108" fmla="*/ 166 f84 1"/>
              <a:gd name="f109" fmla="*/ 107 f83 1"/>
              <a:gd name="f110" fmla="*/ 184 f84 1"/>
              <a:gd name="f111" fmla="*/ 65 f83 1"/>
              <a:gd name="f112" fmla="*/ 175 f84 1"/>
              <a:gd name="f113" fmla="*/ 26 f83 1"/>
              <a:gd name="f114" fmla="*/ 142 f84 1"/>
              <a:gd name="f115" fmla="*/ 7 f83 1"/>
              <a:gd name="f116" fmla="*/ 114 f84 1"/>
              <a:gd name="f117" fmla="*/ 13 f83 1"/>
              <a:gd name="f118" fmla="+- f85 0 f1"/>
              <a:gd name="f119" fmla="*/ f88 1 186"/>
              <a:gd name="f120" fmla="*/ f89 1 172"/>
              <a:gd name="f121" fmla="*/ f90 1 186"/>
              <a:gd name="f122" fmla="*/ f91 1 172"/>
              <a:gd name="f123" fmla="*/ f92 1 186"/>
              <a:gd name="f124" fmla="*/ f93 1 172"/>
              <a:gd name="f125" fmla="*/ f94 1 186"/>
              <a:gd name="f126" fmla="*/ f95 1 172"/>
              <a:gd name="f127" fmla="*/ f96 1 186"/>
              <a:gd name="f128" fmla="*/ f97 1 172"/>
              <a:gd name="f129" fmla="*/ f98 1 186"/>
              <a:gd name="f130" fmla="*/ f99 1 172"/>
              <a:gd name="f131" fmla="*/ f100 1 186"/>
              <a:gd name="f132" fmla="*/ f101 1 172"/>
              <a:gd name="f133" fmla="*/ f102 1 186"/>
              <a:gd name="f134" fmla="*/ f103 1 172"/>
              <a:gd name="f135" fmla="*/ f104 1 186"/>
              <a:gd name="f136" fmla="*/ f105 1 172"/>
              <a:gd name="f137" fmla="*/ f106 1 186"/>
              <a:gd name="f138" fmla="*/ f107 1 172"/>
              <a:gd name="f139" fmla="*/ f108 1 186"/>
              <a:gd name="f140" fmla="*/ f109 1 172"/>
              <a:gd name="f141" fmla="*/ f110 1 186"/>
              <a:gd name="f142" fmla="*/ f111 1 172"/>
              <a:gd name="f143" fmla="*/ f112 1 186"/>
              <a:gd name="f144" fmla="*/ f113 1 172"/>
              <a:gd name="f145" fmla="*/ f114 1 186"/>
              <a:gd name="f146" fmla="*/ f115 1 172"/>
              <a:gd name="f147" fmla="*/ f116 1 186"/>
              <a:gd name="f148" fmla="*/ f117 1 172"/>
              <a:gd name="f149" fmla="*/ 0 1 f86"/>
              <a:gd name="f150" fmla="*/ f80 1 f86"/>
              <a:gd name="f151" fmla="*/ 0 1 f87"/>
              <a:gd name="f152" fmla="*/ f81 1 f87"/>
              <a:gd name="f153" fmla="*/ f119 1 f86"/>
              <a:gd name="f154" fmla="*/ f120 1 f87"/>
              <a:gd name="f155" fmla="*/ f121 1 f86"/>
              <a:gd name="f156" fmla="*/ f122 1 f87"/>
              <a:gd name="f157" fmla="*/ f123 1 f86"/>
              <a:gd name="f158" fmla="*/ f124 1 f87"/>
              <a:gd name="f159" fmla="*/ f125 1 f86"/>
              <a:gd name="f160" fmla="*/ f126 1 f87"/>
              <a:gd name="f161" fmla="*/ f127 1 f86"/>
              <a:gd name="f162" fmla="*/ f128 1 f87"/>
              <a:gd name="f163" fmla="*/ f129 1 f86"/>
              <a:gd name="f164" fmla="*/ f130 1 f87"/>
              <a:gd name="f165" fmla="*/ f131 1 f86"/>
              <a:gd name="f166" fmla="*/ f132 1 f87"/>
              <a:gd name="f167" fmla="*/ f133 1 f86"/>
              <a:gd name="f168" fmla="*/ f134 1 f87"/>
              <a:gd name="f169" fmla="*/ f135 1 f86"/>
              <a:gd name="f170" fmla="*/ f136 1 f87"/>
              <a:gd name="f171" fmla="*/ f137 1 f86"/>
              <a:gd name="f172" fmla="*/ f138 1 f87"/>
              <a:gd name="f173" fmla="*/ f139 1 f86"/>
              <a:gd name="f174" fmla="*/ f140 1 f87"/>
              <a:gd name="f175" fmla="*/ f141 1 f86"/>
              <a:gd name="f176" fmla="*/ f142 1 f87"/>
              <a:gd name="f177" fmla="*/ f143 1 f86"/>
              <a:gd name="f178" fmla="*/ f144 1 f87"/>
              <a:gd name="f179" fmla="*/ f145 1 f86"/>
              <a:gd name="f180" fmla="*/ f146 1 f87"/>
              <a:gd name="f181" fmla="*/ f147 1 f86"/>
              <a:gd name="f182" fmla="*/ f148 1 f87"/>
              <a:gd name="f183" fmla="*/ f149 f77 1"/>
              <a:gd name="f184" fmla="*/ f150 f77 1"/>
              <a:gd name="f185" fmla="*/ f152 f78 1"/>
              <a:gd name="f186" fmla="*/ f151 f78 1"/>
              <a:gd name="f187" fmla="*/ f153 f77 1"/>
              <a:gd name="f188" fmla="*/ f154 f78 1"/>
              <a:gd name="f189" fmla="*/ f155 f77 1"/>
              <a:gd name="f190" fmla="*/ f156 f78 1"/>
              <a:gd name="f191" fmla="*/ f157 f77 1"/>
              <a:gd name="f192" fmla="*/ f158 f78 1"/>
              <a:gd name="f193" fmla="*/ f159 f77 1"/>
              <a:gd name="f194" fmla="*/ f160 f78 1"/>
              <a:gd name="f195" fmla="*/ f161 f77 1"/>
              <a:gd name="f196" fmla="*/ f162 f78 1"/>
              <a:gd name="f197" fmla="*/ f163 f77 1"/>
              <a:gd name="f198" fmla="*/ f164 f78 1"/>
              <a:gd name="f199" fmla="*/ f165 f77 1"/>
              <a:gd name="f200" fmla="*/ f166 f78 1"/>
              <a:gd name="f201" fmla="*/ f167 f77 1"/>
              <a:gd name="f202" fmla="*/ f168 f78 1"/>
              <a:gd name="f203" fmla="*/ f169 f77 1"/>
              <a:gd name="f204" fmla="*/ f170 f78 1"/>
              <a:gd name="f205" fmla="*/ f171 f77 1"/>
              <a:gd name="f206" fmla="*/ f172 f78 1"/>
              <a:gd name="f207" fmla="*/ f173 f77 1"/>
              <a:gd name="f208" fmla="*/ f174 f78 1"/>
              <a:gd name="f209" fmla="*/ f175 f77 1"/>
              <a:gd name="f210" fmla="*/ f176 f78 1"/>
              <a:gd name="f211" fmla="*/ f177 f77 1"/>
              <a:gd name="f212" fmla="*/ f178 f78 1"/>
              <a:gd name="f213" fmla="*/ f179 f77 1"/>
              <a:gd name="f214" fmla="*/ f180 f78 1"/>
              <a:gd name="f215" fmla="*/ f181 f77 1"/>
              <a:gd name="f216" fmla="*/ f182 f7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8">
                <a:pos x="f187" y="f188"/>
              </a:cxn>
              <a:cxn ang="f118">
                <a:pos x="f189" y="f190"/>
              </a:cxn>
              <a:cxn ang="f118">
                <a:pos x="f191" y="f192"/>
              </a:cxn>
              <a:cxn ang="f118">
                <a:pos x="f193" y="f194"/>
              </a:cxn>
              <a:cxn ang="f118">
                <a:pos x="f195" y="f196"/>
              </a:cxn>
              <a:cxn ang="f118">
                <a:pos x="f197" y="f198"/>
              </a:cxn>
              <a:cxn ang="f118">
                <a:pos x="f199" y="f200"/>
              </a:cxn>
              <a:cxn ang="f118">
                <a:pos x="f201" y="f202"/>
              </a:cxn>
              <a:cxn ang="f118">
                <a:pos x="f203" y="f204"/>
              </a:cxn>
              <a:cxn ang="f118">
                <a:pos x="f205" y="f206"/>
              </a:cxn>
              <a:cxn ang="f118">
                <a:pos x="f207" y="f208"/>
              </a:cxn>
              <a:cxn ang="f118">
                <a:pos x="f209" y="f210"/>
              </a:cxn>
              <a:cxn ang="f118">
                <a:pos x="f211" y="f212"/>
              </a:cxn>
              <a:cxn ang="f118">
                <a:pos x="f213" y="f214"/>
              </a:cxn>
              <a:cxn ang="f118">
                <a:pos x="f215" y="f216"/>
              </a:cxn>
              <a:cxn ang="f118">
                <a:pos x="f187" y="f188"/>
              </a:cxn>
            </a:cxnLst>
            <a:rect l="f183" t="f186" r="f184" b="f185"/>
            <a:pathLst>
              <a:path w="186" h="17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5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5" y="f27"/>
                  <a:pt x="f28" y="f29"/>
                  <a:pt x="f30" y="f31"/>
                </a:cubicBezTo>
                <a:cubicBezTo>
                  <a:pt x="f32" y="f33"/>
                  <a:pt x="f34" y="f35"/>
                  <a:pt x="f17" y="f36"/>
                </a:cubicBezTo>
                <a:cubicBezTo>
                  <a:pt x="f15" y="f37"/>
                  <a:pt x="f21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14" y="f47"/>
                  <a:pt x="f33" y="f48"/>
                  <a:pt x="f49" y="f7"/>
                </a:cubicBezTo>
                <a:cubicBezTo>
                  <a:pt x="f50" y="f51"/>
                  <a:pt x="f52" y="f53"/>
                  <a:pt x="f54" y="f44"/>
                </a:cubicBezTo>
                <a:cubicBezTo>
                  <a:pt x="f55" y="f56"/>
                  <a:pt x="f57" y="f58"/>
                  <a:pt x="f48" y="f59"/>
                </a:cubicBezTo>
                <a:cubicBezTo>
                  <a:pt x="f7" y="f60"/>
                  <a:pt x="f61" y="f12"/>
                  <a:pt x="f62" y="f45"/>
                </a:cubicBezTo>
                <a:cubicBezTo>
                  <a:pt x="f62" y="f43"/>
                  <a:pt x="f6" y="f63"/>
                  <a:pt x="f64" y="f65"/>
                </a:cubicBezTo>
                <a:cubicBezTo>
                  <a:pt x="f66" y="f67"/>
                  <a:pt x="f68" y="f20"/>
                  <a:pt x="f44" y="f69"/>
                </a:cubicBezTo>
                <a:cubicBezTo>
                  <a:pt x="f70" y="f32"/>
                  <a:pt x="f71" y="f34"/>
                  <a:pt x="f72" y="f73"/>
                </a:cubicBezTo>
                <a:cubicBezTo>
                  <a:pt x="f50" y="f13"/>
                  <a:pt x="f74" y="f75"/>
                  <a:pt x="f8" y="f9"/>
                </a:cubicBezTo>
                <a:close/>
              </a:path>
            </a:pathLst>
          </a:custGeom>
          <a:solidFill>
            <a:srgbClr val="FBFCF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2" name="Google Shape;27;p5">
            <a:extLst>
              <a:ext uri="{FF2B5EF4-FFF2-40B4-BE49-F238E27FC236}">
                <a16:creationId xmlns:a16="http://schemas.microsoft.com/office/drawing/2014/main" id="{1FDD7984-2C81-4982-A782-B96C3F310DE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768681"/>
          </a:xfrm>
        </p:spPr>
        <p:txBody>
          <a:bodyPr/>
          <a:lstStyle/>
          <a:p>
            <a:pPr lvl="0" rtl="1"/>
            <a:r>
              <a:rPr lang="fa-IR" dirty="0">
                <a:solidFill>
                  <a:srgbClr val="1499B8"/>
                </a:solidFill>
                <a:cs typeface="B Nazanin" panose="00000400000000000000" pitchFamily="2" charset="-78"/>
              </a:rPr>
              <a:t>عنوان ارائه</a:t>
            </a:r>
            <a:endParaRPr lang="es-PE" dirty="0">
              <a:solidFill>
                <a:srgbClr val="1499B8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Google Shape;149;p20">
            <a:extLst>
              <a:ext uri="{FF2B5EF4-FFF2-40B4-BE49-F238E27FC236}">
                <a16:creationId xmlns:a16="http://schemas.microsoft.com/office/drawing/2014/main" id="{3BEED7CC-9755-4F2D-8C05-EC15286AA7CF}"/>
              </a:ext>
            </a:extLst>
          </p:cNvPr>
          <p:cNvSpPr txBox="1"/>
          <p:nvPr/>
        </p:nvSpPr>
        <p:spPr>
          <a:xfrm>
            <a:off x="5884346" y="2598971"/>
            <a:ext cx="1578199" cy="205763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noAutofit/>
          </a:bodyPr>
          <a:lstStyle/>
          <a:p>
            <a:pPr lvl="0" algn="ctr" rtl="1">
              <a:spcBef>
                <a:spcPts val="6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قرمز</a:t>
            </a:r>
          </a:p>
          <a:p>
            <a:pPr lvl="0" algn="ctr" rtl="1">
              <a:spcBef>
                <a:spcPts val="6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رنگ خون است و به همین دلیل در طول تاریخ بوده است</a:t>
            </a:r>
            <a:endParaRPr lang="en-US" sz="14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4" name="TextBox 18">
            <a:extLst>
              <a:ext uri="{FF2B5EF4-FFF2-40B4-BE49-F238E27FC236}">
                <a16:creationId xmlns:a16="http://schemas.microsoft.com/office/drawing/2014/main" id="{D3D7B619-A215-406D-A807-325DB35D3582}"/>
              </a:ext>
            </a:extLst>
          </p:cNvPr>
          <p:cNvSpPr txBox="1"/>
          <p:nvPr/>
        </p:nvSpPr>
        <p:spPr>
          <a:xfrm>
            <a:off x="1180901" y="1718155"/>
            <a:ext cx="3972117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5" name="TextBox 20">
            <a:extLst>
              <a:ext uri="{FF2B5EF4-FFF2-40B4-BE49-F238E27FC236}">
                <a16:creationId xmlns:a16="http://schemas.microsoft.com/office/drawing/2014/main" id="{92E77CB2-0DC8-474B-A749-EC3AEADB1D62}"/>
              </a:ext>
            </a:extLst>
          </p:cNvPr>
          <p:cNvSpPr txBox="1"/>
          <p:nvPr/>
        </p:nvSpPr>
        <p:spPr>
          <a:xfrm>
            <a:off x="1180901" y="2720054"/>
            <a:ext cx="3972117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6" name="TextBox 22">
            <a:extLst>
              <a:ext uri="{FF2B5EF4-FFF2-40B4-BE49-F238E27FC236}">
                <a16:creationId xmlns:a16="http://schemas.microsoft.com/office/drawing/2014/main" id="{FA16AB00-0350-4A15-AC52-44AA0951FBE3}"/>
              </a:ext>
            </a:extLst>
          </p:cNvPr>
          <p:cNvSpPr txBox="1"/>
          <p:nvPr/>
        </p:nvSpPr>
        <p:spPr>
          <a:xfrm>
            <a:off x="1180901" y="3721962"/>
            <a:ext cx="3972117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F2917EBC-BC05-45CC-AE73-BBA8A332E673}"/>
              </a:ext>
            </a:extLst>
          </p:cNvPr>
          <p:cNvGrpSpPr/>
          <p:nvPr/>
        </p:nvGrpSpPr>
        <p:grpSpPr>
          <a:xfrm>
            <a:off x="167468" y="1166752"/>
            <a:ext cx="8809064" cy="3201884"/>
            <a:chOff x="310613" y="1408673"/>
            <a:chExt cx="11116700" cy="404065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BF21DF6-8E23-4FFC-AC46-F41AC539CEF2}"/>
                </a:ext>
              </a:extLst>
            </p:cNvPr>
            <p:cNvSpPr/>
            <p:nvPr/>
          </p:nvSpPr>
          <p:spPr>
            <a:xfrm>
              <a:off x="310613" y="1408673"/>
              <a:ext cx="914400" cy="9144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D7FFC0D-2C9D-405A-AFDD-1BE71B1C5D03}"/>
                </a:ext>
              </a:extLst>
            </p:cNvPr>
            <p:cNvSpPr/>
            <p:nvPr/>
          </p:nvSpPr>
          <p:spPr>
            <a:xfrm>
              <a:off x="1358929" y="245075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7211226-EADE-440D-9315-4944413D42A5}"/>
                </a:ext>
              </a:extLst>
            </p:cNvPr>
            <p:cNvSpPr/>
            <p:nvPr/>
          </p:nvSpPr>
          <p:spPr>
            <a:xfrm>
              <a:off x="2407245" y="3492843"/>
              <a:ext cx="914400" cy="9144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730382-E04B-406C-9E63-CBEF6C46548F}"/>
                </a:ext>
              </a:extLst>
            </p:cNvPr>
            <p:cNvSpPr/>
            <p:nvPr/>
          </p:nvSpPr>
          <p:spPr>
            <a:xfrm>
              <a:off x="3455560" y="453492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AB840E2-2E5E-4168-A050-08587FA20E82}"/>
                </a:ext>
              </a:extLst>
            </p:cNvPr>
            <p:cNvSpPr/>
            <p:nvPr/>
          </p:nvSpPr>
          <p:spPr>
            <a:xfrm>
              <a:off x="4947548" y="1408673"/>
              <a:ext cx="914400" cy="9144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C4CF5C-CA94-421D-8DB2-F3F273BDB758}"/>
                </a:ext>
              </a:extLst>
            </p:cNvPr>
            <p:cNvSpPr/>
            <p:nvPr/>
          </p:nvSpPr>
          <p:spPr>
            <a:xfrm>
              <a:off x="5995864" y="245075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B0C2056-906A-428F-9DF7-7B0927A4F333}"/>
                </a:ext>
              </a:extLst>
            </p:cNvPr>
            <p:cNvSpPr/>
            <p:nvPr/>
          </p:nvSpPr>
          <p:spPr>
            <a:xfrm>
              <a:off x="7044180" y="3492843"/>
              <a:ext cx="914400" cy="9144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6C7C886-93DB-4D6D-87EE-344A4CC2C9CE}"/>
                </a:ext>
              </a:extLst>
            </p:cNvPr>
            <p:cNvSpPr/>
            <p:nvPr/>
          </p:nvSpPr>
          <p:spPr>
            <a:xfrm>
              <a:off x="8092495" y="453492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085DBFB-3575-485C-AD58-14B7E3AE7448}"/>
                </a:ext>
              </a:extLst>
            </p:cNvPr>
            <p:cNvSpPr/>
            <p:nvPr/>
          </p:nvSpPr>
          <p:spPr>
            <a:xfrm>
              <a:off x="1552222" y="1657127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EAC03A2-ECA0-4D32-A136-BA114AF850C7}"/>
                </a:ext>
              </a:extLst>
            </p:cNvPr>
            <p:cNvSpPr/>
            <p:nvPr/>
          </p:nvSpPr>
          <p:spPr>
            <a:xfrm>
              <a:off x="504305" y="159886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0692BBC-B273-48B0-967A-947FFCBCE2AE}"/>
                </a:ext>
              </a:extLst>
            </p:cNvPr>
            <p:cNvSpPr/>
            <p:nvPr/>
          </p:nvSpPr>
          <p:spPr>
            <a:xfrm>
              <a:off x="2600139" y="2704645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B1AC3F6-154F-411D-AB0D-38BB07C62933}"/>
                </a:ext>
              </a:extLst>
            </p:cNvPr>
            <p:cNvSpPr/>
            <p:nvPr/>
          </p:nvSpPr>
          <p:spPr>
            <a:xfrm>
              <a:off x="1552222" y="264638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02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E6EFDE3-B38B-490A-A64D-1F1F828549F6}"/>
                </a:ext>
              </a:extLst>
            </p:cNvPr>
            <p:cNvSpPr/>
            <p:nvPr/>
          </p:nvSpPr>
          <p:spPr>
            <a:xfrm>
              <a:off x="3648455" y="3750965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EAD5539-0AB7-4765-BD0E-010092857377}"/>
                </a:ext>
              </a:extLst>
            </p:cNvPr>
            <p:cNvSpPr/>
            <p:nvPr/>
          </p:nvSpPr>
          <p:spPr>
            <a:xfrm>
              <a:off x="2600537" y="369270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03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F4DE7E6-773C-4B0E-BC21-C5B125023278}"/>
                </a:ext>
              </a:extLst>
            </p:cNvPr>
            <p:cNvSpPr/>
            <p:nvPr/>
          </p:nvSpPr>
          <p:spPr>
            <a:xfrm>
              <a:off x="4694545" y="4799072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859E75C-9A14-489F-B402-1C0A42F55230}"/>
                </a:ext>
              </a:extLst>
            </p:cNvPr>
            <p:cNvSpPr/>
            <p:nvPr/>
          </p:nvSpPr>
          <p:spPr>
            <a:xfrm>
              <a:off x="3646629" y="4740815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04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3059190-1009-442C-800B-7098F39ECB15}"/>
                </a:ext>
              </a:extLst>
            </p:cNvPr>
            <p:cNvSpPr/>
            <p:nvPr/>
          </p:nvSpPr>
          <p:spPr>
            <a:xfrm>
              <a:off x="7237074" y="2704645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285F73E-046B-4709-A8D1-51B3EC94D7E9}"/>
                </a:ext>
              </a:extLst>
            </p:cNvPr>
            <p:cNvSpPr/>
            <p:nvPr/>
          </p:nvSpPr>
          <p:spPr>
            <a:xfrm>
              <a:off x="6189157" y="264638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06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97055E3-0FBE-40F1-9F8D-5FB865EFE4C0}"/>
                </a:ext>
              </a:extLst>
            </p:cNvPr>
            <p:cNvSpPr/>
            <p:nvPr/>
          </p:nvSpPr>
          <p:spPr>
            <a:xfrm>
              <a:off x="8285388" y="3750965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922D658-D82E-416F-BCD7-8F9843C007B5}"/>
                </a:ext>
              </a:extLst>
            </p:cNvPr>
            <p:cNvSpPr/>
            <p:nvPr/>
          </p:nvSpPr>
          <p:spPr>
            <a:xfrm>
              <a:off x="7237472" y="369270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07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F612BD6-ED0F-48AD-BF6C-C589B4B33DFF}"/>
                </a:ext>
              </a:extLst>
            </p:cNvPr>
            <p:cNvSpPr/>
            <p:nvPr/>
          </p:nvSpPr>
          <p:spPr>
            <a:xfrm>
              <a:off x="9331480" y="4793050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2E35F01-1828-40A7-9D4F-CCA079421584}"/>
                </a:ext>
              </a:extLst>
            </p:cNvPr>
            <p:cNvSpPr/>
            <p:nvPr/>
          </p:nvSpPr>
          <p:spPr>
            <a:xfrm>
              <a:off x="8283564" y="4734791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08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57EAA59-8F0B-4D63-B98E-C7369534E8A4}"/>
                </a:ext>
              </a:extLst>
            </p:cNvPr>
            <p:cNvSpPr/>
            <p:nvPr/>
          </p:nvSpPr>
          <p:spPr>
            <a:xfrm>
              <a:off x="6188758" y="1657127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BB1748D-183E-4777-A09A-162B3F3D3FDB}"/>
                </a:ext>
              </a:extLst>
            </p:cNvPr>
            <p:cNvSpPr/>
            <p:nvPr/>
          </p:nvSpPr>
          <p:spPr>
            <a:xfrm>
              <a:off x="5140841" y="159886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05</a:t>
              </a:r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2A0A4F87-02DC-4F34-AE66-BAB381C7BF6E}"/>
              </a:ext>
            </a:extLst>
          </p:cNvPr>
          <p:cNvSpPr txBox="1"/>
          <p:nvPr/>
        </p:nvSpPr>
        <p:spPr>
          <a:xfrm>
            <a:off x="0" y="160317"/>
            <a:ext cx="914400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25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PPT </a:t>
            </a:r>
            <a:r>
              <a:rPr lang="fa-IR" sz="225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الگوی اسلاید دستور کار</a:t>
            </a:r>
            <a:endParaRPr lang="en-IN" sz="225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08120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00CF82-FDC5-42DC-B5B2-C4F0BE95881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矩形 8">
            <a:extLst>
              <a:ext uri="{FF2B5EF4-FFF2-40B4-BE49-F238E27FC236}">
                <a16:creationId xmlns:a16="http://schemas.microsoft.com/office/drawing/2014/main" id="{2155BF36-E500-42E4-A028-3E2D296ADAE2}"/>
              </a:ext>
            </a:extLst>
          </p:cNvPr>
          <p:cNvSpPr/>
          <p:nvPr/>
        </p:nvSpPr>
        <p:spPr>
          <a:xfrm>
            <a:off x="5041187" y="1212521"/>
            <a:ext cx="3632883" cy="1638440"/>
          </a:xfrm>
          <a:prstGeom prst="rect">
            <a:avLst/>
          </a:pr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itchFamily="2"/>
              <a:cs typeface="B Nazanin" panose="00000400000000000000" pitchFamily="2" charset="-78"/>
            </a:endParaRPr>
          </a:p>
        </p:txBody>
      </p:sp>
      <p:sp>
        <p:nvSpPr>
          <p:cNvPr id="4" name="矩形 9">
            <a:extLst>
              <a:ext uri="{FF2B5EF4-FFF2-40B4-BE49-F238E27FC236}">
                <a16:creationId xmlns:a16="http://schemas.microsoft.com/office/drawing/2014/main" id="{C7581EF7-B0B0-4082-B418-2A44C3CBC360}"/>
              </a:ext>
            </a:extLst>
          </p:cNvPr>
          <p:cNvSpPr/>
          <p:nvPr/>
        </p:nvSpPr>
        <p:spPr>
          <a:xfrm>
            <a:off x="5041187" y="2940710"/>
            <a:ext cx="3632883" cy="1638440"/>
          </a:xfrm>
          <a:prstGeom prst="rect">
            <a:avLst/>
          </a:pr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itchFamily="2"/>
              <a:cs typeface="B Nazanin" panose="00000400000000000000" pitchFamily="2" charset="-78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A48C90D0-E7A6-43C6-9B56-7D6B12B08DC7}"/>
              </a:ext>
            </a:extLst>
          </p:cNvPr>
          <p:cNvSpPr/>
          <p:nvPr/>
        </p:nvSpPr>
        <p:spPr>
          <a:xfrm>
            <a:off x="668334" y="1139095"/>
            <a:ext cx="2246315" cy="40036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5"/>
              <a:gd name="f7" fmla="val 332"/>
              <a:gd name="f8" fmla="val 161"/>
              <a:gd name="f9" fmla="val 156"/>
              <a:gd name="f10" fmla="val 179"/>
              <a:gd name="f11" fmla="val 150"/>
              <a:gd name="f12" fmla="val 173"/>
              <a:gd name="f13" fmla="val 145"/>
              <a:gd name="f14" fmla="val 167"/>
              <a:gd name="f15" fmla="val 142"/>
              <a:gd name="f16" fmla="val 165"/>
              <a:gd name="f17" fmla="val 162"/>
              <a:gd name="f18" fmla="val 144"/>
              <a:gd name="f19" fmla="val 159"/>
              <a:gd name="f20" fmla="val 149"/>
              <a:gd name="f21" fmla="val 143"/>
              <a:gd name="f22" fmla="val 134"/>
              <a:gd name="f23" fmla="val 123"/>
              <a:gd name="f24" fmla="val 124"/>
              <a:gd name="f25" fmla="val 111"/>
              <a:gd name="f26" fmla="val 117"/>
              <a:gd name="f27" fmla="val 98"/>
              <a:gd name="f28" fmla="val 116"/>
              <a:gd name="f29" fmla="val 95"/>
              <a:gd name="f30" fmla="val 114"/>
              <a:gd name="f31" fmla="val 92"/>
              <a:gd name="f32" fmla="val 90"/>
              <a:gd name="f33" fmla="val 121"/>
              <a:gd name="f34" fmla="val 87"/>
              <a:gd name="f35" fmla="val 91"/>
              <a:gd name="f36" fmla="val 127"/>
              <a:gd name="f37" fmla="val 130"/>
              <a:gd name="f38" fmla="val 135"/>
              <a:gd name="f39" fmla="val 93"/>
              <a:gd name="f40" fmla="val 138"/>
              <a:gd name="f41" fmla="val 86"/>
              <a:gd name="f42" fmla="val 89"/>
              <a:gd name="f43" fmla="val 151"/>
              <a:gd name="f44" fmla="val 152"/>
              <a:gd name="f45" fmla="val 88"/>
              <a:gd name="f46" fmla="val 155"/>
              <a:gd name="f47" fmla="val 80"/>
              <a:gd name="f48" fmla="val 160"/>
              <a:gd name="f49" fmla="val 76"/>
              <a:gd name="f50" fmla="val 168"/>
              <a:gd name="f51" fmla="val 72"/>
              <a:gd name="f52" fmla="val 169"/>
              <a:gd name="f53" fmla="val 71"/>
              <a:gd name="f54" fmla="val 52"/>
              <a:gd name="f55" fmla="val 29"/>
              <a:gd name="f56" fmla="val 21"/>
              <a:gd name="f57" fmla="val 153"/>
              <a:gd name="f58" fmla="val 20"/>
              <a:gd name="f59" fmla="val 18"/>
              <a:gd name="f60" fmla="val 147"/>
              <a:gd name="f61" fmla="val 139"/>
              <a:gd name="f62" fmla="val 14"/>
              <a:gd name="f63" fmla="val 131"/>
              <a:gd name="f64" fmla="val 8"/>
              <a:gd name="f65" fmla="val 1"/>
              <a:gd name="f66" fmla="val 5"/>
              <a:gd name="f67" fmla="val 109"/>
              <a:gd name="f68" fmla="val 105"/>
              <a:gd name="f69" fmla="val 12"/>
              <a:gd name="f70" fmla="val 101"/>
              <a:gd name="f71" fmla="val 16"/>
              <a:gd name="f72" fmla="val 30"/>
              <a:gd name="f73" fmla="val 79"/>
              <a:gd name="f74" fmla="val 45"/>
              <a:gd name="f75" fmla="val 69"/>
              <a:gd name="f76" fmla="val 60"/>
              <a:gd name="f77" fmla="val 65"/>
              <a:gd name="f78" fmla="val 66"/>
              <a:gd name="f79" fmla="val 63"/>
              <a:gd name="f80" fmla="val 64"/>
              <a:gd name="f81" fmla="val 82"/>
              <a:gd name="f82" fmla="val 84"/>
              <a:gd name="f83" fmla="val 61"/>
              <a:gd name="f84" fmla="val 41"/>
              <a:gd name="f85" fmla="val 110"/>
              <a:gd name="f86" fmla="val 3"/>
              <a:gd name="f87" fmla="val 13"/>
              <a:gd name="f88" fmla="val 188"/>
              <a:gd name="f89" fmla="val 24"/>
              <a:gd name="f90" fmla="val 203"/>
              <a:gd name="f91" fmla="val 35"/>
              <a:gd name="f92" fmla="val 216"/>
              <a:gd name="f93" fmla="val 42"/>
              <a:gd name="f94" fmla="val 224"/>
              <a:gd name="f95" fmla="val 50"/>
              <a:gd name="f96" fmla="val 230"/>
              <a:gd name="f97" fmla="val 232"/>
              <a:gd name="f98" fmla="val 233"/>
              <a:gd name="f99" fmla="val 235"/>
              <a:gd name="f100" fmla="val 240"/>
              <a:gd name="f101" fmla="val 57"/>
              <a:gd name="f102" fmla="val 252"/>
              <a:gd name="f103" fmla="val 265"/>
              <a:gd name="f104" fmla="val 56"/>
              <a:gd name="f105" fmla="val 279"/>
              <a:gd name="f106" fmla="val 58"/>
              <a:gd name="f107" fmla="val 285"/>
              <a:gd name="f108" fmla="val 292"/>
              <a:gd name="f109" fmla="val 298"/>
              <a:gd name="f110" fmla="val 307"/>
              <a:gd name="f111" fmla="val 316"/>
              <a:gd name="f112" fmla="val 325"/>
              <a:gd name="f113" fmla="val 330"/>
              <a:gd name="f114" fmla="val 59"/>
              <a:gd name="f115" fmla="val 331"/>
              <a:gd name="f116" fmla="val 99"/>
              <a:gd name="f117" fmla="val 122"/>
              <a:gd name="f118" fmla="val 140"/>
              <a:gd name="f119" fmla="val 329"/>
              <a:gd name="f120" fmla="val 324"/>
              <a:gd name="f121" fmla="val 146"/>
              <a:gd name="f122" fmla="val 291"/>
              <a:gd name="f123" fmla="val 275"/>
              <a:gd name="f124" fmla="val 266"/>
              <a:gd name="f125" fmla="val 260"/>
              <a:gd name="f126" fmla="val 157"/>
              <a:gd name="f127" fmla="val 257"/>
              <a:gd name="f128" fmla="val 172"/>
              <a:gd name="f129" fmla="val 250"/>
              <a:gd name="f130" fmla="val 178"/>
              <a:gd name="f131" fmla="val 237"/>
              <a:gd name="f132" fmla="val 221"/>
              <a:gd name="f133" fmla="val 206"/>
              <a:gd name="f134" fmla="val 170"/>
              <a:gd name="f135" fmla="val 195"/>
              <a:gd name="f136" fmla="val 75"/>
              <a:gd name="f137" fmla="val 74"/>
              <a:gd name="f138" fmla="val 209"/>
              <a:gd name="f139" fmla="val 210"/>
              <a:gd name="f140" fmla="val 208"/>
              <a:gd name="f141" fmla="val 49"/>
              <a:gd name="f142" fmla="val 200"/>
              <a:gd name="f143" fmla="val 186"/>
              <a:gd name="f144" fmla="val 37"/>
              <a:gd name="f145" fmla="val 38"/>
              <a:gd name="f146" fmla="val 166"/>
              <a:gd name="f147" fmla="val 39"/>
              <a:gd name="f148" fmla="val 48"/>
              <a:gd name="f149" fmla="val 158"/>
              <a:gd name="f150" fmla="val 55"/>
              <a:gd name="f151" fmla="val 141"/>
              <a:gd name="f152" fmla="val 78"/>
              <a:gd name="f153" fmla="val 181"/>
              <a:gd name="f154" fmla="val 103"/>
              <a:gd name="f155" fmla="val 51"/>
              <a:gd name="f156" fmla="val 106"/>
              <a:gd name="f157" fmla="val 112"/>
              <a:gd name="f158" fmla="val 27"/>
              <a:gd name="f159" fmla="val 19"/>
              <a:gd name="f160" fmla="val 120"/>
              <a:gd name="f161" fmla="val 129"/>
              <a:gd name="f162" fmla="val 26"/>
              <a:gd name="f163" fmla="val 34"/>
              <a:gd name="f164" fmla="val 107"/>
              <a:gd name="f165" fmla="+- 0 0 -90"/>
              <a:gd name="f166" fmla="*/ f3 1 185"/>
              <a:gd name="f167" fmla="*/ f4 1 332"/>
              <a:gd name="f168" fmla="val f5"/>
              <a:gd name="f169" fmla="val f6"/>
              <a:gd name="f170" fmla="val f7"/>
              <a:gd name="f171" fmla="*/ f165 f0 1"/>
              <a:gd name="f172" fmla="+- f170 0 f168"/>
              <a:gd name="f173" fmla="+- f169 0 f168"/>
              <a:gd name="f174" fmla="*/ f171 1 f2"/>
              <a:gd name="f175" fmla="*/ f173 1 185"/>
              <a:gd name="f176" fmla="*/ f172 1 332"/>
              <a:gd name="f177" fmla="*/ 161 f173 1"/>
              <a:gd name="f178" fmla="*/ 185 f172 1"/>
              <a:gd name="f179" fmla="*/ 145 f173 1"/>
              <a:gd name="f180" fmla="*/ 167 f172 1"/>
              <a:gd name="f181" fmla="*/ 144 f173 1"/>
              <a:gd name="f182" fmla="*/ 159 f172 1"/>
              <a:gd name="f183" fmla="*/ 143 f173 1"/>
              <a:gd name="f184" fmla="*/ 134 f172 1"/>
              <a:gd name="f185" fmla="*/ 117 f173 1"/>
              <a:gd name="f186" fmla="*/ 98 f172 1"/>
              <a:gd name="f187" fmla="*/ 90 f172 1"/>
              <a:gd name="f188" fmla="*/ 123 f173 1"/>
              <a:gd name="f189" fmla="*/ 92 f172 1"/>
              <a:gd name="f190" fmla="*/ 135 f173 1"/>
              <a:gd name="f191" fmla="*/ 93 f172 1"/>
              <a:gd name="f192" fmla="*/ 149 f173 1"/>
              <a:gd name="f193" fmla="*/ 89 f172 1"/>
              <a:gd name="f194" fmla="*/ 152 f173 1"/>
              <a:gd name="f195" fmla="*/ 88 f172 1"/>
              <a:gd name="f196" fmla="*/ 168 f173 1"/>
              <a:gd name="f197" fmla="*/ 72 f172 1"/>
              <a:gd name="f198" fmla="*/ 169 f173 1"/>
              <a:gd name="f199" fmla="*/ 71 f172 1"/>
              <a:gd name="f200" fmla="*/ 155 f173 1"/>
              <a:gd name="f201" fmla="*/ 21 f172 1"/>
              <a:gd name="f202" fmla="*/ 147 f173 1"/>
              <a:gd name="f203" fmla="*/ 18 f172 1"/>
              <a:gd name="f204" fmla="*/ 131 f173 1"/>
              <a:gd name="f205" fmla="*/ 8 f172 1"/>
              <a:gd name="f206" fmla="*/ 114 f173 1"/>
              <a:gd name="f207" fmla="*/ 5 f172 1"/>
              <a:gd name="f208" fmla="*/ 101 f173 1"/>
              <a:gd name="f209" fmla="*/ 16 f172 1"/>
              <a:gd name="f210" fmla="*/ 69 f173 1"/>
              <a:gd name="f211" fmla="*/ 60 f172 1"/>
              <a:gd name="f212" fmla="*/ 64 f173 1"/>
              <a:gd name="f213" fmla="*/ 79 f172 1"/>
              <a:gd name="f214" fmla="*/ 61 f173 1"/>
              <a:gd name="f215" fmla="*/ 86 f172 1"/>
              <a:gd name="f216" fmla="*/ 3 f173 1"/>
              <a:gd name="f217" fmla="*/ 161 f172 1"/>
              <a:gd name="f218" fmla="*/ 173 f172 1"/>
              <a:gd name="f219" fmla="*/ 35 f173 1"/>
              <a:gd name="f220" fmla="*/ 216 f172 1"/>
              <a:gd name="f221" fmla="*/ 60 f173 1"/>
              <a:gd name="f222" fmla="*/ 232 f172 1"/>
              <a:gd name="f223" fmla="*/ 240 f172 1"/>
              <a:gd name="f224" fmla="*/ 56 f173 1"/>
              <a:gd name="f225" fmla="*/ 279 f172 1"/>
              <a:gd name="f226" fmla="*/ 58 f173 1"/>
              <a:gd name="f227" fmla="*/ 298 f172 1"/>
              <a:gd name="f228" fmla="*/ 325 f172 1"/>
              <a:gd name="f229" fmla="*/ 331 f172 1"/>
              <a:gd name="f230" fmla="*/ 99 f173 1"/>
              <a:gd name="f231" fmla="*/ 134 f173 1"/>
              <a:gd name="f232" fmla="*/ 324 f172 1"/>
              <a:gd name="f233" fmla="*/ 275 f172 1"/>
              <a:gd name="f234" fmla="*/ 157 f173 1"/>
              <a:gd name="f235" fmla="*/ 257 f172 1"/>
              <a:gd name="f236" fmla="*/ 178 f173 1"/>
              <a:gd name="f237" fmla="*/ 221 f172 1"/>
              <a:gd name="f238" fmla="*/ 75 f173 1"/>
              <a:gd name="f239" fmla="*/ 203 f172 1"/>
              <a:gd name="f240" fmla="*/ 66 f173 1"/>
              <a:gd name="f241" fmla="*/ 208 f172 1"/>
              <a:gd name="f242" fmla="*/ 37 f173 1"/>
              <a:gd name="f243" fmla="*/ 169 f172 1"/>
              <a:gd name="f244" fmla="*/ 39 f173 1"/>
              <a:gd name="f245" fmla="*/ 165 f172 1"/>
              <a:gd name="f246" fmla="*/ 63 f173 1"/>
              <a:gd name="f247" fmla="*/ 141 f172 1"/>
              <a:gd name="f248" fmla="*/ 98 f173 1"/>
              <a:gd name="f249" fmla="*/ 64 f172 1"/>
              <a:gd name="f250" fmla="*/ 112 f173 1"/>
              <a:gd name="f251" fmla="*/ 27 f172 1"/>
              <a:gd name="f252" fmla="*/ 129 f173 1"/>
              <a:gd name="f253" fmla="*/ 42 f172 1"/>
              <a:gd name="f254" fmla="+- f174 0 f1"/>
              <a:gd name="f255" fmla="*/ f177 1 185"/>
              <a:gd name="f256" fmla="*/ f178 1 332"/>
              <a:gd name="f257" fmla="*/ f179 1 185"/>
              <a:gd name="f258" fmla="*/ f180 1 332"/>
              <a:gd name="f259" fmla="*/ f181 1 185"/>
              <a:gd name="f260" fmla="*/ f182 1 332"/>
              <a:gd name="f261" fmla="*/ f183 1 185"/>
              <a:gd name="f262" fmla="*/ f184 1 332"/>
              <a:gd name="f263" fmla="*/ f185 1 185"/>
              <a:gd name="f264" fmla="*/ f186 1 332"/>
              <a:gd name="f265" fmla="*/ f187 1 332"/>
              <a:gd name="f266" fmla="*/ f188 1 185"/>
              <a:gd name="f267" fmla="*/ f189 1 332"/>
              <a:gd name="f268" fmla="*/ f190 1 185"/>
              <a:gd name="f269" fmla="*/ f191 1 332"/>
              <a:gd name="f270" fmla="*/ f192 1 185"/>
              <a:gd name="f271" fmla="*/ f193 1 332"/>
              <a:gd name="f272" fmla="*/ f194 1 185"/>
              <a:gd name="f273" fmla="*/ f195 1 332"/>
              <a:gd name="f274" fmla="*/ f196 1 185"/>
              <a:gd name="f275" fmla="*/ f197 1 332"/>
              <a:gd name="f276" fmla="*/ f198 1 185"/>
              <a:gd name="f277" fmla="*/ f199 1 332"/>
              <a:gd name="f278" fmla="*/ f200 1 185"/>
              <a:gd name="f279" fmla="*/ f201 1 332"/>
              <a:gd name="f280" fmla="*/ f202 1 185"/>
              <a:gd name="f281" fmla="*/ f203 1 332"/>
              <a:gd name="f282" fmla="*/ f204 1 185"/>
              <a:gd name="f283" fmla="*/ f205 1 332"/>
              <a:gd name="f284" fmla="*/ f206 1 185"/>
              <a:gd name="f285" fmla="*/ f207 1 332"/>
              <a:gd name="f286" fmla="*/ f208 1 185"/>
              <a:gd name="f287" fmla="*/ f209 1 332"/>
              <a:gd name="f288" fmla="*/ f210 1 185"/>
              <a:gd name="f289" fmla="*/ f211 1 332"/>
              <a:gd name="f290" fmla="*/ f212 1 185"/>
              <a:gd name="f291" fmla="*/ f213 1 332"/>
              <a:gd name="f292" fmla="*/ f214 1 185"/>
              <a:gd name="f293" fmla="*/ f215 1 332"/>
              <a:gd name="f294" fmla="*/ f216 1 185"/>
              <a:gd name="f295" fmla="*/ f217 1 332"/>
              <a:gd name="f296" fmla="*/ f218 1 332"/>
              <a:gd name="f297" fmla="*/ f219 1 185"/>
              <a:gd name="f298" fmla="*/ f220 1 332"/>
              <a:gd name="f299" fmla="*/ f221 1 185"/>
              <a:gd name="f300" fmla="*/ f222 1 332"/>
              <a:gd name="f301" fmla="*/ f223 1 332"/>
              <a:gd name="f302" fmla="*/ f224 1 185"/>
              <a:gd name="f303" fmla="*/ f225 1 332"/>
              <a:gd name="f304" fmla="*/ f226 1 185"/>
              <a:gd name="f305" fmla="*/ f227 1 332"/>
              <a:gd name="f306" fmla="*/ f228 1 332"/>
              <a:gd name="f307" fmla="*/ f229 1 332"/>
              <a:gd name="f308" fmla="*/ f230 1 185"/>
              <a:gd name="f309" fmla="*/ f231 1 185"/>
              <a:gd name="f310" fmla="*/ f232 1 332"/>
              <a:gd name="f311" fmla="*/ f233 1 332"/>
              <a:gd name="f312" fmla="*/ f234 1 185"/>
              <a:gd name="f313" fmla="*/ f235 1 332"/>
              <a:gd name="f314" fmla="*/ f236 1 185"/>
              <a:gd name="f315" fmla="*/ f237 1 332"/>
              <a:gd name="f316" fmla="*/ f238 1 185"/>
              <a:gd name="f317" fmla="*/ f239 1 332"/>
              <a:gd name="f318" fmla="*/ f240 1 185"/>
              <a:gd name="f319" fmla="*/ f241 1 332"/>
              <a:gd name="f320" fmla="*/ f242 1 185"/>
              <a:gd name="f321" fmla="*/ f243 1 332"/>
              <a:gd name="f322" fmla="*/ f244 1 185"/>
              <a:gd name="f323" fmla="*/ f245 1 332"/>
              <a:gd name="f324" fmla="*/ f246 1 185"/>
              <a:gd name="f325" fmla="*/ f247 1 332"/>
              <a:gd name="f326" fmla="*/ f248 1 185"/>
              <a:gd name="f327" fmla="*/ f249 1 332"/>
              <a:gd name="f328" fmla="*/ f250 1 185"/>
              <a:gd name="f329" fmla="*/ f251 1 332"/>
              <a:gd name="f330" fmla="*/ f252 1 185"/>
              <a:gd name="f331" fmla="*/ f253 1 332"/>
              <a:gd name="f332" fmla="*/ 0 1 f175"/>
              <a:gd name="f333" fmla="*/ f169 1 f175"/>
              <a:gd name="f334" fmla="*/ 0 1 f176"/>
              <a:gd name="f335" fmla="*/ f170 1 f176"/>
              <a:gd name="f336" fmla="*/ f255 1 f175"/>
              <a:gd name="f337" fmla="*/ f256 1 f176"/>
              <a:gd name="f338" fmla="*/ f257 1 f175"/>
              <a:gd name="f339" fmla="*/ f258 1 f176"/>
              <a:gd name="f340" fmla="*/ f259 1 f175"/>
              <a:gd name="f341" fmla="*/ f260 1 f176"/>
              <a:gd name="f342" fmla="*/ f261 1 f175"/>
              <a:gd name="f343" fmla="*/ f262 1 f176"/>
              <a:gd name="f344" fmla="*/ f263 1 f175"/>
              <a:gd name="f345" fmla="*/ f264 1 f176"/>
              <a:gd name="f346" fmla="*/ f265 1 f176"/>
              <a:gd name="f347" fmla="*/ f266 1 f175"/>
              <a:gd name="f348" fmla="*/ f267 1 f176"/>
              <a:gd name="f349" fmla="*/ f268 1 f175"/>
              <a:gd name="f350" fmla="*/ f269 1 f176"/>
              <a:gd name="f351" fmla="*/ f270 1 f175"/>
              <a:gd name="f352" fmla="*/ f271 1 f176"/>
              <a:gd name="f353" fmla="*/ f272 1 f175"/>
              <a:gd name="f354" fmla="*/ f273 1 f176"/>
              <a:gd name="f355" fmla="*/ f274 1 f175"/>
              <a:gd name="f356" fmla="*/ f275 1 f176"/>
              <a:gd name="f357" fmla="*/ f276 1 f175"/>
              <a:gd name="f358" fmla="*/ f277 1 f176"/>
              <a:gd name="f359" fmla="*/ f278 1 f175"/>
              <a:gd name="f360" fmla="*/ f279 1 f176"/>
              <a:gd name="f361" fmla="*/ f280 1 f175"/>
              <a:gd name="f362" fmla="*/ f281 1 f176"/>
              <a:gd name="f363" fmla="*/ f282 1 f175"/>
              <a:gd name="f364" fmla="*/ f283 1 f176"/>
              <a:gd name="f365" fmla="*/ f284 1 f175"/>
              <a:gd name="f366" fmla="*/ f285 1 f176"/>
              <a:gd name="f367" fmla="*/ f286 1 f175"/>
              <a:gd name="f368" fmla="*/ f287 1 f176"/>
              <a:gd name="f369" fmla="*/ f288 1 f175"/>
              <a:gd name="f370" fmla="*/ f289 1 f176"/>
              <a:gd name="f371" fmla="*/ f290 1 f175"/>
              <a:gd name="f372" fmla="*/ f291 1 f176"/>
              <a:gd name="f373" fmla="*/ f292 1 f175"/>
              <a:gd name="f374" fmla="*/ f293 1 f176"/>
              <a:gd name="f375" fmla="*/ f294 1 f175"/>
              <a:gd name="f376" fmla="*/ f295 1 f176"/>
              <a:gd name="f377" fmla="*/ f296 1 f176"/>
              <a:gd name="f378" fmla="*/ f297 1 f175"/>
              <a:gd name="f379" fmla="*/ f298 1 f176"/>
              <a:gd name="f380" fmla="*/ f299 1 f175"/>
              <a:gd name="f381" fmla="*/ f300 1 f176"/>
              <a:gd name="f382" fmla="*/ f301 1 f176"/>
              <a:gd name="f383" fmla="*/ f302 1 f175"/>
              <a:gd name="f384" fmla="*/ f303 1 f176"/>
              <a:gd name="f385" fmla="*/ f304 1 f175"/>
              <a:gd name="f386" fmla="*/ f305 1 f176"/>
              <a:gd name="f387" fmla="*/ f306 1 f176"/>
              <a:gd name="f388" fmla="*/ f307 1 f176"/>
              <a:gd name="f389" fmla="*/ f308 1 f175"/>
              <a:gd name="f390" fmla="*/ f309 1 f175"/>
              <a:gd name="f391" fmla="*/ f310 1 f176"/>
              <a:gd name="f392" fmla="*/ f311 1 f176"/>
              <a:gd name="f393" fmla="*/ f312 1 f175"/>
              <a:gd name="f394" fmla="*/ f313 1 f176"/>
              <a:gd name="f395" fmla="*/ f314 1 f175"/>
              <a:gd name="f396" fmla="*/ f315 1 f176"/>
              <a:gd name="f397" fmla="*/ f316 1 f175"/>
              <a:gd name="f398" fmla="*/ f317 1 f176"/>
              <a:gd name="f399" fmla="*/ f318 1 f175"/>
              <a:gd name="f400" fmla="*/ f319 1 f176"/>
              <a:gd name="f401" fmla="*/ f320 1 f175"/>
              <a:gd name="f402" fmla="*/ f321 1 f176"/>
              <a:gd name="f403" fmla="*/ f322 1 f175"/>
              <a:gd name="f404" fmla="*/ f323 1 f176"/>
              <a:gd name="f405" fmla="*/ f324 1 f175"/>
              <a:gd name="f406" fmla="*/ f325 1 f176"/>
              <a:gd name="f407" fmla="*/ f326 1 f175"/>
              <a:gd name="f408" fmla="*/ f327 1 f176"/>
              <a:gd name="f409" fmla="*/ f328 1 f175"/>
              <a:gd name="f410" fmla="*/ f329 1 f176"/>
              <a:gd name="f411" fmla="*/ f330 1 f175"/>
              <a:gd name="f412" fmla="*/ f331 1 f176"/>
              <a:gd name="f413" fmla="*/ f332 f166 1"/>
              <a:gd name="f414" fmla="*/ f333 f166 1"/>
              <a:gd name="f415" fmla="*/ f335 f167 1"/>
              <a:gd name="f416" fmla="*/ f334 f167 1"/>
              <a:gd name="f417" fmla="*/ f336 f166 1"/>
              <a:gd name="f418" fmla="*/ f337 f167 1"/>
              <a:gd name="f419" fmla="*/ f338 f166 1"/>
              <a:gd name="f420" fmla="*/ f339 f167 1"/>
              <a:gd name="f421" fmla="*/ f340 f166 1"/>
              <a:gd name="f422" fmla="*/ f341 f167 1"/>
              <a:gd name="f423" fmla="*/ f342 f166 1"/>
              <a:gd name="f424" fmla="*/ f343 f167 1"/>
              <a:gd name="f425" fmla="*/ f344 f166 1"/>
              <a:gd name="f426" fmla="*/ f345 f167 1"/>
              <a:gd name="f427" fmla="*/ f346 f167 1"/>
              <a:gd name="f428" fmla="*/ f347 f166 1"/>
              <a:gd name="f429" fmla="*/ f348 f167 1"/>
              <a:gd name="f430" fmla="*/ f349 f166 1"/>
              <a:gd name="f431" fmla="*/ f350 f167 1"/>
              <a:gd name="f432" fmla="*/ f351 f166 1"/>
              <a:gd name="f433" fmla="*/ f352 f167 1"/>
              <a:gd name="f434" fmla="*/ f353 f166 1"/>
              <a:gd name="f435" fmla="*/ f354 f167 1"/>
              <a:gd name="f436" fmla="*/ f355 f166 1"/>
              <a:gd name="f437" fmla="*/ f356 f167 1"/>
              <a:gd name="f438" fmla="*/ f357 f166 1"/>
              <a:gd name="f439" fmla="*/ f358 f167 1"/>
              <a:gd name="f440" fmla="*/ f359 f166 1"/>
              <a:gd name="f441" fmla="*/ f360 f167 1"/>
              <a:gd name="f442" fmla="*/ f361 f166 1"/>
              <a:gd name="f443" fmla="*/ f362 f167 1"/>
              <a:gd name="f444" fmla="*/ f363 f166 1"/>
              <a:gd name="f445" fmla="*/ f364 f167 1"/>
              <a:gd name="f446" fmla="*/ f365 f166 1"/>
              <a:gd name="f447" fmla="*/ f366 f167 1"/>
              <a:gd name="f448" fmla="*/ f367 f166 1"/>
              <a:gd name="f449" fmla="*/ f368 f167 1"/>
              <a:gd name="f450" fmla="*/ f369 f166 1"/>
              <a:gd name="f451" fmla="*/ f370 f167 1"/>
              <a:gd name="f452" fmla="*/ f371 f166 1"/>
              <a:gd name="f453" fmla="*/ f372 f167 1"/>
              <a:gd name="f454" fmla="*/ f373 f166 1"/>
              <a:gd name="f455" fmla="*/ f374 f167 1"/>
              <a:gd name="f456" fmla="*/ f375 f166 1"/>
              <a:gd name="f457" fmla="*/ f376 f167 1"/>
              <a:gd name="f458" fmla="*/ f377 f167 1"/>
              <a:gd name="f459" fmla="*/ f378 f166 1"/>
              <a:gd name="f460" fmla="*/ f379 f167 1"/>
              <a:gd name="f461" fmla="*/ f380 f166 1"/>
              <a:gd name="f462" fmla="*/ f381 f167 1"/>
              <a:gd name="f463" fmla="*/ f382 f167 1"/>
              <a:gd name="f464" fmla="*/ f383 f166 1"/>
              <a:gd name="f465" fmla="*/ f384 f167 1"/>
              <a:gd name="f466" fmla="*/ f385 f166 1"/>
              <a:gd name="f467" fmla="*/ f386 f167 1"/>
              <a:gd name="f468" fmla="*/ f387 f167 1"/>
              <a:gd name="f469" fmla="*/ f388 f167 1"/>
              <a:gd name="f470" fmla="*/ f389 f166 1"/>
              <a:gd name="f471" fmla="*/ f390 f166 1"/>
              <a:gd name="f472" fmla="*/ f391 f167 1"/>
              <a:gd name="f473" fmla="*/ f392 f167 1"/>
              <a:gd name="f474" fmla="*/ f393 f166 1"/>
              <a:gd name="f475" fmla="*/ f394 f167 1"/>
              <a:gd name="f476" fmla="*/ f395 f166 1"/>
              <a:gd name="f477" fmla="*/ f396 f167 1"/>
              <a:gd name="f478" fmla="*/ f397 f166 1"/>
              <a:gd name="f479" fmla="*/ f398 f167 1"/>
              <a:gd name="f480" fmla="*/ f399 f166 1"/>
              <a:gd name="f481" fmla="*/ f400 f167 1"/>
              <a:gd name="f482" fmla="*/ f401 f166 1"/>
              <a:gd name="f483" fmla="*/ f402 f167 1"/>
              <a:gd name="f484" fmla="*/ f403 f166 1"/>
              <a:gd name="f485" fmla="*/ f404 f167 1"/>
              <a:gd name="f486" fmla="*/ f405 f166 1"/>
              <a:gd name="f487" fmla="*/ f406 f167 1"/>
              <a:gd name="f488" fmla="*/ f407 f166 1"/>
              <a:gd name="f489" fmla="*/ f408 f167 1"/>
              <a:gd name="f490" fmla="*/ f409 f166 1"/>
              <a:gd name="f491" fmla="*/ f410 f167 1"/>
              <a:gd name="f492" fmla="*/ f411 f166 1"/>
              <a:gd name="f493" fmla="*/ f412 f1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4">
                <a:pos x="f417" y="f418"/>
              </a:cxn>
              <a:cxn ang="f254">
                <a:pos x="f419" y="f420"/>
              </a:cxn>
              <a:cxn ang="f254">
                <a:pos x="f421" y="f422"/>
              </a:cxn>
              <a:cxn ang="f254">
                <a:pos x="f423" y="f424"/>
              </a:cxn>
              <a:cxn ang="f254">
                <a:pos x="f425" y="f426"/>
              </a:cxn>
              <a:cxn ang="f254">
                <a:pos x="f425" y="f427"/>
              </a:cxn>
              <a:cxn ang="f254">
                <a:pos x="f428" y="f429"/>
              </a:cxn>
              <a:cxn ang="f254">
                <a:pos x="f430" y="f431"/>
              </a:cxn>
              <a:cxn ang="f254">
                <a:pos x="f432" y="f433"/>
              </a:cxn>
              <a:cxn ang="f254">
                <a:pos x="f434" y="f435"/>
              </a:cxn>
              <a:cxn ang="f254">
                <a:pos x="f436" y="f437"/>
              </a:cxn>
              <a:cxn ang="f254">
                <a:pos x="f438" y="f439"/>
              </a:cxn>
              <a:cxn ang="f254">
                <a:pos x="f440" y="f441"/>
              </a:cxn>
              <a:cxn ang="f254">
                <a:pos x="f442" y="f443"/>
              </a:cxn>
              <a:cxn ang="f254">
                <a:pos x="f444" y="f445"/>
              </a:cxn>
              <a:cxn ang="f254">
                <a:pos x="f446" y="f447"/>
              </a:cxn>
              <a:cxn ang="f254">
                <a:pos x="f448" y="f449"/>
              </a:cxn>
              <a:cxn ang="f254">
                <a:pos x="f450" y="f451"/>
              </a:cxn>
              <a:cxn ang="f254">
                <a:pos x="f452" y="f453"/>
              </a:cxn>
              <a:cxn ang="f254">
                <a:pos x="f454" y="f455"/>
              </a:cxn>
              <a:cxn ang="f254">
                <a:pos x="f456" y="f457"/>
              </a:cxn>
              <a:cxn ang="f254">
                <a:pos x="f456" y="f458"/>
              </a:cxn>
              <a:cxn ang="f254">
                <a:pos x="f459" y="f460"/>
              </a:cxn>
              <a:cxn ang="f254">
                <a:pos x="f461" y="f462"/>
              </a:cxn>
              <a:cxn ang="f254">
                <a:pos x="f452" y="f463"/>
              </a:cxn>
              <a:cxn ang="f254">
                <a:pos x="f464" y="f465"/>
              </a:cxn>
              <a:cxn ang="f254">
                <a:pos x="f466" y="f467"/>
              </a:cxn>
              <a:cxn ang="f254">
                <a:pos x="f466" y="f468"/>
              </a:cxn>
              <a:cxn ang="f254">
                <a:pos x="f452" y="f469"/>
              </a:cxn>
              <a:cxn ang="f254">
                <a:pos x="f470" y="f469"/>
              </a:cxn>
              <a:cxn ang="f254">
                <a:pos x="f471" y="f469"/>
              </a:cxn>
              <a:cxn ang="f254">
                <a:pos x="f423" y="f472"/>
              </a:cxn>
              <a:cxn ang="f254">
                <a:pos x="f442" y="f473"/>
              </a:cxn>
              <a:cxn ang="f254">
                <a:pos x="f474" y="f475"/>
              </a:cxn>
              <a:cxn ang="f254">
                <a:pos x="f476" y="f477"/>
              </a:cxn>
              <a:cxn ang="f254">
                <a:pos x="f417" y="f418"/>
              </a:cxn>
              <a:cxn ang="f254">
                <a:pos x="f478" y="f479"/>
              </a:cxn>
              <a:cxn ang="f254">
                <a:pos x="f480" y="f481"/>
              </a:cxn>
              <a:cxn ang="f254">
                <a:pos x="f482" y="f483"/>
              </a:cxn>
              <a:cxn ang="f254">
                <a:pos x="f484" y="f485"/>
              </a:cxn>
              <a:cxn ang="f254">
                <a:pos x="f486" y="f487"/>
              </a:cxn>
              <a:cxn ang="f254">
                <a:pos x="f478" y="f479"/>
              </a:cxn>
              <a:cxn ang="f254">
                <a:pos x="f488" y="f489"/>
              </a:cxn>
              <a:cxn ang="f254">
                <a:pos x="f490" y="f491"/>
              </a:cxn>
              <a:cxn ang="f254">
                <a:pos x="f492" y="f441"/>
              </a:cxn>
              <a:cxn ang="f254">
                <a:pos x="f446" y="f493"/>
              </a:cxn>
              <a:cxn ang="f254">
                <a:pos x="f488" y="f489"/>
              </a:cxn>
            </a:cxnLst>
            <a:rect l="f413" t="f416" r="f414" b="f415"/>
            <a:pathLst>
              <a:path w="185" h="332">
                <a:moveTo>
                  <a:pt x="f8" y="f6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5" y="f17"/>
                  <a:pt x="f18" y="f19"/>
                </a:cubicBezTo>
                <a:cubicBezTo>
                  <a:pt x="f11" y="f11"/>
                  <a:pt x="f20" y="f21"/>
                  <a:pt x="f21" y="f22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26" y="f32"/>
                </a:cubicBezTo>
                <a:cubicBezTo>
                  <a:pt x="f33" y="f34"/>
                  <a:pt x="f33" y="f35"/>
                  <a:pt x="f23" y="f31"/>
                </a:cubicBezTo>
                <a:cubicBezTo>
                  <a:pt x="f36" y="f29"/>
                  <a:pt x="f37" y="f27"/>
                  <a:pt x="f38" y="f39"/>
                </a:cubicBezTo>
                <a:cubicBezTo>
                  <a:pt x="f40" y="f32"/>
                  <a:pt x="f21" y="f41"/>
                  <a:pt x="f20" y="f42"/>
                </a:cubicBezTo>
                <a:cubicBezTo>
                  <a:pt x="f43" y="f32"/>
                  <a:pt x="f44" y="f42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0" y="f51"/>
                  <a:pt x="f52" y="f53"/>
                  <a:pt x="f52" y="f53"/>
                </a:cubicBezTo>
                <a:cubicBezTo>
                  <a:pt x="f6" y="f54"/>
                  <a:pt x="f10" y="f55"/>
                  <a:pt x="f46" y="f56"/>
                </a:cubicBezTo>
                <a:cubicBezTo>
                  <a:pt x="f57" y="f58"/>
                  <a:pt x="f11" y="f59"/>
                  <a:pt x="f60" y="f59"/>
                </a:cubicBezTo>
                <a:cubicBezTo>
                  <a:pt x="f61" y="f59"/>
                  <a:pt x="f38" y="f62"/>
                  <a:pt x="f63" y="f64"/>
                </a:cubicBezTo>
                <a:cubicBezTo>
                  <a:pt x="f36" y="f65"/>
                  <a:pt x="f33" y="f5"/>
                  <a:pt x="f30" y="f66"/>
                </a:cubicBezTo>
                <a:cubicBezTo>
                  <a:pt x="f67" y="f64"/>
                  <a:pt x="f68" y="f69"/>
                  <a:pt x="f70" y="f71"/>
                </a:cubicBezTo>
                <a:cubicBezTo>
                  <a:pt x="f42" y="f72"/>
                  <a:pt x="f73" y="f74"/>
                  <a:pt x="f75" y="f76"/>
                </a:cubicBezTo>
                <a:cubicBezTo>
                  <a:pt x="f77" y="f78"/>
                  <a:pt x="f79" y="f51"/>
                  <a:pt x="f80" y="f73"/>
                </a:cubicBezTo>
                <a:cubicBezTo>
                  <a:pt x="f80" y="f81"/>
                  <a:pt x="f80" y="f82"/>
                  <a:pt x="f83" y="f41"/>
                </a:cubicBezTo>
                <a:cubicBezTo>
                  <a:pt x="f84" y="f85"/>
                  <a:pt x="f56" y="f38"/>
                  <a:pt x="f86" y="f8"/>
                </a:cubicBezTo>
                <a:cubicBezTo>
                  <a:pt x="f5" y="f16"/>
                  <a:pt x="f65" y="f52"/>
                  <a:pt x="f86" y="f12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6" y="f97"/>
                </a:cubicBezTo>
                <a:cubicBezTo>
                  <a:pt x="f78" y="f98"/>
                  <a:pt x="f78" y="f99"/>
                  <a:pt x="f80" y="f100"/>
                </a:cubicBezTo>
                <a:cubicBezTo>
                  <a:pt x="f101" y="f102"/>
                  <a:pt x="f54" y="f103"/>
                  <a:pt x="f104" y="f105"/>
                </a:cubicBezTo>
                <a:cubicBezTo>
                  <a:pt x="f106" y="f107"/>
                  <a:pt x="f106" y="f108"/>
                  <a:pt x="f106" y="f109"/>
                </a:cubicBezTo>
                <a:cubicBezTo>
                  <a:pt x="f106" y="f110"/>
                  <a:pt x="f106" y="f111"/>
                  <a:pt x="f106" y="f112"/>
                </a:cubicBezTo>
                <a:cubicBezTo>
                  <a:pt x="f101" y="f113"/>
                  <a:pt x="f114" y="f7"/>
                  <a:pt x="f80" y="f115"/>
                </a:cubicBezTo>
                <a:cubicBezTo>
                  <a:pt x="f49" y="f115"/>
                  <a:pt x="f45" y="f115"/>
                  <a:pt x="f116" y="f115"/>
                </a:cubicBezTo>
                <a:cubicBezTo>
                  <a:pt x="f25" y="f115"/>
                  <a:pt x="f117" y="f115"/>
                  <a:pt x="f22" y="f115"/>
                </a:cubicBezTo>
                <a:cubicBezTo>
                  <a:pt x="f118" y="f7"/>
                  <a:pt x="f15" y="f119"/>
                  <a:pt x="f21" y="f120"/>
                </a:cubicBezTo>
                <a:cubicBezTo>
                  <a:pt x="f121" y="f110"/>
                  <a:pt x="f60" y="f122"/>
                  <a:pt x="f60" y="f123"/>
                </a:cubicBezTo>
                <a:cubicBezTo>
                  <a:pt x="f60" y="f124"/>
                  <a:pt x="f20" y="f125"/>
                  <a:pt x="f126" y="f127"/>
                </a:cubicBezTo>
                <a:cubicBezTo>
                  <a:pt x="f128" y="f129"/>
                  <a:pt x="f130" y="f131"/>
                  <a:pt x="f130" y="f132"/>
                </a:cubicBezTo>
                <a:cubicBezTo>
                  <a:pt x="f130" y="f133"/>
                  <a:pt x="f134" y="f135"/>
                  <a:pt x="f8" y="f6"/>
                </a:cubicBezTo>
                <a:close/>
                <a:moveTo>
                  <a:pt x="f136" y="f90"/>
                </a:moveTo>
                <a:cubicBezTo>
                  <a:pt x="f137" y="f138"/>
                  <a:pt x="f53" y="f139"/>
                  <a:pt x="f78" y="f140"/>
                </a:cubicBezTo>
                <a:cubicBezTo>
                  <a:pt x="f141" y="f142"/>
                  <a:pt x="f93" y="f143"/>
                  <a:pt x="f144" y="f52"/>
                </a:cubicBezTo>
                <a:cubicBezTo>
                  <a:pt x="f144" y="f14"/>
                  <a:pt x="f145" y="f146"/>
                  <a:pt x="f147" y="f16"/>
                </a:cubicBezTo>
                <a:cubicBezTo>
                  <a:pt x="f148" y="f149"/>
                  <a:pt x="f150" y="f20"/>
                  <a:pt x="f79" y="f151"/>
                </a:cubicBezTo>
                <a:cubicBezTo>
                  <a:pt x="f136" y="f48"/>
                  <a:pt x="f152" y="f153"/>
                  <a:pt x="f136" y="f90"/>
                </a:cubicBezTo>
                <a:close/>
                <a:moveTo>
                  <a:pt x="f27" y="f80"/>
                </a:moveTo>
                <a:cubicBezTo>
                  <a:pt x="f154" y="f155"/>
                  <a:pt x="f156" y="f147"/>
                  <a:pt x="f157" y="f158"/>
                </a:cubicBezTo>
                <a:cubicBezTo>
                  <a:pt x="f28" y="f159"/>
                  <a:pt x="f160" y="f59"/>
                  <a:pt x="f161" y="f56"/>
                </a:cubicBezTo>
                <a:cubicBezTo>
                  <a:pt x="f160" y="f162"/>
                  <a:pt x="f28" y="f163"/>
                  <a:pt x="f30" y="f93"/>
                </a:cubicBezTo>
                <a:cubicBezTo>
                  <a:pt x="f25" y="f155"/>
                  <a:pt x="f164" y="f106"/>
                  <a:pt x="f27" y="f80"/>
                </a:cubicBezTo>
                <a:close/>
              </a:path>
            </a:pathLst>
          </a:cu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6" name="AutoShape 7">
            <a:extLst>
              <a:ext uri="{FF2B5EF4-FFF2-40B4-BE49-F238E27FC236}">
                <a16:creationId xmlns:a16="http://schemas.microsoft.com/office/drawing/2014/main" id="{C901FC9C-E26D-4E7A-B135-20728243127E}"/>
              </a:ext>
            </a:extLst>
          </p:cNvPr>
          <p:cNvSpPr/>
          <p:nvPr/>
        </p:nvSpPr>
        <p:spPr>
          <a:xfrm>
            <a:off x="3070344" y="2096792"/>
            <a:ext cx="1495428" cy="1268409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B1631065-00D5-4818-A941-37024B39B0E3}"/>
              </a:ext>
            </a:extLst>
          </p:cNvPr>
          <p:cNvSpPr/>
          <p:nvPr/>
        </p:nvSpPr>
        <p:spPr>
          <a:xfrm>
            <a:off x="3070344" y="2096792"/>
            <a:ext cx="1484308" cy="12573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"/>
              <a:gd name="f7" fmla="val 113"/>
              <a:gd name="f8" fmla="val 67"/>
              <a:gd name="f9" fmla="val 50"/>
              <a:gd name="f10" fmla="val 34"/>
              <a:gd name="f11" fmla="val 18"/>
              <a:gd name="f12" fmla="val 6"/>
              <a:gd name="f13" fmla="val 107"/>
              <a:gd name="f14" fmla="val 96"/>
              <a:gd name="f15" fmla="val 69"/>
              <a:gd name="f16" fmla="val 43"/>
              <a:gd name="f17" fmla="val 17"/>
              <a:gd name="f18" fmla="val 51"/>
              <a:gd name="f19" fmla="val 84"/>
              <a:gd name="f20" fmla="val 118"/>
              <a:gd name="f21" fmla="val 128"/>
              <a:gd name="f22" fmla="val 16"/>
              <a:gd name="f23" fmla="val 70"/>
              <a:gd name="f24" fmla="val 97"/>
              <a:gd name="f25" fmla="val 101"/>
              <a:gd name="f26" fmla="+- 0 0 -90"/>
              <a:gd name="f27" fmla="*/ f3 1 134"/>
              <a:gd name="f28" fmla="*/ f4 1 113"/>
              <a:gd name="f29" fmla="val f5"/>
              <a:gd name="f30" fmla="val f6"/>
              <a:gd name="f31" fmla="val f7"/>
              <a:gd name="f32" fmla="*/ f26 f0 1"/>
              <a:gd name="f33" fmla="+- f31 0 f29"/>
              <a:gd name="f34" fmla="+- f30 0 f29"/>
              <a:gd name="f35" fmla="*/ f32 1 f2"/>
              <a:gd name="f36" fmla="*/ f34 1 134"/>
              <a:gd name="f37" fmla="*/ f33 1 113"/>
              <a:gd name="f38" fmla="*/ 67 f34 1"/>
              <a:gd name="f39" fmla="*/ 113 f33 1"/>
              <a:gd name="f40" fmla="*/ 18 f34 1"/>
              <a:gd name="f41" fmla="*/ 0 f34 1"/>
              <a:gd name="f42" fmla="*/ 96 f33 1"/>
              <a:gd name="f43" fmla="*/ 17 f33 1"/>
              <a:gd name="f44" fmla="*/ 17 f34 1"/>
              <a:gd name="f45" fmla="*/ 0 f33 1"/>
              <a:gd name="f46" fmla="*/ 118 f34 1"/>
              <a:gd name="f47" fmla="*/ 134 f34 1"/>
              <a:gd name="f48" fmla="*/ 16 f33 1"/>
              <a:gd name="f49" fmla="*/ 97 f33 1"/>
              <a:gd name="f50" fmla="+- f35 0 f1"/>
              <a:gd name="f51" fmla="*/ f38 1 134"/>
              <a:gd name="f52" fmla="*/ f39 1 113"/>
              <a:gd name="f53" fmla="*/ f40 1 134"/>
              <a:gd name="f54" fmla="*/ f41 1 134"/>
              <a:gd name="f55" fmla="*/ f42 1 113"/>
              <a:gd name="f56" fmla="*/ f43 1 113"/>
              <a:gd name="f57" fmla="*/ f44 1 134"/>
              <a:gd name="f58" fmla="*/ f45 1 113"/>
              <a:gd name="f59" fmla="*/ f46 1 134"/>
              <a:gd name="f60" fmla="*/ f47 1 134"/>
              <a:gd name="f61" fmla="*/ f48 1 113"/>
              <a:gd name="f62" fmla="*/ f49 1 113"/>
              <a:gd name="f63" fmla="*/ 0 1 f36"/>
              <a:gd name="f64" fmla="*/ f30 1 f36"/>
              <a:gd name="f65" fmla="*/ 0 1 f37"/>
              <a:gd name="f66" fmla="*/ f31 1 f37"/>
              <a:gd name="f67" fmla="*/ f51 1 f36"/>
              <a:gd name="f68" fmla="*/ f52 1 f37"/>
              <a:gd name="f69" fmla="*/ f53 1 f36"/>
              <a:gd name="f70" fmla="*/ f54 1 f36"/>
              <a:gd name="f71" fmla="*/ f55 1 f37"/>
              <a:gd name="f72" fmla="*/ f56 1 f37"/>
              <a:gd name="f73" fmla="*/ f57 1 f36"/>
              <a:gd name="f74" fmla="*/ f58 1 f37"/>
              <a:gd name="f75" fmla="*/ f59 1 f36"/>
              <a:gd name="f76" fmla="*/ f60 1 f36"/>
              <a:gd name="f77" fmla="*/ f61 1 f37"/>
              <a:gd name="f78" fmla="*/ f62 1 f37"/>
              <a:gd name="f79" fmla="*/ f63 f27 1"/>
              <a:gd name="f80" fmla="*/ f64 f27 1"/>
              <a:gd name="f81" fmla="*/ f66 f28 1"/>
              <a:gd name="f82" fmla="*/ f65 f28 1"/>
              <a:gd name="f83" fmla="*/ f67 f27 1"/>
              <a:gd name="f84" fmla="*/ f68 f28 1"/>
              <a:gd name="f85" fmla="*/ f69 f27 1"/>
              <a:gd name="f86" fmla="*/ f70 f27 1"/>
              <a:gd name="f87" fmla="*/ f71 f28 1"/>
              <a:gd name="f88" fmla="*/ f72 f28 1"/>
              <a:gd name="f89" fmla="*/ f73 f27 1"/>
              <a:gd name="f90" fmla="*/ f74 f28 1"/>
              <a:gd name="f91" fmla="*/ f75 f27 1"/>
              <a:gd name="f92" fmla="*/ f76 f27 1"/>
              <a:gd name="f93" fmla="*/ f77 f28 1"/>
              <a:gd name="f94" fmla="*/ f78 f2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0">
                <a:pos x="f83" y="f84"/>
              </a:cxn>
              <a:cxn ang="f50">
                <a:pos x="f85" y="f84"/>
              </a:cxn>
              <a:cxn ang="f50">
                <a:pos x="f86" y="f87"/>
              </a:cxn>
              <a:cxn ang="f50">
                <a:pos x="f86" y="f88"/>
              </a:cxn>
              <a:cxn ang="f50">
                <a:pos x="f89" y="f90"/>
              </a:cxn>
              <a:cxn ang="f50">
                <a:pos x="f91" y="f90"/>
              </a:cxn>
              <a:cxn ang="f50">
                <a:pos x="f92" y="f93"/>
              </a:cxn>
              <a:cxn ang="f50">
                <a:pos x="f92" y="f94"/>
              </a:cxn>
              <a:cxn ang="f50">
                <a:pos x="f91" y="f84"/>
              </a:cxn>
              <a:cxn ang="f50">
                <a:pos x="f83" y="f84"/>
              </a:cxn>
              <a:cxn ang="f50">
                <a:pos x="f83" y="f84"/>
              </a:cxn>
            </a:cxnLst>
            <a:rect l="f79" t="f82" r="f80" b="f81"/>
            <a:pathLst>
              <a:path w="134" h="113">
                <a:moveTo>
                  <a:pt x="f8" y="f7"/>
                </a:moveTo>
                <a:cubicBezTo>
                  <a:pt x="f9" y="f7"/>
                  <a:pt x="f10" y="f7"/>
                  <a:pt x="f11" y="f7"/>
                </a:cubicBezTo>
                <a:cubicBezTo>
                  <a:pt x="f12" y="f7"/>
                  <a:pt x="f5" y="f13"/>
                  <a:pt x="f5" y="f14"/>
                </a:cubicBezTo>
                <a:cubicBezTo>
                  <a:pt x="f5" y="f15"/>
                  <a:pt x="f5" y="f16"/>
                  <a:pt x="f5" y="f17"/>
                </a:cubicBezTo>
                <a:cubicBezTo>
                  <a:pt x="f5" y="f12"/>
                  <a:pt x="f12" y="f5"/>
                  <a:pt x="f17" y="f5"/>
                </a:cubicBezTo>
                <a:cubicBezTo>
                  <a:pt x="f18" y="f5"/>
                  <a:pt x="f19" y="f5"/>
                  <a:pt x="f20" y="f5"/>
                </a:cubicBezTo>
                <a:cubicBezTo>
                  <a:pt x="f21" y="f5"/>
                  <a:pt x="f6" y="f12"/>
                  <a:pt x="f6" y="f22"/>
                </a:cubicBezTo>
                <a:cubicBezTo>
                  <a:pt x="f6" y="f16"/>
                  <a:pt x="f6" y="f23"/>
                  <a:pt x="f6" y="f24"/>
                </a:cubicBezTo>
                <a:cubicBezTo>
                  <a:pt x="f6" y="f13"/>
                  <a:pt x="f21" y="f7"/>
                  <a:pt x="f20" y="f7"/>
                </a:cubicBezTo>
                <a:cubicBezTo>
                  <a:pt x="f25" y="f7"/>
                  <a:pt x="f19" y="f7"/>
                  <a:pt x="f8" y="f7"/>
                </a:cubicBezTo>
                <a:cubicBezTo>
                  <a:pt x="f8" y="f7"/>
                  <a:pt x="f8" y="f7"/>
                  <a:pt x="f8" y="f7"/>
                </a:cubicBezTo>
                <a:close/>
              </a:path>
            </a:pathLst>
          </a:cu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2B2FE944-A89E-4CD2-BB6E-359E7EE9281F}"/>
              </a:ext>
            </a:extLst>
          </p:cNvPr>
          <p:cNvSpPr/>
          <p:nvPr/>
        </p:nvSpPr>
        <p:spPr>
          <a:xfrm>
            <a:off x="3148132" y="2174580"/>
            <a:ext cx="1328742" cy="110172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0"/>
              <a:gd name="f7" fmla="val 99"/>
              <a:gd name="f8" fmla="val 60"/>
              <a:gd name="f9" fmla="val 77"/>
              <a:gd name="f10" fmla="val 93"/>
              <a:gd name="f11" fmla="val 109"/>
              <a:gd name="f12" fmla="val 118"/>
              <a:gd name="f13" fmla="val 3"/>
              <a:gd name="f14" fmla="val 11"/>
              <a:gd name="f15" fmla="val 37"/>
              <a:gd name="f16" fmla="val 62"/>
              <a:gd name="f17" fmla="val 88"/>
              <a:gd name="f18" fmla="val 97"/>
              <a:gd name="f19" fmla="val 76"/>
              <a:gd name="f20" fmla="val 44"/>
              <a:gd name="f21" fmla="val 2"/>
              <a:gd name="f22" fmla="val 12"/>
              <a:gd name="f23" fmla="val 28"/>
              <a:gd name="f24" fmla="+- 0 0 -90"/>
              <a:gd name="f25" fmla="*/ f3 1 120"/>
              <a:gd name="f26" fmla="*/ f4 1 99"/>
              <a:gd name="f27" fmla="val f5"/>
              <a:gd name="f28" fmla="val f6"/>
              <a:gd name="f29" fmla="val f7"/>
              <a:gd name="f30" fmla="*/ f24 f0 1"/>
              <a:gd name="f31" fmla="+- f29 0 f27"/>
              <a:gd name="f32" fmla="+- f28 0 f27"/>
              <a:gd name="f33" fmla="*/ f30 1 f2"/>
              <a:gd name="f34" fmla="*/ f32 1 120"/>
              <a:gd name="f35" fmla="*/ f31 1 99"/>
              <a:gd name="f36" fmla="*/ 60 f32 1"/>
              <a:gd name="f37" fmla="*/ 0 f31 1"/>
              <a:gd name="f38" fmla="*/ 109 f32 1"/>
              <a:gd name="f39" fmla="*/ 120 f32 1"/>
              <a:gd name="f40" fmla="*/ 11 f31 1"/>
              <a:gd name="f41" fmla="*/ 88 f31 1"/>
              <a:gd name="f42" fmla="*/ 99 f31 1"/>
              <a:gd name="f43" fmla="*/ 11 f32 1"/>
              <a:gd name="f44" fmla="*/ 0 f32 1"/>
              <a:gd name="f45" fmla="*/ 12 f32 1"/>
              <a:gd name="f46" fmla="+- f33 0 f1"/>
              <a:gd name="f47" fmla="*/ f36 1 120"/>
              <a:gd name="f48" fmla="*/ f37 1 99"/>
              <a:gd name="f49" fmla="*/ f38 1 120"/>
              <a:gd name="f50" fmla="*/ f39 1 120"/>
              <a:gd name="f51" fmla="*/ f40 1 99"/>
              <a:gd name="f52" fmla="*/ f41 1 99"/>
              <a:gd name="f53" fmla="*/ f42 1 99"/>
              <a:gd name="f54" fmla="*/ f43 1 120"/>
              <a:gd name="f55" fmla="*/ f44 1 120"/>
              <a:gd name="f56" fmla="*/ f45 1 120"/>
              <a:gd name="f57" fmla="*/ 0 1 f34"/>
              <a:gd name="f58" fmla="*/ f28 1 f34"/>
              <a:gd name="f59" fmla="*/ 0 1 f35"/>
              <a:gd name="f60" fmla="*/ f29 1 f35"/>
              <a:gd name="f61" fmla="*/ f47 1 f34"/>
              <a:gd name="f62" fmla="*/ f48 1 f35"/>
              <a:gd name="f63" fmla="*/ f49 1 f34"/>
              <a:gd name="f64" fmla="*/ f50 1 f34"/>
              <a:gd name="f65" fmla="*/ f51 1 f35"/>
              <a:gd name="f66" fmla="*/ f52 1 f35"/>
              <a:gd name="f67" fmla="*/ f53 1 f35"/>
              <a:gd name="f68" fmla="*/ f54 1 f34"/>
              <a:gd name="f69" fmla="*/ f55 1 f34"/>
              <a:gd name="f70" fmla="*/ f56 1 f34"/>
              <a:gd name="f71" fmla="*/ f57 f25 1"/>
              <a:gd name="f72" fmla="*/ f58 f25 1"/>
              <a:gd name="f73" fmla="*/ f60 f26 1"/>
              <a:gd name="f74" fmla="*/ f59 f26 1"/>
              <a:gd name="f75" fmla="*/ f61 f25 1"/>
              <a:gd name="f76" fmla="*/ f62 f26 1"/>
              <a:gd name="f77" fmla="*/ f63 f25 1"/>
              <a:gd name="f78" fmla="*/ f64 f25 1"/>
              <a:gd name="f79" fmla="*/ f65 f26 1"/>
              <a:gd name="f80" fmla="*/ f66 f26 1"/>
              <a:gd name="f81" fmla="*/ f67 f26 1"/>
              <a:gd name="f82" fmla="*/ f68 f25 1"/>
              <a:gd name="f83" fmla="*/ f69 f25 1"/>
              <a:gd name="f84" fmla="*/ f70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6">
                <a:pos x="f75" y="f76"/>
              </a:cxn>
              <a:cxn ang="f46">
                <a:pos x="f77" y="f76"/>
              </a:cxn>
              <a:cxn ang="f46">
                <a:pos x="f78" y="f79"/>
              </a:cxn>
              <a:cxn ang="f46">
                <a:pos x="f78" y="f80"/>
              </a:cxn>
              <a:cxn ang="f46">
                <a:pos x="f77" y="f81"/>
              </a:cxn>
              <a:cxn ang="f46">
                <a:pos x="f82" y="f81"/>
              </a:cxn>
              <a:cxn ang="f46">
                <a:pos x="f83" y="f80"/>
              </a:cxn>
              <a:cxn ang="f46">
                <a:pos x="f83" y="f79"/>
              </a:cxn>
              <a:cxn ang="f46">
                <a:pos x="f84" y="f76"/>
              </a:cxn>
              <a:cxn ang="f46">
                <a:pos x="f75" y="f76"/>
              </a:cxn>
            </a:cxnLst>
            <a:rect l="f71" t="f74" r="f72" b="f73"/>
            <a:pathLst>
              <a:path w="120" h="99">
                <a:moveTo>
                  <a:pt x="f8" y="f5"/>
                </a:moveTo>
                <a:cubicBezTo>
                  <a:pt x="f9" y="f5"/>
                  <a:pt x="f10" y="f5"/>
                  <a:pt x="f11" y="f5"/>
                </a:cubicBezTo>
                <a:cubicBezTo>
                  <a:pt x="f12" y="f5"/>
                  <a:pt x="f6" y="f13"/>
                  <a:pt x="f6" y="f14"/>
                </a:cubicBezTo>
                <a:cubicBezTo>
                  <a:pt x="f6" y="f15"/>
                  <a:pt x="f6" y="f16"/>
                  <a:pt x="f6" y="f17"/>
                </a:cubicBezTo>
                <a:cubicBezTo>
                  <a:pt x="f6" y="f18"/>
                  <a:pt x="f12" y="f7"/>
                  <a:pt x="f11" y="f7"/>
                </a:cubicBezTo>
                <a:cubicBezTo>
                  <a:pt x="f19" y="f7"/>
                  <a:pt x="f20" y="f7"/>
                  <a:pt x="f14" y="f7"/>
                </a:cubicBezTo>
                <a:cubicBezTo>
                  <a:pt x="f13" y="f7"/>
                  <a:pt x="f5" y="f18"/>
                  <a:pt x="f5" y="f17"/>
                </a:cubicBezTo>
                <a:cubicBezTo>
                  <a:pt x="f5" y="f16"/>
                  <a:pt x="f5" y="f15"/>
                  <a:pt x="f5" y="f14"/>
                </a:cubicBezTo>
                <a:cubicBezTo>
                  <a:pt x="f5" y="f21"/>
                  <a:pt x="f13" y="f5"/>
                  <a:pt x="f22" y="f5"/>
                </a:cubicBezTo>
                <a:cubicBezTo>
                  <a:pt x="f23" y="f5"/>
                  <a:pt x="f20" y="f5"/>
                  <a:pt x="f8" y="f5"/>
                </a:cubicBezTo>
                <a:close/>
              </a:path>
            </a:pathLst>
          </a:custGeom>
          <a:solidFill>
            <a:srgbClr val="FDFEF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2CA25D3D-53C6-4435-B920-ECFEA0F0B081}"/>
              </a:ext>
            </a:extLst>
          </p:cNvPr>
          <p:cNvSpPr/>
          <p:nvPr/>
        </p:nvSpPr>
        <p:spPr>
          <a:xfrm>
            <a:off x="3192581" y="2330156"/>
            <a:ext cx="1239834" cy="61277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12"/>
              <a:gd name="f7" fmla="val 55"/>
              <a:gd name="f8" fmla="val 56"/>
              <a:gd name="f9" fmla="val 34"/>
              <a:gd name="f10" fmla="val 54"/>
              <a:gd name="f11" fmla="val 17"/>
              <a:gd name="f12" fmla="val 45"/>
              <a:gd name="f13" fmla="val 3"/>
              <a:gd name="f14" fmla="val 28"/>
              <a:gd name="f15" fmla="val 24"/>
              <a:gd name="f16" fmla="val 1"/>
              <a:gd name="f17" fmla="val 22"/>
              <a:gd name="f18" fmla="val 5"/>
              <a:gd name="f19" fmla="val 20"/>
              <a:gd name="f20" fmla="val 15"/>
              <a:gd name="f21" fmla="val 14"/>
              <a:gd name="f22" fmla="val 25"/>
              <a:gd name="f23" fmla="val 9"/>
              <a:gd name="f24" fmla="val 37"/>
              <a:gd name="f25" fmla="val 39"/>
              <a:gd name="f26" fmla="val 43"/>
              <a:gd name="f27" fmla="val 4"/>
              <a:gd name="f28" fmla="val 51"/>
              <a:gd name="f29" fmla="val 12"/>
              <a:gd name="f30" fmla="val 61"/>
              <a:gd name="f31" fmla="val 70"/>
              <a:gd name="f32" fmla="val 73"/>
              <a:gd name="f33" fmla="val 74"/>
              <a:gd name="f34" fmla="val 78"/>
              <a:gd name="f35" fmla="val 2"/>
              <a:gd name="f36" fmla="val 87"/>
              <a:gd name="f37" fmla="val 8"/>
              <a:gd name="f38" fmla="val 97"/>
              <a:gd name="f39" fmla="val 107"/>
              <a:gd name="f40" fmla="val 109"/>
              <a:gd name="f41" fmla="val 96"/>
              <a:gd name="f42" fmla="val 46"/>
              <a:gd name="f43" fmla="+- 0 0 -90"/>
              <a:gd name="f44" fmla="*/ f3 1 112"/>
              <a:gd name="f45" fmla="*/ f4 1 55"/>
              <a:gd name="f46" fmla="val f5"/>
              <a:gd name="f47" fmla="val f6"/>
              <a:gd name="f48" fmla="val f7"/>
              <a:gd name="f49" fmla="*/ f43 f0 1"/>
              <a:gd name="f50" fmla="+- f48 0 f46"/>
              <a:gd name="f51" fmla="+- f47 0 f46"/>
              <a:gd name="f52" fmla="*/ f49 1 f2"/>
              <a:gd name="f53" fmla="*/ f51 1 112"/>
              <a:gd name="f54" fmla="*/ f50 1 55"/>
              <a:gd name="f55" fmla="*/ 56 f51 1"/>
              <a:gd name="f56" fmla="*/ 55 f50 1"/>
              <a:gd name="f57" fmla="*/ 3 f51 1"/>
              <a:gd name="f58" fmla="*/ 28 f50 1"/>
              <a:gd name="f59" fmla="*/ 5 f51 1"/>
              <a:gd name="f60" fmla="*/ 20 f50 1"/>
              <a:gd name="f61" fmla="*/ 34 f51 1"/>
              <a:gd name="f62" fmla="*/ 3 f50 1"/>
              <a:gd name="f63" fmla="*/ 43 f51 1"/>
              <a:gd name="f64" fmla="*/ 4 f50 1"/>
              <a:gd name="f65" fmla="*/ 70 f51 1"/>
              <a:gd name="f66" fmla="*/ 78 f51 1"/>
              <a:gd name="f67" fmla="*/ 2 f50 1"/>
              <a:gd name="f68" fmla="*/ 107 f51 1"/>
              <a:gd name="f69" fmla="*/ 109 f51 1"/>
              <a:gd name="f70" fmla="+- f52 0 f1"/>
              <a:gd name="f71" fmla="*/ f55 1 112"/>
              <a:gd name="f72" fmla="*/ f56 1 55"/>
              <a:gd name="f73" fmla="*/ f57 1 112"/>
              <a:gd name="f74" fmla="*/ f58 1 55"/>
              <a:gd name="f75" fmla="*/ f59 1 112"/>
              <a:gd name="f76" fmla="*/ f60 1 55"/>
              <a:gd name="f77" fmla="*/ f61 1 112"/>
              <a:gd name="f78" fmla="*/ f62 1 55"/>
              <a:gd name="f79" fmla="*/ f63 1 112"/>
              <a:gd name="f80" fmla="*/ f64 1 55"/>
              <a:gd name="f81" fmla="*/ f65 1 112"/>
              <a:gd name="f82" fmla="*/ f66 1 112"/>
              <a:gd name="f83" fmla="*/ f67 1 55"/>
              <a:gd name="f84" fmla="*/ f68 1 112"/>
              <a:gd name="f85" fmla="*/ f69 1 112"/>
              <a:gd name="f86" fmla="*/ 0 1 f53"/>
              <a:gd name="f87" fmla="*/ f47 1 f53"/>
              <a:gd name="f88" fmla="*/ 0 1 f54"/>
              <a:gd name="f89" fmla="*/ f48 1 f54"/>
              <a:gd name="f90" fmla="*/ f71 1 f53"/>
              <a:gd name="f91" fmla="*/ f72 1 f54"/>
              <a:gd name="f92" fmla="*/ f73 1 f53"/>
              <a:gd name="f93" fmla="*/ f74 1 f54"/>
              <a:gd name="f94" fmla="*/ f75 1 f53"/>
              <a:gd name="f95" fmla="*/ f76 1 f54"/>
              <a:gd name="f96" fmla="*/ f77 1 f53"/>
              <a:gd name="f97" fmla="*/ f78 1 f54"/>
              <a:gd name="f98" fmla="*/ f79 1 f53"/>
              <a:gd name="f99" fmla="*/ f80 1 f54"/>
              <a:gd name="f100" fmla="*/ f81 1 f53"/>
              <a:gd name="f101" fmla="*/ f82 1 f53"/>
              <a:gd name="f102" fmla="*/ f83 1 f54"/>
              <a:gd name="f103" fmla="*/ f84 1 f53"/>
              <a:gd name="f104" fmla="*/ f85 1 f53"/>
              <a:gd name="f105" fmla="*/ f86 f44 1"/>
              <a:gd name="f106" fmla="*/ f87 f44 1"/>
              <a:gd name="f107" fmla="*/ f89 f45 1"/>
              <a:gd name="f108" fmla="*/ f88 f45 1"/>
              <a:gd name="f109" fmla="*/ f90 f44 1"/>
              <a:gd name="f110" fmla="*/ f91 f45 1"/>
              <a:gd name="f111" fmla="*/ f92 f44 1"/>
              <a:gd name="f112" fmla="*/ f93 f45 1"/>
              <a:gd name="f113" fmla="*/ f94 f44 1"/>
              <a:gd name="f114" fmla="*/ f95 f45 1"/>
              <a:gd name="f115" fmla="*/ f96 f44 1"/>
              <a:gd name="f116" fmla="*/ f97 f45 1"/>
              <a:gd name="f117" fmla="*/ f98 f44 1"/>
              <a:gd name="f118" fmla="*/ f99 f45 1"/>
              <a:gd name="f119" fmla="*/ f100 f44 1"/>
              <a:gd name="f120" fmla="*/ f101 f44 1"/>
              <a:gd name="f121" fmla="*/ f102 f45 1"/>
              <a:gd name="f122" fmla="*/ f103 f44 1"/>
              <a:gd name="f123" fmla="*/ f104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0">
                <a:pos x="f109" y="f110"/>
              </a:cxn>
              <a:cxn ang="f70">
                <a:pos x="f111" y="f112"/>
              </a:cxn>
              <a:cxn ang="f70">
                <a:pos x="f113" y="f114"/>
              </a:cxn>
              <a:cxn ang="f70">
                <a:pos x="f115" y="f116"/>
              </a:cxn>
              <a:cxn ang="f70">
                <a:pos x="f117" y="f118"/>
              </a:cxn>
              <a:cxn ang="f70">
                <a:pos x="f119" y="f116"/>
              </a:cxn>
              <a:cxn ang="f70">
                <a:pos x="f120" y="f121"/>
              </a:cxn>
              <a:cxn ang="f70">
                <a:pos x="f122" y="f114"/>
              </a:cxn>
              <a:cxn ang="f70">
                <a:pos x="f123" y="f112"/>
              </a:cxn>
              <a:cxn ang="f70">
                <a:pos x="f109" y="f110"/>
              </a:cxn>
            </a:cxnLst>
            <a:rect l="f105" t="f108" r="f106" b="f107"/>
            <a:pathLst>
              <a:path w="112" h="55">
                <a:moveTo>
                  <a:pt x="f8" y="f7"/>
                </a:moveTo>
                <a:cubicBezTo>
                  <a:pt x="f9" y="f10"/>
                  <a:pt x="f11" y="f12"/>
                  <a:pt x="f13" y="f14"/>
                </a:cubicBezTo>
                <a:cubicBezTo>
                  <a:pt x="f5" y="f15"/>
                  <a:pt x="f16" y="f17"/>
                  <a:pt x="f18" y="f19"/>
                </a:cubicBezTo>
                <a:cubicBezTo>
                  <a:pt x="f20" y="f21"/>
                  <a:pt x="f22" y="f23"/>
                  <a:pt x="f9" y="f13"/>
                </a:cubicBezTo>
                <a:cubicBezTo>
                  <a:pt x="f24" y="f16"/>
                  <a:pt x="f25" y="f5"/>
                  <a:pt x="f26" y="f27"/>
                </a:cubicBezTo>
                <a:cubicBezTo>
                  <a:pt x="f28" y="f29"/>
                  <a:pt x="f30" y="f29"/>
                  <a:pt x="f31" y="f13"/>
                </a:cubicBezTo>
                <a:cubicBezTo>
                  <a:pt x="f32" y="f16"/>
                  <a:pt x="f33" y="f16"/>
                  <a:pt x="f34" y="f35"/>
                </a:cubicBezTo>
                <a:cubicBezTo>
                  <a:pt x="f36" y="f37"/>
                  <a:pt x="f38" y="f21"/>
                  <a:pt x="f39" y="f19"/>
                </a:cubicBezTo>
                <a:cubicBezTo>
                  <a:pt x="f6" y="f17"/>
                  <a:pt x="f6" y="f15"/>
                  <a:pt x="f40" y="f14"/>
                </a:cubicBezTo>
                <a:cubicBezTo>
                  <a:pt x="f41" y="f42"/>
                  <a:pt x="f34" y="f10"/>
                  <a:pt x="f8" y="f7"/>
                </a:cubicBezTo>
                <a:close/>
              </a:path>
            </a:pathLst>
          </a:cu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43BD8B72-B93B-416E-B2F5-EFDC365D5B8C}"/>
              </a:ext>
            </a:extLst>
          </p:cNvPr>
          <p:cNvSpPr/>
          <p:nvPr/>
        </p:nvSpPr>
        <p:spPr>
          <a:xfrm>
            <a:off x="3214810" y="3087389"/>
            <a:ext cx="1173166" cy="13334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6"/>
              <a:gd name="f7" fmla="val 12"/>
              <a:gd name="f8" fmla="val 53"/>
              <a:gd name="f9" fmla="val 68"/>
              <a:gd name="f10" fmla="val 83"/>
              <a:gd name="f11" fmla="val 98"/>
              <a:gd name="f12" fmla="val 102"/>
              <a:gd name="f13" fmla="val 1"/>
              <a:gd name="f14" fmla="val 6"/>
              <a:gd name="f15" fmla="val 11"/>
              <a:gd name="f16" fmla="val 38"/>
              <a:gd name="f17" fmla="val 8"/>
              <a:gd name="f18" fmla="val 4"/>
              <a:gd name="f19" fmla="val 23"/>
              <a:gd name="f20" fmla="+- 0 0 -90"/>
              <a:gd name="f21" fmla="*/ f3 1 106"/>
              <a:gd name="f22" fmla="*/ f4 1 12"/>
              <a:gd name="f23" fmla="val f5"/>
              <a:gd name="f24" fmla="val f6"/>
              <a:gd name="f25" fmla="val f7"/>
              <a:gd name="f26" fmla="*/ f20 f0 1"/>
              <a:gd name="f27" fmla="+- f25 0 f23"/>
              <a:gd name="f28" fmla="+- f24 0 f23"/>
              <a:gd name="f29" fmla="*/ f26 1 f2"/>
              <a:gd name="f30" fmla="*/ f28 1 106"/>
              <a:gd name="f31" fmla="*/ f27 1 12"/>
              <a:gd name="f32" fmla="*/ 53 f28 1"/>
              <a:gd name="f33" fmla="*/ 0 f27 1"/>
              <a:gd name="f34" fmla="*/ 98 f28 1"/>
              <a:gd name="f35" fmla="*/ 106 f28 1"/>
              <a:gd name="f36" fmla="*/ 6 f27 1"/>
              <a:gd name="f37" fmla="*/ 11 f27 1"/>
              <a:gd name="f38" fmla="*/ 8 f28 1"/>
              <a:gd name="f39" fmla="*/ 0 f28 1"/>
              <a:gd name="f40" fmla="+- f29 0 f1"/>
              <a:gd name="f41" fmla="*/ f32 1 106"/>
              <a:gd name="f42" fmla="*/ f33 1 12"/>
              <a:gd name="f43" fmla="*/ f34 1 106"/>
              <a:gd name="f44" fmla="*/ f35 1 106"/>
              <a:gd name="f45" fmla="*/ f36 1 12"/>
              <a:gd name="f46" fmla="*/ f37 1 12"/>
              <a:gd name="f47" fmla="*/ f38 1 106"/>
              <a:gd name="f48" fmla="*/ f39 1 106"/>
              <a:gd name="f49" fmla="*/ 0 1 f30"/>
              <a:gd name="f50" fmla="*/ f24 1 f30"/>
              <a:gd name="f51" fmla="*/ 0 1 f31"/>
              <a:gd name="f52" fmla="*/ f25 1 f31"/>
              <a:gd name="f53" fmla="*/ f41 1 f30"/>
              <a:gd name="f54" fmla="*/ f42 1 f31"/>
              <a:gd name="f55" fmla="*/ f43 1 f30"/>
              <a:gd name="f56" fmla="*/ f44 1 f30"/>
              <a:gd name="f57" fmla="*/ f45 1 f31"/>
              <a:gd name="f58" fmla="*/ f46 1 f31"/>
              <a:gd name="f59" fmla="*/ f47 1 f30"/>
              <a:gd name="f60" fmla="*/ f48 1 f30"/>
              <a:gd name="f61" fmla="*/ f49 f21 1"/>
              <a:gd name="f62" fmla="*/ f50 f21 1"/>
              <a:gd name="f63" fmla="*/ f52 f22 1"/>
              <a:gd name="f64" fmla="*/ f51 f22 1"/>
              <a:gd name="f65" fmla="*/ f53 f21 1"/>
              <a:gd name="f66" fmla="*/ f54 f22 1"/>
              <a:gd name="f67" fmla="*/ f55 f21 1"/>
              <a:gd name="f68" fmla="*/ f56 f21 1"/>
              <a:gd name="f69" fmla="*/ f57 f22 1"/>
              <a:gd name="f70" fmla="*/ f58 f22 1"/>
              <a:gd name="f71" fmla="*/ f59 f21 1"/>
              <a:gd name="f72" fmla="*/ f60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0">
                <a:pos x="f65" y="f66"/>
              </a:cxn>
              <a:cxn ang="f40">
                <a:pos x="f67" y="f66"/>
              </a:cxn>
              <a:cxn ang="f40">
                <a:pos x="f68" y="f69"/>
              </a:cxn>
              <a:cxn ang="f40">
                <a:pos x="f67" y="f70"/>
              </a:cxn>
              <a:cxn ang="f40">
                <a:pos x="f71" y="f70"/>
              </a:cxn>
              <a:cxn ang="f40">
                <a:pos x="f72" y="f69"/>
              </a:cxn>
              <a:cxn ang="f40">
                <a:pos x="f71" y="f66"/>
              </a:cxn>
              <a:cxn ang="f40">
                <a:pos x="f65" y="f66"/>
              </a:cxn>
            </a:cxnLst>
            <a:rect l="f61" t="f64" r="f62" b="f63"/>
            <a:pathLst>
              <a:path w="106" h="12">
                <a:moveTo>
                  <a:pt x="f8" y="f5"/>
                </a:moveTo>
                <a:cubicBezTo>
                  <a:pt x="f9" y="f5"/>
                  <a:pt x="f10" y="f5"/>
                  <a:pt x="f11" y="f5"/>
                </a:cubicBezTo>
                <a:cubicBezTo>
                  <a:pt x="f12" y="f5"/>
                  <a:pt x="f6" y="f13"/>
                  <a:pt x="f6" y="f14"/>
                </a:cubicBezTo>
                <a:cubicBezTo>
                  <a:pt x="f6" y="f15"/>
                  <a:pt x="f12" y="f7"/>
                  <a:pt x="f11" y="f15"/>
                </a:cubicBezTo>
                <a:cubicBezTo>
                  <a:pt x="f9" y="f15"/>
                  <a:pt x="f16" y="f15"/>
                  <a:pt x="f17" y="f15"/>
                </a:cubicBezTo>
                <a:cubicBezTo>
                  <a:pt x="f18" y="f7"/>
                  <a:pt x="f5" y="f15"/>
                  <a:pt x="f5" y="f14"/>
                </a:cubicBezTo>
                <a:cubicBezTo>
                  <a:pt x="f5" y="f13"/>
                  <a:pt x="f18" y="f5"/>
                  <a:pt x="f17" y="f5"/>
                </a:cubicBezTo>
                <a:cubicBezTo>
                  <a:pt x="f19" y="f5"/>
                  <a:pt x="f16" y="f5"/>
                  <a:pt x="f8" y="f5"/>
                </a:cubicBezTo>
                <a:close/>
              </a:path>
            </a:pathLst>
          </a:cu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F1B29ECB-D594-42C6-B745-F2B89E6AB6F6}"/>
              </a:ext>
            </a:extLst>
          </p:cNvPr>
          <p:cNvSpPr/>
          <p:nvPr/>
        </p:nvSpPr>
        <p:spPr>
          <a:xfrm>
            <a:off x="3491032" y="2441283"/>
            <a:ext cx="609603" cy="40164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5"/>
              <a:gd name="f7" fmla="val 36"/>
              <a:gd name="f8" fmla="val 24"/>
              <a:gd name="f9" fmla="val 19"/>
              <a:gd name="f10" fmla="val 26"/>
              <a:gd name="f11" fmla="val 16"/>
              <a:gd name="f12" fmla="val 12"/>
              <a:gd name="f13" fmla="val 27"/>
              <a:gd name="f14" fmla="val 11"/>
              <a:gd name="f15" fmla="val 31"/>
              <a:gd name="f16" fmla="val 10"/>
              <a:gd name="f17" fmla="val 30"/>
              <a:gd name="f18" fmla="val 15"/>
              <a:gd name="f19" fmla="val 33"/>
              <a:gd name="f20" fmla="val 17"/>
              <a:gd name="f21" fmla="val 8"/>
              <a:gd name="f22" fmla="val 41"/>
              <a:gd name="f23" fmla="val 42"/>
              <a:gd name="f24" fmla="val 7"/>
              <a:gd name="f25" fmla="val 43"/>
              <a:gd name="f26" fmla="val 6"/>
              <a:gd name="f27" fmla="val 4"/>
              <a:gd name="f28" fmla="val 2"/>
              <a:gd name="f29" fmla="val 46"/>
              <a:gd name="f30" fmla="val 48"/>
              <a:gd name="f31" fmla="val 1"/>
              <a:gd name="f32" fmla="val 50"/>
              <a:gd name="f33" fmla="val 3"/>
              <a:gd name="f34" fmla="val 49"/>
              <a:gd name="f35" fmla="val 5"/>
              <a:gd name="f36" fmla="val 9"/>
              <a:gd name="f37" fmla="val 54"/>
              <a:gd name="f38" fmla="val 20"/>
              <a:gd name="f39" fmla="val 51"/>
              <a:gd name="f40" fmla="val 25"/>
              <a:gd name="f41" fmla="val 47"/>
              <a:gd name="f42" fmla="val 32"/>
              <a:gd name="f43" fmla="val 35"/>
              <a:gd name="f44" fmla="val 29"/>
              <a:gd name="f45" fmla="val 14"/>
              <a:gd name="f46" fmla="+- 0 0 -90"/>
              <a:gd name="f47" fmla="*/ f3 1 55"/>
              <a:gd name="f48" fmla="*/ f4 1 36"/>
              <a:gd name="f49" fmla="val f5"/>
              <a:gd name="f50" fmla="val f6"/>
              <a:gd name="f51" fmla="val f7"/>
              <a:gd name="f52" fmla="*/ f46 f0 1"/>
              <a:gd name="f53" fmla="+- f51 0 f49"/>
              <a:gd name="f54" fmla="+- f50 0 f49"/>
              <a:gd name="f55" fmla="*/ f52 1 f2"/>
              <a:gd name="f56" fmla="*/ f54 1 55"/>
              <a:gd name="f57" fmla="*/ f53 1 36"/>
              <a:gd name="f58" fmla="*/ 24 f54 1"/>
              <a:gd name="f59" fmla="*/ 19 f53 1"/>
              <a:gd name="f60" fmla="*/ 27 f54 1"/>
              <a:gd name="f61" fmla="*/ 11 f53 1"/>
              <a:gd name="f62" fmla="*/ 33 f54 1"/>
              <a:gd name="f63" fmla="*/ 17 f53 1"/>
              <a:gd name="f64" fmla="*/ 41 f54 1"/>
              <a:gd name="f65" fmla="*/ 8 f53 1"/>
              <a:gd name="f66" fmla="*/ 43 f54 1"/>
              <a:gd name="f67" fmla="*/ 4 f53 1"/>
              <a:gd name="f68" fmla="*/ 46 f54 1"/>
              <a:gd name="f69" fmla="*/ 0 f53 1"/>
              <a:gd name="f70" fmla="*/ 49 f54 1"/>
              <a:gd name="f71" fmla="*/ 5 f53 1"/>
              <a:gd name="f72" fmla="*/ 51 f54 1"/>
              <a:gd name="f73" fmla="*/ 25 f53 1"/>
              <a:gd name="f74" fmla="*/ 35 f54 1"/>
              <a:gd name="f75" fmla="*/ 35 f53 1"/>
              <a:gd name="f76" fmla="*/ 7 f54 1"/>
              <a:gd name="f77" fmla="*/ 29 f53 1"/>
              <a:gd name="f78" fmla="*/ 0 f54 1"/>
              <a:gd name="f79" fmla="*/ 9 f54 1"/>
              <a:gd name="f80" fmla="*/ 9 f53 1"/>
              <a:gd name="f81" fmla="+- f55 0 f1"/>
              <a:gd name="f82" fmla="*/ f58 1 55"/>
              <a:gd name="f83" fmla="*/ f59 1 36"/>
              <a:gd name="f84" fmla="*/ f60 1 55"/>
              <a:gd name="f85" fmla="*/ f61 1 36"/>
              <a:gd name="f86" fmla="*/ f62 1 55"/>
              <a:gd name="f87" fmla="*/ f63 1 36"/>
              <a:gd name="f88" fmla="*/ f64 1 55"/>
              <a:gd name="f89" fmla="*/ f65 1 36"/>
              <a:gd name="f90" fmla="*/ f66 1 55"/>
              <a:gd name="f91" fmla="*/ f67 1 36"/>
              <a:gd name="f92" fmla="*/ f68 1 55"/>
              <a:gd name="f93" fmla="*/ f69 1 36"/>
              <a:gd name="f94" fmla="*/ f70 1 55"/>
              <a:gd name="f95" fmla="*/ f71 1 36"/>
              <a:gd name="f96" fmla="*/ f72 1 55"/>
              <a:gd name="f97" fmla="*/ f73 1 36"/>
              <a:gd name="f98" fmla="*/ f74 1 55"/>
              <a:gd name="f99" fmla="*/ f75 1 36"/>
              <a:gd name="f100" fmla="*/ f76 1 55"/>
              <a:gd name="f101" fmla="*/ f77 1 36"/>
              <a:gd name="f102" fmla="*/ f78 1 55"/>
              <a:gd name="f103" fmla="*/ f79 1 55"/>
              <a:gd name="f104" fmla="*/ f80 1 36"/>
              <a:gd name="f105" fmla="*/ 0 1 f56"/>
              <a:gd name="f106" fmla="*/ f50 1 f56"/>
              <a:gd name="f107" fmla="*/ 0 1 f57"/>
              <a:gd name="f108" fmla="*/ f51 1 f57"/>
              <a:gd name="f109" fmla="*/ f82 1 f56"/>
              <a:gd name="f110" fmla="*/ f83 1 f57"/>
              <a:gd name="f111" fmla="*/ f84 1 f56"/>
              <a:gd name="f112" fmla="*/ f85 1 f57"/>
              <a:gd name="f113" fmla="*/ f86 1 f56"/>
              <a:gd name="f114" fmla="*/ f87 1 f57"/>
              <a:gd name="f115" fmla="*/ f88 1 f56"/>
              <a:gd name="f116" fmla="*/ f89 1 f57"/>
              <a:gd name="f117" fmla="*/ f90 1 f56"/>
              <a:gd name="f118" fmla="*/ f91 1 f57"/>
              <a:gd name="f119" fmla="*/ f92 1 f56"/>
              <a:gd name="f120" fmla="*/ f93 1 f57"/>
              <a:gd name="f121" fmla="*/ f94 1 f56"/>
              <a:gd name="f122" fmla="*/ f95 1 f57"/>
              <a:gd name="f123" fmla="*/ f96 1 f56"/>
              <a:gd name="f124" fmla="*/ f97 1 f57"/>
              <a:gd name="f125" fmla="*/ f98 1 f56"/>
              <a:gd name="f126" fmla="*/ f99 1 f57"/>
              <a:gd name="f127" fmla="*/ f100 1 f56"/>
              <a:gd name="f128" fmla="*/ f101 1 f57"/>
              <a:gd name="f129" fmla="*/ f102 1 f56"/>
              <a:gd name="f130" fmla="*/ f103 1 f56"/>
              <a:gd name="f131" fmla="*/ f104 1 f57"/>
              <a:gd name="f132" fmla="*/ f105 f47 1"/>
              <a:gd name="f133" fmla="*/ f106 f47 1"/>
              <a:gd name="f134" fmla="*/ f108 f48 1"/>
              <a:gd name="f135" fmla="*/ f107 f48 1"/>
              <a:gd name="f136" fmla="*/ f109 f47 1"/>
              <a:gd name="f137" fmla="*/ f110 f48 1"/>
              <a:gd name="f138" fmla="*/ f111 f47 1"/>
              <a:gd name="f139" fmla="*/ f112 f48 1"/>
              <a:gd name="f140" fmla="*/ f113 f47 1"/>
              <a:gd name="f141" fmla="*/ f114 f48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8 1"/>
              <a:gd name="f154" fmla="*/ f127 f47 1"/>
              <a:gd name="f155" fmla="*/ f128 f48 1"/>
              <a:gd name="f156" fmla="*/ f129 f47 1"/>
              <a:gd name="f157" fmla="*/ f130 f47 1"/>
              <a:gd name="f158" fmla="*/ f131 f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81">
                <a:pos x="f136" y="f137"/>
              </a:cxn>
              <a:cxn ang="f81">
                <a:pos x="f138" y="f139"/>
              </a:cxn>
              <a:cxn ang="f81">
                <a:pos x="f140" y="f141"/>
              </a:cxn>
              <a:cxn ang="f81">
                <a:pos x="f142" y="f143"/>
              </a:cxn>
              <a:cxn ang="f81">
                <a:pos x="f144" y="f145"/>
              </a:cxn>
              <a:cxn ang="f81">
                <a:pos x="f146" y="f147"/>
              </a:cxn>
              <a:cxn ang="f81">
                <a:pos x="f148" y="f149"/>
              </a:cxn>
              <a:cxn ang="f81">
                <a:pos x="f148" y="f139"/>
              </a:cxn>
              <a:cxn ang="f81">
                <a:pos x="f150" y="f151"/>
              </a:cxn>
              <a:cxn ang="f81">
                <a:pos x="f152" y="f153"/>
              </a:cxn>
              <a:cxn ang="f81">
                <a:pos x="f154" y="f155"/>
              </a:cxn>
              <a:cxn ang="f81">
                <a:pos x="f156" y="f137"/>
              </a:cxn>
              <a:cxn ang="f81">
                <a:pos x="f157" y="f158"/>
              </a:cxn>
              <a:cxn ang="f81">
                <a:pos x="f136" y="f137"/>
              </a:cxn>
            </a:cxnLst>
            <a:rect l="f132" t="f135" r="f133" b="f134"/>
            <a:pathLst>
              <a:path w="55" h="36">
                <a:moveTo>
                  <a:pt x="f8" y="f9"/>
                </a:moveTo>
                <a:cubicBezTo>
                  <a:pt x="f10" y="f11"/>
                  <a:pt x="f8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19" y="f12"/>
                  <a:pt x="f7" y="f21"/>
                  <a:pt x="f22" y="f21"/>
                </a:cubicBezTo>
                <a:cubicBezTo>
                  <a:pt x="f23" y="f24"/>
                  <a:pt x="f25" y="f26"/>
                  <a:pt x="f25" y="f27"/>
                </a:cubicBezTo>
                <a:cubicBezTo>
                  <a:pt x="f25" y="f28"/>
                  <a:pt x="f23" y="f5"/>
                  <a:pt x="f29" y="f5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0" y="f24"/>
                  <a:pt x="f29" y="f36"/>
                  <a:pt x="f34" y="f14"/>
                </a:cubicBezTo>
                <a:cubicBezTo>
                  <a:pt x="f6" y="f18"/>
                  <a:pt x="f37" y="f38"/>
                  <a:pt x="f39" y="f40"/>
                </a:cubicBezTo>
                <a:cubicBezTo>
                  <a:pt x="f41" y="f42"/>
                  <a:pt x="f25" y="f7"/>
                  <a:pt x="f43" y="f43"/>
                </a:cubicBezTo>
                <a:cubicBezTo>
                  <a:pt x="f10" y="f19"/>
                  <a:pt x="f20" y="f44"/>
                  <a:pt x="f24" y="f44"/>
                </a:cubicBezTo>
                <a:cubicBezTo>
                  <a:pt x="f31" y="f44"/>
                  <a:pt x="f5" y="f8"/>
                  <a:pt x="f5" y="f9"/>
                </a:cubicBezTo>
                <a:cubicBezTo>
                  <a:pt x="f31" y="f45"/>
                  <a:pt x="f33" y="f36"/>
                  <a:pt x="f36" y="f36"/>
                </a:cubicBezTo>
                <a:cubicBezTo>
                  <a:pt x="f11" y="f36"/>
                  <a:pt x="f9" y="f14"/>
                  <a:pt x="f8" y="f9"/>
                </a:cubicBezTo>
                <a:close/>
              </a:path>
            </a:pathLst>
          </a:custGeom>
          <a:solidFill>
            <a:srgbClr val="FBFCF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id="{834284F1-E7E1-4DC5-8B99-9663D2D32032}"/>
              </a:ext>
            </a:extLst>
          </p:cNvPr>
          <p:cNvSpPr txBox="1"/>
          <p:nvPr/>
        </p:nvSpPr>
        <p:spPr>
          <a:xfrm>
            <a:off x="5165710" y="1418513"/>
            <a:ext cx="3145170" cy="1384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a-IR" sz="1200" kern="0" dirty="0">
              <a:solidFill>
                <a:srgbClr val="FFFFFF"/>
              </a:solidFill>
              <a:latin typeface="Arial"/>
              <a:ea typeface="Arial"/>
              <a:cs typeface="B Nazanin" panose="00000400000000000000" pitchFamily="2" charset="-78"/>
            </a:endParaRP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12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id="{A41906BA-8159-4C60-BC4C-C015FC2E0F09}"/>
              </a:ext>
            </a:extLst>
          </p:cNvPr>
          <p:cNvSpPr txBox="1"/>
          <p:nvPr/>
        </p:nvSpPr>
        <p:spPr>
          <a:xfrm>
            <a:off x="5119725" y="3101823"/>
            <a:ext cx="3145170" cy="138499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a-IR" sz="1200" kern="0" dirty="0">
              <a:solidFill>
                <a:srgbClr val="FFFFFF"/>
              </a:solidFill>
              <a:latin typeface="Arial"/>
              <a:ea typeface="Arial"/>
              <a:cs typeface="B Nazanin" panose="00000400000000000000" pitchFamily="2" charset="-78"/>
            </a:endParaRP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معتقدم که این الگو به زمان شما خواهد رسید.</a:t>
            </a:r>
            <a:endParaRPr lang="en-US" sz="12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2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>
            <a:extLst>
              <a:ext uri="{FF2B5EF4-FFF2-40B4-BE49-F238E27FC236}">
                <a16:creationId xmlns:a16="http://schemas.microsoft.com/office/drawing/2014/main" id="{BDF90AAB-21D5-4E1D-B078-BDA1549C8737}"/>
              </a:ext>
            </a:extLst>
          </p:cNvPr>
          <p:cNvGrpSpPr/>
          <p:nvPr/>
        </p:nvGrpSpPr>
        <p:grpSpPr>
          <a:xfrm>
            <a:off x="271247" y="1131689"/>
            <a:ext cx="8601508" cy="3470817"/>
            <a:chOff x="314671" y="1138215"/>
            <a:chExt cx="11468677" cy="4627756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CE764F99-1A3F-4810-908C-40117B30597A}"/>
                </a:ext>
              </a:extLst>
            </p:cNvPr>
            <p:cNvGrpSpPr/>
            <p:nvPr/>
          </p:nvGrpSpPr>
          <p:grpSpPr>
            <a:xfrm>
              <a:off x="9095896" y="1203007"/>
              <a:ext cx="2687452" cy="4506720"/>
              <a:chOff x="9095896" y="1290893"/>
              <a:chExt cx="2687452" cy="4506720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B76AD70-5041-4ABB-AAAC-5C7CA1A4E48A}"/>
                  </a:ext>
                </a:extLst>
              </p:cNvPr>
              <p:cNvGrpSpPr/>
              <p:nvPr/>
            </p:nvGrpSpPr>
            <p:grpSpPr>
              <a:xfrm>
                <a:off x="9095896" y="1290893"/>
                <a:ext cx="2687452" cy="639490"/>
                <a:chOff x="7692225" y="439953"/>
                <a:chExt cx="2687452" cy="639490"/>
              </a:xfrm>
            </p:grpSpPr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5E729CA2-C57F-411E-B2FC-8721D3B9B999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کسب و کار</a:t>
                  </a:r>
                </a:p>
                <a:p>
                  <a:pPr algn="r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01BDC2F9-D4E2-46E5-870A-F0398872339F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0435FE72-7751-4BCC-B2C2-28415A5D4870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7" name="Isosceles Triangle 26">
                    <a:extLst>
                      <a:ext uri="{FF2B5EF4-FFF2-40B4-BE49-F238E27FC236}">
                        <a16:creationId xmlns:a16="http://schemas.microsoft.com/office/drawing/2014/main" id="{BFD0A3AA-8C30-45AE-B8BD-A1B0D1286606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D7C1C589-084F-4BC7-8840-FD7F7A5292E5}"/>
                  </a:ext>
                </a:extLst>
              </p:cNvPr>
              <p:cNvGrpSpPr/>
              <p:nvPr/>
            </p:nvGrpSpPr>
            <p:grpSpPr>
              <a:xfrm>
                <a:off x="9095896" y="3224508"/>
                <a:ext cx="2687452" cy="639490"/>
                <a:chOff x="7692225" y="439953"/>
                <a:chExt cx="2687452" cy="639490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FFFC0170-FE22-4125-8AC7-3B4B80CC8E94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روند</a:t>
                  </a:r>
                </a:p>
                <a:p>
                  <a:pPr algn="r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9E97B9A4-1957-417F-8775-770B5F71E9E1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32" name="Oval 31">
                    <a:extLst>
                      <a:ext uri="{FF2B5EF4-FFF2-40B4-BE49-F238E27FC236}">
                        <a16:creationId xmlns:a16="http://schemas.microsoft.com/office/drawing/2014/main" id="{FC6DFEB5-F2D5-47B4-A0A2-3F31121B2109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" name="Isosceles Triangle 32">
                    <a:extLst>
                      <a:ext uri="{FF2B5EF4-FFF2-40B4-BE49-F238E27FC236}">
                        <a16:creationId xmlns:a16="http://schemas.microsoft.com/office/drawing/2014/main" id="{590DFCB7-5133-4807-BE78-CDB8193B577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78B7F08E-50CD-4B14-BC4A-70C0EE9E374B}"/>
                  </a:ext>
                </a:extLst>
              </p:cNvPr>
              <p:cNvGrpSpPr/>
              <p:nvPr/>
            </p:nvGrpSpPr>
            <p:grpSpPr>
              <a:xfrm>
                <a:off x="9095896" y="5158123"/>
                <a:ext cx="2687452" cy="639490"/>
                <a:chOff x="7692225" y="439953"/>
                <a:chExt cx="2687452" cy="639490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B33FDF95-9F26-42CE-8C6E-DBC4E7F2259C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مردم</a:t>
                  </a:r>
                </a:p>
                <a:p>
                  <a:pPr algn="r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70695576-6F6B-4960-ACE0-835F8D6B5DC1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37" name="Oval 36">
                    <a:extLst>
                      <a:ext uri="{FF2B5EF4-FFF2-40B4-BE49-F238E27FC236}">
                        <a16:creationId xmlns:a16="http://schemas.microsoft.com/office/drawing/2014/main" id="{74871E91-7971-4C69-9B6E-0E404E52B940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8" name="Isosceles Triangle 37">
                    <a:extLst>
                      <a:ext uri="{FF2B5EF4-FFF2-40B4-BE49-F238E27FC236}">
                        <a16:creationId xmlns:a16="http://schemas.microsoft.com/office/drawing/2014/main" id="{4C4244E3-7C6A-4BD1-8694-BCA6C162EFF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FE2942A-8F17-4413-9712-6DB654E1F221}"/>
                </a:ext>
              </a:extLst>
            </p:cNvPr>
            <p:cNvGrpSpPr/>
            <p:nvPr/>
          </p:nvGrpSpPr>
          <p:grpSpPr>
            <a:xfrm flipH="1">
              <a:off x="314671" y="1203007"/>
              <a:ext cx="2687452" cy="4506720"/>
              <a:chOff x="9095896" y="1290893"/>
              <a:chExt cx="2687452" cy="450672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85839065-9C7B-44F8-BD65-9FF7F728B865}"/>
                  </a:ext>
                </a:extLst>
              </p:cNvPr>
              <p:cNvGrpSpPr/>
              <p:nvPr/>
            </p:nvGrpSpPr>
            <p:grpSpPr>
              <a:xfrm>
                <a:off x="9095896" y="1290893"/>
                <a:ext cx="2687452" cy="639490"/>
                <a:chOff x="7692225" y="439953"/>
                <a:chExt cx="2687452" cy="639490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26D1762D-F397-4C4C-9C00-BF15002127F7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موفقیت</a:t>
                  </a:r>
                </a:p>
                <a:p>
                  <a:pPr algn="r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384652F4-D842-4372-A235-051F56AC0A64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54" name="Oval 53">
                    <a:extLst>
                      <a:ext uri="{FF2B5EF4-FFF2-40B4-BE49-F238E27FC236}">
                        <a16:creationId xmlns:a16="http://schemas.microsoft.com/office/drawing/2014/main" id="{F50D76B7-8067-4774-B040-47CF498CB33C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Isosceles Triangle 54">
                    <a:extLst>
                      <a:ext uri="{FF2B5EF4-FFF2-40B4-BE49-F238E27FC236}">
                        <a16:creationId xmlns:a16="http://schemas.microsoft.com/office/drawing/2014/main" id="{6BBD8FFF-3B9D-4FCC-AFF1-DAD253D19D89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CAB95B26-33D3-4F62-A7B2-4EEB4BE43FF3}"/>
                  </a:ext>
                </a:extLst>
              </p:cNvPr>
              <p:cNvGrpSpPr/>
              <p:nvPr/>
            </p:nvGrpSpPr>
            <p:grpSpPr>
              <a:xfrm>
                <a:off x="9095896" y="3224508"/>
                <a:ext cx="2687452" cy="639490"/>
                <a:chOff x="7692225" y="439953"/>
                <a:chExt cx="2687452" cy="639490"/>
              </a:xfrm>
            </p:grpSpPr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E924E45C-B104-4164-9C78-10D45BF6176A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رشد</a:t>
                  </a:r>
                </a:p>
                <a:p>
                  <a:pPr algn="r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EA4BD7EA-B446-49B6-8023-2975621A2B8E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8343003B-1110-4E20-B9D2-92B7C80BDDD3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rgbClr val="E54747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1" name="Isosceles Triangle 50">
                    <a:extLst>
                      <a:ext uri="{FF2B5EF4-FFF2-40B4-BE49-F238E27FC236}">
                        <a16:creationId xmlns:a16="http://schemas.microsoft.com/office/drawing/2014/main" id="{76330531-918B-4C4E-AA18-61517BFC625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71769407-05F2-4F62-8A76-B9909699D1A1}"/>
                  </a:ext>
                </a:extLst>
              </p:cNvPr>
              <p:cNvGrpSpPr/>
              <p:nvPr/>
            </p:nvGrpSpPr>
            <p:grpSpPr>
              <a:xfrm>
                <a:off x="9095896" y="5158123"/>
                <a:ext cx="2687452" cy="639490"/>
                <a:chOff x="7692225" y="439953"/>
                <a:chExt cx="2687452" cy="639490"/>
              </a:xfrm>
            </p:grpSpPr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789F4C9-04A7-4977-BB03-F16A0DE9F1A8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هدف</a:t>
                  </a:r>
                </a:p>
                <a:p>
                  <a:pPr algn="r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177FE061-36BC-43D8-BA9F-8A06C5C5B51E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46" name="Oval 45">
                    <a:extLst>
                      <a:ext uri="{FF2B5EF4-FFF2-40B4-BE49-F238E27FC236}">
                        <a16:creationId xmlns:a16="http://schemas.microsoft.com/office/drawing/2014/main" id="{3D9BCE16-E431-4F6E-91E9-C0DF885F5D6D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7" name="Isosceles Triangle 46">
                    <a:extLst>
                      <a:ext uri="{FF2B5EF4-FFF2-40B4-BE49-F238E27FC236}">
                        <a16:creationId xmlns:a16="http://schemas.microsoft.com/office/drawing/2014/main" id="{1D3419C1-FE46-4DB5-BA4C-C85BBE18B3D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72F8C833-FCAB-4E17-BCD4-6E710B1ACB2A}"/>
                </a:ext>
              </a:extLst>
            </p:cNvPr>
            <p:cNvGrpSpPr/>
            <p:nvPr/>
          </p:nvGrpSpPr>
          <p:grpSpPr>
            <a:xfrm>
              <a:off x="3913445" y="1138215"/>
              <a:ext cx="4271128" cy="4627756"/>
              <a:chOff x="3960436" y="1115122"/>
              <a:chExt cx="4271128" cy="4627756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9DCA2EC8-D663-463F-B983-8A925C3EFDB4}"/>
                  </a:ext>
                </a:extLst>
              </p:cNvPr>
              <p:cNvGrpSpPr/>
              <p:nvPr/>
            </p:nvGrpSpPr>
            <p:grpSpPr>
              <a:xfrm>
                <a:off x="3960436" y="1115122"/>
                <a:ext cx="4271128" cy="4627756"/>
                <a:chOff x="3425072" y="535850"/>
                <a:chExt cx="5341857" cy="5787888"/>
              </a:xfrm>
            </p:grpSpPr>
            <p:sp>
              <p:nvSpPr>
                <p:cNvPr id="5" name="Freeform 23">
                  <a:extLst>
                    <a:ext uri="{FF2B5EF4-FFF2-40B4-BE49-F238E27FC236}">
                      <a16:creationId xmlns:a16="http://schemas.microsoft.com/office/drawing/2014/main" id="{B35592F2-5972-4BCF-93A6-F698B9EDD0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0365" y="535850"/>
                  <a:ext cx="2771270" cy="2458664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/>
                  <a:endParaRPr lang="en-US" sz="135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1EC01F5C-E5DD-46FE-ACF1-AF7B1976A2DC}"/>
                    </a:ext>
                  </a:extLst>
                </p:cNvPr>
                <p:cNvSpPr/>
                <p:nvPr/>
              </p:nvSpPr>
              <p:spPr>
                <a:xfrm>
                  <a:off x="5791938" y="2256077"/>
                  <a:ext cx="608125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" name="Trapezoid 6">
                  <a:extLst>
                    <a:ext uri="{FF2B5EF4-FFF2-40B4-BE49-F238E27FC236}">
                      <a16:creationId xmlns:a16="http://schemas.microsoft.com/office/drawing/2014/main" id="{E02DE7C4-FF03-4FD5-A7C6-D05823E4C294}"/>
                    </a:ext>
                  </a:extLst>
                </p:cNvPr>
                <p:cNvSpPr/>
                <p:nvPr/>
              </p:nvSpPr>
              <p:spPr>
                <a:xfrm rot="10800000">
                  <a:off x="5227251" y="1784057"/>
                  <a:ext cx="1734603" cy="472020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" name="Freeform 29">
                  <a:extLst>
                    <a:ext uri="{FF2B5EF4-FFF2-40B4-BE49-F238E27FC236}">
                      <a16:creationId xmlns:a16="http://schemas.microsoft.com/office/drawing/2014/main" id="{9E13483F-53C8-4918-A6FA-3CB0333929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8000000">
                  <a:off x="3268770" y="1368156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/>
                  <a:endParaRPr lang="en-US" sz="135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375241E1-82A7-4F10-986B-C7F3359BD32D}"/>
                    </a:ext>
                  </a:extLst>
                </p:cNvPr>
                <p:cNvSpPr/>
                <p:nvPr/>
              </p:nvSpPr>
              <p:spPr>
                <a:xfrm rot="18000000">
                  <a:off x="5095223" y="2658326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" name="Trapezoid 9">
                  <a:extLst>
                    <a:ext uri="{FF2B5EF4-FFF2-40B4-BE49-F238E27FC236}">
                      <a16:creationId xmlns:a16="http://schemas.microsoft.com/office/drawing/2014/main" id="{14C78ECB-E934-4E51-B290-30F703C2B5D5}"/>
                    </a:ext>
                  </a:extLst>
                </p:cNvPr>
                <p:cNvSpPr/>
                <p:nvPr/>
              </p:nvSpPr>
              <p:spPr>
                <a:xfrm rot="7200000">
                  <a:off x="4007115" y="2490174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Freeform 34">
                  <a:extLst>
                    <a:ext uri="{FF2B5EF4-FFF2-40B4-BE49-F238E27FC236}">
                      <a16:creationId xmlns:a16="http://schemas.microsoft.com/office/drawing/2014/main" id="{E1F10A75-6585-40DA-9933-C326345734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4400000">
                  <a:off x="3268770" y="3032767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/>
                  <a:endParaRPr lang="en-US" sz="135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06669061-360D-4D0B-9173-B7EB915B2868}"/>
                    </a:ext>
                  </a:extLst>
                </p:cNvPr>
                <p:cNvSpPr/>
                <p:nvPr/>
              </p:nvSpPr>
              <p:spPr>
                <a:xfrm rot="14400000">
                  <a:off x="5095223" y="3462825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" name="Trapezoid 12">
                  <a:extLst>
                    <a:ext uri="{FF2B5EF4-FFF2-40B4-BE49-F238E27FC236}">
                      <a16:creationId xmlns:a16="http://schemas.microsoft.com/office/drawing/2014/main" id="{629C1013-D678-4082-A7C8-04E5EEF15B28}"/>
                    </a:ext>
                  </a:extLst>
                </p:cNvPr>
                <p:cNvSpPr/>
                <p:nvPr/>
              </p:nvSpPr>
              <p:spPr>
                <a:xfrm rot="3600000">
                  <a:off x="4008563" y="3899901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Freeform 39">
                  <a:extLst>
                    <a:ext uri="{FF2B5EF4-FFF2-40B4-BE49-F238E27FC236}">
                      <a16:creationId xmlns:a16="http://schemas.microsoft.com/office/drawing/2014/main" id="{B88F0A9B-0120-45C5-B5A3-6F96E8E884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0800000">
                  <a:off x="4710365" y="3865074"/>
                  <a:ext cx="2771270" cy="2458664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0F8A1A3A-B59D-435F-BEFE-FE89B78E6E1D}"/>
                    </a:ext>
                  </a:extLst>
                </p:cNvPr>
                <p:cNvSpPr/>
                <p:nvPr/>
              </p:nvSpPr>
              <p:spPr>
                <a:xfrm rot="10800000">
                  <a:off x="5791938" y="3865074"/>
                  <a:ext cx="608125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Trapezoid 15">
                  <a:extLst>
                    <a:ext uri="{FF2B5EF4-FFF2-40B4-BE49-F238E27FC236}">
                      <a16:creationId xmlns:a16="http://schemas.microsoft.com/office/drawing/2014/main" id="{FE6BACE2-FFF9-4C30-A1F0-DC07A8CEB8F7}"/>
                    </a:ext>
                  </a:extLst>
                </p:cNvPr>
                <p:cNvSpPr/>
                <p:nvPr/>
              </p:nvSpPr>
              <p:spPr>
                <a:xfrm>
                  <a:off x="5230147" y="4603511"/>
                  <a:ext cx="1734603" cy="472020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Freeform 44">
                  <a:extLst>
                    <a:ext uri="{FF2B5EF4-FFF2-40B4-BE49-F238E27FC236}">
                      <a16:creationId xmlns:a16="http://schemas.microsoft.com/office/drawing/2014/main" id="{BC6B153A-C1AD-4A5B-851C-39FC5BAD87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7200000">
                  <a:off x="6151962" y="3032767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F3F82CC-1038-4846-8DA3-5E91107712B3}"/>
                    </a:ext>
                  </a:extLst>
                </p:cNvPr>
                <p:cNvSpPr/>
                <p:nvPr/>
              </p:nvSpPr>
              <p:spPr>
                <a:xfrm rot="7200000">
                  <a:off x="6488654" y="3462825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Trapezoid 18">
                  <a:extLst>
                    <a:ext uri="{FF2B5EF4-FFF2-40B4-BE49-F238E27FC236}">
                      <a16:creationId xmlns:a16="http://schemas.microsoft.com/office/drawing/2014/main" id="{FAA6CEFD-52DB-4F1E-B20A-6F506F3C7007}"/>
                    </a:ext>
                  </a:extLst>
                </p:cNvPr>
                <p:cNvSpPr/>
                <p:nvPr/>
              </p:nvSpPr>
              <p:spPr>
                <a:xfrm rot="18000000">
                  <a:off x="6450283" y="3897393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Freeform 49">
                  <a:extLst>
                    <a:ext uri="{FF2B5EF4-FFF2-40B4-BE49-F238E27FC236}">
                      <a16:creationId xmlns:a16="http://schemas.microsoft.com/office/drawing/2014/main" id="{4BEF6580-905B-452D-8DC7-DA16DA9E8A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3600000">
                  <a:off x="6151962" y="1368156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/>
                  <a:endParaRPr lang="en-US" sz="135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D3BF69A6-9510-4B4A-BA82-01672A1CA483}"/>
                    </a:ext>
                  </a:extLst>
                </p:cNvPr>
                <p:cNvSpPr/>
                <p:nvPr/>
              </p:nvSpPr>
              <p:spPr>
                <a:xfrm rot="3600000">
                  <a:off x="6488654" y="2658326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" name="Trapezoid 21">
                  <a:extLst>
                    <a:ext uri="{FF2B5EF4-FFF2-40B4-BE49-F238E27FC236}">
                      <a16:creationId xmlns:a16="http://schemas.microsoft.com/office/drawing/2014/main" id="{8C0A9BE1-1AB0-46B9-B573-69037FAEF13A}"/>
                    </a:ext>
                  </a:extLst>
                </p:cNvPr>
                <p:cNvSpPr/>
                <p:nvPr/>
              </p:nvSpPr>
              <p:spPr>
                <a:xfrm rot="14400000">
                  <a:off x="6448835" y="2487666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832F8B89-1DAD-4016-98CE-BDFB0E30751D}"/>
                    </a:ext>
                  </a:extLst>
                </p:cNvPr>
                <p:cNvSpPr/>
                <p:nvPr/>
              </p:nvSpPr>
              <p:spPr>
                <a:xfrm>
                  <a:off x="5382721" y="2716514"/>
                  <a:ext cx="1426560" cy="14265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  <a:shade val="30000"/>
                        <a:satMod val="115000"/>
                      </a:schemeClr>
                    </a:gs>
                    <a:gs pos="50000">
                      <a:schemeClr val="bg1">
                        <a:lumMod val="95000"/>
                        <a:shade val="67500"/>
                        <a:satMod val="115000"/>
                      </a:schemeClr>
                    </a:gs>
                    <a:gs pos="100000">
                      <a:schemeClr val="bg1">
                        <a:lumMod val="9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en-US" sz="135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9" name="Shape 3675">
                <a:extLst>
                  <a:ext uri="{FF2B5EF4-FFF2-40B4-BE49-F238E27FC236}">
                    <a16:creationId xmlns:a16="http://schemas.microsoft.com/office/drawing/2014/main" id="{726237FC-0ED0-4691-9582-07E622149BB6}"/>
                  </a:ext>
                </a:extLst>
              </p:cNvPr>
              <p:cNvSpPr/>
              <p:nvPr/>
            </p:nvSpPr>
            <p:spPr>
              <a:xfrm>
                <a:off x="5891840" y="1440272"/>
                <a:ext cx="406003" cy="3321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6001"/>
                    </a:moveTo>
                    <a:lnTo>
                      <a:pt x="8345" y="6001"/>
                    </a:lnTo>
                    <a:cubicBezTo>
                      <a:pt x="8617" y="6001"/>
                      <a:pt x="8836" y="5732"/>
                      <a:pt x="8836" y="5400"/>
                    </a:cubicBezTo>
                    <a:cubicBezTo>
                      <a:pt x="8836" y="5070"/>
                      <a:pt x="8617" y="4800"/>
                      <a:pt x="8345" y="4800"/>
                    </a:cubicBezTo>
                    <a:lnTo>
                      <a:pt x="5400" y="4800"/>
                    </a:lnTo>
                    <a:cubicBezTo>
                      <a:pt x="5129" y="4800"/>
                      <a:pt x="4909" y="5070"/>
                      <a:pt x="4909" y="5400"/>
                    </a:cubicBezTo>
                    <a:cubicBezTo>
                      <a:pt x="4909" y="5732"/>
                      <a:pt x="5129" y="6001"/>
                      <a:pt x="5400" y="6001"/>
                    </a:cubicBezTo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8000"/>
                    </a:lnTo>
                    <a:cubicBezTo>
                      <a:pt x="18926" y="18000"/>
                      <a:pt x="19145" y="17732"/>
                      <a:pt x="19145" y="17400"/>
                    </a:cubicBezTo>
                    <a:cubicBezTo>
                      <a:pt x="19145" y="17070"/>
                      <a:pt x="18926" y="16801"/>
                      <a:pt x="18655" y="16801"/>
                    </a:cubicBezTo>
                    <a:lnTo>
                      <a:pt x="18655" y="3601"/>
                    </a:lnTo>
                    <a:lnTo>
                      <a:pt x="20618" y="3601"/>
                    </a:lnTo>
                    <a:cubicBezTo>
                      <a:pt x="20618" y="3601"/>
                      <a:pt x="20618" y="20400"/>
                      <a:pt x="20618" y="20400"/>
                    </a:cubicBezTo>
                    <a:close/>
                    <a:moveTo>
                      <a:pt x="17673" y="16801"/>
                    </a:moveTo>
                    <a:cubicBezTo>
                      <a:pt x="17401" y="16801"/>
                      <a:pt x="17182" y="17070"/>
                      <a:pt x="17182" y="17400"/>
                    </a:cubicBezTo>
                    <a:cubicBezTo>
                      <a:pt x="17182" y="17732"/>
                      <a:pt x="17401" y="18000"/>
                      <a:pt x="17673" y="18000"/>
                    </a:cubicBezTo>
                    <a:lnTo>
                      <a:pt x="17673" y="20400"/>
                    </a:lnTo>
                    <a:lnTo>
                      <a:pt x="3927" y="20400"/>
                    </a:lnTo>
                    <a:lnTo>
                      <a:pt x="3927" y="18000"/>
                    </a:lnTo>
                    <a:cubicBezTo>
                      <a:pt x="4199" y="18000"/>
                      <a:pt x="4418" y="17732"/>
                      <a:pt x="4418" y="17400"/>
                    </a:cubicBezTo>
                    <a:cubicBezTo>
                      <a:pt x="4418" y="17070"/>
                      <a:pt x="4199" y="16801"/>
                      <a:pt x="3927" y="16801"/>
                    </a:cubicBezTo>
                    <a:lnTo>
                      <a:pt x="3927" y="3601"/>
                    </a:lnTo>
                    <a:lnTo>
                      <a:pt x="17673" y="3601"/>
                    </a:lnTo>
                    <a:cubicBezTo>
                      <a:pt x="17673" y="3601"/>
                      <a:pt x="17673" y="16801"/>
                      <a:pt x="17673" y="16801"/>
                    </a:cubicBezTo>
                    <a:close/>
                    <a:moveTo>
                      <a:pt x="2945" y="16801"/>
                    </a:moveTo>
                    <a:cubicBezTo>
                      <a:pt x="2674" y="16801"/>
                      <a:pt x="2455" y="17070"/>
                      <a:pt x="2455" y="17400"/>
                    </a:cubicBezTo>
                    <a:cubicBezTo>
                      <a:pt x="2455" y="17732"/>
                      <a:pt x="2674" y="18000"/>
                      <a:pt x="2945" y="18000"/>
                    </a:cubicBezTo>
                    <a:lnTo>
                      <a:pt x="2945" y="20400"/>
                    </a:lnTo>
                    <a:lnTo>
                      <a:pt x="982" y="20400"/>
                    </a:lnTo>
                    <a:lnTo>
                      <a:pt x="982" y="3601"/>
                    </a:lnTo>
                    <a:lnTo>
                      <a:pt x="2945" y="3601"/>
                    </a:lnTo>
                    <a:cubicBezTo>
                      <a:pt x="2945" y="3601"/>
                      <a:pt x="2945" y="16801"/>
                      <a:pt x="2945" y="16801"/>
                    </a:cubicBezTo>
                    <a:close/>
                    <a:moveTo>
                      <a:pt x="8836" y="1200"/>
                    </a:moveTo>
                    <a:lnTo>
                      <a:pt x="12764" y="1200"/>
                    </a:lnTo>
                    <a:cubicBezTo>
                      <a:pt x="13305" y="1200"/>
                      <a:pt x="13745" y="1738"/>
                      <a:pt x="13745" y="2400"/>
                    </a:cubicBezTo>
                    <a:lnTo>
                      <a:pt x="7855" y="2400"/>
                    </a:lnTo>
                    <a:cubicBezTo>
                      <a:pt x="7855" y="1738"/>
                      <a:pt x="8295" y="1200"/>
                      <a:pt x="8836" y="1200"/>
                    </a:cubicBezTo>
                    <a:moveTo>
                      <a:pt x="20618" y="2400"/>
                    </a:moveTo>
                    <a:lnTo>
                      <a:pt x="14727" y="2400"/>
                    </a:lnTo>
                    <a:cubicBezTo>
                      <a:pt x="14727" y="1075"/>
                      <a:pt x="13848" y="0"/>
                      <a:pt x="12764" y="0"/>
                    </a:cubicBezTo>
                    <a:lnTo>
                      <a:pt x="8836" y="0"/>
                    </a:lnTo>
                    <a:cubicBezTo>
                      <a:pt x="7752" y="0"/>
                      <a:pt x="6873" y="1075"/>
                      <a:pt x="6873" y="2400"/>
                    </a:cubicBezTo>
                    <a:lnTo>
                      <a:pt x="982" y="2400"/>
                    </a:lnTo>
                    <a:cubicBezTo>
                      <a:pt x="439" y="2400"/>
                      <a:pt x="0" y="2938"/>
                      <a:pt x="0" y="3601"/>
                    </a:cubicBezTo>
                    <a:lnTo>
                      <a:pt x="0" y="20400"/>
                    </a:lnTo>
                    <a:cubicBezTo>
                      <a:pt x="0" y="21063"/>
                      <a:pt x="439" y="21600"/>
                      <a:pt x="982" y="21600"/>
                    </a:cubicBezTo>
                    <a:lnTo>
                      <a:pt x="20618" y="21600"/>
                    </a:lnTo>
                    <a:cubicBezTo>
                      <a:pt x="21160" y="21600"/>
                      <a:pt x="21600" y="21063"/>
                      <a:pt x="21600" y="20400"/>
                    </a:cubicBezTo>
                    <a:lnTo>
                      <a:pt x="21600" y="3601"/>
                    </a:lnTo>
                    <a:cubicBezTo>
                      <a:pt x="21600" y="2938"/>
                      <a:pt x="21160" y="2400"/>
                      <a:pt x="20618" y="2400"/>
                    </a:cubicBezTo>
                    <a:moveTo>
                      <a:pt x="5400" y="8400"/>
                    </a:moveTo>
                    <a:lnTo>
                      <a:pt x="6382" y="8400"/>
                    </a:lnTo>
                    <a:cubicBezTo>
                      <a:pt x="6653" y="8400"/>
                      <a:pt x="6873" y="8132"/>
                      <a:pt x="6873" y="7800"/>
                    </a:cubicBezTo>
                    <a:cubicBezTo>
                      <a:pt x="6873" y="7470"/>
                      <a:pt x="6653" y="7200"/>
                      <a:pt x="6382" y="7200"/>
                    </a:cubicBezTo>
                    <a:lnTo>
                      <a:pt x="5400" y="7200"/>
                    </a:lnTo>
                    <a:cubicBezTo>
                      <a:pt x="5129" y="7200"/>
                      <a:pt x="4909" y="7470"/>
                      <a:pt x="4909" y="7800"/>
                    </a:cubicBezTo>
                    <a:cubicBezTo>
                      <a:pt x="4909" y="8132"/>
                      <a:pt x="5129" y="8400"/>
                      <a:pt x="5400" y="84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algn="r"/>
                <a:endParaRPr sz="1350">
                  <a:solidFill>
                    <a:prstClr val="black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Shape 3790">
                <a:extLst>
                  <a:ext uri="{FF2B5EF4-FFF2-40B4-BE49-F238E27FC236}">
                    <a16:creationId xmlns:a16="http://schemas.microsoft.com/office/drawing/2014/main" id="{E6809BE1-7905-4F5A-AC71-6F76ECF75E73}"/>
                  </a:ext>
                </a:extLst>
              </p:cNvPr>
              <p:cNvSpPr/>
              <p:nvPr/>
            </p:nvSpPr>
            <p:spPr>
              <a:xfrm>
                <a:off x="5829558" y="3164300"/>
                <a:ext cx="526353" cy="526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94" y="9980"/>
                    </a:moveTo>
                    <a:cubicBezTo>
                      <a:pt x="19587" y="9895"/>
                      <a:pt x="19575" y="9811"/>
                      <a:pt x="19564" y="9726"/>
                    </a:cubicBezTo>
                    <a:cubicBezTo>
                      <a:pt x="19542" y="9539"/>
                      <a:pt x="19514" y="9355"/>
                      <a:pt x="19480" y="9172"/>
                    </a:cubicBezTo>
                    <a:cubicBezTo>
                      <a:pt x="19462" y="9079"/>
                      <a:pt x="19444" y="8986"/>
                      <a:pt x="19424" y="8893"/>
                    </a:cubicBezTo>
                    <a:cubicBezTo>
                      <a:pt x="19384" y="8712"/>
                      <a:pt x="19337" y="8533"/>
                      <a:pt x="19286" y="8356"/>
                    </a:cubicBezTo>
                    <a:cubicBezTo>
                      <a:pt x="19263" y="8276"/>
                      <a:pt x="19243" y="8195"/>
                      <a:pt x="19218" y="8116"/>
                    </a:cubicBezTo>
                    <a:cubicBezTo>
                      <a:pt x="19143" y="7879"/>
                      <a:pt x="19057" y="7646"/>
                      <a:pt x="18962" y="7418"/>
                    </a:cubicBezTo>
                    <a:cubicBezTo>
                      <a:pt x="18922" y="7321"/>
                      <a:pt x="18876" y="7229"/>
                      <a:pt x="18832" y="7134"/>
                    </a:cubicBezTo>
                    <a:cubicBezTo>
                      <a:pt x="18771" y="6999"/>
                      <a:pt x="18708" y="6865"/>
                      <a:pt x="18640" y="6734"/>
                    </a:cubicBezTo>
                    <a:cubicBezTo>
                      <a:pt x="18579" y="6618"/>
                      <a:pt x="18516" y="6505"/>
                      <a:pt x="18450" y="6391"/>
                    </a:cubicBezTo>
                    <a:cubicBezTo>
                      <a:pt x="18392" y="6291"/>
                      <a:pt x="18331" y="6192"/>
                      <a:pt x="18269" y="6094"/>
                    </a:cubicBezTo>
                    <a:cubicBezTo>
                      <a:pt x="18192" y="5971"/>
                      <a:pt x="18114" y="5850"/>
                      <a:pt x="18031" y="5732"/>
                    </a:cubicBezTo>
                    <a:cubicBezTo>
                      <a:pt x="17985" y="5667"/>
                      <a:pt x="17936" y="5605"/>
                      <a:pt x="17889" y="5541"/>
                    </a:cubicBezTo>
                    <a:cubicBezTo>
                      <a:pt x="17544" y="5080"/>
                      <a:pt x="17159" y="4651"/>
                      <a:pt x="16732" y="4265"/>
                    </a:cubicBezTo>
                    <a:cubicBezTo>
                      <a:pt x="16705" y="4241"/>
                      <a:pt x="16679" y="4216"/>
                      <a:pt x="16652" y="4192"/>
                    </a:cubicBezTo>
                    <a:cubicBezTo>
                      <a:pt x="16499" y="4058"/>
                      <a:pt x="16343" y="3927"/>
                      <a:pt x="16181" y="3803"/>
                    </a:cubicBezTo>
                    <a:cubicBezTo>
                      <a:pt x="16173" y="3796"/>
                      <a:pt x="16165" y="3790"/>
                      <a:pt x="16156" y="3784"/>
                    </a:cubicBezTo>
                    <a:cubicBezTo>
                      <a:pt x="15458" y="3252"/>
                      <a:pt x="14680" y="2821"/>
                      <a:pt x="13842" y="2513"/>
                    </a:cubicBezTo>
                    <a:cubicBezTo>
                      <a:pt x="13592" y="2912"/>
                      <a:pt x="13337" y="3420"/>
                      <a:pt x="13039" y="3590"/>
                    </a:cubicBezTo>
                    <a:cubicBezTo>
                      <a:pt x="12610" y="3835"/>
                      <a:pt x="12641" y="4817"/>
                      <a:pt x="13469" y="4725"/>
                    </a:cubicBezTo>
                    <a:cubicBezTo>
                      <a:pt x="13469" y="4725"/>
                      <a:pt x="13223" y="4970"/>
                      <a:pt x="13469" y="5860"/>
                    </a:cubicBezTo>
                    <a:cubicBezTo>
                      <a:pt x="13714" y="6750"/>
                      <a:pt x="14126" y="6944"/>
                      <a:pt x="15341" y="6443"/>
                    </a:cubicBezTo>
                    <a:cubicBezTo>
                      <a:pt x="15862" y="6228"/>
                      <a:pt x="16258" y="6341"/>
                      <a:pt x="16200" y="6873"/>
                    </a:cubicBezTo>
                    <a:cubicBezTo>
                      <a:pt x="16077" y="8008"/>
                      <a:pt x="15202" y="7960"/>
                      <a:pt x="15862" y="9788"/>
                    </a:cubicBezTo>
                    <a:cubicBezTo>
                      <a:pt x="16261" y="10892"/>
                      <a:pt x="17243" y="11322"/>
                      <a:pt x="17611" y="12181"/>
                    </a:cubicBezTo>
                    <a:cubicBezTo>
                      <a:pt x="17814" y="12653"/>
                      <a:pt x="18591" y="13088"/>
                      <a:pt x="19250" y="13384"/>
                    </a:cubicBezTo>
                    <a:cubicBezTo>
                      <a:pt x="19320" y="13153"/>
                      <a:pt x="19380" y="12917"/>
                      <a:pt x="19432" y="12677"/>
                    </a:cubicBezTo>
                    <a:cubicBezTo>
                      <a:pt x="19451" y="12587"/>
                      <a:pt x="19467" y="12494"/>
                      <a:pt x="19483" y="12402"/>
                    </a:cubicBezTo>
                    <a:cubicBezTo>
                      <a:pt x="19517" y="12224"/>
                      <a:pt x="19544" y="12045"/>
                      <a:pt x="19566" y="11862"/>
                    </a:cubicBezTo>
                    <a:cubicBezTo>
                      <a:pt x="19576" y="11776"/>
                      <a:pt x="19587" y="11691"/>
                      <a:pt x="19595" y="11604"/>
                    </a:cubicBezTo>
                    <a:cubicBezTo>
                      <a:pt x="19619" y="11340"/>
                      <a:pt x="19636" y="11072"/>
                      <a:pt x="19636" y="10800"/>
                    </a:cubicBezTo>
                    <a:cubicBezTo>
                      <a:pt x="19636" y="10523"/>
                      <a:pt x="19619" y="10251"/>
                      <a:pt x="19594" y="9980"/>
                    </a:cubicBezTo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8"/>
                      <a:pt x="5377" y="982"/>
                      <a:pt x="10800" y="982"/>
                    </a:cubicBezTo>
                    <a:cubicBezTo>
                      <a:pt x="16222" y="982"/>
                      <a:pt x="20618" y="5378"/>
                      <a:pt x="20618" y="10800"/>
                    </a:cubicBezTo>
                    <a:cubicBezTo>
                      <a:pt x="20618" y="16223"/>
                      <a:pt x="16222" y="20618"/>
                      <a:pt x="10800" y="20618"/>
                    </a:cubicBezTo>
                    <a:moveTo>
                      <a:pt x="10800" y="0"/>
                    </a:moveTo>
                    <a:cubicBezTo>
                      <a:pt x="4835" y="0"/>
                      <a:pt x="0" y="4836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  <a:moveTo>
                      <a:pt x="8407" y="9726"/>
                    </a:moveTo>
                    <a:cubicBezTo>
                      <a:pt x="8468" y="9020"/>
                      <a:pt x="9603" y="8284"/>
                      <a:pt x="10370" y="7947"/>
                    </a:cubicBezTo>
                    <a:cubicBezTo>
                      <a:pt x="11137" y="7609"/>
                      <a:pt x="11843" y="7486"/>
                      <a:pt x="11751" y="6903"/>
                    </a:cubicBezTo>
                    <a:cubicBezTo>
                      <a:pt x="11659" y="6320"/>
                      <a:pt x="11444" y="5891"/>
                      <a:pt x="10248" y="5891"/>
                    </a:cubicBezTo>
                    <a:cubicBezTo>
                      <a:pt x="9051" y="5891"/>
                      <a:pt x="9573" y="7486"/>
                      <a:pt x="8591" y="6535"/>
                    </a:cubicBezTo>
                    <a:cubicBezTo>
                      <a:pt x="7609" y="5584"/>
                      <a:pt x="8805" y="5830"/>
                      <a:pt x="9296" y="5615"/>
                    </a:cubicBezTo>
                    <a:cubicBezTo>
                      <a:pt x="9787" y="5400"/>
                      <a:pt x="10278" y="4510"/>
                      <a:pt x="9419" y="4449"/>
                    </a:cubicBezTo>
                    <a:cubicBezTo>
                      <a:pt x="8560" y="4388"/>
                      <a:pt x="8744" y="4817"/>
                      <a:pt x="8069" y="4572"/>
                    </a:cubicBezTo>
                    <a:cubicBezTo>
                      <a:pt x="7394" y="4326"/>
                      <a:pt x="7087" y="5431"/>
                      <a:pt x="6657" y="5277"/>
                    </a:cubicBezTo>
                    <a:cubicBezTo>
                      <a:pt x="6373" y="5176"/>
                      <a:pt x="5613" y="4605"/>
                      <a:pt x="5109" y="4044"/>
                    </a:cubicBezTo>
                    <a:cubicBezTo>
                      <a:pt x="4094" y="4900"/>
                      <a:pt x="3276" y="5983"/>
                      <a:pt x="2729" y="7212"/>
                    </a:cubicBezTo>
                    <a:cubicBezTo>
                      <a:pt x="2875" y="8862"/>
                      <a:pt x="3773" y="9726"/>
                      <a:pt x="3773" y="9726"/>
                    </a:cubicBezTo>
                    <a:cubicBezTo>
                      <a:pt x="3773" y="9726"/>
                      <a:pt x="4234" y="10800"/>
                      <a:pt x="6995" y="12119"/>
                    </a:cubicBezTo>
                    <a:cubicBezTo>
                      <a:pt x="6995" y="12119"/>
                      <a:pt x="7517" y="12150"/>
                      <a:pt x="6903" y="11536"/>
                    </a:cubicBezTo>
                    <a:cubicBezTo>
                      <a:pt x="6289" y="10923"/>
                      <a:pt x="5614" y="10156"/>
                      <a:pt x="6382" y="9757"/>
                    </a:cubicBezTo>
                    <a:cubicBezTo>
                      <a:pt x="7148" y="9358"/>
                      <a:pt x="7364" y="9389"/>
                      <a:pt x="7548" y="10125"/>
                    </a:cubicBezTo>
                    <a:cubicBezTo>
                      <a:pt x="7732" y="10861"/>
                      <a:pt x="8345" y="10432"/>
                      <a:pt x="8407" y="9726"/>
                    </a:cubicBezTo>
                    <a:moveTo>
                      <a:pt x="16245" y="12871"/>
                    </a:moveTo>
                    <a:cubicBezTo>
                      <a:pt x="15893" y="13086"/>
                      <a:pt x="15908" y="13561"/>
                      <a:pt x="16200" y="13822"/>
                    </a:cubicBezTo>
                    <a:cubicBezTo>
                      <a:pt x="16491" y="14083"/>
                      <a:pt x="17074" y="14420"/>
                      <a:pt x="17258" y="13822"/>
                    </a:cubicBezTo>
                    <a:cubicBezTo>
                      <a:pt x="17442" y="13224"/>
                      <a:pt x="16598" y="12656"/>
                      <a:pt x="16245" y="12871"/>
                    </a:cubicBezTo>
                    <a:moveTo>
                      <a:pt x="12027" y="12948"/>
                    </a:moveTo>
                    <a:cubicBezTo>
                      <a:pt x="10984" y="12058"/>
                      <a:pt x="11107" y="11659"/>
                      <a:pt x="9787" y="11659"/>
                    </a:cubicBezTo>
                    <a:cubicBezTo>
                      <a:pt x="8468" y="11659"/>
                      <a:pt x="7639" y="11966"/>
                      <a:pt x="7977" y="13807"/>
                    </a:cubicBezTo>
                    <a:cubicBezTo>
                      <a:pt x="8314" y="15648"/>
                      <a:pt x="9296" y="14819"/>
                      <a:pt x="9205" y="16231"/>
                    </a:cubicBezTo>
                    <a:cubicBezTo>
                      <a:pt x="9112" y="17642"/>
                      <a:pt x="9450" y="17949"/>
                      <a:pt x="9664" y="18286"/>
                    </a:cubicBezTo>
                    <a:cubicBezTo>
                      <a:pt x="9880" y="18624"/>
                      <a:pt x="10523" y="19606"/>
                      <a:pt x="10769" y="18225"/>
                    </a:cubicBezTo>
                    <a:cubicBezTo>
                      <a:pt x="11014" y="16844"/>
                      <a:pt x="11475" y="16077"/>
                      <a:pt x="11996" y="15402"/>
                    </a:cubicBezTo>
                    <a:cubicBezTo>
                      <a:pt x="12518" y="14727"/>
                      <a:pt x="13070" y="13837"/>
                      <a:pt x="12027" y="12948"/>
                    </a:cubicBezTo>
                  </a:path>
                </a:pathLst>
              </a:custGeom>
              <a:solidFill>
                <a:schemeClr val="tx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algn="r"/>
                <a:endParaRPr sz="1350">
                  <a:solidFill>
                    <a:prstClr val="black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E879C718-2459-4468-B6F7-0ABC2093CA84}"/>
              </a:ext>
            </a:extLst>
          </p:cNvPr>
          <p:cNvSpPr txBox="1"/>
          <p:nvPr/>
        </p:nvSpPr>
        <p:spPr>
          <a:xfrm>
            <a:off x="0" y="203887"/>
            <a:ext cx="914400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25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ارائه پاورپوینت با کیفیت بالا</a:t>
            </a:r>
            <a:endParaRPr lang="en-US" sz="225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grpSp>
        <p:nvGrpSpPr>
          <p:cNvPr id="67" name="Google Shape;2897;p48">
            <a:extLst>
              <a:ext uri="{FF2B5EF4-FFF2-40B4-BE49-F238E27FC236}">
                <a16:creationId xmlns:a16="http://schemas.microsoft.com/office/drawing/2014/main" id="{1CC12604-D59D-F2B2-5885-AE03D63635BD}"/>
              </a:ext>
            </a:extLst>
          </p:cNvPr>
          <p:cNvGrpSpPr/>
          <p:nvPr/>
        </p:nvGrpSpPr>
        <p:grpSpPr>
          <a:xfrm>
            <a:off x="3229773" y="2126666"/>
            <a:ext cx="253822" cy="255524"/>
            <a:chOff x="1089325" y="1644025"/>
            <a:chExt cx="339175" cy="341450"/>
          </a:xfrm>
        </p:grpSpPr>
        <p:sp>
          <p:nvSpPr>
            <p:cNvPr id="68" name="Google Shape;2898;p48">
              <a:extLst>
                <a:ext uri="{FF2B5EF4-FFF2-40B4-BE49-F238E27FC236}">
                  <a16:creationId xmlns:a16="http://schemas.microsoft.com/office/drawing/2014/main" id="{DAE51BAC-CD81-55D6-A6E4-DB95B1883666}"/>
                </a:ext>
              </a:extLst>
            </p:cNvPr>
            <p:cNvSpPr/>
            <p:nvPr/>
          </p:nvSpPr>
          <p:spPr>
            <a:xfrm>
              <a:off x="1129800" y="1685675"/>
              <a:ext cx="258125" cy="258175"/>
            </a:xfrm>
            <a:custGeom>
              <a:avLst/>
              <a:gdLst/>
              <a:ahLst/>
              <a:cxnLst/>
              <a:rect l="l" t="t" r="r" b="b"/>
              <a:pathLst>
                <a:path w="10325" h="10327" extrusionOk="0">
                  <a:moveTo>
                    <a:pt x="6632" y="803"/>
                  </a:moveTo>
                  <a:lnTo>
                    <a:pt x="6632" y="3697"/>
                  </a:lnTo>
                  <a:lnTo>
                    <a:pt x="9526" y="3697"/>
                  </a:lnTo>
                  <a:lnTo>
                    <a:pt x="9526" y="6630"/>
                  </a:lnTo>
                  <a:lnTo>
                    <a:pt x="6632" y="6630"/>
                  </a:lnTo>
                  <a:lnTo>
                    <a:pt x="6632" y="9524"/>
                  </a:lnTo>
                  <a:lnTo>
                    <a:pt x="3699" y="9524"/>
                  </a:lnTo>
                  <a:lnTo>
                    <a:pt x="3699" y="6630"/>
                  </a:lnTo>
                  <a:lnTo>
                    <a:pt x="805" y="6630"/>
                  </a:lnTo>
                  <a:lnTo>
                    <a:pt x="805" y="3697"/>
                  </a:lnTo>
                  <a:lnTo>
                    <a:pt x="3699" y="3697"/>
                  </a:lnTo>
                  <a:lnTo>
                    <a:pt x="3699" y="803"/>
                  </a:lnTo>
                  <a:close/>
                  <a:moveTo>
                    <a:pt x="2893" y="1"/>
                  </a:moveTo>
                  <a:lnTo>
                    <a:pt x="2893" y="2895"/>
                  </a:lnTo>
                  <a:lnTo>
                    <a:pt x="1" y="2895"/>
                  </a:lnTo>
                  <a:lnTo>
                    <a:pt x="1" y="7432"/>
                  </a:lnTo>
                  <a:lnTo>
                    <a:pt x="2893" y="7432"/>
                  </a:lnTo>
                  <a:lnTo>
                    <a:pt x="2893" y="10326"/>
                  </a:lnTo>
                  <a:lnTo>
                    <a:pt x="7432" y="10326"/>
                  </a:lnTo>
                  <a:lnTo>
                    <a:pt x="7432" y="7432"/>
                  </a:lnTo>
                  <a:lnTo>
                    <a:pt x="10325" y="7432"/>
                  </a:lnTo>
                  <a:lnTo>
                    <a:pt x="10325" y="2895"/>
                  </a:lnTo>
                  <a:lnTo>
                    <a:pt x="7432" y="2895"/>
                  </a:lnTo>
                  <a:lnTo>
                    <a:pt x="7432" y="1"/>
                  </a:lnTo>
                  <a:close/>
                </a:path>
              </a:pathLst>
            </a:custGeom>
            <a:solidFill>
              <a:schemeClr val="dk2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69" name="Google Shape;2899;p48">
              <a:extLst>
                <a:ext uri="{FF2B5EF4-FFF2-40B4-BE49-F238E27FC236}">
                  <a16:creationId xmlns:a16="http://schemas.microsoft.com/office/drawing/2014/main" id="{6786C882-D093-4EEB-18AE-4E247DAC6F14}"/>
                </a:ext>
              </a:extLst>
            </p:cNvPr>
            <p:cNvSpPr/>
            <p:nvPr/>
          </p:nvSpPr>
          <p:spPr>
            <a:xfrm>
              <a:off x="1089325" y="1644025"/>
              <a:ext cx="339175" cy="341450"/>
            </a:xfrm>
            <a:custGeom>
              <a:avLst/>
              <a:gdLst/>
              <a:ahLst/>
              <a:cxnLst/>
              <a:rect l="l" t="t" r="r" b="b"/>
              <a:pathLst>
                <a:path w="13567" h="13658" extrusionOk="0">
                  <a:moveTo>
                    <a:pt x="12765" y="802"/>
                  </a:moveTo>
                  <a:lnTo>
                    <a:pt x="12765" y="12855"/>
                  </a:lnTo>
                  <a:lnTo>
                    <a:pt x="802" y="12855"/>
                  </a:lnTo>
                  <a:lnTo>
                    <a:pt x="802" y="802"/>
                  </a:lnTo>
                  <a:close/>
                  <a:moveTo>
                    <a:pt x="0" y="0"/>
                  </a:moveTo>
                  <a:lnTo>
                    <a:pt x="0" y="13657"/>
                  </a:lnTo>
                  <a:lnTo>
                    <a:pt x="13567" y="13657"/>
                  </a:lnTo>
                  <a:lnTo>
                    <a:pt x="13567" y="0"/>
                  </a:lnTo>
                  <a:close/>
                </a:path>
              </a:pathLst>
            </a:custGeom>
            <a:solidFill>
              <a:schemeClr val="dk2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9">
            <a:extLst>
              <a:ext uri="{FF2B5EF4-FFF2-40B4-BE49-F238E27FC236}">
                <a16:creationId xmlns:a16="http://schemas.microsoft.com/office/drawing/2014/main" id="{6AF258A5-5CB6-0CC8-5316-240F437EF487}"/>
              </a:ext>
            </a:extLst>
          </p:cNvPr>
          <p:cNvSpPr/>
          <p:nvPr/>
        </p:nvSpPr>
        <p:spPr>
          <a:xfrm>
            <a:off x="4340059" y="3987357"/>
            <a:ext cx="487787" cy="473207"/>
          </a:xfrm>
          <a:custGeom>
            <a:avLst/>
            <a:gdLst/>
            <a:ahLst/>
            <a:cxnLst/>
            <a:rect l="l" t="t" r="r" b="b"/>
            <a:pathLst>
              <a:path w="1723832" h="1723832">
                <a:moveTo>
                  <a:pt x="0" y="0"/>
                </a:moveTo>
                <a:lnTo>
                  <a:pt x="1723832" y="0"/>
                </a:lnTo>
                <a:lnTo>
                  <a:pt x="1723832" y="1723832"/>
                </a:lnTo>
                <a:lnTo>
                  <a:pt x="0" y="17238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oogle Shape;1675;p49">
            <a:extLst>
              <a:ext uri="{FF2B5EF4-FFF2-40B4-BE49-F238E27FC236}">
                <a16:creationId xmlns:a16="http://schemas.microsoft.com/office/drawing/2014/main" id="{AFC3C2B0-FC81-A977-8031-B8362CB932B0}"/>
              </a:ext>
            </a:extLst>
          </p:cNvPr>
          <p:cNvGrpSpPr/>
          <p:nvPr/>
        </p:nvGrpSpPr>
        <p:grpSpPr>
          <a:xfrm>
            <a:off x="3195746" y="3146230"/>
            <a:ext cx="525475" cy="663979"/>
            <a:chOff x="2080121" y="4195281"/>
            <a:chExt cx="316097" cy="412469"/>
          </a:xfrm>
        </p:grpSpPr>
        <p:sp>
          <p:nvSpPr>
            <p:cNvPr id="56" name="Google Shape;1676;p49">
              <a:extLst>
                <a:ext uri="{FF2B5EF4-FFF2-40B4-BE49-F238E27FC236}">
                  <a16:creationId xmlns:a16="http://schemas.microsoft.com/office/drawing/2014/main" id="{60BB0852-860A-A4A3-527C-380122E88621}"/>
                </a:ext>
              </a:extLst>
            </p:cNvPr>
            <p:cNvSpPr/>
            <p:nvPr/>
          </p:nvSpPr>
          <p:spPr>
            <a:xfrm>
              <a:off x="2080121" y="4195281"/>
              <a:ext cx="316097" cy="412469"/>
            </a:xfrm>
            <a:custGeom>
              <a:avLst/>
              <a:gdLst/>
              <a:ahLst/>
              <a:cxnLst/>
              <a:rect l="l" t="t" r="r" b="b"/>
              <a:pathLst>
                <a:path w="2519" h="3287" extrusionOk="0">
                  <a:moveTo>
                    <a:pt x="1020" y="94"/>
                  </a:moveTo>
                  <a:cubicBezTo>
                    <a:pt x="1083" y="94"/>
                    <a:pt x="1146" y="104"/>
                    <a:pt x="1207" y="124"/>
                  </a:cubicBezTo>
                  <a:lnTo>
                    <a:pt x="1207" y="322"/>
                  </a:lnTo>
                  <a:cubicBezTo>
                    <a:pt x="1128" y="334"/>
                    <a:pt x="1060" y="378"/>
                    <a:pt x="1015" y="436"/>
                  </a:cubicBezTo>
                  <a:lnTo>
                    <a:pt x="826" y="436"/>
                  </a:lnTo>
                  <a:cubicBezTo>
                    <a:pt x="800" y="436"/>
                    <a:pt x="777" y="457"/>
                    <a:pt x="777" y="485"/>
                  </a:cubicBezTo>
                  <a:cubicBezTo>
                    <a:pt x="777" y="511"/>
                    <a:pt x="798" y="534"/>
                    <a:pt x="826" y="534"/>
                  </a:cubicBezTo>
                  <a:lnTo>
                    <a:pt x="964" y="534"/>
                  </a:lnTo>
                  <a:cubicBezTo>
                    <a:pt x="954" y="562"/>
                    <a:pt x="949" y="593"/>
                    <a:pt x="949" y="625"/>
                  </a:cubicBezTo>
                  <a:cubicBezTo>
                    <a:pt x="949" y="656"/>
                    <a:pt x="954" y="688"/>
                    <a:pt x="964" y="717"/>
                  </a:cubicBezTo>
                  <a:lnTo>
                    <a:pt x="351" y="717"/>
                  </a:lnTo>
                  <a:cubicBezTo>
                    <a:pt x="342" y="717"/>
                    <a:pt x="335" y="710"/>
                    <a:pt x="335" y="701"/>
                  </a:cubicBezTo>
                  <a:lnTo>
                    <a:pt x="335" y="550"/>
                  </a:lnTo>
                  <a:cubicBezTo>
                    <a:pt x="335" y="541"/>
                    <a:pt x="341" y="534"/>
                    <a:pt x="351" y="534"/>
                  </a:cubicBezTo>
                  <a:lnTo>
                    <a:pt x="601" y="534"/>
                  </a:lnTo>
                  <a:cubicBezTo>
                    <a:pt x="627" y="534"/>
                    <a:pt x="649" y="513"/>
                    <a:pt x="649" y="485"/>
                  </a:cubicBezTo>
                  <a:cubicBezTo>
                    <a:pt x="649" y="458"/>
                    <a:pt x="628" y="436"/>
                    <a:pt x="601" y="436"/>
                  </a:cubicBezTo>
                  <a:lnTo>
                    <a:pt x="473" y="436"/>
                  </a:lnTo>
                  <a:cubicBezTo>
                    <a:pt x="534" y="313"/>
                    <a:pt x="634" y="215"/>
                    <a:pt x="759" y="155"/>
                  </a:cubicBezTo>
                  <a:cubicBezTo>
                    <a:pt x="842" y="115"/>
                    <a:pt x="931" y="94"/>
                    <a:pt x="1020" y="94"/>
                  </a:cubicBezTo>
                  <a:close/>
                  <a:moveTo>
                    <a:pt x="2160" y="534"/>
                  </a:moveTo>
                  <a:cubicBezTo>
                    <a:pt x="2168" y="534"/>
                    <a:pt x="2176" y="540"/>
                    <a:pt x="2176" y="550"/>
                  </a:cubicBezTo>
                  <a:lnTo>
                    <a:pt x="2176" y="701"/>
                  </a:lnTo>
                  <a:cubicBezTo>
                    <a:pt x="2176" y="709"/>
                    <a:pt x="2169" y="717"/>
                    <a:pt x="2160" y="717"/>
                  </a:cubicBezTo>
                  <a:lnTo>
                    <a:pt x="1547" y="717"/>
                  </a:lnTo>
                  <a:cubicBezTo>
                    <a:pt x="1557" y="688"/>
                    <a:pt x="1562" y="657"/>
                    <a:pt x="1562" y="625"/>
                  </a:cubicBezTo>
                  <a:cubicBezTo>
                    <a:pt x="1562" y="594"/>
                    <a:pt x="1557" y="562"/>
                    <a:pt x="1547" y="534"/>
                  </a:cubicBezTo>
                  <a:close/>
                  <a:moveTo>
                    <a:pt x="1256" y="415"/>
                  </a:moveTo>
                  <a:cubicBezTo>
                    <a:pt x="1371" y="415"/>
                    <a:pt x="1465" y="510"/>
                    <a:pt x="1465" y="625"/>
                  </a:cubicBezTo>
                  <a:cubicBezTo>
                    <a:pt x="1465" y="740"/>
                    <a:pt x="1371" y="835"/>
                    <a:pt x="1256" y="835"/>
                  </a:cubicBezTo>
                  <a:cubicBezTo>
                    <a:pt x="1141" y="835"/>
                    <a:pt x="1046" y="740"/>
                    <a:pt x="1046" y="625"/>
                  </a:cubicBezTo>
                  <a:cubicBezTo>
                    <a:pt x="1046" y="510"/>
                    <a:pt x="1141" y="415"/>
                    <a:pt x="1256" y="415"/>
                  </a:cubicBezTo>
                  <a:close/>
                  <a:moveTo>
                    <a:pt x="655" y="813"/>
                  </a:moveTo>
                  <a:cubicBezTo>
                    <a:pt x="622" y="872"/>
                    <a:pt x="594" y="937"/>
                    <a:pt x="576" y="1003"/>
                  </a:cubicBezTo>
                  <a:cubicBezTo>
                    <a:pt x="573" y="1013"/>
                    <a:pt x="568" y="1021"/>
                    <a:pt x="561" y="1024"/>
                  </a:cubicBezTo>
                  <a:cubicBezTo>
                    <a:pt x="555" y="1029"/>
                    <a:pt x="546" y="1032"/>
                    <a:pt x="536" y="1032"/>
                  </a:cubicBezTo>
                  <a:lnTo>
                    <a:pt x="413" y="1032"/>
                  </a:lnTo>
                  <a:lnTo>
                    <a:pt x="413" y="813"/>
                  </a:lnTo>
                  <a:close/>
                  <a:moveTo>
                    <a:pt x="2097" y="814"/>
                  </a:moveTo>
                  <a:lnTo>
                    <a:pt x="2097" y="1034"/>
                  </a:lnTo>
                  <a:lnTo>
                    <a:pt x="1973" y="1034"/>
                  </a:lnTo>
                  <a:cubicBezTo>
                    <a:pt x="1955" y="1034"/>
                    <a:pt x="1939" y="1022"/>
                    <a:pt x="1935" y="1005"/>
                  </a:cubicBezTo>
                  <a:cubicBezTo>
                    <a:pt x="1922" y="958"/>
                    <a:pt x="1905" y="912"/>
                    <a:pt x="1884" y="869"/>
                  </a:cubicBezTo>
                  <a:cubicBezTo>
                    <a:pt x="1875" y="850"/>
                    <a:pt x="1866" y="830"/>
                    <a:pt x="1855" y="814"/>
                  </a:cubicBezTo>
                  <a:close/>
                  <a:moveTo>
                    <a:pt x="489" y="1129"/>
                  </a:moveTo>
                  <a:lnTo>
                    <a:pt x="489" y="1504"/>
                  </a:lnTo>
                  <a:cubicBezTo>
                    <a:pt x="383" y="1453"/>
                    <a:pt x="313" y="1344"/>
                    <a:pt x="313" y="1223"/>
                  </a:cubicBezTo>
                  <a:cubicBezTo>
                    <a:pt x="313" y="1171"/>
                    <a:pt x="355" y="1129"/>
                    <a:pt x="407" y="1129"/>
                  </a:cubicBezTo>
                  <a:close/>
                  <a:moveTo>
                    <a:pt x="2104" y="1129"/>
                  </a:moveTo>
                  <a:cubicBezTo>
                    <a:pt x="2157" y="1129"/>
                    <a:pt x="2199" y="1171"/>
                    <a:pt x="2199" y="1223"/>
                  </a:cubicBezTo>
                  <a:cubicBezTo>
                    <a:pt x="2199" y="1346"/>
                    <a:pt x="2127" y="1454"/>
                    <a:pt x="2022" y="1504"/>
                  </a:cubicBezTo>
                  <a:lnTo>
                    <a:pt x="2022" y="1129"/>
                  </a:lnTo>
                  <a:close/>
                  <a:moveTo>
                    <a:pt x="1744" y="814"/>
                  </a:moveTo>
                  <a:cubicBezTo>
                    <a:pt x="1763" y="844"/>
                    <a:pt x="1781" y="876"/>
                    <a:pt x="1796" y="909"/>
                  </a:cubicBezTo>
                  <a:cubicBezTo>
                    <a:pt x="1814" y="949"/>
                    <a:pt x="1830" y="990"/>
                    <a:pt x="1841" y="1031"/>
                  </a:cubicBezTo>
                  <a:cubicBezTo>
                    <a:pt x="1854" y="1073"/>
                    <a:pt x="1885" y="1106"/>
                    <a:pt x="1924" y="1120"/>
                  </a:cubicBezTo>
                  <a:lnTo>
                    <a:pt x="1924" y="1505"/>
                  </a:lnTo>
                  <a:cubicBezTo>
                    <a:pt x="1924" y="1579"/>
                    <a:pt x="1906" y="1653"/>
                    <a:pt x="1872" y="1719"/>
                  </a:cubicBezTo>
                  <a:cubicBezTo>
                    <a:pt x="1852" y="1756"/>
                    <a:pt x="1828" y="1792"/>
                    <a:pt x="1797" y="1822"/>
                  </a:cubicBezTo>
                  <a:cubicBezTo>
                    <a:pt x="1779" y="1841"/>
                    <a:pt x="1779" y="1872"/>
                    <a:pt x="1798" y="1890"/>
                  </a:cubicBezTo>
                  <a:cubicBezTo>
                    <a:pt x="1808" y="1899"/>
                    <a:pt x="1819" y="1903"/>
                    <a:pt x="1831" y="1903"/>
                  </a:cubicBezTo>
                  <a:cubicBezTo>
                    <a:pt x="1845" y="1903"/>
                    <a:pt x="1856" y="1898"/>
                    <a:pt x="1867" y="1888"/>
                  </a:cubicBezTo>
                  <a:cubicBezTo>
                    <a:pt x="1902" y="1852"/>
                    <a:pt x="1933" y="1809"/>
                    <a:pt x="1957" y="1763"/>
                  </a:cubicBezTo>
                  <a:cubicBezTo>
                    <a:pt x="1982" y="1714"/>
                    <a:pt x="2001" y="1663"/>
                    <a:pt x="2011" y="1611"/>
                  </a:cubicBezTo>
                  <a:cubicBezTo>
                    <a:pt x="2032" y="1604"/>
                    <a:pt x="2053" y="1595"/>
                    <a:pt x="2072" y="1587"/>
                  </a:cubicBezTo>
                  <a:cubicBezTo>
                    <a:pt x="2095" y="1625"/>
                    <a:pt x="2106" y="1668"/>
                    <a:pt x="2106" y="1714"/>
                  </a:cubicBezTo>
                  <a:cubicBezTo>
                    <a:pt x="2106" y="1798"/>
                    <a:pt x="2066" y="1878"/>
                    <a:pt x="1996" y="1927"/>
                  </a:cubicBezTo>
                  <a:lnTo>
                    <a:pt x="1995" y="1927"/>
                  </a:lnTo>
                  <a:cubicBezTo>
                    <a:pt x="1967" y="1946"/>
                    <a:pt x="1938" y="1960"/>
                    <a:pt x="1905" y="1966"/>
                  </a:cubicBezTo>
                  <a:cubicBezTo>
                    <a:pt x="1879" y="1972"/>
                    <a:pt x="1862" y="1997"/>
                    <a:pt x="1869" y="2024"/>
                  </a:cubicBezTo>
                  <a:cubicBezTo>
                    <a:pt x="1874" y="2046"/>
                    <a:pt x="1893" y="2061"/>
                    <a:pt x="1916" y="2061"/>
                  </a:cubicBezTo>
                  <a:cubicBezTo>
                    <a:pt x="1919" y="2061"/>
                    <a:pt x="1922" y="2061"/>
                    <a:pt x="1926" y="2060"/>
                  </a:cubicBezTo>
                  <a:cubicBezTo>
                    <a:pt x="1945" y="2056"/>
                    <a:pt x="1964" y="2050"/>
                    <a:pt x="1981" y="2043"/>
                  </a:cubicBezTo>
                  <a:lnTo>
                    <a:pt x="1981" y="2043"/>
                  </a:lnTo>
                  <a:cubicBezTo>
                    <a:pt x="1974" y="2127"/>
                    <a:pt x="1917" y="2198"/>
                    <a:pt x="1835" y="2224"/>
                  </a:cubicBezTo>
                  <a:cubicBezTo>
                    <a:pt x="1816" y="2229"/>
                    <a:pt x="1797" y="2232"/>
                    <a:pt x="1777" y="2232"/>
                  </a:cubicBezTo>
                  <a:cubicBezTo>
                    <a:pt x="1767" y="2232"/>
                    <a:pt x="1758" y="2231"/>
                    <a:pt x="1748" y="2230"/>
                  </a:cubicBezTo>
                  <a:cubicBezTo>
                    <a:pt x="1746" y="2230"/>
                    <a:pt x="1744" y="2230"/>
                    <a:pt x="1742" y="2230"/>
                  </a:cubicBezTo>
                  <a:cubicBezTo>
                    <a:pt x="1718" y="2230"/>
                    <a:pt x="1697" y="2247"/>
                    <a:pt x="1693" y="2271"/>
                  </a:cubicBezTo>
                  <a:cubicBezTo>
                    <a:pt x="1688" y="2297"/>
                    <a:pt x="1707" y="2322"/>
                    <a:pt x="1734" y="2326"/>
                  </a:cubicBezTo>
                  <a:cubicBezTo>
                    <a:pt x="1748" y="2328"/>
                    <a:pt x="1762" y="2328"/>
                    <a:pt x="1776" y="2328"/>
                  </a:cubicBezTo>
                  <a:cubicBezTo>
                    <a:pt x="1792" y="2328"/>
                    <a:pt x="1807" y="2327"/>
                    <a:pt x="1820" y="2325"/>
                  </a:cubicBezTo>
                  <a:cubicBezTo>
                    <a:pt x="1826" y="2344"/>
                    <a:pt x="1829" y="2364"/>
                    <a:pt x="1828" y="2385"/>
                  </a:cubicBezTo>
                  <a:cubicBezTo>
                    <a:pt x="1825" y="2417"/>
                    <a:pt x="1810" y="2449"/>
                    <a:pt x="1789" y="2475"/>
                  </a:cubicBezTo>
                  <a:lnTo>
                    <a:pt x="1635" y="2436"/>
                  </a:lnTo>
                  <a:cubicBezTo>
                    <a:pt x="1631" y="2435"/>
                    <a:pt x="1627" y="2435"/>
                    <a:pt x="1623" y="2435"/>
                  </a:cubicBezTo>
                  <a:cubicBezTo>
                    <a:pt x="1612" y="2435"/>
                    <a:pt x="1602" y="2439"/>
                    <a:pt x="1593" y="2446"/>
                  </a:cubicBezTo>
                  <a:cubicBezTo>
                    <a:pt x="1584" y="2452"/>
                    <a:pt x="1579" y="2462"/>
                    <a:pt x="1576" y="2473"/>
                  </a:cubicBezTo>
                  <a:cubicBezTo>
                    <a:pt x="1565" y="2458"/>
                    <a:pt x="1558" y="2440"/>
                    <a:pt x="1558" y="2421"/>
                  </a:cubicBezTo>
                  <a:lnTo>
                    <a:pt x="1558" y="2176"/>
                  </a:lnTo>
                  <a:cubicBezTo>
                    <a:pt x="1573" y="2165"/>
                    <a:pt x="1589" y="2152"/>
                    <a:pt x="1605" y="2139"/>
                  </a:cubicBezTo>
                  <a:lnTo>
                    <a:pt x="1703" y="2048"/>
                  </a:lnTo>
                  <a:cubicBezTo>
                    <a:pt x="1723" y="2029"/>
                    <a:pt x="1724" y="1998"/>
                    <a:pt x="1706" y="1980"/>
                  </a:cubicBezTo>
                  <a:cubicBezTo>
                    <a:pt x="1696" y="1969"/>
                    <a:pt x="1683" y="1964"/>
                    <a:pt x="1670" y="1964"/>
                  </a:cubicBezTo>
                  <a:cubicBezTo>
                    <a:pt x="1659" y="1964"/>
                    <a:pt x="1647" y="1968"/>
                    <a:pt x="1638" y="1976"/>
                  </a:cubicBezTo>
                  <a:lnTo>
                    <a:pt x="1540" y="2069"/>
                  </a:lnTo>
                  <a:cubicBezTo>
                    <a:pt x="1462" y="2140"/>
                    <a:pt x="1363" y="2180"/>
                    <a:pt x="1257" y="2180"/>
                  </a:cubicBezTo>
                  <a:cubicBezTo>
                    <a:pt x="1151" y="2180"/>
                    <a:pt x="1052" y="2140"/>
                    <a:pt x="974" y="2069"/>
                  </a:cubicBezTo>
                  <a:lnTo>
                    <a:pt x="732" y="1841"/>
                  </a:lnTo>
                  <a:cubicBezTo>
                    <a:pt x="693" y="1807"/>
                    <a:pt x="662" y="1766"/>
                    <a:pt x="639" y="1720"/>
                  </a:cubicBezTo>
                  <a:cubicBezTo>
                    <a:pt x="604" y="1655"/>
                    <a:pt x="586" y="1579"/>
                    <a:pt x="586" y="1506"/>
                  </a:cubicBezTo>
                  <a:lnTo>
                    <a:pt x="586" y="1123"/>
                  </a:lnTo>
                  <a:cubicBezTo>
                    <a:pt x="625" y="1108"/>
                    <a:pt x="657" y="1074"/>
                    <a:pt x="669" y="1032"/>
                  </a:cubicBezTo>
                  <a:cubicBezTo>
                    <a:pt x="691" y="955"/>
                    <a:pt x="724" y="882"/>
                    <a:pt x="767" y="814"/>
                  </a:cubicBezTo>
                  <a:lnTo>
                    <a:pt x="1015" y="814"/>
                  </a:lnTo>
                  <a:cubicBezTo>
                    <a:pt x="1070" y="886"/>
                    <a:pt x="1157" y="932"/>
                    <a:pt x="1255" y="932"/>
                  </a:cubicBezTo>
                  <a:cubicBezTo>
                    <a:pt x="1353" y="932"/>
                    <a:pt x="1440" y="886"/>
                    <a:pt x="1496" y="814"/>
                  </a:cubicBezTo>
                  <a:close/>
                  <a:moveTo>
                    <a:pt x="1461" y="2232"/>
                  </a:moveTo>
                  <a:lnTo>
                    <a:pt x="1461" y="2420"/>
                  </a:lnTo>
                  <a:cubicBezTo>
                    <a:pt x="1461" y="2474"/>
                    <a:pt x="1486" y="2524"/>
                    <a:pt x="1525" y="2557"/>
                  </a:cubicBezTo>
                  <a:cubicBezTo>
                    <a:pt x="1482" y="2656"/>
                    <a:pt x="1414" y="2741"/>
                    <a:pt x="1326" y="2804"/>
                  </a:cubicBezTo>
                  <a:lnTo>
                    <a:pt x="1257" y="2854"/>
                  </a:lnTo>
                  <a:lnTo>
                    <a:pt x="1189" y="2805"/>
                  </a:lnTo>
                  <a:cubicBezTo>
                    <a:pt x="1100" y="2741"/>
                    <a:pt x="1031" y="2656"/>
                    <a:pt x="987" y="2556"/>
                  </a:cubicBezTo>
                  <a:cubicBezTo>
                    <a:pt x="1026" y="2522"/>
                    <a:pt x="1049" y="2473"/>
                    <a:pt x="1049" y="2420"/>
                  </a:cubicBezTo>
                  <a:lnTo>
                    <a:pt x="1049" y="2232"/>
                  </a:lnTo>
                  <a:cubicBezTo>
                    <a:pt x="1114" y="2260"/>
                    <a:pt x="1184" y="2275"/>
                    <a:pt x="1256" y="2275"/>
                  </a:cubicBezTo>
                  <a:cubicBezTo>
                    <a:pt x="1327" y="2275"/>
                    <a:pt x="1397" y="2260"/>
                    <a:pt x="1461" y="2232"/>
                  </a:cubicBezTo>
                  <a:close/>
                  <a:moveTo>
                    <a:pt x="1491" y="1"/>
                  </a:moveTo>
                  <a:cubicBezTo>
                    <a:pt x="1411" y="1"/>
                    <a:pt x="1332" y="13"/>
                    <a:pt x="1257" y="41"/>
                  </a:cubicBezTo>
                  <a:cubicBezTo>
                    <a:pt x="1180" y="14"/>
                    <a:pt x="1100" y="1"/>
                    <a:pt x="1021" y="1"/>
                  </a:cubicBezTo>
                  <a:cubicBezTo>
                    <a:pt x="917" y="1"/>
                    <a:pt x="814" y="24"/>
                    <a:pt x="718" y="70"/>
                  </a:cubicBezTo>
                  <a:cubicBezTo>
                    <a:pt x="558" y="147"/>
                    <a:pt x="436" y="277"/>
                    <a:pt x="369" y="440"/>
                  </a:cubicBezTo>
                  <a:lnTo>
                    <a:pt x="351" y="440"/>
                  </a:lnTo>
                  <a:cubicBezTo>
                    <a:pt x="289" y="440"/>
                    <a:pt x="239" y="489"/>
                    <a:pt x="239" y="551"/>
                  </a:cubicBezTo>
                  <a:lnTo>
                    <a:pt x="239" y="703"/>
                  </a:lnTo>
                  <a:cubicBezTo>
                    <a:pt x="239" y="752"/>
                    <a:pt x="272" y="794"/>
                    <a:pt x="316" y="808"/>
                  </a:cubicBezTo>
                  <a:lnTo>
                    <a:pt x="316" y="1058"/>
                  </a:lnTo>
                  <a:cubicBezTo>
                    <a:pt x="257" y="1090"/>
                    <a:pt x="217" y="1153"/>
                    <a:pt x="217" y="1225"/>
                  </a:cubicBezTo>
                  <a:cubicBezTo>
                    <a:pt x="217" y="1346"/>
                    <a:pt x="270" y="1458"/>
                    <a:pt x="358" y="1532"/>
                  </a:cubicBezTo>
                  <a:cubicBezTo>
                    <a:pt x="335" y="1572"/>
                    <a:pt x="319" y="1615"/>
                    <a:pt x="312" y="1660"/>
                  </a:cubicBezTo>
                  <a:cubicBezTo>
                    <a:pt x="309" y="1686"/>
                    <a:pt x="327" y="1710"/>
                    <a:pt x="353" y="1714"/>
                  </a:cubicBezTo>
                  <a:lnTo>
                    <a:pt x="361" y="1714"/>
                  </a:lnTo>
                  <a:cubicBezTo>
                    <a:pt x="384" y="1714"/>
                    <a:pt x="405" y="1698"/>
                    <a:pt x="408" y="1674"/>
                  </a:cubicBezTo>
                  <a:cubicBezTo>
                    <a:pt x="414" y="1642"/>
                    <a:pt x="424" y="1613"/>
                    <a:pt x="440" y="1587"/>
                  </a:cubicBezTo>
                  <a:cubicBezTo>
                    <a:pt x="459" y="1597"/>
                    <a:pt x="480" y="1604"/>
                    <a:pt x="501" y="1611"/>
                  </a:cubicBezTo>
                  <a:cubicBezTo>
                    <a:pt x="511" y="1663"/>
                    <a:pt x="530" y="1716"/>
                    <a:pt x="555" y="1763"/>
                  </a:cubicBezTo>
                  <a:cubicBezTo>
                    <a:pt x="583" y="1818"/>
                    <a:pt x="622" y="1867"/>
                    <a:pt x="667" y="1909"/>
                  </a:cubicBezTo>
                  <a:lnTo>
                    <a:pt x="910" y="2137"/>
                  </a:lnTo>
                  <a:cubicBezTo>
                    <a:pt x="924" y="2150"/>
                    <a:pt x="939" y="2163"/>
                    <a:pt x="957" y="2174"/>
                  </a:cubicBezTo>
                  <a:lnTo>
                    <a:pt x="957" y="2417"/>
                  </a:lnTo>
                  <a:cubicBezTo>
                    <a:pt x="957" y="2437"/>
                    <a:pt x="950" y="2456"/>
                    <a:pt x="938" y="2470"/>
                  </a:cubicBezTo>
                  <a:cubicBezTo>
                    <a:pt x="936" y="2459"/>
                    <a:pt x="931" y="2449"/>
                    <a:pt x="922" y="2443"/>
                  </a:cubicBezTo>
                  <a:cubicBezTo>
                    <a:pt x="913" y="2435"/>
                    <a:pt x="903" y="2432"/>
                    <a:pt x="892" y="2432"/>
                  </a:cubicBezTo>
                  <a:cubicBezTo>
                    <a:pt x="888" y="2432"/>
                    <a:pt x="884" y="2432"/>
                    <a:pt x="881" y="2433"/>
                  </a:cubicBezTo>
                  <a:lnTo>
                    <a:pt x="723" y="2472"/>
                  </a:lnTo>
                  <a:cubicBezTo>
                    <a:pt x="702" y="2447"/>
                    <a:pt x="688" y="2415"/>
                    <a:pt x="686" y="2384"/>
                  </a:cubicBezTo>
                  <a:cubicBezTo>
                    <a:pt x="685" y="2363"/>
                    <a:pt x="686" y="2343"/>
                    <a:pt x="692" y="2323"/>
                  </a:cubicBezTo>
                  <a:cubicBezTo>
                    <a:pt x="707" y="2326"/>
                    <a:pt x="723" y="2327"/>
                    <a:pt x="737" y="2327"/>
                  </a:cubicBezTo>
                  <a:cubicBezTo>
                    <a:pt x="751" y="2327"/>
                    <a:pt x="766" y="2326"/>
                    <a:pt x="780" y="2324"/>
                  </a:cubicBezTo>
                  <a:cubicBezTo>
                    <a:pt x="806" y="2321"/>
                    <a:pt x="824" y="2297"/>
                    <a:pt x="821" y="2270"/>
                  </a:cubicBezTo>
                  <a:cubicBezTo>
                    <a:pt x="817" y="2246"/>
                    <a:pt x="797" y="2228"/>
                    <a:pt x="773" y="2228"/>
                  </a:cubicBezTo>
                  <a:cubicBezTo>
                    <a:pt x="771" y="2228"/>
                    <a:pt x="768" y="2228"/>
                    <a:pt x="766" y="2229"/>
                  </a:cubicBezTo>
                  <a:cubicBezTo>
                    <a:pt x="757" y="2230"/>
                    <a:pt x="747" y="2231"/>
                    <a:pt x="738" y="2231"/>
                  </a:cubicBezTo>
                  <a:cubicBezTo>
                    <a:pt x="717" y="2231"/>
                    <a:pt x="696" y="2228"/>
                    <a:pt x="678" y="2223"/>
                  </a:cubicBezTo>
                  <a:cubicBezTo>
                    <a:pt x="597" y="2197"/>
                    <a:pt x="539" y="2125"/>
                    <a:pt x="532" y="2041"/>
                  </a:cubicBezTo>
                  <a:lnTo>
                    <a:pt x="532" y="2041"/>
                  </a:lnTo>
                  <a:cubicBezTo>
                    <a:pt x="551" y="2050"/>
                    <a:pt x="569" y="2055"/>
                    <a:pt x="587" y="2059"/>
                  </a:cubicBezTo>
                  <a:cubicBezTo>
                    <a:pt x="592" y="2060"/>
                    <a:pt x="596" y="2060"/>
                    <a:pt x="598" y="2060"/>
                  </a:cubicBezTo>
                  <a:cubicBezTo>
                    <a:pt x="620" y="2060"/>
                    <a:pt x="640" y="2044"/>
                    <a:pt x="645" y="2022"/>
                  </a:cubicBezTo>
                  <a:cubicBezTo>
                    <a:pt x="651" y="1996"/>
                    <a:pt x="635" y="1970"/>
                    <a:pt x="608" y="1965"/>
                  </a:cubicBezTo>
                  <a:cubicBezTo>
                    <a:pt x="576" y="1956"/>
                    <a:pt x="546" y="1944"/>
                    <a:pt x="518" y="1925"/>
                  </a:cubicBezTo>
                  <a:lnTo>
                    <a:pt x="517" y="1925"/>
                  </a:lnTo>
                  <a:cubicBezTo>
                    <a:pt x="492" y="1908"/>
                    <a:pt x="471" y="1887"/>
                    <a:pt x="454" y="1862"/>
                  </a:cubicBezTo>
                  <a:cubicBezTo>
                    <a:pt x="445" y="1849"/>
                    <a:pt x="430" y="1842"/>
                    <a:pt x="415" y="1842"/>
                  </a:cubicBezTo>
                  <a:cubicBezTo>
                    <a:pt x="405" y="1842"/>
                    <a:pt x="396" y="1845"/>
                    <a:pt x="387" y="1851"/>
                  </a:cubicBezTo>
                  <a:cubicBezTo>
                    <a:pt x="364" y="1866"/>
                    <a:pt x="361" y="1897"/>
                    <a:pt x="376" y="1918"/>
                  </a:cubicBezTo>
                  <a:cubicBezTo>
                    <a:pt x="393" y="1943"/>
                    <a:pt x="414" y="1965"/>
                    <a:pt x="436" y="1985"/>
                  </a:cubicBezTo>
                  <a:cubicBezTo>
                    <a:pt x="435" y="1998"/>
                    <a:pt x="433" y="2012"/>
                    <a:pt x="433" y="2027"/>
                  </a:cubicBezTo>
                  <a:cubicBezTo>
                    <a:pt x="433" y="2140"/>
                    <a:pt x="498" y="2244"/>
                    <a:pt x="598" y="2295"/>
                  </a:cubicBezTo>
                  <a:cubicBezTo>
                    <a:pt x="589" y="2326"/>
                    <a:pt x="585" y="2359"/>
                    <a:pt x="587" y="2391"/>
                  </a:cubicBezTo>
                  <a:cubicBezTo>
                    <a:pt x="591" y="2428"/>
                    <a:pt x="602" y="2464"/>
                    <a:pt x="620" y="2495"/>
                  </a:cubicBezTo>
                  <a:lnTo>
                    <a:pt x="477" y="2530"/>
                  </a:lnTo>
                  <a:cubicBezTo>
                    <a:pt x="433" y="2540"/>
                    <a:pt x="402" y="2577"/>
                    <a:pt x="394" y="2619"/>
                  </a:cubicBezTo>
                  <a:cubicBezTo>
                    <a:pt x="164" y="2677"/>
                    <a:pt x="1" y="2886"/>
                    <a:pt x="1" y="3124"/>
                  </a:cubicBezTo>
                  <a:lnTo>
                    <a:pt x="1" y="3238"/>
                  </a:lnTo>
                  <a:cubicBezTo>
                    <a:pt x="1" y="3264"/>
                    <a:pt x="22" y="3286"/>
                    <a:pt x="49" y="3286"/>
                  </a:cubicBezTo>
                  <a:cubicBezTo>
                    <a:pt x="77" y="3286"/>
                    <a:pt x="98" y="3265"/>
                    <a:pt x="98" y="3238"/>
                  </a:cubicBezTo>
                  <a:lnTo>
                    <a:pt x="98" y="3124"/>
                  </a:lnTo>
                  <a:cubicBezTo>
                    <a:pt x="98" y="2935"/>
                    <a:pt x="224" y="2768"/>
                    <a:pt x="403" y="2716"/>
                  </a:cubicBezTo>
                  <a:lnTo>
                    <a:pt x="445" y="2972"/>
                  </a:lnTo>
                  <a:cubicBezTo>
                    <a:pt x="449" y="2996"/>
                    <a:pt x="468" y="3012"/>
                    <a:pt x="492" y="3012"/>
                  </a:cubicBezTo>
                  <a:lnTo>
                    <a:pt x="594" y="3012"/>
                  </a:lnTo>
                  <a:lnTo>
                    <a:pt x="515" y="3130"/>
                  </a:lnTo>
                  <a:cubicBezTo>
                    <a:pt x="509" y="3140"/>
                    <a:pt x="507" y="3154"/>
                    <a:pt x="508" y="3165"/>
                  </a:cubicBezTo>
                  <a:lnTo>
                    <a:pt x="523" y="3247"/>
                  </a:lnTo>
                  <a:cubicBezTo>
                    <a:pt x="526" y="3270"/>
                    <a:pt x="547" y="3286"/>
                    <a:pt x="570" y="3286"/>
                  </a:cubicBezTo>
                  <a:cubicBezTo>
                    <a:pt x="572" y="3286"/>
                    <a:pt x="575" y="3286"/>
                    <a:pt x="578" y="3285"/>
                  </a:cubicBezTo>
                  <a:cubicBezTo>
                    <a:pt x="604" y="3280"/>
                    <a:pt x="622" y="3254"/>
                    <a:pt x="618" y="3228"/>
                  </a:cubicBezTo>
                  <a:lnTo>
                    <a:pt x="606" y="3165"/>
                  </a:lnTo>
                  <a:lnTo>
                    <a:pt x="724" y="2988"/>
                  </a:lnTo>
                  <a:cubicBezTo>
                    <a:pt x="734" y="2975"/>
                    <a:pt x="734" y="2955"/>
                    <a:pt x="727" y="2939"/>
                  </a:cubicBezTo>
                  <a:cubicBezTo>
                    <a:pt x="718" y="2923"/>
                    <a:pt x="702" y="2914"/>
                    <a:pt x="685" y="2914"/>
                  </a:cubicBezTo>
                  <a:lnTo>
                    <a:pt x="533" y="2914"/>
                  </a:lnTo>
                  <a:lnTo>
                    <a:pt x="488" y="2640"/>
                  </a:lnTo>
                  <a:cubicBezTo>
                    <a:pt x="487" y="2631"/>
                    <a:pt x="492" y="2624"/>
                    <a:pt x="499" y="2621"/>
                  </a:cubicBezTo>
                  <a:lnTo>
                    <a:pt x="842" y="2540"/>
                  </a:lnTo>
                  <a:lnTo>
                    <a:pt x="842" y="3237"/>
                  </a:lnTo>
                  <a:cubicBezTo>
                    <a:pt x="842" y="3263"/>
                    <a:pt x="863" y="3285"/>
                    <a:pt x="890" y="3285"/>
                  </a:cubicBezTo>
                  <a:cubicBezTo>
                    <a:pt x="916" y="3285"/>
                    <a:pt x="938" y="3264"/>
                    <a:pt x="938" y="3237"/>
                  </a:cubicBezTo>
                  <a:lnTo>
                    <a:pt x="938" y="2664"/>
                  </a:lnTo>
                  <a:cubicBezTo>
                    <a:pt x="989" y="2750"/>
                    <a:pt x="1054" y="2823"/>
                    <a:pt x="1135" y="2880"/>
                  </a:cubicBezTo>
                  <a:lnTo>
                    <a:pt x="1211" y="2935"/>
                  </a:lnTo>
                  <a:lnTo>
                    <a:pt x="1211" y="3020"/>
                  </a:lnTo>
                  <a:lnTo>
                    <a:pt x="1117" y="3020"/>
                  </a:lnTo>
                  <a:cubicBezTo>
                    <a:pt x="1073" y="3020"/>
                    <a:pt x="1037" y="3055"/>
                    <a:pt x="1037" y="3100"/>
                  </a:cubicBezTo>
                  <a:lnTo>
                    <a:pt x="1037" y="3238"/>
                  </a:lnTo>
                  <a:cubicBezTo>
                    <a:pt x="1037" y="3264"/>
                    <a:pt x="1058" y="3286"/>
                    <a:pt x="1085" y="3286"/>
                  </a:cubicBezTo>
                  <a:cubicBezTo>
                    <a:pt x="1111" y="3286"/>
                    <a:pt x="1133" y="3265"/>
                    <a:pt x="1133" y="3238"/>
                  </a:cubicBezTo>
                  <a:lnTo>
                    <a:pt x="1133" y="3117"/>
                  </a:lnTo>
                  <a:lnTo>
                    <a:pt x="1212" y="3117"/>
                  </a:lnTo>
                  <a:lnTo>
                    <a:pt x="1212" y="3139"/>
                  </a:lnTo>
                  <a:cubicBezTo>
                    <a:pt x="1212" y="3165"/>
                    <a:pt x="1233" y="3187"/>
                    <a:pt x="1261" y="3187"/>
                  </a:cubicBezTo>
                  <a:cubicBezTo>
                    <a:pt x="1287" y="3187"/>
                    <a:pt x="1309" y="3166"/>
                    <a:pt x="1309" y="3139"/>
                  </a:cubicBezTo>
                  <a:lnTo>
                    <a:pt x="1309" y="3117"/>
                  </a:lnTo>
                  <a:lnTo>
                    <a:pt x="1388" y="3117"/>
                  </a:lnTo>
                  <a:lnTo>
                    <a:pt x="1388" y="3238"/>
                  </a:lnTo>
                  <a:cubicBezTo>
                    <a:pt x="1388" y="3264"/>
                    <a:pt x="1409" y="3286"/>
                    <a:pt x="1436" y="3286"/>
                  </a:cubicBezTo>
                  <a:cubicBezTo>
                    <a:pt x="1462" y="3286"/>
                    <a:pt x="1484" y="3265"/>
                    <a:pt x="1484" y="3238"/>
                  </a:cubicBezTo>
                  <a:lnTo>
                    <a:pt x="1484" y="3100"/>
                  </a:lnTo>
                  <a:cubicBezTo>
                    <a:pt x="1484" y="3055"/>
                    <a:pt x="1450" y="3020"/>
                    <a:pt x="1405" y="3020"/>
                  </a:cubicBezTo>
                  <a:lnTo>
                    <a:pt x="1310" y="3020"/>
                  </a:lnTo>
                  <a:lnTo>
                    <a:pt x="1310" y="2935"/>
                  </a:lnTo>
                  <a:lnTo>
                    <a:pt x="1388" y="2878"/>
                  </a:lnTo>
                  <a:cubicBezTo>
                    <a:pt x="1466" y="2823"/>
                    <a:pt x="1531" y="2751"/>
                    <a:pt x="1581" y="2668"/>
                  </a:cubicBezTo>
                  <a:lnTo>
                    <a:pt x="1581" y="3238"/>
                  </a:lnTo>
                  <a:cubicBezTo>
                    <a:pt x="1581" y="3264"/>
                    <a:pt x="1602" y="3286"/>
                    <a:pt x="1629" y="3286"/>
                  </a:cubicBezTo>
                  <a:cubicBezTo>
                    <a:pt x="1655" y="3286"/>
                    <a:pt x="1677" y="3265"/>
                    <a:pt x="1677" y="3238"/>
                  </a:cubicBezTo>
                  <a:lnTo>
                    <a:pt x="1677" y="2542"/>
                  </a:lnTo>
                  <a:lnTo>
                    <a:pt x="2021" y="2629"/>
                  </a:lnTo>
                  <a:cubicBezTo>
                    <a:pt x="2028" y="2631"/>
                    <a:pt x="2033" y="2640"/>
                    <a:pt x="2032" y="2647"/>
                  </a:cubicBezTo>
                  <a:lnTo>
                    <a:pt x="1987" y="2915"/>
                  </a:lnTo>
                  <a:lnTo>
                    <a:pt x="1835" y="2915"/>
                  </a:lnTo>
                  <a:cubicBezTo>
                    <a:pt x="1817" y="2915"/>
                    <a:pt x="1802" y="2924"/>
                    <a:pt x="1793" y="2940"/>
                  </a:cubicBezTo>
                  <a:cubicBezTo>
                    <a:pt x="1786" y="2956"/>
                    <a:pt x="1786" y="2975"/>
                    <a:pt x="1796" y="2990"/>
                  </a:cubicBezTo>
                  <a:lnTo>
                    <a:pt x="1914" y="3166"/>
                  </a:lnTo>
                  <a:lnTo>
                    <a:pt x="1902" y="3229"/>
                  </a:lnTo>
                  <a:cubicBezTo>
                    <a:pt x="1897" y="3256"/>
                    <a:pt x="1916" y="3281"/>
                    <a:pt x="1942" y="3286"/>
                  </a:cubicBezTo>
                  <a:cubicBezTo>
                    <a:pt x="1944" y="3286"/>
                    <a:pt x="1947" y="3287"/>
                    <a:pt x="1950" y="3287"/>
                  </a:cubicBezTo>
                  <a:cubicBezTo>
                    <a:pt x="1973" y="3287"/>
                    <a:pt x="1994" y="3271"/>
                    <a:pt x="1998" y="3248"/>
                  </a:cubicBezTo>
                  <a:lnTo>
                    <a:pt x="2012" y="3166"/>
                  </a:lnTo>
                  <a:cubicBezTo>
                    <a:pt x="2015" y="3155"/>
                    <a:pt x="2012" y="3142"/>
                    <a:pt x="2005" y="3132"/>
                  </a:cubicBezTo>
                  <a:lnTo>
                    <a:pt x="1926" y="3014"/>
                  </a:lnTo>
                  <a:lnTo>
                    <a:pt x="2028" y="3014"/>
                  </a:lnTo>
                  <a:cubicBezTo>
                    <a:pt x="2052" y="3014"/>
                    <a:pt x="2071" y="2997"/>
                    <a:pt x="2075" y="2973"/>
                  </a:cubicBezTo>
                  <a:lnTo>
                    <a:pt x="2117" y="2718"/>
                  </a:lnTo>
                  <a:cubicBezTo>
                    <a:pt x="2295" y="2770"/>
                    <a:pt x="2421" y="2936"/>
                    <a:pt x="2421" y="3125"/>
                  </a:cubicBezTo>
                  <a:lnTo>
                    <a:pt x="2421" y="3239"/>
                  </a:lnTo>
                  <a:cubicBezTo>
                    <a:pt x="2421" y="3265"/>
                    <a:pt x="2442" y="3287"/>
                    <a:pt x="2469" y="3287"/>
                  </a:cubicBezTo>
                  <a:cubicBezTo>
                    <a:pt x="2495" y="3287"/>
                    <a:pt x="2518" y="3266"/>
                    <a:pt x="2518" y="3239"/>
                  </a:cubicBezTo>
                  <a:lnTo>
                    <a:pt x="2518" y="3125"/>
                  </a:lnTo>
                  <a:cubicBezTo>
                    <a:pt x="2513" y="2887"/>
                    <a:pt x="2348" y="2678"/>
                    <a:pt x="2120" y="2621"/>
                  </a:cubicBezTo>
                  <a:cubicBezTo>
                    <a:pt x="2111" y="2582"/>
                    <a:pt x="2079" y="2548"/>
                    <a:pt x="2038" y="2538"/>
                  </a:cubicBezTo>
                  <a:lnTo>
                    <a:pt x="1892" y="2501"/>
                  </a:lnTo>
                  <a:cubicBezTo>
                    <a:pt x="1912" y="2469"/>
                    <a:pt x="1923" y="2432"/>
                    <a:pt x="1926" y="2394"/>
                  </a:cubicBezTo>
                  <a:cubicBezTo>
                    <a:pt x="1928" y="2362"/>
                    <a:pt x="1926" y="2328"/>
                    <a:pt x="1916" y="2297"/>
                  </a:cubicBezTo>
                  <a:cubicBezTo>
                    <a:pt x="2016" y="2247"/>
                    <a:pt x="2080" y="2144"/>
                    <a:pt x="2080" y="2029"/>
                  </a:cubicBezTo>
                  <a:cubicBezTo>
                    <a:pt x="2080" y="2014"/>
                    <a:pt x="2079" y="2002"/>
                    <a:pt x="2078" y="1987"/>
                  </a:cubicBezTo>
                  <a:cubicBezTo>
                    <a:pt x="2158" y="1920"/>
                    <a:pt x="2204" y="1820"/>
                    <a:pt x="2204" y="1716"/>
                  </a:cubicBezTo>
                  <a:cubicBezTo>
                    <a:pt x="2204" y="1651"/>
                    <a:pt x="2186" y="1589"/>
                    <a:pt x="2154" y="1534"/>
                  </a:cubicBezTo>
                  <a:cubicBezTo>
                    <a:pt x="2242" y="1459"/>
                    <a:pt x="2295" y="1348"/>
                    <a:pt x="2295" y="1225"/>
                  </a:cubicBezTo>
                  <a:cubicBezTo>
                    <a:pt x="2295" y="1153"/>
                    <a:pt x="2254" y="1090"/>
                    <a:pt x="2196" y="1058"/>
                  </a:cubicBezTo>
                  <a:lnTo>
                    <a:pt x="2196" y="808"/>
                  </a:lnTo>
                  <a:cubicBezTo>
                    <a:pt x="2241" y="794"/>
                    <a:pt x="2273" y="752"/>
                    <a:pt x="2273" y="703"/>
                  </a:cubicBezTo>
                  <a:lnTo>
                    <a:pt x="2273" y="551"/>
                  </a:lnTo>
                  <a:cubicBezTo>
                    <a:pt x="2273" y="489"/>
                    <a:pt x="2223" y="440"/>
                    <a:pt x="2162" y="440"/>
                  </a:cubicBezTo>
                  <a:lnTo>
                    <a:pt x="2143" y="440"/>
                  </a:lnTo>
                  <a:cubicBezTo>
                    <a:pt x="2101" y="336"/>
                    <a:pt x="2033" y="244"/>
                    <a:pt x="1948" y="170"/>
                  </a:cubicBezTo>
                  <a:cubicBezTo>
                    <a:pt x="1940" y="163"/>
                    <a:pt x="1928" y="159"/>
                    <a:pt x="1917" y="159"/>
                  </a:cubicBezTo>
                  <a:cubicBezTo>
                    <a:pt x="1904" y="159"/>
                    <a:pt x="1890" y="165"/>
                    <a:pt x="1880" y="176"/>
                  </a:cubicBezTo>
                  <a:cubicBezTo>
                    <a:pt x="1863" y="195"/>
                    <a:pt x="1866" y="227"/>
                    <a:pt x="1885" y="244"/>
                  </a:cubicBezTo>
                  <a:cubicBezTo>
                    <a:pt x="1949" y="298"/>
                    <a:pt x="2001" y="364"/>
                    <a:pt x="2037" y="440"/>
                  </a:cubicBezTo>
                  <a:lnTo>
                    <a:pt x="1497" y="440"/>
                  </a:lnTo>
                  <a:cubicBezTo>
                    <a:pt x="1450" y="379"/>
                    <a:pt x="1382" y="337"/>
                    <a:pt x="1304" y="325"/>
                  </a:cubicBezTo>
                  <a:lnTo>
                    <a:pt x="1304" y="127"/>
                  </a:lnTo>
                  <a:cubicBezTo>
                    <a:pt x="1366" y="107"/>
                    <a:pt x="1427" y="97"/>
                    <a:pt x="1489" y="97"/>
                  </a:cubicBezTo>
                  <a:cubicBezTo>
                    <a:pt x="1563" y="97"/>
                    <a:pt x="1636" y="111"/>
                    <a:pt x="1706" y="138"/>
                  </a:cubicBezTo>
                  <a:cubicBezTo>
                    <a:pt x="1712" y="140"/>
                    <a:pt x="1718" y="141"/>
                    <a:pt x="1724" y="141"/>
                  </a:cubicBezTo>
                  <a:cubicBezTo>
                    <a:pt x="1743" y="141"/>
                    <a:pt x="1761" y="130"/>
                    <a:pt x="1769" y="111"/>
                  </a:cubicBezTo>
                  <a:cubicBezTo>
                    <a:pt x="1778" y="85"/>
                    <a:pt x="1766" y="58"/>
                    <a:pt x="1741" y="48"/>
                  </a:cubicBezTo>
                  <a:cubicBezTo>
                    <a:pt x="1661" y="16"/>
                    <a:pt x="1576" y="1"/>
                    <a:pt x="14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57" name="Google Shape;1677;p49">
              <a:extLst>
                <a:ext uri="{FF2B5EF4-FFF2-40B4-BE49-F238E27FC236}">
                  <a16:creationId xmlns:a16="http://schemas.microsoft.com/office/drawing/2014/main" id="{CEE3FA2C-ADFE-10EB-4DFF-A973739CB41B}"/>
                </a:ext>
              </a:extLst>
            </p:cNvPr>
            <p:cNvSpPr/>
            <p:nvPr/>
          </p:nvSpPr>
          <p:spPr>
            <a:xfrm>
              <a:off x="2220537" y="4381625"/>
              <a:ext cx="34383" cy="14556"/>
            </a:xfrm>
            <a:custGeom>
              <a:avLst/>
              <a:gdLst/>
              <a:ahLst/>
              <a:cxnLst/>
              <a:rect l="l" t="t" r="r" b="b"/>
              <a:pathLst>
                <a:path w="274" h="116" extrusionOk="0">
                  <a:moveTo>
                    <a:pt x="55" y="0"/>
                  </a:moveTo>
                  <a:cubicBezTo>
                    <a:pt x="37" y="0"/>
                    <a:pt x="20" y="10"/>
                    <a:pt x="11" y="26"/>
                  </a:cubicBezTo>
                  <a:cubicBezTo>
                    <a:pt x="1" y="50"/>
                    <a:pt x="9" y="79"/>
                    <a:pt x="33" y="91"/>
                  </a:cubicBezTo>
                  <a:cubicBezTo>
                    <a:pt x="66" y="108"/>
                    <a:pt x="101" y="115"/>
                    <a:pt x="137" y="115"/>
                  </a:cubicBezTo>
                  <a:cubicBezTo>
                    <a:pt x="171" y="115"/>
                    <a:pt x="207" y="108"/>
                    <a:pt x="240" y="91"/>
                  </a:cubicBezTo>
                  <a:cubicBezTo>
                    <a:pt x="264" y="79"/>
                    <a:pt x="273" y="50"/>
                    <a:pt x="260" y="26"/>
                  </a:cubicBezTo>
                  <a:cubicBezTo>
                    <a:pt x="252" y="10"/>
                    <a:pt x="236" y="0"/>
                    <a:pt x="218" y="0"/>
                  </a:cubicBezTo>
                  <a:cubicBezTo>
                    <a:pt x="210" y="0"/>
                    <a:pt x="203" y="2"/>
                    <a:pt x="196" y="5"/>
                  </a:cubicBezTo>
                  <a:cubicBezTo>
                    <a:pt x="177" y="15"/>
                    <a:pt x="156" y="20"/>
                    <a:pt x="135" y="20"/>
                  </a:cubicBezTo>
                  <a:cubicBezTo>
                    <a:pt x="115" y="20"/>
                    <a:pt x="94" y="15"/>
                    <a:pt x="76" y="5"/>
                  </a:cubicBezTo>
                  <a:cubicBezTo>
                    <a:pt x="69" y="2"/>
                    <a:pt x="62" y="0"/>
                    <a:pt x="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58" name="Google Shape;1678;p49">
              <a:extLst>
                <a:ext uri="{FF2B5EF4-FFF2-40B4-BE49-F238E27FC236}">
                  <a16:creationId xmlns:a16="http://schemas.microsoft.com/office/drawing/2014/main" id="{23268D37-34E3-B178-91EE-1F9249579711}"/>
                </a:ext>
              </a:extLst>
            </p:cNvPr>
            <p:cNvSpPr/>
            <p:nvPr/>
          </p:nvSpPr>
          <p:spPr>
            <a:xfrm>
              <a:off x="2180759" y="4311605"/>
              <a:ext cx="41912" cy="15937"/>
            </a:xfrm>
            <a:custGeom>
              <a:avLst/>
              <a:gdLst/>
              <a:ahLst/>
              <a:cxnLst/>
              <a:rect l="l" t="t" r="r" b="b"/>
              <a:pathLst>
                <a:path w="334" h="127" extrusionOk="0">
                  <a:moveTo>
                    <a:pt x="166" y="0"/>
                  </a:moveTo>
                  <a:cubicBezTo>
                    <a:pt x="120" y="0"/>
                    <a:pt x="74" y="12"/>
                    <a:pt x="32" y="34"/>
                  </a:cubicBezTo>
                  <a:cubicBezTo>
                    <a:pt x="9" y="48"/>
                    <a:pt x="0" y="76"/>
                    <a:pt x="12" y="100"/>
                  </a:cubicBezTo>
                  <a:cubicBezTo>
                    <a:pt x="21" y="116"/>
                    <a:pt x="37" y="125"/>
                    <a:pt x="55" y="125"/>
                  </a:cubicBezTo>
                  <a:cubicBezTo>
                    <a:pt x="63" y="125"/>
                    <a:pt x="70" y="124"/>
                    <a:pt x="78" y="120"/>
                  </a:cubicBezTo>
                  <a:cubicBezTo>
                    <a:pt x="105" y="105"/>
                    <a:pt x="135" y="97"/>
                    <a:pt x="165" y="97"/>
                  </a:cubicBezTo>
                  <a:cubicBezTo>
                    <a:pt x="195" y="97"/>
                    <a:pt x="225" y="105"/>
                    <a:pt x="253" y="120"/>
                  </a:cubicBezTo>
                  <a:cubicBezTo>
                    <a:pt x="261" y="123"/>
                    <a:pt x="268" y="126"/>
                    <a:pt x="277" y="126"/>
                  </a:cubicBezTo>
                  <a:cubicBezTo>
                    <a:pt x="295" y="125"/>
                    <a:pt x="310" y="116"/>
                    <a:pt x="320" y="100"/>
                  </a:cubicBezTo>
                  <a:cubicBezTo>
                    <a:pt x="333" y="76"/>
                    <a:pt x="324" y="48"/>
                    <a:pt x="300" y="34"/>
                  </a:cubicBezTo>
                  <a:cubicBezTo>
                    <a:pt x="258" y="12"/>
                    <a:pt x="212" y="0"/>
                    <a:pt x="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60" name="Google Shape;1679;p49">
              <a:extLst>
                <a:ext uri="{FF2B5EF4-FFF2-40B4-BE49-F238E27FC236}">
                  <a16:creationId xmlns:a16="http://schemas.microsoft.com/office/drawing/2014/main" id="{0C0C49A7-A4E6-470C-332C-7EA50C18C57D}"/>
                </a:ext>
              </a:extLst>
            </p:cNvPr>
            <p:cNvSpPr/>
            <p:nvPr/>
          </p:nvSpPr>
          <p:spPr>
            <a:xfrm>
              <a:off x="2252912" y="4311605"/>
              <a:ext cx="41661" cy="15937"/>
            </a:xfrm>
            <a:custGeom>
              <a:avLst/>
              <a:gdLst/>
              <a:ahLst/>
              <a:cxnLst/>
              <a:rect l="l" t="t" r="r" b="b"/>
              <a:pathLst>
                <a:path w="332" h="127" extrusionOk="0">
                  <a:moveTo>
                    <a:pt x="166" y="0"/>
                  </a:moveTo>
                  <a:cubicBezTo>
                    <a:pt x="120" y="0"/>
                    <a:pt x="74" y="12"/>
                    <a:pt x="32" y="34"/>
                  </a:cubicBezTo>
                  <a:cubicBezTo>
                    <a:pt x="8" y="48"/>
                    <a:pt x="0" y="76"/>
                    <a:pt x="12" y="100"/>
                  </a:cubicBezTo>
                  <a:cubicBezTo>
                    <a:pt x="21" y="116"/>
                    <a:pt x="38" y="125"/>
                    <a:pt x="55" y="125"/>
                  </a:cubicBezTo>
                  <a:cubicBezTo>
                    <a:pt x="63" y="125"/>
                    <a:pt x="71" y="124"/>
                    <a:pt x="78" y="120"/>
                  </a:cubicBezTo>
                  <a:cubicBezTo>
                    <a:pt x="105" y="105"/>
                    <a:pt x="135" y="97"/>
                    <a:pt x="165" y="97"/>
                  </a:cubicBezTo>
                  <a:cubicBezTo>
                    <a:pt x="195" y="97"/>
                    <a:pt x="226" y="105"/>
                    <a:pt x="253" y="120"/>
                  </a:cubicBezTo>
                  <a:cubicBezTo>
                    <a:pt x="261" y="123"/>
                    <a:pt x="269" y="126"/>
                    <a:pt x="276" y="126"/>
                  </a:cubicBezTo>
                  <a:cubicBezTo>
                    <a:pt x="294" y="126"/>
                    <a:pt x="310" y="117"/>
                    <a:pt x="319" y="101"/>
                  </a:cubicBezTo>
                  <a:cubicBezTo>
                    <a:pt x="331" y="76"/>
                    <a:pt x="324" y="48"/>
                    <a:pt x="300" y="34"/>
                  </a:cubicBezTo>
                  <a:cubicBezTo>
                    <a:pt x="258" y="12"/>
                    <a:pt x="212" y="0"/>
                    <a:pt x="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61" name="Google Shape;1680;p49">
              <a:extLst>
                <a:ext uri="{FF2B5EF4-FFF2-40B4-BE49-F238E27FC236}">
                  <a16:creationId xmlns:a16="http://schemas.microsoft.com/office/drawing/2014/main" id="{E21E2C43-7D4A-F8ED-65BF-953F311C4501}"/>
                </a:ext>
              </a:extLst>
            </p:cNvPr>
            <p:cNvSpPr/>
            <p:nvPr/>
          </p:nvSpPr>
          <p:spPr>
            <a:xfrm>
              <a:off x="2212130" y="4416133"/>
              <a:ext cx="51072" cy="16690"/>
            </a:xfrm>
            <a:custGeom>
              <a:avLst/>
              <a:gdLst/>
              <a:ahLst/>
              <a:cxnLst/>
              <a:rect l="l" t="t" r="r" b="b"/>
              <a:pathLst>
                <a:path w="407" h="133" extrusionOk="0">
                  <a:moveTo>
                    <a:pt x="54" y="1"/>
                  </a:moveTo>
                  <a:cubicBezTo>
                    <a:pt x="37" y="1"/>
                    <a:pt x="20" y="10"/>
                    <a:pt x="12" y="27"/>
                  </a:cubicBezTo>
                  <a:cubicBezTo>
                    <a:pt x="1" y="50"/>
                    <a:pt x="10" y="79"/>
                    <a:pt x="33" y="92"/>
                  </a:cubicBezTo>
                  <a:cubicBezTo>
                    <a:pt x="87" y="120"/>
                    <a:pt x="146" y="133"/>
                    <a:pt x="204" y="133"/>
                  </a:cubicBezTo>
                  <a:cubicBezTo>
                    <a:pt x="261" y="133"/>
                    <a:pt x="321" y="120"/>
                    <a:pt x="374" y="92"/>
                  </a:cubicBezTo>
                  <a:cubicBezTo>
                    <a:pt x="398" y="80"/>
                    <a:pt x="406" y="52"/>
                    <a:pt x="395" y="27"/>
                  </a:cubicBezTo>
                  <a:cubicBezTo>
                    <a:pt x="386" y="10"/>
                    <a:pt x="370" y="1"/>
                    <a:pt x="352" y="1"/>
                  </a:cubicBezTo>
                  <a:cubicBezTo>
                    <a:pt x="345" y="1"/>
                    <a:pt x="337" y="2"/>
                    <a:pt x="331" y="6"/>
                  </a:cubicBezTo>
                  <a:cubicBezTo>
                    <a:pt x="291" y="26"/>
                    <a:pt x="247" y="36"/>
                    <a:pt x="204" y="36"/>
                  </a:cubicBezTo>
                  <a:cubicBezTo>
                    <a:pt x="160" y="36"/>
                    <a:pt x="116" y="26"/>
                    <a:pt x="76" y="6"/>
                  </a:cubicBezTo>
                  <a:cubicBezTo>
                    <a:pt x="69" y="2"/>
                    <a:pt x="62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66" name="Google Shape;1681;p49">
              <a:extLst>
                <a:ext uri="{FF2B5EF4-FFF2-40B4-BE49-F238E27FC236}">
                  <a16:creationId xmlns:a16="http://schemas.microsoft.com/office/drawing/2014/main" id="{6A935CF3-3748-5769-5966-B1845AB3F160}"/>
                </a:ext>
              </a:extLst>
            </p:cNvPr>
            <p:cNvSpPr/>
            <p:nvPr/>
          </p:nvSpPr>
          <p:spPr>
            <a:xfrm>
              <a:off x="2267468" y="4337078"/>
              <a:ext cx="12423" cy="26854"/>
            </a:xfrm>
            <a:custGeom>
              <a:avLst/>
              <a:gdLst/>
              <a:ahLst/>
              <a:cxnLst/>
              <a:rect l="l" t="t" r="r" b="b"/>
              <a:pathLst>
                <a:path w="99" h="214" extrusionOk="0">
                  <a:moveTo>
                    <a:pt x="49" y="1"/>
                  </a:moveTo>
                  <a:cubicBezTo>
                    <a:pt x="23" y="1"/>
                    <a:pt x="1" y="22"/>
                    <a:pt x="1" y="49"/>
                  </a:cubicBezTo>
                  <a:lnTo>
                    <a:pt x="1" y="165"/>
                  </a:lnTo>
                  <a:cubicBezTo>
                    <a:pt x="1" y="192"/>
                    <a:pt x="22" y="214"/>
                    <a:pt x="49" y="214"/>
                  </a:cubicBezTo>
                  <a:cubicBezTo>
                    <a:pt x="75" y="214"/>
                    <a:pt x="98" y="193"/>
                    <a:pt x="98" y="165"/>
                  </a:cubicBezTo>
                  <a:lnTo>
                    <a:pt x="98" y="49"/>
                  </a:lnTo>
                  <a:cubicBezTo>
                    <a:pt x="98" y="22"/>
                    <a:pt x="77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682;p49">
              <a:extLst>
                <a:ext uri="{FF2B5EF4-FFF2-40B4-BE49-F238E27FC236}">
                  <a16:creationId xmlns:a16="http://schemas.microsoft.com/office/drawing/2014/main" id="{07DEDBA2-1C47-369F-C3B3-896E9431B832}"/>
                </a:ext>
              </a:extLst>
            </p:cNvPr>
            <p:cNvSpPr/>
            <p:nvPr/>
          </p:nvSpPr>
          <p:spPr>
            <a:xfrm>
              <a:off x="2195566" y="4337078"/>
              <a:ext cx="12172" cy="26854"/>
            </a:xfrm>
            <a:custGeom>
              <a:avLst/>
              <a:gdLst/>
              <a:ahLst/>
              <a:cxnLst/>
              <a:rect l="l" t="t" r="r" b="b"/>
              <a:pathLst>
                <a:path w="97" h="214" extrusionOk="0">
                  <a:moveTo>
                    <a:pt x="49" y="1"/>
                  </a:moveTo>
                  <a:cubicBezTo>
                    <a:pt x="23" y="1"/>
                    <a:pt x="1" y="22"/>
                    <a:pt x="1" y="49"/>
                  </a:cubicBezTo>
                  <a:lnTo>
                    <a:pt x="1" y="165"/>
                  </a:lnTo>
                  <a:cubicBezTo>
                    <a:pt x="1" y="192"/>
                    <a:pt x="22" y="214"/>
                    <a:pt x="49" y="214"/>
                  </a:cubicBezTo>
                  <a:cubicBezTo>
                    <a:pt x="75" y="214"/>
                    <a:pt x="97" y="193"/>
                    <a:pt x="97" y="165"/>
                  </a:cubicBezTo>
                  <a:lnTo>
                    <a:pt x="97" y="49"/>
                  </a:lnTo>
                  <a:cubicBezTo>
                    <a:pt x="97" y="22"/>
                    <a:pt x="75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683;p49">
              <a:extLst>
                <a:ext uri="{FF2B5EF4-FFF2-40B4-BE49-F238E27FC236}">
                  <a16:creationId xmlns:a16="http://schemas.microsoft.com/office/drawing/2014/main" id="{AD5EE7C9-D6FF-BEA2-7F5C-20F8026273EA}"/>
                </a:ext>
              </a:extLst>
            </p:cNvPr>
            <p:cNvSpPr/>
            <p:nvPr/>
          </p:nvSpPr>
          <p:spPr>
            <a:xfrm>
              <a:off x="2221165" y="4257270"/>
              <a:ext cx="33003" cy="32877"/>
            </a:xfrm>
            <a:custGeom>
              <a:avLst/>
              <a:gdLst/>
              <a:ahLst/>
              <a:cxnLst/>
              <a:rect l="l" t="t" r="r" b="b"/>
              <a:pathLst>
                <a:path w="263" h="262" extrusionOk="0">
                  <a:moveTo>
                    <a:pt x="132" y="97"/>
                  </a:moveTo>
                  <a:cubicBezTo>
                    <a:pt x="150" y="97"/>
                    <a:pt x="165" y="111"/>
                    <a:pt x="165" y="131"/>
                  </a:cubicBezTo>
                  <a:cubicBezTo>
                    <a:pt x="165" y="151"/>
                    <a:pt x="150" y="166"/>
                    <a:pt x="132" y="166"/>
                  </a:cubicBezTo>
                  <a:cubicBezTo>
                    <a:pt x="113" y="166"/>
                    <a:pt x="97" y="150"/>
                    <a:pt x="97" y="131"/>
                  </a:cubicBezTo>
                  <a:cubicBezTo>
                    <a:pt x="97" y="113"/>
                    <a:pt x="113" y="97"/>
                    <a:pt x="132" y="97"/>
                  </a:cubicBezTo>
                  <a:close/>
                  <a:moveTo>
                    <a:pt x="132" y="0"/>
                  </a:moveTo>
                  <a:cubicBezTo>
                    <a:pt x="60" y="0"/>
                    <a:pt x="1" y="59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59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156" name="Google Shape;1431;p49">
            <a:extLst>
              <a:ext uri="{FF2B5EF4-FFF2-40B4-BE49-F238E27FC236}">
                <a16:creationId xmlns:a16="http://schemas.microsoft.com/office/drawing/2014/main" id="{051D5D52-E6CE-31B9-0B7A-4C5D1AC34169}"/>
              </a:ext>
            </a:extLst>
          </p:cNvPr>
          <p:cNvGrpSpPr/>
          <p:nvPr/>
        </p:nvGrpSpPr>
        <p:grpSpPr>
          <a:xfrm>
            <a:off x="5506679" y="3191400"/>
            <a:ext cx="487362" cy="531515"/>
            <a:chOff x="720000" y="2171100"/>
            <a:chExt cx="413097" cy="413097"/>
          </a:xfrm>
        </p:grpSpPr>
        <p:sp>
          <p:nvSpPr>
            <p:cNvPr id="157" name="Google Shape;1432;p49">
              <a:extLst>
                <a:ext uri="{FF2B5EF4-FFF2-40B4-BE49-F238E27FC236}">
                  <a16:creationId xmlns:a16="http://schemas.microsoft.com/office/drawing/2014/main" id="{C227E25D-2A0E-C12B-A1FE-98B0D87CB704}"/>
                </a:ext>
              </a:extLst>
            </p:cNvPr>
            <p:cNvSpPr/>
            <p:nvPr/>
          </p:nvSpPr>
          <p:spPr>
            <a:xfrm>
              <a:off x="720000" y="2171100"/>
              <a:ext cx="413097" cy="413097"/>
            </a:xfrm>
            <a:custGeom>
              <a:avLst/>
              <a:gdLst/>
              <a:ahLst/>
              <a:cxnLst/>
              <a:rect l="l" t="t" r="r" b="b"/>
              <a:pathLst>
                <a:path w="3292" h="3292" extrusionOk="0">
                  <a:moveTo>
                    <a:pt x="3013" y="418"/>
                  </a:moveTo>
                  <a:lnTo>
                    <a:pt x="3159" y="661"/>
                  </a:lnTo>
                  <a:lnTo>
                    <a:pt x="2306" y="661"/>
                  </a:lnTo>
                  <a:cubicBezTo>
                    <a:pt x="2307" y="577"/>
                    <a:pt x="2291" y="495"/>
                    <a:pt x="2261" y="418"/>
                  </a:cubicBezTo>
                  <a:close/>
                  <a:moveTo>
                    <a:pt x="3196" y="757"/>
                  </a:moveTo>
                  <a:lnTo>
                    <a:pt x="3196" y="942"/>
                  </a:lnTo>
                  <a:lnTo>
                    <a:pt x="2240" y="942"/>
                  </a:lnTo>
                  <a:cubicBezTo>
                    <a:pt x="2268" y="885"/>
                    <a:pt x="2289" y="822"/>
                    <a:pt x="2298" y="757"/>
                  </a:cubicBezTo>
                  <a:close/>
                  <a:moveTo>
                    <a:pt x="1033" y="418"/>
                  </a:moveTo>
                  <a:cubicBezTo>
                    <a:pt x="1004" y="492"/>
                    <a:pt x="987" y="576"/>
                    <a:pt x="988" y="661"/>
                  </a:cubicBezTo>
                  <a:lnTo>
                    <a:pt x="563" y="661"/>
                  </a:lnTo>
                  <a:cubicBezTo>
                    <a:pt x="537" y="661"/>
                    <a:pt x="515" y="682"/>
                    <a:pt x="515" y="710"/>
                  </a:cubicBezTo>
                  <a:cubicBezTo>
                    <a:pt x="515" y="736"/>
                    <a:pt x="536" y="758"/>
                    <a:pt x="563" y="758"/>
                  </a:cubicBezTo>
                  <a:lnTo>
                    <a:pt x="997" y="758"/>
                  </a:lnTo>
                  <a:cubicBezTo>
                    <a:pt x="1007" y="823"/>
                    <a:pt x="1027" y="886"/>
                    <a:pt x="1054" y="944"/>
                  </a:cubicBezTo>
                  <a:lnTo>
                    <a:pt x="98" y="944"/>
                  </a:lnTo>
                  <a:lnTo>
                    <a:pt x="98" y="758"/>
                  </a:lnTo>
                  <a:lnTo>
                    <a:pt x="338" y="758"/>
                  </a:lnTo>
                  <a:cubicBezTo>
                    <a:pt x="364" y="758"/>
                    <a:pt x="386" y="737"/>
                    <a:pt x="386" y="710"/>
                  </a:cubicBezTo>
                  <a:cubicBezTo>
                    <a:pt x="386" y="684"/>
                    <a:pt x="365" y="661"/>
                    <a:pt x="338" y="661"/>
                  </a:cubicBezTo>
                  <a:lnTo>
                    <a:pt x="134" y="661"/>
                  </a:lnTo>
                  <a:lnTo>
                    <a:pt x="281" y="418"/>
                  </a:lnTo>
                  <a:close/>
                  <a:moveTo>
                    <a:pt x="401" y="1039"/>
                  </a:moveTo>
                  <a:lnTo>
                    <a:pt x="401" y="1344"/>
                  </a:lnTo>
                  <a:cubicBezTo>
                    <a:pt x="401" y="1428"/>
                    <a:pt x="332" y="1496"/>
                    <a:pt x="249" y="1496"/>
                  </a:cubicBezTo>
                  <a:cubicBezTo>
                    <a:pt x="166" y="1496"/>
                    <a:pt x="98" y="1428"/>
                    <a:pt x="98" y="1344"/>
                  </a:cubicBezTo>
                  <a:lnTo>
                    <a:pt x="98" y="1039"/>
                  </a:lnTo>
                  <a:close/>
                  <a:moveTo>
                    <a:pt x="800" y="1040"/>
                  </a:moveTo>
                  <a:lnTo>
                    <a:pt x="800" y="1344"/>
                  </a:lnTo>
                  <a:cubicBezTo>
                    <a:pt x="800" y="1428"/>
                    <a:pt x="732" y="1496"/>
                    <a:pt x="648" y="1496"/>
                  </a:cubicBezTo>
                  <a:cubicBezTo>
                    <a:pt x="564" y="1496"/>
                    <a:pt x="496" y="1428"/>
                    <a:pt x="496" y="1344"/>
                  </a:cubicBezTo>
                  <a:lnTo>
                    <a:pt x="496" y="1040"/>
                  </a:lnTo>
                  <a:close/>
                  <a:moveTo>
                    <a:pt x="1111" y="1040"/>
                  </a:moveTo>
                  <a:cubicBezTo>
                    <a:pt x="1138" y="1077"/>
                    <a:pt x="1168" y="1109"/>
                    <a:pt x="1200" y="1139"/>
                  </a:cubicBezTo>
                  <a:lnTo>
                    <a:pt x="1200" y="1344"/>
                  </a:lnTo>
                  <a:cubicBezTo>
                    <a:pt x="1200" y="1428"/>
                    <a:pt x="1132" y="1496"/>
                    <a:pt x="1048" y="1496"/>
                  </a:cubicBezTo>
                  <a:cubicBezTo>
                    <a:pt x="964" y="1496"/>
                    <a:pt x="896" y="1428"/>
                    <a:pt x="896" y="1344"/>
                  </a:cubicBezTo>
                  <a:lnTo>
                    <a:pt x="896" y="1040"/>
                  </a:lnTo>
                  <a:close/>
                  <a:moveTo>
                    <a:pt x="1296" y="1214"/>
                  </a:moveTo>
                  <a:cubicBezTo>
                    <a:pt x="1385" y="1270"/>
                    <a:pt x="1489" y="1305"/>
                    <a:pt x="1599" y="1313"/>
                  </a:cubicBezTo>
                  <a:lnTo>
                    <a:pt x="1599" y="1344"/>
                  </a:lnTo>
                  <a:cubicBezTo>
                    <a:pt x="1599" y="1428"/>
                    <a:pt x="1531" y="1496"/>
                    <a:pt x="1447" y="1496"/>
                  </a:cubicBezTo>
                  <a:cubicBezTo>
                    <a:pt x="1363" y="1496"/>
                    <a:pt x="1295" y="1428"/>
                    <a:pt x="1295" y="1344"/>
                  </a:cubicBezTo>
                  <a:lnTo>
                    <a:pt x="1295" y="1214"/>
                  </a:lnTo>
                  <a:close/>
                  <a:moveTo>
                    <a:pt x="1998" y="1214"/>
                  </a:moveTo>
                  <a:lnTo>
                    <a:pt x="1998" y="1344"/>
                  </a:lnTo>
                  <a:cubicBezTo>
                    <a:pt x="1998" y="1428"/>
                    <a:pt x="1930" y="1496"/>
                    <a:pt x="1846" y="1496"/>
                  </a:cubicBezTo>
                  <a:cubicBezTo>
                    <a:pt x="1762" y="1496"/>
                    <a:pt x="1694" y="1428"/>
                    <a:pt x="1694" y="1344"/>
                  </a:cubicBezTo>
                  <a:lnTo>
                    <a:pt x="1694" y="1313"/>
                  </a:lnTo>
                  <a:lnTo>
                    <a:pt x="1695" y="1313"/>
                  </a:lnTo>
                  <a:cubicBezTo>
                    <a:pt x="1807" y="1305"/>
                    <a:pt x="1909" y="1270"/>
                    <a:pt x="1998" y="1214"/>
                  </a:cubicBezTo>
                  <a:close/>
                  <a:moveTo>
                    <a:pt x="2397" y="1040"/>
                  </a:moveTo>
                  <a:lnTo>
                    <a:pt x="2397" y="1344"/>
                  </a:lnTo>
                  <a:cubicBezTo>
                    <a:pt x="2397" y="1428"/>
                    <a:pt x="2329" y="1496"/>
                    <a:pt x="2245" y="1496"/>
                  </a:cubicBezTo>
                  <a:cubicBezTo>
                    <a:pt x="2162" y="1496"/>
                    <a:pt x="2093" y="1428"/>
                    <a:pt x="2093" y="1344"/>
                  </a:cubicBezTo>
                  <a:lnTo>
                    <a:pt x="2093" y="1139"/>
                  </a:lnTo>
                  <a:cubicBezTo>
                    <a:pt x="2127" y="1109"/>
                    <a:pt x="2156" y="1077"/>
                    <a:pt x="2182" y="1040"/>
                  </a:cubicBezTo>
                  <a:close/>
                  <a:moveTo>
                    <a:pt x="2795" y="1039"/>
                  </a:moveTo>
                  <a:lnTo>
                    <a:pt x="2795" y="1344"/>
                  </a:lnTo>
                  <a:lnTo>
                    <a:pt x="2797" y="1344"/>
                  </a:lnTo>
                  <a:cubicBezTo>
                    <a:pt x="2797" y="1428"/>
                    <a:pt x="2729" y="1496"/>
                    <a:pt x="2646" y="1496"/>
                  </a:cubicBezTo>
                  <a:cubicBezTo>
                    <a:pt x="2562" y="1496"/>
                    <a:pt x="2494" y="1428"/>
                    <a:pt x="2494" y="1344"/>
                  </a:cubicBezTo>
                  <a:lnTo>
                    <a:pt x="2494" y="1039"/>
                  </a:lnTo>
                  <a:close/>
                  <a:moveTo>
                    <a:pt x="3196" y="1039"/>
                  </a:moveTo>
                  <a:lnTo>
                    <a:pt x="3196" y="1344"/>
                  </a:lnTo>
                  <a:cubicBezTo>
                    <a:pt x="3196" y="1428"/>
                    <a:pt x="3128" y="1496"/>
                    <a:pt x="3045" y="1496"/>
                  </a:cubicBezTo>
                  <a:cubicBezTo>
                    <a:pt x="2961" y="1496"/>
                    <a:pt x="2893" y="1428"/>
                    <a:pt x="2893" y="1344"/>
                  </a:cubicBezTo>
                  <a:lnTo>
                    <a:pt x="2893" y="1039"/>
                  </a:lnTo>
                  <a:close/>
                  <a:moveTo>
                    <a:pt x="3034" y="1827"/>
                  </a:moveTo>
                  <a:lnTo>
                    <a:pt x="3034" y="2025"/>
                  </a:lnTo>
                  <a:lnTo>
                    <a:pt x="2820" y="2025"/>
                  </a:lnTo>
                  <a:lnTo>
                    <a:pt x="2820" y="1827"/>
                  </a:lnTo>
                  <a:close/>
                  <a:moveTo>
                    <a:pt x="474" y="1831"/>
                  </a:moveTo>
                  <a:lnTo>
                    <a:pt x="474" y="2027"/>
                  </a:lnTo>
                  <a:lnTo>
                    <a:pt x="260" y="2027"/>
                  </a:lnTo>
                  <a:lnTo>
                    <a:pt x="260" y="1831"/>
                  </a:lnTo>
                  <a:close/>
                  <a:moveTo>
                    <a:pt x="783" y="1831"/>
                  </a:moveTo>
                  <a:lnTo>
                    <a:pt x="783" y="2318"/>
                  </a:lnTo>
                  <a:lnTo>
                    <a:pt x="569" y="2318"/>
                  </a:lnTo>
                  <a:lnTo>
                    <a:pt x="569" y="1831"/>
                  </a:lnTo>
                  <a:close/>
                  <a:moveTo>
                    <a:pt x="474" y="2124"/>
                  </a:moveTo>
                  <a:lnTo>
                    <a:pt x="474" y="2319"/>
                  </a:lnTo>
                  <a:lnTo>
                    <a:pt x="260" y="2319"/>
                  </a:lnTo>
                  <a:lnTo>
                    <a:pt x="260" y="2124"/>
                  </a:lnTo>
                  <a:close/>
                  <a:moveTo>
                    <a:pt x="2724" y="1828"/>
                  </a:moveTo>
                  <a:lnTo>
                    <a:pt x="2724" y="2319"/>
                  </a:lnTo>
                  <a:lnTo>
                    <a:pt x="2510" y="2319"/>
                  </a:lnTo>
                  <a:lnTo>
                    <a:pt x="2510" y="1828"/>
                  </a:lnTo>
                  <a:close/>
                  <a:moveTo>
                    <a:pt x="3034" y="2121"/>
                  </a:moveTo>
                  <a:lnTo>
                    <a:pt x="3034" y="2319"/>
                  </a:lnTo>
                  <a:lnTo>
                    <a:pt x="2820" y="2319"/>
                  </a:lnTo>
                  <a:lnTo>
                    <a:pt x="2820" y="2121"/>
                  </a:lnTo>
                  <a:close/>
                  <a:moveTo>
                    <a:pt x="1292" y="2063"/>
                  </a:moveTo>
                  <a:lnTo>
                    <a:pt x="1292" y="2789"/>
                  </a:lnTo>
                  <a:lnTo>
                    <a:pt x="1189" y="2789"/>
                  </a:lnTo>
                  <a:lnTo>
                    <a:pt x="1189" y="2063"/>
                  </a:lnTo>
                  <a:close/>
                  <a:moveTo>
                    <a:pt x="1606" y="2063"/>
                  </a:moveTo>
                  <a:lnTo>
                    <a:pt x="1606" y="2372"/>
                  </a:lnTo>
                  <a:lnTo>
                    <a:pt x="1542" y="2372"/>
                  </a:lnTo>
                  <a:cubicBezTo>
                    <a:pt x="1516" y="2372"/>
                    <a:pt x="1494" y="2393"/>
                    <a:pt x="1494" y="2421"/>
                  </a:cubicBezTo>
                  <a:cubicBezTo>
                    <a:pt x="1494" y="2447"/>
                    <a:pt x="1515" y="2470"/>
                    <a:pt x="1542" y="2470"/>
                  </a:cubicBezTo>
                  <a:lnTo>
                    <a:pt x="1606" y="2470"/>
                  </a:lnTo>
                  <a:lnTo>
                    <a:pt x="1606" y="2789"/>
                  </a:lnTo>
                  <a:lnTo>
                    <a:pt x="1389" y="2789"/>
                  </a:lnTo>
                  <a:lnTo>
                    <a:pt x="1389" y="2063"/>
                  </a:lnTo>
                  <a:close/>
                  <a:moveTo>
                    <a:pt x="1907" y="2063"/>
                  </a:moveTo>
                  <a:lnTo>
                    <a:pt x="1907" y="2789"/>
                  </a:lnTo>
                  <a:lnTo>
                    <a:pt x="1704" y="2789"/>
                  </a:lnTo>
                  <a:lnTo>
                    <a:pt x="1704" y="2470"/>
                  </a:lnTo>
                  <a:lnTo>
                    <a:pt x="1768" y="2470"/>
                  </a:lnTo>
                  <a:cubicBezTo>
                    <a:pt x="1794" y="2470"/>
                    <a:pt x="1816" y="2449"/>
                    <a:pt x="1816" y="2421"/>
                  </a:cubicBezTo>
                  <a:cubicBezTo>
                    <a:pt x="1816" y="2394"/>
                    <a:pt x="1795" y="2372"/>
                    <a:pt x="1768" y="2372"/>
                  </a:cubicBezTo>
                  <a:lnTo>
                    <a:pt x="1704" y="2372"/>
                  </a:lnTo>
                  <a:lnTo>
                    <a:pt x="1704" y="2063"/>
                  </a:lnTo>
                  <a:close/>
                  <a:moveTo>
                    <a:pt x="2106" y="2063"/>
                  </a:moveTo>
                  <a:lnTo>
                    <a:pt x="2106" y="2789"/>
                  </a:lnTo>
                  <a:lnTo>
                    <a:pt x="2002" y="2789"/>
                  </a:lnTo>
                  <a:lnTo>
                    <a:pt x="2002" y="2063"/>
                  </a:lnTo>
                  <a:close/>
                  <a:moveTo>
                    <a:pt x="2106" y="2886"/>
                  </a:moveTo>
                  <a:lnTo>
                    <a:pt x="2106" y="2989"/>
                  </a:lnTo>
                  <a:lnTo>
                    <a:pt x="1189" y="2989"/>
                  </a:lnTo>
                  <a:lnTo>
                    <a:pt x="1189" y="2886"/>
                  </a:lnTo>
                  <a:close/>
                  <a:moveTo>
                    <a:pt x="1092" y="2886"/>
                  </a:moveTo>
                  <a:lnTo>
                    <a:pt x="1092" y="2989"/>
                  </a:lnTo>
                  <a:lnTo>
                    <a:pt x="1014" y="2989"/>
                  </a:lnTo>
                  <a:cubicBezTo>
                    <a:pt x="970" y="2989"/>
                    <a:pt x="935" y="3025"/>
                    <a:pt x="935" y="3069"/>
                  </a:cubicBezTo>
                  <a:lnTo>
                    <a:pt x="935" y="3190"/>
                  </a:lnTo>
                  <a:lnTo>
                    <a:pt x="98" y="3190"/>
                  </a:lnTo>
                  <a:lnTo>
                    <a:pt x="98" y="2886"/>
                  </a:lnTo>
                  <a:close/>
                  <a:moveTo>
                    <a:pt x="2254" y="3086"/>
                  </a:moveTo>
                  <a:lnTo>
                    <a:pt x="2254" y="3190"/>
                  </a:lnTo>
                  <a:lnTo>
                    <a:pt x="1030" y="3190"/>
                  </a:lnTo>
                  <a:lnTo>
                    <a:pt x="1030" y="3086"/>
                  </a:lnTo>
                  <a:close/>
                  <a:moveTo>
                    <a:pt x="2841" y="1488"/>
                  </a:moveTo>
                  <a:cubicBezTo>
                    <a:pt x="2884" y="1548"/>
                    <a:pt x="2952" y="1586"/>
                    <a:pt x="3030" y="1590"/>
                  </a:cubicBezTo>
                  <a:lnTo>
                    <a:pt x="3030" y="1729"/>
                  </a:lnTo>
                  <a:lnTo>
                    <a:pt x="2494" y="1729"/>
                  </a:lnTo>
                  <a:cubicBezTo>
                    <a:pt x="2448" y="1729"/>
                    <a:pt x="2411" y="1766"/>
                    <a:pt x="2411" y="1812"/>
                  </a:cubicBezTo>
                  <a:lnTo>
                    <a:pt x="2411" y="2332"/>
                  </a:lnTo>
                  <a:cubicBezTo>
                    <a:pt x="2411" y="2378"/>
                    <a:pt x="2448" y="2414"/>
                    <a:pt x="2494" y="2414"/>
                  </a:cubicBezTo>
                  <a:lnTo>
                    <a:pt x="3030" y="2414"/>
                  </a:lnTo>
                  <a:lnTo>
                    <a:pt x="3030" y="2789"/>
                  </a:lnTo>
                  <a:lnTo>
                    <a:pt x="2816" y="2789"/>
                  </a:lnTo>
                  <a:cubicBezTo>
                    <a:pt x="2790" y="2789"/>
                    <a:pt x="2768" y="2810"/>
                    <a:pt x="2768" y="2838"/>
                  </a:cubicBezTo>
                  <a:cubicBezTo>
                    <a:pt x="2768" y="2864"/>
                    <a:pt x="2789" y="2886"/>
                    <a:pt x="2816" y="2886"/>
                  </a:cubicBezTo>
                  <a:lnTo>
                    <a:pt x="3196" y="2886"/>
                  </a:lnTo>
                  <a:lnTo>
                    <a:pt x="3196" y="3190"/>
                  </a:lnTo>
                  <a:lnTo>
                    <a:pt x="2350" y="3190"/>
                  </a:lnTo>
                  <a:lnTo>
                    <a:pt x="2350" y="3069"/>
                  </a:lnTo>
                  <a:cubicBezTo>
                    <a:pt x="2350" y="3025"/>
                    <a:pt x="2316" y="2989"/>
                    <a:pt x="2270" y="2989"/>
                  </a:cubicBezTo>
                  <a:lnTo>
                    <a:pt x="2202" y="2989"/>
                  </a:lnTo>
                  <a:lnTo>
                    <a:pt x="2202" y="2886"/>
                  </a:lnTo>
                  <a:lnTo>
                    <a:pt x="2592" y="2886"/>
                  </a:lnTo>
                  <a:cubicBezTo>
                    <a:pt x="2618" y="2886"/>
                    <a:pt x="2641" y="2865"/>
                    <a:pt x="2641" y="2838"/>
                  </a:cubicBezTo>
                  <a:cubicBezTo>
                    <a:pt x="2641" y="2811"/>
                    <a:pt x="2620" y="2789"/>
                    <a:pt x="2592" y="2789"/>
                  </a:cubicBezTo>
                  <a:lnTo>
                    <a:pt x="2202" y="2789"/>
                  </a:lnTo>
                  <a:lnTo>
                    <a:pt x="2202" y="2063"/>
                  </a:lnTo>
                  <a:lnTo>
                    <a:pt x="2214" y="2063"/>
                  </a:lnTo>
                  <a:cubicBezTo>
                    <a:pt x="2259" y="2063"/>
                    <a:pt x="2295" y="2027"/>
                    <a:pt x="2295" y="1984"/>
                  </a:cubicBezTo>
                  <a:lnTo>
                    <a:pt x="2295" y="1815"/>
                  </a:lnTo>
                  <a:cubicBezTo>
                    <a:pt x="2295" y="1770"/>
                    <a:pt x="2258" y="1734"/>
                    <a:pt x="2214" y="1734"/>
                  </a:cubicBezTo>
                  <a:lnTo>
                    <a:pt x="1561" y="1734"/>
                  </a:lnTo>
                  <a:cubicBezTo>
                    <a:pt x="1535" y="1734"/>
                    <a:pt x="1512" y="1755"/>
                    <a:pt x="1512" y="1784"/>
                  </a:cubicBezTo>
                  <a:cubicBezTo>
                    <a:pt x="1512" y="1810"/>
                    <a:pt x="1533" y="1832"/>
                    <a:pt x="1561" y="1832"/>
                  </a:cubicBezTo>
                  <a:lnTo>
                    <a:pt x="2198" y="1832"/>
                  </a:lnTo>
                  <a:lnTo>
                    <a:pt x="2198" y="1968"/>
                  </a:lnTo>
                  <a:lnTo>
                    <a:pt x="1100" y="1968"/>
                  </a:lnTo>
                  <a:lnTo>
                    <a:pt x="1100" y="1832"/>
                  </a:lnTo>
                  <a:lnTo>
                    <a:pt x="1338" y="1832"/>
                  </a:lnTo>
                  <a:cubicBezTo>
                    <a:pt x="1364" y="1832"/>
                    <a:pt x="1386" y="1811"/>
                    <a:pt x="1386" y="1784"/>
                  </a:cubicBezTo>
                  <a:cubicBezTo>
                    <a:pt x="1386" y="1758"/>
                    <a:pt x="1365" y="1734"/>
                    <a:pt x="1338" y="1734"/>
                  </a:cubicBezTo>
                  <a:lnTo>
                    <a:pt x="1085" y="1734"/>
                  </a:lnTo>
                  <a:cubicBezTo>
                    <a:pt x="1040" y="1734"/>
                    <a:pt x="1004" y="1770"/>
                    <a:pt x="1004" y="1815"/>
                  </a:cubicBezTo>
                  <a:lnTo>
                    <a:pt x="1004" y="1984"/>
                  </a:lnTo>
                  <a:cubicBezTo>
                    <a:pt x="1004" y="2028"/>
                    <a:pt x="1041" y="2063"/>
                    <a:pt x="1085" y="2063"/>
                  </a:cubicBezTo>
                  <a:lnTo>
                    <a:pt x="1096" y="2063"/>
                  </a:lnTo>
                  <a:lnTo>
                    <a:pt x="1096" y="2789"/>
                  </a:lnTo>
                  <a:lnTo>
                    <a:pt x="264" y="2789"/>
                  </a:lnTo>
                  <a:lnTo>
                    <a:pt x="264" y="2414"/>
                  </a:lnTo>
                  <a:lnTo>
                    <a:pt x="802" y="2414"/>
                  </a:lnTo>
                  <a:cubicBezTo>
                    <a:pt x="847" y="2414"/>
                    <a:pt x="883" y="2378"/>
                    <a:pt x="883" y="2332"/>
                  </a:cubicBezTo>
                  <a:lnTo>
                    <a:pt x="883" y="1816"/>
                  </a:lnTo>
                  <a:cubicBezTo>
                    <a:pt x="883" y="1770"/>
                    <a:pt x="847" y="1733"/>
                    <a:pt x="802" y="1733"/>
                  </a:cubicBezTo>
                  <a:lnTo>
                    <a:pt x="264" y="1733"/>
                  </a:lnTo>
                  <a:lnTo>
                    <a:pt x="264" y="1590"/>
                  </a:lnTo>
                  <a:cubicBezTo>
                    <a:pt x="342" y="1586"/>
                    <a:pt x="410" y="1548"/>
                    <a:pt x="453" y="1488"/>
                  </a:cubicBezTo>
                  <a:cubicBezTo>
                    <a:pt x="498" y="1550"/>
                    <a:pt x="571" y="1590"/>
                    <a:pt x="652" y="1590"/>
                  </a:cubicBezTo>
                  <a:cubicBezTo>
                    <a:pt x="734" y="1590"/>
                    <a:pt x="807" y="1550"/>
                    <a:pt x="851" y="1488"/>
                  </a:cubicBezTo>
                  <a:cubicBezTo>
                    <a:pt x="896" y="1550"/>
                    <a:pt x="969" y="1590"/>
                    <a:pt x="1050" y="1590"/>
                  </a:cubicBezTo>
                  <a:cubicBezTo>
                    <a:pt x="1132" y="1590"/>
                    <a:pt x="1205" y="1550"/>
                    <a:pt x="1249" y="1488"/>
                  </a:cubicBezTo>
                  <a:cubicBezTo>
                    <a:pt x="1294" y="1550"/>
                    <a:pt x="1367" y="1590"/>
                    <a:pt x="1448" y="1590"/>
                  </a:cubicBezTo>
                  <a:cubicBezTo>
                    <a:pt x="1530" y="1590"/>
                    <a:pt x="1603" y="1550"/>
                    <a:pt x="1647" y="1488"/>
                  </a:cubicBezTo>
                  <a:cubicBezTo>
                    <a:pt x="1693" y="1550"/>
                    <a:pt x="1766" y="1590"/>
                    <a:pt x="1846" y="1590"/>
                  </a:cubicBezTo>
                  <a:cubicBezTo>
                    <a:pt x="1928" y="1590"/>
                    <a:pt x="2001" y="1550"/>
                    <a:pt x="2045" y="1488"/>
                  </a:cubicBezTo>
                  <a:cubicBezTo>
                    <a:pt x="2090" y="1550"/>
                    <a:pt x="2164" y="1590"/>
                    <a:pt x="2244" y="1590"/>
                  </a:cubicBezTo>
                  <a:cubicBezTo>
                    <a:pt x="2326" y="1590"/>
                    <a:pt x="2399" y="1550"/>
                    <a:pt x="2443" y="1488"/>
                  </a:cubicBezTo>
                  <a:cubicBezTo>
                    <a:pt x="2488" y="1550"/>
                    <a:pt x="2562" y="1590"/>
                    <a:pt x="2642" y="1590"/>
                  </a:cubicBezTo>
                  <a:cubicBezTo>
                    <a:pt x="2724" y="1590"/>
                    <a:pt x="2797" y="1550"/>
                    <a:pt x="2841" y="1488"/>
                  </a:cubicBezTo>
                  <a:close/>
                  <a:moveTo>
                    <a:pt x="1646" y="1"/>
                  </a:moveTo>
                  <a:cubicBezTo>
                    <a:pt x="1405" y="1"/>
                    <a:pt x="1193" y="132"/>
                    <a:pt x="1079" y="325"/>
                  </a:cubicBezTo>
                  <a:lnTo>
                    <a:pt x="273" y="325"/>
                  </a:lnTo>
                  <a:cubicBezTo>
                    <a:pt x="243" y="325"/>
                    <a:pt x="216" y="341"/>
                    <a:pt x="201" y="365"/>
                  </a:cubicBezTo>
                  <a:lnTo>
                    <a:pt x="17" y="671"/>
                  </a:lnTo>
                  <a:cubicBezTo>
                    <a:pt x="7" y="690"/>
                    <a:pt x="0" y="711"/>
                    <a:pt x="0" y="732"/>
                  </a:cubicBezTo>
                  <a:lnTo>
                    <a:pt x="0" y="1347"/>
                  </a:lnTo>
                  <a:cubicBezTo>
                    <a:pt x="0" y="1454"/>
                    <a:pt x="68" y="1545"/>
                    <a:pt x="163" y="1580"/>
                  </a:cubicBezTo>
                  <a:lnTo>
                    <a:pt x="163" y="2795"/>
                  </a:lnTo>
                  <a:lnTo>
                    <a:pt x="82" y="2795"/>
                  </a:lnTo>
                  <a:cubicBezTo>
                    <a:pt x="37" y="2795"/>
                    <a:pt x="0" y="2831"/>
                    <a:pt x="0" y="2876"/>
                  </a:cubicBezTo>
                  <a:lnTo>
                    <a:pt x="0" y="3209"/>
                  </a:lnTo>
                  <a:cubicBezTo>
                    <a:pt x="0" y="3256"/>
                    <a:pt x="37" y="3291"/>
                    <a:pt x="82" y="3291"/>
                  </a:cubicBezTo>
                  <a:lnTo>
                    <a:pt x="3208" y="3291"/>
                  </a:lnTo>
                  <a:cubicBezTo>
                    <a:pt x="3254" y="3291"/>
                    <a:pt x="3291" y="3256"/>
                    <a:pt x="3291" y="3209"/>
                  </a:cubicBezTo>
                  <a:lnTo>
                    <a:pt x="3291" y="2876"/>
                  </a:lnTo>
                  <a:cubicBezTo>
                    <a:pt x="3291" y="2831"/>
                    <a:pt x="3254" y="2795"/>
                    <a:pt x="3208" y="2795"/>
                  </a:cubicBezTo>
                  <a:lnTo>
                    <a:pt x="3128" y="2795"/>
                  </a:lnTo>
                  <a:lnTo>
                    <a:pt x="3128" y="1580"/>
                  </a:lnTo>
                  <a:cubicBezTo>
                    <a:pt x="3223" y="1545"/>
                    <a:pt x="3291" y="1455"/>
                    <a:pt x="3291" y="1347"/>
                  </a:cubicBezTo>
                  <a:lnTo>
                    <a:pt x="3291" y="732"/>
                  </a:lnTo>
                  <a:cubicBezTo>
                    <a:pt x="3292" y="707"/>
                    <a:pt x="3287" y="687"/>
                    <a:pt x="3275" y="669"/>
                  </a:cubicBezTo>
                  <a:lnTo>
                    <a:pt x="3091" y="362"/>
                  </a:lnTo>
                  <a:cubicBezTo>
                    <a:pt x="3076" y="338"/>
                    <a:pt x="3049" y="323"/>
                    <a:pt x="3020" y="323"/>
                  </a:cubicBezTo>
                  <a:lnTo>
                    <a:pt x="2213" y="323"/>
                  </a:lnTo>
                  <a:cubicBezTo>
                    <a:pt x="2191" y="286"/>
                    <a:pt x="2165" y="250"/>
                    <a:pt x="2134" y="215"/>
                  </a:cubicBezTo>
                  <a:cubicBezTo>
                    <a:pt x="2125" y="205"/>
                    <a:pt x="2112" y="200"/>
                    <a:pt x="2098" y="200"/>
                  </a:cubicBezTo>
                  <a:cubicBezTo>
                    <a:pt x="2087" y="200"/>
                    <a:pt x="2075" y="204"/>
                    <a:pt x="2066" y="212"/>
                  </a:cubicBezTo>
                  <a:cubicBezTo>
                    <a:pt x="2046" y="230"/>
                    <a:pt x="2045" y="261"/>
                    <a:pt x="2062" y="280"/>
                  </a:cubicBezTo>
                  <a:cubicBezTo>
                    <a:pt x="2155" y="383"/>
                    <a:pt x="2208" y="517"/>
                    <a:pt x="2208" y="658"/>
                  </a:cubicBezTo>
                  <a:cubicBezTo>
                    <a:pt x="2208" y="968"/>
                    <a:pt x="1955" y="1219"/>
                    <a:pt x="1646" y="1219"/>
                  </a:cubicBezTo>
                  <a:cubicBezTo>
                    <a:pt x="1337" y="1219"/>
                    <a:pt x="1085" y="967"/>
                    <a:pt x="1085" y="658"/>
                  </a:cubicBezTo>
                  <a:cubicBezTo>
                    <a:pt x="1085" y="346"/>
                    <a:pt x="1337" y="95"/>
                    <a:pt x="1646" y="95"/>
                  </a:cubicBezTo>
                  <a:cubicBezTo>
                    <a:pt x="1735" y="95"/>
                    <a:pt x="1820" y="115"/>
                    <a:pt x="1899" y="156"/>
                  </a:cubicBezTo>
                  <a:cubicBezTo>
                    <a:pt x="1906" y="159"/>
                    <a:pt x="1913" y="161"/>
                    <a:pt x="1920" y="161"/>
                  </a:cubicBezTo>
                  <a:cubicBezTo>
                    <a:pt x="1938" y="161"/>
                    <a:pt x="1954" y="151"/>
                    <a:pt x="1962" y="135"/>
                  </a:cubicBezTo>
                  <a:cubicBezTo>
                    <a:pt x="1975" y="111"/>
                    <a:pt x="1966" y="82"/>
                    <a:pt x="1942" y="71"/>
                  </a:cubicBezTo>
                  <a:cubicBezTo>
                    <a:pt x="1850" y="25"/>
                    <a:pt x="1751" y="1"/>
                    <a:pt x="1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433;p49">
              <a:extLst>
                <a:ext uri="{FF2B5EF4-FFF2-40B4-BE49-F238E27FC236}">
                  <a16:creationId xmlns:a16="http://schemas.microsoft.com/office/drawing/2014/main" id="{79BE174F-FF23-2359-2E88-486C3040530D}"/>
                </a:ext>
              </a:extLst>
            </p:cNvPr>
            <p:cNvSpPr/>
            <p:nvPr/>
          </p:nvSpPr>
          <p:spPr>
            <a:xfrm>
              <a:off x="879114" y="2205984"/>
              <a:ext cx="94992" cy="94992"/>
            </a:xfrm>
            <a:custGeom>
              <a:avLst/>
              <a:gdLst/>
              <a:ahLst/>
              <a:cxnLst/>
              <a:rect l="l" t="t" r="r" b="b"/>
              <a:pathLst>
                <a:path w="757" h="757" extrusionOk="0">
                  <a:moveTo>
                    <a:pt x="442" y="98"/>
                  </a:moveTo>
                  <a:lnTo>
                    <a:pt x="442" y="266"/>
                  </a:lnTo>
                  <a:cubicBezTo>
                    <a:pt x="442" y="293"/>
                    <a:pt x="463" y="315"/>
                    <a:pt x="490" y="315"/>
                  </a:cubicBezTo>
                  <a:lnTo>
                    <a:pt x="660" y="315"/>
                  </a:lnTo>
                  <a:lnTo>
                    <a:pt x="660" y="442"/>
                  </a:lnTo>
                  <a:lnTo>
                    <a:pt x="490" y="442"/>
                  </a:lnTo>
                  <a:cubicBezTo>
                    <a:pt x="464" y="442"/>
                    <a:pt x="442" y="463"/>
                    <a:pt x="442" y="491"/>
                  </a:cubicBezTo>
                  <a:lnTo>
                    <a:pt x="442" y="659"/>
                  </a:lnTo>
                  <a:lnTo>
                    <a:pt x="315" y="659"/>
                  </a:lnTo>
                  <a:lnTo>
                    <a:pt x="315" y="491"/>
                  </a:lnTo>
                  <a:cubicBezTo>
                    <a:pt x="315" y="464"/>
                    <a:pt x="294" y="442"/>
                    <a:pt x="267" y="442"/>
                  </a:cubicBezTo>
                  <a:lnTo>
                    <a:pt x="97" y="442"/>
                  </a:lnTo>
                  <a:lnTo>
                    <a:pt x="97" y="315"/>
                  </a:lnTo>
                  <a:lnTo>
                    <a:pt x="267" y="315"/>
                  </a:lnTo>
                  <a:cubicBezTo>
                    <a:pt x="293" y="315"/>
                    <a:pt x="315" y="294"/>
                    <a:pt x="315" y="266"/>
                  </a:cubicBezTo>
                  <a:lnTo>
                    <a:pt x="315" y="98"/>
                  </a:lnTo>
                  <a:close/>
                  <a:moveTo>
                    <a:pt x="267" y="0"/>
                  </a:moveTo>
                  <a:cubicBezTo>
                    <a:pt x="241" y="0"/>
                    <a:pt x="218" y="21"/>
                    <a:pt x="218" y="50"/>
                  </a:cubicBezTo>
                  <a:lnTo>
                    <a:pt x="218" y="218"/>
                  </a:lnTo>
                  <a:lnTo>
                    <a:pt x="49" y="218"/>
                  </a:lnTo>
                  <a:cubicBezTo>
                    <a:pt x="23" y="218"/>
                    <a:pt x="1" y="239"/>
                    <a:pt x="1" y="266"/>
                  </a:cubicBezTo>
                  <a:lnTo>
                    <a:pt x="1" y="491"/>
                  </a:lnTo>
                  <a:cubicBezTo>
                    <a:pt x="1" y="517"/>
                    <a:pt x="22" y="539"/>
                    <a:pt x="49" y="539"/>
                  </a:cubicBezTo>
                  <a:lnTo>
                    <a:pt x="218" y="539"/>
                  </a:lnTo>
                  <a:lnTo>
                    <a:pt x="218" y="707"/>
                  </a:lnTo>
                  <a:cubicBezTo>
                    <a:pt x="218" y="734"/>
                    <a:pt x="239" y="757"/>
                    <a:pt x="267" y="757"/>
                  </a:cubicBezTo>
                  <a:lnTo>
                    <a:pt x="490" y="757"/>
                  </a:lnTo>
                  <a:cubicBezTo>
                    <a:pt x="516" y="757"/>
                    <a:pt x="539" y="736"/>
                    <a:pt x="539" y="707"/>
                  </a:cubicBezTo>
                  <a:lnTo>
                    <a:pt x="539" y="539"/>
                  </a:lnTo>
                  <a:lnTo>
                    <a:pt x="708" y="539"/>
                  </a:lnTo>
                  <a:cubicBezTo>
                    <a:pt x="734" y="539"/>
                    <a:pt x="756" y="518"/>
                    <a:pt x="756" y="491"/>
                  </a:cubicBezTo>
                  <a:lnTo>
                    <a:pt x="756" y="266"/>
                  </a:lnTo>
                  <a:cubicBezTo>
                    <a:pt x="756" y="240"/>
                    <a:pt x="735" y="218"/>
                    <a:pt x="708" y="218"/>
                  </a:cubicBezTo>
                  <a:lnTo>
                    <a:pt x="539" y="218"/>
                  </a:lnTo>
                  <a:lnTo>
                    <a:pt x="539" y="50"/>
                  </a:lnTo>
                  <a:cubicBezTo>
                    <a:pt x="539" y="23"/>
                    <a:pt x="518" y="0"/>
                    <a:pt x="4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159" name="Google Shape;1469;p49">
            <a:extLst>
              <a:ext uri="{FF2B5EF4-FFF2-40B4-BE49-F238E27FC236}">
                <a16:creationId xmlns:a16="http://schemas.microsoft.com/office/drawing/2014/main" id="{BA03F1B9-C1FD-383A-9421-5139DF19ED74}"/>
              </a:ext>
            </a:extLst>
          </p:cNvPr>
          <p:cNvGrpSpPr/>
          <p:nvPr/>
        </p:nvGrpSpPr>
        <p:grpSpPr>
          <a:xfrm>
            <a:off x="5463595" y="1974758"/>
            <a:ext cx="552515" cy="531515"/>
            <a:chOff x="5449239" y="2170096"/>
            <a:chExt cx="382353" cy="413722"/>
          </a:xfrm>
        </p:grpSpPr>
        <p:sp>
          <p:nvSpPr>
            <p:cNvPr id="160" name="Google Shape;1470;p49">
              <a:extLst>
                <a:ext uri="{FF2B5EF4-FFF2-40B4-BE49-F238E27FC236}">
                  <a16:creationId xmlns:a16="http://schemas.microsoft.com/office/drawing/2014/main" id="{CE640E2A-A7B1-7132-385E-F7BA11EAB565}"/>
                </a:ext>
              </a:extLst>
            </p:cNvPr>
            <p:cNvSpPr/>
            <p:nvPr/>
          </p:nvSpPr>
          <p:spPr>
            <a:xfrm>
              <a:off x="5512483" y="2250406"/>
              <a:ext cx="36265" cy="49943"/>
            </a:xfrm>
            <a:custGeom>
              <a:avLst/>
              <a:gdLst/>
              <a:ahLst/>
              <a:cxnLst/>
              <a:rect l="l" t="t" r="r" b="b"/>
              <a:pathLst>
                <a:path w="289" h="398" extrusionOk="0">
                  <a:moveTo>
                    <a:pt x="185" y="1"/>
                  </a:moveTo>
                  <a:cubicBezTo>
                    <a:pt x="161" y="1"/>
                    <a:pt x="137" y="6"/>
                    <a:pt x="115" y="17"/>
                  </a:cubicBezTo>
                  <a:cubicBezTo>
                    <a:pt x="70" y="39"/>
                    <a:pt x="39" y="80"/>
                    <a:pt x="28" y="127"/>
                  </a:cubicBezTo>
                  <a:cubicBezTo>
                    <a:pt x="1" y="233"/>
                    <a:pt x="50" y="346"/>
                    <a:pt x="151" y="393"/>
                  </a:cubicBezTo>
                  <a:cubicBezTo>
                    <a:pt x="157" y="395"/>
                    <a:pt x="164" y="397"/>
                    <a:pt x="171" y="397"/>
                  </a:cubicBezTo>
                  <a:cubicBezTo>
                    <a:pt x="189" y="397"/>
                    <a:pt x="206" y="387"/>
                    <a:pt x="214" y="369"/>
                  </a:cubicBezTo>
                  <a:cubicBezTo>
                    <a:pt x="226" y="346"/>
                    <a:pt x="215" y="317"/>
                    <a:pt x="192" y="305"/>
                  </a:cubicBezTo>
                  <a:cubicBezTo>
                    <a:pt x="132" y="278"/>
                    <a:pt x="101" y="215"/>
                    <a:pt x="121" y="147"/>
                  </a:cubicBezTo>
                  <a:cubicBezTo>
                    <a:pt x="126" y="127"/>
                    <a:pt x="138" y="111"/>
                    <a:pt x="157" y="102"/>
                  </a:cubicBezTo>
                  <a:cubicBezTo>
                    <a:pt x="166" y="97"/>
                    <a:pt x="175" y="95"/>
                    <a:pt x="185" y="95"/>
                  </a:cubicBezTo>
                  <a:cubicBezTo>
                    <a:pt x="194" y="95"/>
                    <a:pt x="204" y="97"/>
                    <a:pt x="213" y="102"/>
                  </a:cubicBezTo>
                  <a:cubicBezTo>
                    <a:pt x="220" y="106"/>
                    <a:pt x="227" y="107"/>
                    <a:pt x="234" y="107"/>
                  </a:cubicBezTo>
                  <a:cubicBezTo>
                    <a:pt x="252" y="107"/>
                    <a:pt x="269" y="97"/>
                    <a:pt x="277" y="80"/>
                  </a:cubicBezTo>
                  <a:cubicBezTo>
                    <a:pt x="289" y="57"/>
                    <a:pt x="278" y="28"/>
                    <a:pt x="254" y="16"/>
                  </a:cubicBezTo>
                  <a:cubicBezTo>
                    <a:pt x="232" y="6"/>
                    <a:pt x="209" y="1"/>
                    <a:pt x="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471;p49">
              <a:extLst>
                <a:ext uri="{FF2B5EF4-FFF2-40B4-BE49-F238E27FC236}">
                  <a16:creationId xmlns:a16="http://schemas.microsoft.com/office/drawing/2014/main" id="{CA3BEF20-EB3C-CC96-D451-C52E27AFD02B}"/>
                </a:ext>
              </a:extLst>
            </p:cNvPr>
            <p:cNvSpPr/>
            <p:nvPr/>
          </p:nvSpPr>
          <p:spPr>
            <a:xfrm>
              <a:off x="5571084" y="2277510"/>
              <a:ext cx="28736" cy="15058"/>
            </a:xfrm>
            <a:custGeom>
              <a:avLst/>
              <a:gdLst/>
              <a:ahLst/>
              <a:cxnLst/>
              <a:rect l="l" t="t" r="r" b="b"/>
              <a:pathLst>
                <a:path w="229" h="120" extrusionOk="0">
                  <a:moveTo>
                    <a:pt x="51" y="0"/>
                  </a:moveTo>
                  <a:cubicBezTo>
                    <a:pt x="25" y="0"/>
                    <a:pt x="3" y="21"/>
                    <a:pt x="3" y="48"/>
                  </a:cubicBezTo>
                  <a:cubicBezTo>
                    <a:pt x="1" y="75"/>
                    <a:pt x="22" y="96"/>
                    <a:pt x="50" y="96"/>
                  </a:cubicBezTo>
                  <a:lnTo>
                    <a:pt x="85" y="96"/>
                  </a:lnTo>
                  <a:cubicBezTo>
                    <a:pt x="108" y="96"/>
                    <a:pt x="130" y="101"/>
                    <a:pt x="150" y="112"/>
                  </a:cubicBezTo>
                  <a:cubicBezTo>
                    <a:pt x="157" y="116"/>
                    <a:pt x="165" y="120"/>
                    <a:pt x="173" y="120"/>
                  </a:cubicBezTo>
                  <a:cubicBezTo>
                    <a:pt x="189" y="120"/>
                    <a:pt x="205" y="110"/>
                    <a:pt x="215" y="94"/>
                  </a:cubicBezTo>
                  <a:cubicBezTo>
                    <a:pt x="228" y="71"/>
                    <a:pt x="220" y="42"/>
                    <a:pt x="197" y="30"/>
                  </a:cubicBezTo>
                  <a:cubicBezTo>
                    <a:pt x="162" y="11"/>
                    <a:pt x="124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472;p49">
              <a:extLst>
                <a:ext uri="{FF2B5EF4-FFF2-40B4-BE49-F238E27FC236}">
                  <a16:creationId xmlns:a16="http://schemas.microsoft.com/office/drawing/2014/main" id="{704447DE-96B6-BFF6-7A74-D2E6A71008AB}"/>
                </a:ext>
              </a:extLst>
            </p:cNvPr>
            <p:cNvSpPr/>
            <p:nvPr/>
          </p:nvSpPr>
          <p:spPr>
            <a:xfrm>
              <a:off x="5449239" y="2170096"/>
              <a:ext cx="382353" cy="412720"/>
            </a:xfrm>
            <a:custGeom>
              <a:avLst/>
              <a:gdLst/>
              <a:ahLst/>
              <a:cxnLst/>
              <a:rect l="l" t="t" r="r" b="b"/>
              <a:pathLst>
                <a:path w="3047" h="3289" extrusionOk="0">
                  <a:moveTo>
                    <a:pt x="2681" y="1306"/>
                  </a:moveTo>
                  <a:lnTo>
                    <a:pt x="2681" y="1638"/>
                  </a:lnTo>
                  <a:lnTo>
                    <a:pt x="2679" y="1638"/>
                  </a:lnTo>
                  <a:cubicBezTo>
                    <a:pt x="2651" y="1622"/>
                    <a:pt x="2618" y="1613"/>
                    <a:pt x="2586" y="1613"/>
                  </a:cubicBezTo>
                  <a:cubicBezTo>
                    <a:pt x="2552" y="1613"/>
                    <a:pt x="2518" y="1623"/>
                    <a:pt x="2488" y="1642"/>
                  </a:cubicBezTo>
                  <a:cubicBezTo>
                    <a:pt x="2456" y="1577"/>
                    <a:pt x="2416" y="1515"/>
                    <a:pt x="2368" y="1462"/>
                  </a:cubicBezTo>
                  <a:lnTo>
                    <a:pt x="2451" y="1443"/>
                  </a:lnTo>
                  <a:cubicBezTo>
                    <a:pt x="2542" y="1423"/>
                    <a:pt x="2622" y="1374"/>
                    <a:pt x="2681" y="1306"/>
                  </a:cubicBezTo>
                  <a:close/>
                  <a:moveTo>
                    <a:pt x="827" y="100"/>
                  </a:moveTo>
                  <a:cubicBezTo>
                    <a:pt x="935" y="100"/>
                    <a:pt x="1042" y="133"/>
                    <a:pt x="1133" y="196"/>
                  </a:cubicBezTo>
                  <a:cubicBezTo>
                    <a:pt x="1330" y="332"/>
                    <a:pt x="1409" y="584"/>
                    <a:pt x="1325" y="808"/>
                  </a:cubicBezTo>
                  <a:lnTo>
                    <a:pt x="1309" y="850"/>
                  </a:lnTo>
                  <a:cubicBezTo>
                    <a:pt x="1286" y="908"/>
                    <a:pt x="1285" y="969"/>
                    <a:pt x="1301" y="1028"/>
                  </a:cubicBezTo>
                  <a:cubicBezTo>
                    <a:pt x="1223" y="1077"/>
                    <a:pt x="1186" y="1175"/>
                    <a:pt x="1206" y="1264"/>
                  </a:cubicBezTo>
                  <a:cubicBezTo>
                    <a:pt x="1113" y="1238"/>
                    <a:pt x="1017" y="1226"/>
                    <a:pt x="920" y="1226"/>
                  </a:cubicBezTo>
                  <a:cubicBezTo>
                    <a:pt x="877" y="1226"/>
                    <a:pt x="834" y="1228"/>
                    <a:pt x="791" y="1233"/>
                  </a:cubicBezTo>
                  <a:lnTo>
                    <a:pt x="637" y="1253"/>
                  </a:lnTo>
                  <a:cubicBezTo>
                    <a:pt x="610" y="1257"/>
                    <a:pt x="593" y="1280"/>
                    <a:pt x="595" y="1307"/>
                  </a:cubicBezTo>
                  <a:cubicBezTo>
                    <a:pt x="599" y="1331"/>
                    <a:pt x="619" y="1349"/>
                    <a:pt x="642" y="1349"/>
                  </a:cubicBezTo>
                  <a:cubicBezTo>
                    <a:pt x="644" y="1349"/>
                    <a:pt x="646" y="1349"/>
                    <a:pt x="648" y="1349"/>
                  </a:cubicBezTo>
                  <a:lnTo>
                    <a:pt x="802" y="1329"/>
                  </a:lnTo>
                  <a:cubicBezTo>
                    <a:pt x="842" y="1324"/>
                    <a:pt x="882" y="1321"/>
                    <a:pt x="922" y="1321"/>
                  </a:cubicBezTo>
                  <a:cubicBezTo>
                    <a:pt x="1056" y="1321"/>
                    <a:pt x="1190" y="1349"/>
                    <a:pt x="1312" y="1404"/>
                  </a:cubicBezTo>
                  <a:lnTo>
                    <a:pt x="1357" y="1423"/>
                  </a:lnTo>
                  <a:cubicBezTo>
                    <a:pt x="1364" y="1426"/>
                    <a:pt x="1370" y="1427"/>
                    <a:pt x="1377" y="1427"/>
                  </a:cubicBezTo>
                  <a:cubicBezTo>
                    <a:pt x="1395" y="1427"/>
                    <a:pt x="1413" y="1417"/>
                    <a:pt x="1421" y="1399"/>
                  </a:cubicBezTo>
                  <a:cubicBezTo>
                    <a:pt x="1432" y="1374"/>
                    <a:pt x="1421" y="1346"/>
                    <a:pt x="1396" y="1336"/>
                  </a:cubicBezTo>
                  <a:lnTo>
                    <a:pt x="1352" y="1316"/>
                  </a:lnTo>
                  <a:cubicBezTo>
                    <a:pt x="1338" y="1311"/>
                    <a:pt x="1326" y="1305"/>
                    <a:pt x="1311" y="1299"/>
                  </a:cubicBezTo>
                  <a:lnTo>
                    <a:pt x="1299" y="1236"/>
                  </a:lnTo>
                  <a:cubicBezTo>
                    <a:pt x="1289" y="1191"/>
                    <a:pt x="1305" y="1147"/>
                    <a:pt x="1341" y="1118"/>
                  </a:cubicBezTo>
                  <a:cubicBezTo>
                    <a:pt x="1363" y="1099"/>
                    <a:pt x="1391" y="1089"/>
                    <a:pt x="1419" y="1089"/>
                  </a:cubicBezTo>
                  <a:cubicBezTo>
                    <a:pt x="1452" y="1089"/>
                    <a:pt x="1485" y="1103"/>
                    <a:pt x="1509" y="1129"/>
                  </a:cubicBezTo>
                  <a:cubicBezTo>
                    <a:pt x="1644" y="1249"/>
                    <a:pt x="1700" y="1438"/>
                    <a:pt x="1634" y="1605"/>
                  </a:cubicBezTo>
                  <a:cubicBezTo>
                    <a:pt x="1615" y="1653"/>
                    <a:pt x="1589" y="1698"/>
                    <a:pt x="1556" y="1737"/>
                  </a:cubicBezTo>
                  <a:cubicBezTo>
                    <a:pt x="1546" y="1737"/>
                    <a:pt x="1535" y="1736"/>
                    <a:pt x="1525" y="1736"/>
                  </a:cubicBezTo>
                  <a:cubicBezTo>
                    <a:pt x="1293" y="1736"/>
                    <a:pt x="1089" y="1858"/>
                    <a:pt x="974" y="2041"/>
                  </a:cubicBezTo>
                  <a:lnTo>
                    <a:pt x="597" y="1667"/>
                  </a:lnTo>
                  <a:cubicBezTo>
                    <a:pt x="560" y="1630"/>
                    <a:pt x="512" y="1612"/>
                    <a:pt x="463" y="1612"/>
                  </a:cubicBezTo>
                  <a:cubicBezTo>
                    <a:pt x="431" y="1612"/>
                    <a:pt x="398" y="1620"/>
                    <a:pt x="368" y="1637"/>
                  </a:cubicBezTo>
                  <a:lnTo>
                    <a:pt x="368" y="1106"/>
                  </a:lnTo>
                  <a:cubicBezTo>
                    <a:pt x="368" y="1040"/>
                    <a:pt x="343" y="978"/>
                    <a:pt x="296" y="931"/>
                  </a:cubicBezTo>
                  <a:cubicBezTo>
                    <a:pt x="277" y="912"/>
                    <a:pt x="254" y="896"/>
                    <a:pt x="230" y="883"/>
                  </a:cubicBezTo>
                  <a:cubicBezTo>
                    <a:pt x="200" y="744"/>
                    <a:pt x="216" y="595"/>
                    <a:pt x="278" y="466"/>
                  </a:cubicBezTo>
                  <a:cubicBezTo>
                    <a:pt x="343" y="327"/>
                    <a:pt x="457" y="216"/>
                    <a:pt x="597" y="152"/>
                  </a:cubicBezTo>
                  <a:cubicBezTo>
                    <a:pt x="670" y="117"/>
                    <a:pt x="749" y="100"/>
                    <a:pt x="827" y="100"/>
                  </a:cubicBezTo>
                  <a:close/>
                  <a:moveTo>
                    <a:pt x="828" y="0"/>
                  </a:moveTo>
                  <a:cubicBezTo>
                    <a:pt x="735" y="0"/>
                    <a:pt x="642" y="20"/>
                    <a:pt x="556" y="61"/>
                  </a:cubicBezTo>
                  <a:cubicBezTo>
                    <a:pt x="396" y="134"/>
                    <a:pt x="266" y="263"/>
                    <a:pt x="191" y="421"/>
                  </a:cubicBezTo>
                  <a:cubicBezTo>
                    <a:pt x="127" y="558"/>
                    <a:pt x="105" y="710"/>
                    <a:pt x="127" y="856"/>
                  </a:cubicBezTo>
                  <a:cubicBezTo>
                    <a:pt x="126" y="856"/>
                    <a:pt x="124" y="856"/>
                    <a:pt x="122" y="856"/>
                  </a:cubicBezTo>
                  <a:cubicBezTo>
                    <a:pt x="55" y="856"/>
                    <a:pt x="1" y="910"/>
                    <a:pt x="1" y="978"/>
                  </a:cubicBezTo>
                  <a:lnTo>
                    <a:pt x="1" y="1418"/>
                  </a:lnTo>
                  <a:cubicBezTo>
                    <a:pt x="1" y="1444"/>
                    <a:pt x="22" y="1466"/>
                    <a:pt x="49" y="1466"/>
                  </a:cubicBezTo>
                  <a:cubicBezTo>
                    <a:pt x="75" y="1466"/>
                    <a:pt x="97" y="1445"/>
                    <a:pt x="97" y="1418"/>
                  </a:cubicBezTo>
                  <a:lnTo>
                    <a:pt x="97" y="978"/>
                  </a:lnTo>
                  <a:cubicBezTo>
                    <a:pt x="97" y="963"/>
                    <a:pt x="110" y="953"/>
                    <a:pt x="122" y="953"/>
                  </a:cubicBezTo>
                  <a:cubicBezTo>
                    <a:pt x="162" y="953"/>
                    <a:pt x="200" y="968"/>
                    <a:pt x="228" y="997"/>
                  </a:cubicBezTo>
                  <a:cubicBezTo>
                    <a:pt x="257" y="1025"/>
                    <a:pt x="272" y="1062"/>
                    <a:pt x="272" y="1102"/>
                  </a:cubicBezTo>
                  <a:lnTo>
                    <a:pt x="272" y="1790"/>
                  </a:lnTo>
                  <a:cubicBezTo>
                    <a:pt x="269" y="1838"/>
                    <a:pt x="286" y="1889"/>
                    <a:pt x="321" y="1927"/>
                  </a:cubicBezTo>
                  <a:lnTo>
                    <a:pt x="720" y="2362"/>
                  </a:lnTo>
                  <a:cubicBezTo>
                    <a:pt x="730" y="2372"/>
                    <a:pt x="743" y="2377"/>
                    <a:pt x="756" y="2377"/>
                  </a:cubicBezTo>
                  <a:cubicBezTo>
                    <a:pt x="768" y="2377"/>
                    <a:pt x="779" y="2374"/>
                    <a:pt x="788" y="2365"/>
                  </a:cubicBezTo>
                  <a:cubicBezTo>
                    <a:pt x="808" y="2346"/>
                    <a:pt x="809" y="2317"/>
                    <a:pt x="792" y="2297"/>
                  </a:cubicBezTo>
                  <a:lnTo>
                    <a:pt x="392" y="1862"/>
                  </a:lnTo>
                  <a:cubicBezTo>
                    <a:pt x="358" y="1825"/>
                    <a:pt x="359" y="1768"/>
                    <a:pt x="395" y="1732"/>
                  </a:cubicBezTo>
                  <a:cubicBezTo>
                    <a:pt x="413" y="1714"/>
                    <a:pt x="437" y="1705"/>
                    <a:pt x="461" y="1705"/>
                  </a:cubicBezTo>
                  <a:cubicBezTo>
                    <a:pt x="484" y="1705"/>
                    <a:pt x="508" y="1714"/>
                    <a:pt x="527" y="1732"/>
                  </a:cubicBezTo>
                  <a:lnTo>
                    <a:pt x="925" y="2128"/>
                  </a:lnTo>
                  <a:cubicBezTo>
                    <a:pt x="891" y="2207"/>
                    <a:pt x="872" y="2291"/>
                    <a:pt x="872" y="2382"/>
                  </a:cubicBezTo>
                  <a:cubicBezTo>
                    <a:pt x="872" y="2465"/>
                    <a:pt x="888" y="2548"/>
                    <a:pt x="919" y="2626"/>
                  </a:cubicBezTo>
                  <a:cubicBezTo>
                    <a:pt x="927" y="2644"/>
                    <a:pt x="946" y="2656"/>
                    <a:pt x="964" y="2656"/>
                  </a:cubicBezTo>
                  <a:cubicBezTo>
                    <a:pt x="970" y="2656"/>
                    <a:pt x="976" y="2654"/>
                    <a:pt x="982" y="2652"/>
                  </a:cubicBezTo>
                  <a:cubicBezTo>
                    <a:pt x="1007" y="2641"/>
                    <a:pt x="1019" y="2613"/>
                    <a:pt x="1008" y="2589"/>
                  </a:cubicBezTo>
                  <a:cubicBezTo>
                    <a:pt x="982" y="2523"/>
                    <a:pt x="969" y="2454"/>
                    <a:pt x="969" y="2382"/>
                  </a:cubicBezTo>
                  <a:cubicBezTo>
                    <a:pt x="969" y="2077"/>
                    <a:pt x="1217" y="1827"/>
                    <a:pt x="1522" y="1827"/>
                  </a:cubicBezTo>
                  <a:cubicBezTo>
                    <a:pt x="1827" y="1827"/>
                    <a:pt x="2076" y="2077"/>
                    <a:pt x="2076" y="2382"/>
                  </a:cubicBezTo>
                  <a:cubicBezTo>
                    <a:pt x="2076" y="2686"/>
                    <a:pt x="1827" y="2935"/>
                    <a:pt x="1522" y="2935"/>
                  </a:cubicBezTo>
                  <a:cubicBezTo>
                    <a:pt x="1369" y="2935"/>
                    <a:pt x="1227" y="2873"/>
                    <a:pt x="1122" y="2763"/>
                  </a:cubicBezTo>
                  <a:cubicBezTo>
                    <a:pt x="1112" y="2753"/>
                    <a:pt x="1100" y="2748"/>
                    <a:pt x="1087" y="2748"/>
                  </a:cubicBezTo>
                  <a:cubicBezTo>
                    <a:pt x="1075" y="2748"/>
                    <a:pt x="1063" y="2752"/>
                    <a:pt x="1054" y="2762"/>
                  </a:cubicBezTo>
                  <a:cubicBezTo>
                    <a:pt x="1034" y="2780"/>
                    <a:pt x="1034" y="2810"/>
                    <a:pt x="1051" y="2830"/>
                  </a:cubicBezTo>
                  <a:cubicBezTo>
                    <a:pt x="1101" y="2880"/>
                    <a:pt x="1156" y="2924"/>
                    <a:pt x="1217" y="2956"/>
                  </a:cubicBezTo>
                  <a:lnTo>
                    <a:pt x="1217" y="3241"/>
                  </a:lnTo>
                  <a:cubicBezTo>
                    <a:pt x="1217" y="3267"/>
                    <a:pt x="1238" y="3289"/>
                    <a:pt x="1265" y="3289"/>
                  </a:cubicBezTo>
                  <a:cubicBezTo>
                    <a:pt x="1291" y="3289"/>
                    <a:pt x="1314" y="3268"/>
                    <a:pt x="1314" y="3241"/>
                  </a:cubicBezTo>
                  <a:lnTo>
                    <a:pt x="1314" y="2995"/>
                  </a:lnTo>
                  <a:cubicBezTo>
                    <a:pt x="1380" y="3018"/>
                    <a:pt x="1451" y="3030"/>
                    <a:pt x="1522" y="3030"/>
                  </a:cubicBezTo>
                  <a:cubicBezTo>
                    <a:pt x="1595" y="3030"/>
                    <a:pt x="1665" y="3018"/>
                    <a:pt x="1730" y="2995"/>
                  </a:cubicBezTo>
                  <a:lnTo>
                    <a:pt x="1730" y="3241"/>
                  </a:lnTo>
                  <a:cubicBezTo>
                    <a:pt x="1730" y="3267"/>
                    <a:pt x="1751" y="3289"/>
                    <a:pt x="1778" y="3289"/>
                  </a:cubicBezTo>
                  <a:cubicBezTo>
                    <a:pt x="1805" y="3289"/>
                    <a:pt x="1828" y="3268"/>
                    <a:pt x="1828" y="3241"/>
                  </a:cubicBezTo>
                  <a:lnTo>
                    <a:pt x="1828" y="2953"/>
                  </a:lnTo>
                  <a:cubicBezTo>
                    <a:pt x="2032" y="2843"/>
                    <a:pt x="2171" y="2629"/>
                    <a:pt x="2171" y="2380"/>
                  </a:cubicBezTo>
                  <a:cubicBezTo>
                    <a:pt x="2171" y="2290"/>
                    <a:pt x="2153" y="2203"/>
                    <a:pt x="2119" y="2126"/>
                  </a:cubicBezTo>
                  <a:lnTo>
                    <a:pt x="2517" y="1731"/>
                  </a:lnTo>
                  <a:cubicBezTo>
                    <a:pt x="2535" y="1713"/>
                    <a:pt x="2560" y="1704"/>
                    <a:pt x="2584" y="1704"/>
                  </a:cubicBezTo>
                  <a:cubicBezTo>
                    <a:pt x="2607" y="1704"/>
                    <a:pt x="2631" y="1713"/>
                    <a:pt x="2650" y="1731"/>
                  </a:cubicBezTo>
                  <a:cubicBezTo>
                    <a:pt x="2667" y="1748"/>
                    <a:pt x="2676" y="1770"/>
                    <a:pt x="2677" y="1794"/>
                  </a:cubicBezTo>
                  <a:lnTo>
                    <a:pt x="2677" y="1798"/>
                  </a:lnTo>
                  <a:lnTo>
                    <a:pt x="2677" y="1799"/>
                  </a:lnTo>
                  <a:cubicBezTo>
                    <a:pt x="2677" y="1821"/>
                    <a:pt x="2669" y="1843"/>
                    <a:pt x="2652" y="1862"/>
                  </a:cubicBezTo>
                  <a:lnTo>
                    <a:pt x="2253" y="2297"/>
                  </a:lnTo>
                  <a:cubicBezTo>
                    <a:pt x="2234" y="2317"/>
                    <a:pt x="2236" y="2346"/>
                    <a:pt x="2255" y="2365"/>
                  </a:cubicBezTo>
                  <a:cubicBezTo>
                    <a:pt x="2265" y="2372"/>
                    <a:pt x="2276" y="2377"/>
                    <a:pt x="2289" y="2377"/>
                  </a:cubicBezTo>
                  <a:cubicBezTo>
                    <a:pt x="2301" y="2377"/>
                    <a:pt x="2315" y="2372"/>
                    <a:pt x="2323" y="2362"/>
                  </a:cubicBezTo>
                  <a:lnTo>
                    <a:pt x="2723" y="1927"/>
                  </a:lnTo>
                  <a:cubicBezTo>
                    <a:pt x="2758" y="1888"/>
                    <a:pt x="2776" y="1838"/>
                    <a:pt x="2773" y="1790"/>
                  </a:cubicBezTo>
                  <a:lnTo>
                    <a:pt x="2773" y="1102"/>
                  </a:lnTo>
                  <a:cubicBezTo>
                    <a:pt x="2773" y="1063"/>
                    <a:pt x="2788" y="1025"/>
                    <a:pt x="2816" y="997"/>
                  </a:cubicBezTo>
                  <a:cubicBezTo>
                    <a:pt x="2845" y="967"/>
                    <a:pt x="2882" y="953"/>
                    <a:pt x="2922" y="953"/>
                  </a:cubicBezTo>
                  <a:cubicBezTo>
                    <a:pt x="2936" y="953"/>
                    <a:pt x="2947" y="965"/>
                    <a:pt x="2947" y="978"/>
                  </a:cubicBezTo>
                  <a:lnTo>
                    <a:pt x="2947" y="1925"/>
                  </a:lnTo>
                  <a:cubicBezTo>
                    <a:pt x="2947" y="1964"/>
                    <a:pt x="2934" y="2000"/>
                    <a:pt x="2909" y="2031"/>
                  </a:cubicBezTo>
                  <a:lnTo>
                    <a:pt x="2753" y="2223"/>
                  </a:lnTo>
                  <a:cubicBezTo>
                    <a:pt x="2736" y="2244"/>
                    <a:pt x="2740" y="2275"/>
                    <a:pt x="2761" y="2291"/>
                  </a:cubicBezTo>
                  <a:cubicBezTo>
                    <a:pt x="2771" y="2298"/>
                    <a:pt x="2781" y="2302"/>
                    <a:pt x="2791" y="2302"/>
                  </a:cubicBezTo>
                  <a:cubicBezTo>
                    <a:pt x="2805" y="2302"/>
                    <a:pt x="2819" y="2296"/>
                    <a:pt x="2829" y="2283"/>
                  </a:cubicBezTo>
                  <a:lnTo>
                    <a:pt x="2985" y="2091"/>
                  </a:lnTo>
                  <a:cubicBezTo>
                    <a:pt x="3023" y="2044"/>
                    <a:pt x="3044" y="1984"/>
                    <a:pt x="3044" y="1924"/>
                  </a:cubicBezTo>
                  <a:lnTo>
                    <a:pt x="3044" y="977"/>
                  </a:lnTo>
                  <a:cubicBezTo>
                    <a:pt x="3046" y="915"/>
                    <a:pt x="2993" y="860"/>
                    <a:pt x="2925" y="860"/>
                  </a:cubicBezTo>
                  <a:cubicBezTo>
                    <a:pt x="2866" y="860"/>
                    <a:pt x="2809" y="881"/>
                    <a:pt x="2765" y="919"/>
                  </a:cubicBezTo>
                  <a:cubicBezTo>
                    <a:pt x="2741" y="826"/>
                    <a:pt x="2656" y="761"/>
                    <a:pt x="2559" y="761"/>
                  </a:cubicBezTo>
                  <a:cubicBezTo>
                    <a:pt x="2546" y="761"/>
                    <a:pt x="2532" y="762"/>
                    <a:pt x="2518" y="764"/>
                  </a:cubicBezTo>
                  <a:cubicBezTo>
                    <a:pt x="2473" y="773"/>
                    <a:pt x="2429" y="799"/>
                    <a:pt x="2400" y="834"/>
                  </a:cubicBezTo>
                  <a:cubicBezTo>
                    <a:pt x="2368" y="869"/>
                    <a:pt x="2349" y="915"/>
                    <a:pt x="2348" y="962"/>
                  </a:cubicBezTo>
                  <a:cubicBezTo>
                    <a:pt x="2348" y="965"/>
                    <a:pt x="2347" y="967"/>
                    <a:pt x="2344" y="968"/>
                  </a:cubicBezTo>
                  <a:cubicBezTo>
                    <a:pt x="2343" y="969"/>
                    <a:pt x="2342" y="970"/>
                    <a:pt x="2340" y="970"/>
                  </a:cubicBezTo>
                  <a:cubicBezTo>
                    <a:pt x="2339" y="970"/>
                    <a:pt x="2338" y="969"/>
                    <a:pt x="2337" y="968"/>
                  </a:cubicBezTo>
                  <a:cubicBezTo>
                    <a:pt x="2244" y="918"/>
                    <a:pt x="2143" y="887"/>
                    <a:pt x="2036" y="876"/>
                  </a:cubicBezTo>
                  <a:cubicBezTo>
                    <a:pt x="2034" y="876"/>
                    <a:pt x="2033" y="876"/>
                    <a:pt x="2031" y="876"/>
                  </a:cubicBezTo>
                  <a:cubicBezTo>
                    <a:pt x="2007" y="876"/>
                    <a:pt x="1987" y="895"/>
                    <a:pt x="1984" y="919"/>
                  </a:cubicBezTo>
                  <a:cubicBezTo>
                    <a:pt x="1982" y="945"/>
                    <a:pt x="2002" y="968"/>
                    <a:pt x="2028" y="971"/>
                  </a:cubicBezTo>
                  <a:cubicBezTo>
                    <a:pt x="2119" y="981"/>
                    <a:pt x="2207" y="1007"/>
                    <a:pt x="2288" y="1051"/>
                  </a:cubicBezTo>
                  <a:cubicBezTo>
                    <a:pt x="2305" y="1061"/>
                    <a:pt x="2323" y="1066"/>
                    <a:pt x="2342" y="1066"/>
                  </a:cubicBezTo>
                  <a:cubicBezTo>
                    <a:pt x="2359" y="1066"/>
                    <a:pt x="2377" y="1061"/>
                    <a:pt x="2392" y="1052"/>
                  </a:cubicBezTo>
                  <a:cubicBezTo>
                    <a:pt x="2424" y="1034"/>
                    <a:pt x="2444" y="1003"/>
                    <a:pt x="2447" y="966"/>
                  </a:cubicBezTo>
                  <a:cubicBezTo>
                    <a:pt x="2448" y="940"/>
                    <a:pt x="2458" y="915"/>
                    <a:pt x="2474" y="895"/>
                  </a:cubicBezTo>
                  <a:cubicBezTo>
                    <a:pt x="2491" y="876"/>
                    <a:pt x="2515" y="862"/>
                    <a:pt x="2539" y="857"/>
                  </a:cubicBezTo>
                  <a:cubicBezTo>
                    <a:pt x="2546" y="856"/>
                    <a:pt x="2554" y="855"/>
                    <a:pt x="2561" y="855"/>
                  </a:cubicBezTo>
                  <a:cubicBezTo>
                    <a:pt x="2613" y="855"/>
                    <a:pt x="2659" y="890"/>
                    <a:pt x="2673" y="940"/>
                  </a:cubicBezTo>
                  <a:cubicBezTo>
                    <a:pt x="2681" y="968"/>
                    <a:pt x="2687" y="999"/>
                    <a:pt x="2687" y="1029"/>
                  </a:cubicBezTo>
                  <a:cubicBezTo>
                    <a:pt x="2687" y="1044"/>
                    <a:pt x="2685" y="1056"/>
                    <a:pt x="2684" y="1071"/>
                  </a:cubicBezTo>
                  <a:cubicBezTo>
                    <a:pt x="2667" y="1207"/>
                    <a:pt x="2564" y="1317"/>
                    <a:pt x="2431" y="1345"/>
                  </a:cubicBezTo>
                  <a:lnTo>
                    <a:pt x="2285" y="1377"/>
                  </a:lnTo>
                  <a:lnTo>
                    <a:pt x="2234" y="1338"/>
                  </a:lnTo>
                  <a:lnTo>
                    <a:pt x="2061" y="1219"/>
                  </a:lnTo>
                  <a:cubicBezTo>
                    <a:pt x="2053" y="1213"/>
                    <a:pt x="2043" y="1210"/>
                    <a:pt x="2034" y="1210"/>
                  </a:cubicBezTo>
                  <a:cubicBezTo>
                    <a:pt x="2018" y="1210"/>
                    <a:pt x="2003" y="1217"/>
                    <a:pt x="1994" y="1230"/>
                  </a:cubicBezTo>
                  <a:cubicBezTo>
                    <a:pt x="1979" y="1253"/>
                    <a:pt x="1986" y="1283"/>
                    <a:pt x="2007" y="1297"/>
                  </a:cubicBezTo>
                  <a:lnTo>
                    <a:pt x="2180" y="1417"/>
                  </a:lnTo>
                  <a:cubicBezTo>
                    <a:pt x="2284" y="1489"/>
                    <a:pt x="2364" y="1588"/>
                    <a:pt x="2412" y="1705"/>
                  </a:cubicBezTo>
                  <a:lnTo>
                    <a:pt x="2076" y="2037"/>
                  </a:lnTo>
                  <a:cubicBezTo>
                    <a:pt x="1984" y="1892"/>
                    <a:pt x="1837" y="1784"/>
                    <a:pt x="1664" y="1747"/>
                  </a:cubicBezTo>
                  <a:cubicBezTo>
                    <a:pt x="1688" y="1711"/>
                    <a:pt x="1708" y="1674"/>
                    <a:pt x="1722" y="1636"/>
                  </a:cubicBezTo>
                  <a:cubicBezTo>
                    <a:pt x="1798" y="1442"/>
                    <a:pt x="1747" y="1219"/>
                    <a:pt x="1598" y="1075"/>
                  </a:cubicBezTo>
                  <a:cubicBezTo>
                    <a:pt x="1662" y="1036"/>
                    <a:pt x="1737" y="1000"/>
                    <a:pt x="1818" y="981"/>
                  </a:cubicBezTo>
                  <a:cubicBezTo>
                    <a:pt x="1844" y="974"/>
                    <a:pt x="1860" y="949"/>
                    <a:pt x="1853" y="923"/>
                  </a:cubicBezTo>
                  <a:cubicBezTo>
                    <a:pt x="1847" y="901"/>
                    <a:pt x="1828" y="886"/>
                    <a:pt x="1807" y="886"/>
                  </a:cubicBezTo>
                  <a:cubicBezTo>
                    <a:pt x="1803" y="886"/>
                    <a:pt x="1799" y="887"/>
                    <a:pt x="1795" y="888"/>
                  </a:cubicBezTo>
                  <a:cubicBezTo>
                    <a:pt x="1688" y="913"/>
                    <a:pt x="1595" y="963"/>
                    <a:pt x="1518" y="1012"/>
                  </a:cubicBezTo>
                  <a:cubicBezTo>
                    <a:pt x="1488" y="998"/>
                    <a:pt x="1455" y="991"/>
                    <a:pt x="1422" y="991"/>
                  </a:cubicBezTo>
                  <a:cubicBezTo>
                    <a:pt x="1413" y="991"/>
                    <a:pt x="1403" y="991"/>
                    <a:pt x="1394" y="992"/>
                  </a:cubicBezTo>
                  <a:cubicBezTo>
                    <a:pt x="1385" y="956"/>
                    <a:pt x="1387" y="918"/>
                    <a:pt x="1400" y="881"/>
                  </a:cubicBezTo>
                  <a:lnTo>
                    <a:pt x="1416" y="839"/>
                  </a:lnTo>
                  <a:cubicBezTo>
                    <a:pt x="1515" y="573"/>
                    <a:pt x="1422" y="276"/>
                    <a:pt x="1190" y="113"/>
                  </a:cubicBezTo>
                  <a:cubicBezTo>
                    <a:pt x="1082" y="38"/>
                    <a:pt x="955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473;p49">
              <a:extLst>
                <a:ext uri="{FF2B5EF4-FFF2-40B4-BE49-F238E27FC236}">
                  <a16:creationId xmlns:a16="http://schemas.microsoft.com/office/drawing/2014/main" id="{6D9E365C-6816-A1DB-152E-8FDF45D4295C}"/>
                </a:ext>
              </a:extLst>
            </p:cNvPr>
            <p:cNvSpPr/>
            <p:nvPr/>
          </p:nvSpPr>
          <p:spPr>
            <a:xfrm>
              <a:off x="5733084" y="2469375"/>
              <a:ext cx="55966" cy="114442"/>
            </a:xfrm>
            <a:custGeom>
              <a:avLst/>
              <a:gdLst/>
              <a:ahLst/>
              <a:cxnLst/>
              <a:rect l="l" t="t" r="r" b="b"/>
              <a:pathLst>
                <a:path w="446" h="912" extrusionOk="0">
                  <a:moveTo>
                    <a:pt x="392" y="1"/>
                  </a:moveTo>
                  <a:cubicBezTo>
                    <a:pt x="378" y="1"/>
                    <a:pt x="363" y="7"/>
                    <a:pt x="353" y="20"/>
                  </a:cubicBezTo>
                  <a:lnTo>
                    <a:pt x="111" y="320"/>
                  </a:lnTo>
                  <a:cubicBezTo>
                    <a:pt x="33" y="418"/>
                    <a:pt x="0" y="543"/>
                    <a:pt x="19" y="666"/>
                  </a:cubicBezTo>
                  <a:lnTo>
                    <a:pt x="53" y="870"/>
                  </a:lnTo>
                  <a:cubicBezTo>
                    <a:pt x="56" y="894"/>
                    <a:pt x="77" y="911"/>
                    <a:pt x="100" y="911"/>
                  </a:cubicBezTo>
                  <a:lnTo>
                    <a:pt x="107" y="911"/>
                  </a:lnTo>
                  <a:cubicBezTo>
                    <a:pt x="133" y="907"/>
                    <a:pt x="152" y="882"/>
                    <a:pt x="148" y="856"/>
                  </a:cubicBezTo>
                  <a:lnTo>
                    <a:pt x="116" y="651"/>
                  </a:lnTo>
                  <a:cubicBezTo>
                    <a:pt x="100" y="556"/>
                    <a:pt x="126" y="457"/>
                    <a:pt x="187" y="382"/>
                  </a:cubicBezTo>
                  <a:lnTo>
                    <a:pt x="430" y="80"/>
                  </a:lnTo>
                  <a:cubicBezTo>
                    <a:pt x="446" y="58"/>
                    <a:pt x="443" y="28"/>
                    <a:pt x="422" y="11"/>
                  </a:cubicBezTo>
                  <a:cubicBezTo>
                    <a:pt x="413" y="4"/>
                    <a:pt x="402" y="1"/>
                    <a:pt x="3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474;p49">
              <a:extLst>
                <a:ext uri="{FF2B5EF4-FFF2-40B4-BE49-F238E27FC236}">
                  <a16:creationId xmlns:a16="http://schemas.microsoft.com/office/drawing/2014/main" id="{D7EF0482-01C8-2017-4C93-3AE04A8F4C89}"/>
                </a:ext>
              </a:extLst>
            </p:cNvPr>
            <p:cNvSpPr/>
            <p:nvPr/>
          </p:nvSpPr>
          <p:spPr>
            <a:xfrm>
              <a:off x="5449239" y="2370870"/>
              <a:ext cx="98757" cy="212697"/>
            </a:xfrm>
            <a:custGeom>
              <a:avLst/>
              <a:gdLst/>
              <a:ahLst/>
              <a:cxnLst/>
              <a:rect l="l" t="t" r="r" b="b"/>
              <a:pathLst>
                <a:path w="787" h="1695" extrusionOk="0">
                  <a:moveTo>
                    <a:pt x="49" y="0"/>
                  </a:moveTo>
                  <a:cubicBezTo>
                    <a:pt x="23" y="0"/>
                    <a:pt x="1" y="21"/>
                    <a:pt x="1" y="48"/>
                  </a:cubicBezTo>
                  <a:lnTo>
                    <a:pt x="1" y="330"/>
                  </a:lnTo>
                  <a:cubicBezTo>
                    <a:pt x="1" y="391"/>
                    <a:pt x="22" y="450"/>
                    <a:pt x="59" y="498"/>
                  </a:cubicBezTo>
                  <a:lnTo>
                    <a:pt x="599" y="1166"/>
                  </a:lnTo>
                  <a:cubicBezTo>
                    <a:pt x="661" y="1241"/>
                    <a:pt x="687" y="1340"/>
                    <a:pt x="671" y="1435"/>
                  </a:cubicBezTo>
                  <a:lnTo>
                    <a:pt x="639" y="1639"/>
                  </a:lnTo>
                  <a:cubicBezTo>
                    <a:pt x="634" y="1666"/>
                    <a:pt x="651" y="1691"/>
                    <a:pt x="678" y="1695"/>
                  </a:cubicBezTo>
                  <a:lnTo>
                    <a:pt x="687" y="1695"/>
                  </a:lnTo>
                  <a:cubicBezTo>
                    <a:pt x="710" y="1695"/>
                    <a:pt x="730" y="1677"/>
                    <a:pt x="734" y="1654"/>
                  </a:cubicBezTo>
                  <a:lnTo>
                    <a:pt x="766" y="1450"/>
                  </a:lnTo>
                  <a:cubicBezTo>
                    <a:pt x="786" y="1326"/>
                    <a:pt x="752" y="1201"/>
                    <a:pt x="675" y="1104"/>
                  </a:cubicBezTo>
                  <a:lnTo>
                    <a:pt x="136" y="436"/>
                  </a:lnTo>
                  <a:cubicBezTo>
                    <a:pt x="111" y="406"/>
                    <a:pt x="97" y="368"/>
                    <a:pt x="97" y="330"/>
                  </a:cubicBezTo>
                  <a:lnTo>
                    <a:pt x="97" y="48"/>
                  </a:lnTo>
                  <a:cubicBezTo>
                    <a:pt x="97" y="22"/>
                    <a:pt x="76" y="0"/>
                    <a:pt x="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475;p49">
              <a:extLst>
                <a:ext uri="{FF2B5EF4-FFF2-40B4-BE49-F238E27FC236}">
                  <a16:creationId xmlns:a16="http://schemas.microsoft.com/office/drawing/2014/main" id="{C92AA848-1423-62D2-66CF-AD51CAC756DB}"/>
                </a:ext>
              </a:extLst>
            </p:cNvPr>
            <p:cNvSpPr/>
            <p:nvPr/>
          </p:nvSpPr>
          <p:spPr>
            <a:xfrm>
              <a:off x="5593546" y="2422695"/>
              <a:ext cx="93612" cy="93486"/>
            </a:xfrm>
            <a:custGeom>
              <a:avLst/>
              <a:gdLst/>
              <a:ahLst/>
              <a:cxnLst/>
              <a:rect l="l" t="t" r="r" b="b"/>
              <a:pathLst>
                <a:path w="746" h="745" extrusionOk="0">
                  <a:moveTo>
                    <a:pt x="437" y="98"/>
                  </a:moveTo>
                  <a:lnTo>
                    <a:pt x="437" y="263"/>
                  </a:lnTo>
                  <a:cubicBezTo>
                    <a:pt x="437" y="289"/>
                    <a:pt x="458" y="311"/>
                    <a:pt x="485" y="311"/>
                  </a:cubicBezTo>
                  <a:lnTo>
                    <a:pt x="649" y="311"/>
                  </a:lnTo>
                  <a:lnTo>
                    <a:pt x="649" y="435"/>
                  </a:lnTo>
                  <a:lnTo>
                    <a:pt x="485" y="435"/>
                  </a:lnTo>
                  <a:cubicBezTo>
                    <a:pt x="459" y="435"/>
                    <a:pt x="437" y="455"/>
                    <a:pt x="437" y="483"/>
                  </a:cubicBezTo>
                  <a:lnTo>
                    <a:pt x="437" y="648"/>
                  </a:lnTo>
                  <a:lnTo>
                    <a:pt x="313" y="648"/>
                  </a:lnTo>
                  <a:lnTo>
                    <a:pt x="313" y="483"/>
                  </a:lnTo>
                  <a:cubicBezTo>
                    <a:pt x="313" y="457"/>
                    <a:pt x="292" y="435"/>
                    <a:pt x="265" y="435"/>
                  </a:cubicBezTo>
                  <a:lnTo>
                    <a:pt x="99" y="435"/>
                  </a:lnTo>
                  <a:lnTo>
                    <a:pt x="99" y="311"/>
                  </a:lnTo>
                  <a:lnTo>
                    <a:pt x="265" y="311"/>
                  </a:lnTo>
                  <a:cubicBezTo>
                    <a:pt x="291" y="311"/>
                    <a:pt x="313" y="290"/>
                    <a:pt x="313" y="263"/>
                  </a:cubicBezTo>
                  <a:lnTo>
                    <a:pt x="313" y="98"/>
                  </a:lnTo>
                  <a:close/>
                  <a:moveTo>
                    <a:pt x="264" y="1"/>
                  </a:moveTo>
                  <a:cubicBezTo>
                    <a:pt x="238" y="1"/>
                    <a:pt x="215" y="22"/>
                    <a:pt x="215" y="49"/>
                  </a:cubicBezTo>
                  <a:lnTo>
                    <a:pt x="215" y="215"/>
                  </a:lnTo>
                  <a:lnTo>
                    <a:pt x="50" y="215"/>
                  </a:lnTo>
                  <a:cubicBezTo>
                    <a:pt x="24" y="215"/>
                    <a:pt x="1" y="235"/>
                    <a:pt x="1" y="263"/>
                  </a:cubicBezTo>
                  <a:lnTo>
                    <a:pt x="1" y="483"/>
                  </a:lnTo>
                  <a:cubicBezTo>
                    <a:pt x="1" y="509"/>
                    <a:pt x="22" y="531"/>
                    <a:pt x="50" y="531"/>
                  </a:cubicBezTo>
                  <a:lnTo>
                    <a:pt x="215" y="531"/>
                  </a:lnTo>
                  <a:lnTo>
                    <a:pt x="215" y="696"/>
                  </a:lnTo>
                  <a:cubicBezTo>
                    <a:pt x="215" y="723"/>
                    <a:pt x="236" y="745"/>
                    <a:pt x="264" y="745"/>
                  </a:cubicBezTo>
                  <a:lnTo>
                    <a:pt x="484" y="745"/>
                  </a:lnTo>
                  <a:cubicBezTo>
                    <a:pt x="510" y="745"/>
                    <a:pt x="532" y="724"/>
                    <a:pt x="532" y="696"/>
                  </a:cubicBezTo>
                  <a:lnTo>
                    <a:pt x="532" y="531"/>
                  </a:lnTo>
                  <a:lnTo>
                    <a:pt x="697" y="531"/>
                  </a:lnTo>
                  <a:cubicBezTo>
                    <a:pt x="723" y="531"/>
                    <a:pt x="746" y="510"/>
                    <a:pt x="746" y="483"/>
                  </a:cubicBezTo>
                  <a:lnTo>
                    <a:pt x="746" y="263"/>
                  </a:lnTo>
                  <a:cubicBezTo>
                    <a:pt x="746" y="237"/>
                    <a:pt x="725" y="215"/>
                    <a:pt x="697" y="215"/>
                  </a:cubicBezTo>
                  <a:lnTo>
                    <a:pt x="532" y="215"/>
                  </a:lnTo>
                  <a:lnTo>
                    <a:pt x="532" y="49"/>
                  </a:lnTo>
                  <a:cubicBezTo>
                    <a:pt x="532" y="23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endParaRPr sz="135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73604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FD4146-2FDC-4959-8EA3-EA76097748D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عنوان در اینجا</a:t>
            </a:r>
            <a:endParaRPr lang="LID4096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3">
            <a:extLst>
              <a:ext uri="{FF2B5EF4-FFF2-40B4-BE49-F238E27FC236}">
                <a16:creationId xmlns:a16="http://schemas.microsoft.com/office/drawing/2014/main" id="{0807E602-6CD8-4E2C-8D96-0A94674AC85F}"/>
              </a:ext>
            </a:extLst>
          </p:cNvPr>
          <p:cNvSpPr/>
          <p:nvPr/>
        </p:nvSpPr>
        <p:spPr>
          <a:xfrm>
            <a:off x="745473" y="1583850"/>
            <a:ext cx="1600200" cy="727697"/>
          </a:xfrm>
          <a:custGeom>
            <a:avLst>
              <a:gd name="f0" fmla="val 145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0" cap="none" spc="0" baseline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rPr>
              <a:t>45%</a:t>
            </a:r>
          </a:p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cs typeface="B Nazanin" panose="00000400000000000000" pitchFamily="2" charset="-78"/>
              </a:rPr>
              <a:t>Product</a:t>
            </a:r>
          </a:p>
        </p:txBody>
      </p:sp>
      <p:grpSp>
        <p:nvGrpSpPr>
          <p:cNvPr id="4" name="Group 11">
            <a:extLst>
              <a:ext uri="{FF2B5EF4-FFF2-40B4-BE49-F238E27FC236}">
                <a16:creationId xmlns:a16="http://schemas.microsoft.com/office/drawing/2014/main" id="{781C6C25-F386-4B52-9834-E47AB848FA7B}"/>
              </a:ext>
            </a:extLst>
          </p:cNvPr>
          <p:cNvGrpSpPr/>
          <p:nvPr/>
        </p:nvGrpSpPr>
        <p:grpSpPr>
          <a:xfrm>
            <a:off x="745473" y="2492846"/>
            <a:ext cx="1676396" cy="2163808"/>
            <a:chOff x="745473" y="2492846"/>
            <a:chExt cx="1676396" cy="216380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00F2FA4-D63D-4B15-88D9-D3C5C5CE1158}"/>
                </a:ext>
              </a:extLst>
            </p:cNvPr>
            <p:cNvSpPr/>
            <p:nvPr/>
          </p:nvSpPr>
          <p:spPr>
            <a:xfrm>
              <a:off x="745473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255771A-CFEE-4640-9956-B01AB0992856}"/>
                </a:ext>
              </a:extLst>
            </p:cNvPr>
            <p:cNvSpPr/>
            <p:nvPr/>
          </p:nvSpPr>
          <p:spPr>
            <a:xfrm>
              <a:off x="1099520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9564CFA9-987D-4183-8065-429B54F76EDF}"/>
                </a:ext>
              </a:extLst>
            </p:cNvPr>
            <p:cNvSpPr/>
            <p:nvPr/>
          </p:nvSpPr>
          <p:spPr>
            <a:xfrm>
              <a:off x="1454718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A6EA709-5E81-4742-80AC-A601024618DF}"/>
                </a:ext>
              </a:extLst>
            </p:cNvPr>
            <p:cNvSpPr/>
            <p:nvPr/>
          </p:nvSpPr>
          <p:spPr>
            <a:xfrm>
              <a:off x="1808765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55CBB00-4A3F-4964-BFB2-34A8A51256F8}"/>
                </a:ext>
              </a:extLst>
            </p:cNvPr>
            <p:cNvSpPr/>
            <p:nvPr/>
          </p:nvSpPr>
          <p:spPr>
            <a:xfrm>
              <a:off x="2172989" y="2492846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0CCDBD3-BF40-4DD9-8A12-0B3E5188741C}"/>
                </a:ext>
              </a:extLst>
            </p:cNvPr>
            <p:cNvSpPr/>
            <p:nvPr/>
          </p:nvSpPr>
          <p:spPr>
            <a:xfrm>
              <a:off x="745473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12669298-290E-4BDC-A48F-72722A728F2D}"/>
                </a:ext>
              </a:extLst>
            </p:cNvPr>
            <p:cNvSpPr/>
            <p:nvPr/>
          </p:nvSpPr>
          <p:spPr>
            <a:xfrm>
              <a:off x="1099520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07BB2E3D-73C5-4C93-8208-B16AC9637FA8}"/>
                </a:ext>
              </a:extLst>
            </p:cNvPr>
            <p:cNvSpPr/>
            <p:nvPr/>
          </p:nvSpPr>
          <p:spPr>
            <a:xfrm>
              <a:off x="1454718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E74C6486-EABB-426B-AE85-88C9283FC6BF}"/>
                </a:ext>
              </a:extLst>
            </p:cNvPr>
            <p:cNvSpPr/>
            <p:nvPr/>
          </p:nvSpPr>
          <p:spPr>
            <a:xfrm>
              <a:off x="1808765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8548D36-B23F-444D-9761-41DFF5387EBB}"/>
                </a:ext>
              </a:extLst>
            </p:cNvPr>
            <p:cNvSpPr/>
            <p:nvPr/>
          </p:nvSpPr>
          <p:spPr>
            <a:xfrm>
              <a:off x="2172989" y="3027313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899F063C-966B-4B59-B3E9-6E548F7AF627}"/>
                </a:ext>
              </a:extLst>
            </p:cNvPr>
            <p:cNvSpPr/>
            <p:nvPr/>
          </p:nvSpPr>
          <p:spPr>
            <a:xfrm>
              <a:off x="759281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325E77D1-9FA5-4DF3-AFA8-B923B271EAA0}"/>
                </a:ext>
              </a:extLst>
            </p:cNvPr>
            <p:cNvSpPr/>
            <p:nvPr/>
          </p:nvSpPr>
          <p:spPr>
            <a:xfrm>
              <a:off x="1113327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4DB68500-B163-486E-8B7D-D382D2C98145}"/>
                </a:ext>
              </a:extLst>
            </p:cNvPr>
            <p:cNvSpPr/>
            <p:nvPr/>
          </p:nvSpPr>
          <p:spPr>
            <a:xfrm>
              <a:off x="1468526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2118731B-DF39-4472-91A9-F58F925083E2}"/>
                </a:ext>
              </a:extLst>
            </p:cNvPr>
            <p:cNvSpPr/>
            <p:nvPr/>
          </p:nvSpPr>
          <p:spPr>
            <a:xfrm>
              <a:off x="1822572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F5ECEDCD-35F7-48E1-B651-F4AFA9616490}"/>
                </a:ext>
              </a:extLst>
            </p:cNvPr>
            <p:cNvSpPr/>
            <p:nvPr/>
          </p:nvSpPr>
          <p:spPr>
            <a:xfrm>
              <a:off x="2186787" y="3576245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9690B515-E98F-420A-BDE3-7668743E8EA4}"/>
                </a:ext>
              </a:extLst>
            </p:cNvPr>
            <p:cNvSpPr/>
            <p:nvPr/>
          </p:nvSpPr>
          <p:spPr>
            <a:xfrm>
              <a:off x="764054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1C579273-2619-47C2-851B-71D7E2AA528E}"/>
                </a:ext>
              </a:extLst>
            </p:cNvPr>
            <p:cNvSpPr/>
            <p:nvPr/>
          </p:nvSpPr>
          <p:spPr>
            <a:xfrm>
              <a:off x="1118110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E0707D8B-8AE4-4F94-A504-F437ADB7461F}"/>
                </a:ext>
              </a:extLst>
            </p:cNvPr>
            <p:cNvSpPr/>
            <p:nvPr/>
          </p:nvSpPr>
          <p:spPr>
            <a:xfrm>
              <a:off x="1473299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DED7E4FF-364B-42C4-86A4-FD5067107BD9}"/>
                </a:ext>
              </a:extLst>
            </p:cNvPr>
            <p:cNvSpPr/>
            <p:nvPr/>
          </p:nvSpPr>
          <p:spPr>
            <a:xfrm>
              <a:off x="1827355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64583EF1-F19B-417A-95CE-954A7048DF46}"/>
                </a:ext>
              </a:extLst>
            </p:cNvPr>
            <p:cNvSpPr/>
            <p:nvPr/>
          </p:nvSpPr>
          <p:spPr>
            <a:xfrm>
              <a:off x="2191569" y="413608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5" name="Rounded Rectangle 80">
            <a:extLst>
              <a:ext uri="{FF2B5EF4-FFF2-40B4-BE49-F238E27FC236}">
                <a16:creationId xmlns:a16="http://schemas.microsoft.com/office/drawing/2014/main" id="{136B8DD7-0A13-4BED-BB5F-226FE282A97F}"/>
              </a:ext>
            </a:extLst>
          </p:cNvPr>
          <p:cNvSpPr/>
          <p:nvPr/>
        </p:nvSpPr>
        <p:spPr>
          <a:xfrm>
            <a:off x="2726676" y="1583850"/>
            <a:ext cx="1600200" cy="727697"/>
          </a:xfrm>
          <a:custGeom>
            <a:avLst>
              <a:gd name="f0" fmla="val 1454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0" cap="none" spc="0" baseline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rPr>
              <a:t>80%</a:t>
            </a:r>
          </a:p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cs typeface="B Nazanin" panose="00000400000000000000" pitchFamily="2" charset="-78"/>
              </a:rPr>
              <a:t>Value</a:t>
            </a:r>
          </a:p>
        </p:txBody>
      </p:sp>
      <p:grpSp>
        <p:nvGrpSpPr>
          <p:cNvPr id="26" name="Group 12">
            <a:extLst>
              <a:ext uri="{FF2B5EF4-FFF2-40B4-BE49-F238E27FC236}">
                <a16:creationId xmlns:a16="http://schemas.microsoft.com/office/drawing/2014/main" id="{2146A9B2-4487-4107-B504-A6139BAE8D9B}"/>
              </a:ext>
            </a:extLst>
          </p:cNvPr>
          <p:cNvGrpSpPr/>
          <p:nvPr/>
        </p:nvGrpSpPr>
        <p:grpSpPr>
          <a:xfrm>
            <a:off x="2726676" y="2492846"/>
            <a:ext cx="1676396" cy="2163808"/>
            <a:chOff x="2726676" y="2492846"/>
            <a:chExt cx="1676396" cy="2163808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80AA7C49-5A11-40DA-9AC7-7DEFEC563E46}"/>
                </a:ext>
              </a:extLst>
            </p:cNvPr>
            <p:cNvSpPr/>
            <p:nvPr/>
          </p:nvSpPr>
          <p:spPr>
            <a:xfrm>
              <a:off x="2726676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A5F5E5F7-71AC-453B-BB7F-CDA1125F0868}"/>
                </a:ext>
              </a:extLst>
            </p:cNvPr>
            <p:cNvSpPr/>
            <p:nvPr/>
          </p:nvSpPr>
          <p:spPr>
            <a:xfrm>
              <a:off x="3080723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F27CAAEC-2AD4-4EC2-B81B-1EF756FFAD78}"/>
                </a:ext>
              </a:extLst>
            </p:cNvPr>
            <p:cNvSpPr/>
            <p:nvPr/>
          </p:nvSpPr>
          <p:spPr>
            <a:xfrm>
              <a:off x="3435922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BFF4E0C2-B033-4713-A1AF-51679F34599C}"/>
                </a:ext>
              </a:extLst>
            </p:cNvPr>
            <p:cNvSpPr/>
            <p:nvPr/>
          </p:nvSpPr>
          <p:spPr>
            <a:xfrm>
              <a:off x="3789968" y="2496970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6C62E02F-C6B3-41B2-B0DF-359C4F1D6FA0}"/>
                </a:ext>
              </a:extLst>
            </p:cNvPr>
            <p:cNvSpPr/>
            <p:nvPr/>
          </p:nvSpPr>
          <p:spPr>
            <a:xfrm>
              <a:off x="4154192" y="2492846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0D5CB980-846F-4A25-9B69-974BE6081216}"/>
                </a:ext>
              </a:extLst>
            </p:cNvPr>
            <p:cNvSpPr/>
            <p:nvPr/>
          </p:nvSpPr>
          <p:spPr>
            <a:xfrm>
              <a:off x="2726676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54F703C6-E736-458B-A349-DFE2F557EBC6}"/>
                </a:ext>
              </a:extLst>
            </p:cNvPr>
            <p:cNvSpPr/>
            <p:nvPr/>
          </p:nvSpPr>
          <p:spPr>
            <a:xfrm>
              <a:off x="3080723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6BAECF03-BA12-44B9-B80D-1C5EFEAE308E}"/>
                </a:ext>
              </a:extLst>
            </p:cNvPr>
            <p:cNvSpPr/>
            <p:nvPr/>
          </p:nvSpPr>
          <p:spPr>
            <a:xfrm>
              <a:off x="3435922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94DCB210-AC8D-4E12-B7D3-180D3A5535E3}"/>
                </a:ext>
              </a:extLst>
            </p:cNvPr>
            <p:cNvSpPr/>
            <p:nvPr/>
          </p:nvSpPr>
          <p:spPr>
            <a:xfrm>
              <a:off x="3789968" y="303143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78E23C9C-E2ED-4647-8BB7-5E5E1BFEA812}"/>
                </a:ext>
              </a:extLst>
            </p:cNvPr>
            <p:cNvSpPr/>
            <p:nvPr/>
          </p:nvSpPr>
          <p:spPr>
            <a:xfrm>
              <a:off x="4154192" y="3027313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3BBB8878-A0AB-4ADD-B065-D3E47F0FCFC3}"/>
                </a:ext>
              </a:extLst>
            </p:cNvPr>
            <p:cNvSpPr/>
            <p:nvPr/>
          </p:nvSpPr>
          <p:spPr>
            <a:xfrm>
              <a:off x="2740475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A99AE863-AC48-449A-A8D5-917EB25F2A6B}"/>
                </a:ext>
              </a:extLst>
            </p:cNvPr>
            <p:cNvSpPr/>
            <p:nvPr/>
          </p:nvSpPr>
          <p:spPr>
            <a:xfrm>
              <a:off x="3094521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E79631B1-7738-4FD6-AE30-803AD7FBB7E0}"/>
                </a:ext>
              </a:extLst>
            </p:cNvPr>
            <p:cNvSpPr/>
            <p:nvPr/>
          </p:nvSpPr>
          <p:spPr>
            <a:xfrm>
              <a:off x="3449720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3E436979-B294-4F82-B540-E66544EA2779}"/>
                </a:ext>
              </a:extLst>
            </p:cNvPr>
            <p:cNvSpPr/>
            <p:nvPr/>
          </p:nvSpPr>
          <p:spPr>
            <a:xfrm>
              <a:off x="3803766" y="3580369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CBDE8943-279A-4C56-B1A4-6AAEF42C4B09}"/>
                </a:ext>
              </a:extLst>
            </p:cNvPr>
            <p:cNvSpPr/>
            <p:nvPr/>
          </p:nvSpPr>
          <p:spPr>
            <a:xfrm>
              <a:off x="4167990" y="3576245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5D50D79A-D4E4-4A6B-B859-02E187DBA0F3}"/>
                </a:ext>
              </a:extLst>
            </p:cNvPr>
            <p:cNvSpPr/>
            <p:nvPr/>
          </p:nvSpPr>
          <p:spPr>
            <a:xfrm>
              <a:off x="2745257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B6A9B1E6-C38D-4DE0-A433-3F061DD14AFB}"/>
                </a:ext>
              </a:extLst>
            </p:cNvPr>
            <p:cNvSpPr/>
            <p:nvPr/>
          </p:nvSpPr>
          <p:spPr>
            <a:xfrm>
              <a:off x="3099303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65BC5CD7-5238-4300-B594-3EC5D96AFDA8}"/>
                </a:ext>
              </a:extLst>
            </p:cNvPr>
            <p:cNvSpPr/>
            <p:nvPr/>
          </p:nvSpPr>
          <p:spPr>
            <a:xfrm>
              <a:off x="3454502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C671B823-9ECE-47BE-90CA-DFA237B73D36}"/>
                </a:ext>
              </a:extLst>
            </p:cNvPr>
            <p:cNvSpPr/>
            <p:nvPr/>
          </p:nvSpPr>
          <p:spPr>
            <a:xfrm>
              <a:off x="3808549" y="4140211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F396A3B6-1CC3-4518-9A88-EAEAB301A919}"/>
                </a:ext>
              </a:extLst>
            </p:cNvPr>
            <p:cNvSpPr/>
            <p:nvPr/>
          </p:nvSpPr>
          <p:spPr>
            <a:xfrm>
              <a:off x="4172772" y="4136087"/>
              <a:ext cx="230300" cy="5164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1"/>
                <a:gd name="f7" fmla="val 479"/>
                <a:gd name="f8" fmla="val 135"/>
                <a:gd name="f9" fmla="val 39"/>
                <a:gd name="f10" fmla="val 50"/>
                <a:gd name="f11" fmla="val 131"/>
                <a:gd name="f12" fmla="val 60"/>
                <a:gd name="f13" fmla="val 123"/>
                <a:gd name="f14" fmla="val 68"/>
                <a:gd name="f15" fmla="val 115"/>
                <a:gd name="f16" fmla="val 77"/>
                <a:gd name="f17" fmla="val 106"/>
                <a:gd name="f18" fmla="val 81"/>
                <a:gd name="f19" fmla="val 95"/>
                <a:gd name="f20" fmla="val 84"/>
                <a:gd name="f21" fmla="val 75"/>
                <a:gd name="f22" fmla="val 67"/>
                <a:gd name="f23" fmla="val 59"/>
                <a:gd name="f24" fmla="val 56"/>
                <a:gd name="f25" fmla="val 28"/>
                <a:gd name="f26" fmla="val 19"/>
                <a:gd name="f27" fmla="val 11"/>
                <a:gd name="f28" fmla="val 4"/>
                <a:gd name="f29" fmla="val 273"/>
                <a:gd name="f30" fmla="val 286"/>
                <a:gd name="f31" fmla="val 185"/>
                <a:gd name="f32" fmla="val 293"/>
                <a:gd name="f33" fmla="val 173"/>
                <a:gd name="f34" fmla="val 161"/>
                <a:gd name="f35" fmla="val 155"/>
                <a:gd name="f36" fmla="val 141"/>
                <a:gd name="f37" fmla="val 146"/>
                <a:gd name="f38" fmla="val 459"/>
                <a:gd name="f39" fmla="val 472"/>
                <a:gd name="f40" fmla="val 138"/>
                <a:gd name="f41" fmla="val 124"/>
                <a:gd name="f42" fmla="val 109"/>
                <a:gd name="f43" fmla="val 101"/>
                <a:gd name="f44" fmla="val 271"/>
                <a:gd name="f45" fmla="val 90"/>
                <a:gd name="f46" fmla="val 82"/>
                <a:gd name="f47" fmla="val 52"/>
                <a:gd name="f48" fmla="val 45"/>
                <a:gd name="f49" fmla="val 36"/>
                <a:gd name="f50" fmla="val 30"/>
                <a:gd name="f51" fmla="val 18"/>
                <a:gd name="f52" fmla="val 6"/>
                <a:gd name="f53" fmla="val 122"/>
                <a:gd name="f54" fmla="val 98"/>
                <a:gd name="f55" fmla="val 16"/>
                <a:gd name="f56" fmla="val 85"/>
                <a:gd name="f57" fmla="val 49"/>
                <a:gd name="f58" fmla="val 142"/>
                <a:gd name="f59" fmla="val 175"/>
                <a:gd name="f60" fmla="+- 0 0 -90"/>
                <a:gd name="f61" fmla="*/ f3 1 191"/>
                <a:gd name="f62" fmla="*/ f4 1 479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191"/>
                <a:gd name="f71" fmla="*/ f67 1 479"/>
                <a:gd name="f72" fmla="*/ 135 f68 1"/>
                <a:gd name="f73" fmla="*/ 39 f67 1"/>
                <a:gd name="f74" fmla="*/ 123 f68 1"/>
                <a:gd name="f75" fmla="*/ 68 f67 1"/>
                <a:gd name="f76" fmla="*/ 95 f68 1"/>
                <a:gd name="f77" fmla="*/ 81 f67 1"/>
                <a:gd name="f78" fmla="*/ 67 f68 1"/>
                <a:gd name="f79" fmla="*/ 56 f68 1"/>
                <a:gd name="f80" fmla="*/ 11 f67 1"/>
                <a:gd name="f81" fmla="*/ 0 f67 1"/>
                <a:gd name="f82" fmla="*/ 191 f68 1"/>
                <a:gd name="f83" fmla="*/ 273 f67 1"/>
                <a:gd name="f84" fmla="*/ 173 f68 1"/>
                <a:gd name="f85" fmla="*/ 293 f67 1"/>
                <a:gd name="f86" fmla="*/ 155 f68 1"/>
                <a:gd name="f87" fmla="*/ 141 f67 1"/>
                <a:gd name="f88" fmla="*/ 146 f68 1"/>
                <a:gd name="f89" fmla="*/ 459 f67 1"/>
                <a:gd name="f90" fmla="*/ 124 f68 1"/>
                <a:gd name="f91" fmla="*/ 479 f67 1"/>
                <a:gd name="f92" fmla="*/ 101 f68 1"/>
                <a:gd name="f93" fmla="*/ 271 f67 1"/>
                <a:gd name="f94" fmla="*/ 90 f68 1"/>
                <a:gd name="f95" fmla="*/ 45 f68 1"/>
                <a:gd name="f96" fmla="*/ 36 f68 1"/>
                <a:gd name="f97" fmla="*/ 18 f68 1"/>
                <a:gd name="f98" fmla="*/ 0 f68 1"/>
                <a:gd name="f99" fmla="*/ 122 f67 1"/>
                <a:gd name="f100" fmla="*/ 49 f68 1"/>
                <a:gd name="f101" fmla="*/ 85 f67 1"/>
                <a:gd name="f102" fmla="*/ 142 f68 1"/>
                <a:gd name="f103" fmla="+- f69 0 f1"/>
                <a:gd name="f104" fmla="*/ f72 1 191"/>
                <a:gd name="f105" fmla="*/ f73 1 479"/>
                <a:gd name="f106" fmla="*/ f74 1 191"/>
                <a:gd name="f107" fmla="*/ f75 1 479"/>
                <a:gd name="f108" fmla="*/ f76 1 191"/>
                <a:gd name="f109" fmla="*/ f77 1 479"/>
                <a:gd name="f110" fmla="*/ f78 1 191"/>
                <a:gd name="f111" fmla="*/ f79 1 191"/>
                <a:gd name="f112" fmla="*/ f80 1 479"/>
                <a:gd name="f113" fmla="*/ f81 1 479"/>
                <a:gd name="f114" fmla="*/ f82 1 191"/>
                <a:gd name="f115" fmla="*/ f83 1 479"/>
                <a:gd name="f116" fmla="*/ f84 1 191"/>
                <a:gd name="f117" fmla="*/ f85 1 479"/>
                <a:gd name="f118" fmla="*/ f86 1 191"/>
                <a:gd name="f119" fmla="*/ f87 1 479"/>
                <a:gd name="f120" fmla="*/ f88 1 191"/>
                <a:gd name="f121" fmla="*/ f89 1 479"/>
                <a:gd name="f122" fmla="*/ f90 1 191"/>
                <a:gd name="f123" fmla="*/ f91 1 479"/>
                <a:gd name="f124" fmla="*/ f92 1 191"/>
                <a:gd name="f125" fmla="*/ f93 1 479"/>
                <a:gd name="f126" fmla="*/ f94 1 191"/>
                <a:gd name="f127" fmla="*/ f95 1 191"/>
                <a:gd name="f128" fmla="*/ f96 1 191"/>
                <a:gd name="f129" fmla="*/ f97 1 191"/>
                <a:gd name="f130" fmla="*/ f98 1 191"/>
                <a:gd name="f131" fmla="*/ f99 1 479"/>
                <a:gd name="f132" fmla="*/ f100 1 191"/>
                <a:gd name="f133" fmla="*/ f101 1 479"/>
                <a:gd name="f134" fmla="*/ f102 1 191"/>
                <a:gd name="f135" fmla="*/ 0 1 f70"/>
                <a:gd name="f136" fmla="*/ f64 1 f70"/>
                <a:gd name="f137" fmla="*/ 0 1 f71"/>
                <a:gd name="f138" fmla="*/ f65 1 f71"/>
                <a:gd name="f139" fmla="*/ f104 1 f70"/>
                <a:gd name="f140" fmla="*/ f105 1 f71"/>
                <a:gd name="f141" fmla="*/ f106 1 f70"/>
                <a:gd name="f142" fmla="*/ f107 1 f71"/>
                <a:gd name="f143" fmla="*/ f108 1 f70"/>
                <a:gd name="f144" fmla="*/ f109 1 f71"/>
                <a:gd name="f145" fmla="*/ f110 1 f70"/>
                <a:gd name="f146" fmla="*/ f111 1 f70"/>
                <a:gd name="f147" fmla="*/ f112 1 f71"/>
                <a:gd name="f148" fmla="*/ f113 1 f71"/>
                <a:gd name="f149" fmla="*/ f114 1 f70"/>
                <a:gd name="f150" fmla="*/ f115 1 f71"/>
                <a:gd name="f151" fmla="*/ f116 1 f70"/>
                <a:gd name="f152" fmla="*/ f117 1 f71"/>
                <a:gd name="f153" fmla="*/ f118 1 f70"/>
                <a:gd name="f154" fmla="*/ f119 1 f71"/>
                <a:gd name="f155" fmla="*/ f120 1 f70"/>
                <a:gd name="f156" fmla="*/ f121 1 f71"/>
                <a:gd name="f157" fmla="*/ f122 1 f70"/>
                <a:gd name="f158" fmla="*/ f123 1 f71"/>
                <a:gd name="f159" fmla="*/ f124 1 f70"/>
                <a:gd name="f160" fmla="*/ f125 1 f71"/>
                <a:gd name="f161" fmla="*/ f126 1 f70"/>
                <a:gd name="f162" fmla="*/ f127 1 f70"/>
                <a:gd name="f163" fmla="*/ f128 1 f70"/>
                <a:gd name="f164" fmla="*/ f129 1 f70"/>
                <a:gd name="f165" fmla="*/ f130 1 f70"/>
                <a:gd name="f166" fmla="*/ f131 1 f71"/>
                <a:gd name="f167" fmla="*/ f132 1 f70"/>
                <a:gd name="f168" fmla="*/ f133 1 f71"/>
                <a:gd name="f169" fmla="*/ f134 1 f70"/>
                <a:gd name="f170" fmla="*/ f135 f61 1"/>
                <a:gd name="f171" fmla="*/ f136 f61 1"/>
                <a:gd name="f172" fmla="*/ f138 f62 1"/>
                <a:gd name="f173" fmla="*/ f137 f62 1"/>
                <a:gd name="f174" fmla="*/ f139 f61 1"/>
                <a:gd name="f175" fmla="*/ f140 f62 1"/>
                <a:gd name="f176" fmla="*/ f141 f61 1"/>
                <a:gd name="f177" fmla="*/ f142 f62 1"/>
                <a:gd name="f178" fmla="*/ f143 f61 1"/>
                <a:gd name="f179" fmla="*/ f144 f62 1"/>
                <a:gd name="f180" fmla="*/ f145 f61 1"/>
                <a:gd name="f181" fmla="*/ f146 f61 1"/>
                <a:gd name="f182" fmla="*/ f147 f62 1"/>
                <a:gd name="f183" fmla="*/ f148 f62 1"/>
                <a:gd name="f184" fmla="*/ f149 f61 1"/>
                <a:gd name="f185" fmla="*/ f150 f62 1"/>
                <a:gd name="f186" fmla="*/ f151 f61 1"/>
                <a:gd name="f187" fmla="*/ f152 f62 1"/>
                <a:gd name="f188" fmla="*/ f153 f61 1"/>
                <a:gd name="f189" fmla="*/ f154 f62 1"/>
                <a:gd name="f190" fmla="*/ f155 f61 1"/>
                <a:gd name="f191" fmla="*/ f156 f62 1"/>
                <a:gd name="f192" fmla="*/ f157 f61 1"/>
                <a:gd name="f193" fmla="*/ f158 f62 1"/>
                <a:gd name="f194" fmla="*/ f159 f61 1"/>
                <a:gd name="f195" fmla="*/ f160 f62 1"/>
                <a:gd name="f196" fmla="*/ f161 f61 1"/>
                <a:gd name="f197" fmla="*/ f162 f61 1"/>
                <a:gd name="f198" fmla="*/ f163 f61 1"/>
                <a:gd name="f199" fmla="*/ f164 f61 1"/>
                <a:gd name="f200" fmla="*/ f165 f61 1"/>
                <a:gd name="f201" fmla="*/ f166 f62 1"/>
                <a:gd name="f202" fmla="*/ f167 f61 1"/>
                <a:gd name="f203" fmla="*/ f168 f62 1"/>
                <a:gd name="f204" fmla="*/ f16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3">
                  <a:pos x="f174" y="f175"/>
                </a:cxn>
                <a:cxn ang="f103">
                  <a:pos x="f176" y="f177"/>
                </a:cxn>
                <a:cxn ang="f103">
                  <a:pos x="f178" y="f179"/>
                </a:cxn>
                <a:cxn ang="f103">
                  <a:pos x="f180" y="f177"/>
                </a:cxn>
                <a:cxn ang="f103">
                  <a:pos x="f181" y="f175"/>
                </a:cxn>
                <a:cxn ang="f103">
                  <a:pos x="f180" y="f182"/>
                </a:cxn>
                <a:cxn ang="f103">
                  <a:pos x="f178" y="f183"/>
                </a:cxn>
                <a:cxn ang="f103">
                  <a:pos x="f176" y="f182"/>
                </a:cxn>
                <a:cxn ang="f103">
                  <a:pos x="f174" y="f175"/>
                </a:cxn>
                <a:cxn ang="f103">
                  <a:pos x="f184" y="f185"/>
                </a:cxn>
                <a:cxn ang="f103">
                  <a:pos x="f186" y="f187"/>
                </a:cxn>
                <a:cxn ang="f103">
                  <a:pos x="f188" y="f185"/>
                </a:cxn>
                <a:cxn ang="f103">
                  <a:pos x="f188" y="f189"/>
                </a:cxn>
                <a:cxn ang="f103">
                  <a:pos x="f190" y="f189"/>
                </a:cxn>
                <a:cxn ang="f103">
                  <a:pos x="f190" y="f191"/>
                </a:cxn>
                <a:cxn ang="f103">
                  <a:pos x="f192" y="f193"/>
                </a:cxn>
                <a:cxn ang="f103">
                  <a:pos x="f194" y="f191"/>
                </a:cxn>
                <a:cxn ang="f103">
                  <a:pos x="f194" y="f195"/>
                </a:cxn>
                <a:cxn ang="f103">
                  <a:pos x="f196" y="f195"/>
                </a:cxn>
                <a:cxn ang="f103">
                  <a:pos x="f196" y="f191"/>
                </a:cxn>
                <a:cxn ang="f103">
                  <a:pos x="f180" y="f193"/>
                </a:cxn>
                <a:cxn ang="f103">
                  <a:pos x="f197" y="f191"/>
                </a:cxn>
                <a:cxn ang="f103">
                  <a:pos x="f197" y="f189"/>
                </a:cxn>
                <a:cxn ang="f103">
                  <a:pos x="f198" y="f189"/>
                </a:cxn>
                <a:cxn ang="f103">
                  <a:pos x="f198" y="f185"/>
                </a:cxn>
                <a:cxn ang="f103">
                  <a:pos x="f199" y="f187"/>
                </a:cxn>
                <a:cxn ang="f103">
                  <a:pos x="f200" y="f185"/>
                </a:cxn>
                <a:cxn ang="f103">
                  <a:pos x="f200" y="f201"/>
                </a:cxn>
                <a:cxn ang="f103">
                  <a:pos x="f202" y="f203"/>
                </a:cxn>
                <a:cxn ang="f103">
                  <a:pos x="f204" y="f203"/>
                </a:cxn>
                <a:cxn ang="f103">
                  <a:pos x="f184" y="f201"/>
                </a:cxn>
                <a:cxn ang="f103">
                  <a:pos x="f184" y="f185"/>
                </a:cxn>
              </a:cxnLst>
              <a:rect l="f170" t="f173" r="f171" b="f172"/>
              <a:pathLst>
                <a:path w="191" h="479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cubicBezTo>
                    <a:pt x="f23" y="f12"/>
                    <a:pt x="f24" y="f10"/>
                    <a:pt x="f24" y="f9"/>
                  </a:cubicBezTo>
                  <a:cubicBezTo>
                    <a:pt x="f24" y="f25"/>
                    <a:pt x="f23" y="f26"/>
                    <a:pt x="f22" y="f27"/>
                  </a:cubicBezTo>
                  <a:cubicBezTo>
                    <a:pt x="f21" y="f28"/>
                    <a:pt x="f20" y="f5"/>
                    <a:pt x="f19" y="f5"/>
                  </a:cubicBezTo>
                  <a:cubicBezTo>
                    <a:pt x="f17" y="f5"/>
                    <a:pt x="f15" y="f28"/>
                    <a:pt x="f13" y="f27"/>
                  </a:cubicBezTo>
                  <a:cubicBezTo>
                    <a:pt x="f11" y="f26"/>
                    <a:pt x="f8" y="f25"/>
                    <a:pt x="f8" y="f9"/>
                  </a:cubicBezTo>
                  <a:close/>
                  <a:moveTo>
                    <a:pt x="f6" y="f29"/>
                  </a:moveTo>
                  <a:cubicBezTo>
                    <a:pt x="f6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5" y="f29"/>
                  </a:cubicBezTo>
                  <a:cubicBezTo>
                    <a:pt x="f35" y="f36"/>
                    <a:pt x="f35" y="f36"/>
                    <a:pt x="f35" y="f36"/>
                  </a:cubicBezTo>
                  <a:cubicBezTo>
                    <a:pt x="f37" y="f36"/>
                    <a:pt x="f37" y="f36"/>
                    <a:pt x="f37" y="f36"/>
                  </a:cubicBezTo>
                  <a:cubicBezTo>
                    <a:pt x="f37" y="f38"/>
                    <a:pt x="f37" y="f38"/>
                    <a:pt x="f37" y="f38"/>
                  </a:cubicBezTo>
                  <a:cubicBezTo>
                    <a:pt x="f37" y="f39"/>
                    <a:pt x="f40" y="f7"/>
                    <a:pt x="f41" y="f7"/>
                  </a:cubicBezTo>
                  <a:cubicBezTo>
                    <a:pt x="f42" y="f7"/>
                    <a:pt x="f43" y="f39"/>
                    <a:pt x="f43" y="f38"/>
                  </a:cubicBezTo>
                  <a:cubicBezTo>
                    <a:pt x="f43" y="f44"/>
                    <a:pt x="f43" y="f44"/>
                    <a:pt x="f43" y="f44"/>
                  </a:cubicBezTo>
                  <a:cubicBezTo>
                    <a:pt x="f45" y="f44"/>
                    <a:pt x="f45" y="f44"/>
                    <a:pt x="f45" y="f44"/>
                  </a:cubicBezTo>
                  <a:cubicBezTo>
                    <a:pt x="f45" y="f38"/>
                    <a:pt x="f45" y="f38"/>
                    <a:pt x="f45" y="f38"/>
                  </a:cubicBezTo>
                  <a:cubicBezTo>
                    <a:pt x="f45" y="f39"/>
                    <a:pt x="f46" y="f7"/>
                    <a:pt x="f22" y="f7"/>
                  </a:cubicBezTo>
                  <a:cubicBezTo>
                    <a:pt x="f47" y="f7"/>
                    <a:pt x="f48" y="f39"/>
                    <a:pt x="f48" y="f38"/>
                  </a:cubicBezTo>
                  <a:cubicBezTo>
                    <a:pt x="f48" y="f36"/>
                    <a:pt x="f48" y="f36"/>
                    <a:pt x="f48" y="f36"/>
                  </a:cubicBezTo>
                  <a:cubicBezTo>
                    <a:pt x="f49" y="f36"/>
                    <a:pt x="f49" y="f36"/>
                    <a:pt x="f49" y="f36"/>
                  </a:cubicBezTo>
                  <a:cubicBezTo>
                    <a:pt x="f49" y="f29"/>
                    <a:pt x="f49" y="f29"/>
                    <a:pt x="f49" y="f29"/>
                  </a:cubicBezTo>
                  <a:cubicBezTo>
                    <a:pt x="f49" y="f30"/>
                    <a:pt x="f50" y="f32"/>
                    <a:pt x="f51" y="f32"/>
                  </a:cubicBezTo>
                  <a:cubicBezTo>
                    <a:pt x="f52" y="f32"/>
                    <a:pt x="f5" y="f30"/>
                    <a:pt x="f5" y="f29"/>
                  </a:cubicBezTo>
                  <a:cubicBezTo>
                    <a:pt x="f5" y="f53"/>
                    <a:pt x="f5" y="f53"/>
                    <a:pt x="f5" y="f53"/>
                  </a:cubicBezTo>
                  <a:cubicBezTo>
                    <a:pt x="f5" y="f54"/>
                    <a:pt x="f55" y="f56"/>
                    <a:pt x="f57" y="f56"/>
                  </a:cubicBezTo>
                  <a:cubicBezTo>
                    <a:pt x="f58" y="f56"/>
                    <a:pt x="f58" y="f56"/>
                    <a:pt x="f58" y="f56"/>
                  </a:cubicBezTo>
                  <a:cubicBezTo>
                    <a:pt x="f59" y="f56"/>
                    <a:pt x="f6" y="f54"/>
                    <a:pt x="f6" y="f53"/>
                  </a:cubicBezTo>
                  <a:lnTo>
                    <a:pt x="f6" y="f29"/>
                  </a:ln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47" name="TextBox 66">
            <a:extLst>
              <a:ext uri="{FF2B5EF4-FFF2-40B4-BE49-F238E27FC236}">
                <a16:creationId xmlns:a16="http://schemas.microsoft.com/office/drawing/2014/main" id="{545D67F0-C660-4785-922F-E212BF22D23A}"/>
              </a:ext>
            </a:extLst>
          </p:cNvPr>
          <p:cNvSpPr txBox="1"/>
          <p:nvPr/>
        </p:nvSpPr>
        <p:spPr>
          <a:xfrm>
            <a:off x="5014478" y="1583849"/>
            <a:ext cx="3827504" cy="32893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0" compatLnSpc="1">
            <a:spAutoFit/>
          </a:bodyPr>
          <a:lstStyle/>
          <a:p>
            <a:pPr lvl="0" algn="r" rtl="1">
              <a:lnSpc>
                <a:spcPct val="20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262626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</a:t>
            </a:r>
          </a:p>
          <a:p>
            <a:pPr lvl="0" algn="r" rtl="1">
              <a:lnSpc>
                <a:spcPct val="20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262626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</a:t>
            </a:r>
          </a:p>
          <a:p>
            <a:pPr lvl="0" algn="r" rtl="1">
              <a:lnSpc>
                <a:spcPct val="20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900" kern="0" dirty="0">
                <a:solidFill>
                  <a:srgbClr val="262626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 برای ورود به متن مختصر کلیک کنید. محتوای متن باید بدون تزئین متن اضافی خلاصه و اصلاح شود.</a:t>
            </a:r>
            <a:endParaRPr lang="en-US" sz="900" b="0" i="0" u="none" strike="noStrike" kern="0" cap="none" spc="0" baseline="0" dirty="0">
              <a:solidFill>
                <a:srgbClr val="262626"/>
              </a:solidFill>
              <a:uFillTx/>
              <a:latin typeface="微软雅黑" pitchFamily="34"/>
              <a:ea typeface="微软雅黑" pitchFamily="34"/>
              <a:cs typeface="B Nazanin" panose="00000400000000000000" pitchFamily="2" charset="-78"/>
            </a:endParaRP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9E8FB545-C0C6-490F-A29B-017FABC72A41}"/>
              </a:ext>
            </a:extLst>
          </p:cNvPr>
          <p:cNvSpPr txBox="1"/>
          <p:nvPr/>
        </p:nvSpPr>
        <p:spPr>
          <a:xfrm>
            <a:off x="5541484" y="1031785"/>
            <a:ext cx="2318195" cy="26842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b="1" kern="0" dirty="0">
                <a:solidFill>
                  <a:srgbClr val="262626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متن عنوان را اضافه کنید</a:t>
            </a:r>
            <a:endParaRPr lang="en-AU" sz="1500" b="1" i="0" u="none" strike="noStrike" kern="0" cap="none" spc="0" baseline="0" dirty="0">
              <a:solidFill>
                <a:srgbClr val="262626"/>
              </a:solidFill>
              <a:uFillTx/>
              <a:latin typeface="微软雅黑" pitchFamily="34"/>
              <a:ea typeface="微软雅黑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>
            <a:extLst>
              <a:ext uri="{FF2B5EF4-FFF2-40B4-BE49-F238E27FC236}">
                <a16:creationId xmlns:a16="http://schemas.microsoft.com/office/drawing/2014/main" id="{38B155E0-9F93-8144-4024-EFA17BFFB28D}"/>
              </a:ext>
            </a:extLst>
          </p:cNvPr>
          <p:cNvGrpSpPr/>
          <p:nvPr/>
        </p:nvGrpSpPr>
        <p:grpSpPr>
          <a:xfrm>
            <a:off x="873647" y="207322"/>
            <a:ext cx="7396706" cy="4728857"/>
            <a:chOff x="981382" y="252678"/>
            <a:chExt cx="9862274" cy="6305142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39E1992-3A03-33BC-7C7B-D0669F837A98}"/>
                </a:ext>
              </a:extLst>
            </p:cNvPr>
            <p:cNvGrpSpPr/>
            <p:nvPr/>
          </p:nvGrpSpPr>
          <p:grpSpPr>
            <a:xfrm>
              <a:off x="7855127" y="994872"/>
              <a:ext cx="2988529" cy="4890857"/>
              <a:chOff x="8128259" y="1398757"/>
              <a:chExt cx="2988529" cy="4890857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1622BF30-25C5-1225-CCA3-5698816CBE4C}"/>
                  </a:ext>
                </a:extLst>
              </p:cNvPr>
              <p:cNvGrpSpPr/>
              <p:nvPr/>
            </p:nvGrpSpPr>
            <p:grpSpPr>
              <a:xfrm>
                <a:off x="8128259" y="1398757"/>
                <a:ext cx="2715396" cy="639490"/>
                <a:chOff x="8152009" y="508108"/>
                <a:chExt cx="2715396" cy="639490"/>
              </a:xfrm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E4E4D661-3AF1-4485-1871-A48FE9A162E4}"/>
                    </a:ext>
                  </a:extLst>
                </p:cNvPr>
                <p:cNvSpPr txBox="1"/>
                <p:nvPr/>
              </p:nvSpPr>
              <p:spPr>
                <a:xfrm>
                  <a:off x="8596250" y="508108"/>
                  <a:ext cx="2271155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accent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اقتصاد و حسابداری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latin typeface="Montserrrat"/>
                      <a:cs typeface="B Nazanin" panose="00000400000000000000" pitchFamily="2" charset="-78"/>
                    </a:rPr>
                    <a:t>مدیریت امور مالی و بودجه.</a:t>
                  </a:r>
                  <a:endParaRPr lang="en-US" sz="900" dirty="0"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CF6D39A2-35F2-6048-4EF2-8B819BC5DF88}"/>
                    </a:ext>
                  </a:extLst>
                </p:cNvPr>
                <p:cNvGrpSpPr/>
                <p:nvPr/>
              </p:nvGrpSpPr>
              <p:grpSpPr>
                <a:xfrm>
                  <a:off x="8152009" y="652255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48" name="Freeform 12">
                    <a:extLst>
                      <a:ext uri="{FF2B5EF4-FFF2-40B4-BE49-F238E27FC236}">
                        <a16:creationId xmlns:a16="http://schemas.microsoft.com/office/drawing/2014/main" id="{55CD936F-E5F3-9C54-67F0-16336400F59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9" name="Freeform 13">
                    <a:extLst>
                      <a:ext uri="{FF2B5EF4-FFF2-40B4-BE49-F238E27FC236}">
                        <a16:creationId xmlns:a16="http://schemas.microsoft.com/office/drawing/2014/main" id="{CCC0F893-0BBD-BCA7-FA23-D035DE4BAF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5D60453B-7698-049A-6471-AE8D166DE75F}"/>
                  </a:ext>
                </a:extLst>
              </p:cNvPr>
              <p:cNvGrpSpPr/>
              <p:nvPr/>
            </p:nvGrpSpPr>
            <p:grpSpPr>
              <a:xfrm>
                <a:off x="8128259" y="3099303"/>
                <a:ext cx="2846023" cy="639490"/>
                <a:chOff x="8152009" y="2655166"/>
                <a:chExt cx="2846023" cy="639490"/>
              </a:xfrm>
            </p:grpSpPr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CFDE6FA3-C0E0-DE6F-C78E-E2650B13C42A}"/>
                    </a:ext>
                  </a:extLst>
                </p:cNvPr>
                <p:cNvSpPr txBox="1"/>
                <p:nvPr/>
              </p:nvSpPr>
              <p:spPr>
                <a:xfrm>
                  <a:off x="8596250" y="2655166"/>
                  <a:ext cx="2401782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accent5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و رهبری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رهبری موثر تیم</a:t>
                  </a:r>
                  <a:endPara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C791B9EC-3500-61C9-C110-5ADC5DA67A56}"/>
                    </a:ext>
                  </a:extLst>
                </p:cNvPr>
                <p:cNvGrpSpPr/>
                <p:nvPr/>
              </p:nvGrpSpPr>
              <p:grpSpPr>
                <a:xfrm>
                  <a:off x="8152009" y="2799313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1" name="Freeform 12">
                    <a:extLst>
                      <a:ext uri="{FF2B5EF4-FFF2-40B4-BE49-F238E27FC236}">
                        <a16:creationId xmlns:a16="http://schemas.microsoft.com/office/drawing/2014/main" id="{D70B853D-DDA0-5FD0-015E-52EDACAADDD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2" name="Freeform 13">
                    <a:extLst>
                      <a:ext uri="{FF2B5EF4-FFF2-40B4-BE49-F238E27FC236}">
                        <a16:creationId xmlns:a16="http://schemas.microsoft.com/office/drawing/2014/main" id="{8B7F427E-6F5C-9C11-2030-46ED09AD8D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7CF3F5C5-CBF4-1F52-987A-523B4A2F93BC}"/>
                  </a:ext>
                </a:extLst>
              </p:cNvPr>
              <p:cNvGrpSpPr/>
              <p:nvPr/>
            </p:nvGrpSpPr>
            <p:grpSpPr>
              <a:xfrm>
                <a:off x="8128259" y="3949576"/>
                <a:ext cx="2988529" cy="639490"/>
                <a:chOff x="8152009" y="3728695"/>
                <a:chExt cx="2988529" cy="639490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9FDA7DCC-D8D5-4390-CE78-F59D1E20736D}"/>
                    </a:ext>
                  </a:extLst>
                </p:cNvPr>
                <p:cNvSpPr txBox="1"/>
                <p:nvPr/>
              </p:nvSpPr>
              <p:spPr>
                <a:xfrm>
                  <a:off x="8596250" y="3728695"/>
                  <a:ext cx="2544288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bg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استراتژی کسب و کار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latin typeface="Montserrrat"/>
                      <a:cs typeface="B Nazanin" panose="00000400000000000000" pitchFamily="2" charset="-78"/>
                    </a:rPr>
                    <a:t>برنامه ریزی برای رقابت پذیری</a:t>
                  </a:r>
                  <a:endParaRPr lang="en-US" sz="900" dirty="0"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859A7C72-4510-36F0-BA7B-A209AEEB05A8}"/>
                    </a:ext>
                  </a:extLst>
                </p:cNvPr>
                <p:cNvGrpSpPr/>
                <p:nvPr/>
              </p:nvGrpSpPr>
              <p:grpSpPr>
                <a:xfrm>
                  <a:off x="8152009" y="387284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4" name="Freeform 12">
                    <a:extLst>
                      <a:ext uri="{FF2B5EF4-FFF2-40B4-BE49-F238E27FC236}">
                        <a16:creationId xmlns:a16="http://schemas.microsoft.com/office/drawing/2014/main" id="{6E6CFD1C-9DA0-9EA2-12BA-0A3CECE279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Freeform 13">
                    <a:extLst>
                      <a:ext uri="{FF2B5EF4-FFF2-40B4-BE49-F238E27FC236}">
                        <a16:creationId xmlns:a16="http://schemas.microsoft.com/office/drawing/2014/main" id="{95B13390-45F0-8A88-CC6B-AEC75B7E96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AB002179-70B7-BB3F-1974-F58A6D3E2239}"/>
                  </a:ext>
                </a:extLst>
              </p:cNvPr>
              <p:cNvGrpSpPr/>
              <p:nvPr/>
            </p:nvGrpSpPr>
            <p:grpSpPr>
              <a:xfrm>
                <a:off x="8128259" y="4799849"/>
                <a:ext cx="2715396" cy="639490"/>
                <a:chOff x="8152009" y="4802224"/>
                <a:chExt cx="2715396" cy="639490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4A5A7B2-8E95-CB1C-C8DA-05FA7A89F51A}"/>
                    </a:ext>
                  </a:extLst>
                </p:cNvPr>
                <p:cNvSpPr txBox="1"/>
                <p:nvPr/>
              </p:nvSpPr>
              <p:spPr>
                <a:xfrm>
                  <a:off x="8596250" y="4802224"/>
                  <a:ext cx="2271155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accent6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منابع انسانی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شخصی.</a:t>
                  </a:r>
                  <a:endParaRPr 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ADE0A3BC-4666-F290-F71A-AC08C394FC51}"/>
                    </a:ext>
                  </a:extLst>
                </p:cNvPr>
                <p:cNvGrpSpPr/>
                <p:nvPr/>
              </p:nvGrpSpPr>
              <p:grpSpPr>
                <a:xfrm>
                  <a:off x="8152009" y="4946371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7" name="Freeform 12">
                    <a:extLst>
                      <a:ext uri="{FF2B5EF4-FFF2-40B4-BE49-F238E27FC236}">
                        <a16:creationId xmlns:a16="http://schemas.microsoft.com/office/drawing/2014/main" id="{C68F0B5C-33D5-B936-C03F-FC1B1DAD8D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8" name="Freeform 13">
                    <a:extLst>
                      <a:ext uri="{FF2B5EF4-FFF2-40B4-BE49-F238E27FC236}">
                        <a16:creationId xmlns:a16="http://schemas.microsoft.com/office/drawing/2014/main" id="{C4273073-CD80-6C3F-C323-722D7F6E97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B05F0BD3-A440-759D-18BA-3BED8EFAB871}"/>
                  </a:ext>
                </a:extLst>
              </p:cNvPr>
              <p:cNvGrpSpPr/>
              <p:nvPr/>
            </p:nvGrpSpPr>
            <p:grpSpPr>
              <a:xfrm>
                <a:off x="8128259" y="5650124"/>
                <a:ext cx="2988529" cy="639490"/>
                <a:chOff x="8152009" y="5875755"/>
                <a:chExt cx="2988529" cy="639490"/>
              </a:xfrm>
            </p:grpSpPr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798E53E6-F6A7-209F-0A17-9ADA6C2F74B6}"/>
                    </a:ext>
                  </a:extLst>
                </p:cNvPr>
                <p:cNvSpPr txBox="1"/>
                <p:nvPr/>
              </p:nvSpPr>
              <p:spPr>
                <a:xfrm>
                  <a:off x="8596250" y="5875755"/>
                  <a:ext cx="2544288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accent1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بازاریابی و برندسازی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ارتقاء و توسعه برند.</a:t>
                  </a:r>
                  <a:endParaRPr 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3D5041D1-3115-3712-ADEE-47FACF8610B3}"/>
                    </a:ext>
                  </a:extLst>
                </p:cNvPr>
                <p:cNvGrpSpPr/>
                <p:nvPr/>
              </p:nvGrpSpPr>
              <p:grpSpPr>
                <a:xfrm>
                  <a:off x="8152009" y="601990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0" name="Freeform 12">
                    <a:extLst>
                      <a:ext uri="{FF2B5EF4-FFF2-40B4-BE49-F238E27FC236}">
                        <a16:creationId xmlns:a16="http://schemas.microsoft.com/office/drawing/2014/main" id="{7838935B-0B8B-2774-28DF-53EA7CBD5E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1" name="Freeform 13">
                    <a:extLst>
                      <a:ext uri="{FF2B5EF4-FFF2-40B4-BE49-F238E27FC236}">
                        <a16:creationId xmlns:a16="http://schemas.microsoft.com/office/drawing/2014/main" id="{39B0551B-00F9-DCE1-8147-D1F3BE05474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7D4D5D50-4ABD-1332-BF5F-3663EBF89DE6}"/>
                  </a:ext>
                </a:extLst>
              </p:cNvPr>
              <p:cNvGrpSpPr/>
              <p:nvPr/>
            </p:nvGrpSpPr>
            <p:grpSpPr>
              <a:xfrm>
                <a:off x="8128259" y="2249030"/>
                <a:ext cx="2988529" cy="639490"/>
                <a:chOff x="8152009" y="1581637"/>
                <a:chExt cx="2988529" cy="639490"/>
              </a:xfrm>
            </p:grpSpPr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8F5DF48B-8F17-D020-AA0B-D36FA5C1C474}"/>
                    </a:ext>
                  </a:extLst>
                </p:cNvPr>
                <p:cNvSpPr txBox="1"/>
                <p:nvPr/>
              </p:nvSpPr>
              <p:spPr>
                <a:xfrm>
                  <a:off x="8596250" y="1581637"/>
                  <a:ext cx="2544288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کارآفرینی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راه اندازی و رشد کسب و کار.</a:t>
                  </a:r>
                  <a:endPara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C14235D4-565D-9700-2FE2-253575189A05}"/>
                    </a:ext>
                  </a:extLst>
                </p:cNvPr>
                <p:cNvGrpSpPr/>
                <p:nvPr/>
              </p:nvGrpSpPr>
              <p:grpSpPr>
                <a:xfrm>
                  <a:off x="8152009" y="1725784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3" name="Freeform 12">
                    <a:extLst>
                      <a:ext uri="{FF2B5EF4-FFF2-40B4-BE49-F238E27FC236}">
                        <a16:creationId xmlns:a16="http://schemas.microsoft.com/office/drawing/2014/main" id="{0073D16A-FFF9-5FCB-0656-35C2479139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4" name="Freeform 13">
                    <a:extLst>
                      <a:ext uri="{FF2B5EF4-FFF2-40B4-BE49-F238E27FC236}">
                        <a16:creationId xmlns:a16="http://schemas.microsoft.com/office/drawing/2014/main" id="{BBD3C9C3-3752-8135-4318-EFA2E62DC9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35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A3D92175-1E8C-CBEE-23AB-19385449F15C}"/>
                </a:ext>
              </a:extLst>
            </p:cNvPr>
            <p:cNvGrpSpPr/>
            <p:nvPr/>
          </p:nvGrpSpPr>
          <p:grpSpPr>
            <a:xfrm>
              <a:off x="981382" y="252678"/>
              <a:ext cx="5787864" cy="6305142"/>
              <a:chOff x="981382" y="252678"/>
              <a:chExt cx="5787864" cy="6305142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3C2D931-E96B-0AD6-157A-ED171B167A64}"/>
                  </a:ext>
                </a:extLst>
              </p:cNvPr>
              <p:cNvSpPr/>
              <p:nvPr/>
            </p:nvSpPr>
            <p:spPr>
              <a:xfrm>
                <a:off x="2652908" y="252678"/>
                <a:ext cx="2444811" cy="2444813"/>
              </a:xfrm>
              <a:custGeom>
                <a:avLst/>
                <a:gdLst>
                  <a:gd name="connsiteX0" fmla="*/ -718 w 2083122"/>
                  <a:gd name="connsiteY0" fmla="*/ 1040915 h 2083123"/>
                  <a:gd name="connsiteX1" fmla="*/ 1040868 w 2083122"/>
                  <a:gd name="connsiteY1" fmla="*/ -622 h 2083123"/>
                  <a:gd name="connsiteX2" fmla="*/ 2082405 w 2083122"/>
                  <a:gd name="connsiteY2" fmla="*/ 1040915 h 2083123"/>
                  <a:gd name="connsiteX3" fmla="*/ 1040868 w 2083122"/>
                  <a:gd name="connsiteY3" fmla="*/ 2082501 h 2083123"/>
                  <a:gd name="connsiteX4" fmla="*/ -718 w 2083122"/>
                  <a:gd name="connsiteY4" fmla="*/ 1040915 h 208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3">
                    <a:moveTo>
                      <a:pt x="-718" y="1040915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15"/>
                    </a:cubicBezTo>
                    <a:cubicBezTo>
                      <a:pt x="2082405" y="1616134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39"/>
                      <a:pt x="-718" y="10409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7C0F86D-3975-D175-2638-7DA2A6DDEBDA}"/>
                  </a:ext>
                </a:extLst>
              </p:cNvPr>
              <p:cNvSpPr/>
              <p:nvPr/>
            </p:nvSpPr>
            <p:spPr>
              <a:xfrm>
                <a:off x="4324435" y="1215913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182"/>
                      <a:pt x="-718" y="1040963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CB529FC-7B2A-4442-BC88-9E94975215D5}"/>
                  </a:ext>
                </a:extLst>
              </p:cNvPr>
              <p:cNvSpPr/>
              <p:nvPr/>
            </p:nvSpPr>
            <p:spPr>
              <a:xfrm>
                <a:off x="4324435" y="3147814"/>
                <a:ext cx="2444811" cy="2445149"/>
              </a:xfrm>
              <a:custGeom>
                <a:avLst/>
                <a:gdLst>
                  <a:gd name="connsiteX0" fmla="*/ -718 w 2083122"/>
                  <a:gd name="connsiteY0" fmla="*/ 1040963 h 2083409"/>
                  <a:gd name="connsiteX1" fmla="*/ 1040868 w 2083122"/>
                  <a:gd name="connsiteY1" fmla="*/ -622 h 2083409"/>
                  <a:gd name="connsiteX2" fmla="*/ 2082405 w 2083122"/>
                  <a:gd name="connsiteY2" fmla="*/ 1040963 h 2083409"/>
                  <a:gd name="connsiteX3" fmla="*/ 1040868 w 2083122"/>
                  <a:gd name="connsiteY3" fmla="*/ 2082787 h 2083409"/>
                  <a:gd name="connsiteX4" fmla="*/ -718 w 2083122"/>
                  <a:gd name="connsiteY4" fmla="*/ 1040963 h 2083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409">
                    <a:moveTo>
                      <a:pt x="-718" y="1040963"/>
                    </a:moveTo>
                    <a:cubicBezTo>
                      <a:pt x="-718" y="465745"/>
                      <a:pt x="465601" y="-622"/>
                      <a:pt x="1040868" y="-622"/>
                    </a:cubicBezTo>
                    <a:cubicBezTo>
                      <a:pt x="1616134" y="-622"/>
                      <a:pt x="2082405" y="465745"/>
                      <a:pt x="2082405" y="1040963"/>
                    </a:cubicBezTo>
                    <a:cubicBezTo>
                      <a:pt x="2082405" y="1616182"/>
                      <a:pt x="1616086" y="2082787"/>
                      <a:pt x="1040868" y="2082787"/>
                    </a:cubicBezTo>
                    <a:cubicBezTo>
                      <a:pt x="465649" y="2082787"/>
                      <a:pt x="-718" y="1616230"/>
                      <a:pt x="-718" y="104096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766EBE4-E834-8ABC-B2DD-E100E7C76B5F}"/>
                  </a:ext>
                </a:extLst>
              </p:cNvPr>
              <p:cNvSpPr/>
              <p:nvPr/>
            </p:nvSpPr>
            <p:spPr>
              <a:xfrm>
                <a:off x="2652908" y="4113008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86"/>
                      <a:pt x="-718" y="104096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E14DE6B-3DAC-FA1F-6E3A-0C6B6D2F8732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503 h 1320060"/>
                  <a:gd name="connsiteX6" fmla="*/ -718 w 1320060"/>
                  <a:gd name="connsiteY6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29"/>
                      <a:pt x="294739" y="-574"/>
                      <a:pt x="659265" y="-622"/>
                    </a:cubicBezTo>
                    <a:cubicBezTo>
                      <a:pt x="1023791" y="-670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39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834" y="1319486"/>
                      <a:pt x="-670" y="1023982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FBBF777-0DEF-A00D-B04D-813BF454300C}"/>
                  </a:ext>
                </a:extLst>
              </p:cNvPr>
              <p:cNvSpPr/>
              <p:nvPr/>
            </p:nvSpPr>
            <p:spPr>
              <a:xfrm>
                <a:off x="981382" y="3400071"/>
                <a:ext cx="2444813" cy="2186733"/>
              </a:xfrm>
              <a:custGeom>
                <a:avLst/>
                <a:gdLst>
                  <a:gd name="connsiteX0" fmla="*/ 400682 w 2083123"/>
                  <a:gd name="connsiteY0" fmla="*/ -574 h 1863224"/>
                  <a:gd name="connsiteX1" fmla="*/ -717 w 2083123"/>
                  <a:gd name="connsiteY1" fmla="*/ 821017 h 1863224"/>
                  <a:gd name="connsiteX2" fmla="*/ 1040820 w 2083123"/>
                  <a:gd name="connsiteY2" fmla="*/ 1862602 h 1863224"/>
                  <a:gd name="connsiteX3" fmla="*/ 2082405 w 2083123"/>
                  <a:gd name="connsiteY3" fmla="*/ 821017 h 1863224"/>
                  <a:gd name="connsiteX4" fmla="*/ 1681007 w 2083123"/>
                  <a:gd name="connsiteY4" fmla="*/ -622 h 1863224"/>
                  <a:gd name="connsiteX5" fmla="*/ 400682 w 2083123"/>
                  <a:gd name="connsiteY5" fmla="*/ -622 h 186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3" h="1863224">
                    <a:moveTo>
                      <a:pt x="400682" y="-574"/>
                    </a:moveTo>
                    <a:cubicBezTo>
                      <a:pt x="147154" y="196571"/>
                      <a:pt x="-1008" y="499850"/>
                      <a:pt x="-717" y="821017"/>
                    </a:cubicBezTo>
                    <a:cubicBezTo>
                      <a:pt x="-717" y="1396283"/>
                      <a:pt x="465602" y="1862602"/>
                      <a:pt x="1040820" y="1862602"/>
                    </a:cubicBezTo>
                    <a:cubicBezTo>
                      <a:pt x="1616039" y="1862602"/>
                      <a:pt x="2082405" y="1396283"/>
                      <a:pt x="2082405" y="821017"/>
                    </a:cubicBezTo>
                    <a:cubicBezTo>
                      <a:pt x="2082692" y="499850"/>
                      <a:pt x="1934534" y="196571"/>
                      <a:pt x="1681007" y="-622"/>
                    </a:cubicBezTo>
                    <a:cubicBezTo>
                      <a:pt x="1304622" y="292687"/>
                      <a:pt x="777066" y="292687"/>
                      <a:pt x="400682" y="-62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E6DA99E-6CA8-5AD7-9F28-E9BF042A41DA}"/>
                  </a:ext>
                </a:extLst>
              </p:cNvPr>
              <p:cNvSpPr/>
              <p:nvPr/>
            </p:nvSpPr>
            <p:spPr>
              <a:xfrm>
                <a:off x="981382" y="1213394"/>
                <a:ext cx="2444811" cy="2444913"/>
              </a:xfrm>
              <a:custGeom>
                <a:avLst/>
                <a:gdLst>
                  <a:gd name="connsiteX0" fmla="*/ 400681 w 2083122"/>
                  <a:gd name="connsiteY0" fmla="*/ 1862602 h 2083208"/>
                  <a:gd name="connsiteX1" fmla="*/ 1862459 w 2083122"/>
                  <a:gd name="connsiteY1" fmla="*/ 1681102 h 2083208"/>
                  <a:gd name="connsiteX2" fmla="*/ 2082405 w 2083122"/>
                  <a:gd name="connsiteY2" fmla="*/ 1040963 h 2083208"/>
                  <a:gd name="connsiteX3" fmla="*/ 1040820 w 2083122"/>
                  <a:gd name="connsiteY3" fmla="*/ -622 h 2083208"/>
                  <a:gd name="connsiteX4" fmla="*/ -717 w 2083122"/>
                  <a:gd name="connsiteY4" fmla="*/ 1040963 h 2083208"/>
                  <a:gd name="connsiteX5" fmla="*/ 400681 w 2083122"/>
                  <a:gd name="connsiteY5" fmla="*/ 1862602 h 2083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2" h="2083208">
                    <a:moveTo>
                      <a:pt x="400681" y="1862602"/>
                    </a:moveTo>
                    <a:cubicBezTo>
                      <a:pt x="854469" y="2216158"/>
                      <a:pt x="1508952" y="2134876"/>
                      <a:pt x="1862459" y="1681102"/>
                    </a:cubicBezTo>
                    <a:cubicBezTo>
                      <a:pt x="2004988" y="1498124"/>
                      <a:pt x="2082405" y="1272883"/>
                      <a:pt x="2082405" y="1040963"/>
                    </a:cubicBezTo>
                    <a:cubicBezTo>
                      <a:pt x="2082405" y="465745"/>
                      <a:pt x="1616087" y="-622"/>
                      <a:pt x="1040820" y="-622"/>
                    </a:cubicBezTo>
                    <a:cubicBezTo>
                      <a:pt x="465554" y="-622"/>
                      <a:pt x="-717" y="465745"/>
                      <a:pt x="-717" y="1040963"/>
                    </a:cubicBezTo>
                    <a:cubicBezTo>
                      <a:pt x="-980" y="1362130"/>
                      <a:pt x="147178" y="1665409"/>
                      <a:pt x="400681" y="186260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33567FF-1C8A-5FE2-3F19-97DEE27B7151}"/>
                  </a:ext>
                </a:extLst>
              </p:cNvPr>
              <p:cNvSpPr/>
              <p:nvPr/>
            </p:nvSpPr>
            <p:spPr>
              <a:xfrm>
                <a:off x="4772238" y="35958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217 h 1320060"/>
                  <a:gd name="connsiteX1" fmla="*/ 659503 w 1320059"/>
                  <a:gd name="connsiteY1" fmla="*/ -622 h 1320060"/>
                  <a:gd name="connsiteX2" fmla="*/ 1319342 w 1320059"/>
                  <a:gd name="connsiteY2" fmla="*/ 659599 h 1320060"/>
                  <a:gd name="connsiteX3" fmla="*/ 659312 w 1320059"/>
                  <a:gd name="connsiteY3" fmla="*/ 1319438 h 1320060"/>
                  <a:gd name="connsiteX4" fmla="*/ -718 w 1320059"/>
                  <a:gd name="connsiteY4" fmla="*/ 659408 h 1320060"/>
                  <a:gd name="connsiteX5" fmla="*/ -718 w 1320059"/>
                  <a:gd name="connsiteY5" fmla="*/ 659217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217"/>
                    </a:moveTo>
                    <a:cubicBezTo>
                      <a:pt x="-622" y="294691"/>
                      <a:pt x="294977" y="-718"/>
                      <a:pt x="659503" y="-622"/>
                    </a:cubicBezTo>
                    <a:cubicBezTo>
                      <a:pt x="1024029" y="-527"/>
                      <a:pt x="1319438" y="295073"/>
                      <a:pt x="1319342" y="659599"/>
                    </a:cubicBezTo>
                    <a:cubicBezTo>
                      <a:pt x="1319247" y="1024029"/>
                      <a:pt x="1023743" y="1319438"/>
                      <a:pt x="659312" y="1319438"/>
                    </a:cubicBezTo>
                    <a:cubicBezTo>
                      <a:pt x="294786" y="1319438"/>
                      <a:pt x="-718" y="1023934"/>
                      <a:pt x="-718" y="659408"/>
                    </a:cubicBezTo>
                    <a:cubicBezTo>
                      <a:pt x="-718" y="659360"/>
                      <a:pt x="-718" y="659265"/>
                      <a:pt x="-718" y="659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D5890E8-1CBE-BE22-10BC-6B0FD2FE0C37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360 w 1320059"/>
                  <a:gd name="connsiteY3" fmla="*/ 1319438 h 1320060"/>
                  <a:gd name="connsiteX4" fmla="*/ 659312 w 1320059"/>
                  <a:gd name="connsiteY4" fmla="*/ 1319438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65" y="294930"/>
                      <a:pt x="294738" y="-594"/>
                      <a:pt x="659265" y="-622"/>
                    </a:cubicBezTo>
                    <a:cubicBezTo>
                      <a:pt x="1023791" y="-646"/>
                      <a:pt x="1319295" y="294834"/>
                      <a:pt x="1319342" y="659360"/>
                    </a:cubicBezTo>
                    <a:cubicBezTo>
                      <a:pt x="1319390" y="1023887"/>
                      <a:pt x="1023886" y="1319390"/>
                      <a:pt x="659360" y="1319438"/>
                    </a:cubicBezTo>
                    <a:cubicBezTo>
                      <a:pt x="659360" y="1319438"/>
                      <a:pt x="659312" y="1319438"/>
                      <a:pt x="659312" y="1319438"/>
                    </a:cubicBezTo>
                    <a:cubicBezTo>
                      <a:pt x="294786" y="1319438"/>
                      <a:pt x="-670" y="1023982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73B38-23C2-016E-93D9-1FAC0503A2F8}"/>
                  </a:ext>
                </a:extLst>
              </p:cNvPr>
              <p:cNvSpPr/>
              <p:nvPr/>
            </p:nvSpPr>
            <p:spPr>
              <a:xfrm>
                <a:off x="3100712" y="700369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30"/>
                      <a:pt x="294739" y="-593"/>
                      <a:pt x="659265" y="-622"/>
                    </a:cubicBezTo>
                    <a:cubicBezTo>
                      <a:pt x="1023791" y="-651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41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787" y="1319438"/>
                      <a:pt x="-670" y="102396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4723C61-5917-A06C-119C-5D40B1AEE8F4}"/>
                  </a:ext>
                </a:extLst>
              </p:cNvPr>
              <p:cNvSpPr/>
              <p:nvPr/>
            </p:nvSpPr>
            <p:spPr>
              <a:xfrm>
                <a:off x="1429187" y="16611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1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99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30"/>
                      <a:pt x="294738" y="-593"/>
                      <a:pt x="659265" y="-622"/>
                    </a:cubicBezTo>
                    <a:cubicBezTo>
                      <a:pt x="1023791" y="-651"/>
                      <a:pt x="1319295" y="294834"/>
                      <a:pt x="1319342" y="659361"/>
                    </a:cubicBezTo>
                    <a:cubicBezTo>
                      <a:pt x="1319390" y="1023886"/>
                      <a:pt x="1023934" y="1319391"/>
                      <a:pt x="659408" y="1319438"/>
                    </a:cubicBezTo>
                    <a:cubicBezTo>
                      <a:pt x="294910" y="1319534"/>
                      <a:pt x="-636" y="1024077"/>
                      <a:pt x="-718" y="659599"/>
                    </a:cubicBezTo>
                    <a:cubicBezTo>
                      <a:pt x="-718" y="659551"/>
                      <a:pt x="-718" y="65950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17BD446-80C4-73CB-1AB8-E5FDF330D944}"/>
                  </a:ext>
                </a:extLst>
              </p:cNvPr>
              <p:cNvSpPr/>
              <p:nvPr/>
            </p:nvSpPr>
            <p:spPr>
              <a:xfrm>
                <a:off x="1429187" y="3589684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03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29"/>
                      <a:pt x="294738" y="-574"/>
                      <a:pt x="659265" y="-622"/>
                    </a:cubicBezTo>
                    <a:cubicBezTo>
                      <a:pt x="1023791" y="-670"/>
                      <a:pt x="1319295" y="294834"/>
                      <a:pt x="1319342" y="659360"/>
                    </a:cubicBezTo>
                    <a:cubicBezTo>
                      <a:pt x="1319390" y="1023886"/>
                      <a:pt x="1023934" y="1319390"/>
                      <a:pt x="659408" y="1319438"/>
                    </a:cubicBezTo>
                    <a:cubicBezTo>
                      <a:pt x="294882" y="1319486"/>
                      <a:pt x="-665" y="1024029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2E93322-5106-7D6F-B07F-1D4E5DEC77CD}"/>
                  </a:ext>
                </a:extLst>
              </p:cNvPr>
              <p:cNvSpPr/>
              <p:nvPr/>
            </p:nvSpPr>
            <p:spPr>
              <a:xfrm>
                <a:off x="2203817" y="1475112"/>
                <a:ext cx="3342995" cy="3860219"/>
              </a:xfrm>
              <a:custGeom>
                <a:avLst/>
                <a:gdLst>
                  <a:gd name="connsiteX0" fmla="*/ 0 w 2848427"/>
                  <a:gd name="connsiteY0" fmla="*/ 822259 h 3289131"/>
                  <a:gd name="connsiteX1" fmla="*/ 1424238 w 2848427"/>
                  <a:gd name="connsiteY1" fmla="*/ 0 h 3289131"/>
                  <a:gd name="connsiteX2" fmla="*/ 2848428 w 2848427"/>
                  <a:gd name="connsiteY2" fmla="*/ 822259 h 3289131"/>
                  <a:gd name="connsiteX3" fmla="*/ 2848428 w 2848427"/>
                  <a:gd name="connsiteY3" fmla="*/ 2466873 h 3289131"/>
                  <a:gd name="connsiteX4" fmla="*/ 1424238 w 2848427"/>
                  <a:gd name="connsiteY4" fmla="*/ 3289132 h 3289131"/>
                  <a:gd name="connsiteX5" fmla="*/ 0 w 2848427"/>
                  <a:gd name="connsiteY5" fmla="*/ 2466873 h 3289131"/>
                  <a:gd name="connsiteX6" fmla="*/ 0 w 2848427"/>
                  <a:gd name="connsiteY6" fmla="*/ 822259 h 3289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8427" h="3289131">
                    <a:moveTo>
                      <a:pt x="0" y="822259"/>
                    </a:moveTo>
                    <a:lnTo>
                      <a:pt x="1424238" y="0"/>
                    </a:lnTo>
                    <a:lnTo>
                      <a:pt x="2848428" y="822259"/>
                    </a:lnTo>
                    <a:lnTo>
                      <a:pt x="2848428" y="2466873"/>
                    </a:lnTo>
                    <a:lnTo>
                      <a:pt x="1424238" y="3289132"/>
                    </a:lnTo>
                    <a:lnTo>
                      <a:pt x="0" y="2466873"/>
                    </a:lnTo>
                    <a:lnTo>
                      <a:pt x="0" y="822259"/>
                    </a:ln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AF4D301-B891-644C-603F-5C24746DA982}"/>
                  </a:ext>
                </a:extLst>
              </p:cNvPr>
              <p:cNvSpPr/>
              <p:nvPr/>
            </p:nvSpPr>
            <p:spPr>
              <a:xfrm>
                <a:off x="3201202" y="4661245"/>
                <a:ext cx="1348282" cy="1348283"/>
              </a:xfrm>
              <a:custGeom>
                <a:avLst/>
                <a:gdLst>
                  <a:gd name="connsiteX0" fmla="*/ -718 w 1148815"/>
                  <a:gd name="connsiteY0" fmla="*/ 573834 h 1148816"/>
                  <a:gd name="connsiteX1" fmla="*/ 573643 w 1148815"/>
                  <a:gd name="connsiteY1" fmla="*/ -622 h 1148816"/>
                  <a:gd name="connsiteX2" fmla="*/ 1148098 w 1148815"/>
                  <a:gd name="connsiteY2" fmla="*/ 573738 h 1148816"/>
                  <a:gd name="connsiteX3" fmla="*/ 573738 w 1148815"/>
                  <a:gd name="connsiteY3" fmla="*/ 1148194 h 1148816"/>
                  <a:gd name="connsiteX4" fmla="*/ 573690 w 1148815"/>
                  <a:gd name="connsiteY4" fmla="*/ 1148194 h 1148816"/>
                  <a:gd name="connsiteX5" fmla="*/ -718 w 1148815"/>
                  <a:gd name="connsiteY5" fmla="*/ 573834 h 1148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6">
                    <a:moveTo>
                      <a:pt x="-718" y="573834"/>
                    </a:moveTo>
                    <a:cubicBezTo>
                      <a:pt x="-765" y="256579"/>
                      <a:pt x="256387" y="-574"/>
                      <a:pt x="573643" y="-622"/>
                    </a:cubicBezTo>
                    <a:cubicBezTo>
                      <a:pt x="890898" y="-669"/>
                      <a:pt x="1148050" y="256483"/>
                      <a:pt x="1148098" y="573738"/>
                    </a:cubicBezTo>
                    <a:cubicBezTo>
                      <a:pt x="1148146" y="890994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B84B64C-56C0-4B89-1CC1-7DD7D06DCDCA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3 h 1319964"/>
                  <a:gd name="connsiteX2" fmla="*/ 659217 w 1319965"/>
                  <a:gd name="connsiteY2" fmla="*/ -622 h 1319964"/>
                  <a:gd name="connsiteX3" fmla="*/ -718 w 1319965"/>
                  <a:gd name="connsiteY3" fmla="*/ 659408 h 1319964"/>
                  <a:gd name="connsiteX4" fmla="*/ -718 w 1319965"/>
                  <a:gd name="connsiteY4" fmla="*/ 659456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4953 h 1319964"/>
                  <a:gd name="connsiteX7" fmla="*/ 1233720 w 1319965"/>
                  <a:gd name="connsiteY7" fmla="*/ 659360 h 1319964"/>
                  <a:gd name="connsiteX8" fmla="*/ 659313 w 1319965"/>
                  <a:gd name="connsiteY8" fmla="*/ 1233768 h 1319964"/>
                  <a:gd name="connsiteX9" fmla="*/ 84905 w 1319965"/>
                  <a:gd name="connsiteY9" fmla="*/ 659456 h 1319964"/>
                  <a:gd name="connsiteX10" fmla="*/ 659217 w 1319965"/>
                  <a:gd name="connsiteY10" fmla="*/ 84953 h 1319964"/>
                  <a:gd name="connsiteX11" fmla="*/ 659313 w 1319965"/>
                  <a:gd name="connsiteY11" fmla="*/ 84953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200" y="294834"/>
                      <a:pt x="1023696" y="-670"/>
                      <a:pt x="659217" y="-622"/>
                    </a:cubicBezTo>
                    <a:cubicBezTo>
                      <a:pt x="294739" y="-574"/>
                      <a:pt x="-765" y="294929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22" y="1023934"/>
                      <a:pt x="294834" y="1319343"/>
                      <a:pt x="659313" y="1319343"/>
                    </a:cubicBezTo>
                    <a:close/>
                    <a:moveTo>
                      <a:pt x="659313" y="84953"/>
                    </a:moveTo>
                    <a:cubicBezTo>
                      <a:pt x="976568" y="84953"/>
                      <a:pt x="1233720" y="342105"/>
                      <a:pt x="1233720" y="659360"/>
                    </a:cubicBezTo>
                    <a:cubicBezTo>
                      <a:pt x="1233720" y="976615"/>
                      <a:pt x="976568" y="1233768"/>
                      <a:pt x="659313" y="1233768"/>
                    </a:cubicBezTo>
                    <a:cubicBezTo>
                      <a:pt x="342106" y="1233768"/>
                      <a:pt x="84953" y="976663"/>
                      <a:pt x="84905" y="659456"/>
                    </a:cubicBezTo>
                    <a:cubicBezTo>
                      <a:pt x="84857" y="342200"/>
                      <a:pt x="341962" y="85000"/>
                      <a:pt x="659217" y="84953"/>
                    </a:cubicBezTo>
                    <a:cubicBezTo>
                      <a:pt x="659265" y="84953"/>
                      <a:pt x="659265" y="84953"/>
                      <a:pt x="659313" y="849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1FA818D-C033-C8EE-1FA8-B1C2EA860489}"/>
                  </a:ext>
                </a:extLst>
              </p:cNvPr>
              <p:cNvSpPr/>
              <p:nvPr/>
            </p:nvSpPr>
            <p:spPr>
              <a:xfrm>
                <a:off x="1529675" y="3690453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595 h 1148815"/>
                  <a:gd name="connsiteX1" fmla="*/ 573881 w 1148815"/>
                  <a:gd name="connsiteY1" fmla="*/ -622 h 1148815"/>
                  <a:gd name="connsiteX2" fmla="*/ 1148098 w 1148815"/>
                  <a:gd name="connsiteY2" fmla="*/ 573976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976 h 1148815"/>
                  <a:gd name="connsiteX5" fmla="*/ -718 w 1148815"/>
                  <a:gd name="connsiteY5" fmla="*/ 573595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595"/>
                    </a:moveTo>
                    <a:cubicBezTo>
                      <a:pt x="-613" y="256340"/>
                      <a:pt x="256645" y="-718"/>
                      <a:pt x="573881" y="-622"/>
                    </a:cubicBezTo>
                    <a:cubicBezTo>
                      <a:pt x="891136" y="-527"/>
                      <a:pt x="1148194" y="256721"/>
                      <a:pt x="1148098" y="573976"/>
                    </a:cubicBezTo>
                    <a:cubicBezTo>
                      <a:pt x="1148003" y="891088"/>
                      <a:pt x="890898" y="1148146"/>
                      <a:pt x="573786" y="1148194"/>
                    </a:cubicBezTo>
                    <a:cubicBezTo>
                      <a:pt x="256574" y="1148289"/>
                      <a:pt x="-636" y="891184"/>
                      <a:pt x="-718" y="573976"/>
                    </a:cubicBezTo>
                    <a:cubicBezTo>
                      <a:pt x="-718" y="573833"/>
                      <a:pt x="-718" y="573738"/>
                      <a:pt x="-718" y="573595"/>
                    </a:cubicBezTo>
                    <a:close/>
                  </a:path>
                </a:pathLst>
              </a:custGeom>
              <a:solidFill>
                <a:schemeClr val="bg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BF153F9-54E8-BE5F-89E4-075C9AF01995}"/>
                  </a:ext>
                </a:extLst>
              </p:cNvPr>
              <p:cNvSpPr/>
              <p:nvPr/>
            </p:nvSpPr>
            <p:spPr>
              <a:xfrm>
                <a:off x="1429298" y="3589796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5 w 1319964"/>
                  <a:gd name="connsiteY9" fmla="*/ 659408 h 1319964"/>
                  <a:gd name="connsiteX10" fmla="*/ 84905 w 1319964"/>
                  <a:gd name="connsiteY10" fmla="*/ 659360 h 1319964"/>
                  <a:gd name="connsiteX11" fmla="*/ 659265 w 1319964"/>
                  <a:gd name="connsiteY11" fmla="*/ 85000 h 1319964"/>
                  <a:gd name="connsiteX12" fmla="*/ 659312 w 1319964"/>
                  <a:gd name="connsiteY12" fmla="*/ 85000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5"/>
                      <a:pt x="-718" y="294882"/>
                      <a:pt x="-718" y="659360"/>
                    </a:cubicBezTo>
                    <a:cubicBezTo>
                      <a:pt x="-718" y="1023838"/>
                      <a:pt x="294767" y="1319343"/>
                      <a:pt x="659265" y="1319343"/>
                    </a:cubicBezTo>
                    <a:cubicBezTo>
                      <a:pt x="659279" y="1319343"/>
                      <a:pt x="659298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76" y="1233816"/>
                      <a:pt x="84905" y="976663"/>
                      <a:pt x="84905" y="659408"/>
                    </a:cubicBezTo>
                    <a:cubicBezTo>
                      <a:pt x="84905" y="659408"/>
                      <a:pt x="84905" y="659360"/>
                      <a:pt x="84905" y="659360"/>
                    </a:cubicBezTo>
                    <a:cubicBezTo>
                      <a:pt x="84905" y="342153"/>
                      <a:pt x="342053" y="85000"/>
                      <a:pt x="659265" y="85000"/>
                    </a:cubicBezTo>
                    <a:cubicBezTo>
                      <a:pt x="659279" y="85000"/>
                      <a:pt x="659298" y="85000"/>
                      <a:pt x="659312" y="85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7BFE903-AB72-2AEC-5B30-BAD226CD195F}"/>
                  </a:ext>
                </a:extLst>
              </p:cNvPr>
              <p:cNvSpPr/>
              <p:nvPr/>
            </p:nvSpPr>
            <p:spPr>
              <a:xfrm>
                <a:off x="1529675" y="1761630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834 h 1148815"/>
                  <a:gd name="connsiteX1" fmla="*/ 573642 w 1148815"/>
                  <a:gd name="connsiteY1" fmla="*/ -622 h 1148815"/>
                  <a:gd name="connsiteX2" fmla="*/ 1148098 w 1148815"/>
                  <a:gd name="connsiteY2" fmla="*/ 573738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834"/>
                    </a:moveTo>
                    <a:cubicBezTo>
                      <a:pt x="-741" y="256597"/>
                      <a:pt x="256406" y="-598"/>
                      <a:pt x="573642" y="-622"/>
                    </a:cubicBezTo>
                    <a:cubicBezTo>
                      <a:pt x="890898" y="-646"/>
                      <a:pt x="1148050" y="256502"/>
                      <a:pt x="1148098" y="573738"/>
                    </a:cubicBezTo>
                    <a:cubicBezTo>
                      <a:pt x="1148146" y="890946"/>
                      <a:pt x="890993" y="1148146"/>
                      <a:pt x="573786" y="1148194"/>
                    </a:cubicBezTo>
                    <a:cubicBezTo>
                      <a:pt x="256550" y="1148241"/>
                      <a:pt x="-665" y="891136"/>
                      <a:pt x="-718" y="573881"/>
                    </a:cubicBezTo>
                    <a:cubicBezTo>
                      <a:pt x="-718" y="573881"/>
                      <a:pt x="-718" y="573834"/>
                      <a:pt x="-718" y="573834"/>
                    </a:cubicBezTo>
                    <a:close/>
                  </a:path>
                </a:pathLst>
              </a:custGeom>
              <a:solidFill>
                <a:schemeClr val="tx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62EE92B-4B0D-0C40-9624-776D1D8A7634}"/>
                  </a:ext>
                </a:extLst>
              </p:cNvPr>
              <p:cNvSpPr/>
              <p:nvPr/>
            </p:nvSpPr>
            <p:spPr>
              <a:xfrm>
                <a:off x="3201202" y="800914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786 h 1148815"/>
                  <a:gd name="connsiteX1" fmla="*/ 573690 w 1148815"/>
                  <a:gd name="connsiteY1" fmla="*/ -622 h 1148815"/>
                  <a:gd name="connsiteX2" fmla="*/ 1148098 w 1148815"/>
                  <a:gd name="connsiteY2" fmla="*/ 573786 h 1148815"/>
                  <a:gd name="connsiteX3" fmla="*/ 573690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786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786"/>
                    </a:moveTo>
                    <a:cubicBezTo>
                      <a:pt x="-718" y="256550"/>
                      <a:pt x="256435" y="-622"/>
                      <a:pt x="573690" y="-622"/>
                    </a:cubicBezTo>
                    <a:cubicBezTo>
                      <a:pt x="890945" y="-622"/>
                      <a:pt x="1148098" y="256550"/>
                      <a:pt x="1148098" y="573786"/>
                    </a:cubicBezTo>
                    <a:cubicBezTo>
                      <a:pt x="1148098" y="891022"/>
                      <a:pt x="890945" y="1148194"/>
                      <a:pt x="573690" y="1148194"/>
                    </a:cubicBezTo>
                    <a:cubicBezTo>
                      <a:pt x="256483" y="1148217"/>
                      <a:pt x="-670" y="891093"/>
                      <a:pt x="-718" y="573881"/>
                    </a:cubicBezTo>
                    <a:cubicBezTo>
                      <a:pt x="-718" y="573848"/>
                      <a:pt x="-718" y="573819"/>
                      <a:pt x="-718" y="5737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76BF17E-ACDD-FCAD-EA32-7A117A98A316}"/>
                  </a:ext>
                </a:extLst>
              </p:cNvPr>
              <p:cNvSpPr/>
              <p:nvPr/>
            </p:nvSpPr>
            <p:spPr>
              <a:xfrm>
                <a:off x="3100712" y="700482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2 h 1319964"/>
                  <a:gd name="connsiteX2" fmla="*/ 659217 w 1319965"/>
                  <a:gd name="connsiteY2" fmla="*/ -622 h 1319964"/>
                  <a:gd name="connsiteX3" fmla="*/ -718 w 1319965"/>
                  <a:gd name="connsiteY3" fmla="*/ 659360 h 1319964"/>
                  <a:gd name="connsiteX4" fmla="*/ 659265 w 1319965"/>
                  <a:gd name="connsiteY4" fmla="*/ 1319343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5000 h 1319964"/>
                  <a:gd name="connsiteX7" fmla="*/ 1233720 w 1319965"/>
                  <a:gd name="connsiteY7" fmla="*/ 659408 h 1319964"/>
                  <a:gd name="connsiteX8" fmla="*/ 659313 w 1319965"/>
                  <a:gd name="connsiteY8" fmla="*/ 1233816 h 1319964"/>
                  <a:gd name="connsiteX9" fmla="*/ 84905 w 1319965"/>
                  <a:gd name="connsiteY9" fmla="*/ 659408 h 1319964"/>
                  <a:gd name="connsiteX10" fmla="*/ 84905 w 1319965"/>
                  <a:gd name="connsiteY10" fmla="*/ 659360 h 1319964"/>
                  <a:gd name="connsiteX11" fmla="*/ 659170 w 1319965"/>
                  <a:gd name="connsiteY11" fmla="*/ 84905 h 1319964"/>
                  <a:gd name="connsiteX12" fmla="*/ 659313 w 1319965"/>
                  <a:gd name="connsiteY12" fmla="*/ 84905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314"/>
                      <a:pt x="1319295" y="1023810"/>
                      <a:pt x="1319247" y="659312"/>
                    </a:cubicBezTo>
                    <a:cubicBezTo>
                      <a:pt x="1319200" y="294815"/>
                      <a:pt x="1023696" y="-651"/>
                      <a:pt x="659217" y="-622"/>
                    </a:cubicBezTo>
                    <a:cubicBezTo>
                      <a:pt x="294739" y="-594"/>
                      <a:pt x="-718" y="294882"/>
                      <a:pt x="-718" y="659360"/>
                    </a:cubicBezTo>
                    <a:cubicBezTo>
                      <a:pt x="-718" y="1023858"/>
                      <a:pt x="294787" y="1319343"/>
                      <a:pt x="659265" y="1319343"/>
                    </a:cubicBezTo>
                    <a:cubicBezTo>
                      <a:pt x="659265" y="1319343"/>
                      <a:pt x="659313" y="1319343"/>
                      <a:pt x="659313" y="1319343"/>
                    </a:cubicBezTo>
                    <a:close/>
                    <a:moveTo>
                      <a:pt x="659313" y="85000"/>
                    </a:moveTo>
                    <a:cubicBezTo>
                      <a:pt x="976568" y="85000"/>
                      <a:pt x="1233720" y="342172"/>
                      <a:pt x="1233720" y="659408"/>
                    </a:cubicBezTo>
                    <a:cubicBezTo>
                      <a:pt x="1233720" y="976644"/>
                      <a:pt x="976568" y="1233816"/>
                      <a:pt x="659313" y="1233816"/>
                    </a:cubicBezTo>
                    <a:cubicBezTo>
                      <a:pt x="342058" y="1233816"/>
                      <a:pt x="84905" y="976644"/>
                      <a:pt x="84905" y="659408"/>
                    </a:cubicBezTo>
                    <a:cubicBezTo>
                      <a:pt x="84905" y="659394"/>
                      <a:pt x="84905" y="659375"/>
                      <a:pt x="84905" y="659360"/>
                    </a:cubicBezTo>
                    <a:cubicBezTo>
                      <a:pt x="84857" y="342148"/>
                      <a:pt x="341962" y="84957"/>
                      <a:pt x="659170" y="84905"/>
                    </a:cubicBezTo>
                    <a:cubicBezTo>
                      <a:pt x="659217" y="84905"/>
                      <a:pt x="659265" y="84905"/>
                      <a:pt x="659313" y="849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98A7244-DF5B-F633-BF50-6BB4E1D02715}"/>
                  </a:ext>
                </a:extLst>
              </p:cNvPr>
              <p:cNvSpPr/>
              <p:nvPr/>
            </p:nvSpPr>
            <p:spPr>
              <a:xfrm>
                <a:off x="4872727" y="1764150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4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6" h="1148815">
                    <a:moveTo>
                      <a:pt x="-718" y="573834"/>
                    </a:moveTo>
                    <a:cubicBezTo>
                      <a:pt x="-765" y="256597"/>
                      <a:pt x="256387" y="-594"/>
                      <a:pt x="573643" y="-622"/>
                    </a:cubicBezTo>
                    <a:cubicBezTo>
                      <a:pt x="890898" y="-646"/>
                      <a:pt x="1148051" y="256502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2B45569-68DD-42B0-8216-B5F241BE58AD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659312 w 1320059"/>
                  <a:gd name="connsiteY0" fmla="*/ 1319438 h 1320060"/>
                  <a:gd name="connsiteX1" fmla="*/ 1319342 w 1320059"/>
                  <a:gd name="connsiteY1" fmla="*/ 659408 h 1320060"/>
                  <a:gd name="connsiteX2" fmla="*/ 659312 w 1320059"/>
                  <a:gd name="connsiteY2" fmla="*/ -622 h 1320060"/>
                  <a:gd name="connsiteX3" fmla="*/ -718 w 1320059"/>
                  <a:gd name="connsiteY3" fmla="*/ 659408 h 1320060"/>
                  <a:gd name="connsiteX4" fmla="*/ -718 w 1320059"/>
                  <a:gd name="connsiteY4" fmla="*/ 659456 h 1320060"/>
                  <a:gd name="connsiteX5" fmla="*/ 659312 w 1320059"/>
                  <a:gd name="connsiteY5" fmla="*/ 1319438 h 1320060"/>
                  <a:gd name="connsiteX6" fmla="*/ 659312 w 1320059"/>
                  <a:gd name="connsiteY6" fmla="*/ 85048 h 1320060"/>
                  <a:gd name="connsiteX7" fmla="*/ 1233720 w 1320059"/>
                  <a:gd name="connsiteY7" fmla="*/ 659456 h 1320060"/>
                  <a:gd name="connsiteX8" fmla="*/ 659312 w 1320059"/>
                  <a:gd name="connsiteY8" fmla="*/ 1233864 h 1320060"/>
                  <a:gd name="connsiteX9" fmla="*/ 84904 w 1320059"/>
                  <a:gd name="connsiteY9" fmla="*/ 659456 h 1320060"/>
                  <a:gd name="connsiteX10" fmla="*/ 659217 w 1320059"/>
                  <a:gd name="connsiteY10" fmla="*/ 85048 h 1320060"/>
                  <a:gd name="connsiteX11" fmla="*/ 659312 w 1320059"/>
                  <a:gd name="connsiteY11" fmla="*/ 85048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20059" h="1320060">
                    <a:moveTo>
                      <a:pt x="659312" y="1319438"/>
                    </a:moveTo>
                    <a:cubicBezTo>
                      <a:pt x="1023839" y="1319438"/>
                      <a:pt x="1319342" y="1023934"/>
                      <a:pt x="1319342" y="659408"/>
                    </a:cubicBezTo>
                    <a:cubicBezTo>
                      <a:pt x="1319342" y="294882"/>
                      <a:pt x="1023839" y="-622"/>
                      <a:pt x="659312" y="-622"/>
                    </a:cubicBezTo>
                    <a:cubicBezTo>
                      <a:pt x="294786" y="-622"/>
                      <a:pt x="-718" y="294882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70" y="1023982"/>
                      <a:pt x="294786" y="1319438"/>
                      <a:pt x="659312" y="1319438"/>
                    </a:cubicBezTo>
                    <a:close/>
                    <a:moveTo>
                      <a:pt x="659312" y="85048"/>
                    </a:moveTo>
                    <a:cubicBezTo>
                      <a:pt x="976568" y="85048"/>
                      <a:pt x="1233720" y="342220"/>
                      <a:pt x="1233720" y="659456"/>
                    </a:cubicBezTo>
                    <a:cubicBezTo>
                      <a:pt x="1233720" y="976711"/>
                      <a:pt x="976568" y="1233864"/>
                      <a:pt x="659312" y="1233864"/>
                    </a:cubicBezTo>
                    <a:cubicBezTo>
                      <a:pt x="342057" y="1233864"/>
                      <a:pt x="84904" y="976711"/>
                      <a:pt x="84904" y="659456"/>
                    </a:cubicBezTo>
                    <a:cubicBezTo>
                      <a:pt x="84857" y="342244"/>
                      <a:pt x="342009" y="85076"/>
                      <a:pt x="659217" y="85048"/>
                    </a:cubicBezTo>
                    <a:cubicBezTo>
                      <a:pt x="659265" y="85048"/>
                      <a:pt x="659265" y="85048"/>
                      <a:pt x="659312" y="850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4FCC0C1-AA88-49E7-4500-AFC94328EF6B}"/>
                  </a:ext>
                </a:extLst>
              </p:cNvPr>
              <p:cNvSpPr/>
              <p:nvPr/>
            </p:nvSpPr>
            <p:spPr>
              <a:xfrm>
                <a:off x="4872727" y="3696051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3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81 h 1148815"/>
                  <a:gd name="connsiteX6" fmla="*/ -718 w 1148816"/>
                  <a:gd name="connsiteY6" fmla="*/ 573833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8816" h="1148815">
                    <a:moveTo>
                      <a:pt x="-718" y="573833"/>
                    </a:moveTo>
                    <a:cubicBezTo>
                      <a:pt x="-765" y="256578"/>
                      <a:pt x="256387" y="-574"/>
                      <a:pt x="573643" y="-622"/>
                    </a:cubicBezTo>
                    <a:cubicBezTo>
                      <a:pt x="890898" y="-670"/>
                      <a:pt x="1148051" y="256483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241"/>
                      <a:pt x="-670" y="891088"/>
                      <a:pt x="-718" y="573881"/>
                    </a:cubicBezTo>
                    <a:cubicBezTo>
                      <a:pt x="-718" y="573881"/>
                      <a:pt x="-718" y="573833"/>
                      <a:pt x="-718" y="573833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CC293A0-A235-07F5-3068-1C3CB1B498D2}"/>
                  </a:ext>
                </a:extLst>
              </p:cNvPr>
              <p:cNvSpPr/>
              <p:nvPr/>
            </p:nvSpPr>
            <p:spPr>
              <a:xfrm>
                <a:off x="4772238" y="35959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4 w 1319964"/>
                  <a:gd name="connsiteY9" fmla="*/ 659408 h 1319964"/>
                  <a:gd name="connsiteX10" fmla="*/ 84904 w 1319964"/>
                  <a:gd name="connsiteY10" fmla="*/ 659360 h 1319964"/>
                  <a:gd name="connsiteX11" fmla="*/ 659026 w 1319964"/>
                  <a:gd name="connsiteY11" fmla="*/ 84762 h 1319964"/>
                  <a:gd name="connsiteX12" fmla="*/ 659312 w 1319964"/>
                  <a:gd name="connsiteY12" fmla="*/ 8476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4"/>
                      <a:pt x="-718" y="294882"/>
                      <a:pt x="-718" y="659360"/>
                    </a:cubicBezTo>
                    <a:cubicBezTo>
                      <a:pt x="-718" y="1023839"/>
                      <a:pt x="294786" y="1319343"/>
                      <a:pt x="659265" y="1319343"/>
                    </a:cubicBezTo>
                    <a:cubicBezTo>
                      <a:pt x="659265" y="1319343"/>
                      <a:pt x="659312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57" y="1233816"/>
                      <a:pt x="84904" y="976663"/>
                      <a:pt x="84904" y="659408"/>
                    </a:cubicBezTo>
                    <a:cubicBezTo>
                      <a:pt x="84904" y="659408"/>
                      <a:pt x="84904" y="659360"/>
                      <a:pt x="84904" y="659360"/>
                    </a:cubicBezTo>
                    <a:cubicBezTo>
                      <a:pt x="84761" y="342153"/>
                      <a:pt x="341818" y="84904"/>
                      <a:pt x="659026" y="84762"/>
                    </a:cubicBezTo>
                    <a:cubicBezTo>
                      <a:pt x="659121" y="84762"/>
                      <a:pt x="659217" y="84762"/>
                      <a:pt x="659312" y="8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BCA255E-0D5D-793E-D5F4-6EE3B57D1E6A}"/>
                  </a:ext>
                </a:extLst>
              </p:cNvPr>
              <p:cNvSpPr/>
              <p:nvPr/>
            </p:nvSpPr>
            <p:spPr>
              <a:xfrm>
                <a:off x="1429298" y="16612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2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312 w 1319964"/>
                  <a:gd name="connsiteY4" fmla="*/ 1319343 h 1319964"/>
                  <a:gd name="connsiteX5" fmla="*/ 659312 w 1319964"/>
                  <a:gd name="connsiteY5" fmla="*/ 84952 h 1319964"/>
                  <a:gd name="connsiteX6" fmla="*/ 1233720 w 1319964"/>
                  <a:gd name="connsiteY6" fmla="*/ 659360 h 1319964"/>
                  <a:gd name="connsiteX7" fmla="*/ 659312 w 1319964"/>
                  <a:gd name="connsiteY7" fmla="*/ 1233768 h 1319964"/>
                  <a:gd name="connsiteX8" fmla="*/ 84905 w 1319964"/>
                  <a:gd name="connsiteY8" fmla="*/ 659360 h 1319964"/>
                  <a:gd name="connsiteX9" fmla="*/ 659217 w 1319964"/>
                  <a:gd name="connsiteY9" fmla="*/ 84952 h 1319964"/>
                  <a:gd name="connsiteX10" fmla="*/ 659312 w 1319964"/>
                  <a:gd name="connsiteY10" fmla="*/ 8495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2"/>
                    </a:cubicBezTo>
                    <a:cubicBezTo>
                      <a:pt x="1319199" y="294815"/>
                      <a:pt x="1023696" y="-646"/>
                      <a:pt x="659217" y="-622"/>
                    </a:cubicBezTo>
                    <a:cubicBezTo>
                      <a:pt x="294738" y="-594"/>
                      <a:pt x="-718" y="294882"/>
                      <a:pt x="-718" y="659360"/>
                    </a:cubicBezTo>
                    <a:cubicBezTo>
                      <a:pt x="-694" y="1023886"/>
                      <a:pt x="294805" y="1319343"/>
                      <a:pt x="659312" y="1319343"/>
                    </a:cubicBezTo>
                    <a:close/>
                    <a:moveTo>
                      <a:pt x="659312" y="84952"/>
                    </a:moveTo>
                    <a:cubicBezTo>
                      <a:pt x="976568" y="84952"/>
                      <a:pt x="1233720" y="342124"/>
                      <a:pt x="1233720" y="659360"/>
                    </a:cubicBezTo>
                    <a:cubicBezTo>
                      <a:pt x="1233720" y="976616"/>
                      <a:pt x="976568" y="1233768"/>
                      <a:pt x="659312" y="1233768"/>
                    </a:cubicBezTo>
                    <a:cubicBezTo>
                      <a:pt x="342076" y="1233768"/>
                      <a:pt x="84905" y="976616"/>
                      <a:pt x="84905" y="659360"/>
                    </a:cubicBezTo>
                    <a:cubicBezTo>
                      <a:pt x="84881" y="342148"/>
                      <a:pt x="342005" y="84976"/>
                      <a:pt x="659217" y="84952"/>
                    </a:cubicBezTo>
                    <a:cubicBezTo>
                      <a:pt x="659250" y="84952"/>
                      <a:pt x="659279" y="84952"/>
                      <a:pt x="659312" y="849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A8B036E8-7C28-5834-6C8B-3D578DB41B78}"/>
                  </a:ext>
                </a:extLst>
              </p:cNvPr>
              <p:cNvSpPr txBox="1"/>
              <p:nvPr/>
            </p:nvSpPr>
            <p:spPr>
              <a:xfrm>
                <a:off x="2846614" y="3143611"/>
                <a:ext cx="2057400" cy="553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sz="2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PPT </a:t>
                </a:r>
                <a:r>
                  <a:rPr lang="fa-IR" sz="2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دایره ای</a:t>
                </a:r>
                <a:endParaRPr lang="en-US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rat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" name="Google Shape;2063;p125">
            <a:extLst>
              <a:ext uri="{FF2B5EF4-FFF2-40B4-BE49-F238E27FC236}">
                <a16:creationId xmlns:a16="http://schemas.microsoft.com/office/drawing/2014/main" id="{043A093C-5F3B-B2D8-8C8A-74580C42BBFB}"/>
              </a:ext>
            </a:extLst>
          </p:cNvPr>
          <p:cNvGrpSpPr/>
          <p:nvPr/>
        </p:nvGrpSpPr>
        <p:grpSpPr>
          <a:xfrm>
            <a:off x="1615042" y="1586913"/>
            <a:ext cx="311825" cy="483598"/>
            <a:chOff x="373050" y="2654500"/>
            <a:chExt cx="99050" cy="368925"/>
          </a:xfrm>
          <a:solidFill>
            <a:schemeClr val="bg1"/>
          </a:solidFill>
        </p:grpSpPr>
        <p:sp>
          <p:nvSpPr>
            <p:cNvPr id="3" name="Google Shape;2064;p125">
              <a:extLst>
                <a:ext uri="{FF2B5EF4-FFF2-40B4-BE49-F238E27FC236}">
                  <a16:creationId xmlns:a16="http://schemas.microsoft.com/office/drawing/2014/main" id="{EBA2FA34-0187-FA91-B5CB-9851E2941F12}"/>
                </a:ext>
              </a:extLst>
            </p:cNvPr>
            <p:cNvSpPr/>
            <p:nvPr/>
          </p:nvSpPr>
          <p:spPr>
            <a:xfrm>
              <a:off x="388300" y="2764175"/>
              <a:ext cx="68475" cy="172100"/>
            </a:xfrm>
            <a:custGeom>
              <a:avLst/>
              <a:gdLst/>
              <a:ahLst/>
              <a:cxnLst/>
              <a:rect l="l" t="t" r="r" b="b"/>
              <a:pathLst>
                <a:path w="2739" h="6884" extrusionOk="0">
                  <a:moveTo>
                    <a:pt x="220" y="0"/>
                  </a:moveTo>
                  <a:cubicBezTo>
                    <a:pt x="99" y="0"/>
                    <a:pt x="4" y="95"/>
                    <a:pt x="4" y="216"/>
                  </a:cubicBezTo>
                  <a:lnTo>
                    <a:pt x="4" y="3371"/>
                  </a:lnTo>
                  <a:cubicBezTo>
                    <a:pt x="1" y="3780"/>
                    <a:pt x="148" y="4174"/>
                    <a:pt x="415" y="4485"/>
                  </a:cubicBezTo>
                  <a:cubicBezTo>
                    <a:pt x="614" y="4718"/>
                    <a:pt x="724" y="5012"/>
                    <a:pt x="724" y="5320"/>
                  </a:cubicBezTo>
                  <a:lnTo>
                    <a:pt x="724" y="6236"/>
                  </a:lnTo>
                  <a:cubicBezTo>
                    <a:pt x="724" y="6593"/>
                    <a:pt x="1011" y="6883"/>
                    <a:pt x="1371" y="6883"/>
                  </a:cubicBezTo>
                  <a:cubicBezTo>
                    <a:pt x="1728" y="6883"/>
                    <a:pt x="2019" y="6593"/>
                    <a:pt x="2019" y="6236"/>
                  </a:cubicBezTo>
                  <a:lnTo>
                    <a:pt x="2019" y="5320"/>
                  </a:lnTo>
                  <a:cubicBezTo>
                    <a:pt x="2019" y="5012"/>
                    <a:pt x="2128" y="4718"/>
                    <a:pt x="2327" y="4485"/>
                  </a:cubicBezTo>
                  <a:cubicBezTo>
                    <a:pt x="2592" y="4174"/>
                    <a:pt x="2739" y="3780"/>
                    <a:pt x="2739" y="3371"/>
                  </a:cubicBezTo>
                  <a:lnTo>
                    <a:pt x="2739" y="2994"/>
                  </a:lnTo>
                  <a:cubicBezTo>
                    <a:pt x="2739" y="2873"/>
                    <a:pt x="2644" y="2778"/>
                    <a:pt x="2523" y="2778"/>
                  </a:cubicBezTo>
                  <a:cubicBezTo>
                    <a:pt x="2405" y="2778"/>
                    <a:pt x="2307" y="2873"/>
                    <a:pt x="2307" y="2994"/>
                  </a:cubicBezTo>
                  <a:lnTo>
                    <a:pt x="2307" y="3371"/>
                  </a:lnTo>
                  <a:cubicBezTo>
                    <a:pt x="2307" y="3676"/>
                    <a:pt x="2197" y="3970"/>
                    <a:pt x="1999" y="4203"/>
                  </a:cubicBezTo>
                  <a:cubicBezTo>
                    <a:pt x="1734" y="4514"/>
                    <a:pt x="1587" y="4911"/>
                    <a:pt x="1587" y="5320"/>
                  </a:cubicBezTo>
                  <a:lnTo>
                    <a:pt x="1587" y="6236"/>
                  </a:lnTo>
                  <a:cubicBezTo>
                    <a:pt x="1587" y="6354"/>
                    <a:pt x="1489" y="6451"/>
                    <a:pt x="1371" y="6451"/>
                  </a:cubicBezTo>
                  <a:cubicBezTo>
                    <a:pt x="1250" y="6451"/>
                    <a:pt x="1155" y="6354"/>
                    <a:pt x="1155" y="6236"/>
                  </a:cubicBezTo>
                  <a:lnTo>
                    <a:pt x="1155" y="5320"/>
                  </a:lnTo>
                  <a:cubicBezTo>
                    <a:pt x="1155" y="4911"/>
                    <a:pt x="1009" y="4514"/>
                    <a:pt x="744" y="4203"/>
                  </a:cubicBezTo>
                  <a:cubicBezTo>
                    <a:pt x="545" y="3973"/>
                    <a:pt x="436" y="3676"/>
                    <a:pt x="436" y="3371"/>
                  </a:cubicBezTo>
                  <a:lnTo>
                    <a:pt x="436" y="216"/>
                  </a:lnTo>
                  <a:cubicBezTo>
                    <a:pt x="436" y="98"/>
                    <a:pt x="338" y="0"/>
                    <a:pt x="2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Google Shape;2065;p125">
              <a:extLst>
                <a:ext uri="{FF2B5EF4-FFF2-40B4-BE49-F238E27FC236}">
                  <a16:creationId xmlns:a16="http://schemas.microsoft.com/office/drawing/2014/main" id="{00148D4A-21FD-E32C-68BC-9A85CCABC790}"/>
                </a:ext>
              </a:extLst>
            </p:cNvPr>
            <p:cNvSpPr/>
            <p:nvPr/>
          </p:nvSpPr>
          <p:spPr>
            <a:xfrm>
              <a:off x="373050" y="2654500"/>
              <a:ext cx="99050" cy="166700"/>
            </a:xfrm>
            <a:custGeom>
              <a:avLst/>
              <a:gdLst/>
              <a:ahLst/>
              <a:cxnLst/>
              <a:rect l="l" t="t" r="r" b="b"/>
              <a:pathLst>
                <a:path w="3962" h="6668" extrusionOk="0">
                  <a:moveTo>
                    <a:pt x="1981" y="435"/>
                  </a:moveTo>
                  <a:cubicBezTo>
                    <a:pt x="2456" y="435"/>
                    <a:pt x="2842" y="878"/>
                    <a:pt x="2842" y="1428"/>
                  </a:cubicBezTo>
                  <a:cubicBezTo>
                    <a:pt x="2842" y="1673"/>
                    <a:pt x="2761" y="1911"/>
                    <a:pt x="2609" y="2104"/>
                  </a:cubicBezTo>
                  <a:lnTo>
                    <a:pt x="1354" y="2104"/>
                  </a:lnTo>
                  <a:cubicBezTo>
                    <a:pt x="1201" y="1911"/>
                    <a:pt x="1120" y="1673"/>
                    <a:pt x="1120" y="1428"/>
                  </a:cubicBezTo>
                  <a:cubicBezTo>
                    <a:pt x="1120" y="878"/>
                    <a:pt x="1506" y="435"/>
                    <a:pt x="1981" y="435"/>
                  </a:cubicBezTo>
                  <a:close/>
                  <a:moveTo>
                    <a:pt x="1981" y="0"/>
                  </a:moveTo>
                  <a:cubicBezTo>
                    <a:pt x="1270" y="0"/>
                    <a:pt x="689" y="642"/>
                    <a:pt x="689" y="1428"/>
                  </a:cubicBezTo>
                  <a:cubicBezTo>
                    <a:pt x="689" y="1661"/>
                    <a:pt x="743" y="1894"/>
                    <a:pt x="844" y="2104"/>
                  </a:cubicBezTo>
                  <a:lnTo>
                    <a:pt x="686" y="2104"/>
                  </a:lnTo>
                  <a:cubicBezTo>
                    <a:pt x="680" y="2104"/>
                    <a:pt x="675" y="2104"/>
                    <a:pt x="669" y="2104"/>
                  </a:cubicBezTo>
                  <a:cubicBezTo>
                    <a:pt x="325" y="2104"/>
                    <a:pt x="38" y="2372"/>
                    <a:pt x="21" y="2718"/>
                  </a:cubicBezTo>
                  <a:cubicBezTo>
                    <a:pt x="1" y="3066"/>
                    <a:pt x="263" y="3368"/>
                    <a:pt x="614" y="3397"/>
                  </a:cubicBezTo>
                  <a:lnTo>
                    <a:pt x="614" y="3682"/>
                  </a:lnTo>
                  <a:cubicBezTo>
                    <a:pt x="614" y="3800"/>
                    <a:pt x="709" y="3895"/>
                    <a:pt x="830" y="3895"/>
                  </a:cubicBezTo>
                  <a:cubicBezTo>
                    <a:pt x="948" y="3895"/>
                    <a:pt x="1046" y="3800"/>
                    <a:pt x="1046" y="3682"/>
                  </a:cubicBezTo>
                  <a:lnTo>
                    <a:pt x="1046" y="3403"/>
                  </a:lnTo>
                  <a:lnTo>
                    <a:pt x="1866" y="3403"/>
                  </a:lnTo>
                  <a:cubicBezTo>
                    <a:pt x="1984" y="3403"/>
                    <a:pt x="2082" y="3305"/>
                    <a:pt x="2082" y="3187"/>
                  </a:cubicBezTo>
                  <a:cubicBezTo>
                    <a:pt x="2082" y="3069"/>
                    <a:pt x="1984" y="2971"/>
                    <a:pt x="1866" y="2971"/>
                  </a:cubicBezTo>
                  <a:lnTo>
                    <a:pt x="686" y="2971"/>
                  </a:lnTo>
                  <a:cubicBezTo>
                    <a:pt x="565" y="2971"/>
                    <a:pt x="470" y="2873"/>
                    <a:pt x="470" y="2755"/>
                  </a:cubicBezTo>
                  <a:cubicBezTo>
                    <a:pt x="470" y="2637"/>
                    <a:pt x="565" y="2539"/>
                    <a:pt x="686" y="2539"/>
                  </a:cubicBezTo>
                  <a:lnTo>
                    <a:pt x="3280" y="2539"/>
                  </a:lnTo>
                  <a:cubicBezTo>
                    <a:pt x="3398" y="2539"/>
                    <a:pt x="3493" y="2637"/>
                    <a:pt x="3493" y="2755"/>
                  </a:cubicBezTo>
                  <a:cubicBezTo>
                    <a:pt x="3493" y="2873"/>
                    <a:pt x="3398" y="2971"/>
                    <a:pt x="3280" y="2971"/>
                  </a:cubicBezTo>
                  <a:lnTo>
                    <a:pt x="2793" y="2971"/>
                  </a:lnTo>
                  <a:cubicBezTo>
                    <a:pt x="2675" y="2971"/>
                    <a:pt x="2577" y="3069"/>
                    <a:pt x="2577" y="3187"/>
                  </a:cubicBezTo>
                  <a:cubicBezTo>
                    <a:pt x="2577" y="3305"/>
                    <a:pt x="2675" y="3403"/>
                    <a:pt x="2793" y="3403"/>
                  </a:cubicBezTo>
                  <a:lnTo>
                    <a:pt x="2917" y="3403"/>
                  </a:lnTo>
                  <a:lnTo>
                    <a:pt x="2917" y="6454"/>
                  </a:lnTo>
                  <a:cubicBezTo>
                    <a:pt x="2917" y="6572"/>
                    <a:pt x="3015" y="6667"/>
                    <a:pt x="3133" y="6667"/>
                  </a:cubicBezTo>
                  <a:cubicBezTo>
                    <a:pt x="3254" y="6667"/>
                    <a:pt x="3349" y="6572"/>
                    <a:pt x="3349" y="6454"/>
                  </a:cubicBezTo>
                  <a:lnTo>
                    <a:pt x="3349" y="3400"/>
                  </a:lnTo>
                  <a:cubicBezTo>
                    <a:pt x="3700" y="3368"/>
                    <a:pt x="3962" y="3066"/>
                    <a:pt x="3942" y="2718"/>
                  </a:cubicBezTo>
                  <a:cubicBezTo>
                    <a:pt x="3922" y="2372"/>
                    <a:pt x="3637" y="2104"/>
                    <a:pt x="3293" y="2104"/>
                  </a:cubicBezTo>
                  <a:cubicBezTo>
                    <a:pt x="3288" y="2104"/>
                    <a:pt x="3282" y="2104"/>
                    <a:pt x="3277" y="2104"/>
                  </a:cubicBezTo>
                  <a:lnTo>
                    <a:pt x="3118" y="2104"/>
                  </a:lnTo>
                  <a:cubicBezTo>
                    <a:pt x="3219" y="1894"/>
                    <a:pt x="3274" y="1661"/>
                    <a:pt x="3274" y="1428"/>
                  </a:cubicBezTo>
                  <a:cubicBezTo>
                    <a:pt x="3274" y="642"/>
                    <a:pt x="2695" y="0"/>
                    <a:pt x="198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Google Shape;2066;p125">
              <a:extLst>
                <a:ext uri="{FF2B5EF4-FFF2-40B4-BE49-F238E27FC236}">
                  <a16:creationId xmlns:a16="http://schemas.microsoft.com/office/drawing/2014/main" id="{F5997E43-8622-A488-466C-9C3D2CE45715}"/>
                </a:ext>
              </a:extLst>
            </p:cNvPr>
            <p:cNvSpPr/>
            <p:nvPr/>
          </p:nvSpPr>
          <p:spPr>
            <a:xfrm>
              <a:off x="384075" y="2944900"/>
              <a:ext cx="77100" cy="78525"/>
            </a:xfrm>
            <a:custGeom>
              <a:avLst/>
              <a:gdLst/>
              <a:ahLst/>
              <a:cxnLst/>
              <a:rect l="l" t="t" r="r" b="b"/>
              <a:pathLst>
                <a:path w="3084" h="3141" extrusionOk="0">
                  <a:moveTo>
                    <a:pt x="1540" y="463"/>
                  </a:moveTo>
                  <a:cubicBezTo>
                    <a:pt x="2208" y="1050"/>
                    <a:pt x="2651" y="1606"/>
                    <a:pt x="2651" y="1859"/>
                  </a:cubicBezTo>
                  <a:cubicBezTo>
                    <a:pt x="2651" y="2332"/>
                    <a:pt x="2153" y="2709"/>
                    <a:pt x="1540" y="2709"/>
                  </a:cubicBezTo>
                  <a:cubicBezTo>
                    <a:pt x="930" y="2709"/>
                    <a:pt x="432" y="2329"/>
                    <a:pt x="432" y="1859"/>
                  </a:cubicBezTo>
                  <a:cubicBezTo>
                    <a:pt x="432" y="1606"/>
                    <a:pt x="875" y="1050"/>
                    <a:pt x="1540" y="463"/>
                  </a:cubicBezTo>
                  <a:close/>
                  <a:moveTo>
                    <a:pt x="1541" y="0"/>
                  </a:moveTo>
                  <a:cubicBezTo>
                    <a:pt x="1465" y="0"/>
                    <a:pt x="1388" y="27"/>
                    <a:pt x="1324" y="80"/>
                  </a:cubicBezTo>
                  <a:cubicBezTo>
                    <a:pt x="829" y="506"/>
                    <a:pt x="0" y="1307"/>
                    <a:pt x="0" y="1862"/>
                  </a:cubicBezTo>
                  <a:cubicBezTo>
                    <a:pt x="0" y="2568"/>
                    <a:pt x="691" y="3140"/>
                    <a:pt x="1543" y="3140"/>
                  </a:cubicBezTo>
                  <a:cubicBezTo>
                    <a:pt x="2392" y="3140"/>
                    <a:pt x="3083" y="2565"/>
                    <a:pt x="3083" y="1862"/>
                  </a:cubicBezTo>
                  <a:cubicBezTo>
                    <a:pt x="3083" y="1307"/>
                    <a:pt x="2251" y="506"/>
                    <a:pt x="1756" y="80"/>
                  </a:cubicBezTo>
                  <a:cubicBezTo>
                    <a:pt x="1694" y="27"/>
                    <a:pt x="1618" y="0"/>
                    <a:pt x="15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Google Shape;2067;p125">
              <a:extLst>
                <a:ext uri="{FF2B5EF4-FFF2-40B4-BE49-F238E27FC236}">
                  <a16:creationId xmlns:a16="http://schemas.microsoft.com/office/drawing/2014/main" id="{8E0A70BA-EA33-F730-87AD-0D0153DCBAE8}"/>
                </a:ext>
              </a:extLst>
            </p:cNvPr>
            <p:cNvSpPr/>
            <p:nvPr/>
          </p:nvSpPr>
          <p:spPr>
            <a:xfrm>
              <a:off x="406025" y="2976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Google Shape;2068;p125">
              <a:extLst>
                <a:ext uri="{FF2B5EF4-FFF2-40B4-BE49-F238E27FC236}">
                  <a16:creationId xmlns:a16="http://schemas.microsoft.com/office/drawing/2014/main" id="{2D17EA29-B94B-B736-64C9-22BAB7097308}"/>
                </a:ext>
              </a:extLst>
            </p:cNvPr>
            <p:cNvSpPr/>
            <p:nvPr/>
          </p:nvSpPr>
          <p:spPr>
            <a:xfrm>
              <a:off x="424725" y="2976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oogle Shape;2132;p125">
            <a:extLst>
              <a:ext uri="{FF2B5EF4-FFF2-40B4-BE49-F238E27FC236}">
                <a16:creationId xmlns:a16="http://schemas.microsoft.com/office/drawing/2014/main" id="{EFD2F227-42E3-264B-287E-935DEB5E52C9}"/>
              </a:ext>
            </a:extLst>
          </p:cNvPr>
          <p:cNvGrpSpPr/>
          <p:nvPr/>
        </p:nvGrpSpPr>
        <p:grpSpPr>
          <a:xfrm>
            <a:off x="4112109" y="3127660"/>
            <a:ext cx="521464" cy="386087"/>
            <a:chOff x="5164950" y="2766900"/>
            <a:chExt cx="368925" cy="256450"/>
          </a:xfrm>
          <a:solidFill>
            <a:schemeClr val="bg1"/>
          </a:solidFill>
        </p:grpSpPr>
        <p:sp>
          <p:nvSpPr>
            <p:cNvPr id="82" name="Google Shape;2133;p125">
              <a:extLst>
                <a:ext uri="{FF2B5EF4-FFF2-40B4-BE49-F238E27FC236}">
                  <a16:creationId xmlns:a16="http://schemas.microsoft.com/office/drawing/2014/main" id="{40ED27C3-2980-394A-A656-08865AD34528}"/>
                </a:ext>
              </a:extLst>
            </p:cNvPr>
            <p:cNvSpPr/>
            <p:nvPr/>
          </p:nvSpPr>
          <p:spPr>
            <a:xfrm>
              <a:off x="5164950" y="2766900"/>
              <a:ext cx="368925" cy="256450"/>
            </a:xfrm>
            <a:custGeom>
              <a:avLst/>
              <a:gdLst/>
              <a:ahLst/>
              <a:cxnLst/>
              <a:rect l="l" t="t" r="r" b="b"/>
              <a:pathLst>
                <a:path w="14757" h="10258" extrusionOk="0">
                  <a:moveTo>
                    <a:pt x="4045" y="432"/>
                  </a:moveTo>
                  <a:cubicBezTo>
                    <a:pt x="4148" y="432"/>
                    <a:pt x="4232" y="516"/>
                    <a:pt x="4232" y="620"/>
                  </a:cubicBezTo>
                  <a:lnTo>
                    <a:pt x="4232" y="1152"/>
                  </a:lnTo>
                  <a:lnTo>
                    <a:pt x="2936" y="1152"/>
                  </a:lnTo>
                  <a:lnTo>
                    <a:pt x="2936" y="620"/>
                  </a:lnTo>
                  <a:cubicBezTo>
                    <a:pt x="2936" y="516"/>
                    <a:pt x="3020" y="432"/>
                    <a:pt x="3124" y="432"/>
                  </a:cubicBezTo>
                  <a:close/>
                  <a:moveTo>
                    <a:pt x="5170" y="1587"/>
                  </a:moveTo>
                  <a:lnTo>
                    <a:pt x="5170" y="2019"/>
                  </a:lnTo>
                  <a:lnTo>
                    <a:pt x="1857" y="2019"/>
                  </a:lnTo>
                  <a:lnTo>
                    <a:pt x="1857" y="1587"/>
                  </a:lnTo>
                  <a:close/>
                  <a:moveTo>
                    <a:pt x="1178" y="5652"/>
                  </a:moveTo>
                  <a:cubicBezTo>
                    <a:pt x="1192" y="5652"/>
                    <a:pt x="1206" y="5663"/>
                    <a:pt x="1206" y="5680"/>
                  </a:cubicBezTo>
                  <a:lnTo>
                    <a:pt x="1206" y="6170"/>
                  </a:lnTo>
                  <a:cubicBezTo>
                    <a:pt x="1206" y="6184"/>
                    <a:pt x="1192" y="6199"/>
                    <a:pt x="1178" y="6199"/>
                  </a:cubicBezTo>
                  <a:lnTo>
                    <a:pt x="685" y="6199"/>
                  </a:lnTo>
                  <a:cubicBezTo>
                    <a:pt x="671" y="6199"/>
                    <a:pt x="656" y="6184"/>
                    <a:pt x="656" y="6170"/>
                  </a:cubicBezTo>
                  <a:lnTo>
                    <a:pt x="656" y="6167"/>
                  </a:lnTo>
                  <a:lnTo>
                    <a:pt x="656" y="5680"/>
                  </a:lnTo>
                  <a:cubicBezTo>
                    <a:pt x="656" y="5663"/>
                    <a:pt x="671" y="5652"/>
                    <a:pt x="685" y="5652"/>
                  </a:cubicBezTo>
                  <a:close/>
                  <a:moveTo>
                    <a:pt x="5170" y="2450"/>
                  </a:moveTo>
                  <a:lnTo>
                    <a:pt x="5170" y="4468"/>
                  </a:lnTo>
                  <a:lnTo>
                    <a:pt x="4603" y="4468"/>
                  </a:lnTo>
                  <a:cubicBezTo>
                    <a:pt x="4485" y="4468"/>
                    <a:pt x="4387" y="4566"/>
                    <a:pt x="4387" y="4684"/>
                  </a:cubicBezTo>
                  <a:cubicBezTo>
                    <a:pt x="4387" y="4805"/>
                    <a:pt x="4485" y="4900"/>
                    <a:pt x="4603" y="4900"/>
                  </a:cubicBezTo>
                  <a:lnTo>
                    <a:pt x="5170" y="4900"/>
                  </a:lnTo>
                  <a:lnTo>
                    <a:pt x="5170" y="7408"/>
                  </a:lnTo>
                  <a:lnTo>
                    <a:pt x="4123" y="7408"/>
                  </a:lnTo>
                  <a:cubicBezTo>
                    <a:pt x="3791" y="7062"/>
                    <a:pt x="3350" y="6889"/>
                    <a:pt x="2908" y="6889"/>
                  </a:cubicBezTo>
                  <a:cubicBezTo>
                    <a:pt x="2466" y="6889"/>
                    <a:pt x="2024" y="7062"/>
                    <a:pt x="1693" y="7408"/>
                  </a:cubicBezTo>
                  <a:lnTo>
                    <a:pt x="1166" y="7408"/>
                  </a:lnTo>
                  <a:lnTo>
                    <a:pt x="1166" y="6630"/>
                  </a:lnTo>
                  <a:lnTo>
                    <a:pt x="1178" y="6630"/>
                  </a:lnTo>
                  <a:cubicBezTo>
                    <a:pt x="1431" y="6627"/>
                    <a:pt x="1638" y="6423"/>
                    <a:pt x="1638" y="6167"/>
                  </a:cubicBezTo>
                  <a:lnTo>
                    <a:pt x="1638" y="5680"/>
                  </a:lnTo>
                  <a:cubicBezTo>
                    <a:pt x="1638" y="5424"/>
                    <a:pt x="1431" y="5217"/>
                    <a:pt x="1178" y="5217"/>
                  </a:cubicBezTo>
                  <a:lnTo>
                    <a:pt x="1166" y="5217"/>
                  </a:lnTo>
                  <a:lnTo>
                    <a:pt x="1166" y="5087"/>
                  </a:lnTo>
                  <a:cubicBezTo>
                    <a:pt x="1166" y="4984"/>
                    <a:pt x="1247" y="4900"/>
                    <a:pt x="1350" y="4900"/>
                  </a:cubicBezTo>
                  <a:lnTo>
                    <a:pt x="3688" y="4900"/>
                  </a:lnTo>
                  <a:cubicBezTo>
                    <a:pt x="3806" y="4900"/>
                    <a:pt x="3901" y="4805"/>
                    <a:pt x="3901" y="4684"/>
                  </a:cubicBezTo>
                  <a:cubicBezTo>
                    <a:pt x="3901" y="4566"/>
                    <a:pt x="3806" y="4468"/>
                    <a:pt x="3688" y="4468"/>
                  </a:cubicBezTo>
                  <a:lnTo>
                    <a:pt x="1699" y="4468"/>
                  </a:lnTo>
                  <a:lnTo>
                    <a:pt x="2211" y="2450"/>
                  </a:lnTo>
                  <a:close/>
                  <a:moveTo>
                    <a:pt x="1391" y="7839"/>
                  </a:moveTo>
                  <a:cubicBezTo>
                    <a:pt x="1324" y="7978"/>
                    <a:pt x="1278" y="8122"/>
                    <a:pt x="1250" y="8271"/>
                  </a:cubicBezTo>
                  <a:lnTo>
                    <a:pt x="429" y="8271"/>
                  </a:lnTo>
                  <a:lnTo>
                    <a:pt x="429" y="7839"/>
                  </a:lnTo>
                  <a:close/>
                  <a:moveTo>
                    <a:pt x="10297" y="7839"/>
                  </a:moveTo>
                  <a:cubicBezTo>
                    <a:pt x="10231" y="7978"/>
                    <a:pt x="10182" y="8122"/>
                    <a:pt x="10156" y="8271"/>
                  </a:cubicBezTo>
                  <a:lnTo>
                    <a:pt x="4566" y="8271"/>
                  </a:lnTo>
                  <a:cubicBezTo>
                    <a:pt x="4540" y="8122"/>
                    <a:pt x="4491" y="7978"/>
                    <a:pt x="4425" y="7839"/>
                  </a:cubicBezTo>
                  <a:close/>
                  <a:moveTo>
                    <a:pt x="14322" y="7839"/>
                  </a:moveTo>
                  <a:lnTo>
                    <a:pt x="14322" y="8271"/>
                  </a:lnTo>
                  <a:lnTo>
                    <a:pt x="13473" y="8271"/>
                  </a:lnTo>
                  <a:cubicBezTo>
                    <a:pt x="13444" y="8122"/>
                    <a:pt x="13398" y="7978"/>
                    <a:pt x="13332" y="7839"/>
                  </a:cubicBezTo>
                  <a:close/>
                  <a:moveTo>
                    <a:pt x="2909" y="7321"/>
                  </a:moveTo>
                  <a:cubicBezTo>
                    <a:pt x="3070" y="7321"/>
                    <a:pt x="3233" y="7352"/>
                    <a:pt x="3388" y="7416"/>
                  </a:cubicBezTo>
                  <a:cubicBezTo>
                    <a:pt x="3858" y="7609"/>
                    <a:pt x="4163" y="8067"/>
                    <a:pt x="4163" y="8574"/>
                  </a:cubicBezTo>
                  <a:cubicBezTo>
                    <a:pt x="4163" y="9267"/>
                    <a:pt x="3601" y="9829"/>
                    <a:pt x="2908" y="9829"/>
                  </a:cubicBezTo>
                  <a:cubicBezTo>
                    <a:pt x="2401" y="9829"/>
                    <a:pt x="1943" y="9523"/>
                    <a:pt x="1750" y="9054"/>
                  </a:cubicBezTo>
                  <a:cubicBezTo>
                    <a:pt x="1558" y="8585"/>
                    <a:pt x="1664" y="8047"/>
                    <a:pt x="2021" y="7687"/>
                  </a:cubicBezTo>
                  <a:cubicBezTo>
                    <a:pt x="2262" y="7448"/>
                    <a:pt x="2582" y="7321"/>
                    <a:pt x="2909" y="7321"/>
                  </a:cubicBezTo>
                  <a:close/>
                  <a:moveTo>
                    <a:pt x="11815" y="7321"/>
                  </a:moveTo>
                  <a:cubicBezTo>
                    <a:pt x="11977" y="7321"/>
                    <a:pt x="12140" y="7352"/>
                    <a:pt x="12295" y="7416"/>
                  </a:cubicBezTo>
                  <a:cubicBezTo>
                    <a:pt x="12762" y="7609"/>
                    <a:pt x="13067" y="8067"/>
                    <a:pt x="13067" y="8574"/>
                  </a:cubicBezTo>
                  <a:cubicBezTo>
                    <a:pt x="13067" y="9267"/>
                    <a:pt x="12505" y="9829"/>
                    <a:pt x="11815" y="9829"/>
                  </a:cubicBezTo>
                  <a:cubicBezTo>
                    <a:pt x="11308" y="9829"/>
                    <a:pt x="10850" y="9523"/>
                    <a:pt x="10657" y="9054"/>
                  </a:cubicBezTo>
                  <a:cubicBezTo>
                    <a:pt x="10462" y="8585"/>
                    <a:pt x="10571" y="8047"/>
                    <a:pt x="10928" y="7687"/>
                  </a:cubicBezTo>
                  <a:cubicBezTo>
                    <a:pt x="11169" y="7448"/>
                    <a:pt x="11489" y="7321"/>
                    <a:pt x="11815" y="7321"/>
                  </a:cubicBezTo>
                  <a:close/>
                  <a:moveTo>
                    <a:pt x="3126" y="1"/>
                  </a:moveTo>
                  <a:cubicBezTo>
                    <a:pt x="2784" y="1"/>
                    <a:pt x="2508" y="277"/>
                    <a:pt x="2508" y="620"/>
                  </a:cubicBezTo>
                  <a:lnTo>
                    <a:pt x="2508" y="1152"/>
                  </a:lnTo>
                  <a:lnTo>
                    <a:pt x="1759" y="1152"/>
                  </a:lnTo>
                  <a:cubicBezTo>
                    <a:pt x="1575" y="1152"/>
                    <a:pt x="1428" y="1302"/>
                    <a:pt x="1425" y="1483"/>
                  </a:cubicBezTo>
                  <a:lnTo>
                    <a:pt x="1425" y="2119"/>
                  </a:lnTo>
                  <a:cubicBezTo>
                    <a:pt x="1428" y="2301"/>
                    <a:pt x="1575" y="2450"/>
                    <a:pt x="1759" y="2450"/>
                  </a:cubicBezTo>
                  <a:lnTo>
                    <a:pt x="1768" y="2450"/>
                  </a:lnTo>
                  <a:lnTo>
                    <a:pt x="1252" y="4477"/>
                  </a:lnTo>
                  <a:cubicBezTo>
                    <a:pt x="953" y="4526"/>
                    <a:pt x="734" y="4782"/>
                    <a:pt x="734" y="5084"/>
                  </a:cubicBezTo>
                  <a:lnTo>
                    <a:pt x="734" y="5217"/>
                  </a:lnTo>
                  <a:lnTo>
                    <a:pt x="688" y="5217"/>
                  </a:lnTo>
                  <a:cubicBezTo>
                    <a:pt x="435" y="5217"/>
                    <a:pt x="228" y="5424"/>
                    <a:pt x="228" y="5677"/>
                  </a:cubicBezTo>
                  <a:lnTo>
                    <a:pt x="228" y="6167"/>
                  </a:lnTo>
                  <a:cubicBezTo>
                    <a:pt x="228" y="6423"/>
                    <a:pt x="435" y="6627"/>
                    <a:pt x="688" y="6627"/>
                  </a:cubicBezTo>
                  <a:lnTo>
                    <a:pt x="734" y="6627"/>
                  </a:lnTo>
                  <a:lnTo>
                    <a:pt x="734" y="7408"/>
                  </a:lnTo>
                  <a:lnTo>
                    <a:pt x="216" y="7408"/>
                  </a:lnTo>
                  <a:cubicBezTo>
                    <a:pt x="98" y="7408"/>
                    <a:pt x="0" y="7503"/>
                    <a:pt x="0" y="7624"/>
                  </a:cubicBezTo>
                  <a:lnTo>
                    <a:pt x="0" y="8487"/>
                  </a:lnTo>
                  <a:cubicBezTo>
                    <a:pt x="0" y="8605"/>
                    <a:pt x="98" y="8703"/>
                    <a:pt x="216" y="8703"/>
                  </a:cubicBezTo>
                  <a:lnTo>
                    <a:pt x="1229" y="8703"/>
                  </a:lnTo>
                  <a:cubicBezTo>
                    <a:pt x="1298" y="9581"/>
                    <a:pt x="2030" y="10258"/>
                    <a:pt x="2911" y="10258"/>
                  </a:cubicBezTo>
                  <a:cubicBezTo>
                    <a:pt x="3791" y="10258"/>
                    <a:pt x="4523" y="9581"/>
                    <a:pt x="4592" y="8703"/>
                  </a:cubicBezTo>
                  <a:lnTo>
                    <a:pt x="10136" y="8703"/>
                  </a:lnTo>
                  <a:cubicBezTo>
                    <a:pt x="10205" y="9581"/>
                    <a:pt x="10936" y="10258"/>
                    <a:pt x="11817" y="10258"/>
                  </a:cubicBezTo>
                  <a:cubicBezTo>
                    <a:pt x="12698" y="10258"/>
                    <a:pt x="13429" y="9581"/>
                    <a:pt x="13496" y="8703"/>
                  </a:cubicBezTo>
                  <a:lnTo>
                    <a:pt x="14541" y="8703"/>
                  </a:lnTo>
                  <a:cubicBezTo>
                    <a:pt x="14659" y="8703"/>
                    <a:pt x="14757" y="8605"/>
                    <a:pt x="14757" y="8487"/>
                  </a:cubicBezTo>
                  <a:lnTo>
                    <a:pt x="14757" y="7624"/>
                  </a:lnTo>
                  <a:cubicBezTo>
                    <a:pt x="14757" y="7504"/>
                    <a:pt x="14662" y="7408"/>
                    <a:pt x="14543" y="7408"/>
                  </a:cubicBezTo>
                  <a:cubicBezTo>
                    <a:pt x="14541" y="7408"/>
                    <a:pt x="14540" y="7408"/>
                    <a:pt x="14538" y="7408"/>
                  </a:cubicBezTo>
                  <a:lnTo>
                    <a:pt x="14480" y="7408"/>
                  </a:lnTo>
                  <a:lnTo>
                    <a:pt x="14480" y="6990"/>
                  </a:lnTo>
                  <a:cubicBezTo>
                    <a:pt x="14480" y="6872"/>
                    <a:pt x="14382" y="6774"/>
                    <a:pt x="14264" y="6774"/>
                  </a:cubicBezTo>
                  <a:cubicBezTo>
                    <a:pt x="14143" y="6774"/>
                    <a:pt x="14048" y="6872"/>
                    <a:pt x="14048" y="6990"/>
                  </a:cubicBezTo>
                  <a:lnTo>
                    <a:pt x="14048" y="7408"/>
                  </a:lnTo>
                  <a:lnTo>
                    <a:pt x="13029" y="7408"/>
                  </a:lnTo>
                  <a:cubicBezTo>
                    <a:pt x="12698" y="7062"/>
                    <a:pt x="12256" y="6889"/>
                    <a:pt x="11815" y="6889"/>
                  </a:cubicBezTo>
                  <a:cubicBezTo>
                    <a:pt x="11373" y="6889"/>
                    <a:pt x="10931" y="7062"/>
                    <a:pt x="10600" y="7408"/>
                  </a:cubicBezTo>
                  <a:lnTo>
                    <a:pt x="5602" y="7408"/>
                  </a:lnTo>
                  <a:lnTo>
                    <a:pt x="5602" y="922"/>
                  </a:lnTo>
                  <a:lnTo>
                    <a:pt x="6454" y="922"/>
                  </a:lnTo>
                  <a:cubicBezTo>
                    <a:pt x="6572" y="922"/>
                    <a:pt x="6670" y="824"/>
                    <a:pt x="6670" y="706"/>
                  </a:cubicBezTo>
                  <a:cubicBezTo>
                    <a:pt x="6670" y="588"/>
                    <a:pt x="6572" y="490"/>
                    <a:pt x="6454" y="490"/>
                  </a:cubicBezTo>
                  <a:lnTo>
                    <a:pt x="5389" y="490"/>
                  </a:lnTo>
                  <a:cubicBezTo>
                    <a:pt x="5268" y="490"/>
                    <a:pt x="5173" y="588"/>
                    <a:pt x="5173" y="706"/>
                  </a:cubicBezTo>
                  <a:lnTo>
                    <a:pt x="5173" y="1152"/>
                  </a:lnTo>
                  <a:lnTo>
                    <a:pt x="4669" y="1152"/>
                  </a:lnTo>
                  <a:lnTo>
                    <a:pt x="4669" y="620"/>
                  </a:lnTo>
                  <a:cubicBezTo>
                    <a:pt x="4667" y="277"/>
                    <a:pt x="4390" y="1"/>
                    <a:pt x="4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2134;p125">
              <a:extLst>
                <a:ext uri="{FF2B5EF4-FFF2-40B4-BE49-F238E27FC236}">
                  <a16:creationId xmlns:a16="http://schemas.microsoft.com/office/drawing/2014/main" id="{1EA904E8-D0BF-45F1-F2E5-B8F8C3609A95}"/>
                </a:ext>
              </a:extLst>
            </p:cNvPr>
            <p:cNvSpPr/>
            <p:nvPr/>
          </p:nvSpPr>
          <p:spPr>
            <a:xfrm>
              <a:off x="5343925" y="2779125"/>
              <a:ext cx="183050" cy="144325"/>
            </a:xfrm>
            <a:custGeom>
              <a:avLst/>
              <a:gdLst/>
              <a:ahLst/>
              <a:cxnLst/>
              <a:rect l="l" t="t" r="r" b="b"/>
              <a:pathLst>
                <a:path w="7322" h="577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5"/>
                    <a:pt x="96" y="433"/>
                    <a:pt x="216" y="433"/>
                  </a:cubicBezTo>
                  <a:lnTo>
                    <a:pt x="6889" y="433"/>
                  </a:lnTo>
                  <a:lnTo>
                    <a:pt x="6889" y="5560"/>
                  </a:lnTo>
                  <a:cubicBezTo>
                    <a:pt x="6889" y="5678"/>
                    <a:pt x="6984" y="5773"/>
                    <a:pt x="7105" y="5773"/>
                  </a:cubicBezTo>
                  <a:cubicBezTo>
                    <a:pt x="7223" y="5773"/>
                    <a:pt x="7321" y="5678"/>
                    <a:pt x="7321" y="5560"/>
                  </a:cubicBezTo>
                  <a:lnTo>
                    <a:pt x="7321" y="217"/>
                  </a:lnTo>
                  <a:cubicBezTo>
                    <a:pt x="7321" y="99"/>
                    <a:pt x="7223" y="1"/>
                    <a:pt x="71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2135;p125">
              <a:extLst>
                <a:ext uri="{FF2B5EF4-FFF2-40B4-BE49-F238E27FC236}">
                  <a16:creationId xmlns:a16="http://schemas.microsoft.com/office/drawing/2014/main" id="{8317B2C2-D5F8-1B3B-93EB-E9B6EA0BC6FA}"/>
                </a:ext>
              </a:extLst>
            </p:cNvPr>
            <p:cNvSpPr/>
            <p:nvPr/>
          </p:nvSpPr>
          <p:spPr>
            <a:xfrm>
              <a:off x="5250950" y="2908900"/>
              <a:ext cx="23200" cy="10825"/>
            </a:xfrm>
            <a:custGeom>
              <a:avLst/>
              <a:gdLst/>
              <a:ahLst/>
              <a:cxnLst/>
              <a:rect l="l" t="t" r="r" b="b"/>
              <a:pathLst>
                <a:path w="928" h="433" extrusionOk="0">
                  <a:moveTo>
                    <a:pt x="216" y="0"/>
                  </a:moveTo>
                  <a:cubicBezTo>
                    <a:pt x="98" y="0"/>
                    <a:pt x="0" y="95"/>
                    <a:pt x="0" y="216"/>
                  </a:cubicBezTo>
                  <a:cubicBezTo>
                    <a:pt x="0" y="334"/>
                    <a:pt x="98" y="432"/>
                    <a:pt x="216" y="432"/>
                  </a:cubicBezTo>
                  <a:lnTo>
                    <a:pt x="711" y="432"/>
                  </a:lnTo>
                  <a:cubicBezTo>
                    <a:pt x="829" y="432"/>
                    <a:pt x="927" y="334"/>
                    <a:pt x="927" y="216"/>
                  </a:cubicBezTo>
                  <a:cubicBezTo>
                    <a:pt x="927" y="95"/>
                    <a:pt x="829" y="0"/>
                    <a:pt x="7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2136;p125">
              <a:extLst>
                <a:ext uri="{FF2B5EF4-FFF2-40B4-BE49-F238E27FC236}">
                  <a16:creationId xmlns:a16="http://schemas.microsoft.com/office/drawing/2014/main" id="{6F1A9FE6-FE01-A105-1263-12DD4AB6968A}"/>
                </a:ext>
              </a:extLst>
            </p:cNvPr>
            <p:cNvSpPr/>
            <p:nvPr/>
          </p:nvSpPr>
          <p:spPr>
            <a:xfrm>
              <a:off x="5343850" y="2811050"/>
              <a:ext cx="134600" cy="106725"/>
            </a:xfrm>
            <a:custGeom>
              <a:avLst/>
              <a:gdLst/>
              <a:ahLst/>
              <a:cxnLst/>
              <a:rect l="l" t="t" r="r" b="b"/>
              <a:pathLst>
                <a:path w="5384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2" y="1603"/>
                  </a:cubicBezTo>
                  <a:cubicBezTo>
                    <a:pt x="758" y="1496"/>
                    <a:pt x="628" y="1283"/>
                    <a:pt x="631" y="1053"/>
                  </a:cubicBezTo>
                  <a:lnTo>
                    <a:pt x="628" y="1053"/>
                  </a:lnTo>
                  <a:cubicBezTo>
                    <a:pt x="631" y="736"/>
                    <a:pt x="870" y="474"/>
                    <a:pt x="1187" y="443"/>
                  </a:cubicBezTo>
                  <a:cubicBezTo>
                    <a:pt x="1207" y="441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3"/>
                    <a:pt x="4705" y="558"/>
                  </a:cubicBezTo>
                  <a:cubicBezTo>
                    <a:pt x="5070" y="834"/>
                    <a:pt x="5021" y="1393"/>
                    <a:pt x="4615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88" y="625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2" y="1781"/>
                    <a:pt x="4492" y="2512"/>
                  </a:cubicBezTo>
                  <a:cubicBezTo>
                    <a:pt x="4492" y="3244"/>
                    <a:pt x="3729" y="3837"/>
                    <a:pt x="2790" y="3837"/>
                  </a:cubicBezTo>
                  <a:cubicBezTo>
                    <a:pt x="1852" y="3837"/>
                    <a:pt x="1086" y="3244"/>
                    <a:pt x="1086" y="2512"/>
                  </a:cubicBezTo>
                  <a:cubicBezTo>
                    <a:pt x="1086" y="1781"/>
                    <a:pt x="1852" y="1185"/>
                    <a:pt x="2790" y="1185"/>
                  </a:cubicBezTo>
                  <a:close/>
                  <a:moveTo>
                    <a:pt x="1243" y="1"/>
                  </a:moveTo>
                  <a:cubicBezTo>
                    <a:pt x="1022" y="1"/>
                    <a:pt x="798" y="70"/>
                    <a:pt x="602" y="221"/>
                  </a:cubicBezTo>
                  <a:cubicBezTo>
                    <a:pt x="1" y="690"/>
                    <a:pt x="81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0" y="4268"/>
                    <a:pt x="4926" y="3480"/>
                    <a:pt x="4926" y="2512"/>
                  </a:cubicBezTo>
                  <a:cubicBezTo>
                    <a:pt x="4926" y="2331"/>
                    <a:pt x="4895" y="2150"/>
                    <a:pt x="4828" y="1980"/>
                  </a:cubicBezTo>
                  <a:cubicBezTo>
                    <a:pt x="5171" y="1798"/>
                    <a:pt x="5384" y="1442"/>
                    <a:pt x="5384" y="1053"/>
                  </a:cubicBezTo>
                  <a:cubicBezTo>
                    <a:pt x="5384" y="520"/>
                    <a:pt x="4984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1" y="808"/>
                  </a:cubicBezTo>
                  <a:cubicBezTo>
                    <a:pt x="3140" y="772"/>
                    <a:pt x="2965" y="754"/>
                    <a:pt x="2790" y="754"/>
                  </a:cubicBezTo>
                  <a:cubicBezTo>
                    <a:pt x="2615" y="754"/>
                    <a:pt x="2440" y="772"/>
                    <a:pt x="2269" y="808"/>
                  </a:cubicBezTo>
                  <a:cubicBezTo>
                    <a:pt x="2148" y="306"/>
                    <a:pt x="1705" y="1"/>
                    <a:pt x="12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2137;p125">
              <a:extLst>
                <a:ext uri="{FF2B5EF4-FFF2-40B4-BE49-F238E27FC236}">
                  <a16:creationId xmlns:a16="http://schemas.microsoft.com/office/drawing/2014/main" id="{049257FA-0D1A-6B8E-4877-3DDFDCE601E8}"/>
                </a:ext>
              </a:extLst>
            </p:cNvPr>
            <p:cNvSpPr/>
            <p:nvPr/>
          </p:nvSpPr>
          <p:spPr>
            <a:xfrm>
              <a:off x="52100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4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3" y="1048"/>
                    <a:pt x="1324" y="1224"/>
                    <a:pt x="1106" y="1224"/>
                  </a:cubicBezTo>
                  <a:cubicBezTo>
                    <a:pt x="754" y="1224"/>
                    <a:pt x="576" y="798"/>
                    <a:pt x="826" y="547"/>
                  </a:cubicBezTo>
                  <a:cubicBezTo>
                    <a:pt x="907" y="467"/>
                    <a:pt x="1007" y="431"/>
                    <a:pt x="1104" y="431"/>
                  </a:cubicBezTo>
                  <a:close/>
                  <a:moveTo>
                    <a:pt x="1106" y="0"/>
                  </a:moveTo>
                  <a:cubicBezTo>
                    <a:pt x="369" y="0"/>
                    <a:pt x="0" y="893"/>
                    <a:pt x="521" y="1414"/>
                  </a:cubicBezTo>
                  <a:cubicBezTo>
                    <a:pt x="690" y="1582"/>
                    <a:pt x="897" y="1658"/>
                    <a:pt x="1100" y="1658"/>
                  </a:cubicBezTo>
                  <a:cubicBezTo>
                    <a:pt x="1526" y="1658"/>
                    <a:pt x="1935" y="1327"/>
                    <a:pt x="1935" y="827"/>
                  </a:cubicBezTo>
                  <a:cubicBezTo>
                    <a:pt x="1932" y="372"/>
                    <a:pt x="1563" y="0"/>
                    <a:pt x="11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2138;p125">
              <a:extLst>
                <a:ext uri="{FF2B5EF4-FFF2-40B4-BE49-F238E27FC236}">
                  <a16:creationId xmlns:a16="http://schemas.microsoft.com/office/drawing/2014/main" id="{799D8919-7D3F-2EAA-55B5-7174F53C8CD2}"/>
                </a:ext>
              </a:extLst>
            </p:cNvPr>
            <p:cNvSpPr/>
            <p:nvPr/>
          </p:nvSpPr>
          <p:spPr>
            <a:xfrm>
              <a:off x="54326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5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6" y="1048"/>
                    <a:pt x="1327" y="1224"/>
                    <a:pt x="1109" y="1224"/>
                  </a:cubicBezTo>
                  <a:cubicBezTo>
                    <a:pt x="754" y="1224"/>
                    <a:pt x="579" y="798"/>
                    <a:pt x="829" y="547"/>
                  </a:cubicBezTo>
                  <a:cubicBezTo>
                    <a:pt x="909" y="467"/>
                    <a:pt x="1008" y="431"/>
                    <a:pt x="1105" y="431"/>
                  </a:cubicBezTo>
                  <a:close/>
                  <a:moveTo>
                    <a:pt x="1109" y="0"/>
                  </a:moveTo>
                  <a:cubicBezTo>
                    <a:pt x="372" y="0"/>
                    <a:pt x="0" y="893"/>
                    <a:pt x="521" y="1414"/>
                  </a:cubicBezTo>
                  <a:cubicBezTo>
                    <a:pt x="691" y="1582"/>
                    <a:pt x="898" y="1658"/>
                    <a:pt x="1102" y="1658"/>
                  </a:cubicBezTo>
                  <a:cubicBezTo>
                    <a:pt x="1527" y="1658"/>
                    <a:pt x="1935" y="1327"/>
                    <a:pt x="1935" y="827"/>
                  </a:cubicBezTo>
                  <a:cubicBezTo>
                    <a:pt x="1935" y="372"/>
                    <a:pt x="1563" y="0"/>
                    <a:pt x="1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2139;p125">
              <a:extLst>
                <a:ext uri="{FF2B5EF4-FFF2-40B4-BE49-F238E27FC236}">
                  <a16:creationId xmlns:a16="http://schemas.microsoft.com/office/drawing/2014/main" id="{B7E1893C-508B-847A-0D75-28CA322A6E38}"/>
                </a:ext>
              </a:extLst>
            </p:cNvPr>
            <p:cNvSpPr/>
            <p:nvPr/>
          </p:nvSpPr>
          <p:spPr>
            <a:xfrm>
              <a:off x="5392875" y="28525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2140;p125">
              <a:extLst>
                <a:ext uri="{FF2B5EF4-FFF2-40B4-BE49-F238E27FC236}">
                  <a16:creationId xmlns:a16="http://schemas.microsoft.com/office/drawing/2014/main" id="{5A6DACFB-71D1-CA52-7726-9BD6D5842F62}"/>
                </a:ext>
              </a:extLst>
            </p:cNvPr>
            <p:cNvSpPr/>
            <p:nvPr/>
          </p:nvSpPr>
          <p:spPr>
            <a:xfrm>
              <a:off x="5419925" y="28525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8" y="434"/>
                  </a:cubicBezTo>
                  <a:cubicBezTo>
                    <a:pt x="399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0" name="Google Shape;1823;p125">
            <a:extLst>
              <a:ext uri="{FF2B5EF4-FFF2-40B4-BE49-F238E27FC236}">
                <a16:creationId xmlns:a16="http://schemas.microsoft.com/office/drawing/2014/main" id="{09E31601-71E9-3C5A-4805-D4DF0901C965}"/>
              </a:ext>
            </a:extLst>
          </p:cNvPr>
          <p:cNvGrpSpPr/>
          <p:nvPr/>
        </p:nvGrpSpPr>
        <p:grpSpPr>
          <a:xfrm>
            <a:off x="2878773" y="3749015"/>
            <a:ext cx="330526" cy="615876"/>
            <a:chOff x="5869725" y="2072400"/>
            <a:chExt cx="190900" cy="368800"/>
          </a:xfrm>
          <a:solidFill>
            <a:schemeClr val="bg1"/>
          </a:solidFill>
        </p:grpSpPr>
        <p:sp>
          <p:nvSpPr>
            <p:cNvPr id="91" name="Google Shape;1824;p125">
              <a:extLst>
                <a:ext uri="{FF2B5EF4-FFF2-40B4-BE49-F238E27FC236}">
                  <a16:creationId xmlns:a16="http://schemas.microsoft.com/office/drawing/2014/main" id="{C2810E2B-E2E3-060C-93FC-0F45A2666666}"/>
                </a:ext>
              </a:extLst>
            </p:cNvPr>
            <p:cNvSpPr/>
            <p:nvPr/>
          </p:nvSpPr>
          <p:spPr>
            <a:xfrm>
              <a:off x="5869725" y="2072400"/>
              <a:ext cx="190900" cy="368800"/>
            </a:xfrm>
            <a:custGeom>
              <a:avLst/>
              <a:gdLst/>
              <a:ahLst/>
              <a:cxnLst/>
              <a:rect l="l" t="t" r="r" b="b"/>
              <a:pathLst>
                <a:path w="7636" h="14752" extrusionOk="0">
                  <a:moveTo>
                    <a:pt x="5318" y="430"/>
                  </a:moveTo>
                  <a:cubicBezTo>
                    <a:pt x="5436" y="430"/>
                    <a:pt x="5534" y="528"/>
                    <a:pt x="5534" y="646"/>
                  </a:cubicBezTo>
                  <a:cubicBezTo>
                    <a:pt x="5534" y="766"/>
                    <a:pt x="5436" y="861"/>
                    <a:pt x="5318" y="861"/>
                  </a:cubicBezTo>
                  <a:lnTo>
                    <a:pt x="2318" y="861"/>
                  </a:lnTo>
                  <a:cubicBezTo>
                    <a:pt x="2200" y="861"/>
                    <a:pt x="2102" y="766"/>
                    <a:pt x="2102" y="646"/>
                  </a:cubicBezTo>
                  <a:cubicBezTo>
                    <a:pt x="2102" y="528"/>
                    <a:pt x="2200" y="430"/>
                    <a:pt x="2318" y="430"/>
                  </a:cubicBezTo>
                  <a:close/>
                  <a:moveTo>
                    <a:pt x="4034" y="1293"/>
                  </a:moveTo>
                  <a:lnTo>
                    <a:pt x="4034" y="2261"/>
                  </a:lnTo>
                  <a:lnTo>
                    <a:pt x="3602" y="2261"/>
                  </a:lnTo>
                  <a:lnTo>
                    <a:pt x="3602" y="1293"/>
                  </a:lnTo>
                  <a:close/>
                  <a:moveTo>
                    <a:pt x="2753" y="5603"/>
                  </a:moveTo>
                  <a:cubicBezTo>
                    <a:pt x="2902" y="5603"/>
                    <a:pt x="3038" y="5698"/>
                    <a:pt x="3090" y="5842"/>
                  </a:cubicBezTo>
                  <a:cubicBezTo>
                    <a:pt x="2877" y="5934"/>
                    <a:pt x="2689" y="6078"/>
                    <a:pt x="2540" y="6256"/>
                  </a:cubicBezTo>
                  <a:cubicBezTo>
                    <a:pt x="2255" y="6052"/>
                    <a:pt x="2402" y="5603"/>
                    <a:pt x="2753" y="5603"/>
                  </a:cubicBezTo>
                  <a:close/>
                  <a:moveTo>
                    <a:pt x="4886" y="5603"/>
                  </a:moveTo>
                  <a:cubicBezTo>
                    <a:pt x="5234" y="5603"/>
                    <a:pt x="5381" y="6052"/>
                    <a:pt x="5096" y="6256"/>
                  </a:cubicBezTo>
                  <a:cubicBezTo>
                    <a:pt x="4946" y="6078"/>
                    <a:pt x="4759" y="5934"/>
                    <a:pt x="4546" y="5842"/>
                  </a:cubicBezTo>
                  <a:cubicBezTo>
                    <a:pt x="4598" y="5698"/>
                    <a:pt x="4733" y="5603"/>
                    <a:pt x="4886" y="5603"/>
                  </a:cubicBezTo>
                  <a:close/>
                  <a:moveTo>
                    <a:pt x="3818" y="6122"/>
                  </a:moveTo>
                  <a:cubicBezTo>
                    <a:pt x="3960" y="6122"/>
                    <a:pt x="4101" y="6144"/>
                    <a:pt x="4238" y="6187"/>
                  </a:cubicBezTo>
                  <a:lnTo>
                    <a:pt x="4250" y="6190"/>
                  </a:lnTo>
                  <a:cubicBezTo>
                    <a:pt x="4512" y="6276"/>
                    <a:pt x="4722" y="6435"/>
                    <a:pt x="4837" y="6636"/>
                  </a:cubicBezTo>
                  <a:lnTo>
                    <a:pt x="4840" y="6645"/>
                  </a:lnTo>
                  <a:cubicBezTo>
                    <a:pt x="4897" y="6743"/>
                    <a:pt x="4926" y="6858"/>
                    <a:pt x="4926" y="6973"/>
                  </a:cubicBezTo>
                  <a:cubicBezTo>
                    <a:pt x="4923" y="7163"/>
                    <a:pt x="4846" y="7347"/>
                    <a:pt x="4707" y="7480"/>
                  </a:cubicBezTo>
                  <a:cubicBezTo>
                    <a:pt x="4699" y="7488"/>
                    <a:pt x="4690" y="7497"/>
                    <a:pt x="4682" y="7506"/>
                  </a:cubicBezTo>
                  <a:cubicBezTo>
                    <a:pt x="4480" y="7698"/>
                    <a:pt x="4166" y="7822"/>
                    <a:pt x="3818" y="7822"/>
                  </a:cubicBezTo>
                  <a:cubicBezTo>
                    <a:pt x="3470" y="7822"/>
                    <a:pt x="3156" y="7698"/>
                    <a:pt x="2954" y="7506"/>
                  </a:cubicBezTo>
                  <a:cubicBezTo>
                    <a:pt x="2946" y="7497"/>
                    <a:pt x="2937" y="7488"/>
                    <a:pt x="2928" y="7480"/>
                  </a:cubicBezTo>
                  <a:cubicBezTo>
                    <a:pt x="2790" y="7347"/>
                    <a:pt x="2712" y="7163"/>
                    <a:pt x="2710" y="6973"/>
                  </a:cubicBezTo>
                  <a:cubicBezTo>
                    <a:pt x="2710" y="6858"/>
                    <a:pt x="2738" y="6746"/>
                    <a:pt x="2796" y="6645"/>
                  </a:cubicBezTo>
                  <a:cubicBezTo>
                    <a:pt x="2796" y="6642"/>
                    <a:pt x="2799" y="6639"/>
                    <a:pt x="2799" y="6636"/>
                  </a:cubicBezTo>
                  <a:cubicBezTo>
                    <a:pt x="2914" y="6435"/>
                    <a:pt x="3124" y="6276"/>
                    <a:pt x="3383" y="6190"/>
                  </a:cubicBezTo>
                  <a:lnTo>
                    <a:pt x="3398" y="6187"/>
                  </a:lnTo>
                  <a:cubicBezTo>
                    <a:pt x="3534" y="6144"/>
                    <a:pt x="3676" y="6122"/>
                    <a:pt x="3818" y="6122"/>
                  </a:cubicBezTo>
                  <a:close/>
                  <a:moveTo>
                    <a:pt x="2281" y="7057"/>
                  </a:moveTo>
                  <a:cubicBezTo>
                    <a:pt x="2295" y="7235"/>
                    <a:pt x="2353" y="7411"/>
                    <a:pt x="2451" y="7563"/>
                  </a:cubicBezTo>
                  <a:cubicBezTo>
                    <a:pt x="2128" y="7698"/>
                    <a:pt x="1788" y="7791"/>
                    <a:pt x="1440" y="7834"/>
                  </a:cubicBezTo>
                  <a:lnTo>
                    <a:pt x="1440" y="7641"/>
                  </a:lnTo>
                  <a:cubicBezTo>
                    <a:pt x="1639" y="7347"/>
                    <a:pt x="1938" y="7140"/>
                    <a:pt x="2281" y="7057"/>
                  </a:cubicBezTo>
                  <a:close/>
                  <a:moveTo>
                    <a:pt x="5358" y="7057"/>
                  </a:moveTo>
                  <a:cubicBezTo>
                    <a:pt x="5698" y="7140"/>
                    <a:pt x="5997" y="7347"/>
                    <a:pt x="6196" y="7641"/>
                  </a:cubicBezTo>
                  <a:lnTo>
                    <a:pt x="6196" y="7834"/>
                  </a:lnTo>
                  <a:cubicBezTo>
                    <a:pt x="5847" y="7791"/>
                    <a:pt x="5508" y="7698"/>
                    <a:pt x="5188" y="7563"/>
                  </a:cubicBezTo>
                  <a:cubicBezTo>
                    <a:pt x="5283" y="7411"/>
                    <a:pt x="5341" y="7235"/>
                    <a:pt x="5358" y="7057"/>
                  </a:cubicBezTo>
                  <a:close/>
                  <a:moveTo>
                    <a:pt x="6055" y="11052"/>
                  </a:moveTo>
                  <a:lnTo>
                    <a:pt x="5830" y="11484"/>
                  </a:lnTo>
                  <a:lnTo>
                    <a:pt x="1806" y="11484"/>
                  </a:lnTo>
                  <a:lnTo>
                    <a:pt x="1581" y="11052"/>
                  </a:lnTo>
                  <a:close/>
                  <a:moveTo>
                    <a:pt x="4466" y="11916"/>
                  </a:moveTo>
                  <a:lnTo>
                    <a:pt x="4466" y="12348"/>
                  </a:lnTo>
                  <a:lnTo>
                    <a:pt x="3170" y="12348"/>
                  </a:lnTo>
                  <a:lnTo>
                    <a:pt x="3170" y="11916"/>
                  </a:lnTo>
                  <a:close/>
                  <a:moveTo>
                    <a:pt x="2321" y="1"/>
                  </a:moveTo>
                  <a:cubicBezTo>
                    <a:pt x="1961" y="1"/>
                    <a:pt x="1673" y="289"/>
                    <a:pt x="1673" y="648"/>
                  </a:cubicBezTo>
                  <a:cubicBezTo>
                    <a:pt x="1673" y="1005"/>
                    <a:pt x="1961" y="1296"/>
                    <a:pt x="2321" y="1296"/>
                  </a:cubicBezTo>
                  <a:lnTo>
                    <a:pt x="3170" y="1296"/>
                  </a:lnTo>
                  <a:lnTo>
                    <a:pt x="3170" y="2261"/>
                  </a:lnTo>
                  <a:lnTo>
                    <a:pt x="648" y="2261"/>
                  </a:lnTo>
                  <a:cubicBezTo>
                    <a:pt x="291" y="2261"/>
                    <a:pt x="1" y="2551"/>
                    <a:pt x="1" y="2908"/>
                  </a:cubicBezTo>
                  <a:cubicBezTo>
                    <a:pt x="1" y="3265"/>
                    <a:pt x="291" y="3556"/>
                    <a:pt x="648" y="3556"/>
                  </a:cubicBezTo>
                  <a:lnTo>
                    <a:pt x="1008" y="3556"/>
                  </a:lnTo>
                  <a:lnTo>
                    <a:pt x="1008" y="3680"/>
                  </a:lnTo>
                  <a:cubicBezTo>
                    <a:pt x="1008" y="3801"/>
                    <a:pt x="1103" y="3896"/>
                    <a:pt x="1224" y="3896"/>
                  </a:cubicBezTo>
                  <a:cubicBezTo>
                    <a:pt x="1342" y="3896"/>
                    <a:pt x="1440" y="3801"/>
                    <a:pt x="1440" y="3680"/>
                  </a:cubicBezTo>
                  <a:lnTo>
                    <a:pt x="1440" y="3556"/>
                  </a:lnTo>
                  <a:lnTo>
                    <a:pt x="6196" y="3556"/>
                  </a:lnTo>
                  <a:lnTo>
                    <a:pt x="6196" y="7005"/>
                  </a:lnTo>
                  <a:cubicBezTo>
                    <a:pt x="5951" y="6800"/>
                    <a:pt x="5655" y="6665"/>
                    <a:pt x="5341" y="6610"/>
                  </a:cubicBezTo>
                  <a:cubicBezTo>
                    <a:pt x="5781" y="6297"/>
                    <a:pt x="5784" y="5649"/>
                    <a:pt x="5352" y="5329"/>
                  </a:cubicBezTo>
                  <a:cubicBezTo>
                    <a:pt x="5209" y="5223"/>
                    <a:pt x="5045" y="5174"/>
                    <a:pt x="4884" y="5174"/>
                  </a:cubicBezTo>
                  <a:cubicBezTo>
                    <a:pt x="4559" y="5174"/>
                    <a:pt x="4245" y="5374"/>
                    <a:pt x="4132" y="5715"/>
                  </a:cubicBezTo>
                  <a:cubicBezTo>
                    <a:pt x="4028" y="5698"/>
                    <a:pt x="3923" y="5689"/>
                    <a:pt x="3818" y="5689"/>
                  </a:cubicBezTo>
                  <a:cubicBezTo>
                    <a:pt x="3713" y="5689"/>
                    <a:pt x="3608" y="5698"/>
                    <a:pt x="3504" y="5715"/>
                  </a:cubicBezTo>
                  <a:cubicBezTo>
                    <a:pt x="3391" y="5374"/>
                    <a:pt x="3076" y="5174"/>
                    <a:pt x="2752" y="5174"/>
                  </a:cubicBezTo>
                  <a:cubicBezTo>
                    <a:pt x="2590" y="5174"/>
                    <a:pt x="2427" y="5223"/>
                    <a:pt x="2284" y="5329"/>
                  </a:cubicBezTo>
                  <a:cubicBezTo>
                    <a:pt x="1849" y="5649"/>
                    <a:pt x="1855" y="6297"/>
                    <a:pt x="2292" y="6610"/>
                  </a:cubicBezTo>
                  <a:cubicBezTo>
                    <a:pt x="1978" y="6665"/>
                    <a:pt x="1685" y="6800"/>
                    <a:pt x="1440" y="7005"/>
                  </a:cubicBezTo>
                  <a:lnTo>
                    <a:pt x="1440" y="4610"/>
                  </a:lnTo>
                  <a:cubicBezTo>
                    <a:pt x="1440" y="4492"/>
                    <a:pt x="1342" y="4394"/>
                    <a:pt x="1224" y="4394"/>
                  </a:cubicBezTo>
                  <a:cubicBezTo>
                    <a:pt x="1106" y="4394"/>
                    <a:pt x="1008" y="4492"/>
                    <a:pt x="1008" y="4610"/>
                  </a:cubicBezTo>
                  <a:lnTo>
                    <a:pt x="1008" y="10836"/>
                  </a:lnTo>
                  <a:cubicBezTo>
                    <a:pt x="1008" y="10839"/>
                    <a:pt x="1008" y="10848"/>
                    <a:pt x="1008" y="10854"/>
                  </a:cubicBezTo>
                  <a:lnTo>
                    <a:pt x="1008" y="10856"/>
                  </a:lnTo>
                  <a:cubicBezTo>
                    <a:pt x="1008" y="10865"/>
                    <a:pt x="1011" y="10874"/>
                    <a:pt x="1011" y="10882"/>
                  </a:cubicBezTo>
                  <a:lnTo>
                    <a:pt x="1011" y="10885"/>
                  </a:lnTo>
                  <a:cubicBezTo>
                    <a:pt x="1014" y="10894"/>
                    <a:pt x="1017" y="10900"/>
                    <a:pt x="1017" y="10905"/>
                  </a:cubicBezTo>
                  <a:lnTo>
                    <a:pt x="1020" y="10911"/>
                  </a:lnTo>
                  <a:cubicBezTo>
                    <a:pt x="1023" y="10920"/>
                    <a:pt x="1026" y="10926"/>
                    <a:pt x="1028" y="10931"/>
                  </a:cubicBezTo>
                  <a:lnTo>
                    <a:pt x="1028" y="10934"/>
                  </a:lnTo>
                  <a:lnTo>
                    <a:pt x="1028" y="10937"/>
                  </a:lnTo>
                  <a:lnTo>
                    <a:pt x="1480" y="11798"/>
                  </a:lnTo>
                  <a:cubicBezTo>
                    <a:pt x="1515" y="11870"/>
                    <a:pt x="1590" y="11916"/>
                    <a:pt x="1670" y="11916"/>
                  </a:cubicBezTo>
                  <a:lnTo>
                    <a:pt x="2733" y="11916"/>
                  </a:lnTo>
                  <a:lnTo>
                    <a:pt x="2733" y="12564"/>
                  </a:lnTo>
                  <a:cubicBezTo>
                    <a:pt x="2733" y="12682"/>
                    <a:pt x="2828" y="12779"/>
                    <a:pt x="2949" y="12779"/>
                  </a:cubicBezTo>
                  <a:lnTo>
                    <a:pt x="3596" y="12779"/>
                  </a:lnTo>
                  <a:lnTo>
                    <a:pt x="3596" y="14536"/>
                  </a:lnTo>
                  <a:cubicBezTo>
                    <a:pt x="3596" y="14656"/>
                    <a:pt x="3691" y="14751"/>
                    <a:pt x="3812" y="14751"/>
                  </a:cubicBezTo>
                  <a:cubicBezTo>
                    <a:pt x="3930" y="14751"/>
                    <a:pt x="4028" y="14656"/>
                    <a:pt x="4028" y="14536"/>
                  </a:cubicBezTo>
                  <a:lnTo>
                    <a:pt x="4028" y="12779"/>
                  </a:lnTo>
                  <a:lnTo>
                    <a:pt x="4676" y="12779"/>
                  </a:lnTo>
                  <a:cubicBezTo>
                    <a:pt x="4794" y="12779"/>
                    <a:pt x="4892" y="12684"/>
                    <a:pt x="4892" y="12564"/>
                  </a:cubicBezTo>
                  <a:lnTo>
                    <a:pt x="4892" y="11916"/>
                  </a:lnTo>
                  <a:lnTo>
                    <a:pt x="5954" y="11916"/>
                  </a:lnTo>
                  <a:cubicBezTo>
                    <a:pt x="6035" y="11916"/>
                    <a:pt x="6107" y="11873"/>
                    <a:pt x="6144" y="11801"/>
                  </a:cubicBezTo>
                  <a:lnTo>
                    <a:pt x="6596" y="10940"/>
                  </a:lnTo>
                  <a:lnTo>
                    <a:pt x="6596" y="10937"/>
                  </a:lnTo>
                  <a:lnTo>
                    <a:pt x="6596" y="10934"/>
                  </a:lnTo>
                  <a:cubicBezTo>
                    <a:pt x="6599" y="10926"/>
                    <a:pt x="6602" y="10920"/>
                    <a:pt x="6605" y="10914"/>
                  </a:cubicBezTo>
                  <a:lnTo>
                    <a:pt x="6605" y="10908"/>
                  </a:lnTo>
                  <a:cubicBezTo>
                    <a:pt x="6607" y="10900"/>
                    <a:pt x="6610" y="10894"/>
                    <a:pt x="6610" y="10888"/>
                  </a:cubicBezTo>
                  <a:lnTo>
                    <a:pt x="6610" y="10882"/>
                  </a:lnTo>
                  <a:cubicBezTo>
                    <a:pt x="6613" y="10874"/>
                    <a:pt x="6616" y="10865"/>
                    <a:pt x="6616" y="10856"/>
                  </a:cubicBezTo>
                  <a:lnTo>
                    <a:pt x="6616" y="10854"/>
                  </a:lnTo>
                  <a:lnTo>
                    <a:pt x="6616" y="10836"/>
                  </a:lnTo>
                  <a:lnTo>
                    <a:pt x="6616" y="10140"/>
                  </a:lnTo>
                  <a:cubicBezTo>
                    <a:pt x="6616" y="10019"/>
                    <a:pt x="6518" y="9924"/>
                    <a:pt x="6400" y="9924"/>
                  </a:cubicBezTo>
                  <a:cubicBezTo>
                    <a:pt x="6279" y="9924"/>
                    <a:pt x="6184" y="10019"/>
                    <a:pt x="6184" y="10140"/>
                  </a:cubicBezTo>
                  <a:lnTo>
                    <a:pt x="6184" y="10618"/>
                  </a:lnTo>
                  <a:lnTo>
                    <a:pt x="1440" y="10618"/>
                  </a:lnTo>
                  <a:lnTo>
                    <a:pt x="1440" y="8268"/>
                  </a:lnTo>
                  <a:cubicBezTo>
                    <a:pt x="1895" y="8217"/>
                    <a:pt x="2338" y="8093"/>
                    <a:pt x="2756" y="7900"/>
                  </a:cubicBezTo>
                  <a:cubicBezTo>
                    <a:pt x="3071" y="8136"/>
                    <a:pt x="3444" y="8254"/>
                    <a:pt x="3818" y="8254"/>
                  </a:cubicBezTo>
                  <a:cubicBezTo>
                    <a:pt x="4191" y="8254"/>
                    <a:pt x="4565" y="8136"/>
                    <a:pt x="4880" y="7900"/>
                  </a:cubicBezTo>
                  <a:cubicBezTo>
                    <a:pt x="5298" y="8093"/>
                    <a:pt x="5741" y="8217"/>
                    <a:pt x="6196" y="8268"/>
                  </a:cubicBezTo>
                  <a:lnTo>
                    <a:pt x="6196" y="9218"/>
                  </a:lnTo>
                  <a:cubicBezTo>
                    <a:pt x="6196" y="9336"/>
                    <a:pt x="6294" y="9434"/>
                    <a:pt x="6412" y="9434"/>
                  </a:cubicBezTo>
                  <a:cubicBezTo>
                    <a:pt x="6530" y="9434"/>
                    <a:pt x="6628" y="9336"/>
                    <a:pt x="6628" y="9218"/>
                  </a:cubicBezTo>
                  <a:lnTo>
                    <a:pt x="6628" y="3559"/>
                  </a:lnTo>
                  <a:lnTo>
                    <a:pt x="6987" y="3559"/>
                  </a:lnTo>
                  <a:cubicBezTo>
                    <a:pt x="7344" y="3559"/>
                    <a:pt x="7635" y="3268"/>
                    <a:pt x="7635" y="2911"/>
                  </a:cubicBezTo>
                  <a:cubicBezTo>
                    <a:pt x="7635" y="2551"/>
                    <a:pt x="7344" y="2263"/>
                    <a:pt x="6987" y="2263"/>
                  </a:cubicBezTo>
                  <a:lnTo>
                    <a:pt x="6987" y="2261"/>
                  </a:lnTo>
                  <a:lnTo>
                    <a:pt x="5669" y="2261"/>
                  </a:lnTo>
                  <a:cubicBezTo>
                    <a:pt x="5551" y="2261"/>
                    <a:pt x="5453" y="2358"/>
                    <a:pt x="5453" y="2476"/>
                  </a:cubicBezTo>
                  <a:cubicBezTo>
                    <a:pt x="5453" y="2594"/>
                    <a:pt x="5551" y="2692"/>
                    <a:pt x="5669" y="2692"/>
                  </a:cubicBezTo>
                  <a:lnTo>
                    <a:pt x="6987" y="2692"/>
                  </a:lnTo>
                  <a:cubicBezTo>
                    <a:pt x="7108" y="2692"/>
                    <a:pt x="7203" y="2790"/>
                    <a:pt x="7203" y="2908"/>
                  </a:cubicBezTo>
                  <a:cubicBezTo>
                    <a:pt x="7203" y="3026"/>
                    <a:pt x="7108" y="3124"/>
                    <a:pt x="6987" y="3124"/>
                  </a:cubicBezTo>
                  <a:lnTo>
                    <a:pt x="648" y="3124"/>
                  </a:lnTo>
                  <a:cubicBezTo>
                    <a:pt x="528" y="3124"/>
                    <a:pt x="433" y="3026"/>
                    <a:pt x="433" y="2908"/>
                  </a:cubicBezTo>
                  <a:cubicBezTo>
                    <a:pt x="433" y="2790"/>
                    <a:pt x="528" y="2692"/>
                    <a:pt x="648" y="2692"/>
                  </a:cubicBezTo>
                  <a:lnTo>
                    <a:pt x="4748" y="2692"/>
                  </a:lnTo>
                  <a:cubicBezTo>
                    <a:pt x="4866" y="2692"/>
                    <a:pt x="4964" y="2594"/>
                    <a:pt x="4964" y="2476"/>
                  </a:cubicBezTo>
                  <a:cubicBezTo>
                    <a:pt x="4964" y="2358"/>
                    <a:pt x="4866" y="2261"/>
                    <a:pt x="4748" y="2261"/>
                  </a:cubicBezTo>
                  <a:lnTo>
                    <a:pt x="4466" y="2261"/>
                  </a:lnTo>
                  <a:lnTo>
                    <a:pt x="4466" y="1296"/>
                  </a:lnTo>
                  <a:lnTo>
                    <a:pt x="5318" y="1296"/>
                  </a:lnTo>
                  <a:cubicBezTo>
                    <a:pt x="5675" y="1296"/>
                    <a:pt x="5965" y="1005"/>
                    <a:pt x="5965" y="648"/>
                  </a:cubicBezTo>
                  <a:cubicBezTo>
                    <a:pt x="5965" y="289"/>
                    <a:pt x="5675" y="1"/>
                    <a:pt x="53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25;p125">
              <a:extLst>
                <a:ext uri="{FF2B5EF4-FFF2-40B4-BE49-F238E27FC236}">
                  <a16:creationId xmlns:a16="http://schemas.microsoft.com/office/drawing/2014/main" id="{82903916-09C3-890B-ED77-46A7B713DF03}"/>
                </a:ext>
              </a:extLst>
            </p:cNvPr>
            <p:cNvSpPr/>
            <p:nvPr/>
          </p:nvSpPr>
          <p:spPr>
            <a:xfrm>
              <a:off x="5948600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7"/>
                  </a:cubicBezTo>
                  <a:cubicBezTo>
                    <a:pt x="505" y="99"/>
                    <a:pt x="407" y="1"/>
                    <a:pt x="2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26;p125">
              <a:extLst>
                <a:ext uri="{FF2B5EF4-FFF2-40B4-BE49-F238E27FC236}">
                  <a16:creationId xmlns:a16="http://schemas.microsoft.com/office/drawing/2014/main" id="{9FD8D9B1-7D23-6BAA-1D6F-819E94DA9906}"/>
                </a:ext>
              </a:extLst>
            </p:cNvPr>
            <p:cNvSpPr/>
            <p:nvPr/>
          </p:nvSpPr>
          <p:spPr>
            <a:xfrm>
              <a:off x="5967325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oogle Shape;1993;p125">
            <a:extLst>
              <a:ext uri="{FF2B5EF4-FFF2-40B4-BE49-F238E27FC236}">
                <a16:creationId xmlns:a16="http://schemas.microsoft.com/office/drawing/2014/main" id="{F59D2BAC-4512-EB2B-DFDC-D42C8916F16B}"/>
              </a:ext>
            </a:extLst>
          </p:cNvPr>
          <p:cNvGrpSpPr/>
          <p:nvPr/>
        </p:nvGrpSpPr>
        <p:grpSpPr>
          <a:xfrm>
            <a:off x="1485048" y="3097354"/>
            <a:ext cx="491036" cy="416393"/>
            <a:chOff x="849775" y="3235925"/>
            <a:chExt cx="373175" cy="368925"/>
          </a:xfrm>
        </p:grpSpPr>
        <p:sp>
          <p:nvSpPr>
            <p:cNvPr id="95" name="Google Shape;1994;p125">
              <a:extLst>
                <a:ext uri="{FF2B5EF4-FFF2-40B4-BE49-F238E27FC236}">
                  <a16:creationId xmlns:a16="http://schemas.microsoft.com/office/drawing/2014/main" id="{EFD495E4-DE0E-A282-FDA2-D425F7E6EA37}"/>
                </a:ext>
              </a:extLst>
            </p:cNvPr>
            <p:cNvSpPr/>
            <p:nvPr/>
          </p:nvSpPr>
          <p:spPr>
            <a:xfrm>
              <a:off x="921375" y="3236000"/>
              <a:ext cx="301575" cy="368850"/>
            </a:xfrm>
            <a:custGeom>
              <a:avLst/>
              <a:gdLst/>
              <a:ahLst/>
              <a:cxnLst/>
              <a:rect l="l" t="t" r="r" b="b"/>
              <a:pathLst>
                <a:path w="12063" h="14754" extrusionOk="0">
                  <a:moveTo>
                    <a:pt x="9915" y="1975"/>
                  </a:moveTo>
                  <a:cubicBezTo>
                    <a:pt x="10442" y="2102"/>
                    <a:pt x="10802" y="2594"/>
                    <a:pt x="10762" y="3135"/>
                  </a:cubicBezTo>
                  <a:cubicBezTo>
                    <a:pt x="10721" y="3676"/>
                    <a:pt x="10295" y="4111"/>
                    <a:pt x="9754" y="4160"/>
                  </a:cubicBezTo>
                  <a:cubicBezTo>
                    <a:pt x="9861" y="3737"/>
                    <a:pt x="9915" y="3305"/>
                    <a:pt x="9915" y="2870"/>
                  </a:cubicBezTo>
                  <a:lnTo>
                    <a:pt x="9915" y="1975"/>
                  </a:lnTo>
                  <a:close/>
                  <a:moveTo>
                    <a:pt x="9915" y="1097"/>
                  </a:moveTo>
                  <a:cubicBezTo>
                    <a:pt x="10943" y="1235"/>
                    <a:pt x="11691" y="2148"/>
                    <a:pt x="11622" y="3184"/>
                  </a:cubicBezTo>
                  <a:cubicBezTo>
                    <a:pt x="11553" y="4221"/>
                    <a:pt x="10692" y="5027"/>
                    <a:pt x="9653" y="5027"/>
                  </a:cubicBezTo>
                  <a:lnTo>
                    <a:pt x="9653" y="5029"/>
                  </a:lnTo>
                  <a:cubicBezTo>
                    <a:pt x="9587" y="5029"/>
                    <a:pt x="9521" y="5024"/>
                    <a:pt x="9452" y="5018"/>
                  </a:cubicBezTo>
                  <a:cubicBezTo>
                    <a:pt x="9515" y="4880"/>
                    <a:pt x="9570" y="4739"/>
                    <a:pt x="9622" y="4595"/>
                  </a:cubicBezTo>
                  <a:lnTo>
                    <a:pt x="9653" y="4595"/>
                  </a:lnTo>
                  <a:cubicBezTo>
                    <a:pt x="10456" y="4595"/>
                    <a:pt x="11124" y="3982"/>
                    <a:pt x="11190" y="3184"/>
                  </a:cubicBezTo>
                  <a:cubicBezTo>
                    <a:pt x="11260" y="2387"/>
                    <a:pt x="10704" y="1667"/>
                    <a:pt x="9915" y="1535"/>
                  </a:cubicBezTo>
                  <a:lnTo>
                    <a:pt x="9915" y="1097"/>
                  </a:lnTo>
                  <a:close/>
                  <a:moveTo>
                    <a:pt x="4034" y="8058"/>
                  </a:moveTo>
                  <a:cubicBezTo>
                    <a:pt x="4250" y="8084"/>
                    <a:pt x="4463" y="8098"/>
                    <a:pt x="4679" y="8098"/>
                  </a:cubicBezTo>
                  <a:lnTo>
                    <a:pt x="4687" y="8098"/>
                  </a:lnTo>
                  <a:cubicBezTo>
                    <a:pt x="4903" y="8098"/>
                    <a:pt x="5119" y="8084"/>
                    <a:pt x="5332" y="8058"/>
                  </a:cubicBezTo>
                  <a:lnTo>
                    <a:pt x="5332" y="8058"/>
                  </a:lnTo>
                  <a:lnTo>
                    <a:pt x="5329" y="9379"/>
                  </a:lnTo>
                  <a:lnTo>
                    <a:pt x="4034" y="9379"/>
                  </a:lnTo>
                  <a:lnTo>
                    <a:pt x="4034" y="8058"/>
                  </a:lnTo>
                  <a:close/>
                  <a:moveTo>
                    <a:pt x="8718" y="13890"/>
                  </a:moveTo>
                  <a:cubicBezTo>
                    <a:pt x="8836" y="13890"/>
                    <a:pt x="8934" y="13988"/>
                    <a:pt x="8934" y="14106"/>
                  </a:cubicBezTo>
                  <a:cubicBezTo>
                    <a:pt x="8934" y="14227"/>
                    <a:pt x="8836" y="14322"/>
                    <a:pt x="8718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8372" y="0"/>
                  </a:moveTo>
                  <a:cubicBezTo>
                    <a:pt x="8251" y="0"/>
                    <a:pt x="8156" y="95"/>
                    <a:pt x="8156" y="216"/>
                  </a:cubicBezTo>
                  <a:cubicBezTo>
                    <a:pt x="8156" y="334"/>
                    <a:pt x="8251" y="432"/>
                    <a:pt x="8372" y="432"/>
                  </a:cubicBezTo>
                  <a:lnTo>
                    <a:pt x="9483" y="432"/>
                  </a:lnTo>
                  <a:lnTo>
                    <a:pt x="9483" y="2870"/>
                  </a:lnTo>
                  <a:cubicBezTo>
                    <a:pt x="9483" y="5513"/>
                    <a:pt x="7330" y="7666"/>
                    <a:pt x="4687" y="7666"/>
                  </a:cubicBezTo>
                  <a:lnTo>
                    <a:pt x="4679" y="7666"/>
                  </a:lnTo>
                  <a:cubicBezTo>
                    <a:pt x="3723" y="7666"/>
                    <a:pt x="2790" y="7381"/>
                    <a:pt x="2002" y="6849"/>
                  </a:cubicBezTo>
                  <a:cubicBezTo>
                    <a:pt x="1964" y="6824"/>
                    <a:pt x="1922" y="6812"/>
                    <a:pt x="1880" y="6812"/>
                  </a:cubicBezTo>
                  <a:cubicBezTo>
                    <a:pt x="1810" y="6812"/>
                    <a:pt x="1742" y="6845"/>
                    <a:pt x="1699" y="6906"/>
                  </a:cubicBezTo>
                  <a:cubicBezTo>
                    <a:pt x="1633" y="7004"/>
                    <a:pt x="1659" y="7140"/>
                    <a:pt x="1760" y="7206"/>
                  </a:cubicBezTo>
                  <a:cubicBezTo>
                    <a:pt x="2315" y="7583"/>
                    <a:pt x="2943" y="7848"/>
                    <a:pt x="3602" y="7986"/>
                  </a:cubicBezTo>
                  <a:lnTo>
                    <a:pt x="3602" y="9379"/>
                  </a:lnTo>
                  <a:lnTo>
                    <a:pt x="1080" y="9379"/>
                  </a:lnTo>
                  <a:cubicBezTo>
                    <a:pt x="959" y="9379"/>
                    <a:pt x="864" y="9477"/>
                    <a:pt x="864" y="9595"/>
                  </a:cubicBezTo>
                  <a:lnTo>
                    <a:pt x="864" y="13458"/>
                  </a:ln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8718" y="14754"/>
                  </a:lnTo>
                  <a:cubicBezTo>
                    <a:pt x="9075" y="14754"/>
                    <a:pt x="9365" y="14463"/>
                    <a:pt x="9365" y="14106"/>
                  </a:cubicBezTo>
                  <a:cubicBezTo>
                    <a:pt x="9365" y="13749"/>
                    <a:pt x="9075" y="13458"/>
                    <a:pt x="8718" y="13458"/>
                  </a:cubicBezTo>
                  <a:lnTo>
                    <a:pt x="8502" y="13458"/>
                  </a:lnTo>
                  <a:lnTo>
                    <a:pt x="8502" y="12911"/>
                  </a:lnTo>
                  <a:cubicBezTo>
                    <a:pt x="8502" y="12791"/>
                    <a:pt x="8404" y="12696"/>
                    <a:pt x="8286" y="12696"/>
                  </a:cubicBezTo>
                  <a:cubicBezTo>
                    <a:pt x="8165" y="12696"/>
                    <a:pt x="8070" y="12791"/>
                    <a:pt x="8070" y="12911"/>
                  </a:cubicBezTo>
                  <a:lnTo>
                    <a:pt x="8070" y="13458"/>
                  </a:lnTo>
                  <a:lnTo>
                    <a:pt x="1296" y="13458"/>
                  </a:lnTo>
                  <a:lnTo>
                    <a:pt x="1296" y="9814"/>
                  </a:lnTo>
                  <a:lnTo>
                    <a:pt x="8070" y="9814"/>
                  </a:lnTo>
                  <a:lnTo>
                    <a:pt x="8070" y="11979"/>
                  </a:lnTo>
                  <a:cubicBezTo>
                    <a:pt x="8070" y="12100"/>
                    <a:pt x="8165" y="12195"/>
                    <a:pt x="8286" y="12195"/>
                  </a:cubicBezTo>
                  <a:cubicBezTo>
                    <a:pt x="8404" y="12195"/>
                    <a:pt x="8502" y="12100"/>
                    <a:pt x="8502" y="11979"/>
                  </a:cubicBezTo>
                  <a:lnTo>
                    <a:pt x="8502" y="9598"/>
                  </a:lnTo>
                  <a:cubicBezTo>
                    <a:pt x="8502" y="9477"/>
                    <a:pt x="8404" y="9382"/>
                    <a:pt x="8286" y="9382"/>
                  </a:cubicBezTo>
                  <a:lnTo>
                    <a:pt x="5764" y="9382"/>
                  </a:lnTo>
                  <a:lnTo>
                    <a:pt x="5764" y="7986"/>
                  </a:lnTo>
                  <a:cubicBezTo>
                    <a:pt x="7238" y="7672"/>
                    <a:pt x="8508" y="6739"/>
                    <a:pt x="9244" y="5427"/>
                  </a:cubicBezTo>
                  <a:cubicBezTo>
                    <a:pt x="9384" y="5451"/>
                    <a:pt x="9522" y="5462"/>
                    <a:pt x="9658" y="5462"/>
                  </a:cubicBezTo>
                  <a:cubicBezTo>
                    <a:pt x="10958" y="5462"/>
                    <a:pt x="12060" y="4405"/>
                    <a:pt x="12060" y="3055"/>
                  </a:cubicBezTo>
                  <a:cubicBezTo>
                    <a:pt x="12063" y="2424"/>
                    <a:pt x="11815" y="1817"/>
                    <a:pt x="11372" y="1368"/>
                  </a:cubicBezTo>
                  <a:cubicBezTo>
                    <a:pt x="10983" y="970"/>
                    <a:pt x="10465" y="720"/>
                    <a:pt x="9912" y="662"/>
                  </a:cubicBezTo>
                  <a:lnTo>
                    <a:pt x="9912" y="216"/>
                  </a:lnTo>
                  <a:cubicBezTo>
                    <a:pt x="9912" y="95"/>
                    <a:pt x="9817" y="0"/>
                    <a:pt x="9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1995;p125">
              <a:extLst>
                <a:ext uri="{FF2B5EF4-FFF2-40B4-BE49-F238E27FC236}">
                  <a16:creationId xmlns:a16="http://schemas.microsoft.com/office/drawing/2014/main" id="{A8817422-0AC7-F698-A9B9-CD4C4D22913D}"/>
                </a:ext>
              </a:extLst>
            </p:cNvPr>
            <p:cNvSpPr/>
            <p:nvPr/>
          </p:nvSpPr>
          <p:spPr>
            <a:xfrm>
              <a:off x="849775" y="3235925"/>
              <a:ext cx="263225" cy="166700"/>
            </a:xfrm>
            <a:custGeom>
              <a:avLst/>
              <a:gdLst/>
              <a:ahLst/>
              <a:cxnLst/>
              <a:rect l="l" t="t" r="r" b="b"/>
              <a:pathLst>
                <a:path w="10529" h="6668" extrusionOk="0">
                  <a:moveTo>
                    <a:pt x="2315" y="1978"/>
                  </a:moveTo>
                  <a:lnTo>
                    <a:pt x="2315" y="2873"/>
                  </a:lnTo>
                  <a:cubicBezTo>
                    <a:pt x="2315" y="3308"/>
                    <a:pt x="2367" y="3740"/>
                    <a:pt x="2473" y="4163"/>
                  </a:cubicBezTo>
                  <a:cubicBezTo>
                    <a:pt x="1932" y="4114"/>
                    <a:pt x="1506" y="3679"/>
                    <a:pt x="1469" y="3138"/>
                  </a:cubicBezTo>
                  <a:cubicBezTo>
                    <a:pt x="1428" y="2597"/>
                    <a:pt x="1788" y="2105"/>
                    <a:pt x="2315" y="1978"/>
                  </a:cubicBezTo>
                  <a:close/>
                  <a:moveTo>
                    <a:pt x="2315" y="1100"/>
                  </a:moveTo>
                  <a:lnTo>
                    <a:pt x="2315" y="1538"/>
                  </a:lnTo>
                  <a:cubicBezTo>
                    <a:pt x="1526" y="1673"/>
                    <a:pt x="971" y="2390"/>
                    <a:pt x="1037" y="3187"/>
                  </a:cubicBezTo>
                  <a:cubicBezTo>
                    <a:pt x="1106" y="3983"/>
                    <a:pt x="1771" y="4598"/>
                    <a:pt x="2568" y="4598"/>
                  </a:cubicBezTo>
                  <a:cubicBezTo>
                    <a:pt x="2570" y="4598"/>
                    <a:pt x="2572" y="4598"/>
                    <a:pt x="2574" y="4598"/>
                  </a:cubicBezTo>
                  <a:lnTo>
                    <a:pt x="2606" y="4598"/>
                  </a:lnTo>
                  <a:cubicBezTo>
                    <a:pt x="2655" y="4742"/>
                    <a:pt x="2712" y="4883"/>
                    <a:pt x="2773" y="5021"/>
                  </a:cubicBezTo>
                  <a:cubicBezTo>
                    <a:pt x="2706" y="5027"/>
                    <a:pt x="2640" y="5032"/>
                    <a:pt x="2574" y="5032"/>
                  </a:cubicBezTo>
                  <a:cubicBezTo>
                    <a:pt x="1535" y="5030"/>
                    <a:pt x="674" y="4224"/>
                    <a:pt x="605" y="3187"/>
                  </a:cubicBezTo>
                  <a:cubicBezTo>
                    <a:pt x="539" y="2151"/>
                    <a:pt x="1284" y="1238"/>
                    <a:pt x="2315" y="1100"/>
                  </a:cubicBezTo>
                  <a:close/>
                  <a:moveTo>
                    <a:pt x="2531" y="0"/>
                  </a:moveTo>
                  <a:cubicBezTo>
                    <a:pt x="2413" y="0"/>
                    <a:pt x="2315" y="98"/>
                    <a:pt x="2315" y="216"/>
                  </a:cubicBezTo>
                  <a:lnTo>
                    <a:pt x="2315" y="662"/>
                  </a:lnTo>
                  <a:cubicBezTo>
                    <a:pt x="965" y="806"/>
                    <a:pt x="0" y="2041"/>
                    <a:pt x="188" y="3389"/>
                  </a:cubicBezTo>
                  <a:cubicBezTo>
                    <a:pt x="355" y="4597"/>
                    <a:pt x="1389" y="5465"/>
                    <a:pt x="2569" y="5465"/>
                  </a:cubicBezTo>
                  <a:cubicBezTo>
                    <a:pt x="2704" y="5465"/>
                    <a:pt x="2842" y="5453"/>
                    <a:pt x="2980" y="5430"/>
                  </a:cubicBezTo>
                  <a:cubicBezTo>
                    <a:pt x="3222" y="5859"/>
                    <a:pt x="3524" y="6256"/>
                    <a:pt x="3878" y="6601"/>
                  </a:cubicBezTo>
                  <a:cubicBezTo>
                    <a:pt x="3925" y="6648"/>
                    <a:pt x="3977" y="6667"/>
                    <a:pt x="4027" y="6667"/>
                  </a:cubicBezTo>
                  <a:cubicBezTo>
                    <a:pt x="4195" y="6667"/>
                    <a:pt x="4338" y="6449"/>
                    <a:pt x="4180" y="6293"/>
                  </a:cubicBezTo>
                  <a:cubicBezTo>
                    <a:pt x="3826" y="5945"/>
                    <a:pt x="3527" y="5545"/>
                    <a:pt x="3297" y="5104"/>
                  </a:cubicBezTo>
                  <a:cubicBezTo>
                    <a:pt x="3291" y="5090"/>
                    <a:pt x="3282" y="5076"/>
                    <a:pt x="3274" y="5061"/>
                  </a:cubicBezTo>
                  <a:cubicBezTo>
                    <a:pt x="3150" y="4825"/>
                    <a:pt x="3049" y="4578"/>
                    <a:pt x="2968" y="4321"/>
                  </a:cubicBezTo>
                  <a:cubicBezTo>
                    <a:pt x="2966" y="4310"/>
                    <a:pt x="2963" y="4295"/>
                    <a:pt x="2957" y="4284"/>
                  </a:cubicBezTo>
                  <a:cubicBezTo>
                    <a:pt x="2816" y="3826"/>
                    <a:pt x="2747" y="3351"/>
                    <a:pt x="2747" y="2873"/>
                  </a:cubicBezTo>
                  <a:lnTo>
                    <a:pt x="2747" y="432"/>
                  </a:lnTo>
                  <a:lnTo>
                    <a:pt x="10312" y="432"/>
                  </a:lnTo>
                  <a:cubicBezTo>
                    <a:pt x="10433" y="432"/>
                    <a:pt x="10528" y="337"/>
                    <a:pt x="10528" y="216"/>
                  </a:cubicBezTo>
                  <a:cubicBezTo>
                    <a:pt x="10528" y="98"/>
                    <a:pt x="10433" y="0"/>
                    <a:pt x="10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1996;p125">
              <a:extLst>
                <a:ext uri="{FF2B5EF4-FFF2-40B4-BE49-F238E27FC236}">
                  <a16:creationId xmlns:a16="http://schemas.microsoft.com/office/drawing/2014/main" id="{EAF811B1-C70D-316C-A55A-7BA7D513A2A6}"/>
                </a:ext>
              </a:extLst>
            </p:cNvPr>
            <p:cNvSpPr/>
            <p:nvPr/>
          </p:nvSpPr>
          <p:spPr>
            <a:xfrm>
              <a:off x="989750" y="3502925"/>
              <a:ext cx="97325" cy="46875"/>
            </a:xfrm>
            <a:custGeom>
              <a:avLst/>
              <a:gdLst/>
              <a:ahLst/>
              <a:cxnLst/>
              <a:rect l="l" t="t" r="r" b="b"/>
              <a:pathLst>
                <a:path w="3893" h="1875" extrusionOk="0">
                  <a:moveTo>
                    <a:pt x="2957" y="432"/>
                  </a:moveTo>
                  <a:cubicBezTo>
                    <a:pt x="3233" y="432"/>
                    <a:pt x="3461" y="657"/>
                    <a:pt x="3461" y="936"/>
                  </a:cubicBezTo>
                  <a:cubicBezTo>
                    <a:pt x="3461" y="1215"/>
                    <a:pt x="3233" y="1440"/>
                    <a:pt x="2957" y="1440"/>
                  </a:cubicBezTo>
                  <a:lnTo>
                    <a:pt x="939" y="1440"/>
                  </a:lnTo>
                  <a:cubicBezTo>
                    <a:pt x="660" y="1440"/>
                    <a:pt x="435" y="1215"/>
                    <a:pt x="435" y="936"/>
                  </a:cubicBezTo>
                  <a:cubicBezTo>
                    <a:pt x="435" y="657"/>
                    <a:pt x="660" y="432"/>
                    <a:pt x="939" y="432"/>
                  </a:cubicBezTo>
                  <a:close/>
                  <a:moveTo>
                    <a:pt x="939" y="1"/>
                  </a:moveTo>
                  <a:cubicBezTo>
                    <a:pt x="421" y="1"/>
                    <a:pt x="1" y="421"/>
                    <a:pt x="1" y="936"/>
                  </a:cubicBezTo>
                  <a:cubicBezTo>
                    <a:pt x="1" y="1454"/>
                    <a:pt x="421" y="1875"/>
                    <a:pt x="939" y="1875"/>
                  </a:cubicBezTo>
                  <a:lnTo>
                    <a:pt x="2957" y="1875"/>
                  </a:lnTo>
                  <a:cubicBezTo>
                    <a:pt x="3472" y="1875"/>
                    <a:pt x="3893" y="1454"/>
                    <a:pt x="3893" y="936"/>
                  </a:cubicBezTo>
                  <a:cubicBezTo>
                    <a:pt x="3893" y="421"/>
                    <a:pt x="3472" y="1"/>
                    <a:pt x="2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8" name="Google Shape;1997;p125">
              <a:extLst>
                <a:ext uri="{FF2B5EF4-FFF2-40B4-BE49-F238E27FC236}">
                  <a16:creationId xmlns:a16="http://schemas.microsoft.com/office/drawing/2014/main" id="{A33BC709-EA4B-83E4-4700-DF35E0F7FEA3}"/>
                </a:ext>
              </a:extLst>
            </p:cNvPr>
            <p:cNvSpPr/>
            <p:nvPr/>
          </p:nvSpPr>
          <p:spPr>
            <a:xfrm>
              <a:off x="968675" y="3273700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41"/>
                  </a:moveTo>
                  <a:cubicBezTo>
                    <a:pt x="1537" y="441"/>
                    <a:pt x="1792" y="643"/>
                    <a:pt x="1851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5"/>
                    <a:pt x="628" y="1285"/>
                    <a:pt x="628" y="1054"/>
                  </a:cubicBezTo>
                  <a:cubicBezTo>
                    <a:pt x="631" y="738"/>
                    <a:pt x="872" y="473"/>
                    <a:pt x="1186" y="444"/>
                  </a:cubicBezTo>
                  <a:cubicBezTo>
                    <a:pt x="1207" y="442"/>
                    <a:pt x="1228" y="441"/>
                    <a:pt x="1249" y="441"/>
                  </a:cubicBezTo>
                  <a:close/>
                  <a:moveTo>
                    <a:pt x="4334" y="434"/>
                  </a:moveTo>
                  <a:cubicBezTo>
                    <a:pt x="4461" y="434"/>
                    <a:pt x="4591" y="474"/>
                    <a:pt x="4704" y="559"/>
                  </a:cubicBezTo>
                  <a:cubicBezTo>
                    <a:pt x="5070" y="833"/>
                    <a:pt x="5021" y="1394"/>
                    <a:pt x="4618" y="1601"/>
                  </a:cubicBezTo>
                  <a:cubicBezTo>
                    <a:pt x="4387" y="1302"/>
                    <a:pt x="4079" y="1069"/>
                    <a:pt x="3728" y="933"/>
                  </a:cubicBezTo>
                  <a:cubicBezTo>
                    <a:pt x="3787" y="625"/>
                    <a:pt x="4055" y="434"/>
                    <a:pt x="4334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0"/>
                    <a:pt x="4494" y="2511"/>
                  </a:cubicBezTo>
                  <a:cubicBezTo>
                    <a:pt x="4494" y="3242"/>
                    <a:pt x="3728" y="3838"/>
                    <a:pt x="2790" y="3838"/>
                  </a:cubicBezTo>
                  <a:cubicBezTo>
                    <a:pt x="1851" y="3838"/>
                    <a:pt x="1088" y="3242"/>
                    <a:pt x="1088" y="2511"/>
                  </a:cubicBezTo>
                  <a:cubicBezTo>
                    <a:pt x="1088" y="1780"/>
                    <a:pt x="1851" y="1187"/>
                    <a:pt x="2790" y="1187"/>
                  </a:cubicBezTo>
                  <a:close/>
                  <a:moveTo>
                    <a:pt x="1244" y="0"/>
                  </a:moveTo>
                  <a:cubicBezTo>
                    <a:pt x="1023" y="0"/>
                    <a:pt x="798" y="70"/>
                    <a:pt x="602" y="222"/>
                  </a:cubicBezTo>
                  <a:cubicBezTo>
                    <a:pt x="0" y="689"/>
                    <a:pt x="84" y="1624"/>
                    <a:pt x="757" y="1981"/>
                  </a:cubicBezTo>
                  <a:cubicBezTo>
                    <a:pt x="691" y="2151"/>
                    <a:pt x="659" y="2330"/>
                    <a:pt x="659" y="2511"/>
                  </a:cubicBezTo>
                  <a:cubicBezTo>
                    <a:pt x="659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0" y="1800"/>
                    <a:pt x="5386" y="1440"/>
                    <a:pt x="5383" y="1054"/>
                  </a:cubicBezTo>
                  <a:cubicBezTo>
                    <a:pt x="5383" y="522"/>
                    <a:pt x="4986" y="73"/>
                    <a:pt x="4456" y="12"/>
                  </a:cubicBezTo>
                  <a:cubicBezTo>
                    <a:pt x="4414" y="7"/>
                    <a:pt x="4372" y="5"/>
                    <a:pt x="4330" y="5"/>
                  </a:cubicBezTo>
                  <a:cubicBezTo>
                    <a:pt x="3853" y="5"/>
                    <a:pt x="3427" y="330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1" y="771"/>
                    <a:pt x="2269" y="807"/>
                  </a:cubicBezTo>
                  <a:cubicBezTo>
                    <a:pt x="2148" y="305"/>
                    <a:pt x="1705" y="0"/>
                    <a:pt x="1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Google Shape;1998;p125">
              <a:extLst>
                <a:ext uri="{FF2B5EF4-FFF2-40B4-BE49-F238E27FC236}">
                  <a16:creationId xmlns:a16="http://schemas.microsoft.com/office/drawing/2014/main" id="{869335D9-0357-1FC5-AD4A-042D0A0B12C2}"/>
                </a:ext>
              </a:extLst>
            </p:cNvPr>
            <p:cNvSpPr/>
            <p:nvPr/>
          </p:nvSpPr>
          <p:spPr>
            <a:xfrm>
              <a:off x="1017675" y="3315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999;p125">
              <a:extLst>
                <a:ext uri="{FF2B5EF4-FFF2-40B4-BE49-F238E27FC236}">
                  <a16:creationId xmlns:a16="http://schemas.microsoft.com/office/drawing/2014/main" id="{47956CB0-9B49-FEC3-C970-C1D7F69CDB28}"/>
                </a:ext>
              </a:extLst>
            </p:cNvPr>
            <p:cNvSpPr/>
            <p:nvPr/>
          </p:nvSpPr>
          <p:spPr>
            <a:xfrm>
              <a:off x="1044725" y="3315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8" y="347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8" name="Freeform 10">
            <a:extLst>
              <a:ext uri="{FF2B5EF4-FFF2-40B4-BE49-F238E27FC236}">
                <a16:creationId xmlns:a16="http://schemas.microsoft.com/office/drawing/2014/main" id="{77F6A854-BC98-A999-F122-58B866A30F71}"/>
              </a:ext>
            </a:extLst>
          </p:cNvPr>
          <p:cNvSpPr/>
          <p:nvPr/>
        </p:nvSpPr>
        <p:spPr>
          <a:xfrm>
            <a:off x="4060736" y="1502361"/>
            <a:ext cx="529458" cy="612647"/>
          </a:xfrm>
          <a:custGeom>
            <a:avLst/>
            <a:gdLst/>
            <a:ahLst/>
            <a:cxnLst/>
            <a:rect l="l" t="t" r="r" b="b"/>
            <a:pathLst>
              <a:path w="1674604" h="1674604">
                <a:moveTo>
                  <a:pt x="0" y="0"/>
                </a:moveTo>
                <a:lnTo>
                  <a:pt x="1674604" y="0"/>
                </a:lnTo>
                <a:lnTo>
                  <a:pt x="1674604" y="1674604"/>
                </a:lnTo>
                <a:lnTo>
                  <a:pt x="0" y="16746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09" name="Google Shape;1626;p49">
            <a:extLst>
              <a:ext uri="{FF2B5EF4-FFF2-40B4-BE49-F238E27FC236}">
                <a16:creationId xmlns:a16="http://schemas.microsoft.com/office/drawing/2014/main" id="{AA7D2AB6-03BA-E647-6B8D-FBD8261F0BE7}"/>
              </a:ext>
            </a:extLst>
          </p:cNvPr>
          <p:cNvGrpSpPr/>
          <p:nvPr/>
        </p:nvGrpSpPr>
        <p:grpSpPr>
          <a:xfrm>
            <a:off x="2779824" y="739378"/>
            <a:ext cx="644492" cy="662294"/>
            <a:chOff x="4747407" y="3507002"/>
            <a:chExt cx="413095" cy="412593"/>
          </a:xfrm>
        </p:grpSpPr>
        <p:sp>
          <p:nvSpPr>
            <p:cNvPr id="110" name="Google Shape;1627;p49">
              <a:extLst>
                <a:ext uri="{FF2B5EF4-FFF2-40B4-BE49-F238E27FC236}">
                  <a16:creationId xmlns:a16="http://schemas.microsoft.com/office/drawing/2014/main" id="{B35078C9-8C71-7DE5-6C12-59CA2E07807C}"/>
                </a:ext>
              </a:extLst>
            </p:cNvPr>
            <p:cNvSpPr/>
            <p:nvPr/>
          </p:nvSpPr>
          <p:spPr>
            <a:xfrm>
              <a:off x="4996368" y="3755586"/>
              <a:ext cx="164134" cy="164009"/>
            </a:xfrm>
            <a:custGeom>
              <a:avLst/>
              <a:gdLst/>
              <a:ahLst/>
              <a:cxnLst/>
              <a:rect l="l" t="t" r="r" b="b"/>
              <a:pathLst>
                <a:path w="1308" h="1307" extrusionOk="0">
                  <a:moveTo>
                    <a:pt x="654" y="0"/>
                  </a:moveTo>
                  <a:cubicBezTo>
                    <a:pt x="294" y="0"/>
                    <a:pt x="1" y="294"/>
                    <a:pt x="1" y="654"/>
                  </a:cubicBezTo>
                  <a:cubicBezTo>
                    <a:pt x="1" y="1013"/>
                    <a:pt x="294" y="1307"/>
                    <a:pt x="654" y="1307"/>
                  </a:cubicBezTo>
                  <a:cubicBezTo>
                    <a:pt x="1014" y="1307"/>
                    <a:pt x="1307" y="1013"/>
                    <a:pt x="1307" y="654"/>
                  </a:cubicBezTo>
                  <a:cubicBezTo>
                    <a:pt x="1307" y="541"/>
                    <a:pt x="1278" y="429"/>
                    <a:pt x="1221" y="330"/>
                  </a:cubicBezTo>
                  <a:cubicBezTo>
                    <a:pt x="1212" y="314"/>
                    <a:pt x="1196" y="305"/>
                    <a:pt x="1179" y="305"/>
                  </a:cubicBezTo>
                  <a:cubicBezTo>
                    <a:pt x="1171" y="305"/>
                    <a:pt x="1163" y="307"/>
                    <a:pt x="1155" y="312"/>
                  </a:cubicBezTo>
                  <a:cubicBezTo>
                    <a:pt x="1132" y="325"/>
                    <a:pt x="1124" y="356"/>
                    <a:pt x="1137" y="378"/>
                  </a:cubicBezTo>
                  <a:cubicBezTo>
                    <a:pt x="1186" y="461"/>
                    <a:pt x="1211" y="557"/>
                    <a:pt x="1211" y="655"/>
                  </a:cubicBezTo>
                  <a:cubicBezTo>
                    <a:pt x="1211" y="963"/>
                    <a:pt x="960" y="1211"/>
                    <a:pt x="654" y="1211"/>
                  </a:cubicBezTo>
                  <a:cubicBezTo>
                    <a:pt x="346" y="1211"/>
                    <a:pt x="97" y="961"/>
                    <a:pt x="97" y="655"/>
                  </a:cubicBezTo>
                  <a:cubicBezTo>
                    <a:pt x="97" y="347"/>
                    <a:pt x="347" y="99"/>
                    <a:pt x="654" y="99"/>
                  </a:cubicBezTo>
                  <a:cubicBezTo>
                    <a:pt x="782" y="99"/>
                    <a:pt x="903" y="141"/>
                    <a:pt x="1002" y="220"/>
                  </a:cubicBezTo>
                  <a:cubicBezTo>
                    <a:pt x="1011" y="227"/>
                    <a:pt x="1021" y="231"/>
                    <a:pt x="1032" y="231"/>
                  </a:cubicBezTo>
                  <a:cubicBezTo>
                    <a:pt x="1046" y="231"/>
                    <a:pt x="1061" y="224"/>
                    <a:pt x="1070" y="212"/>
                  </a:cubicBezTo>
                  <a:cubicBezTo>
                    <a:pt x="1087" y="191"/>
                    <a:pt x="1084" y="162"/>
                    <a:pt x="1063" y="144"/>
                  </a:cubicBezTo>
                  <a:cubicBezTo>
                    <a:pt x="948" y="52"/>
                    <a:pt x="802" y="0"/>
                    <a:pt x="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11" name="Google Shape;1628;p49">
              <a:extLst>
                <a:ext uri="{FF2B5EF4-FFF2-40B4-BE49-F238E27FC236}">
                  <a16:creationId xmlns:a16="http://schemas.microsoft.com/office/drawing/2014/main" id="{2077D4F8-31A1-CBDA-4133-19557689AAE5}"/>
                </a:ext>
              </a:extLst>
            </p:cNvPr>
            <p:cNvSpPr/>
            <p:nvPr/>
          </p:nvSpPr>
          <p:spPr>
            <a:xfrm>
              <a:off x="5031378" y="3790847"/>
              <a:ext cx="93988" cy="93988"/>
            </a:xfrm>
            <a:custGeom>
              <a:avLst/>
              <a:gdLst/>
              <a:ahLst/>
              <a:cxnLst/>
              <a:rect l="l" t="t" r="r" b="b"/>
              <a:pathLst>
                <a:path w="749" h="749" extrusionOk="0">
                  <a:moveTo>
                    <a:pt x="436" y="98"/>
                  </a:moveTo>
                  <a:lnTo>
                    <a:pt x="436" y="264"/>
                  </a:lnTo>
                  <a:cubicBezTo>
                    <a:pt x="436" y="290"/>
                    <a:pt x="457" y="312"/>
                    <a:pt x="485" y="312"/>
                  </a:cubicBezTo>
                  <a:lnTo>
                    <a:pt x="651" y="312"/>
                  </a:lnTo>
                  <a:lnTo>
                    <a:pt x="651" y="437"/>
                  </a:lnTo>
                  <a:lnTo>
                    <a:pt x="485" y="437"/>
                  </a:lnTo>
                  <a:cubicBezTo>
                    <a:pt x="459" y="437"/>
                    <a:pt x="436" y="458"/>
                    <a:pt x="436" y="485"/>
                  </a:cubicBezTo>
                  <a:lnTo>
                    <a:pt x="436" y="652"/>
                  </a:lnTo>
                  <a:lnTo>
                    <a:pt x="313" y="652"/>
                  </a:lnTo>
                  <a:lnTo>
                    <a:pt x="313" y="485"/>
                  </a:lnTo>
                  <a:cubicBezTo>
                    <a:pt x="313" y="459"/>
                    <a:pt x="292" y="437"/>
                    <a:pt x="263" y="437"/>
                  </a:cubicBezTo>
                  <a:lnTo>
                    <a:pt x="98" y="437"/>
                  </a:lnTo>
                  <a:lnTo>
                    <a:pt x="98" y="312"/>
                  </a:lnTo>
                  <a:lnTo>
                    <a:pt x="263" y="312"/>
                  </a:lnTo>
                  <a:cubicBezTo>
                    <a:pt x="289" y="312"/>
                    <a:pt x="313" y="291"/>
                    <a:pt x="313" y="264"/>
                  </a:cubicBezTo>
                  <a:lnTo>
                    <a:pt x="313" y="98"/>
                  </a:lnTo>
                  <a:close/>
                  <a:moveTo>
                    <a:pt x="263" y="0"/>
                  </a:moveTo>
                  <a:cubicBezTo>
                    <a:pt x="237" y="0"/>
                    <a:pt x="215" y="21"/>
                    <a:pt x="215" y="49"/>
                  </a:cubicBezTo>
                  <a:lnTo>
                    <a:pt x="215" y="215"/>
                  </a:lnTo>
                  <a:lnTo>
                    <a:pt x="49" y="215"/>
                  </a:lnTo>
                  <a:cubicBezTo>
                    <a:pt x="22" y="215"/>
                    <a:pt x="0" y="236"/>
                    <a:pt x="0" y="264"/>
                  </a:cubicBezTo>
                  <a:lnTo>
                    <a:pt x="0" y="485"/>
                  </a:lnTo>
                  <a:cubicBezTo>
                    <a:pt x="0" y="511"/>
                    <a:pt x="21" y="533"/>
                    <a:pt x="49" y="533"/>
                  </a:cubicBezTo>
                  <a:lnTo>
                    <a:pt x="215" y="533"/>
                  </a:lnTo>
                  <a:lnTo>
                    <a:pt x="215" y="700"/>
                  </a:lnTo>
                  <a:cubicBezTo>
                    <a:pt x="215" y="726"/>
                    <a:pt x="237" y="748"/>
                    <a:pt x="263" y="748"/>
                  </a:cubicBezTo>
                  <a:lnTo>
                    <a:pt x="485" y="748"/>
                  </a:lnTo>
                  <a:cubicBezTo>
                    <a:pt x="512" y="748"/>
                    <a:pt x="534" y="727"/>
                    <a:pt x="534" y="700"/>
                  </a:cubicBezTo>
                  <a:lnTo>
                    <a:pt x="534" y="533"/>
                  </a:lnTo>
                  <a:lnTo>
                    <a:pt x="700" y="533"/>
                  </a:lnTo>
                  <a:cubicBezTo>
                    <a:pt x="726" y="533"/>
                    <a:pt x="748" y="512"/>
                    <a:pt x="748" y="485"/>
                  </a:cubicBezTo>
                  <a:lnTo>
                    <a:pt x="748" y="264"/>
                  </a:lnTo>
                  <a:cubicBezTo>
                    <a:pt x="748" y="238"/>
                    <a:pt x="727" y="215"/>
                    <a:pt x="700" y="215"/>
                  </a:cubicBezTo>
                  <a:lnTo>
                    <a:pt x="534" y="215"/>
                  </a:lnTo>
                  <a:lnTo>
                    <a:pt x="534" y="49"/>
                  </a:lnTo>
                  <a:cubicBezTo>
                    <a:pt x="534" y="23"/>
                    <a:pt x="513" y="0"/>
                    <a:pt x="4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629;p49">
              <a:extLst>
                <a:ext uri="{FF2B5EF4-FFF2-40B4-BE49-F238E27FC236}">
                  <a16:creationId xmlns:a16="http://schemas.microsoft.com/office/drawing/2014/main" id="{F90F9EAD-BA3A-1549-1EA7-6ACEE6C2CB22}"/>
                </a:ext>
              </a:extLst>
            </p:cNvPr>
            <p:cNvSpPr/>
            <p:nvPr/>
          </p:nvSpPr>
          <p:spPr>
            <a:xfrm>
              <a:off x="4773006" y="3835017"/>
              <a:ext cx="42288" cy="42163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8" y="97"/>
                  </a:moveTo>
                  <a:cubicBezTo>
                    <a:pt x="208" y="97"/>
                    <a:pt x="240" y="128"/>
                    <a:pt x="240" y="168"/>
                  </a:cubicBezTo>
                  <a:cubicBezTo>
                    <a:pt x="240" y="207"/>
                    <a:pt x="208" y="238"/>
                    <a:pt x="168" y="238"/>
                  </a:cubicBezTo>
                  <a:cubicBezTo>
                    <a:pt x="130" y="238"/>
                    <a:pt x="98" y="207"/>
                    <a:pt x="98" y="168"/>
                  </a:cubicBezTo>
                  <a:cubicBezTo>
                    <a:pt x="98" y="128"/>
                    <a:pt x="130" y="97"/>
                    <a:pt x="168" y="97"/>
                  </a:cubicBezTo>
                  <a:close/>
                  <a:moveTo>
                    <a:pt x="168" y="0"/>
                  </a:moveTo>
                  <a:cubicBezTo>
                    <a:pt x="75" y="0"/>
                    <a:pt x="1" y="75"/>
                    <a:pt x="1" y="168"/>
                  </a:cubicBezTo>
                  <a:cubicBezTo>
                    <a:pt x="1" y="259"/>
                    <a:pt x="75" y="335"/>
                    <a:pt x="168" y="335"/>
                  </a:cubicBezTo>
                  <a:cubicBezTo>
                    <a:pt x="262" y="335"/>
                    <a:pt x="336" y="260"/>
                    <a:pt x="336" y="168"/>
                  </a:cubicBezTo>
                  <a:cubicBezTo>
                    <a:pt x="336" y="76"/>
                    <a:pt x="262" y="0"/>
                    <a:pt x="1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630;p49">
              <a:extLst>
                <a:ext uri="{FF2B5EF4-FFF2-40B4-BE49-F238E27FC236}">
                  <a16:creationId xmlns:a16="http://schemas.microsoft.com/office/drawing/2014/main" id="{3647A38D-D000-F591-A1BC-77BF8681F6E9}"/>
                </a:ext>
              </a:extLst>
            </p:cNvPr>
            <p:cNvSpPr/>
            <p:nvPr/>
          </p:nvSpPr>
          <p:spPr>
            <a:xfrm>
              <a:off x="4747407" y="3507002"/>
              <a:ext cx="333539" cy="395905"/>
            </a:xfrm>
            <a:custGeom>
              <a:avLst/>
              <a:gdLst/>
              <a:ahLst/>
              <a:cxnLst/>
              <a:rect l="l" t="t" r="r" b="b"/>
              <a:pathLst>
                <a:path w="2658" h="3155" extrusionOk="0">
                  <a:moveTo>
                    <a:pt x="2196" y="96"/>
                  </a:moveTo>
                  <a:cubicBezTo>
                    <a:pt x="2236" y="96"/>
                    <a:pt x="2269" y="128"/>
                    <a:pt x="2269" y="168"/>
                  </a:cubicBezTo>
                  <a:cubicBezTo>
                    <a:pt x="2269" y="207"/>
                    <a:pt x="2236" y="239"/>
                    <a:pt x="2196" y="239"/>
                  </a:cubicBezTo>
                  <a:lnTo>
                    <a:pt x="2075" y="239"/>
                  </a:lnTo>
                  <a:cubicBezTo>
                    <a:pt x="2036" y="239"/>
                    <a:pt x="2003" y="207"/>
                    <a:pt x="2003" y="168"/>
                  </a:cubicBezTo>
                  <a:cubicBezTo>
                    <a:pt x="2003" y="128"/>
                    <a:pt x="2036" y="96"/>
                    <a:pt x="2075" y="96"/>
                  </a:cubicBezTo>
                  <a:close/>
                  <a:moveTo>
                    <a:pt x="1423" y="97"/>
                  </a:moveTo>
                  <a:cubicBezTo>
                    <a:pt x="1462" y="97"/>
                    <a:pt x="1494" y="129"/>
                    <a:pt x="1494" y="169"/>
                  </a:cubicBezTo>
                  <a:cubicBezTo>
                    <a:pt x="1494" y="208"/>
                    <a:pt x="1462" y="241"/>
                    <a:pt x="1423" y="241"/>
                  </a:cubicBezTo>
                  <a:lnTo>
                    <a:pt x="1301" y="241"/>
                  </a:lnTo>
                  <a:cubicBezTo>
                    <a:pt x="1262" y="241"/>
                    <a:pt x="1229" y="208"/>
                    <a:pt x="1229" y="169"/>
                  </a:cubicBezTo>
                  <a:cubicBezTo>
                    <a:pt x="1229" y="129"/>
                    <a:pt x="1262" y="97"/>
                    <a:pt x="1301" y="97"/>
                  </a:cubicBezTo>
                  <a:close/>
                  <a:moveTo>
                    <a:pt x="2364" y="137"/>
                  </a:moveTo>
                  <a:lnTo>
                    <a:pt x="2364" y="137"/>
                  </a:lnTo>
                  <a:cubicBezTo>
                    <a:pt x="2419" y="140"/>
                    <a:pt x="2469" y="166"/>
                    <a:pt x="2505" y="208"/>
                  </a:cubicBezTo>
                  <a:cubicBezTo>
                    <a:pt x="2545" y="254"/>
                    <a:pt x="2562" y="316"/>
                    <a:pt x="2551" y="375"/>
                  </a:cubicBezTo>
                  <a:lnTo>
                    <a:pt x="2430" y="1101"/>
                  </a:lnTo>
                  <a:cubicBezTo>
                    <a:pt x="2419" y="1097"/>
                    <a:pt x="2410" y="1095"/>
                    <a:pt x="2403" y="1092"/>
                  </a:cubicBezTo>
                  <a:cubicBezTo>
                    <a:pt x="2390" y="1088"/>
                    <a:pt x="2378" y="1087"/>
                    <a:pt x="2366" y="1086"/>
                  </a:cubicBezTo>
                  <a:lnTo>
                    <a:pt x="2486" y="365"/>
                  </a:lnTo>
                  <a:cubicBezTo>
                    <a:pt x="2493" y="323"/>
                    <a:pt x="2482" y="283"/>
                    <a:pt x="2455" y="250"/>
                  </a:cubicBezTo>
                  <a:cubicBezTo>
                    <a:pt x="2431" y="221"/>
                    <a:pt x="2399" y="205"/>
                    <a:pt x="2363" y="200"/>
                  </a:cubicBezTo>
                  <a:cubicBezTo>
                    <a:pt x="2366" y="190"/>
                    <a:pt x="2367" y="178"/>
                    <a:pt x="2367" y="168"/>
                  </a:cubicBezTo>
                  <a:cubicBezTo>
                    <a:pt x="2367" y="158"/>
                    <a:pt x="2366" y="147"/>
                    <a:pt x="2364" y="137"/>
                  </a:cubicBezTo>
                  <a:close/>
                  <a:moveTo>
                    <a:pt x="1882" y="1851"/>
                  </a:moveTo>
                  <a:lnTo>
                    <a:pt x="1882" y="2019"/>
                  </a:lnTo>
                  <a:lnTo>
                    <a:pt x="1881" y="2019"/>
                  </a:lnTo>
                  <a:cubicBezTo>
                    <a:pt x="1881" y="2033"/>
                    <a:pt x="1871" y="2041"/>
                    <a:pt x="1859" y="2041"/>
                  </a:cubicBezTo>
                  <a:lnTo>
                    <a:pt x="1640" y="2041"/>
                  </a:lnTo>
                  <a:cubicBezTo>
                    <a:pt x="1627" y="2041"/>
                    <a:pt x="1618" y="2031"/>
                    <a:pt x="1618" y="2019"/>
                  </a:cubicBezTo>
                  <a:lnTo>
                    <a:pt x="1618" y="1851"/>
                  </a:lnTo>
                  <a:cubicBezTo>
                    <a:pt x="1661" y="1858"/>
                    <a:pt x="1706" y="1862"/>
                    <a:pt x="1750" y="1862"/>
                  </a:cubicBezTo>
                  <a:cubicBezTo>
                    <a:pt x="1794" y="1862"/>
                    <a:pt x="1839" y="1858"/>
                    <a:pt x="1882" y="1851"/>
                  </a:cubicBezTo>
                  <a:close/>
                  <a:moveTo>
                    <a:pt x="372" y="2506"/>
                  </a:moveTo>
                  <a:cubicBezTo>
                    <a:pt x="524" y="2506"/>
                    <a:pt x="648" y="2630"/>
                    <a:pt x="648" y="2782"/>
                  </a:cubicBezTo>
                  <a:cubicBezTo>
                    <a:pt x="648" y="2934"/>
                    <a:pt x="524" y="3056"/>
                    <a:pt x="372" y="3056"/>
                  </a:cubicBezTo>
                  <a:cubicBezTo>
                    <a:pt x="221" y="3056"/>
                    <a:pt x="98" y="2934"/>
                    <a:pt x="98" y="2782"/>
                  </a:cubicBezTo>
                  <a:cubicBezTo>
                    <a:pt x="98" y="2630"/>
                    <a:pt x="221" y="2506"/>
                    <a:pt x="372" y="2506"/>
                  </a:cubicBezTo>
                  <a:close/>
                  <a:moveTo>
                    <a:pt x="2075" y="0"/>
                  </a:moveTo>
                  <a:cubicBezTo>
                    <a:pt x="1982" y="0"/>
                    <a:pt x="1907" y="76"/>
                    <a:pt x="1907" y="169"/>
                  </a:cubicBezTo>
                  <a:cubicBezTo>
                    <a:pt x="1907" y="262"/>
                    <a:pt x="1984" y="338"/>
                    <a:pt x="2075" y="338"/>
                  </a:cubicBezTo>
                  <a:lnTo>
                    <a:pt x="2196" y="338"/>
                  </a:lnTo>
                  <a:cubicBezTo>
                    <a:pt x="2238" y="338"/>
                    <a:pt x="2275" y="323"/>
                    <a:pt x="2305" y="299"/>
                  </a:cubicBezTo>
                  <a:lnTo>
                    <a:pt x="2346" y="299"/>
                  </a:lnTo>
                  <a:cubicBezTo>
                    <a:pt x="2361" y="299"/>
                    <a:pt x="2372" y="304"/>
                    <a:pt x="2382" y="315"/>
                  </a:cubicBezTo>
                  <a:cubicBezTo>
                    <a:pt x="2390" y="325"/>
                    <a:pt x="2394" y="338"/>
                    <a:pt x="2391" y="351"/>
                  </a:cubicBezTo>
                  <a:lnTo>
                    <a:pt x="2263" y="1118"/>
                  </a:lnTo>
                  <a:cubicBezTo>
                    <a:pt x="2234" y="1139"/>
                    <a:pt x="2215" y="1168"/>
                    <a:pt x="2205" y="1202"/>
                  </a:cubicBezTo>
                  <a:cubicBezTo>
                    <a:pt x="2185" y="1271"/>
                    <a:pt x="2148" y="1336"/>
                    <a:pt x="2099" y="1390"/>
                  </a:cubicBezTo>
                  <a:cubicBezTo>
                    <a:pt x="2080" y="1409"/>
                    <a:pt x="2081" y="1439"/>
                    <a:pt x="2101" y="1458"/>
                  </a:cubicBezTo>
                  <a:cubicBezTo>
                    <a:pt x="2110" y="1466"/>
                    <a:pt x="2122" y="1470"/>
                    <a:pt x="2134" y="1470"/>
                  </a:cubicBezTo>
                  <a:cubicBezTo>
                    <a:pt x="2147" y="1470"/>
                    <a:pt x="2160" y="1465"/>
                    <a:pt x="2169" y="1454"/>
                  </a:cubicBezTo>
                  <a:cubicBezTo>
                    <a:pt x="2228" y="1391"/>
                    <a:pt x="2273" y="1312"/>
                    <a:pt x="2298" y="1228"/>
                  </a:cubicBezTo>
                  <a:cubicBezTo>
                    <a:pt x="2303" y="1211"/>
                    <a:pt x="2314" y="1198"/>
                    <a:pt x="2327" y="1190"/>
                  </a:cubicBezTo>
                  <a:cubicBezTo>
                    <a:pt x="2337" y="1185"/>
                    <a:pt x="2348" y="1182"/>
                    <a:pt x="2358" y="1182"/>
                  </a:cubicBezTo>
                  <a:cubicBezTo>
                    <a:pt x="2365" y="1182"/>
                    <a:pt x="2371" y="1183"/>
                    <a:pt x="2377" y="1185"/>
                  </a:cubicBezTo>
                  <a:cubicBezTo>
                    <a:pt x="2410" y="1196"/>
                    <a:pt x="2430" y="1231"/>
                    <a:pt x="2421" y="1265"/>
                  </a:cubicBezTo>
                  <a:cubicBezTo>
                    <a:pt x="2379" y="1407"/>
                    <a:pt x="2291" y="1535"/>
                    <a:pt x="2173" y="1625"/>
                  </a:cubicBezTo>
                  <a:cubicBezTo>
                    <a:pt x="2052" y="1718"/>
                    <a:pt x="1905" y="1768"/>
                    <a:pt x="1750" y="1768"/>
                  </a:cubicBezTo>
                  <a:cubicBezTo>
                    <a:pt x="1596" y="1768"/>
                    <a:pt x="1450" y="1718"/>
                    <a:pt x="1327" y="1625"/>
                  </a:cubicBezTo>
                  <a:cubicBezTo>
                    <a:pt x="1209" y="1535"/>
                    <a:pt x="1121" y="1406"/>
                    <a:pt x="1080" y="1265"/>
                  </a:cubicBezTo>
                  <a:cubicBezTo>
                    <a:pt x="1074" y="1248"/>
                    <a:pt x="1077" y="1231"/>
                    <a:pt x="1085" y="1217"/>
                  </a:cubicBezTo>
                  <a:cubicBezTo>
                    <a:pt x="1093" y="1201"/>
                    <a:pt x="1107" y="1190"/>
                    <a:pt x="1123" y="1186"/>
                  </a:cubicBezTo>
                  <a:cubicBezTo>
                    <a:pt x="1129" y="1184"/>
                    <a:pt x="1135" y="1184"/>
                    <a:pt x="1140" y="1184"/>
                  </a:cubicBezTo>
                  <a:cubicBezTo>
                    <a:pt x="1152" y="1184"/>
                    <a:pt x="1162" y="1187"/>
                    <a:pt x="1172" y="1192"/>
                  </a:cubicBezTo>
                  <a:cubicBezTo>
                    <a:pt x="1185" y="1200"/>
                    <a:pt x="1198" y="1214"/>
                    <a:pt x="1201" y="1229"/>
                  </a:cubicBezTo>
                  <a:cubicBezTo>
                    <a:pt x="1271" y="1470"/>
                    <a:pt x="1497" y="1640"/>
                    <a:pt x="1748" y="1640"/>
                  </a:cubicBezTo>
                  <a:cubicBezTo>
                    <a:pt x="1822" y="1640"/>
                    <a:pt x="1896" y="1625"/>
                    <a:pt x="1965" y="1596"/>
                  </a:cubicBezTo>
                  <a:cubicBezTo>
                    <a:pt x="1990" y="1585"/>
                    <a:pt x="2001" y="1558"/>
                    <a:pt x="1991" y="1533"/>
                  </a:cubicBezTo>
                  <a:cubicBezTo>
                    <a:pt x="1983" y="1515"/>
                    <a:pt x="1965" y="1503"/>
                    <a:pt x="1946" y="1503"/>
                  </a:cubicBezTo>
                  <a:cubicBezTo>
                    <a:pt x="1940" y="1503"/>
                    <a:pt x="1934" y="1504"/>
                    <a:pt x="1928" y="1507"/>
                  </a:cubicBezTo>
                  <a:cubicBezTo>
                    <a:pt x="1871" y="1531"/>
                    <a:pt x="1811" y="1544"/>
                    <a:pt x="1749" y="1544"/>
                  </a:cubicBezTo>
                  <a:cubicBezTo>
                    <a:pt x="1539" y="1544"/>
                    <a:pt x="1353" y="1404"/>
                    <a:pt x="1294" y="1203"/>
                  </a:cubicBezTo>
                  <a:cubicBezTo>
                    <a:pt x="1284" y="1170"/>
                    <a:pt x="1264" y="1140"/>
                    <a:pt x="1236" y="1119"/>
                  </a:cubicBezTo>
                  <a:lnTo>
                    <a:pt x="1107" y="352"/>
                  </a:lnTo>
                  <a:cubicBezTo>
                    <a:pt x="1105" y="339"/>
                    <a:pt x="1109" y="326"/>
                    <a:pt x="1117" y="316"/>
                  </a:cubicBezTo>
                  <a:cubicBezTo>
                    <a:pt x="1127" y="305"/>
                    <a:pt x="1138" y="300"/>
                    <a:pt x="1153" y="300"/>
                  </a:cubicBezTo>
                  <a:lnTo>
                    <a:pt x="1194" y="300"/>
                  </a:lnTo>
                  <a:cubicBezTo>
                    <a:pt x="1222" y="325"/>
                    <a:pt x="1261" y="339"/>
                    <a:pt x="1303" y="339"/>
                  </a:cubicBezTo>
                  <a:lnTo>
                    <a:pt x="1424" y="339"/>
                  </a:lnTo>
                  <a:cubicBezTo>
                    <a:pt x="1517" y="339"/>
                    <a:pt x="1593" y="263"/>
                    <a:pt x="1593" y="170"/>
                  </a:cubicBezTo>
                  <a:cubicBezTo>
                    <a:pt x="1593" y="77"/>
                    <a:pt x="1517" y="1"/>
                    <a:pt x="1424" y="1"/>
                  </a:cubicBezTo>
                  <a:lnTo>
                    <a:pt x="1303" y="1"/>
                  </a:lnTo>
                  <a:cubicBezTo>
                    <a:pt x="1261" y="1"/>
                    <a:pt x="1224" y="16"/>
                    <a:pt x="1194" y="40"/>
                  </a:cubicBezTo>
                  <a:lnTo>
                    <a:pt x="1153" y="40"/>
                  </a:lnTo>
                  <a:cubicBezTo>
                    <a:pt x="1064" y="40"/>
                    <a:pt x="980" y="80"/>
                    <a:pt x="922" y="148"/>
                  </a:cubicBezTo>
                  <a:cubicBezTo>
                    <a:pt x="865" y="216"/>
                    <a:pt x="840" y="305"/>
                    <a:pt x="855" y="394"/>
                  </a:cubicBezTo>
                  <a:lnTo>
                    <a:pt x="890" y="598"/>
                  </a:lnTo>
                  <a:cubicBezTo>
                    <a:pt x="894" y="621"/>
                    <a:pt x="915" y="637"/>
                    <a:pt x="937" y="637"/>
                  </a:cubicBezTo>
                  <a:cubicBezTo>
                    <a:pt x="939" y="637"/>
                    <a:pt x="942" y="637"/>
                    <a:pt x="944" y="636"/>
                  </a:cubicBezTo>
                  <a:cubicBezTo>
                    <a:pt x="971" y="632"/>
                    <a:pt x="989" y="608"/>
                    <a:pt x="984" y="582"/>
                  </a:cubicBezTo>
                  <a:lnTo>
                    <a:pt x="950" y="379"/>
                  </a:lnTo>
                  <a:cubicBezTo>
                    <a:pt x="939" y="318"/>
                    <a:pt x="957" y="258"/>
                    <a:pt x="996" y="211"/>
                  </a:cubicBezTo>
                  <a:cubicBezTo>
                    <a:pt x="1031" y="169"/>
                    <a:pt x="1083" y="143"/>
                    <a:pt x="1137" y="139"/>
                  </a:cubicBezTo>
                  <a:lnTo>
                    <a:pt x="1137" y="139"/>
                  </a:lnTo>
                  <a:cubicBezTo>
                    <a:pt x="1136" y="149"/>
                    <a:pt x="1135" y="160"/>
                    <a:pt x="1135" y="170"/>
                  </a:cubicBezTo>
                  <a:cubicBezTo>
                    <a:pt x="1135" y="182"/>
                    <a:pt x="1136" y="192"/>
                    <a:pt x="1137" y="203"/>
                  </a:cubicBezTo>
                  <a:cubicBezTo>
                    <a:pt x="1102" y="207"/>
                    <a:pt x="1069" y="224"/>
                    <a:pt x="1046" y="253"/>
                  </a:cubicBezTo>
                  <a:cubicBezTo>
                    <a:pt x="1018" y="285"/>
                    <a:pt x="1006" y="326"/>
                    <a:pt x="1015" y="368"/>
                  </a:cubicBezTo>
                  <a:lnTo>
                    <a:pt x="1135" y="1088"/>
                  </a:lnTo>
                  <a:cubicBezTo>
                    <a:pt x="1121" y="1088"/>
                    <a:pt x="1110" y="1091"/>
                    <a:pt x="1098" y="1095"/>
                  </a:cubicBezTo>
                  <a:cubicBezTo>
                    <a:pt x="1089" y="1097"/>
                    <a:pt x="1081" y="1101"/>
                    <a:pt x="1073" y="1106"/>
                  </a:cubicBezTo>
                  <a:lnTo>
                    <a:pt x="1022" y="804"/>
                  </a:lnTo>
                  <a:cubicBezTo>
                    <a:pt x="1018" y="781"/>
                    <a:pt x="999" y="764"/>
                    <a:pt x="977" y="764"/>
                  </a:cubicBezTo>
                  <a:cubicBezTo>
                    <a:pt x="974" y="764"/>
                    <a:pt x="971" y="765"/>
                    <a:pt x="967" y="765"/>
                  </a:cubicBezTo>
                  <a:cubicBezTo>
                    <a:pt x="941" y="768"/>
                    <a:pt x="922" y="793"/>
                    <a:pt x="928" y="820"/>
                  </a:cubicBezTo>
                  <a:lnTo>
                    <a:pt x="991" y="1197"/>
                  </a:lnTo>
                  <a:cubicBezTo>
                    <a:pt x="980" y="1228"/>
                    <a:pt x="979" y="1261"/>
                    <a:pt x="988" y="1292"/>
                  </a:cubicBezTo>
                  <a:cubicBezTo>
                    <a:pt x="1036" y="1454"/>
                    <a:pt x="1135" y="1600"/>
                    <a:pt x="1269" y="1703"/>
                  </a:cubicBezTo>
                  <a:cubicBezTo>
                    <a:pt x="1347" y="1761"/>
                    <a:pt x="1432" y="1804"/>
                    <a:pt x="1523" y="1832"/>
                  </a:cubicBezTo>
                  <a:lnTo>
                    <a:pt x="1523" y="2021"/>
                  </a:lnTo>
                  <a:cubicBezTo>
                    <a:pt x="1523" y="2081"/>
                    <a:pt x="1566" y="2130"/>
                    <a:pt x="1622" y="2140"/>
                  </a:cubicBezTo>
                  <a:lnTo>
                    <a:pt x="1622" y="2681"/>
                  </a:lnTo>
                  <a:cubicBezTo>
                    <a:pt x="1622" y="2801"/>
                    <a:pt x="1525" y="2898"/>
                    <a:pt x="1405" y="2898"/>
                  </a:cubicBezTo>
                  <a:cubicBezTo>
                    <a:pt x="1287" y="2898"/>
                    <a:pt x="1190" y="2801"/>
                    <a:pt x="1190" y="2681"/>
                  </a:cubicBezTo>
                  <a:lnTo>
                    <a:pt x="1190" y="2538"/>
                  </a:lnTo>
                  <a:cubicBezTo>
                    <a:pt x="1190" y="2511"/>
                    <a:pt x="1169" y="2489"/>
                    <a:pt x="1141" y="2489"/>
                  </a:cubicBezTo>
                  <a:cubicBezTo>
                    <a:pt x="1115" y="2489"/>
                    <a:pt x="1093" y="2510"/>
                    <a:pt x="1093" y="2538"/>
                  </a:cubicBezTo>
                  <a:lnTo>
                    <a:pt x="1093" y="2681"/>
                  </a:lnTo>
                  <a:cubicBezTo>
                    <a:pt x="1093" y="2853"/>
                    <a:pt x="1233" y="2993"/>
                    <a:pt x="1404" y="2993"/>
                  </a:cubicBezTo>
                  <a:cubicBezTo>
                    <a:pt x="1576" y="2993"/>
                    <a:pt x="1715" y="2853"/>
                    <a:pt x="1715" y="2681"/>
                  </a:cubicBezTo>
                  <a:lnTo>
                    <a:pt x="1715" y="2141"/>
                  </a:lnTo>
                  <a:lnTo>
                    <a:pt x="1780" y="2141"/>
                  </a:lnTo>
                  <a:lnTo>
                    <a:pt x="1780" y="2681"/>
                  </a:lnTo>
                  <a:cubicBezTo>
                    <a:pt x="1780" y="2889"/>
                    <a:pt x="1611" y="3057"/>
                    <a:pt x="1404" y="3057"/>
                  </a:cubicBezTo>
                  <a:cubicBezTo>
                    <a:pt x="1197" y="3057"/>
                    <a:pt x="1028" y="2889"/>
                    <a:pt x="1028" y="2681"/>
                  </a:cubicBezTo>
                  <a:lnTo>
                    <a:pt x="1028" y="2077"/>
                  </a:lnTo>
                  <a:cubicBezTo>
                    <a:pt x="1028" y="1905"/>
                    <a:pt x="888" y="1765"/>
                    <a:pt x="717" y="1765"/>
                  </a:cubicBezTo>
                  <a:cubicBezTo>
                    <a:pt x="545" y="1765"/>
                    <a:pt x="405" y="1905"/>
                    <a:pt x="405" y="2077"/>
                  </a:cubicBezTo>
                  <a:lnTo>
                    <a:pt x="405" y="2413"/>
                  </a:lnTo>
                  <a:cubicBezTo>
                    <a:pt x="394" y="2412"/>
                    <a:pt x="384" y="2412"/>
                    <a:pt x="372" y="2412"/>
                  </a:cubicBezTo>
                  <a:cubicBezTo>
                    <a:pt x="362" y="2412"/>
                    <a:pt x="351" y="2412"/>
                    <a:pt x="340" y="2413"/>
                  </a:cubicBezTo>
                  <a:lnTo>
                    <a:pt x="340" y="2077"/>
                  </a:lnTo>
                  <a:cubicBezTo>
                    <a:pt x="340" y="1869"/>
                    <a:pt x="509" y="1701"/>
                    <a:pt x="715" y="1701"/>
                  </a:cubicBezTo>
                  <a:cubicBezTo>
                    <a:pt x="922" y="1701"/>
                    <a:pt x="1091" y="1869"/>
                    <a:pt x="1091" y="2077"/>
                  </a:cubicBezTo>
                  <a:lnTo>
                    <a:pt x="1091" y="2312"/>
                  </a:lnTo>
                  <a:cubicBezTo>
                    <a:pt x="1091" y="2339"/>
                    <a:pt x="1112" y="2361"/>
                    <a:pt x="1140" y="2361"/>
                  </a:cubicBezTo>
                  <a:cubicBezTo>
                    <a:pt x="1167" y="2361"/>
                    <a:pt x="1189" y="2340"/>
                    <a:pt x="1189" y="2312"/>
                  </a:cubicBezTo>
                  <a:lnTo>
                    <a:pt x="1189" y="2077"/>
                  </a:lnTo>
                  <a:cubicBezTo>
                    <a:pt x="1189" y="1816"/>
                    <a:pt x="976" y="1604"/>
                    <a:pt x="716" y="1604"/>
                  </a:cubicBezTo>
                  <a:cubicBezTo>
                    <a:pt x="455" y="1604"/>
                    <a:pt x="243" y="1816"/>
                    <a:pt x="243" y="2077"/>
                  </a:cubicBezTo>
                  <a:lnTo>
                    <a:pt x="243" y="2434"/>
                  </a:lnTo>
                  <a:cubicBezTo>
                    <a:pt x="101" y="2486"/>
                    <a:pt x="1" y="2623"/>
                    <a:pt x="1" y="2783"/>
                  </a:cubicBezTo>
                  <a:cubicBezTo>
                    <a:pt x="1" y="2987"/>
                    <a:pt x="167" y="3153"/>
                    <a:pt x="371" y="3153"/>
                  </a:cubicBezTo>
                  <a:cubicBezTo>
                    <a:pt x="576" y="3153"/>
                    <a:pt x="741" y="2987"/>
                    <a:pt x="741" y="2783"/>
                  </a:cubicBezTo>
                  <a:cubicBezTo>
                    <a:pt x="741" y="2623"/>
                    <a:pt x="641" y="2486"/>
                    <a:pt x="499" y="2434"/>
                  </a:cubicBezTo>
                  <a:lnTo>
                    <a:pt x="499" y="2077"/>
                  </a:lnTo>
                  <a:cubicBezTo>
                    <a:pt x="499" y="1957"/>
                    <a:pt x="597" y="1861"/>
                    <a:pt x="715" y="1861"/>
                  </a:cubicBezTo>
                  <a:cubicBezTo>
                    <a:pt x="834" y="1861"/>
                    <a:pt x="932" y="1957"/>
                    <a:pt x="932" y="2077"/>
                  </a:cubicBezTo>
                  <a:lnTo>
                    <a:pt x="932" y="2681"/>
                  </a:lnTo>
                  <a:cubicBezTo>
                    <a:pt x="932" y="2942"/>
                    <a:pt x="1143" y="3155"/>
                    <a:pt x="1404" y="3155"/>
                  </a:cubicBezTo>
                  <a:cubicBezTo>
                    <a:pt x="1665" y="3155"/>
                    <a:pt x="1877" y="2942"/>
                    <a:pt x="1877" y="2681"/>
                  </a:cubicBezTo>
                  <a:lnTo>
                    <a:pt x="1877" y="2140"/>
                  </a:lnTo>
                  <a:cubicBezTo>
                    <a:pt x="1933" y="2130"/>
                    <a:pt x="1976" y="2082"/>
                    <a:pt x="1976" y="2021"/>
                  </a:cubicBezTo>
                  <a:lnTo>
                    <a:pt x="1976" y="1832"/>
                  </a:lnTo>
                  <a:cubicBezTo>
                    <a:pt x="2069" y="1803"/>
                    <a:pt x="2153" y="1760"/>
                    <a:pt x="2230" y="1701"/>
                  </a:cubicBezTo>
                  <a:cubicBezTo>
                    <a:pt x="2364" y="1599"/>
                    <a:pt x="2463" y="1452"/>
                    <a:pt x="2511" y="1291"/>
                  </a:cubicBezTo>
                  <a:cubicBezTo>
                    <a:pt x="2520" y="1259"/>
                    <a:pt x="2519" y="1226"/>
                    <a:pt x="2508" y="1196"/>
                  </a:cubicBezTo>
                  <a:lnTo>
                    <a:pt x="2644" y="393"/>
                  </a:lnTo>
                  <a:cubicBezTo>
                    <a:pt x="2657" y="305"/>
                    <a:pt x="2634" y="215"/>
                    <a:pt x="2577" y="147"/>
                  </a:cubicBezTo>
                  <a:cubicBezTo>
                    <a:pt x="2519" y="79"/>
                    <a:pt x="2435" y="39"/>
                    <a:pt x="2346" y="39"/>
                  </a:cubicBezTo>
                  <a:lnTo>
                    <a:pt x="2305" y="39"/>
                  </a:lnTo>
                  <a:cubicBezTo>
                    <a:pt x="2276" y="14"/>
                    <a:pt x="2238" y="0"/>
                    <a:pt x="2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24153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F9BE92-E539-4A83-AE7B-01185B012C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256758" y="26813"/>
            <a:ext cx="8474695" cy="708303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C9309BB-35BA-4CCA-A5EC-3A29E43ACFB5}"/>
              </a:ext>
            </a:extLst>
          </p:cNvPr>
          <p:cNvSpPr/>
          <p:nvPr/>
        </p:nvSpPr>
        <p:spPr>
          <a:xfrm>
            <a:off x="208364" y="1164415"/>
            <a:ext cx="5016599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85943CC4-EE65-43CD-80EF-FC0EEA192755}"/>
              </a:ext>
            </a:extLst>
          </p:cNvPr>
          <p:cNvSpPr txBox="1"/>
          <p:nvPr/>
        </p:nvSpPr>
        <p:spPr>
          <a:xfrm>
            <a:off x="208364" y="1586520"/>
            <a:ext cx="5016599" cy="8309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5" name="Group 16">
            <a:extLst>
              <a:ext uri="{FF2B5EF4-FFF2-40B4-BE49-F238E27FC236}">
                <a16:creationId xmlns:a16="http://schemas.microsoft.com/office/drawing/2014/main" id="{1C96D268-14F3-4B37-965C-5F110EDD00A4}"/>
              </a:ext>
            </a:extLst>
          </p:cNvPr>
          <p:cNvGrpSpPr/>
          <p:nvPr/>
        </p:nvGrpSpPr>
        <p:grpSpPr>
          <a:xfrm>
            <a:off x="5528517" y="1002612"/>
            <a:ext cx="3102650" cy="3365467"/>
            <a:chOff x="5528517" y="1002612"/>
            <a:chExt cx="3102650" cy="3365467"/>
          </a:xfrm>
        </p:grpSpPr>
        <p:grpSp>
          <p:nvGrpSpPr>
            <p:cNvPr id="6" name="Group 22">
              <a:extLst>
                <a:ext uri="{FF2B5EF4-FFF2-40B4-BE49-F238E27FC236}">
                  <a16:creationId xmlns:a16="http://schemas.microsoft.com/office/drawing/2014/main" id="{43F0519D-DD6C-4583-8C92-4FF6BF6F137D}"/>
                </a:ext>
              </a:extLst>
            </p:cNvPr>
            <p:cNvGrpSpPr/>
            <p:nvPr/>
          </p:nvGrpSpPr>
          <p:grpSpPr>
            <a:xfrm>
              <a:off x="5528517" y="1002612"/>
              <a:ext cx="3102650" cy="3365467"/>
              <a:chOff x="5528517" y="1002612"/>
              <a:chExt cx="3102650" cy="3365467"/>
            </a:xfrm>
          </p:grpSpPr>
          <p:sp>
            <p:nvSpPr>
              <p:cNvPr id="7" name="Rectangle 23">
                <a:extLst>
                  <a:ext uri="{FF2B5EF4-FFF2-40B4-BE49-F238E27FC236}">
                    <a16:creationId xmlns:a16="http://schemas.microsoft.com/office/drawing/2014/main" id="{82358056-5F8B-4B35-8CA8-71D92D1AA952}"/>
                  </a:ext>
                </a:extLst>
              </p:cNvPr>
              <p:cNvSpPr/>
              <p:nvPr/>
            </p:nvSpPr>
            <p:spPr>
              <a:xfrm rot="20560785">
                <a:off x="7047766" y="2155606"/>
                <a:ext cx="71341" cy="49560"/>
              </a:xfrm>
              <a:prstGeom prst="rect">
                <a:avLst/>
              </a:prstGeom>
              <a:solidFill>
                <a:srgbClr val="BFBFB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Rectangle 14">
                <a:extLst>
                  <a:ext uri="{FF2B5EF4-FFF2-40B4-BE49-F238E27FC236}">
                    <a16:creationId xmlns:a16="http://schemas.microsoft.com/office/drawing/2014/main" id="{A5DE39E9-5201-4E77-9A9D-A3F8F5A8D6D6}"/>
                  </a:ext>
                </a:extLst>
              </p:cNvPr>
              <p:cNvSpPr/>
              <p:nvPr/>
            </p:nvSpPr>
            <p:spPr>
              <a:xfrm rot="20621186">
                <a:off x="6872530" y="1406209"/>
                <a:ext cx="365787" cy="74939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69205"/>
                  <a:gd name="f7" fmla="val 756406"/>
                  <a:gd name="f8" fmla="val 292812"/>
                  <a:gd name="f9" fmla="val 4446"/>
                  <a:gd name="f10" fmla="val 327340"/>
                  <a:gd name="f11" fmla="val -21678"/>
                  <a:gd name="f12" fmla="val 380268"/>
                  <a:gd name="f13" fmla="val 74194"/>
                  <a:gd name="f14" fmla="val 367164"/>
                  <a:gd name="f15" fmla="val 113808"/>
                  <a:gd name="f16" fmla="val 42242"/>
                  <a:gd name="f17" fmla="val 254901"/>
                  <a:gd name="f18" fmla="val 124489"/>
                  <a:gd name="f19" fmla="val 576914"/>
                  <a:gd name="f20" fmla="val 153901"/>
                  <a:gd name="f21" fmla="val 51852"/>
                  <a:gd name="f22" fmla="val 747543"/>
                  <a:gd name="f23" fmla="val -10857"/>
                  <a:gd name="f24" fmla="val 591388"/>
                  <a:gd name="f25" fmla="val -87645"/>
                  <a:gd name="f26" fmla="val 176920"/>
                  <a:gd name="f27" fmla="+- 0 0 -90"/>
                  <a:gd name="f28" fmla="*/ f3 1 369205"/>
                  <a:gd name="f29" fmla="*/ f4 1 756406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369205"/>
                  <a:gd name="f38" fmla="*/ f34 1 756406"/>
                  <a:gd name="f39" fmla="*/ 4446 f34 1"/>
                  <a:gd name="f40" fmla="*/ 113808 f34 1"/>
                  <a:gd name="f41" fmla="*/ 756406 f34 1"/>
                  <a:gd name="f42" fmla="*/ 747543 f34 1"/>
                  <a:gd name="f43" fmla="*/ 292812 f35 1"/>
                  <a:gd name="f44" fmla="*/ 367164 f35 1"/>
                  <a:gd name="f45" fmla="*/ 153901 f35 1"/>
                  <a:gd name="f46" fmla="*/ 51852 f35 1"/>
                  <a:gd name="f47" fmla="+- f36 0 f1"/>
                  <a:gd name="f48" fmla="*/ f39 1 756406"/>
                  <a:gd name="f49" fmla="*/ f40 1 756406"/>
                  <a:gd name="f50" fmla="*/ f41 1 756406"/>
                  <a:gd name="f51" fmla="*/ f42 1 756406"/>
                  <a:gd name="f52" fmla="*/ f43 1 369205"/>
                  <a:gd name="f53" fmla="*/ f44 1 369205"/>
                  <a:gd name="f54" fmla="*/ f45 1 369205"/>
                  <a:gd name="f55" fmla="*/ f46 1 369205"/>
                  <a:gd name="f56" fmla="*/ f30 1 f37"/>
                  <a:gd name="f57" fmla="*/ f31 1 f37"/>
                  <a:gd name="f58" fmla="*/ f30 1 f38"/>
                  <a:gd name="f59" fmla="*/ f32 1 f38"/>
                  <a:gd name="f60" fmla="*/ f52 1 f37"/>
                  <a:gd name="f61" fmla="*/ f48 1 f38"/>
                  <a:gd name="f62" fmla="*/ f53 1 f37"/>
                  <a:gd name="f63" fmla="*/ f49 1 f38"/>
                  <a:gd name="f64" fmla="*/ f54 1 f37"/>
                  <a:gd name="f65" fmla="*/ f50 1 f38"/>
                  <a:gd name="f66" fmla="*/ f55 1 f37"/>
                  <a:gd name="f67" fmla="*/ f51 1 f38"/>
                  <a:gd name="f68" fmla="*/ f56 f28 1"/>
                  <a:gd name="f69" fmla="*/ f57 f28 1"/>
                  <a:gd name="f70" fmla="*/ f59 f29 1"/>
                  <a:gd name="f71" fmla="*/ f58 f29 1"/>
                  <a:gd name="f72" fmla="*/ f60 f28 1"/>
                  <a:gd name="f73" fmla="*/ f61 f29 1"/>
                  <a:gd name="f74" fmla="*/ f62 f28 1"/>
                  <a:gd name="f75" fmla="*/ f63 f29 1"/>
                  <a:gd name="f76" fmla="*/ f64 f28 1"/>
                  <a:gd name="f77" fmla="*/ f65 f29 1"/>
                  <a:gd name="f78" fmla="*/ f66 f28 1"/>
                  <a:gd name="f79" fmla="*/ f67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7">
                    <a:pos x="f72" y="f73"/>
                  </a:cxn>
                  <a:cxn ang="f47">
                    <a:pos x="f74" y="f75"/>
                  </a:cxn>
                  <a:cxn ang="f47">
                    <a:pos x="f76" y="f77"/>
                  </a:cxn>
                  <a:cxn ang="f47">
                    <a:pos x="f78" y="f79"/>
                  </a:cxn>
                  <a:cxn ang="f47">
                    <a:pos x="f72" y="f73"/>
                  </a:cxn>
                </a:cxnLst>
                <a:rect l="f68" t="f71" r="f69" b="f70"/>
                <a:pathLst>
                  <a:path w="369205" h="756406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7"/>
                    </a:cubicBezTo>
                    <a:lnTo>
                      <a:pt x="f21" y="f22"/>
                    </a:lnTo>
                    <a:cubicBezTo>
                      <a:pt x="f23" y="f24"/>
                      <a:pt x="f25" y="f26"/>
                      <a:pt x="f8" y="f9"/>
                    </a:cubicBezTo>
                    <a:close/>
                  </a:path>
                </a:pathLst>
              </a:custGeom>
              <a:solidFill>
                <a:srgbClr val="84ACB6"/>
              </a:solidFill>
              <a:ln w="25402" cap="flat">
                <a:solidFill>
                  <a:srgbClr val="588894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Rectangle 5">
                <a:extLst>
                  <a:ext uri="{FF2B5EF4-FFF2-40B4-BE49-F238E27FC236}">
                    <a16:creationId xmlns:a16="http://schemas.microsoft.com/office/drawing/2014/main" id="{2503E564-EE2D-4985-B5CF-91B569D99E57}"/>
                  </a:ext>
                </a:extLst>
              </p:cNvPr>
              <p:cNvSpPr/>
              <p:nvPr/>
            </p:nvSpPr>
            <p:spPr>
              <a:xfrm rot="419990">
                <a:off x="6719779" y="2545087"/>
                <a:ext cx="416573" cy="774003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420470"/>
                  <a:gd name="f4" fmla="val 781241"/>
                  <a:gd name="f5" fmla="val 61200"/>
                  <a:gd name="f6" fmla="val 599193"/>
                  <a:gd name="f7" fmla="val 62381"/>
                  <a:gd name="f8" fmla="val 599184"/>
                  <a:gd name="f9" fmla="val 66263"/>
                  <a:gd name="f10" fmla="val 669881"/>
                  <a:gd name="f11" fmla="val 62559"/>
                  <a:gd name="f12" fmla="val 698327"/>
                  <a:gd name="f13" fmla="val 91943"/>
                  <a:gd name="f14" fmla="val 722709"/>
                  <a:gd name="f15" fmla="val 148722"/>
                  <a:gd name="f16" fmla="val 735731"/>
                  <a:gd name="f17" fmla="val 292538"/>
                  <a:gd name="f18" fmla="val 656494"/>
                  <a:gd name="f19" fmla="val 404051"/>
                  <a:gd name="f20" fmla="val 626808"/>
                  <a:gd name="f21" fmla="val 682370"/>
                  <a:gd name="f22" fmla="val 342281"/>
                  <a:gd name="f23" fmla="val 713163"/>
                  <a:gd name="f24" fmla="val 148576"/>
                  <a:gd name="f25" fmla="val 802923"/>
                  <a:gd name="f26" fmla="val 64948"/>
                  <a:gd name="f27" fmla="val 776405"/>
                  <a:gd name="f28" fmla="val 4776"/>
                  <a:gd name="f29" fmla="val 751481"/>
                  <a:gd name="f30" fmla="val 4174"/>
                  <a:gd name="f31" fmla="val 676874"/>
                  <a:gd name="f32" fmla="val 754"/>
                  <a:gd name="f33" fmla="val 612000"/>
                  <a:gd name="f34" fmla="*/ f0 1 420470"/>
                  <a:gd name="f35" fmla="*/ f1 1 781241"/>
                  <a:gd name="f36" fmla="val f2"/>
                  <a:gd name="f37" fmla="val f3"/>
                  <a:gd name="f38" fmla="val f4"/>
                  <a:gd name="f39" fmla="+- f38 0 f36"/>
                  <a:gd name="f40" fmla="+- f37 0 f36"/>
                  <a:gd name="f41" fmla="*/ f40 1 420470"/>
                  <a:gd name="f42" fmla="*/ f39 1 781241"/>
                  <a:gd name="f43" fmla="*/ f36 1 f41"/>
                  <a:gd name="f44" fmla="*/ f37 1 f41"/>
                  <a:gd name="f45" fmla="*/ f36 1 f42"/>
                  <a:gd name="f46" fmla="*/ f38 1 f42"/>
                  <a:gd name="f47" fmla="*/ f43 f34 1"/>
                  <a:gd name="f48" fmla="*/ f44 f34 1"/>
                  <a:gd name="f49" fmla="*/ f46 f35 1"/>
                  <a:gd name="f50" fmla="*/ f45 f3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7" t="f50" r="f48" b="f49"/>
                <a:pathLst>
                  <a:path w="420470" h="781241">
                    <a:moveTo>
                      <a:pt x="f2" y="f2"/>
                    </a:moveTo>
                    <a:lnTo>
                      <a:pt x="f5" y="f2"/>
                    </a:lnTo>
                    <a:lnTo>
                      <a:pt x="f5" y="f6"/>
                    </a:lnTo>
                    <a:lnTo>
                      <a:pt x="f7" y="f8"/>
                    </a:lnTo>
                    <a:cubicBezTo>
                      <a:pt x="f9" y="f10"/>
                      <a:pt x="f11" y="f12"/>
                      <a:pt x="f13" y="f14"/>
                    </a:cubicBezTo>
                    <a:cubicBezTo>
                      <a:pt x="f15" y="f16"/>
                      <a:pt x="f17" y="f18"/>
                      <a:pt x="f19" y="f20"/>
                    </a:cubicBezTo>
                    <a:lnTo>
                      <a:pt x="f3" y="f21"/>
                    </a:lnTo>
                    <a:cubicBezTo>
                      <a:pt x="f22" y="f23"/>
                      <a:pt x="f24" y="f25"/>
                      <a:pt x="f26" y="f27"/>
                    </a:cubicBezTo>
                    <a:cubicBezTo>
                      <a:pt x="f28" y="f29"/>
                      <a:pt x="f30" y="f31"/>
                      <a:pt x="f32" y="f33"/>
                    </a:cubicBezTo>
                    <a:lnTo>
                      <a:pt x="f2" y="f33"/>
                    </a:lnTo>
                    <a:close/>
                  </a:path>
                </a:pathLst>
              </a:custGeom>
              <a:solidFill>
                <a:srgbClr val="BFBFBF"/>
              </a:solidFill>
              <a:ln w="25402" cap="flat">
                <a:solidFill>
                  <a:srgbClr val="A6A6A6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Rectangle 8">
                <a:extLst>
                  <a:ext uri="{FF2B5EF4-FFF2-40B4-BE49-F238E27FC236}">
                    <a16:creationId xmlns:a16="http://schemas.microsoft.com/office/drawing/2014/main" id="{7DD16395-1A5B-4029-AAFB-352AE247F7A9}"/>
                  </a:ext>
                </a:extLst>
              </p:cNvPr>
              <p:cNvSpPr/>
              <p:nvPr/>
            </p:nvSpPr>
            <p:spPr>
              <a:xfrm rot="419990">
                <a:off x="6899596" y="2591639"/>
                <a:ext cx="458187" cy="767949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462473"/>
                  <a:gd name="f4" fmla="val 775132"/>
                  <a:gd name="f5" fmla="val 401001"/>
                  <a:gd name="f6" fmla="val 462201"/>
                  <a:gd name="f7" fmla="val 462202"/>
                  <a:gd name="f8" fmla="val 601175"/>
                  <a:gd name="f9" fmla="val 601187"/>
                  <a:gd name="f10" fmla="val 604277"/>
                  <a:gd name="f11" fmla="val 612000"/>
                  <a:gd name="f12" fmla="val 461523"/>
                  <a:gd name="f13" fmla="val 456162"/>
                  <a:gd name="f14" fmla="val 675114"/>
                  <a:gd name="f15" fmla="val 453746"/>
                  <a:gd name="f16" fmla="val 748270"/>
                  <a:gd name="f17" fmla="val 392546"/>
                  <a:gd name="f18" fmla="val 770377"/>
                  <a:gd name="f19" fmla="val 292280"/>
                  <a:gd name="f20" fmla="val 799787"/>
                  <a:gd name="f21" fmla="val 77213"/>
                  <a:gd name="f22" fmla="val 684479"/>
                  <a:gd name="f23" fmla="val 651700"/>
                  <a:gd name="f24" fmla="val 20368"/>
                  <a:gd name="f25" fmla="val 598081"/>
                  <a:gd name="f26" fmla="val 130899"/>
                  <a:gd name="f27" fmla="val 631017"/>
                  <a:gd name="f28" fmla="val 313896"/>
                  <a:gd name="f29" fmla="val 720128"/>
                  <a:gd name="f30" fmla="val 370989"/>
                  <a:gd name="f31" fmla="val 709586"/>
                  <a:gd name="f32" fmla="val 401045"/>
                  <a:gd name="f33" fmla="val 687002"/>
                  <a:gd name="f34" fmla="val 394312"/>
                  <a:gd name="f35" fmla="val 666925"/>
                  <a:gd name="f36" fmla="val 400233"/>
                  <a:gd name="f37" fmla="val 598442"/>
                  <a:gd name="f38" fmla="val 598476"/>
                  <a:gd name="f39" fmla="*/ f0 1 462473"/>
                  <a:gd name="f40" fmla="*/ f1 1 775132"/>
                  <a:gd name="f41" fmla="val f2"/>
                  <a:gd name="f42" fmla="val f3"/>
                  <a:gd name="f43" fmla="val f4"/>
                  <a:gd name="f44" fmla="+- f43 0 f41"/>
                  <a:gd name="f45" fmla="+- f42 0 f41"/>
                  <a:gd name="f46" fmla="*/ f45 1 462473"/>
                  <a:gd name="f47" fmla="*/ f44 1 775132"/>
                  <a:gd name="f48" fmla="*/ f41 1 f46"/>
                  <a:gd name="f49" fmla="*/ f42 1 f46"/>
                  <a:gd name="f50" fmla="*/ f41 1 f47"/>
                  <a:gd name="f51" fmla="*/ f43 1 f47"/>
                  <a:gd name="f52" fmla="*/ f48 f39 1"/>
                  <a:gd name="f53" fmla="*/ f49 f39 1"/>
                  <a:gd name="f54" fmla="*/ f51 f40 1"/>
                  <a:gd name="f55" fmla="*/ f50 f4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52" t="f55" r="f53" b="f54"/>
                <a:pathLst>
                  <a:path w="462473" h="775132">
                    <a:moveTo>
                      <a:pt x="f5" y="f2"/>
                    </a:moveTo>
                    <a:lnTo>
                      <a:pt x="f6" y="f2"/>
                    </a:lnTo>
                    <a:lnTo>
                      <a:pt x="f7" y="f8"/>
                    </a:lnTo>
                    <a:lnTo>
                      <a:pt x="f3" y="f9"/>
                    </a:lnTo>
                    <a:lnTo>
                      <a:pt x="f7" y="f10"/>
                    </a:lnTo>
                    <a:lnTo>
                      <a:pt x="f6" y="f11"/>
                    </a:lnTo>
                    <a:lnTo>
                      <a:pt x="f12" y="f11"/>
                    </a:lnTo>
                    <a:cubicBezTo>
                      <a:pt x="f13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2" y="f23"/>
                    </a:cubicBezTo>
                    <a:lnTo>
                      <a:pt x="f24" y="f25"/>
                    </a:lnTo>
                    <a:cubicBezTo>
                      <a:pt x="f26" y="f27"/>
                      <a:pt x="f28" y="f29"/>
                      <a:pt x="f30" y="f31"/>
                    </a:cubicBezTo>
                    <a:cubicBezTo>
                      <a:pt x="f32" y="f33"/>
                      <a:pt x="f34" y="f35"/>
                      <a:pt x="f36" y="f37"/>
                    </a:cubicBezTo>
                    <a:lnTo>
                      <a:pt x="f5" y="f38"/>
                    </a:lnTo>
                    <a:close/>
                  </a:path>
                </a:pathLst>
              </a:custGeom>
              <a:solidFill>
                <a:srgbClr val="BFBFBF"/>
              </a:solidFill>
              <a:ln w="25402" cap="flat">
                <a:solidFill>
                  <a:srgbClr val="A6A6A6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Oval 16">
                <a:extLst>
                  <a:ext uri="{FF2B5EF4-FFF2-40B4-BE49-F238E27FC236}">
                    <a16:creationId xmlns:a16="http://schemas.microsoft.com/office/drawing/2014/main" id="{86F27AA7-63B7-40F4-9F3C-A1ED7DB681AB}"/>
                  </a:ext>
                </a:extLst>
              </p:cNvPr>
              <p:cNvSpPr/>
              <p:nvPr/>
            </p:nvSpPr>
            <p:spPr>
              <a:xfrm rot="13137246">
                <a:off x="6696343" y="3063971"/>
                <a:ext cx="215633" cy="164848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17656"/>
                  <a:gd name="f4" fmla="val 166388"/>
                  <a:gd name="f5" fmla="val 193289"/>
                  <a:gd name="f6" fmla="val 142021"/>
                  <a:gd name="f7" fmla="val 178234"/>
                  <a:gd name="f8" fmla="val 157076"/>
                  <a:gd name="f9" fmla="val 157435"/>
                  <a:gd name="f10" fmla="val 134462"/>
                  <a:gd name="f11" fmla="val 112031"/>
                  <a:gd name="f12" fmla="val 91674"/>
                  <a:gd name="f13" fmla="val 157511"/>
                  <a:gd name="f14" fmla="val 76905"/>
                  <a:gd name="f15" fmla="val 142878"/>
                  <a:gd name="f16" fmla="val 14686"/>
                  <a:gd name="f17" fmla="val 153039"/>
                  <a:gd name="f18" fmla="val 63111"/>
                  <a:gd name="f19" fmla="val 57209"/>
                  <a:gd name="f20" fmla="val 53768"/>
                  <a:gd name="f21" fmla="val 68633"/>
                  <a:gd name="f22" fmla="val 22251"/>
                  <a:gd name="f23" fmla="val 98949"/>
                  <a:gd name="f24" fmla="val 180409"/>
                  <a:gd name="f25" fmla="val 37247"/>
                  <a:gd name="f26" fmla="val 83194"/>
                  <a:gd name="f27" fmla="val 106167"/>
                  <a:gd name="f28" fmla="val 208344"/>
                  <a:gd name="f29" fmla="val 126966"/>
                  <a:gd name="f30" fmla="*/ f0 1 217656"/>
                  <a:gd name="f31" fmla="*/ f1 1 166388"/>
                  <a:gd name="f32" fmla="val f2"/>
                  <a:gd name="f33" fmla="val f3"/>
                  <a:gd name="f34" fmla="val f4"/>
                  <a:gd name="f35" fmla="+- f34 0 f32"/>
                  <a:gd name="f36" fmla="+- f33 0 f32"/>
                  <a:gd name="f37" fmla="*/ f36 1 217656"/>
                  <a:gd name="f38" fmla="*/ f35 1 166388"/>
                  <a:gd name="f39" fmla="*/ f32 1 f37"/>
                  <a:gd name="f40" fmla="*/ f33 1 f37"/>
                  <a:gd name="f41" fmla="*/ f32 1 f38"/>
                  <a:gd name="f42" fmla="*/ f34 1 f38"/>
                  <a:gd name="f43" fmla="*/ f39 f30 1"/>
                  <a:gd name="f44" fmla="*/ f40 f30 1"/>
                  <a:gd name="f45" fmla="*/ f42 f31 1"/>
                  <a:gd name="f46" fmla="*/ f41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43" t="f46" r="f44" b="f45"/>
                <a:pathLst>
                  <a:path w="217656" h="166388">
                    <a:moveTo>
                      <a:pt x="f5" y="f6"/>
                    </a:moveTo>
                    <a:cubicBezTo>
                      <a:pt x="f7" y="f8"/>
                      <a:pt x="f9" y="f4"/>
                      <a:pt x="f10" y="f4"/>
                    </a:cubicBezTo>
                    <a:cubicBezTo>
                      <a:pt x="f11" y="f4"/>
                      <a:pt x="f12" y="f13"/>
                      <a:pt x="f14" y="f15"/>
                    </a:cubicBezTo>
                    <a:lnTo>
                      <a:pt x="f16" y="f17"/>
                    </a:lnTo>
                    <a:lnTo>
                      <a:pt x="f2" y="f18"/>
                    </a:lnTo>
                    <a:lnTo>
                      <a:pt x="f19" y="f20"/>
                    </a:lnTo>
                    <a:cubicBezTo>
                      <a:pt x="f21" y="f22"/>
                      <a:pt x="f23" y="f2"/>
                      <a:pt x="f10" y="f2"/>
                    </a:cubicBezTo>
                    <a:cubicBezTo>
                      <a:pt x="f24" y="f2"/>
                      <a:pt x="f3" y="f25"/>
                      <a:pt x="f3" y="f26"/>
                    </a:cubicBezTo>
                    <a:cubicBezTo>
                      <a:pt x="f3" y="f27"/>
                      <a:pt x="f28" y="f29"/>
                      <a:pt x="f5" y="f6"/>
                    </a:cubicBezTo>
                    <a:close/>
                  </a:path>
                </a:pathLst>
              </a:custGeom>
              <a:solidFill>
                <a:srgbClr val="404040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2" name="Group 28">
                <a:extLst>
                  <a:ext uri="{FF2B5EF4-FFF2-40B4-BE49-F238E27FC236}">
                    <a16:creationId xmlns:a16="http://schemas.microsoft.com/office/drawing/2014/main" id="{D0033A19-DF9A-42B6-A2CE-5E4A749A1A9D}"/>
                  </a:ext>
                </a:extLst>
              </p:cNvPr>
              <p:cNvGrpSpPr/>
              <p:nvPr/>
            </p:nvGrpSpPr>
            <p:grpSpPr>
              <a:xfrm>
                <a:off x="6969090" y="2186687"/>
                <a:ext cx="338830" cy="338830"/>
                <a:chOff x="6969090" y="2186687"/>
                <a:chExt cx="338830" cy="338830"/>
              </a:xfrm>
            </p:grpSpPr>
            <p:sp>
              <p:nvSpPr>
                <p:cNvPr id="13" name="Oval 31">
                  <a:extLst>
                    <a:ext uri="{FF2B5EF4-FFF2-40B4-BE49-F238E27FC236}">
                      <a16:creationId xmlns:a16="http://schemas.microsoft.com/office/drawing/2014/main" id="{FE10E402-6523-4AD1-9FF7-05F8B4F4B417}"/>
                    </a:ext>
                  </a:extLst>
                </p:cNvPr>
                <p:cNvSpPr/>
                <p:nvPr/>
              </p:nvSpPr>
              <p:spPr>
                <a:xfrm>
                  <a:off x="6969090" y="2186687"/>
                  <a:ext cx="338830" cy="338830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404040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1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1" b="0" i="0" u="none" strike="noStrike" kern="0" cap="none" spc="0" baseline="0">
                    <a:solidFill>
                      <a:srgbClr val="FFFFFF"/>
                    </a:solidFill>
                    <a:uFillTx/>
                    <a:latin typeface="Arial"/>
                    <a:ea typeface="맑은 고딕" pitchFamily="34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Oval 32">
                  <a:extLst>
                    <a:ext uri="{FF2B5EF4-FFF2-40B4-BE49-F238E27FC236}">
                      <a16:creationId xmlns:a16="http://schemas.microsoft.com/office/drawing/2014/main" id="{6C793987-F942-478B-86A4-E5573CC18210}"/>
                    </a:ext>
                  </a:extLst>
                </p:cNvPr>
                <p:cNvSpPr/>
                <p:nvPr/>
              </p:nvSpPr>
              <p:spPr>
                <a:xfrm>
                  <a:off x="6985604" y="2219477"/>
                  <a:ext cx="293056" cy="293056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D9D9D9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1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1" b="0" i="0" u="none" strike="noStrike" kern="0" cap="none" spc="0" baseline="0">
                    <a:solidFill>
                      <a:srgbClr val="FFFFFF"/>
                    </a:solidFill>
                    <a:uFillTx/>
                    <a:latin typeface="Arial"/>
                    <a:ea typeface="맑은 고딕" pitchFamily="34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Oval 33">
                  <a:extLst>
                    <a:ext uri="{FF2B5EF4-FFF2-40B4-BE49-F238E27FC236}">
                      <a16:creationId xmlns:a16="http://schemas.microsoft.com/office/drawing/2014/main" id="{663E2B1C-2BD2-4150-9B41-7C2226E4CC8A}"/>
                    </a:ext>
                  </a:extLst>
                </p:cNvPr>
                <p:cNvSpPr/>
                <p:nvPr/>
              </p:nvSpPr>
              <p:spPr>
                <a:xfrm>
                  <a:off x="7023817" y="2277038"/>
                  <a:ext cx="205712" cy="205712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D9D9D9"/>
                </a:solidFill>
                <a:ln w="15873" cap="flat">
                  <a:solidFill>
                    <a:srgbClr val="404040"/>
                  </a:solidFill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1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1" b="0" i="0" u="none" strike="noStrike" kern="0" cap="none" spc="0" baseline="0">
                    <a:solidFill>
                      <a:srgbClr val="FFFFFF"/>
                    </a:solidFill>
                    <a:uFillTx/>
                    <a:latin typeface="Arial"/>
                    <a:ea typeface="맑은 고딕" pitchFamily="34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6" name="Block Arc 3">
                <a:extLst>
                  <a:ext uri="{FF2B5EF4-FFF2-40B4-BE49-F238E27FC236}">
                    <a16:creationId xmlns:a16="http://schemas.microsoft.com/office/drawing/2014/main" id="{6527F100-0347-4B57-BF1F-5E3C62F5DDFF}"/>
                  </a:ext>
                </a:extLst>
              </p:cNvPr>
              <p:cNvSpPr/>
              <p:nvPr/>
            </p:nvSpPr>
            <p:spPr>
              <a:xfrm>
                <a:off x="5528517" y="1002612"/>
                <a:ext cx="3102650" cy="33654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131677"/>
                  <a:gd name="f7" fmla="val 3396957"/>
                  <a:gd name="f8" fmla="val 2257049"/>
                  <a:gd name="f9" fmla="val 80"/>
                  <a:gd name="f10" fmla="val 2344740"/>
                  <a:gd name="f11" fmla="val -1118"/>
                  <a:gd name="f12" fmla="val 2433548"/>
                  <a:gd name="f13" fmla="val 11052"/>
                  <a:gd name="f14" fmla="val 2520537"/>
                  <a:gd name="f15" fmla="val 37550"/>
                  <a:gd name="f16" fmla="val 2868492"/>
                  <a:gd name="f17" fmla="val 143542"/>
                  <a:gd name="f18" fmla="val 3112815"/>
                  <a:gd name="f19" fmla="val 456088"/>
                  <a:gd name="f20" fmla="val 819339"/>
                  <a:gd name="f21" fmla="val 3129698"/>
                  <a:gd name="f22" fmla="val 820183"/>
                  <a:gd name="f23" fmla="val 3126703"/>
                  <a:gd name="f24" fmla="val 2076733"/>
                  <a:gd name="f25" fmla="val 1952337"/>
                  <a:gd name="f26" fmla="val 2241171"/>
                  <a:gd name="f27" fmla="val 1591027"/>
                  <a:gd name="f28" fmla="val 3358947"/>
                  <a:gd name="f29" fmla="val 1551904"/>
                  <a:gd name="f30" fmla="val 3415036"/>
                  <a:gd name="f31" fmla="val 1441284"/>
                  <a:gd name="f32" fmla="val 3406337"/>
                  <a:gd name="f33" fmla="val 1422101"/>
                  <a:gd name="f34" fmla="val 3350668"/>
                  <a:gd name="f35" fmla="val 991027"/>
                  <a:gd name="f36" fmla="val 2292914"/>
                  <a:gd name="f37" fmla="val 16834"/>
                  <a:gd name="f38" fmla="val 2045232"/>
                  <a:gd name="f39" fmla="val 877013"/>
                  <a:gd name="f40" fmla="val 2721"/>
                  <a:gd name="f41" fmla="val 876880"/>
                  <a:gd name="f42" fmla="val -4707"/>
                  <a:gd name="f43" fmla="val 408412"/>
                  <a:gd name="f44" fmla="val 363520"/>
                  <a:gd name="f45" fmla="val 18891"/>
                  <a:gd name="f46" fmla="val 832835"/>
                  <a:gd name="f47" fmla="val 698"/>
                  <a:gd name="f48" fmla="val 1303635"/>
                  <a:gd name="f49" fmla="val -17551"/>
                  <a:gd name="f50" fmla="val 1701937"/>
                  <a:gd name="f51" fmla="val 344636"/>
                  <a:gd name="f52" fmla="val 1728735"/>
                  <a:gd name="f53" fmla="val 814420"/>
                  <a:gd name="f54" fmla="val 1881130"/>
                  <a:gd name="f55" fmla="val 860273"/>
                  <a:gd name="f56" fmla="val 1982501"/>
                  <a:gd name="f57" fmla="val 1007933"/>
                  <a:gd name="f58" fmla="val 1967691"/>
                  <a:gd name="f59" fmla="val 1169414"/>
                  <a:gd name="f60" fmla="val 1970030"/>
                  <a:gd name="f61" fmla="val 1169701"/>
                  <a:gd name="f62" fmla="val 1908601"/>
                  <a:gd name="f63" fmla="val 1670000"/>
                  <a:gd name="f64" fmla="val 1813208"/>
                  <a:gd name="f65" fmla="val 1658287"/>
                  <a:gd name="f66" fmla="val 1874637"/>
                  <a:gd name="f67" fmla="val 1157988"/>
                  <a:gd name="f68" fmla="val 1875030"/>
                  <a:gd name="f69" fmla="val 1158036"/>
                  <a:gd name="f70" fmla="val 1885124"/>
                  <a:gd name="f71" fmla="val 1030311"/>
                  <a:gd name="f72" fmla="val 1795343"/>
                  <a:gd name="f73" fmla="val 915258"/>
                  <a:gd name="f74" fmla="val 1667467"/>
                  <a:gd name="f75" fmla="val 894447"/>
                  <a:gd name="f76" fmla="val 1538806"/>
                  <a:gd name="f77" fmla="val 873509"/>
                  <a:gd name="f78" fmla="val 1416530"/>
                  <a:gd name="f79" fmla="val 955289"/>
                  <a:gd name="f80" fmla="val 1386487"/>
                  <a:gd name="f81" fmla="val 1080881"/>
                  <a:gd name="f82" fmla="val 1331506"/>
                  <a:gd name="f83" fmla="val 1562990"/>
                  <a:gd name="f84" fmla="val 1236015"/>
                  <a:gd name="f85" fmla="val 1552100"/>
                  <a:gd name="f86" fmla="val 1293128"/>
                  <a:gd name="f87" fmla="val 1051290"/>
                  <a:gd name="f88" fmla="val 1297866"/>
                  <a:gd name="f89" fmla="val 1051831"/>
                  <a:gd name="f90" fmla="val 1334472"/>
                  <a:gd name="f91" fmla="val 910658"/>
                  <a:gd name="f92" fmla="val 1456620"/>
                  <a:gd name="f93" fmla="val 811282"/>
                  <a:gd name="f94" fmla="val 1597750"/>
                  <a:gd name="f95" fmla="val 799994"/>
                  <a:gd name="f96" fmla="val 1565966"/>
                  <a:gd name="f97" fmla="val 410188"/>
                  <a:gd name="f98" fmla="val 1231642"/>
                  <a:gd name="f99" fmla="val 113032"/>
                  <a:gd name="f100" fmla="val 837781"/>
                  <a:gd name="f101" fmla="val 128299"/>
                  <a:gd name="f102" fmla="val 435153"/>
                  <a:gd name="f103" fmla="val 143906"/>
                  <a:gd name="f104" fmla="val 119829"/>
                  <a:gd name="f105" fmla="val 480205"/>
                  <a:gd name="f106" fmla="val 130146"/>
                  <a:gd name="f107" fmla="val 883003"/>
                  <a:gd name="f108" fmla="val 126314"/>
                  <a:gd name="f109" fmla="val 883101"/>
                  <a:gd name="f110" fmla="val 179756"/>
                  <a:gd name="f111" fmla="val 2111457"/>
                  <a:gd name="f112" fmla="val 1209498"/>
                  <a:gd name="f113" fmla="val 2287502"/>
                  <a:gd name="f114" fmla="val 1483472"/>
                  <a:gd name="f115" fmla="val 3239643"/>
                  <a:gd name="f116" fmla="val 1510118"/>
                  <a:gd name="f117" fmla="val 3271436"/>
                  <a:gd name="f118" fmla="val 1512215"/>
                  <a:gd name="f119" fmla="val 3271490"/>
                  <a:gd name="f120" fmla="val 1535793"/>
                  <a:gd name="f121" fmla="val 3248051"/>
                  <a:gd name="f122" fmla="val 1861880"/>
                  <a:gd name="f123" fmla="val 2158993"/>
                  <a:gd name="f124" fmla="val 2985150"/>
                  <a:gd name="f125" fmla="val 2038931"/>
                  <a:gd name="f126" fmla="val 3004583"/>
                  <a:gd name="f127" fmla="val 825938"/>
                  <a:gd name="f128" fmla="val 3004153"/>
                  <a:gd name="f129" fmla="val 825960"/>
                  <a:gd name="f130" fmla="val 2988078"/>
                  <a:gd name="f131" fmla="val 516390"/>
                  <a:gd name="f132" fmla="val 2777744"/>
                  <a:gd name="f133" fmla="val 236161"/>
                  <a:gd name="f134" fmla="val 2483327"/>
                  <a:gd name="f135" fmla="val 159704"/>
                  <a:gd name="f136" fmla="val 2188910"/>
                  <a:gd name="f137" fmla="val 83247"/>
                  <a:gd name="f138" fmla="val 1882012"/>
                  <a:gd name="f139" fmla="val 146998"/>
                  <a:gd name="f140" fmla="val 1642689"/>
                  <a:gd name="f141" fmla="val 459276"/>
                  <a:gd name="f142" fmla="val 1612894"/>
                  <a:gd name="f143" fmla="val 423308"/>
                  <a:gd name="f144" fmla="val 1606887"/>
                  <a:gd name="f145" fmla="val 416259"/>
                  <a:gd name="f146" fmla="val 1568131"/>
                  <a:gd name="f147" fmla="val 348932"/>
                  <a:gd name="f148" fmla="val 1731759"/>
                  <a:gd name="f149" fmla="val 130647"/>
                  <a:gd name="f150" fmla="val 1993976"/>
                  <a:gd name="f151" fmla="val 3673"/>
                  <a:gd name="f152" fmla="+- 0 0 -90"/>
                  <a:gd name="f153" fmla="*/ f3 1 3131677"/>
                  <a:gd name="f154" fmla="*/ f4 1 3396957"/>
                  <a:gd name="f155" fmla="val f5"/>
                  <a:gd name="f156" fmla="val f6"/>
                  <a:gd name="f157" fmla="val f7"/>
                  <a:gd name="f158" fmla="*/ f152 f0 1"/>
                  <a:gd name="f159" fmla="+- f157 0 f155"/>
                  <a:gd name="f160" fmla="+- f156 0 f155"/>
                  <a:gd name="f161" fmla="*/ f158 1 f2"/>
                  <a:gd name="f162" fmla="*/ f160 1 3131677"/>
                  <a:gd name="f163" fmla="*/ f159 1 3396957"/>
                  <a:gd name="f164" fmla="*/ 2257049 f160 1"/>
                  <a:gd name="f165" fmla="*/ 80 f159 1"/>
                  <a:gd name="f166" fmla="*/ 2520537 f160 1"/>
                  <a:gd name="f167" fmla="*/ 37550 f159 1"/>
                  <a:gd name="f168" fmla="*/ 3131677 f160 1"/>
                  <a:gd name="f169" fmla="*/ 819339 f159 1"/>
                  <a:gd name="f170" fmla="*/ 3129698 f160 1"/>
                  <a:gd name="f171" fmla="*/ 820183 f159 1"/>
                  <a:gd name="f172" fmla="*/ 1591027 f160 1"/>
                  <a:gd name="f173" fmla="*/ 3358947 f159 1"/>
                  <a:gd name="f174" fmla="*/ 1422101 f160 1"/>
                  <a:gd name="f175" fmla="*/ 3350668 f159 1"/>
                  <a:gd name="f176" fmla="*/ 0 f160 1"/>
                  <a:gd name="f177" fmla="*/ 877013 f159 1"/>
                  <a:gd name="f178" fmla="*/ 2721 f160 1"/>
                  <a:gd name="f179" fmla="*/ 876880 f159 1"/>
                  <a:gd name="f180" fmla="*/ 832835 f160 1"/>
                  <a:gd name="f181" fmla="*/ 698 f159 1"/>
                  <a:gd name="f182" fmla="*/ 1728735 f160 1"/>
                  <a:gd name="f183" fmla="*/ 814420 f159 1"/>
                  <a:gd name="f184" fmla="*/ 1967691 f160 1"/>
                  <a:gd name="f185" fmla="*/ 1169414 f159 1"/>
                  <a:gd name="f186" fmla="*/ 1970030 f160 1"/>
                  <a:gd name="f187" fmla="*/ 1169701 f159 1"/>
                  <a:gd name="f188" fmla="*/ 1908601 f160 1"/>
                  <a:gd name="f189" fmla="*/ 1670000 f159 1"/>
                  <a:gd name="f190" fmla="*/ 1813208 f160 1"/>
                  <a:gd name="f191" fmla="*/ 1658287 f159 1"/>
                  <a:gd name="f192" fmla="*/ 1874637 f160 1"/>
                  <a:gd name="f193" fmla="*/ 1157988 f159 1"/>
                  <a:gd name="f194" fmla="*/ 1875030 f160 1"/>
                  <a:gd name="f195" fmla="*/ 1158036 f159 1"/>
                  <a:gd name="f196" fmla="*/ 1667467 f160 1"/>
                  <a:gd name="f197" fmla="*/ 894447 f159 1"/>
                  <a:gd name="f198" fmla="*/ 1386487 f160 1"/>
                  <a:gd name="f199" fmla="*/ 1080881 f159 1"/>
                  <a:gd name="f200" fmla="*/ 1331506 f160 1"/>
                  <a:gd name="f201" fmla="*/ 1562990 f159 1"/>
                  <a:gd name="f202" fmla="*/ 1236015 f160 1"/>
                  <a:gd name="f203" fmla="*/ 1552100 f159 1"/>
                  <a:gd name="f204" fmla="*/ 1293128 f160 1"/>
                  <a:gd name="f205" fmla="*/ 1051290 f159 1"/>
                  <a:gd name="f206" fmla="*/ 1297866 f160 1"/>
                  <a:gd name="f207" fmla="*/ 1051831 f159 1"/>
                  <a:gd name="f208" fmla="*/ 1597750 f160 1"/>
                  <a:gd name="f209" fmla="*/ 799994 f159 1"/>
                  <a:gd name="f210" fmla="*/ 837781 f160 1"/>
                  <a:gd name="f211" fmla="*/ 128299 f159 1"/>
                  <a:gd name="f212" fmla="*/ 130146 f160 1"/>
                  <a:gd name="f213" fmla="*/ 883003 f159 1"/>
                  <a:gd name="f214" fmla="*/ 126314 f160 1"/>
                  <a:gd name="f215" fmla="*/ 883101 f159 1"/>
                  <a:gd name="f216" fmla="*/ 1483472 f160 1"/>
                  <a:gd name="f217" fmla="*/ 3239643 f159 1"/>
                  <a:gd name="f218" fmla="*/ 1535793 f160 1"/>
                  <a:gd name="f219" fmla="*/ 3248051 f159 1"/>
                  <a:gd name="f220" fmla="*/ 3004583 f160 1"/>
                  <a:gd name="f221" fmla="*/ 825938 f159 1"/>
                  <a:gd name="f222" fmla="*/ 3004153 f160 1"/>
                  <a:gd name="f223" fmla="*/ 825960 f159 1"/>
                  <a:gd name="f224" fmla="*/ 2483327 f160 1"/>
                  <a:gd name="f225" fmla="*/ 159704 f159 1"/>
                  <a:gd name="f226" fmla="*/ 1568131 f160 1"/>
                  <a:gd name="f227" fmla="*/ 348932 f159 1"/>
                  <a:gd name="f228" fmla="*/ 1642689 f160 1"/>
                  <a:gd name="f229" fmla="*/ 459276 f159 1"/>
                  <a:gd name="f230" fmla="+- f161 0 f1"/>
                  <a:gd name="f231" fmla="*/ f164 1 3131677"/>
                  <a:gd name="f232" fmla="*/ f165 1 3396957"/>
                  <a:gd name="f233" fmla="*/ f166 1 3131677"/>
                  <a:gd name="f234" fmla="*/ f167 1 3396957"/>
                  <a:gd name="f235" fmla="*/ f168 1 3131677"/>
                  <a:gd name="f236" fmla="*/ f169 1 3396957"/>
                  <a:gd name="f237" fmla="*/ f170 1 3131677"/>
                  <a:gd name="f238" fmla="*/ f171 1 3396957"/>
                  <a:gd name="f239" fmla="*/ f172 1 3131677"/>
                  <a:gd name="f240" fmla="*/ f173 1 3396957"/>
                  <a:gd name="f241" fmla="*/ f174 1 3131677"/>
                  <a:gd name="f242" fmla="*/ f175 1 3396957"/>
                  <a:gd name="f243" fmla="*/ f176 1 3131677"/>
                  <a:gd name="f244" fmla="*/ f177 1 3396957"/>
                  <a:gd name="f245" fmla="*/ f178 1 3131677"/>
                  <a:gd name="f246" fmla="*/ f179 1 3396957"/>
                  <a:gd name="f247" fmla="*/ f180 1 3131677"/>
                  <a:gd name="f248" fmla="*/ f181 1 3396957"/>
                  <a:gd name="f249" fmla="*/ f182 1 3131677"/>
                  <a:gd name="f250" fmla="*/ f183 1 3396957"/>
                  <a:gd name="f251" fmla="*/ f184 1 3131677"/>
                  <a:gd name="f252" fmla="*/ f185 1 3396957"/>
                  <a:gd name="f253" fmla="*/ f186 1 3131677"/>
                  <a:gd name="f254" fmla="*/ f187 1 3396957"/>
                  <a:gd name="f255" fmla="*/ f188 1 3131677"/>
                  <a:gd name="f256" fmla="*/ f189 1 3396957"/>
                  <a:gd name="f257" fmla="*/ f190 1 3131677"/>
                  <a:gd name="f258" fmla="*/ f191 1 3396957"/>
                  <a:gd name="f259" fmla="*/ f192 1 3131677"/>
                  <a:gd name="f260" fmla="*/ f193 1 3396957"/>
                  <a:gd name="f261" fmla="*/ f194 1 3131677"/>
                  <a:gd name="f262" fmla="*/ f195 1 3396957"/>
                  <a:gd name="f263" fmla="*/ f196 1 3131677"/>
                  <a:gd name="f264" fmla="*/ f197 1 3396957"/>
                  <a:gd name="f265" fmla="*/ f198 1 3131677"/>
                  <a:gd name="f266" fmla="*/ f199 1 3396957"/>
                  <a:gd name="f267" fmla="*/ f200 1 3131677"/>
                  <a:gd name="f268" fmla="*/ f201 1 3396957"/>
                  <a:gd name="f269" fmla="*/ f202 1 3131677"/>
                  <a:gd name="f270" fmla="*/ f203 1 3396957"/>
                  <a:gd name="f271" fmla="*/ f204 1 3131677"/>
                  <a:gd name="f272" fmla="*/ f205 1 3396957"/>
                  <a:gd name="f273" fmla="*/ f206 1 3131677"/>
                  <a:gd name="f274" fmla="*/ f207 1 3396957"/>
                  <a:gd name="f275" fmla="*/ f208 1 3131677"/>
                  <a:gd name="f276" fmla="*/ f209 1 3396957"/>
                  <a:gd name="f277" fmla="*/ f210 1 3131677"/>
                  <a:gd name="f278" fmla="*/ f211 1 3396957"/>
                  <a:gd name="f279" fmla="*/ f212 1 3131677"/>
                  <a:gd name="f280" fmla="*/ f213 1 3396957"/>
                  <a:gd name="f281" fmla="*/ f214 1 3131677"/>
                  <a:gd name="f282" fmla="*/ f215 1 3396957"/>
                  <a:gd name="f283" fmla="*/ f216 1 3131677"/>
                  <a:gd name="f284" fmla="*/ f217 1 3396957"/>
                  <a:gd name="f285" fmla="*/ f218 1 3131677"/>
                  <a:gd name="f286" fmla="*/ f219 1 3396957"/>
                  <a:gd name="f287" fmla="*/ f220 1 3131677"/>
                  <a:gd name="f288" fmla="*/ f221 1 3396957"/>
                  <a:gd name="f289" fmla="*/ f222 1 3131677"/>
                  <a:gd name="f290" fmla="*/ f223 1 3396957"/>
                  <a:gd name="f291" fmla="*/ f224 1 3131677"/>
                  <a:gd name="f292" fmla="*/ f225 1 3396957"/>
                  <a:gd name="f293" fmla="*/ f226 1 3131677"/>
                  <a:gd name="f294" fmla="*/ f227 1 3396957"/>
                  <a:gd name="f295" fmla="*/ f228 1 3131677"/>
                  <a:gd name="f296" fmla="*/ f229 1 3396957"/>
                  <a:gd name="f297" fmla="*/ f155 1 f162"/>
                  <a:gd name="f298" fmla="*/ f156 1 f162"/>
                  <a:gd name="f299" fmla="*/ f155 1 f163"/>
                  <a:gd name="f300" fmla="*/ f157 1 f163"/>
                  <a:gd name="f301" fmla="*/ f231 1 f162"/>
                  <a:gd name="f302" fmla="*/ f232 1 f163"/>
                  <a:gd name="f303" fmla="*/ f233 1 f162"/>
                  <a:gd name="f304" fmla="*/ f234 1 f163"/>
                  <a:gd name="f305" fmla="*/ f235 1 f162"/>
                  <a:gd name="f306" fmla="*/ f236 1 f163"/>
                  <a:gd name="f307" fmla="*/ f237 1 f162"/>
                  <a:gd name="f308" fmla="*/ f238 1 f163"/>
                  <a:gd name="f309" fmla="*/ f239 1 f162"/>
                  <a:gd name="f310" fmla="*/ f240 1 f163"/>
                  <a:gd name="f311" fmla="*/ f241 1 f162"/>
                  <a:gd name="f312" fmla="*/ f242 1 f163"/>
                  <a:gd name="f313" fmla="*/ f243 1 f162"/>
                  <a:gd name="f314" fmla="*/ f244 1 f163"/>
                  <a:gd name="f315" fmla="*/ f245 1 f162"/>
                  <a:gd name="f316" fmla="*/ f246 1 f163"/>
                  <a:gd name="f317" fmla="*/ f247 1 f162"/>
                  <a:gd name="f318" fmla="*/ f248 1 f163"/>
                  <a:gd name="f319" fmla="*/ f249 1 f162"/>
                  <a:gd name="f320" fmla="*/ f250 1 f163"/>
                  <a:gd name="f321" fmla="*/ f251 1 f162"/>
                  <a:gd name="f322" fmla="*/ f252 1 f163"/>
                  <a:gd name="f323" fmla="*/ f253 1 f162"/>
                  <a:gd name="f324" fmla="*/ f254 1 f163"/>
                  <a:gd name="f325" fmla="*/ f255 1 f162"/>
                  <a:gd name="f326" fmla="*/ f256 1 f163"/>
                  <a:gd name="f327" fmla="*/ f257 1 f162"/>
                  <a:gd name="f328" fmla="*/ f258 1 f163"/>
                  <a:gd name="f329" fmla="*/ f259 1 f162"/>
                  <a:gd name="f330" fmla="*/ f260 1 f163"/>
                  <a:gd name="f331" fmla="*/ f261 1 f162"/>
                  <a:gd name="f332" fmla="*/ f262 1 f163"/>
                  <a:gd name="f333" fmla="*/ f263 1 f162"/>
                  <a:gd name="f334" fmla="*/ f264 1 f163"/>
                  <a:gd name="f335" fmla="*/ f265 1 f162"/>
                  <a:gd name="f336" fmla="*/ f266 1 f163"/>
                  <a:gd name="f337" fmla="*/ f267 1 f162"/>
                  <a:gd name="f338" fmla="*/ f268 1 f163"/>
                  <a:gd name="f339" fmla="*/ f269 1 f162"/>
                  <a:gd name="f340" fmla="*/ f270 1 f163"/>
                  <a:gd name="f341" fmla="*/ f271 1 f162"/>
                  <a:gd name="f342" fmla="*/ f272 1 f163"/>
                  <a:gd name="f343" fmla="*/ f273 1 f162"/>
                  <a:gd name="f344" fmla="*/ f274 1 f163"/>
                  <a:gd name="f345" fmla="*/ f275 1 f162"/>
                  <a:gd name="f346" fmla="*/ f276 1 f163"/>
                  <a:gd name="f347" fmla="*/ f277 1 f162"/>
                  <a:gd name="f348" fmla="*/ f278 1 f163"/>
                  <a:gd name="f349" fmla="*/ f279 1 f162"/>
                  <a:gd name="f350" fmla="*/ f280 1 f163"/>
                  <a:gd name="f351" fmla="*/ f281 1 f162"/>
                  <a:gd name="f352" fmla="*/ f282 1 f163"/>
                  <a:gd name="f353" fmla="*/ f283 1 f162"/>
                  <a:gd name="f354" fmla="*/ f284 1 f163"/>
                  <a:gd name="f355" fmla="*/ f285 1 f162"/>
                  <a:gd name="f356" fmla="*/ f286 1 f163"/>
                  <a:gd name="f357" fmla="*/ f287 1 f162"/>
                  <a:gd name="f358" fmla="*/ f288 1 f163"/>
                  <a:gd name="f359" fmla="*/ f289 1 f162"/>
                  <a:gd name="f360" fmla="*/ f290 1 f163"/>
                  <a:gd name="f361" fmla="*/ f291 1 f162"/>
                  <a:gd name="f362" fmla="*/ f292 1 f163"/>
                  <a:gd name="f363" fmla="*/ f295 1 f162"/>
                  <a:gd name="f364" fmla="*/ f296 1 f163"/>
                  <a:gd name="f365" fmla="*/ f293 1 f162"/>
                  <a:gd name="f366" fmla="*/ f294 1 f163"/>
                  <a:gd name="f367" fmla="*/ f297 f153 1"/>
                  <a:gd name="f368" fmla="*/ f298 f153 1"/>
                  <a:gd name="f369" fmla="*/ f300 f154 1"/>
                  <a:gd name="f370" fmla="*/ f299 f154 1"/>
                  <a:gd name="f371" fmla="*/ f301 f153 1"/>
                  <a:gd name="f372" fmla="*/ f302 f154 1"/>
                  <a:gd name="f373" fmla="*/ f303 f153 1"/>
                  <a:gd name="f374" fmla="*/ f304 f154 1"/>
                  <a:gd name="f375" fmla="*/ f305 f153 1"/>
                  <a:gd name="f376" fmla="*/ f306 f154 1"/>
                  <a:gd name="f377" fmla="*/ f307 f153 1"/>
                  <a:gd name="f378" fmla="*/ f308 f154 1"/>
                  <a:gd name="f379" fmla="*/ f309 f153 1"/>
                  <a:gd name="f380" fmla="*/ f310 f154 1"/>
                  <a:gd name="f381" fmla="*/ f311 f153 1"/>
                  <a:gd name="f382" fmla="*/ f312 f154 1"/>
                  <a:gd name="f383" fmla="*/ f313 f153 1"/>
                  <a:gd name="f384" fmla="*/ f314 f154 1"/>
                  <a:gd name="f385" fmla="*/ f315 f153 1"/>
                  <a:gd name="f386" fmla="*/ f316 f154 1"/>
                  <a:gd name="f387" fmla="*/ f317 f153 1"/>
                  <a:gd name="f388" fmla="*/ f318 f154 1"/>
                  <a:gd name="f389" fmla="*/ f319 f153 1"/>
                  <a:gd name="f390" fmla="*/ f320 f154 1"/>
                  <a:gd name="f391" fmla="*/ f321 f153 1"/>
                  <a:gd name="f392" fmla="*/ f322 f154 1"/>
                  <a:gd name="f393" fmla="*/ f323 f153 1"/>
                  <a:gd name="f394" fmla="*/ f324 f154 1"/>
                  <a:gd name="f395" fmla="*/ f325 f153 1"/>
                  <a:gd name="f396" fmla="*/ f326 f154 1"/>
                  <a:gd name="f397" fmla="*/ f327 f153 1"/>
                  <a:gd name="f398" fmla="*/ f328 f154 1"/>
                  <a:gd name="f399" fmla="*/ f329 f153 1"/>
                  <a:gd name="f400" fmla="*/ f330 f154 1"/>
                  <a:gd name="f401" fmla="*/ f331 f153 1"/>
                  <a:gd name="f402" fmla="*/ f332 f154 1"/>
                  <a:gd name="f403" fmla="*/ f333 f153 1"/>
                  <a:gd name="f404" fmla="*/ f334 f154 1"/>
                  <a:gd name="f405" fmla="*/ f335 f153 1"/>
                  <a:gd name="f406" fmla="*/ f336 f154 1"/>
                  <a:gd name="f407" fmla="*/ f337 f153 1"/>
                  <a:gd name="f408" fmla="*/ f338 f154 1"/>
                  <a:gd name="f409" fmla="*/ f339 f153 1"/>
                  <a:gd name="f410" fmla="*/ f340 f154 1"/>
                  <a:gd name="f411" fmla="*/ f341 f153 1"/>
                  <a:gd name="f412" fmla="*/ f342 f154 1"/>
                  <a:gd name="f413" fmla="*/ f343 f153 1"/>
                  <a:gd name="f414" fmla="*/ f344 f154 1"/>
                  <a:gd name="f415" fmla="*/ f345 f153 1"/>
                  <a:gd name="f416" fmla="*/ f346 f154 1"/>
                  <a:gd name="f417" fmla="*/ f347 f153 1"/>
                  <a:gd name="f418" fmla="*/ f348 f154 1"/>
                  <a:gd name="f419" fmla="*/ f349 f153 1"/>
                  <a:gd name="f420" fmla="*/ f350 f154 1"/>
                  <a:gd name="f421" fmla="*/ f351 f153 1"/>
                  <a:gd name="f422" fmla="*/ f352 f154 1"/>
                  <a:gd name="f423" fmla="*/ f353 f153 1"/>
                  <a:gd name="f424" fmla="*/ f354 f154 1"/>
                  <a:gd name="f425" fmla="*/ f355 f153 1"/>
                  <a:gd name="f426" fmla="*/ f356 f154 1"/>
                  <a:gd name="f427" fmla="*/ f357 f153 1"/>
                  <a:gd name="f428" fmla="*/ f358 f154 1"/>
                  <a:gd name="f429" fmla="*/ f359 f153 1"/>
                  <a:gd name="f430" fmla="*/ f360 f154 1"/>
                  <a:gd name="f431" fmla="*/ f361 f153 1"/>
                  <a:gd name="f432" fmla="*/ f362 f154 1"/>
                  <a:gd name="f433" fmla="*/ f363 f153 1"/>
                  <a:gd name="f434" fmla="*/ f364 f154 1"/>
                  <a:gd name="f435" fmla="*/ f365 f153 1"/>
                  <a:gd name="f436" fmla="*/ f366 f15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30">
                    <a:pos x="f371" y="f372"/>
                  </a:cxn>
                  <a:cxn ang="f230">
                    <a:pos x="f373" y="f374"/>
                  </a:cxn>
                  <a:cxn ang="f230">
                    <a:pos x="f375" y="f376"/>
                  </a:cxn>
                  <a:cxn ang="f230">
                    <a:pos x="f377" y="f378"/>
                  </a:cxn>
                  <a:cxn ang="f230">
                    <a:pos x="f379" y="f380"/>
                  </a:cxn>
                  <a:cxn ang="f230">
                    <a:pos x="f381" y="f382"/>
                  </a:cxn>
                  <a:cxn ang="f230">
                    <a:pos x="f383" y="f384"/>
                  </a:cxn>
                  <a:cxn ang="f230">
                    <a:pos x="f385" y="f386"/>
                  </a:cxn>
                  <a:cxn ang="f230">
                    <a:pos x="f387" y="f388"/>
                  </a:cxn>
                  <a:cxn ang="f230">
                    <a:pos x="f389" y="f390"/>
                  </a:cxn>
                  <a:cxn ang="f230">
                    <a:pos x="f391" y="f392"/>
                  </a:cxn>
                  <a:cxn ang="f230">
                    <a:pos x="f393" y="f394"/>
                  </a:cxn>
                  <a:cxn ang="f230">
                    <a:pos x="f395" y="f396"/>
                  </a:cxn>
                  <a:cxn ang="f230">
                    <a:pos x="f397" y="f398"/>
                  </a:cxn>
                  <a:cxn ang="f230">
                    <a:pos x="f399" y="f400"/>
                  </a:cxn>
                  <a:cxn ang="f230">
                    <a:pos x="f401" y="f402"/>
                  </a:cxn>
                  <a:cxn ang="f230">
                    <a:pos x="f403" y="f404"/>
                  </a:cxn>
                  <a:cxn ang="f230">
                    <a:pos x="f405" y="f406"/>
                  </a:cxn>
                  <a:cxn ang="f230">
                    <a:pos x="f407" y="f408"/>
                  </a:cxn>
                  <a:cxn ang="f230">
                    <a:pos x="f409" y="f410"/>
                  </a:cxn>
                  <a:cxn ang="f230">
                    <a:pos x="f411" y="f412"/>
                  </a:cxn>
                  <a:cxn ang="f230">
                    <a:pos x="f413" y="f414"/>
                  </a:cxn>
                  <a:cxn ang="f230">
                    <a:pos x="f415" y="f416"/>
                  </a:cxn>
                  <a:cxn ang="f230">
                    <a:pos x="f417" y="f418"/>
                  </a:cxn>
                  <a:cxn ang="f230">
                    <a:pos x="f419" y="f420"/>
                  </a:cxn>
                  <a:cxn ang="f230">
                    <a:pos x="f421" y="f422"/>
                  </a:cxn>
                  <a:cxn ang="f230">
                    <a:pos x="f423" y="f424"/>
                  </a:cxn>
                  <a:cxn ang="f230">
                    <a:pos x="f425" y="f426"/>
                  </a:cxn>
                  <a:cxn ang="f230">
                    <a:pos x="f427" y="f428"/>
                  </a:cxn>
                  <a:cxn ang="f230">
                    <a:pos x="f429" y="f430"/>
                  </a:cxn>
                  <a:cxn ang="f230">
                    <a:pos x="f431" y="f432"/>
                  </a:cxn>
                  <a:cxn ang="f230">
                    <a:pos x="f433" y="f434"/>
                  </a:cxn>
                  <a:cxn ang="f230">
                    <a:pos x="f435" y="f436"/>
                  </a:cxn>
                  <a:cxn ang="f230">
                    <a:pos x="f371" y="f372"/>
                  </a:cxn>
                </a:cxnLst>
                <a:rect l="f367" t="f370" r="f368" b="f369"/>
                <a:pathLst>
                  <a:path w="3131677" h="3396957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6" y="f20"/>
                    </a:cubicBezTo>
                    <a:lnTo>
                      <a:pt x="f21" y="f22"/>
                    </a:lnTo>
                    <a:cubicBezTo>
                      <a:pt x="f23" y="f24"/>
                      <a:pt x="f25" y="f26"/>
                      <a:pt x="f27" y="f28"/>
                    </a:cubicBezTo>
                    <a:cubicBezTo>
                      <a:pt x="f29" y="f30"/>
                      <a:pt x="f31" y="f32"/>
                      <a:pt x="f33" y="f34"/>
                    </a:cubicBezTo>
                    <a:cubicBezTo>
                      <a:pt x="f35" y="f36"/>
                      <a:pt x="f37" y="f38"/>
                      <a:pt x="f5" y="f39"/>
                    </a:cubicBezTo>
                    <a:lnTo>
                      <a:pt x="f40" y="f41"/>
                    </a:lnTo>
                    <a:cubicBezTo>
                      <a:pt x="f42" y="f43"/>
                      <a:pt x="f44" y="f45"/>
                      <a:pt x="f46" y="f47"/>
                    </a:cubicBezTo>
                    <a:cubicBezTo>
                      <a:pt x="f48" y="f49"/>
                      <a:pt x="f50" y="f51"/>
                      <a:pt x="f52" y="f53"/>
                    </a:cubicBezTo>
                    <a:cubicBezTo>
                      <a:pt x="f54" y="f55"/>
                      <a:pt x="f56" y="f57"/>
                      <a:pt x="f58" y="f59"/>
                    </a:cubicBez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cubicBezTo>
                      <a:pt x="f70" y="f71"/>
                      <a:pt x="f72" y="f73"/>
                      <a:pt x="f74" y="f75"/>
                    </a:cubicBezTo>
                    <a:cubicBezTo>
                      <a:pt x="f76" y="f77"/>
                      <a:pt x="f78" y="f79"/>
                      <a:pt x="f80" y="f81"/>
                    </a:cubicBezTo>
                    <a:lnTo>
                      <a:pt x="f82" y="f83"/>
                    </a:lnTo>
                    <a:lnTo>
                      <a:pt x="f84" y="f85"/>
                    </a:lnTo>
                    <a:lnTo>
                      <a:pt x="f86" y="f87"/>
                    </a:lnTo>
                    <a:lnTo>
                      <a:pt x="f88" y="f89"/>
                    </a:lnTo>
                    <a:cubicBezTo>
                      <a:pt x="f90" y="f91"/>
                      <a:pt x="f92" y="f93"/>
                      <a:pt x="f94" y="f95"/>
                    </a:cubicBezTo>
                    <a:cubicBezTo>
                      <a:pt x="f96" y="f97"/>
                      <a:pt x="f98" y="f99"/>
                      <a:pt x="f100" y="f101"/>
                    </a:cubicBezTo>
                    <a:cubicBezTo>
                      <a:pt x="f102" y="f103"/>
                      <a:pt x="f104" y="f105"/>
                      <a:pt x="f106" y="f107"/>
                    </a:cubicBezTo>
                    <a:lnTo>
                      <a:pt x="f108" y="f109"/>
                    </a:lnTo>
                    <a:cubicBezTo>
                      <a:pt x="f110" y="f111"/>
                      <a:pt x="f112" y="f113"/>
                      <a:pt x="f114" y="f115"/>
                    </a:cubicBezTo>
                    <a:cubicBezTo>
                      <a:pt x="f116" y="f117"/>
                      <a:pt x="f118" y="f119"/>
                      <a:pt x="f120" y="f121"/>
                    </a:cubicBezTo>
                    <a:cubicBezTo>
                      <a:pt x="f122" y="f123"/>
                      <a:pt x="f124" y="f125"/>
                      <a:pt x="f126" y="f127"/>
                    </a:cubicBezTo>
                    <a:lnTo>
                      <a:pt x="f128" y="f129"/>
                    </a:lnTo>
                    <a:cubicBezTo>
                      <a:pt x="f130" y="f131"/>
                      <a:pt x="f132" y="f133"/>
                      <a:pt x="f134" y="f135"/>
                    </a:cubicBezTo>
                    <a:cubicBezTo>
                      <a:pt x="f136" y="f137"/>
                      <a:pt x="f138" y="f139"/>
                      <a:pt x="f140" y="f141"/>
                    </a:cubicBezTo>
                    <a:cubicBezTo>
                      <a:pt x="f142" y="f143"/>
                      <a:pt x="f144" y="f145"/>
                      <a:pt x="f146" y="f147"/>
                    </a:cubicBezTo>
                    <a:cubicBezTo>
                      <a:pt x="f148" y="f149"/>
                      <a:pt x="f150" y="f151"/>
                      <a:pt x="f8" y="f9"/>
                    </a:cubicBezTo>
                    <a:close/>
                  </a:path>
                </a:pathLst>
              </a:custGeom>
              <a:solidFill>
                <a:srgbClr val="84ACB6"/>
              </a:solidFill>
              <a:ln w="25402" cap="flat">
                <a:solidFill>
                  <a:srgbClr val="588894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Oval 10">
                <a:extLst>
                  <a:ext uri="{FF2B5EF4-FFF2-40B4-BE49-F238E27FC236}">
                    <a16:creationId xmlns:a16="http://schemas.microsoft.com/office/drawing/2014/main" id="{0E337011-476E-4704-B579-A54FDECCD650}"/>
                  </a:ext>
                </a:extLst>
              </p:cNvPr>
              <p:cNvSpPr/>
              <p:nvPr/>
            </p:nvSpPr>
            <p:spPr>
              <a:xfrm>
                <a:off x="7068321" y="3110761"/>
                <a:ext cx="215642" cy="164848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217657"/>
                  <a:gd name="f4" fmla="val 166388"/>
                  <a:gd name="f5" fmla="val 134463"/>
                  <a:gd name="f6" fmla="val 180410"/>
                  <a:gd name="f7" fmla="val 37247"/>
                  <a:gd name="f8" fmla="val 83194"/>
                  <a:gd name="f9" fmla="val 129141"/>
                  <a:gd name="f10" fmla="val 112032"/>
                  <a:gd name="f11" fmla="val 91675"/>
                  <a:gd name="f12" fmla="val 157511"/>
                  <a:gd name="f13" fmla="val 76906"/>
                  <a:gd name="f14" fmla="val 142878"/>
                  <a:gd name="f15" fmla="val 14686"/>
                  <a:gd name="f16" fmla="val 153039"/>
                  <a:gd name="f17" fmla="val 63111"/>
                  <a:gd name="f18" fmla="val 57210"/>
                  <a:gd name="f19" fmla="val 53768"/>
                  <a:gd name="f20" fmla="val 68634"/>
                  <a:gd name="f21" fmla="val 22251"/>
                  <a:gd name="f22" fmla="val 98950"/>
                  <a:gd name="f23" fmla="*/ f0 1 217657"/>
                  <a:gd name="f24" fmla="*/ f1 1 166388"/>
                  <a:gd name="f25" fmla="val f2"/>
                  <a:gd name="f26" fmla="val f3"/>
                  <a:gd name="f27" fmla="val f4"/>
                  <a:gd name="f28" fmla="+- f27 0 f25"/>
                  <a:gd name="f29" fmla="+- f26 0 f25"/>
                  <a:gd name="f30" fmla="*/ f29 1 217657"/>
                  <a:gd name="f31" fmla="*/ f28 1 166388"/>
                  <a:gd name="f32" fmla="*/ f25 1 f30"/>
                  <a:gd name="f33" fmla="*/ f26 1 f30"/>
                  <a:gd name="f34" fmla="*/ f25 1 f31"/>
                  <a:gd name="f35" fmla="*/ f27 1 f31"/>
                  <a:gd name="f36" fmla="*/ f32 f23 1"/>
                  <a:gd name="f37" fmla="*/ f33 f23 1"/>
                  <a:gd name="f38" fmla="*/ f35 f24 1"/>
                  <a:gd name="f39" fmla="*/ f34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36" t="f39" r="f37" b="f38"/>
                <a:pathLst>
                  <a:path w="217657" h="166388">
                    <a:moveTo>
                      <a:pt x="f5" y="f2"/>
                    </a:moveTo>
                    <a:cubicBezTo>
                      <a:pt x="f6" y="f2"/>
                      <a:pt x="f3" y="f7"/>
                      <a:pt x="f3" y="f8"/>
                    </a:cubicBezTo>
                    <a:cubicBezTo>
                      <a:pt x="f3" y="f9"/>
                      <a:pt x="f6" y="f4"/>
                      <a:pt x="f5" y="f4"/>
                    </a:cubicBezTo>
                    <a:cubicBezTo>
                      <a:pt x="f10" y="f4"/>
                      <a:pt x="f11" y="f12"/>
                      <a:pt x="f13" y="f14"/>
                    </a:cubicBezTo>
                    <a:lnTo>
                      <a:pt x="f15" y="f16"/>
                    </a:lnTo>
                    <a:lnTo>
                      <a:pt x="f2" y="f17"/>
                    </a:lnTo>
                    <a:lnTo>
                      <a:pt x="f18" y="f19"/>
                    </a:lnTo>
                    <a:cubicBezTo>
                      <a:pt x="f20" y="f21"/>
                      <a:pt x="f22" y="f2"/>
                      <a:pt x="f5" y="f2"/>
                    </a:cubicBezTo>
                    <a:close/>
                  </a:path>
                </a:pathLst>
              </a:custGeom>
              <a:solidFill>
                <a:srgbClr val="404040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8" name="Group 18">
              <a:extLst>
                <a:ext uri="{FF2B5EF4-FFF2-40B4-BE49-F238E27FC236}">
                  <a16:creationId xmlns:a16="http://schemas.microsoft.com/office/drawing/2014/main" id="{15C3DAA8-5FDD-49AB-9BBE-9687866607B5}"/>
                </a:ext>
              </a:extLst>
            </p:cNvPr>
            <p:cNvGrpSpPr/>
            <p:nvPr/>
          </p:nvGrpSpPr>
          <p:grpSpPr>
            <a:xfrm>
              <a:off x="7027091" y="2283458"/>
              <a:ext cx="205227" cy="205227"/>
              <a:chOff x="7027091" y="2283458"/>
              <a:chExt cx="205227" cy="205227"/>
            </a:xfrm>
          </p:grpSpPr>
          <p:sp>
            <p:nvSpPr>
              <p:cNvPr id="19" name="Chord 19">
                <a:extLst>
                  <a:ext uri="{FF2B5EF4-FFF2-40B4-BE49-F238E27FC236}">
                    <a16:creationId xmlns:a16="http://schemas.microsoft.com/office/drawing/2014/main" id="{B665160B-925B-449F-94D7-F8E1CFFB1799}"/>
                  </a:ext>
                </a:extLst>
              </p:cNvPr>
              <p:cNvSpPr/>
              <p:nvPr/>
            </p:nvSpPr>
            <p:spPr>
              <a:xfrm rot="20881905">
                <a:off x="7027091" y="2283458"/>
                <a:ext cx="205227" cy="205227"/>
              </a:xfrm>
              <a:custGeom>
                <a:avLst>
                  <a:gd name="f11" fmla="val 354"/>
                  <a:gd name="f12" fmla="val 180"/>
                </a:avLst>
                <a:gdLst>
                  <a:gd name="f2" fmla="val 10800000"/>
                  <a:gd name="f3" fmla="val 5400000"/>
                  <a:gd name="f4" fmla="val 180"/>
                  <a:gd name="f5" fmla="val w"/>
                  <a:gd name="f6" fmla="val h"/>
                  <a:gd name="f7" fmla="val ss"/>
                  <a:gd name="f8" fmla="val 0"/>
                  <a:gd name="f9" fmla="*/ 5419351 1 1725033"/>
                  <a:gd name="f10" fmla="+- 0 0 1"/>
                  <a:gd name="f11" fmla="val 354"/>
                  <a:gd name="f12" fmla="val 180"/>
                  <a:gd name="f13" fmla="+- 0 0 -174"/>
                  <a:gd name="f14" fmla="+- 0 0 -360"/>
                  <a:gd name="f15" fmla="+- 0 0 -87"/>
                  <a:gd name="f16" fmla="abs f5"/>
                  <a:gd name="f17" fmla="abs f6"/>
                  <a:gd name="f18" fmla="abs f7"/>
                  <a:gd name="f19" fmla="val f8"/>
                  <a:gd name="f20" fmla="+- 2700000 f3 0"/>
                  <a:gd name="f21" fmla="+- 0 0 f11"/>
                  <a:gd name="f22" fmla="+- 0 0 f12"/>
                  <a:gd name="f23" fmla="*/ f13 f2 1"/>
                  <a:gd name="f24" fmla="*/ f14 f2 1"/>
                  <a:gd name="f25" fmla="*/ f15 f2 1"/>
                  <a:gd name="f26" fmla="?: f16 f5 1"/>
                  <a:gd name="f27" fmla="?: f17 f6 1"/>
                  <a:gd name="f28" fmla="?: f18 f7 1"/>
                  <a:gd name="f29" fmla="*/ f20 f9 1"/>
                  <a:gd name="f30" fmla="*/ f21 f2 1"/>
                  <a:gd name="f31" fmla="*/ f22 f2 1"/>
                  <a:gd name="f32" fmla="*/ f23 1 f4"/>
                  <a:gd name="f33" fmla="*/ f24 1 f4"/>
                  <a:gd name="f34" fmla="*/ f25 1 f4"/>
                  <a:gd name="f35" fmla="*/ f26 1 21600"/>
                  <a:gd name="f36" fmla="*/ f27 1 21600"/>
                  <a:gd name="f37" fmla="*/ 21600 f26 1"/>
                  <a:gd name="f38" fmla="*/ 21600 f27 1"/>
                  <a:gd name="f39" fmla="*/ f29 1 f2"/>
                  <a:gd name="f40" fmla="*/ f30 1 f4"/>
                  <a:gd name="f41" fmla="*/ f31 1 f4"/>
                  <a:gd name="f42" fmla="+- f32 0 f3"/>
                  <a:gd name="f43" fmla="+- f33 0 f3"/>
                  <a:gd name="f44" fmla="+- f34 0 f3"/>
                  <a:gd name="f45" fmla="min f36 f35"/>
                  <a:gd name="f46" fmla="*/ f37 1 f28"/>
                  <a:gd name="f47" fmla="*/ f38 1 f28"/>
                  <a:gd name="f48" fmla="+- 0 0 f39"/>
                  <a:gd name="f49" fmla="+- f40 0 f3"/>
                  <a:gd name="f50" fmla="+- f41 0 f3"/>
                  <a:gd name="f51" fmla="val f46"/>
                  <a:gd name="f52" fmla="val f47"/>
                  <a:gd name="f53" fmla="+- 0 0 f48"/>
                  <a:gd name="f54" fmla="+- 0 0 f49"/>
                  <a:gd name="f55" fmla="+- 0 0 f50"/>
                  <a:gd name="f56" fmla="+- f52 0 f19"/>
                  <a:gd name="f57" fmla="+- f51 0 f19"/>
                  <a:gd name="f58" fmla="val f54"/>
                  <a:gd name="f59" fmla="val f55"/>
                  <a:gd name="f60" fmla="*/ f53 f2 1"/>
                  <a:gd name="f61" fmla="*/ f56 1 2"/>
                  <a:gd name="f62" fmla="*/ f57 1 2"/>
                  <a:gd name="f63" fmla="+- f59 0 f58"/>
                  <a:gd name="f64" fmla="+- f58 f3 0"/>
                  <a:gd name="f65" fmla="+- f59 f3 0"/>
                  <a:gd name="f66" fmla="*/ f60 1 f9"/>
                  <a:gd name="f67" fmla="+- f19 f61 0"/>
                  <a:gd name="f68" fmla="+- f19 f62 0"/>
                  <a:gd name="f69" fmla="+- f63 21600000 0"/>
                  <a:gd name="f70" fmla="*/ f64 f9 1"/>
                  <a:gd name="f71" fmla="*/ f65 f9 1"/>
                  <a:gd name="f72" fmla="+- f66 0 f3"/>
                  <a:gd name="f73" fmla="*/ f62 f45 1"/>
                  <a:gd name="f74" fmla="*/ f61 f45 1"/>
                  <a:gd name="f75" fmla="?: f63 f63 f69"/>
                  <a:gd name="f76" fmla="*/ f70 1 f2"/>
                  <a:gd name="f77" fmla="*/ f71 1 f2"/>
                  <a:gd name="f78" fmla="cos 1 f72"/>
                  <a:gd name="f79" fmla="sin 1 f72"/>
                  <a:gd name="f80" fmla="+- 0 0 f76"/>
                  <a:gd name="f81" fmla="+- 0 0 f77"/>
                  <a:gd name="f82" fmla="+- 0 0 f78"/>
                  <a:gd name="f83" fmla="+- 0 0 f79"/>
                  <a:gd name="f84" fmla="+- 0 0 f80"/>
                  <a:gd name="f85" fmla="+- 0 0 f81"/>
                  <a:gd name="f86" fmla="+- 0 0 f82"/>
                  <a:gd name="f87" fmla="+- 0 0 f83"/>
                  <a:gd name="f88" fmla="*/ f84 f2 1"/>
                  <a:gd name="f89" fmla="*/ f85 f2 1"/>
                  <a:gd name="f90" fmla="*/ f86 f62 1"/>
                  <a:gd name="f91" fmla="*/ f87 f61 1"/>
                  <a:gd name="f92" fmla="*/ f88 1 f9"/>
                  <a:gd name="f93" fmla="*/ f89 1 f9"/>
                  <a:gd name="f94" fmla="+- f68 0 f90"/>
                  <a:gd name="f95" fmla="+- f68 f90 0"/>
                  <a:gd name="f96" fmla="+- f67 0 f91"/>
                  <a:gd name="f97" fmla="+- f67 f91 0"/>
                  <a:gd name="f98" fmla="+- f92 0 f3"/>
                  <a:gd name="f99" fmla="+- f93 0 f3"/>
                  <a:gd name="f100" fmla="*/ f94 f45 1"/>
                  <a:gd name="f101" fmla="*/ f96 f45 1"/>
                  <a:gd name="f102" fmla="*/ f95 f45 1"/>
                  <a:gd name="f103" fmla="*/ f97 f45 1"/>
                  <a:gd name="f104" fmla="sin 1 f98"/>
                  <a:gd name="f105" fmla="cos 1 f98"/>
                  <a:gd name="f106" fmla="sin 1 f99"/>
                  <a:gd name="f107" fmla="cos 1 f99"/>
                  <a:gd name="f108" fmla="+- 0 0 f104"/>
                  <a:gd name="f109" fmla="+- 0 0 f105"/>
                  <a:gd name="f110" fmla="+- 0 0 f106"/>
                  <a:gd name="f111" fmla="+- 0 0 f107"/>
                  <a:gd name="f112" fmla="+- 0 0 f108"/>
                  <a:gd name="f113" fmla="+- 0 0 f109"/>
                  <a:gd name="f114" fmla="+- 0 0 f110"/>
                  <a:gd name="f115" fmla="+- 0 0 f111"/>
                  <a:gd name="f116" fmla="*/ f112 f62 1"/>
                  <a:gd name="f117" fmla="*/ f113 f61 1"/>
                  <a:gd name="f118" fmla="*/ f114 f62 1"/>
                  <a:gd name="f119" fmla="*/ f115 f61 1"/>
                  <a:gd name="f120" fmla="+- 0 0 f117"/>
                  <a:gd name="f121" fmla="+- 0 0 f116"/>
                  <a:gd name="f122" fmla="+- 0 0 f119"/>
                  <a:gd name="f123" fmla="+- 0 0 f118"/>
                  <a:gd name="f124" fmla="+- 0 0 f120"/>
                  <a:gd name="f125" fmla="+- 0 0 f121"/>
                  <a:gd name="f126" fmla="+- 0 0 f122"/>
                  <a:gd name="f127" fmla="+- 0 0 f123"/>
                  <a:gd name="f128" fmla="at2 f124 f125"/>
                  <a:gd name="f129" fmla="at2 f126 f127"/>
                  <a:gd name="f130" fmla="+- f128 f3 0"/>
                  <a:gd name="f131" fmla="+- f129 f3 0"/>
                  <a:gd name="f132" fmla="*/ f130 f9 1"/>
                  <a:gd name="f133" fmla="*/ f131 f9 1"/>
                  <a:gd name="f134" fmla="*/ f132 1 f2"/>
                  <a:gd name="f135" fmla="*/ f133 1 f2"/>
                  <a:gd name="f136" fmla="+- 0 0 f134"/>
                  <a:gd name="f137" fmla="+- 0 0 f135"/>
                  <a:gd name="f138" fmla="val f136"/>
                  <a:gd name="f139" fmla="val f137"/>
                  <a:gd name="f140" fmla="+- 0 0 f138"/>
                  <a:gd name="f141" fmla="+- 0 0 f139"/>
                  <a:gd name="f142" fmla="*/ f140 f2 1"/>
                  <a:gd name="f143" fmla="*/ f141 f2 1"/>
                  <a:gd name="f144" fmla="*/ f142 1 f9"/>
                  <a:gd name="f145" fmla="*/ f143 1 f9"/>
                  <a:gd name="f146" fmla="+- f144 0 f3"/>
                  <a:gd name="f147" fmla="+- f145 0 f3"/>
                  <a:gd name="f148" fmla="cos 1 f146"/>
                  <a:gd name="f149" fmla="sin 1 f146"/>
                  <a:gd name="f150" fmla="cos 1 f147"/>
                  <a:gd name="f151" fmla="sin 1 f147"/>
                  <a:gd name="f152" fmla="+- 0 0 f148"/>
                  <a:gd name="f153" fmla="+- 0 0 f149"/>
                  <a:gd name="f154" fmla="+- 0 0 f150"/>
                  <a:gd name="f155" fmla="+- 0 0 f151"/>
                  <a:gd name="f156" fmla="*/ f10 f152 1"/>
                  <a:gd name="f157" fmla="*/ f10 f153 1"/>
                  <a:gd name="f158" fmla="*/ f10 f154 1"/>
                  <a:gd name="f159" fmla="*/ f10 f155 1"/>
                  <a:gd name="f160" fmla="*/ f156 f62 1"/>
                  <a:gd name="f161" fmla="*/ f157 f61 1"/>
                  <a:gd name="f162" fmla="*/ f158 f62 1"/>
                  <a:gd name="f163" fmla="*/ f159 f61 1"/>
                  <a:gd name="f164" fmla="+- f68 f160 0"/>
                  <a:gd name="f165" fmla="+- f67 f161 0"/>
                  <a:gd name="f166" fmla="+- f68 f162 0"/>
                  <a:gd name="f167" fmla="+- f67 f163 0"/>
                  <a:gd name="f168" fmla="+- f164 f166 0"/>
                  <a:gd name="f169" fmla="+- f165 f167 0"/>
                  <a:gd name="f170" fmla="*/ f164 f45 1"/>
                  <a:gd name="f171" fmla="*/ f165 f45 1"/>
                  <a:gd name="f172" fmla="*/ f166 f45 1"/>
                  <a:gd name="f173" fmla="*/ f167 f45 1"/>
                  <a:gd name="f174" fmla="*/ f168 1 2"/>
                  <a:gd name="f175" fmla="*/ f169 1 2"/>
                  <a:gd name="f176" fmla="*/ f174 f45 1"/>
                  <a:gd name="f177" fmla="*/ f175 f4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2">
                    <a:pos x="f170" y="f171"/>
                  </a:cxn>
                  <a:cxn ang="f43">
                    <a:pos x="f172" y="f173"/>
                  </a:cxn>
                  <a:cxn ang="f44">
                    <a:pos x="f176" y="f177"/>
                  </a:cxn>
                </a:cxnLst>
                <a:rect l="f100" t="f101" r="f102" b="f103"/>
                <a:pathLst>
                  <a:path>
                    <a:moveTo>
                      <a:pt x="f170" y="f171"/>
                    </a:moveTo>
                    <a:arcTo wR="f73" hR="f74" stAng="f58" swAng="f75"/>
                    <a:close/>
                  </a:path>
                </a:pathLst>
              </a:custGeom>
              <a:solidFill>
                <a:srgbClr val="D9D9D9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Chord 20">
                <a:extLst>
                  <a:ext uri="{FF2B5EF4-FFF2-40B4-BE49-F238E27FC236}">
                    <a16:creationId xmlns:a16="http://schemas.microsoft.com/office/drawing/2014/main" id="{72DCA0B7-A4BC-4D79-AED1-D9F51C88FF82}"/>
                  </a:ext>
                </a:extLst>
              </p:cNvPr>
              <p:cNvSpPr/>
              <p:nvPr/>
            </p:nvSpPr>
            <p:spPr>
              <a:xfrm rot="20881905">
                <a:off x="7027091" y="2283458"/>
                <a:ext cx="205227" cy="205227"/>
              </a:xfrm>
              <a:custGeom>
                <a:avLst>
                  <a:gd name="f11" fmla="val 180"/>
                  <a:gd name="f12" fmla="val 359"/>
                </a:avLst>
                <a:gdLst>
                  <a:gd name="f2" fmla="val 10800000"/>
                  <a:gd name="f3" fmla="val 5400000"/>
                  <a:gd name="f4" fmla="val 180"/>
                  <a:gd name="f5" fmla="val w"/>
                  <a:gd name="f6" fmla="val h"/>
                  <a:gd name="f7" fmla="val ss"/>
                  <a:gd name="f8" fmla="val 0"/>
                  <a:gd name="f9" fmla="*/ 5419351 1 1725033"/>
                  <a:gd name="f10" fmla="+- 0 0 1"/>
                  <a:gd name="f11" fmla="val 180"/>
                  <a:gd name="f12" fmla="val 359"/>
                  <a:gd name="f13" fmla="+- 0 0 -360"/>
                  <a:gd name="f14" fmla="+- 0 0 -179"/>
                  <a:gd name="f15" fmla="+- 0 0 -269"/>
                  <a:gd name="f16" fmla="abs f5"/>
                  <a:gd name="f17" fmla="abs f6"/>
                  <a:gd name="f18" fmla="abs f7"/>
                  <a:gd name="f19" fmla="val f8"/>
                  <a:gd name="f20" fmla="+- 2700000 f3 0"/>
                  <a:gd name="f21" fmla="+- 0 0 f11"/>
                  <a:gd name="f22" fmla="+- 0 0 f12"/>
                  <a:gd name="f23" fmla="*/ f13 f2 1"/>
                  <a:gd name="f24" fmla="*/ f14 f2 1"/>
                  <a:gd name="f25" fmla="*/ f15 f2 1"/>
                  <a:gd name="f26" fmla="?: f16 f5 1"/>
                  <a:gd name="f27" fmla="?: f17 f6 1"/>
                  <a:gd name="f28" fmla="?: f18 f7 1"/>
                  <a:gd name="f29" fmla="*/ f20 f9 1"/>
                  <a:gd name="f30" fmla="*/ f21 f2 1"/>
                  <a:gd name="f31" fmla="*/ f22 f2 1"/>
                  <a:gd name="f32" fmla="*/ f23 1 f4"/>
                  <a:gd name="f33" fmla="*/ f24 1 f4"/>
                  <a:gd name="f34" fmla="*/ f25 1 f4"/>
                  <a:gd name="f35" fmla="*/ f26 1 21600"/>
                  <a:gd name="f36" fmla="*/ f27 1 21600"/>
                  <a:gd name="f37" fmla="*/ 21600 f26 1"/>
                  <a:gd name="f38" fmla="*/ 21600 f27 1"/>
                  <a:gd name="f39" fmla="*/ f29 1 f2"/>
                  <a:gd name="f40" fmla="*/ f30 1 f4"/>
                  <a:gd name="f41" fmla="*/ f31 1 f4"/>
                  <a:gd name="f42" fmla="+- f32 0 f3"/>
                  <a:gd name="f43" fmla="+- f33 0 f3"/>
                  <a:gd name="f44" fmla="+- f34 0 f3"/>
                  <a:gd name="f45" fmla="min f36 f35"/>
                  <a:gd name="f46" fmla="*/ f37 1 f28"/>
                  <a:gd name="f47" fmla="*/ f38 1 f28"/>
                  <a:gd name="f48" fmla="+- 0 0 f39"/>
                  <a:gd name="f49" fmla="+- f40 0 f3"/>
                  <a:gd name="f50" fmla="+- f41 0 f3"/>
                  <a:gd name="f51" fmla="val f46"/>
                  <a:gd name="f52" fmla="val f47"/>
                  <a:gd name="f53" fmla="+- 0 0 f48"/>
                  <a:gd name="f54" fmla="+- 0 0 f49"/>
                  <a:gd name="f55" fmla="+- 0 0 f50"/>
                  <a:gd name="f56" fmla="+- f52 0 f19"/>
                  <a:gd name="f57" fmla="+- f51 0 f19"/>
                  <a:gd name="f58" fmla="val f54"/>
                  <a:gd name="f59" fmla="val f55"/>
                  <a:gd name="f60" fmla="*/ f53 f2 1"/>
                  <a:gd name="f61" fmla="*/ f56 1 2"/>
                  <a:gd name="f62" fmla="*/ f57 1 2"/>
                  <a:gd name="f63" fmla="+- f59 0 f58"/>
                  <a:gd name="f64" fmla="+- f58 f3 0"/>
                  <a:gd name="f65" fmla="+- f59 f3 0"/>
                  <a:gd name="f66" fmla="*/ f60 1 f9"/>
                  <a:gd name="f67" fmla="+- f19 f61 0"/>
                  <a:gd name="f68" fmla="+- f19 f62 0"/>
                  <a:gd name="f69" fmla="+- f63 21600000 0"/>
                  <a:gd name="f70" fmla="*/ f64 f9 1"/>
                  <a:gd name="f71" fmla="*/ f65 f9 1"/>
                  <a:gd name="f72" fmla="+- f66 0 f3"/>
                  <a:gd name="f73" fmla="*/ f62 f45 1"/>
                  <a:gd name="f74" fmla="*/ f61 f45 1"/>
                  <a:gd name="f75" fmla="?: f63 f63 f69"/>
                  <a:gd name="f76" fmla="*/ f70 1 f2"/>
                  <a:gd name="f77" fmla="*/ f71 1 f2"/>
                  <a:gd name="f78" fmla="cos 1 f72"/>
                  <a:gd name="f79" fmla="sin 1 f72"/>
                  <a:gd name="f80" fmla="+- 0 0 f76"/>
                  <a:gd name="f81" fmla="+- 0 0 f77"/>
                  <a:gd name="f82" fmla="+- 0 0 f78"/>
                  <a:gd name="f83" fmla="+- 0 0 f79"/>
                  <a:gd name="f84" fmla="+- 0 0 f80"/>
                  <a:gd name="f85" fmla="+- 0 0 f81"/>
                  <a:gd name="f86" fmla="+- 0 0 f82"/>
                  <a:gd name="f87" fmla="+- 0 0 f83"/>
                  <a:gd name="f88" fmla="*/ f84 f2 1"/>
                  <a:gd name="f89" fmla="*/ f85 f2 1"/>
                  <a:gd name="f90" fmla="*/ f86 f62 1"/>
                  <a:gd name="f91" fmla="*/ f87 f61 1"/>
                  <a:gd name="f92" fmla="*/ f88 1 f9"/>
                  <a:gd name="f93" fmla="*/ f89 1 f9"/>
                  <a:gd name="f94" fmla="+- f68 0 f90"/>
                  <a:gd name="f95" fmla="+- f68 f90 0"/>
                  <a:gd name="f96" fmla="+- f67 0 f91"/>
                  <a:gd name="f97" fmla="+- f67 f91 0"/>
                  <a:gd name="f98" fmla="+- f92 0 f3"/>
                  <a:gd name="f99" fmla="+- f93 0 f3"/>
                  <a:gd name="f100" fmla="*/ f94 f45 1"/>
                  <a:gd name="f101" fmla="*/ f96 f45 1"/>
                  <a:gd name="f102" fmla="*/ f95 f45 1"/>
                  <a:gd name="f103" fmla="*/ f97 f45 1"/>
                  <a:gd name="f104" fmla="sin 1 f98"/>
                  <a:gd name="f105" fmla="cos 1 f98"/>
                  <a:gd name="f106" fmla="sin 1 f99"/>
                  <a:gd name="f107" fmla="cos 1 f99"/>
                  <a:gd name="f108" fmla="+- 0 0 f104"/>
                  <a:gd name="f109" fmla="+- 0 0 f105"/>
                  <a:gd name="f110" fmla="+- 0 0 f106"/>
                  <a:gd name="f111" fmla="+- 0 0 f107"/>
                  <a:gd name="f112" fmla="+- 0 0 f108"/>
                  <a:gd name="f113" fmla="+- 0 0 f109"/>
                  <a:gd name="f114" fmla="+- 0 0 f110"/>
                  <a:gd name="f115" fmla="+- 0 0 f111"/>
                  <a:gd name="f116" fmla="*/ f112 f62 1"/>
                  <a:gd name="f117" fmla="*/ f113 f61 1"/>
                  <a:gd name="f118" fmla="*/ f114 f62 1"/>
                  <a:gd name="f119" fmla="*/ f115 f61 1"/>
                  <a:gd name="f120" fmla="+- 0 0 f117"/>
                  <a:gd name="f121" fmla="+- 0 0 f116"/>
                  <a:gd name="f122" fmla="+- 0 0 f119"/>
                  <a:gd name="f123" fmla="+- 0 0 f118"/>
                  <a:gd name="f124" fmla="+- 0 0 f120"/>
                  <a:gd name="f125" fmla="+- 0 0 f121"/>
                  <a:gd name="f126" fmla="+- 0 0 f122"/>
                  <a:gd name="f127" fmla="+- 0 0 f123"/>
                  <a:gd name="f128" fmla="at2 f124 f125"/>
                  <a:gd name="f129" fmla="at2 f126 f127"/>
                  <a:gd name="f130" fmla="+- f128 f3 0"/>
                  <a:gd name="f131" fmla="+- f129 f3 0"/>
                  <a:gd name="f132" fmla="*/ f130 f9 1"/>
                  <a:gd name="f133" fmla="*/ f131 f9 1"/>
                  <a:gd name="f134" fmla="*/ f132 1 f2"/>
                  <a:gd name="f135" fmla="*/ f133 1 f2"/>
                  <a:gd name="f136" fmla="+- 0 0 f134"/>
                  <a:gd name="f137" fmla="+- 0 0 f135"/>
                  <a:gd name="f138" fmla="val f136"/>
                  <a:gd name="f139" fmla="val f137"/>
                  <a:gd name="f140" fmla="+- 0 0 f138"/>
                  <a:gd name="f141" fmla="+- 0 0 f139"/>
                  <a:gd name="f142" fmla="*/ f140 f2 1"/>
                  <a:gd name="f143" fmla="*/ f141 f2 1"/>
                  <a:gd name="f144" fmla="*/ f142 1 f9"/>
                  <a:gd name="f145" fmla="*/ f143 1 f9"/>
                  <a:gd name="f146" fmla="+- f144 0 f3"/>
                  <a:gd name="f147" fmla="+- f145 0 f3"/>
                  <a:gd name="f148" fmla="cos 1 f146"/>
                  <a:gd name="f149" fmla="sin 1 f146"/>
                  <a:gd name="f150" fmla="cos 1 f147"/>
                  <a:gd name="f151" fmla="sin 1 f147"/>
                  <a:gd name="f152" fmla="+- 0 0 f148"/>
                  <a:gd name="f153" fmla="+- 0 0 f149"/>
                  <a:gd name="f154" fmla="+- 0 0 f150"/>
                  <a:gd name="f155" fmla="+- 0 0 f151"/>
                  <a:gd name="f156" fmla="*/ f10 f152 1"/>
                  <a:gd name="f157" fmla="*/ f10 f153 1"/>
                  <a:gd name="f158" fmla="*/ f10 f154 1"/>
                  <a:gd name="f159" fmla="*/ f10 f155 1"/>
                  <a:gd name="f160" fmla="*/ f156 f62 1"/>
                  <a:gd name="f161" fmla="*/ f157 f61 1"/>
                  <a:gd name="f162" fmla="*/ f158 f62 1"/>
                  <a:gd name="f163" fmla="*/ f159 f61 1"/>
                  <a:gd name="f164" fmla="+- f68 f160 0"/>
                  <a:gd name="f165" fmla="+- f67 f161 0"/>
                  <a:gd name="f166" fmla="+- f68 f162 0"/>
                  <a:gd name="f167" fmla="+- f67 f163 0"/>
                  <a:gd name="f168" fmla="+- f164 f166 0"/>
                  <a:gd name="f169" fmla="+- f165 f167 0"/>
                  <a:gd name="f170" fmla="*/ f164 f45 1"/>
                  <a:gd name="f171" fmla="*/ f165 f45 1"/>
                  <a:gd name="f172" fmla="*/ f166 f45 1"/>
                  <a:gd name="f173" fmla="*/ f167 f45 1"/>
                  <a:gd name="f174" fmla="*/ f168 1 2"/>
                  <a:gd name="f175" fmla="*/ f169 1 2"/>
                  <a:gd name="f176" fmla="*/ f174 f45 1"/>
                  <a:gd name="f177" fmla="*/ f175 f4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2">
                    <a:pos x="f170" y="f171"/>
                  </a:cxn>
                  <a:cxn ang="f43">
                    <a:pos x="f172" y="f173"/>
                  </a:cxn>
                  <a:cxn ang="f44">
                    <a:pos x="f176" y="f177"/>
                  </a:cxn>
                </a:cxnLst>
                <a:rect l="f100" t="f101" r="f102" b="f103"/>
                <a:pathLst>
                  <a:path>
                    <a:moveTo>
                      <a:pt x="f170" y="f171"/>
                    </a:moveTo>
                    <a:arcTo wR="f73" hR="f74" stAng="f58" swAng="f75"/>
                    <a:close/>
                  </a:path>
                </a:pathLst>
              </a:custGeom>
              <a:solidFill>
                <a:srgbClr val="BFBFB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1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" name="그룹 35">
            <a:extLst>
              <a:ext uri="{FF2B5EF4-FFF2-40B4-BE49-F238E27FC236}">
                <a16:creationId xmlns:a16="http://schemas.microsoft.com/office/drawing/2014/main" id="{EE9CADF0-579A-4356-895F-A6FF3B19C535}"/>
              </a:ext>
            </a:extLst>
          </p:cNvPr>
          <p:cNvGrpSpPr/>
          <p:nvPr/>
        </p:nvGrpSpPr>
        <p:grpSpPr>
          <a:xfrm>
            <a:off x="1933791" y="3359450"/>
            <a:ext cx="1435370" cy="1047506"/>
            <a:chOff x="1933791" y="3359450"/>
            <a:chExt cx="1435370" cy="1047506"/>
          </a:xfrm>
        </p:grpSpPr>
        <p:sp>
          <p:nvSpPr>
            <p:cNvPr id="23" name="TextBox 4">
              <a:extLst>
                <a:ext uri="{FF2B5EF4-FFF2-40B4-BE49-F238E27FC236}">
                  <a16:creationId xmlns:a16="http://schemas.microsoft.com/office/drawing/2014/main" id="{2473569E-59DF-4710-86B7-5BA4DA676F79}"/>
                </a:ext>
              </a:extLst>
            </p:cNvPr>
            <p:cNvSpPr txBox="1"/>
            <p:nvPr/>
          </p:nvSpPr>
          <p:spPr>
            <a:xfrm>
              <a:off x="1933791" y="3359450"/>
              <a:ext cx="1435370" cy="52322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58B6C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را اینجا بنویسید</a:t>
              </a:r>
              <a:endParaRPr lang="en-US" sz="1400" b="1" i="0" u="none" strike="noStrike" kern="0" cap="none" spc="0" baseline="0" dirty="0">
                <a:solidFill>
                  <a:srgbClr val="58B6C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4" name="TextBox 5">
              <a:extLst>
                <a:ext uri="{FF2B5EF4-FFF2-40B4-BE49-F238E27FC236}">
                  <a16:creationId xmlns:a16="http://schemas.microsoft.com/office/drawing/2014/main" id="{950C6461-86E6-4C3C-A5ED-6DCB27B6F4E9}"/>
                </a:ext>
              </a:extLst>
            </p:cNvPr>
            <p:cNvSpPr txBox="1"/>
            <p:nvPr/>
          </p:nvSpPr>
          <p:spPr>
            <a:xfrm>
              <a:off x="1933791" y="3760625"/>
              <a:ext cx="1430158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5" name="Oval 6">
            <a:extLst>
              <a:ext uri="{FF2B5EF4-FFF2-40B4-BE49-F238E27FC236}">
                <a16:creationId xmlns:a16="http://schemas.microsoft.com/office/drawing/2014/main" id="{2CA9AD97-7A30-4380-8AF5-EFB24CF3631A}"/>
              </a:ext>
            </a:extLst>
          </p:cNvPr>
          <p:cNvSpPr/>
          <p:nvPr/>
        </p:nvSpPr>
        <p:spPr>
          <a:xfrm>
            <a:off x="2353107" y="2676384"/>
            <a:ext cx="596746" cy="59674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26" name="그룹 40">
            <a:extLst>
              <a:ext uri="{FF2B5EF4-FFF2-40B4-BE49-F238E27FC236}">
                <a16:creationId xmlns:a16="http://schemas.microsoft.com/office/drawing/2014/main" id="{F8F1330D-9062-47A6-9712-696DA8760FD2}"/>
              </a:ext>
            </a:extLst>
          </p:cNvPr>
          <p:cNvGrpSpPr/>
          <p:nvPr/>
        </p:nvGrpSpPr>
        <p:grpSpPr>
          <a:xfrm>
            <a:off x="83676" y="3359450"/>
            <a:ext cx="1435370" cy="1047506"/>
            <a:chOff x="83676" y="3359450"/>
            <a:chExt cx="1435370" cy="1047506"/>
          </a:xfrm>
        </p:grpSpPr>
        <p:sp>
          <p:nvSpPr>
            <p:cNvPr id="27" name="TextBox 8">
              <a:extLst>
                <a:ext uri="{FF2B5EF4-FFF2-40B4-BE49-F238E27FC236}">
                  <a16:creationId xmlns:a16="http://schemas.microsoft.com/office/drawing/2014/main" id="{6D673FBE-B845-4DED-BDDB-B61519F16C47}"/>
                </a:ext>
              </a:extLst>
            </p:cNvPr>
            <p:cNvSpPr txBox="1"/>
            <p:nvPr/>
          </p:nvSpPr>
          <p:spPr>
            <a:xfrm>
              <a:off x="83676" y="3359450"/>
              <a:ext cx="1435370" cy="52322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3494BA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را اینجا بنویسید</a:t>
              </a:r>
              <a:endParaRPr lang="en-US" sz="1400" b="1" i="0" u="none" strike="noStrike" kern="0" cap="none" spc="0" baseline="0" dirty="0">
                <a:solidFill>
                  <a:srgbClr val="3494BA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TextBox 9">
              <a:extLst>
                <a:ext uri="{FF2B5EF4-FFF2-40B4-BE49-F238E27FC236}">
                  <a16:creationId xmlns:a16="http://schemas.microsoft.com/office/drawing/2014/main" id="{0C94C652-052B-48E7-B2F0-3974C43DAC2D}"/>
                </a:ext>
              </a:extLst>
            </p:cNvPr>
            <p:cNvSpPr txBox="1"/>
            <p:nvPr/>
          </p:nvSpPr>
          <p:spPr>
            <a:xfrm>
              <a:off x="83676" y="3760625"/>
              <a:ext cx="1430158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9" name="Oval 10">
            <a:extLst>
              <a:ext uri="{FF2B5EF4-FFF2-40B4-BE49-F238E27FC236}">
                <a16:creationId xmlns:a16="http://schemas.microsoft.com/office/drawing/2014/main" id="{18BFC794-A563-4DAD-974B-2CB015425F2C}"/>
              </a:ext>
            </a:extLst>
          </p:cNvPr>
          <p:cNvSpPr/>
          <p:nvPr/>
        </p:nvSpPr>
        <p:spPr>
          <a:xfrm>
            <a:off x="502984" y="2676384"/>
            <a:ext cx="596746" cy="59674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30" name="그룹 36">
            <a:extLst>
              <a:ext uri="{FF2B5EF4-FFF2-40B4-BE49-F238E27FC236}">
                <a16:creationId xmlns:a16="http://schemas.microsoft.com/office/drawing/2014/main" id="{8A126AE6-9351-448D-ABE2-348816EF87B2}"/>
              </a:ext>
            </a:extLst>
          </p:cNvPr>
          <p:cNvGrpSpPr/>
          <p:nvPr/>
        </p:nvGrpSpPr>
        <p:grpSpPr>
          <a:xfrm>
            <a:off x="3783915" y="3359450"/>
            <a:ext cx="1435370" cy="1047506"/>
            <a:chOff x="3783915" y="3359450"/>
            <a:chExt cx="1435370" cy="1047506"/>
          </a:xfrm>
        </p:grpSpPr>
        <p:sp>
          <p:nvSpPr>
            <p:cNvPr id="31" name="TextBox 12">
              <a:extLst>
                <a:ext uri="{FF2B5EF4-FFF2-40B4-BE49-F238E27FC236}">
                  <a16:creationId xmlns:a16="http://schemas.microsoft.com/office/drawing/2014/main" id="{2996A4AF-C46D-4FD9-AC37-90AA5D57F59F}"/>
                </a:ext>
              </a:extLst>
            </p:cNvPr>
            <p:cNvSpPr txBox="1"/>
            <p:nvPr/>
          </p:nvSpPr>
          <p:spPr>
            <a:xfrm>
              <a:off x="3783915" y="3359450"/>
              <a:ext cx="1435370" cy="52322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75BDA7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را اینجا بنویسید</a:t>
              </a:r>
              <a:endParaRPr lang="en-US" sz="1400" b="1" i="0" u="none" strike="noStrike" kern="0" cap="none" spc="0" baseline="0" dirty="0">
                <a:solidFill>
                  <a:srgbClr val="75BDA7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1F0CB412-93D7-44A0-986B-4B04931979D8}"/>
                </a:ext>
              </a:extLst>
            </p:cNvPr>
            <p:cNvSpPr txBox="1"/>
            <p:nvPr/>
          </p:nvSpPr>
          <p:spPr>
            <a:xfrm>
              <a:off x="3783915" y="3760625"/>
              <a:ext cx="1430158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33" name="Oval 14">
            <a:extLst>
              <a:ext uri="{FF2B5EF4-FFF2-40B4-BE49-F238E27FC236}">
                <a16:creationId xmlns:a16="http://schemas.microsoft.com/office/drawing/2014/main" id="{4151E3E4-BC94-4F93-BA29-93F94CF467B1}"/>
              </a:ext>
            </a:extLst>
          </p:cNvPr>
          <p:cNvSpPr/>
          <p:nvPr/>
        </p:nvSpPr>
        <p:spPr>
          <a:xfrm>
            <a:off x="4203231" y="2676384"/>
            <a:ext cx="596746" cy="59674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5BD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4" name="Freeform 9">
            <a:extLst>
              <a:ext uri="{FF2B5EF4-FFF2-40B4-BE49-F238E27FC236}">
                <a16:creationId xmlns:a16="http://schemas.microsoft.com/office/drawing/2014/main" id="{7F601153-AA35-48CB-BB3E-3320A31BDAF4}"/>
              </a:ext>
            </a:extLst>
          </p:cNvPr>
          <p:cNvSpPr/>
          <p:nvPr/>
        </p:nvSpPr>
        <p:spPr>
          <a:xfrm>
            <a:off x="4349115" y="2793985"/>
            <a:ext cx="304979" cy="31231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785"/>
              <a:gd name="f7" fmla="val 3876"/>
              <a:gd name="f8" fmla="val 1245"/>
              <a:gd name="f9" fmla="val 1753"/>
              <a:gd name="f10" fmla="val 4"/>
              <a:gd name="f11" fmla="val 56"/>
              <a:gd name="f12" fmla="val 1754"/>
              <a:gd name="f13" fmla="val 114"/>
              <a:gd name="f14" fmla="val 1756"/>
              <a:gd name="f15" fmla="val 174"/>
              <a:gd name="f16" fmla="val 1760"/>
              <a:gd name="f17" fmla="val 238"/>
              <a:gd name="f18" fmla="val 1765"/>
              <a:gd name="f19" fmla="val 302"/>
              <a:gd name="f20" fmla="val 1771"/>
              <a:gd name="f21" fmla="val 367"/>
              <a:gd name="f22" fmla="val 1780"/>
              <a:gd name="f23" fmla="val 433"/>
              <a:gd name="f24" fmla="val 1791"/>
              <a:gd name="f25" fmla="val 494"/>
              <a:gd name="f26" fmla="val 1804"/>
              <a:gd name="f27" fmla="val 556"/>
              <a:gd name="f28" fmla="val 1818"/>
              <a:gd name="f29" fmla="val 614"/>
              <a:gd name="f30" fmla="val 1836"/>
              <a:gd name="f31" fmla="val 669"/>
              <a:gd name="f32" fmla="val 1854"/>
              <a:gd name="f33" fmla="val 718"/>
              <a:gd name="f34" fmla="val 1878"/>
              <a:gd name="f35" fmla="val 760"/>
              <a:gd name="f36" fmla="val 1902"/>
              <a:gd name="f37" fmla="val 796"/>
              <a:gd name="f38" fmla="val 1931"/>
              <a:gd name="f39" fmla="val 825"/>
              <a:gd name="f40" fmla="val 1962"/>
              <a:gd name="f41" fmla="val 844"/>
              <a:gd name="f42" fmla="val 2000"/>
              <a:gd name="f43" fmla="val 856"/>
              <a:gd name="f44" fmla="val 2038"/>
              <a:gd name="f45" fmla="val 858"/>
              <a:gd name="f46" fmla="val 2076"/>
              <a:gd name="f47" fmla="val 851"/>
              <a:gd name="f48" fmla="val 2113"/>
              <a:gd name="f49" fmla="val 838"/>
              <a:gd name="f50" fmla="val 2147"/>
              <a:gd name="f51" fmla="val 822"/>
              <a:gd name="f52" fmla="val 2180"/>
              <a:gd name="f53" fmla="val 802"/>
              <a:gd name="f54" fmla="val 2211"/>
              <a:gd name="f55" fmla="val 782"/>
              <a:gd name="f56" fmla="val 2240"/>
              <a:gd name="f57" fmla="val 764"/>
              <a:gd name="f58" fmla="val 2265"/>
              <a:gd name="f59" fmla="val 747"/>
              <a:gd name="f60" fmla="val 2320"/>
              <a:gd name="f61" fmla="val 722"/>
              <a:gd name="f62" fmla="val 2384"/>
              <a:gd name="f63" fmla="val 696"/>
              <a:gd name="f64" fmla="val 2454"/>
              <a:gd name="f65" fmla="val 673"/>
              <a:gd name="f66" fmla="val 2531"/>
              <a:gd name="f67" fmla="val 653"/>
              <a:gd name="f68" fmla="val 2609"/>
              <a:gd name="f69" fmla="val 640"/>
              <a:gd name="f70" fmla="val 2693"/>
              <a:gd name="f71" fmla="val 633"/>
              <a:gd name="f72" fmla="val 2774"/>
              <a:gd name="f73" fmla="val 636"/>
              <a:gd name="f74" fmla="val 2856"/>
              <a:gd name="f75" fmla="val 649"/>
              <a:gd name="f76" fmla="val 2954"/>
              <a:gd name="f77" fmla="val 674"/>
              <a:gd name="f78" fmla="val 3047"/>
              <a:gd name="f79" fmla="val 709"/>
              <a:gd name="f80" fmla="val 3136"/>
              <a:gd name="f81" fmla="val 751"/>
              <a:gd name="f82" fmla="val 3220"/>
              <a:gd name="f83" fmla="val 800"/>
              <a:gd name="f84" fmla="val 3298"/>
              <a:gd name="f85" fmla="val 3373"/>
              <a:gd name="f86" fmla="val 918"/>
              <a:gd name="f87" fmla="val 3440"/>
              <a:gd name="f88" fmla="val 985"/>
              <a:gd name="f89" fmla="val 3502"/>
              <a:gd name="f90" fmla="val 1056"/>
              <a:gd name="f91" fmla="val 3556"/>
              <a:gd name="f92" fmla="val 1133"/>
              <a:gd name="f93" fmla="val 3604"/>
              <a:gd name="f94" fmla="val 1213"/>
              <a:gd name="f95" fmla="val 3645"/>
              <a:gd name="f96" fmla="val 1296"/>
              <a:gd name="f97" fmla="val 3678"/>
              <a:gd name="f98" fmla="val 1384"/>
              <a:gd name="f99" fmla="val 3704"/>
              <a:gd name="f100" fmla="val 1473"/>
              <a:gd name="f101" fmla="val 3724"/>
              <a:gd name="f102" fmla="val 1567"/>
              <a:gd name="f103" fmla="val 3744"/>
              <a:gd name="f104" fmla="val 1665"/>
              <a:gd name="f105" fmla="val 3762"/>
              <a:gd name="f106" fmla="val 1769"/>
              <a:gd name="f107" fmla="val 3776"/>
              <a:gd name="f108" fmla="val 1871"/>
              <a:gd name="f109" fmla="val 3784"/>
              <a:gd name="f110" fmla="val 1974"/>
              <a:gd name="f111" fmla="val 2078"/>
              <a:gd name="f112" fmla="val 3780"/>
              <a:gd name="f113" fmla="val 2182"/>
              <a:gd name="f114" fmla="val 3771"/>
              <a:gd name="f115" fmla="val 2284"/>
              <a:gd name="f116" fmla="val 3756"/>
              <a:gd name="f117" fmla="val 2380"/>
              <a:gd name="f118" fmla="val 3736"/>
              <a:gd name="f119" fmla="val 2473"/>
              <a:gd name="f120" fmla="val 3713"/>
              <a:gd name="f121" fmla="val 2560"/>
              <a:gd name="f122" fmla="val 3674"/>
              <a:gd name="f123" fmla="val 2671"/>
              <a:gd name="f124" fmla="val 3631"/>
              <a:gd name="f125" fmla="val 3582"/>
              <a:gd name="f126" fmla="val 2873"/>
              <a:gd name="f127" fmla="val 3527"/>
              <a:gd name="f128" fmla="val 2964"/>
              <a:gd name="f129" fmla="val 3467"/>
              <a:gd name="f130" fmla="val 3049"/>
              <a:gd name="f131" fmla="val 3404"/>
              <a:gd name="f132" fmla="val 3129"/>
              <a:gd name="f133" fmla="val 3338"/>
              <a:gd name="f134" fmla="val 3204"/>
              <a:gd name="f135" fmla="val 3269"/>
              <a:gd name="f136" fmla="val 3271"/>
              <a:gd name="f137" fmla="val 3198"/>
              <a:gd name="f138" fmla="val 3334"/>
              <a:gd name="f139" fmla="val 3124"/>
              <a:gd name="f140" fmla="val 3393"/>
              <a:gd name="f141" fmla="val 3445"/>
              <a:gd name="f142" fmla="val 2974"/>
              <a:gd name="f143" fmla="val 3493"/>
              <a:gd name="f144" fmla="val 2900"/>
              <a:gd name="f145" fmla="val 3536"/>
              <a:gd name="f146" fmla="val 2825"/>
              <a:gd name="f147" fmla="val 3576"/>
              <a:gd name="f148" fmla="val 2751"/>
              <a:gd name="f149" fmla="val 3611"/>
              <a:gd name="f150" fmla="val 2680"/>
              <a:gd name="f151" fmla="val 3640"/>
              <a:gd name="f152" fmla="val 3667"/>
              <a:gd name="f153" fmla="val 2542"/>
              <a:gd name="f154" fmla="val 3689"/>
              <a:gd name="f155" fmla="val 2476"/>
              <a:gd name="f156" fmla="val 3709"/>
              <a:gd name="f157" fmla="val 2391"/>
              <a:gd name="f158" fmla="val 3727"/>
              <a:gd name="f159" fmla="val 2300"/>
              <a:gd name="f160" fmla="val 3738"/>
              <a:gd name="f161" fmla="val 2209"/>
              <a:gd name="f162" fmla="val 3742"/>
              <a:gd name="f163" fmla="val 2116"/>
              <a:gd name="f164" fmla="val 3740"/>
              <a:gd name="f165" fmla="val 2025"/>
              <a:gd name="f166" fmla="val 3733"/>
              <a:gd name="f167" fmla="val 1933"/>
              <a:gd name="f168" fmla="val 3720"/>
              <a:gd name="f169" fmla="val 1845"/>
              <a:gd name="f170" fmla="val 3682"/>
              <a:gd name="f171" fmla="val 1678"/>
              <a:gd name="f172" fmla="val 3660"/>
              <a:gd name="f173" fmla="val 1602"/>
              <a:gd name="f174" fmla="val 3634"/>
              <a:gd name="f175" fmla="val 1533"/>
              <a:gd name="f176" fmla="val 3607"/>
              <a:gd name="f177" fmla="val 1438"/>
              <a:gd name="f178" fmla="val 3565"/>
              <a:gd name="f179" fmla="val 1347"/>
              <a:gd name="f180" fmla="val 3518"/>
              <a:gd name="f181" fmla="val 1262"/>
              <a:gd name="f182" fmla="val 3469"/>
              <a:gd name="f183" fmla="val 1176"/>
              <a:gd name="f184" fmla="val 3416"/>
              <a:gd name="f185" fmla="val 1093"/>
              <a:gd name="f186" fmla="val 3364"/>
              <a:gd name="f187" fmla="val 1005"/>
              <a:gd name="f188" fmla="val 3309"/>
              <a:gd name="f189" fmla="val 913"/>
              <a:gd name="f190" fmla="val 3256"/>
              <a:gd name="f191" fmla="val 898"/>
              <a:gd name="f192" fmla="val 3247"/>
              <a:gd name="f193" fmla="val 880"/>
              <a:gd name="f194" fmla="val 3236"/>
              <a:gd name="f195" fmla="val 862"/>
              <a:gd name="f196" fmla="val 3225"/>
              <a:gd name="f197" fmla="val 842"/>
              <a:gd name="f198" fmla="val 3214"/>
              <a:gd name="f199" fmla="val 820"/>
              <a:gd name="f200" fmla="val 798"/>
              <a:gd name="f201" fmla="val 3193"/>
              <a:gd name="f202" fmla="val 776"/>
              <a:gd name="f203" fmla="val 3184"/>
              <a:gd name="f204" fmla="val 753"/>
              <a:gd name="f205" fmla="val 3174"/>
              <a:gd name="f206" fmla="val 729"/>
              <a:gd name="f207" fmla="val 3167"/>
              <a:gd name="f208" fmla="val 705"/>
              <a:gd name="f209" fmla="val 3164"/>
              <a:gd name="f210" fmla="val 682"/>
              <a:gd name="f211" fmla="val 3162"/>
              <a:gd name="f212" fmla="val 658"/>
              <a:gd name="f213" fmla="val 3169"/>
              <a:gd name="f214" fmla="val 613"/>
              <a:gd name="f215" fmla="val 3178"/>
              <a:gd name="f216" fmla="val 591"/>
              <a:gd name="f217" fmla="val 571"/>
              <a:gd name="f218" fmla="val 3213"/>
              <a:gd name="f219" fmla="val 553"/>
              <a:gd name="f220" fmla="val 534"/>
              <a:gd name="f221" fmla="val 3267"/>
              <a:gd name="f222" fmla="val 518"/>
              <a:gd name="f223" fmla="val 3304"/>
              <a:gd name="f224" fmla="val 504"/>
              <a:gd name="f225" fmla="val 3347"/>
              <a:gd name="f226" fmla="val 491"/>
              <a:gd name="f227" fmla="val 3396"/>
              <a:gd name="f228" fmla="val 482"/>
              <a:gd name="f229" fmla="val 3454"/>
              <a:gd name="f230" fmla="val 473"/>
              <a:gd name="f231" fmla="val 3522"/>
              <a:gd name="f232" fmla="val 467"/>
              <a:gd name="f233" fmla="val 3596"/>
              <a:gd name="f234" fmla="val 465"/>
              <a:gd name="f235" fmla="val 3680"/>
              <a:gd name="f236" fmla="val 3773"/>
              <a:gd name="f237" fmla="val 469"/>
              <a:gd name="f238" fmla="val 382"/>
              <a:gd name="f239" fmla="val 3873"/>
              <a:gd name="f240" fmla="val 291"/>
              <a:gd name="f241" fmla="val 3865"/>
              <a:gd name="f242" fmla="val 200"/>
              <a:gd name="f243" fmla="val 3862"/>
              <a:gd name="f244" fmla="val 107"/>
              <a:gd name="f245" fmla="val 16"/>
              <a:gd name="f246" fmla="val 3869"/>
              <a:gd name="f247" fmla="val 3840"/>
              <a:gd name="f248" fmla="val 11"/>
              <a:gd name="f249" fmla="val 3793"/>
              <a:gd name="f250" fmla="val 5"/>
              <a:gd name="f251" fmla="val 2"/>
              <a:gd name="f252" fmla="val 3618"/>
              <a:gd name="f253" fmla="val 3553"/>
              <a:gd name="f254" fmla="val 3484"/>
              <a:gd name="f255" fmla="val 9"/>
              <a:gd name="f256" fmla="val 3413"/>
              <a:gd name="f257" fmla="val 3342"/>
              <a:gd name="f258" fmla="val 29"/>
              <a:gd name="f259" fmla="val 44"/>
              <a:gd name="f260" fmla="val 3196"/>
              <a:gd name="f261" fmla="val 64"/>
              <a:gd name="f262" fmla="val 3125"/>
              <a:gd name="f263" fmla="val 85"/>
              <a:gd name="f264" fmla="val 3056"/>
              <a:gd name="f265" fmla="val 113"/>
              <a:gd name="f266" fmla="val 2989"/>
              <a:gd name="f267" fmla="val 145"/>
              <a:gd name="f268" fmla="val 2925"/>
              <a:gd name="f269" fmla="val 182"/>
              <a:gd name="f270" fmla="val 2867"/>
              <a:gd name="f271" fmla="val 224"/>
              <a:gd name="f272" fmla="val 2813"/>
              <a:gd name="f273" fmla="val 271"/>
              <a:gd name="f274" fmla="val 2765"/>
              <a:gd name="f275" fmla="val 324"/>
              <a:gd name="f276" fmla="val 2724"/>
              <a:gd name="f277" fmla="val 2689"/>
              <a:gd name="f278" fmla="val 429"/>
              <a:gd name="f279" fmla="val 2667"/>
              <a:gd name="f280" fmla="val 474"/>
              <a:gd name="f281" fmla="val 2654"/>
              <a:gd name="f282" fmla="val 516"/>
              <a:gd name="f283" fmla="val 2649"/>
              <a:gd name="f284" fmla="val 2647"/>
              <a:gd name="f285" fmla="val 594"/>
              <a:gd name="f286" fmla="val 2653"/>
              <a:gd name="f287" fmla="val 2662"/>
              <a:gd name="f288" fmla="val 2673"/>
              <a:gd name="f289" fmla="val 714"/>
              <a:gd name="f290" fmla="val 2684"/>
              <a:gd name="f291" fmla="val 758"/>
              <a:gd name="f292" fmla="val 2698"/>
              <a:gd name="f293" fmla="val 805"/>
              <a:gd name="f294" fmla="val 2709"/>
              <a:gd name="f295" fmla="val 2720"/>
              <a:gd name="f296" fmla="val 971"/>
              <a:gd name="f297" fmla="val 2734"/>
              <a:gd name="f298" fmla="val 1082"/>
              <a:gd name="f299" fmla="val 2738"/>
              <a:gd name="f300" fmla="val 1189"/>
              <a:gd name="f301" fmla="val 2733"/>
              <a:gd name="f302" fmla="val 1291"/>
              <a:gd name="f303" fmla="val 2718"/>
              <a:gd name="f304" fmla="val 1387"/>
              <a:gd name="f305" fmla="val 2694"/>
              <a:gd name="f306" fmla="val 1478"/>
              <a:gd name="f307" fmla="val 2664"/>
              <a:gd name="f308" fmla="val 1562"/>
              <a:gd name="f309" fmla="val 2625"/>
              <a:gd name="f310" fmla="val 1640"/>
              <a:gd name="f311" fmla="val 2580"/>
              <a:gd name="f312" fmla="val 1711"/>
              <a:gd name="f313" fmla="val 2527"/>
              <a:gd name="f314" fmla="val 1773"/>
              <a:gd name="f315" fmla="val 2471"/>
              <a:gd name="f316" fmla="val 1827"/>
              <a:gd name="f317" fmla="val 2409"/>
              <a:gd name="f318" fmla="val 1873"/>
              <a:gd name="f319" fmla="val 2342"/>
              <a:gd name="f320" fmla="val 1909"/>
              <a:gd name="f321" fmla="val 2273"/>
              <a:gd name="f322" fmla="val 2213"/>
              <a:gd name="f323" fmla="val 1947"/>
              <a:gd name="f324" fmla="val 2149"/>
              <a:gd name="f325" fmla="val 2084"/>
              <a:gd name="f326" fmla="val 1973"/>
              <a:gd name="f327" fmla="val 1993"/>
              <a:gd name="f328" fmla="val 1971"/>
              <a:gd name="f329" fmla="val 1904"/>
              <a:gd name="f330" fmla="val 1942"/>
              <a:gd name="f331" fmla="val 1736"/>
              <a:gd name="f332" fmla="val 1916"/>
              <a:gd name="f333" fmla="val 1658"/>
              <a:gd name="f334" fmla="val 1884"/>
              <a:gd name="f335" fmla="val 1585"/>
              <a:gd name="f336" fmla="val 1518"/>
              <a:gd name="f337" fmla="val 1458"/>
              <a:gd name="f338" fmla="val 1404"/>
              <a:gd name="f339" fmla="val 1714"/>
              <a:gd name="f340" fmla="val 1356"/>
              <a:gd name="f341" fmla="val 1669"/>
              <a:gd name="f342" fmla="val 1316"/>
              <a:gd name="f343" fmla="val 1618"/>
              <a:gd name="f344" fmla="val 1278"/>
              <a:gd name="f345" fmla="val 1564"/>
              <a:gd name="f346" fmla="val 1238"/>
              <a:gd name="f347" fmla="val 1513"/>
              <a:gd name="f348" fmla="val 1198"/>
              <a:gd name="f349" fmla="val 1464"/>
              <a:gd name="f350" fmla="val 1156"/>
              <a:gd name="f351" fmla="val 1422"/>
              <a:gd name="f352" fmla="val 1107"/>
              <a:gd name="f353" fmla="val 1358"/>
              <a:gd name="f354" fmla="val 1000"/>
              <a:gd name="f355" fmla="val 1334"/>
              <a:gd name="f356" fmla="val 938"/>
              <a:gd name="f357" fmla="val 874"/>
              <a:gd name="f358" fmla="val 1300"/>
              <a:gd name="f359" fmla="val 807"/>
              <a:gd name="f360" fmla="val 1285"/>
              <a:gd name="f361" fmla="val 736"/>
              <a:gd name="f362" fmla="val 1273"/>
              <a:gd name="f363" fmla="val 664"/>
              <a:gd name="f364" fmla="val 589"/>
              <a:gd name="f365" fmla="val 1260"/>
              <a:gd name="f366" fmla="val 585"/>
              <a:gd name="f367" fmla="val 1258"/>
              <a:gd name="f368" fmla="val 574"/>
              <a:gd name="f369" fmla="val 1256"/>
              <a:gd name="f370" fmla="val 1253"/>
              <a:gd name="f371" fmla="val 522"/>
              <a:gd name="f372" fmla="val 1251"/>
              <a:gd name="f373" fmla="val 485"/>
              <a:gd name="f374" fmla="val 1247"/>
              <a:gd name="f375" fmla="val 442"/>
              <a:gd name="f376" fmla="val 1244"/>
              <a:gd name="f377" fmla="val 394"/>
              <a:gd name="f378" fmla="val 1240"/>
              <a:gd name="f379" fmla="val 345"/>
              <a:gd name="f380" fmla="val 1236"/>
              <a:gd name="f381" fmla="val 293"/>
              <a:gd name="f382" fmla="val 1234"/>
              <a:gd name="f383" fmla="val 185"/>
              <a:gd name="f384" fmla="val 134"/>
              <a:gd name="f385" fmla="val 40"/>
              <a:gd name="f386" fmla="+- 0 0 -90"/>
              <a:gd name="f387" fmla="*/ f3 1 3785"/>
              <a:gd name="f388" fmla="*/ f4 1 3876"/>
              <a:gd name="f389" fmla="val f5"/>
              <a:gd name="f390" fmla="val f6"/>
              <a:gd name="f391" fmla="val f7"/>
              <a:gd name="f392" fmla="*/ f386 f0 1"/>
              <a:gd name="f393" fmla="+- f391 0 f389"/>
              <a:gd name="f394" fmla="+- f390 0 f389"/>
              <a:gd name="f395" fmla="*/ f392 1 f2"/>
              <a:gd name="f396" fmla="*/ f394 1 3785"/>
              <a:gd name="f397" fmla="*/ f393 1 3876"/>
              <a:gd name="f398" fmla="*/ 1754 f394 1"/>
              <a:gd name="f399" fmla="*/ 114 f393 1"/>
              <a:gd name="f400" fmla="*/ 1771 f394 1"/>
              <a:gd name="f401" fmla="*/ 367 f393 1"/>
              <a:gd name="f402" fmla="*/ 1818 f394 1"/>
              <a:gd name="f403" fmla="*/ 614 f393 1"/>
              <a:gd name="f404" fmla="*/ 1902 f394 1"/>
              <a:gd name="f405" fmla="*/ 796 f393 1"/>
              <a:gd name="f406" fmla="*/ 2038 f394 1"/>
              <a:gd name="f407" fmla="*/ 858 f393 1"/>
              <a:gd name="f408" fmla="*/ 2180 f394 1"/>
              <a:gd name="f409" fmla="*/ 802 f393 1"/>
              <a:gd name="f410" fmla="*/ 2320 f394 1"/>
              <a:gd name="f411" fmla="*/ 722 f393 1"/>
              <a:gd name="f412" fmla="*/ 2609 f394 1"/>
              <a:gd name="f413" fmla="*/ 640 f393 1"/>
              <a:gd name="f414" fmla="*/ 2954 f394 1"/>
              <a:gd name="f415" fmla="*/ 674 f393 1"/>
              <a:gd name="f416" fmla="*/ 3298 f394 1"/>
              <a:gd name="f417" fmla="*/ 856 f393 1"/>
              <a:gd name="f418" fmla="*/ 3556 f394 1"/>
              <a:gd name="f419" fmla="*/ 1133 f393 1"/>
              <a:gd name="f420" fmla="*/ 3704 f394 1"/>
              <a:gd name="f421" fmla="*/ 1473 f393 1"/>
              <a:gd name="f422" fmla="*/ 3776 f394 1"/>
              <a:gd name="f423" fmla="*/ 1871 f393 1"/>
              <a:gd name="f424" fmla="*/ 3771 f394 1"/>
              <a:gd name="f425" fmla="*/ 2284 f393 1"/>
              <a:gd name="f426" fmla="*/ 3674 f394 1"/>
              <a:gd name="f427" fmla="*/ 2671 f393 1"/>
              <a:gd name="f428" fmla="*/ 3467 f394 1"/>
              <a:gd name="f429" fmla="*/ 3049 f393 1"/>
              <a:gd name="f430" fmla="*/ 3198 f394 1"/>
              <a:gd name="f431" fmla="*/ 3334 f393 1"/>
              <a:gd name="f432" fmla="*/ 2900 f394 1"/>
              <a:gd name="f433" fmla="*/ 3536 f393 1"/>
              <a:gd name="f434" fmla="*/ 3667 f393 1"/>
              <a:gd name="f435" fmla="*/ 2300 f394 1"/>
              <a:gd name="f436" fmla="*/ 3738 f393 1"/>
              <a:gd name="f437" fmla="*/ 1933 f394 1"/>
              <a:gd name="f438" fmla="*/ 3720 f393 1"/>
              <a:gd name="f439" fmla="*/ 1602 f394 1"/>
              <a:gd name="f440" fmla="*/ 3634 f393 1"/>
              <a:gd name="f441" fmla="*/ 1262 f394 1"/>
              <a:gd name="f442" fmla="*/ 3469 f393 1"/>
              <a:gd name="f443" fmla="*/ 913 f394 1"/>
              <a:gd name="f444" fmla="*/ 3256 f393 1"/>
              <a:gd name="f445" fmla="*/ 842 f394 1"/>
              <a:gd name="f446" fmla="*/ 3214 f393 1"/>
              <a:gd name="f447" fmla="*/ 753 f394 1"/>
              <a:gd name="f448" fmla="*/ 3174 f393 1"/>
              <a:gd name="f449" fmla="*/ 658 f394 1"/>
              <a:gd name="f450" fmla="*/ 3164 f393 1"/>
              <a:gd name="f451" fmla="*/ 571 f394 1"/>
              <a:gd name="f452" fmla="*/ 3213 f393 1"/>
              <a:gd name="f453" fmla="*/ 504 f394 1"/>
              <a:gd name="f454" fmla="*/ 3347 f393 1"/>
              <a:gd name="f455" fmla="*/ 467 f394 1"/>
              <a:gd name="f456" fmla="*/ 3596 f393 1"/>
              <a:gd name="f457" fmla="*/ 382 f394 1"/>
              <a:gd name="f458" fmla="*/ 3873 f393 1"/>
              <a:gd name="f459" fmla="*/ 16 f394 1"/>
              <a:gd name="f460" fmla="*/ 3869 f393 1"/>
              <a:gd name="f461" fmla="*/ 2 f394 1"/>
              <a:gd name="f462" fmla="*/ 3682 f393 1"/>
              <a:gd name="f463" fmla="*/ 9 f394 1"/>
              <a:gd name="f464" fmla="*/ 3413 f393 1"/>
              <a:gd name="f465" fmla="*/ 64 f394 1"/>
              <a:gd name="f466" fmla="*/ 3125 f393 1"/>
              <a:gd name="f467" fmla="*/ 182 f394 1"/>
              <a:gd name="f468" fmla="*/ 2867 f393 1"/>
              <a:gd name="f469" fmla="*/ 2689 f393 1"/>
              <a:gd name="f470" fmla="*/ 556 f394 1"/>
              <a:gd name="f471" fmla="*/ 2647 f393 1"/>
              <a:gd name="f472" fmla="*/ 714 f394 1"/>
              <a:gd name="f473" fmla="*/ 2684 f393 1"/>
              <a:gd name="f474" fmla="*/ 971 f394 1"/>
              <a:gd name="f475" fmla="*/ 2734 f393 1"/>
              <a:gd name="f476" fmla="*/ 1387 f394 1"/>
              <a:gd name="f477" fmla="*/ 2694 f393 1"/>
              <a:gd name="f478" fmla="*/ 1711 f394 1"/>
              <a:gd name="f479" fmla="*/ 2527 f393 1"/>
              <a:gd name="f480" fmla="*/ 1909 f394 1"/>
              <a:gd name="f481" fmla="*/ 2273 f393 1"/>
              <a:gd name="f482" fmla="*/ 1973 f394 1"/>
              <a:gd name="f483" fmla="*/ 1993 f393 1"/>
              <a:gd name="f484" fmla="*/ 1916 f394 1"/>
              <a:gd name="f485" fmla="*/ 1658 f393 1"/>
              <a:gd name="f486" fmla="*/ 1760 f394 1"/>
              <a:gd name="f487" fmla="*/ 1404 f393 1"/>
              <a:gd name="f488" fmla="*/ 1564 f394 1"/>
              <a:gd name="f489" fmla="*/ 1238 f393 1"/>
              <a:gd name="f490" fmla="*/ 1056 f393 1"/>
              <a:gd name="f491" fmla="*/ 1300 f394 1"/>
              <a:gd name="f492" fmla="*/ 807 f393 1"/>
              <a:gd name="f493" fmla="*/ 1260 f394 1"/>
              <a:gd name="f494" fmla="*/ 585 f393 1"/>
              <a:gd name="f495" fmla="*/ 1251 f394 1"/>
              <a:gd name="f496" fmla="*/ 485 f393 1"/>
              <a:gd name="f497" fmla="*/ 1236 f394 1"/>
              <a:gd name="f498" fmla="*/ 293 f393 1"/>
              <a:gd name="f499" fmla="*/ 85 f393 1"/>
              <a:gd name="f500" fmla="+- f395 0 f1"/>
              <a:gd name="f501" fmla="*/ f398 1 3785"/>
              <a:gd name="f502" fmla="*/ f399 1 3876"/>
              <a:gd name="f503" fmla="*/ f400 1 3785"/>
              <a:gd name="f504" fmla="*/ f401 1 3876"/>
              <a:gd name="f505" fmla="*/ f402 1 3785"/>
              <a:gd name="f506" fmla="*/ f403 1 3876"/>
              <a:gd name="f507" fmla="*/ f404 1 3785"/>
              <a:gd name="f508" fmla="*/ f405 1 3876"/>
              <a:gd name="f509" fmla="*/ f406 1 3785"/>
              <a:gd name="f510" fmla="*/ f407 1 3876"/>
              <a:gd name="f511" fmla="*/ f408 1 3785"/>
              <a:gd name="f512" fmla="*/ f409 1 3876"/>
              <a:gd name="f513" fmla="*/ f410 1 3785"/>
              <a:gd name="f514" fmla="*/ f411 1 3876"/>
              <a:gd name="f515" fmla="*/ f412 1 3785"/>
              <a:gd name="f516" fmla="*/ f413 1 3876"/>
              <a:gd name="f517" fmla="*/ f414 1 3785"/>
              <a:gd name="f518" fmla="*/ f415 1 3876"/>
              <a:gd name="f519" fmla="*/ f416 1 3785"/>
              <a:gd name="f520" fmla="*/ f417 1 3876"/>
              <a:gd name="f521" fmla="*/ f418 1 3785"/>
              <a:gd name="f522" fmla="*/ f419 1 3876"/>
              <a:gd name="f523" fmla="*/ f420 1 3785"/>
              <a:gd name="f524" fmla="*/ f421 1 3876"/>
              <a:gd name="f525" fmla="*/ f422 1 3785"/>
              <a:gd name="f526" fmla="*/ f423 1 3876"/>
              <a:gd name="f527" fmla="*/ f424 1 3785"/>
              <a:gd name="f528" fmla="*/ f425 1 3876"/>
              <a:gd name="f529" fmla="*/ f426 1 3785"/>
              <a:gd name="f530" fmla="*/ f427 1 3876"/>
              <a:gd name="f531" fmla="*/ f428 1 3785"/>
              <a:gd name="f532" fmla="*/ f429 1 3876"/>
              <a:gd name="f533" fmla="*/ f430 1 3785"/>
              <a:gd name="f534" fmla="*/ f431 1 3876"/>
              <a:gd name="f535" fmla="*/ f432 1 3785"/>
              <a:gd name="f536" fmla="*/ f433 1 3876"/>
              <a:gd name="f537" fmla="*/ f434 1 3876"/>
              <a:gd name="f538" fmla="*/ f435 1 3785"/>
              <a:gd name="f539" fmla="*/ f436 1 3876"/>
              <a:gd name="f540" fmla="*/ f437 1 3785"/>
              <a:gd name="f541" fmla="*/ f438 1 3876"/>
              <a:gd name="f542" fmla="*/ f439 1 3785"/>
              <a:gd name="f543" fmla="*/ f440 1 3876"/>
              <a:gd name="f544" fmla="*/ f441 1 3785"/>
              <a:gd name="f545" fmla="*/ f442 1 3876"/>
              <a:gd name="f546" fmla="*/ f443 1 3785"/>
              <a:gd name="f547" fmla="*/ f444 1 3876"/>
              <a:gd name="f548" fmla="*/ f445 1 3785"/>
              <a:gd name="f549" fmla="*/ f446 1 3876"/>
              <a:gd name="f550" fmla="*/ f447 1 3785"/>
              <a:gd name="f551" fmla="*/ f448 1 3876"/>
              <a:gd name="f552" fmla="*/ f449 1 3785"/>
              <a:gd name="f553" fmla="*/ f450 1 3876"/>
              <a:gd name="f554" fmla="*/ f451 1 3785"/>
              <a:gd name="f555" fmla="*/ f452 1 3876"/>
              <a:gd name="f556" fmla="*/ f453 1 3785"/>
              <a:gd name="f557" fmla="*/ f454 1 3876"/>
              <a:gd name="f558" fmla="*/ f455 1 3785"/>
              <a:gd name="f559" fmla="*/ f456 1 3876"/>
              <a:gd name="f560" fmla="*/ f457 1 3785"/>
              <a:gd name="f561" fmla="*/ f458 1 3876"/>
              <a:gd name="f562" fmla="*/ f459 1 3785"/>
              <a:gd name="f563" fmla="*/ f460 1 3876"/>
              <a:gd name="f564" fmla="*/ f461 1 3785"/>
              <a:gd name="f565" fmla="*/ f462 1 3876"/>
              <a:gd name="f566" fmla="*/ f463 1 3785"/>
              <a:gd name="f567" fmla="*/ f464 1 3876"/>
              <a:gd name="f568" fmla="*/ f465 1 3785"/>
              <a:gd name="f569" fmla="*/ f466 1 3876"/>
              <a:gd name="f570" fmla="*/ f467 1 3785"/>
              <a:gd name="f571" fmla="*/ f468 1 3876"/>
              <a:gd name="f572" fmla="*/ f469 1 3876"/>
              <a:gd name="f573" fmla="*/ f470 1 3785"/>
              <a:gd name="f574" fmla="*/ f471 1 3876"/>
              <a:gd name="f575" fmla="*/ f472 1 3785"/>
              <a:gd name="f576" fmla="*/ f473 1 3876"/>
              <a:gd name="f577" fmla="*/ f474 1 3785"/>
              <a:gd name="f578" fmla="*/ f475 1 3876"/>
              <a:gd name="f579" fmla="*/ f476 1 3785"/>
              <a:gd name="f580" fmla="*/ f477 1 3876"/>
              <a:gd name="f581" fmla="*/ f478 1 3785"/>
              <a:gd name="f582" fmla="*/ f479 1 3876"/>
              <a:gd name="f583" fmla="*/ f480 1 3785"/>
              <a:gd name="f584" fmla="*/ f481 1 3876"/>
              <a:gd name="f585" fmla="*/ f482 1 3785"/>
              <a:gd name="f586" fmla="*/ f483 1 3876"/>
              <a:gd name="f587" fmla="*/ f484 1 3785"/>
              <a:gd name="f588" fmla="*/ f485 1 3876"/>
              <a:gd name="f589" fmla="*/ f486 1 3785"/>
              <a:gd name="f590" fmla="*/ f487 1 3876"/>
              <a:gd name="f591" fmla="*/ f488 1 3785"/>
              <a:gd name="f592" fmla="*/ f489 1 3876"/>
              <a:gd name="f593" fmla="*/ f490 1 3876"/>
              <a:gd name="f594" fmla="*/ f491 1 3785"/>
              <a:gd name="f595" fmla="*/ f492 1 3876"/>
              <a:gd name="f596" fmla="*/ f493 1 3785"/>
              <a:gd name="f597" fmla="*/ f494 1 3876"/>
              <a:gd name="f598" fmla="*/ f495 1 3785"/>
              <a:gd name="f599" fmla="*/ f496 1 3876"/>
              <a:gd name="f600" fmla="*/ f497 1 3785"/>
              <a:gd name="f601" fmla="*/ f498 1 3876"/>
              <a:gd name="f602" fmla="*/ f499 1 3876"/>
              <a:gd name="f603" fmla="*/ 0 1 f396"/>
              <a:gd name="f604" fmla="*/ f390 1 f396"/>
              <a:gd name="f605" fmla="*/ 0 1 f397"/>
              <a:gd name="f606" fmla="*/ f391 1 f397"/>
              <a:gd name="f607" fmla="*/ f501 1 f396"/>
              <a:gd name="f608" fmla="*/ f502 1 f397"/>
              <a:gd name="f609" fmla="*/ f503 1 f396"/>
              <a:gd name="f610" fmla="*/ f504 1 f397"/>
              <a:gd name="f611" fmla="*/ f505 1 f396"/>
              <a:gd name="f612" fmla="*/ f506 1 f397"/>
              <a:gd name="f613" fmla="*/ f507 1 f396"/>
              <a:gd name="f614" fmla="*/ f508 1 f397"/>
              <a:gd name="f615" fmla="*/ f509 1 f396"/>
              <a:gd name="f616" fmla="*/ f510 1 f397"/>
              <a:gd name="f617" fmla="*/ f511 1 f396"/>
              <a:gd name="f618" fmla="*/ f512 1 f397"/>
              <a:gd name="f619" fmla="*/ f513 1 f396"/>
              <a:gd name="f620" fmla="*/ f514 1 f397"/>
              <a:gd name="f621" fmla="*/ f515 1 f396"/>
              <a:gd name="f622" fmla="*/ f516 1 f397"/>
              <a:gd name="f623" fmla="*/ f517 1 f396"/>
              <a:gd name="f624" fmla="*/ f518 1 f397"/>
              <a:gd name="f625" fmla="*/ f519 1 f396"/>
              <a:gd name="f626" fmla="*/ f520 1 f397"/>
              <a:gd name="f627" fmla="*/ f521 1 f396"/>
              <a:gd name="f628" fmla="*/ f522 1 f397"/>
              <a:gd name="f629" fmla="*/ f523 1 f396"/>
              <a:gd name="f630" fmla="*/ f524 1 f397"/>
              <a:gd name="f631" fmla="*/ f525 1 f396"/>
              <a:gd name="f632" fmla="*/ f526 1 f397"/>
              <a:gd name="f633" fmla="*/ f527 1 f396"/>
              <a:gd name="f634" fmla="*/ f528 1 f397"/>
              <a:gd name="f635" fmla="*/ f529 1 f396"/>
              <a:gd name="f636" fmla="*/ f530 1 f397"/>
              <a:gd name="f637" fmla="*/ f531 1 f396"/>
              <a:gd name="f638" fmla="*/ f532 1 f397"/>
              <a:gd name="f639" fmla="*/ f533 1 f396"/>
              <a:gd name="f640" fmla="*/ f534 1 f397"/>
              <a:gd name="f641" fmla="*/ f535 1 f396"/>
              <a:gd name="f642" fmla="*/ f536 1 f397"/>
              <a:gd name="f643" fmla="*/ f537 1 f397"/>
              <a:gd name="f644" fmla="*/ f538 1 f396"/>
              <a:gd name="f645" fmla="*/ f539 1 f397"/>
              <a:gd name="f646" fmla="*/ f540 1 f396"/>
              <a:gd name="f647" fmla="*/ f541 1 f397"/>
              <a:gd name="f648" fmla="*/ f542 1 f396"/>
              <a:gd name="f649" fmla="*/ f543 1 f397"/>
              <a:gd name="f650" fmla="*/ f544 1 f396"/>
              <a:gd name="f651" fmla="*/ f545 1 f397"/>
              <a:gd name="f652" fmla="*/ f546 1 f396"/>
              <a:gd name="f653" fmla="*/ f547 1 f397"/>
              <a:gd name="f654" fmla="*/ f548 1 f396"/>
              <a:gd name="f655" fmla="*/ f549 1 f397"/>
              <a:gd name="f656" fmla="*/ f550 1 f396"/>
              <a:gd name="f657" fmla="*/ f551 1 f397"/>
              <a:gd name="f658" fmla="*/ f552 1 f396"/>
              <a:gd name="f659" fmla="*/ f553 1 f397"/>
              <a:gd name="f660" fmla="*/ f554 1 f396"/>
              <a:gd name="f661" fmla="*/ f555 1 f397"/>
              <a:gd name="f662" fmla="*/ f556 1 f396"/>
              <a:gd name="f663" fmla="*/ f557 1 f397"/>
              <a:gd name="f664" fmla="*/ f558 1 f396"/>
              <a:gd name="f665" fmla="*/ f559 1 f397"/>
              <a:gd name="f666" fmla="*/ f560 1 f396"/>
              <a:gd name="f667" fmla="*/ f561 1 f397"/>
              <a:gd name="f668" fmla="*/ f562 1 f396"/>
              <a:gd name="f669" fmla="*/ f563 1 f397"/>
              <a:gd name="f670" fmla="*/ f564 1 f396"/>
              <a:gd name="f671" fmla="*/ f565 1 f397"/>
              <a:gd name="f672" fmla="*/ f566 1 f396"/>
              <a:gd name="f673" fmla="*/ f567 1 f397"/>
              <a:gd name="f674" fmla="*/ f568 1 f396"/>
              <a:gd name="f675" fmla="*/ f569 1 f397"/>
              <a:gd name="f676" fmla="*/ f570 1 f396"/>
              <a:gd name="f677" fmla="*/ f571 1 f397"/>
              <a:gd name="f678" fmla="*/ f572 1 f397"/>
              <a:gd name="f679" fmla="*/ f573 1 f396"/>
              <a:gd name="f680" fmla="*/ f574 1 f397"/>
              <a:gd name="f681" fmla="*/ f575 1 f396"/>
              <a:gd name="f682" fmla="*/ f576 1 f397"/>
              <a:gd name="f683" fmla="*/ f577 1 f396"/>
              <a:gd name="f684" fmla="*/ f578 1 f397"/>
              <a:gd name="f685" fmla="*/ f579 1 f396"/>
              <a:gd name="f686" fmla="*/ f580 1 f397"/>
              <a:gd name="f687" fmla="*/ f581 1 f396"/>
              <a:gd name="f688" fmla="*/ f582 1 f397"/>
              <a:gd name="f689" fmla="*/ f583 1 f396"/>
              <a:gd name="f690" fmla="*/ f584 1 f397"/>
              <a:gd name="f691" fmla="*/ f585 1 f396"/>
              <a:gd name="f692" fmla="*/ f586 1 f397"/>
              <a:gd name="f693" fmla="*/ f587 1 f396"/>
              <a:gd name="f694" fmla="*/ f588 1 f397"/>
              <a:gd name="f695" fmla="*/ f589 1 f396"/>
              <a:gd name="f696" fmla="*/ f590 1 f397"/>
              <a:gd name="f697" fmla="*/ f591 1 f396"/>
              <a:gd name="f698" fmla="*/ f592 1 f397"/>
              <a:gd name="f699" fmla="*/ f593 1 f397"/>
              <a:gd name="f700" fmla="*/ f594 1 f396"/>
              <a:gd name="f701" fmla="*/ f595 1 f397"/>
              <a:gd name="f702" fmla="*/ f596 1 f396"/>
              <a:gd name="f703" fmla="*/ f597 1 f397"/>
              <a:gd name="f704" fmla="*/ f598 1 f396"/>
              <a:gd name="f705" fmla="*/ f599 1 f397"/>
              <a:gd name="f706" fmla="*/ f600 1 f396"/>
              <a:gd name="f707" fmla="*/ f601 1 f397"/>
              <a:gd name="f708" fmla="*/ f602 1 f397"/>
              <a:gd name="f709" fmla="*/ f603 f387 1"/>
              <a:gd name="f710" fmla="*/ f604 f387 1"/>
              <a:gd name="f711" fmla="*/ f606 f388 1"/>
              <a:gd name="f712" fmla="*/ f605 f388 1"/>
              <a:gd name="f713" fmla="*/ f607 f387 1"/>
              <a:gd name="f714" fmla="*/ f608 f388 1"/>
              <a:gd name="f715" fmla="*/ f609 f387 1"/>
              <a:gd name="f716" fmla="*/ f610 f388 1"/>
              <a:gd name="f717" fmla="*/ f611 f387 1"/>
              <a:gd name="f718" fmla="*/ f612 f388 1"/>
              <a:gd name="f719" fmla="*/ f613 f387 1"/>
              <a:gd name="f720" fmla="*/ f614 f388 1"/>
              <a:gd name="f721" fmla="*/ f615 f387 1"/>
              <a:gd name="f722" fmla="*/ f616 f388 1"/>
              <a:gd name="f723" fmla="*/ f617 f387 1"/>
              <a:gd name="f724" fmla="*/ f618 f388 1"/>
              <a:gd name="f725" fmla="*/ f619 f387 1"/>
              <a:gd name="f726" fmla="*/ f620 f388 1"/>
              <a:gd name="f727" fmla="*/ f621 f387 1"/>
              <a:gd name="f728" fmla="*/ f622 f388 1"/>
              <a:gd name="f729" fmla="*/ f623 f387 1"/>
              <a:gd name="f730" fmla="*/ f624 f388 1"/>
              <a:gd name="f731" fmla="*/ f625 f387 1"/>
              <a:gd name="f732" fmla="*/ f626 f388 1"/>
              <a:gd name="f733" fmla="*/ f627 f387 1"/>
              <a:gd name="f734" fmla="*/ f628 f388 1"/>
              <a:gd name="f735" fmla="*/ f629 f387 1"/>
              <a:gd name="f736" fmla="*/ f630 f388 1"/>
              <a:gd name="f737" fmla="*/ f631 f387 1"/>
              <a:gd name="f738" fmla="*/ f632 f388 1"/>
              <a:gd name="f739" fmla="*/ f633 f387 1"/>
              <a:gd name="f740" fmla="*/ f634 f388 1"/>
              <a:gd name="f741" fmla="*/ f635 f387 1"/>
              <a:gd name="f742" fmla="*/ f636 f388 1"/>
              <a:gd name="f743" fmla="*/ f637 f387 1"/>
              <a:gd name="f744" fmla="*/ f638 f388 1"/>
              <a:gd name="f745" fmla="*/ f639 f387 1"/>
              <a:gd name="f746" fmla="*/ f640 f388 1"/>
              <a:gd name="f747" fmla="*/ f641 f387 1"/>
              <a:gd name="f748" fmla="*/ f642 f388 1"/>
              <a:gd name="f749" fmla="*/ f643 f388 1"/>
              <a:gd name="f750" fmla="*/ f644 f387 1"/>
              <a:gd name="f751" fmla="*/ f645 f388 1"/>
              <a:gd name="f752" fmla="*/ f646 f387 1"/>
              <a:gd name="f753" fmla="*/ f647 f388 1"/>
              <a:gd name="f754" fmla="*/ f648 f387 1"/>
              <a:gd name="f755" fmla="*/ f649 f388 1"/>
              <a:gd name="f756" fmla="*/ f650 f387 1"/>
              <a:gd name="f757" fmla="*/ f651 f388 1"/>
              <a:gd name="f758" fmla="*/ f652 f387 1"/>
              <a:gd name="f759" fmla="*/ f653 f388 1"/>
              <a:gd name="f760" fmla="*/ f654 f387 1"/>
              <a:gd name="f761" fmla="*/ f655 f388 1"/>
              <a:gd name="f762" fmla="*/ f656 f387 1"/>
              <a:gd name="f763" fmla="*/ f657 f388 1"/>
              <a:gd name="f764" fmla="*/ f658 f387 1"/>
              <a:gd name="f765" fmla="*/ f659 f388 1"/>
              <a:gd name="f766" fmla="*/ f660 f387 1"/>
              <a:gd name="f767" fmla="*/ f661 f388 1"/>
              <a:gd name="f768" fmla="*/ f662 f387 1"/>
              <a:gd name="f769" fmla="*/ f663 f388 1"/>
              <a:gd name="f770" fmla="*/ f664 f387 1"/>
              <a:gd name="f771" fmla="*/ f665 f388 1"/>
              <a:gd name="f772" fmla="*/ f666 f387 1"/>
              <a:gd name="f773" fmla="*/ f667 f388 1"/>
              <a:gd name="f774" fmla="*/ f668 f387 1"/>
              <a:gd name="f775" fmla="*/ f669 f388 1"/>
              <a:gd name="f776" fmla="*/ f670 f387 1"/>
              <a:gd name="f777" fmla="*/ f671 f388 1"/>
              <a:gd name="f778" fmla="*/ f672 f387 1"/>
              <a:gd name="f779" fmla="*/ f673 f388 1"/>
              <a:gd name="f780" fmla="*/ f674 f387 1"/>
              <a:gd name="f781" fmla="*/ f675 f388 1"/>
              <a:gd name="f782" fmla="*/ f676 f387 1"/>
              <a:gd name="f783" fmla="*/ f677 f388 1"/>
              <a:gd name="f784" fmla="*/ f678 f388 1"/>
              <a:gd name="f785" fmla="*/ f679 f387 1"/>
              <a:gd name="f786" fmla="*/ f680 f388 1"/>
              <a:gd name="f787" fmla="*/ f681 f387 1"/>
              <a:gd name="f788" fmla="*/ f682 f388 1"/>
              <a:gd name="f789" fmla="*/ f683 f387 1"/>
              <a:gd name="f790" fmla="*/ f684 f388 1"/>
              <a:gd name="f791" fmla="*/ f685 f387 1"/>
              <a:gd name="f792" fmla="*/ f686 f388 1"/>
              <a:gd name="f793" fmla="*/ f687 f387 1"/>
              <a:gd name="f794" fmla="*/ f688 f388 1"/>
              <a:gd name="f795" fmla="*/ f689 f387 1"/>
              <a:gd name="f796" fmla="*/ f690 f388 1"/>
              <a:gd name="f797" fmla="*/ f691 f387 1"/>
              <a:gd name="f798" fmla="*/ f692 f388 1"/>
              <a:gd name="f799" fmla="*/ f693 f387 1"/>
              <a:gd name="f800" fmla="*/ f694 f388 1"/>
              <a:gd name="f801" fmla="*/ f695 f387 1"/>
              <a:gd name="f802" fmla="*/ f696 f388 1"/>
              <a:gd name="f803" fmla="*/ f697 f387 1"/>
              <a:gd name="f804" fmla="*/ f698 f388 1"/>
              <a:gd name="f805" fmla="*/ f699 f388 1"/>
              <a:gd name="f806" fmla="*/ f700 f387 1"/>
              <a:gd name="f807" fmla="*/ f701 f388 1"/>
              <a:gd name="f808" fmla="*/ f702 f387 1"/>
              <a:gd name="f809" fmla="*/ f703 f388 1"/>
              <a:gd name="f810" fmla="*/ f704 f387 1"/>
              <a:gd name="f811" fmla="*/ f705 f388 1"/>
              <a:gd name="f812" fmla="*/ f706 f387 1"/>
              <a:gd name="f813" fmla="*/ f707 f388 1"/>
              <a:gd name="f814" fmla="*/ f708 f3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00">
                <a:pos x="f713" y="f714"/>
              </a:cxn>
              <a:cxn ang="f500">
                <a:pos x="f715" y="f716"/>
              </a:cxn>
              <a:cxn ang="f500">
                <a:pos x="f717" y="f718"/>
              </a:cxn>
              <a:cxn ang="f500">
                <a:pos x="f719" y="f720"/>
              </a:cxn>
              <a:cxn ang="f500">
                <a:pos x="f721" y="f722"/>
              </a:cxn>
              <a:cxn ang="f500">
                <a:pos x="f723" y="f724"/>
              </a:cxn>
              <a:cxn ang="f500">
                <a:pos x="f725" y="f726"/>
              </a:cxn>
              <a:cxn ang="f500">
                <a:pos x="f727" y="f728"/>
              </a:cxn>
              <a:cxn ang="f500">
                <a:pos x="f729" y="f730"/>
              </a:cxn>
              <a:cxn ang="f500">
                <a:pos x="f731" y="f732"/>
              </a:cxn>
              <a:cxn ang="f500">
                <a:pos x="f733" y="f734"/>
              </a:cxn>
              <a:cxn ang="f500">
                <a:pos x="f735" y="f736"/>
              </a:cxn>
              <a:cxn ang="f500">
                <a:pos x="f737" y="f738"/>
              </a:cxn>
              <a:cxn ang="f500">
                <a:pos x="f739" y="f740"/>
              </a:cxn>
              <a:cxn ang="f500">
                <a:pos x="f741" y="f742"/>
              </a:cxn>
              <a:cxn ang="f500">
                <a:pos x="f743" y="f744"/>
              </a:cxn>
              <a:cxn ang="f500">
                <a:pos x="f745" y="f746"/>
              </a:cxn>
              <a:cxn ang="f500">
                <a:pos x="f747" y="f748"/>
              </a:cxn>
              <a:cxn ang="f500">
                <a:pos x="f727" y="f749"/>
              </a:cxn>
              <a:cxn ang="f500">
                <a:pos x="f750" y="f751"/>
              </a:cxn>
              <a:cxn ang="f500">
                <a:pos x="f752" y="f753"/>
              </a:cxn>
              <a:cxn ang="f500">
                <a:pos x="f754" y="f755"/>
              </a:cxn>
              <a:cxn ang="f500">
                <a:pos x="f756" y="f757"/>
              </a:cxn>
              <a:cxn ang="f500">
                <a:pos x="f758" y="f759"/>
              </a:cxn>
              <a:cxn ang="f500">
                <a:pos x="f760" y="f761"/>
              </a:cxn>
              <a:cxn ang="f500">
                <a:pos x="f762" y="f763"/>
              </a:cxn>
              <a:cxn ang="f500">
                <a:pos x="f764" y="f765"/>
              </a:cxn>
              <a:cxn ang="f500">
                <a:pos x="f766" y="f767"/>
              </a:cxn>
              <a:cxn ang="f500">
                <a:pos x="f768" y="f769"/>
              </a:cxn>
              <a:cxn ang="f500">
                <a:pos x="f770" y="f771"/>
              </a:cxn>
              <a:cxn ang="f500">
                <a:pos x="f772" y="f773"/>
              </a:cxn>
              <a:cxn ang="f500">
                <a:pos x="f774" y="f775"/>
              </a:cxn>
              <a:cxn ang="f500">
                <a:pos x="f776" y="f777"/>
              </a:cxn>
              <a:cxn ang="f500">
                <a:pos x="f778" y="f779"/>
              </a:cxn>
              <a:cxn ang="f500">
                <a:pos x="f780" y="f781"/>
              </a:cxn>
              <a:cxn ang="f500">
                <a:pos x="f782" y="f783"/>
              </a:cxn>
              <a:cxn ang="f500">
                <a:pos x="f772" y="f784"/>
              </a:cxn>
              <a:cxn ang="f500">
                <a:pos x="f785" y="f786"/>
              </a:cxn>
              <a:cxn ang="f500">
                <a:pos x="f787" y="f788"/>
              </a:cxn>
              <a:cxn ang="f500">
                <a:pos x="f789" y="f790"/>
              </a:cxn>
              <a:cxn ang="f500">
                <a:pos x="f791" y="f792"/>
              </a:cxn>
              <a:cxn ang="f500">
                <a:pos x="f793" y="f794"/>
              </a:cxn>
              <a:cxn ang="f500">
                <a:pos x="f795" y="f796"/>
              </a:cxn>
              <a:cxn ang="f500">
                <a:pos x="f797" y="f798"/>
              </a:cxn>
              <a:cxn ang="f500">
                <a:pos x="f799" y="f800"/>
              </a:cxn>
              <a:cxn ang="f500">
                <a:pos x="f801" y="f802"/>
              </a:cxn>
              <a:cxn ang="f500">
                <a:pos x="f803" y="f804"/>
              </a:cxn>
              <a:cxn ang="f500">
                <a:pos x="f791" y="f805"/>
              </a:cxn>
              <a:cxn ang="f500">
                <a:pos x="f806" y="f807"/>
              </a:cxn>
              <a:cxn ang="f500">
                <a:pos x="f808" y="f809"/>
              </a:cxn>
              <a:cxn ang="f500">
                <a:pos x="f810" y="f811"/>
              </a:cxn>
              <a:cxn ang="f500">
                <a:pos x="f812" y="f813"/>
              </a:cxn>
              <a:cxn ang="f500">
                <a:pos x="f812" y="f814"/>
              </a:cxn>
            </a:cxnLst>
            <a:rect l="f709" t="f712" r="f710" b="f711"/>
            <a:pathLst>
              <a:path w="3785" h="3876">
                <a:moveTo>
                  <a:pt x="f8" y="f5"/>
                </a:moveTo>
                <a:lnTo>
                  <a:pt x="f9" y="f10"/>
                </a:lnTo>
                <a:lnTo>
                  <a:pt x="f9" y="f11"/>
                </a:lnTo>
                <a:lnTo>
                  <a:pt x="f12" y="f13"/>
                </a:lnTo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4" y="f35"/>
                </a:lnTo>
                <a:lnTo>
                  <a:pt x="f36" y="f37"/>
                </a:lnTo>
                <a:lnTo>
                  <a:pt x="f38" y="f39"/>
                </a:lnTo>
                <a:lnTo>
                  <a:pt x="f40" y="f41"/>
                </a:ln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lnTo>
                  <a:pt x="f48" y="f49"/>
                </a:lnTo>
                <a:lnTo>
                  <a:pt x="f50" y="f51"/>
                </a:lnTo>
                <a:lnTo>
                  <a:pt x="f52" y="f53"/>
                </a:lnTo>
                <a:lnTo>
                  <a:pt x="f54" y="f55"/>
                </a:lnTo>
                <a:lnTo>
                  <a:pt x="f56" y="f57"/>
                </a:lnTo>
                <a:lnTo>
                  <a:pt x="f58" y="f59"/>
                </a:lnTo>
                <a:lnTo>
                  <a:pt x="f60" y="f61"/>
                </a:lnTo>
                <a:lnTo>
                  <a:pt x="f62" y="f63"/>
                </a:lnTo>
                <a:lnTo>
                  <a:pt x="f64" y="f65"/>
                </a:lnTo>
                <a:lnTo>
                  <a:pt x="f66" y="f67"/>
                </a:lnTo>
                <a:lnTo>
                  <a:pt x="f68" y="f69"/>
                </a:lnTo>
                <a:lnTo>
                  <a:pt x="f70" y="f71"/>
                </a:lnTo>
                <a:lnTo>
                  <a:pt x="f72" y="f73"/>
                </a:lnTo>
                <a:lnTo>
                  <a:pt x="f74" y="f75"/>
                </a:lnTo>
                <a:lnTo>
                  <a:pt x="f76" y="f77"/>
                </a:lnTo>
                <a:lnTo>
                  <a:pt x="f78" y="f79"/>
                </a:lnTo>
                <a:lnTo>
                  <a:pt x="f80" y="f81"/>
                </a:lnTo>
                <a:lnTo>
                  <a:pt x="f82" y="f83"/>
                </a:lnTo>
                <a:lnTo>
                  <a:pt x="f84" y="f43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6" y="f111"/>
                </a:lnTo>
                <a:lnTo>
                  <a:pt x="f112" y="f113"/>
                </a:lnTo>
                <a:lnTo>
                  <a:pt x="f114" y="f115"/>
                </a:lnTo>
                <a:lnTo>
                  <a:pt x="f116" y="f117"/>
                </a:ln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72"/>
                </a:lnTo>
                <a:lnTo>
                  <a:pt x="f125" y="f126"/>
                </a:lnTo>
                <a:lnTo>
                  <a:pt x="f127" y="f128"/>
                </a:lnTo>
                <a:lnTo>
                  <a:pt x="f129" y="f130"/>
                </a:lnTo>
                <a:lnTo>
                  <a:pt x="f131" y="f132"/>
                </a:lnTo>
                <a:lnTo>
                  <a:pt x="f133" y="f134"/>
                </a:lnTo>
                <a:lnTo>
                  <a:pt x="f135" y="f136"/>
                </a:lnTo>
                <a:lnTo>
                  <a:pt x="f137" y="f138"/>
                </a:lnTo>
                <a:lnTo>
                  <a:pt x="f139" y="f140"/>
                </a:lnTo>
                <a:lnTo>
                  <a:pt x="f130" y="f141"/>
                </a:lnTo>
                <a:lnTo>
                  <a:pt x="f142" y="f143"/>
                </a:lnTo>
                <a:lnTo>
                  <a:pt x="f144" y="f145"/>
                </a:lnTo>
                <a:lnTo>
                  <a:pt x="f146" y="f147"/>
                </a:lnTo>
                <a:lnTo>
                  <a:pt x="f148" y="f149"/>
                </a:lnTo>
                <a:lnTo>
                  <a:pt x="f150" y="f151"/>
                </a:lnTo>
                <a:lnTo>
                  <a:pt x="f68" y="f152"/>
                </a:lnTo>
                <a:lnTo>
                  <a:pt x="f153" y="f154"/>
                </a:lnTo>
                <a:lnTo>
                  <a:pt x="f155" y="f156"/>
                </a:lnTo>
                <a:lnTo>
                  <a:pt x="f157" y="f158"/>
                </a:lnTo>
                <a:lnTo>
                  <a:pt x="f159" y="f160"/>
                </a:lnTo>
                <a:lnTo>
                  <a:pt x="f161" y="f162"/>
                </a:lnTo>
                <a:lnTo>
                  <a:pt x="f163" y="f164"/>
                </a:lnTo>
                <a:lnTo>
                  <a:pt x="f165" y="f166"/>
                </a:lnTo>
                <a:lnTo>
                  <a:pt x="f167" y="f168"/>
                </a:lnTo>
                <a:lnTo>
                  <a:pt x="f169" y="f99"/>
                </a:lnTo>
                <a:lnTo>
                  <a:pt x="f16" y="f170"/>
                </a:lnTo>
                <a:lnTo>
                  <a:pt x="f171" y="f172"/>
                </a:lnTo>
                <a:lnTo>
                  <a:pt x="f173" y="f174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192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134"/>
                </a:lnTo>
                <a:lnTo>
                  <a:pt x="f200" y="f201"/>
                </a:lnTo>
                <a:lnTo>
                  <a:pt x="f202" y="f203"/>
                </a:lnTo>
                <a:lnTo>
                  <a:pt x="f204" y="f205"/>
                </a:lnTo>
                <a:lnTo>
                  <a:pt x="f206" y="f207"/>
                </a:lnTo>
                <a:lnTo>
                  <a:pt x="f208" y="f209"/>
                </a:lnTo>
                <a:lnTo>
                  <a:pt x="f210" y="f211"/>
                </a:lnTo>
                <a:lnTo>
                  <a:pt x="f212" y="f209"/>
                </a:lnTo>
                <a:lnTo>
                  <a:pt x="f73" y="f213"/>
                </a:lnTo>
                <a:lnTo>
                  <a:pt x="f214" y="f215"/>
                </a:lnTo>
                <a:lnTo>
                  <a:pt x="f216" y="f201"/>
                </a:lnTo>
                <a:lnTo>
                  <a:pt x="f217" y="f218"/>
                </a:lnTo>
                <a:lnTo>
                  <a:pt x="f219" y="f194"/>
                </a:lnTo>
                <a:lnTo>
                  <a:pt x="f220" y="f221"/>
                </a:lnTo>
                <a:lnTo>
                  <a:pt x="f222" y="f223"/>
                </a:lnTo>
                <a:lnTo>
                  <a:pt x="f224" y="f225"/>
                </a:lnTo>
                <a:lnTo>
                  <a:pt x="f226" y="f227"/>
                </a:lnTo>
                <a:lnTo>
                  <a:pt x="f228" y="f229"/>
                </a:lnTo>
                <a:lnTo>
                  <a:pt x="f230" y="f231"/>
                </a:lnTo>
                <a:lnTo>
                  <a:pt x="f232" y="f233"/>
                </a:lnTo>
                <a:lnTo>
                  <a:pt x="f234" y="f235"/>
                </a:lnTo>
                <a:lnTo>
                  <a:pt x="f234" y="f236"/>
                </a:lnTo>
                <a:lnTo>
                  <a:pt x="f237" y="f7"/>
                </a:lnTo>
                <a:lnTo>
                  <a:pt x="f238" y="f239"/>
                </a:lnTo>
                <a:lnTo>
                  <a:pt x="f240" y="f241"/>
                </a:lnTo>
                <a:lnTo>
                  <a:pt x="f242" y="f243"/>
                </a:lnTo>
                <a:lnTo>
                  <a:pt x="f244" y="f243"/>
                </a:lnTo>
                <a:lnTo>
                  <a:pt x="f245" y="f246"/>
                </a:lnTo>
                <a:lnTo>
                  <a:pt x="f245" y="f247"/>
                </a:lnTo>
                <a:lnTo>
                  <a:pt x="f248" y="f249"/>
                </a:lnTo>
                <a:lnTo>
                  <a:pt x="f250" y="f164"/>
                </a:lnTo>
                <a:lnTo>
                  <a:pt x="f251" y="f170"/>
                </a:lnTo>
                <a:lnTo>
                  <a:pt x="f5" y="f252"/>
                </a:lnTo>
                <a:lnTo>
                  <a:pt x="f5" y="f253"/>
                </a:lnTo>
                <a:lnTo>
                  <a:pt x="f10" y="f254"/>
                </a:lnTo>
                <a:lnTo>
                  <a:pt x="f255" y="f256"/>
                </a:lnTo>
                <a:lnTo>
                  <a:pt x="f245" y="f257"/>
                </a:lnTo>
                <a:lnTo>
                  <a:pt x="f258" y="f135"/>
                </a:lnTo>
                <a:lnTo>
                  <a:pt x="f259" y="f260"/>
                </a:lnTo>
                <a:lnTo>
                  <a:pt x="f261" y="f262"/>
                </a:lnTo>
                <a:lnTo>
                  <a:pt x="f263" y="f264"/>
                </a:lnTo>
                <a:lnTo>
                  <a:pt x="f265" y="f266"/>
                </a:lnTo>
                <a:lnTo>
                  <a:pt x="f267" y="f268"/>
                </a:lnTo>
                <a:lnTo>
                  <a:pt x="f269" y="f270"/>
                </a:lnTo>
                <a:lnTo>
                  <a:pt x="f271" y="f272"/>
                </a:lnTo>
                <a:lnTo>
                  <a:pt x="f273" y="f274"/>
                </a:lnTo>
                <a:lnTo>
                  <a:pt x="f275" y="f276"/>
                </a:lnTo>
                <a:lnTo>
                  <a:pt x="f238" y="f277"/>
                </a:lnTo>
                <a:lnTo>
                  <a:pt x="f278" y="f279"/>
                </a:lnTo>
                <a:lnTo>
                  <a:pt x="f280" y="f281"/>
                </a:lnTo>
                <a:lnTo>
                  <a:pt x="f282" y="f283"/>
                </a:lnTo>
                <a:lnTo>
                  <a:pt x="f27" y="f284"/>
                </a:lnTo>
                <a:lnTo>
                  <a:pt x="f285" y="f286"/>
                </a:lnTo>
                <a:lnTo>
                  <a:pt x="f71" y="f287"/>
                </a:lnTo>
                <a:lnTo>
                  <a:pt x="f65" y="f288"/>
                </a:lnTo>
                <a:lnTo>
                  <a:pt x="f289" y="f290"/>
                </a:lnTo>
                <a:lnTo>
                  <a:pt x="f291" y="f292"/>
                </a:lnTo>
                <a:lnTo>
                  <a:pt x="f293" y="f294"/>
                </a:lnTo>
                <a:lnTo>
                  <a:pt x="f43" y="f295"/>
                </a:lnTo>
                <a:lnTo>
                  <a:pt x="f296" y="f297"/>
                </a:lnTo>
                <a:lnTo>
                  <a:pt x="f298" y="f299"/>
                </a:lnTo>
                <a:lnTo>
                  <a:pt x="f300" y="f301"/>
                </a:lnTo>
                <a:lnTo>
                  <a:pt x="f302" y="f303"/>
                </a:lnTo>
                <a:lnTo>
                  <a:pt x="f304" y="f305"/>
                </a:lnTo>
                <a:lnTo>
                  <a:pt x="f306" y="f307"/>
                </a:lnTo>
                <a:lnTo>
                  <a:pt x="f308" y="f309"/>
                </a:lnTo>
                <a:lnTo>
                  <a:pt x="f310" y="f311"/>
                </a:lnTo>
                <a:lnTo>
                  <a:pt x="f312" y="f313"/>
                </a:lnTo>
                <a:lnTo>
                  <a:pt x="f314" y="f315"/>
                </a:lnTo>
                <a:lnTo>
                  <a:pt x="f316" y="f317"/>
                </a:lnTo>
                <a:lnTo>
                  <a:pt x="f318" y="f319"/>
                </a:lnTo>
                <a:lnTo>
                  <a:pt x="f320" y="f321"/>
                </a:lnTo>
                <a:lnTo>
                  <a:pt x="f38" y="f322"/>
                </a:lnTo>
                <a:lnTo>
                  <a:pt x="f323" y="f324"/>
                </a:lnTo>
                <a:lnTo>
                  <a:pt x="f40" y="f325"/>
                </a:lnTo>
                <a:lnTo>
                  <a:pt x="f326" y="f327"/>
                </a:lnTo>
                <a:lnTo>
                  <a:pt x="f328" y="f329"/>
                </a:lnTo>
                <a:lnTo>
                  <a:pt x="f40" y="f28"/>
                </a:lnTo>
                <a:lnTo>
                  <a:pt x="f330" y="f331"/>
                </a:lnTo>
                <a:lnTo>
                  <a:pt x="f332" y="f333"/>
                </a:lnTo>
                <a:lnTo>
                  <a:pt x="f334" y="f335"/>
                </a:lnTo>
                <a:lnTo>
                  <a:pt x="f169" y="f336"/>
                </a:lnTo>
                <a:lnTo>
                  <a:pt x="f26" y="f337"/>
                </a:lnTo>
                <a:lnTo>
                  <a:pt x="f16" y="f338"/>
                </a:lnTo>
                <a:lnTo>
                  <a:pt x="f339" y="f340"/>
                </a:lnTo>
                <a:lnTo>
                  <a:pt x="f341" y="f342"/>
                </a:lnTo>
                <a:lnTo>
                  <a:pt x="f343" y="f344"/>
                </a:lnTo>
                <a:lnTo>
                  <a:pt x="f345" y="f346"/>
                </a:lnTo>
                <a:lnTo>
                  <a:pt x="f347" y="f348"/>
                </a:lnTo>
                <a:lnTo>
                  <a:pt x="f349" y="f350"/>
                </a:lnTo>
                <a:lnTo>
                  <a:pt x="f351" y="f352"/>
                </a:lnTo>
                <a:lnTo>
                  <a:pt x="f304" y="f90"/>
                </a:lnTo>
                <a:lnTo>
                  <a:pt x="f353" y="f354"/>
                </a:lnTo>
                <a:lnTo>
                  <a:pt x="f355" y="f356"/>
                </a:lnTo>
                <a:lnTo>
                  <a:pt x="f342" y="f357"/>
                </a:lnTo>
                <a:lnTo>
                  <a:pt x="f358" y="f359"/>
                </a:lnTo>
                <a:lnTo>
                  <a:pt x="f360" y="f361"/>
                </a:lnTo>
                <a:lnTo>
                  <a:pt x="f362" y="f363"/>
                </a:lnTo>
                <a:lnTo>
                  <a:pt x="f181" y="f364"/>
                </a:lnTo>
                <a:lnTo>
                  <a:pt x="f365" y="f366"/>
                </a:lnTo>
                <a:lnTo>
                  <a:pt x="f367" y="f368"/>
                </a:lnTo>
                <a:lnTo>
                  <a:pt x="f369" y="f219"/>
                </a:lnTo>
                <a:lnTo>
                  <a:pt x="f370" y="f371"/>
                </a:lnTo>
                <a:lnTo>
                  <a:pt x="f372" y="f373"/>
                </a:lnTo>
                <a:lnTo>
                  <a:pt x="f374" y="f375"/>
                </a:lnTo>
                <a:lnTo>
                  <a:pt x="f376" y="f377"/>
                </a:lnTo>
                <a:lnTo>
                  <a:pt x="f378" y="f379"/>
                </a:lnTo>
                <a:lnTo>
                  <a:pt x="f380" y="f381"/>
                </a:lnTo>
                <a:lnTo>
                  <a:pt x="f382" y="f17"/>
                </a:lnTo>
                <a:lnTo>
                  <a:pt x="f382" y="f383"/>
                </a:lnTo>
                <a:lnTo>
                  <a:pt x="f382" y="f384"/>
                </a:lnTo>
                <a:lnTo>
                  <a:pt x="f380" y="f263"/>
                </a:lnTo>
                <a:lnTo>
                  <a:pt x="f378" y="f385"/>
                </a:lnTo>
                <a:lnTo>
                  <a:pt x="f8" y="f5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23688C3C-C108-4CD2-AD97-BCAFC2C38324}"/>
              </a:ext>
            </a:extLst>
          </p:cNvPr>
          <p:cNvSpPr/>
          <p:nvPr/>
        </p:nvSpPr>
        <p:spPr>
          <a:xfrm>
            <a:off x="633706" y="2858688"/>
            <a:ext cx="335301" cy="24339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46"/>
              <a:gd name="f7" fmla="val 1340"/>
              <a:gd name="f8" fmla="val 1289"/>
              <a:gd name="f9" fmla="val 20"/>
              <a:gd name="f10" fmla="val 1353"/>
              <a:gd name="f11" fmla="val 1418"/>
              <a:gd name="f12" fmla="val 21"/>
              <a:gd name="f13" fmla="val 1484"/>
              <a:gd name="f14" fmla="val 27"/>
              <a:gd name="f15" fmla="val 1547"/>
              <a:gd name="f16" fmla="val 36"/>
              <a:gd name="f17" fmla="val 1609"/>
              <a:gd name="f18" fmla="val 47"/>
              <a:gd name="f19" fmla="val 1669"/>
              <a:gd name="f20" fmla="val 61"/>
              <a:gd name="f21" fmla="val 1722"/>
              <a:gd name="f22" fmla="val 78"/>
              <a:gd name="f23" fmla="val 1771"/>
              <a:gd name="f24" fmla="val 100"/>
              <a:gd name="f25" fmla="val 1813"/>
              <a:gd name="f26" fmla="val 123"/>
              <a:gd name="f27" fmla="val 151"/>
              <a:gd name="f28" fmla="val 1840"/>
              <a:gd name="f29" fmla="val 191"/>
              <a:gd name="f30" fmla="val 1827"/>
              <a:gd name="f31" fmla="val 229"/>
              <a:gd name="f32" fmla="val 1809"/>
              <a:gd name="f33" fmla="val 263"/>
              <a:gd name="f34" fmla="val 1787"/>
              <a:gd name="f35" fmla="val 294"/>
              <a:gd name="f36" fmla="val 1762"/>
              <a:gd name="f37" fmla="val 320"/>
              <a:gd name="f38" fmla="val 1717"/>
              <a:gd name="f39" fmla="val 356"/>
              <a:gd name="f40" fmla="val 1673"/>
              <a:gd name="f41" fmla="val 385"/>
              <a:gd name="f42" fmla="val 1633"/>
              <a:gd name="f43" fmla="val 409"/>
              <a:gd name="f44" fmla="val 1595"/>
              <a:gd name="f45" fmla="val 429"/>
              <a:gd name="f46" fmla="val 1560"/>
              <a:gd name="f47" fmla="val 447"/>
              <a:gd name="f48" fmla="val 1526"/>
              <a:gd name="f49" fmla="val 463"/>
              <a:gd name="f50" fmla="val 1493"/>
              <a:gd name="f51" fmla="val 480"/>
              <a:gd name="f52" fmla="val 1462"/>
              <a:gd name="f53" fmla="val 498"/>
              <a:gd name="f54" fmla="val 1431"/>
              <a:gd name="f55" fmla="val 520"/>
              <a:gd name="f56" fmla="val 1402"/>
              <a:gd name="f57" fmla="val 547"/>
              <a:gd name="f58" fmla="val 1380"/>
              <a:gd name="f59" fmla="val 565"/>
              <a:gd name="f60" fmla="val 581"/>
              <a:gd name="f61" fmla="val 1322"/>
              <a:gd name="f62" fmla="val 594"/>
              <a:gd name="f63" fmla="val 605"/>
              <a:gd name="f64" fmla="val 1257"/>
              <a:gd name="f65" fmla="val 609"/>
              <a:gd name="f66" fmla="val 1226"/>
              <a:gd name="f67" fmla="val 1198"/>
              <a:gd name="f68" fmla="val 596"/>
              <a:gd name="f69" fmla="val 1177"/>
              <a:gd name="f70" fmla="val 578"/>
              <a:gd name="f71" fmla="val 1157"/>
              <a:gd name="f72" fmla="val 554"/>
              <a:gd name="f73" fmla="val 1140"/>
              <a:gd name="f74" fmla="val 527"/>
              <a:gd name="f75" fmla="val 1126"/>
              <a:gd name="f76" fmla="val 1115"/>
              <a:gd name="f77" fmla="val 471"/>
              <a:gd name="f78" fmla="val 1107"/>
              <a:gd name="f79" fmla="val 1102"/>
              <a:gd name="f80" fmla="val 431"/>
              <a:gd name="f81" fmla="val 1097"/>
              <a:gd name="f82" fmla="val 405"/>
              <a:gd name="f83" fmla="val 1091"/>
              <a:gd name="f84" fmla="val 371"/>
              <a:gd name="f85" fmla="val 1089"/>
              <a:gd name="f86" fmla="val 327"/>
              <a:gd name="f87" fmla="val 281"/>
              <a:gd name="f88" fmla="val 232"/>
              <a:gd name="f89" fmla="val 1095"/>
              <a:gd name="f90" fmla="val 183"/>
              <a:gd name="f91" fmla="val 140"/>
              <a:gd name="f92" fmla="val 1106"/>
              <a:gd name="f93" fmla="val 129"/>
              <a:gd name="f94" fmla="val 1113"/>
              <a:gd name="f95" fmla="val 114"/>
              <a:gd name="f96" fmla="val 1124"/>
              <a:gd name="f97" fmla="val 98"/>
              <a:gd name="f98" fmla="val 1138"/>
              <a:gd name="f99" fmla="val 80"/>
              <a:gd name="f100" fmla="val 1158"/>
              <a:gd name="f101" fmla="val 63"/>
              <a:gd name="f102" fmla="val 1184"/>
              <a:gd name="f103" fmla="val 1213"/>
              <a:gd name="f104" fmla="val 32"/>
              <a:gd name="f105" fmla="val 1249"/>
              <a:gd name="f106" fmla="val 23"/>
              <a:gd name="f107" fmla="val 606"/>
              <a:gd name="f108" fmla="val 653"/>
              <a:gd name="f109" fmla="val 702"/>
              <a:gd name="f110" fmla="val 3"/>
              <a:gd name="f111" fmla="val 749"/>
              <a:gd name="f112" fmla="val 9"/>
              <a:gd name="f113" fmla="val 797"/>
              <a:gd name="f114" fmla="val 18"/>
              <a:gd name="f115" fmla="val 840"/>
              <a:gd name="f116" fmla="val 31"/>
              <a:gd name="f117" fmla="val 882"/>
              <a:gd name="f118" fmla="val 45"/>
              <a:gd name="f119" fmla="val 918"/>
              <a:gd name="f120" fmla="val 951"/>
              <a:gd name="f121" fmla="val 85"/>
              <a:gd name="f122" fmla="val 978"/>
              <a:gd name="f123" fmla="val 111"/>
              <a:gd name="f124" fmla="val 998"/>
              <a:gd name="f125" fmla="val 138"/>
              <a:gd name="f126" fmla="val 1009"/>
              <a:gd name="f127" fmla="val 171"/>
              <a:gd name="f128" fmla="val 1018"/>
              <a:gd name="f129" fmla="val 1020"/>
              <a:gd name="f130" fmla="val 289"/>
              <a:gd name="f131" fmla="val 345"/>
              <a:gd name="f132" fmla="val 401"/>
              <a:gd name="f133" fmla="val 1026"/>
              <a:gd name="f134" fmla="val 456"/>
              <a:gd name="f135" fmla="val 1035"/>
              <a:gd name="f136" fmla="val 481"/>
              <a:gd name="f137" fmla="val 1049"/>
              <a:gd name="f138" fmla="val 511"/>
              <a:gd name="f139" fmla="val 1064"/>
              <a:gd name="f140" fmla="val 540"/>
              <a:gd name="f141" fmla="val 1077"/>
              <a:gd name="f142" fmla="val 569"/>
              <a:gd name="f143" fmla="val 1086"/>
              <a:gd name="f144" fmla="val 600"/>
              <a:gd name="f145" fmla="val 1087"/>
              <a:gd name="f146" fmla="val 631"/>
              <a:gd name="f147" fmla="val 1078"/>
              <a:gd name="f148" fmla="val 663"/>
              <a:gd name="f149" fmla="val 1071"/>
              <a:gd name="f150" fmla="val 678"/>
              <a:gd name="f151" fmla="val 1060"/>
              <a:gd name="f152" fmla="val 694"/>
              <a:gd name="f153" fmla="val 1047"/>
              <a:gd name="f154" fmla="val 712"/>
              <a:gd name="f155" fmla="val 1029"/>
              <a:gd name="f156" fmla="val 731"/>
              <a:gd name="f157" fmla="val 1007"/>
              <a:gd name="f158" fmla="val 754"/>
              <a:gd name="f159" fmla="val 977"/>
              <a:gd name="f160" fmla="val 778"/>
              <a:gd name="f161" fmla="val 940"/>
              <a:gd name="f162" fmla="val 807"/>
              <a:gd name="f163" fmla="val 895"/>
              <a:gd name="f164" fmla="val 833"/>
              <a:gd name="f165" fmla="val 874"/>
              <a:gd name="f166" fmla="val 780"/>
              <a:gd name="f167" fmla="val 907"/>
              <a:gd name="f168" fmla="val 735"/>
              <a:gd name="f169" fmla="val 941"/>
              <a:gd name="f170" fmla="val 695"/>
              <a:gd name="f171" fmla="val 658"/>
              <a:gd name="f172" fmla="val 1016"/>
              <a:gd name="f173" fmla="val 624"/>
              <a:gd name="f174" fmla="val 589"/>
              <a:gd name="f175" fmla="val 564"/>
              <a:gd name="f176" fmla="val 1147"/>
              <a:gd name="f177" fmla="val 531"/>
              <a:gd name="f178" fmla="val 1185"/>
              <a:gd name="f179" fmla="val 497"/>
              <a:gd name="f180" fmla="val 1221"/>
              <a:gd name="f181" fmla="val 458"/>
              <a:gd name="f182" fmla="val 1252"/>
              <a:gd name="f183" fmla="val 420"/>
              <a:gd name="f184" fmla="val 1280"/>
              <a:gd name="f185" fmla="val 382"/>
              <a:gd name="f186" fmla="val 1303"/>
              <a:gd name="f187" fmla="val 344"/>
              <a:gd name="f188" fmla="val 1320"/>
              <a:gd name="f189" fmla="val 307"/>
              <a:gd name="f190" fmla="val 1332"/>
              <a:gd name="f191" fmla="val 275"/>
              <a:gd name="f192" fmla="val 246"/>
              <a:gd name="f193" fmla="val 220"/>
              <a:gd name="f194" fmla="val 1331"/>
              <a:gd name="f195" fmla="val 195"/>
              <a:gd name="f196" fmla="val 1314"/>
              <a:gd name="f197" fmla="val 169"/>
              <a:gd name="f198" fmla="val 1287"/>
              <a:gd name="f199" fmla="val 144"/>
              <a:gd name="f200" fmla="val 1251"/>
              <a:gd name="f201" fmla="val 118"/>
              <a:gd name="f202" fmla="val 1207"/>
              <a:gd name="f203" fmla="val 93"/>
              <a:gd name="f204" fmla="val 1156"/>
              <a:gd name="f205" fmla="val 71"/>
              <a:gd name="f206" fmla="val 1100"/>
              <a:gd name="f207" fmla="val 51"/>
              <a:gd name="f208" fmla="val 1040"/>
              <a:gd name="f209" fmla="val 33"/>
              <a:gd name="f210" fmla="val 974"/>
              <a:gd name="f211" fmla="val 905"/>
              <a:gd name="f212" fmla="val 7"/>
              <a:gd name="f213" fmla="val 832"/>
              <a:gd name="f214" fmla="val 2"/>
              <a:gd name="f215" fmla="val 760"/>
              <a:gd name="f216" fmla="val 687"/>
              <a:gd name="f217" fmla="val 4"/>
              <a:gd name="f218" fmla="val 612"/>
              <a:gd name="f219" fmla="val 11"/>
              <a:gd name="f220" fmla="val 467"/>
              <a:gd name="f221" fmla="val 49"/>
              <a:gd name="f222" fmla="val 398"/>
              <a:gd name="f223" fmla="val 77"/>
              <a:gd name="f224" fmla="val 332"/>
              <a:gd name="f225" fmla="val 113"/>
              <a:gd name="f226" fmla="val 271"/>
              <a:gd name="f227" fmla="val 158"/>
              <a:gd name="f228" fmla="val 214"/>
              <a:gd name="f229" fmla="val 211"/>
              <a:gd name="f230" fmla="val 161"/>
              <a:gd name="f231" fmla="val 264"/>
              <a:gd name="f232" fmla="val 120"/>
              <a:gd name="f233" fmla="val 313"/>
              <a:gd name="f234" fmla="val 364"/>
              <a:gd name="f235" fmla="val 60"/>
              <a:gd name="f236" fmla="val 413"/>
              <a:gd name="f237" fmla="val 41"/>
              <a:gd name="f238" fmla="val 460"/>
              <a:gd name="f239" fmla="val 509"/>
              <a:gd name="f240" fmla="val 16"/>
              <a:gd name="f241" fmla="val 558"/>
              <a:gd name="f242" fmla="+- 0 0 -90"/>
              <a:gd name="f243" fmla="*/ f3 1 1846"/>
              <a:gd name="f244" fmla="*/ f4 1 1340"/>
              <a:gd name="f245" fmla="val f5"/>
              <a:gd name="f246" fmla="val f6"/>
              <a:gd name="f247" fmla="val f7"/>
              <a:gd name="f248" fmla="*/ f242 f0 1"/>
              <a:gd name="f249" fmla="+- f247 0 f245"/>
              <a:gd name="f250" fmla="+- f246 0 f245"/>
              <a:gd name="f251" fmla="*/ f248 1 f2"/>
              <a:gd name="f252" fmla="*/ f250 1 1846"/>
              <a:gd name="f253" fmla="*/ f249 1 1340"/>
              <a:gd name="f254" fmla="*/ 1418 f250 1"/>
              <a:gd name="f255" fmla="*/ 21 f249 1"/>
              <a:gd name="f256" fmla="*/ 1609 f250 1"/>
              <a:gd name="f257" fmla="*/ 47 f249 1"/>
              <a:gd name="f258" fmla="*/ 1771 f250 1"/>
              <a:gd name="f259" fmla="*/ 100 f249 1"/>
              <a:gd name="f260" fmla="*/ 1840 f250 1"/>
              <a:gd name="f261" fmla="*/ 191 f249 1"/>
              <a:gd name="f262" fmla="*/ 1787 f250 1"/>
              <a:gd name="f263" fmla="*/ 294 f249 1"/>
              <a:gd name="f264" fmla="*/ 1673 f250 1"/>
              <a:gd name="f265" fmla="*/ 385 f249 1"/>
              <a:gd name="f266" fmla="*/ 1560 f250 1"/>
              <a:gd name="f267" fmla="*/ 447 f249 1"/>
              <a:gd name="f268" fmla="*/ 1462 f250 1"/>
              <a:gd name="f269" fmla="*/ 498 f249 1"/>
              <a:gd name="f270" fmla="*/ 1380 f250 1"/>
              <a:gd name="f271" fmla="*/ 565 f249 1"/>
              <a:gd name="f272" fmla="*/ 1289 f250 1"/>
              <a:gd name="f273" fmla="*/ 605 f249 1"/>
              <a:gd name="f274" fmla="*/ 1198 f250 1"/>
              <a:gd name="f275" fmla="*/ 596 f249 1"/>
              <a:gd name="f276" fmla="*/ 1140 f250 1"/>
              <a:gd name="f277" fmla="*/ 527 f249 1"/>
              <a:gd name="f278" fmla="*/ 1107 f250 1"/>
              <a:gd name="f279" fmla="*/ 1091 f250 1"/>
              <a:gd name="f280" fmla="*/ 371 f249 1"/>
              <a:gd name="f281" fmla="*/ 232 f249 1"/>
              <a:gd name="f282" fmla="*/ 1106 f250 1"/>
              <a:gd name="f283" fmla="*/ 129 f249 1"/>
              <a:gd name="f284" fmla="*/ 1138 f250 1"/>
              <a:gd name="f285" fmla="*/ 80 f249 1"/>
              <a:gd name="f286" fmla="*/ 1213 f250 1"/>
              <a:gd name="f287" fmla="*/ 32 f249 1"/>
              <a:gd name="f288" fmla="*/ 606 f250 1"/>
              <a:gd name="f289" fmla="*/ 0 f249 1"/>
              <a:gd name="f290" fmla="*/ 749 f250 1"/>
              <a:gd name="f291" fmla="*/ 9 f249 1"/>
              <a:gd name="f292" fmla="*/ 882 f250 1"/>
              <a:gd name="f293" fmla="*/ 45 f249 1"/>
              <a:gd name="f294" fmla="*/ 978 f250 1"/>
              <a:gd name="f295" fmla="*/ 111 f249 1"/>
              <a:gd name="f296" fmla="*/ 1018 f250 1"/>
              <a:gd name="f297" fmla="*/ 229 f249 1"/>
              <a:gd name="f298" fmla="*/ 401 f249 1"/>
              <a:gd name="f299" fmla="*/ 1049 f250 1"/>
              <a:gd name="f300" fmla="*/ 511 f249 1"/>
              <a:gd name="f301" fmla="*/ 1086 f250 1"/>
              <a:gd name="f302" fmla="*/ 600 f249 1"/>
              <a:gd name="f303" fmla="*/ 1071 f250 1"/>
              <a:gd name="f304" fmla="*/ 678 f249 1"/>
              <a:gd name="f305" fmla="*/ 1029 f250 1"/>
              <a:gd name="f306" fmla="*/ 731 f249 1"/>
              <a:gd name="f307" fmla="*/ 940 f250 1"/>
              <a:gd name="f308" fmla="*/ 807 f249 1"/>
              <a:gd name="f309" fmla="*/ 780 f250 1"/>
              <a:gd name="f310" fmla="*/ 907 f249 1"/>
              <a:gd name="f311" fmla="*/ 658 f250 1"/>
              <a:gd name="f312" fmla="*/ 1016 f249 1"/>
              <a:gd name="f313" fmla="*/ 564 f250 1"/>
              <a:gd name="f314" fmla="*/ 1147 f249 1"/>
              <a:gd name="f315" fmla="*/ 458 f250 1"/>
              <a:gd name="f316" fmla="*/ 1252 f249 1"/>
              <a:gd name="f317" fmla="*/ 344 f250 1"/>
              <a:gd name="f318" fmla="*/ 1320 f249 1"/>
              <a:gd name="f319" fmla="*/ 246 f250 1"/>
              <a:gd name="f320" fmla="*/ 1340 f249 1"/>
              <a:gd name="f321" fmla="*/ 169 f250 1"/>
              <a:gd name="f322" fmla="*/ 1287 f249 1"/>
              <a:gd name="f323" fmla="*/ 93 f250 1"/>
              <a:gd name="f324" fmla="*/ 1156 f249 1"/>
              <a:gd name="f325" fmla="*/ 33 f250 1"/>
              <a:gd name="f326" fmla="*/ 974 f249 1"/>
              <a:gd name="f327" fmla="*/ 2 f250 1"/>
              <a:gd name="f328" fmla="*/ 760 f249 1"/>
              <a:gd name="f329" fmla="*/ 11 f250 1"/>
              <a:gd name="f330" fmla="*/ 540 f249 1"/>
              <a:gd name="f331" fmla="*/ 77 f250 1"/>
              <a:gd name="f332" fmla="*/ 332 f249 1"/>
              <a:gd name="f333" fmla="*/ 211 f250 1"/>
              <a:gd name="f334" fmla="*/ 161 f249 1"/>
              <a:gd name="f335" fmla="*/ 364 f250 1"/>
              <a:gd name="f336" fmla="*/ 60 f249 1"/>
              <a:gd name="f337" fmla="*/ 509 f250 1"/>
              <a:gd name="f338" fmla="*/ 16 f249 1"/>
              <a:gd name="f339" fmla="+- f251 0 f1"/>
              <a:gd name="f340" fmla="*/ f254 1 1846"/>
              <a:gd name="f341" fmla="*/ f255 1 1340"/>
              <a:gd name="f342" fmla="*/ f256 1 1846"/>
              <a:gd name="f343" fmla="*/ f257 1 1340"/>
              <a:gd name="f344" fmla="*/ f258 1 1846"/>
              <a:gd name="f345" fmla="*/ f259 1 1340"/>
              <a:gd name="f346" fmla="*/ f260 1 1846"/>
              <a:gd name="f347" fmla="*/ f261 1 1340"/>
              <a:gd name="f348" fmla="*/ f262 1 1846"/>
              <a:gd name="f349" fmla="*/ f263 1 1340"/>
              <a:gd name="f350" fmla="*/ f264 1 1846"/>
              <a:gd name="f351" fmla="*/ f265 1 1340"/>
              <a:gd name="f352" fmla="*/ f266 1 1846"/>
              <a:gd name="f353" fmla="*/ f267 1 1340"/>
              <a:gd name="f354" fmla="*/ f268 1 1846"/>
              <a:gd name="f355" fmla="*/ f269 1 1340"/>
              <a:gd name="f356" fmla="*/ f270 1 1846"/>
              <a:gd name="f357" fmla="*/ f271 1 1340"/>
              <a:gd name="f358" fmla="*/ f272 1 1846"/>
              <a:gd name="f359" fmla="*/ f273 1 1340"/>
              <a:gd name="f360" fmla="*/ f274 1 1846"/>
              <a:gd name="f361" fmla="*/ f275 1 1340"/>
              <a:gd name="f362" fmla="*/ f276 1 1846"/>
              <a:gd name="f363" fmla="*/ f277 1 1340"/>
              <a:gd name="f364" fmla="*/ f278 1 1846"/>
              <a:gd name="f365" fmla="*/ f279 1 1846"/>
              <a:gd name="f366" fmla="*/ f280 1 1340"/>
              <a:gd name="f367" fmla="*/ f281 1 1340"/>
              <a:gd name="f368" fmla="*/ f282 1 1846"/>
              <a:gd name="f369" fmla="*/ f283 1 1340"/>
              <a:gd name="f370" fmla="*/ f284 1 1846"/>
              <a:gd name="f371" fmla="*/ f285 1 1340"/>
              <a:gd name="f372" fmla="*/ f286 1 1846"/>
              <a:gd name="f373" fmla="*/ f287 1 1340"/>
              <a:gd name="f374" fmla="*/ f288 1 1846"/>
              <a:gd name="f375" fmla="*/ f289 1 1340"/>
              <a:gd name="f376" fmla="*/ f290 1 1846"/>
              <a:gd name="f377" fmla="*/ f291 1 1340"/>
              <a:gd name="f378" fmla="*/ f292 1 1846"/>
              <a:gd name="f379" fmla="*/ f293 1 1340"/>
              <a:gd name="f380" fmla="*/ f294 1 1846"/>
              <a:gd name="f381" fmla="*/ f295 1 1340"/>
              <a:gd name="f382" fmla="*/ f296 1 1846"/>
              <a:gd name="f383" fmla="*/ f297 1 1340"/>
              <a:gd name="f384" fmla="*/ f298 1 1340"/>
              <a:gd name="f385" fmla="*/ f299 1 1846"/>
              <a:gd name="f386" fmla="*/ f300 1 1340"/>
              <a:gd name="f387" fmla="*/ f301 1 1846"/>
              <a:gd name="f388" fmla="*/ f302 1 1340"/>
              <a:gd name="f389" fmla="*/ f303 1 1846"/>
              <a:gd name="f390" fmla="*/ f304 1 1340"/>
              <a:gd name="f391" fmla="*/ f305 1 1846"/>
              <a:gd name="f392" fmla="*/ f306 1 1340"/>
              <a:gd name="f393" fmla="*/ f307 1 1846"/>
              <a:gd name="f394" fmla="*/ f308 1 1340"/>
              <a:gd name="f395" fmla="*/ f309 1 1846"/>
              <a:gd name="f396" fmla="*/ f310 1 1340"/>
              <a:gd name="f397" fmla="*/ f311 1 1846"/>
              <a:gd name="f398" fmla="*/ f312 1 1340"/>
              <a:gd name="f399" fmla="*/ f313 1 1846"/>
              <a:gd name="f400" fmla="*/ f314 1 1340"/>
              <a:gd name="f401" fmla="*/ f315 1 1846"/>
              <a:gd name="f402" fmla="*/ f316 1 1340"/>
              <a:gd name="f403" fmla="*/ f317 1 1846"/>
              <a:gd name="f404" fmla="*/ f318 1 1340"/>
              <a:gd name="f405" fmla="*/ f319 1 1846"/>
              <a:gd name="f406" fmla="*/ f320 1 1340"/>
              <a:gd name="f407" fmla="*/ f321 1 1846"/>
              <a:gd name="f408" fmla="*/ f322 1 1340"/>
              <a:gd name="f409" fmla="*/ f323 1 1846"/>
              <a:gd name="f410" fmla="*/ f324 1 1340"/>
              <a:gd name="f411" fmla="*/ f325 1 1846"/>
              <a:gd name="f412" fmla="*/ f326 1 1340"/>
              <a:gd name="f413" fmla="*/ f327 1 1846"/>
              <a:gd name="f414" fmla="*/ f328 1 1340"/>
              <a:gd name="f415" fmla="*/ f329 1 1846"/>
              <a:gd name="f416" fmla="*/ f330 1 1340"/>
              <a:gd name="f417" fmla="*/ f331 1 1846"/>
              <a:gd name="f418" fmla="*/ f332 1 1340"/>
              <a:gd name="f419" fmla="*/ f333 1 1846"/>
              <a:gd name="f420" fmla="*/ f334 1 1340"/>
              <a:gd name="f421" fmla="*/ f335 1 1846"/>
              <a:gd name="f422" fmla="*/ f336 1 1340"/>
              <a:gd name="f423" fmla="*/ f337 1 1846"/>
              <a:gd name="f424" fmla="*/ f338 1 1340"/>
              <a:gd name="f425" fmla="*/ 0 1 f252"/>
              <a:gd name="f426" fmla="*/ f246 1 f252"/>
              <a:gd name="f427" fmla="*/ 0 1 f253"/>
              <a:gd name="f428" fmla="*/ f247 1 f253"/>
              <a:gd name="f429" fmla="*/ f340 1 f252"/>
              <a:gd name="f430" fmla="*/ f341 1 f253"/>
              <a:gd name="f431" fmla="*/ f342 1 f252"/>
              <a:gd name="f432" fmla="*/ f343 1 f253"/>
              <a:gd name="f433" fmla="*/ f344 1 f252"/>
              <a:gd name="f434" fmla="*/ f345 1 f253"/>
              <a:gd name="f435" fmla="*/ f346 1 f252"/>
              <a:gd name="f436" fmla="*/ f347 1 f253"/>
              <a:gd name="f437" fmla="*/ f348 1 f252"/>
              <a:gd name="f438" fmla="*/ f349 1 f253"/>
              <a:gd name="f439" fmla="*/ f350 1 f252"/>
              <a:gd name="f440" fmla="*/ f351 1 f253"/>
              <a:gd name="f441" fmla="*/ f352 1 f252"/>
              <a:gd name="f442" fmla="*/ f353 1 f253"/>
              <a:gd name="f443" fmla="*/ f354 1 f252"/>
              <a:gd name="f444" fmla="*/ f355 1 f253"/>
              <a:gd name="f445" fmla="*/ f356 1 f252"/>
              <a:gd name="f446" fmla="*/ f357 1 f253"/>
              <a:gd name="f447" fmla="*/ f358 1 f252"/>
              <a:gd name="f448" fmla="*/ f359 1 f253"/>
              <a:gd name="f449" fmla="*/ f360 1 f252"/>
              <a:gd name="f450" fmla="*/ f361 1 f253"/>
              <a:gd name="f451" fmla="*/ f362 1 f252"/>
              <a:gd name="f452" fmla="*/ f363 1 f253"/>
              <a:gd name="f453" fmla="*/ f364 1 f252"/>
              <a:gd name="f454" fmla="*/ f365 1 f252"/>
              <a:gd name="f455" fmla="*/ f366 1 f253"/>
              <a:gd name="f456" fmla="*/ f367 1 f253"/>
              <a:gd name="f457" fmla="*/ f368 1 f252"/>
              <a:gd name="f458" fmla="*/ f369 1 f253"/>
              <a:gd name="f459" fmla="*/ f370 1 f252"/>
              <a:gd name="f460" fmla="*/ f371 1 f253"/>
              <a:gd name="f461" fmla="*/ f372 1 f252"/>
              <a:gd name="f462" fmla="*/ f373 1 f253"/>
              <a:gd name="f463" fmla="*/ f374 1 f252"/>
              <a:gd name="f464" fmla="*/ f375 1 f253"/>
              <a:gd name="f465" fmla="*/ f376 1 f252"/>
              <a:gd name="f466" fmla="*/ f377 1 f253"/>
              <a:gd name="f467" fmla="*/ f378 1 f252"/>
              <a:gd name="f468" fmla="*/ f379 1 f253"/>
              <a:gd name="f469" fmla="*/ f380 1 f252"/>
              <a:gd name="f470" fmla="*/ f381 1 f253"/>
              <a:gd name="f471" fmla="*/ f382 1 f252"/>
              <a:gd name="f472" fmla="*/ f383 1 f253"/>
              <a:gd name="f473" fmla="*/ f384 1 f253"/>
              <a:gd name="f474" fmla="*/ f385 1 f252"/>
              <a:gd name="f475" fmla="*/ f386 1 f253"/>
              <a:gd name="f476" fmla="*/ f387 1 f252"/>
              <a:gd name="f477" fmla="*/ f388 1 f253"/>
              <a:gd name="f478" fmla="*/ f389 1 f252"/>
              <a:gd name="f479" fmla="*/ f390 1 f253"/>
              <a:gd name="f480" fmla="*/ f391 1 f252"/>
              <a:gd name="f481" fmla="*/ f392 1 f253"/>
              <a:gd name="f482" fmla="*/ f393 1 f252"/>
              <a:gd name="f483" fmla="*/ f394 1 f253"/>
              <a:gd name="f484" fmla="*/ f395 1 f252"/>
              <a:gd name="f485" fmla="*/ f396 1 f253"/>
              <a:gd name="f486" fmla="*/ f397 1 f252"/>
              <a:gd name="f487" fmla="*/ f398 1 f253"/>
              <a:gd name="f488" fmla="*/ f399 1 f252"/>
              <a:gd name="f489" fmla="*/ f400 1 f253"/>
              <a:gd name="f490" fmla="*/ f401 1 f252"/>
              <a:gd name="f491" fmla="*/ f402 1 f253"/>
              <a:gd name="f492" fmla="*/ f403 1 f252"/>
              <a:gd name="f493" fmla="*/ f404 1 f253"/>
              <a:gd name="f494" fmla="*/ f405 1 f252"/>
              <a:gd name="f495" fmla="*/ f406 1 f253"/>
              <a:gd name="f496" fmla="*/ f407 1 f252"/>
              <a:gd name="f497" fmla="*/ f408 1 f253"/>
              <a:gd name="f498" fmla="*/ f409 1 f252"/>
              <a:gd name="f499" fmla="*/ f410 1 f253"/>
              <a:gd name="f500" fmla="*/ f411 1 f252"/>
              <a:gd name="f501" fmla="*/ f412 1 f253"/>
              <a:gd name="f502" fmla="*/ f413 1 f252"/>
              <a:gd name="f503" fmla="*/ f414 1 f253"/>
              <a:gd name="f504" fmla="*/ f415 1 f252"/>
              <a:gd name="f505" fmla="*/ f416 1 f253"/>
              <a:gd name="f506" fmla="*/ f417 1 f252"/>
              <a:gd name="f507" fmla="*/ f418 1 f253"/>
              <a:gd name="f508" fmla="*/ f419 1 f252"/>
              <a:gd name="f509" fmla="*/ f420 1 f253"/>
              <a:gd name="f510" fmla="*/ f421 1 f252"/>
              <a:gd name="f511" fmla="*/ f422 1 f253"/>
              <a:gd name="f512" fmla="*/ f423 1 f252"/>
              <a:gd name="f513" fmla="*/ f424 1 f253"/>
              <a:gd name="f514" fmla="*/ f425 f243 1"/>
              <a:gd name="f515" fmla="*/ f426 f243 1"/>
              <a:gd name="f516" fmla="*/ f428 f244 1"/>
              <a:gd name="f517" fmla="*/ f427 f244 1"/>
              <a:gd name="f518" fmla="*/ f429 f243 1"/>
              <a:gd name="f519" fmla="*/ f430 f244 1"/>
              <a:gd name="f520" fmla="*/ f431 f243 1"/>
              <a:gd name="f521" fmla="*/ f432 f244 1"/>
              <a:gd name="f522" fmla="*/ f433 f243 1"/>
              <a:gd name="f523" fmla="*/ f434 f244 1"/>
              <a:gd name="f524" fmla="*/ f435 f243 1"/>
              <a:gd name="f525" fmla="*/ f436 f244 1"/>
              <a:gd name="f526" fmla="*/ f437 f243 1"/>
              <a:gd name="f527" fmla="*/ f438 f244 1"/>
              <a:gd name="f528" fmla="*/ f439 f243 1"/>
              <a:gd name="f529" fmla="*/ f440 f244 1"/>
              <a:gd name="f530" fmla="*/ f441 f243 1"/>
              <a:gd name="f531" fmla="*/ f442 f244 1"/>
              <a:gd name="f532" fmla="*/ f443 f243 1"/>
              <a:gd name="f533" fmla="*/ f444 f244 1"/>
              <a:gd name="f534" fmla="*/ f445 f243 1"/>
              <a:gd name="f535" fmla="*/ f446 f244 1"/>
              <a:gd name="f536" fmla="*/ f447 f243 1"/>
              <a:gd name="f537" fmla="*/ f448 f244 1"/>
              <a:gd name="f538" fmla="*/ f449 f243 1"/>
              <a:gd name="f539" fmla="*/ f450 f244 1"/>
              <a:gd name="f540" fmla="*/ f451 f243 1"/>
              <a:gd name="f541" fmla="*/ f452 f244 1"/>
              <a:gd name="f542" fmla="*/ f453 f243 1"/>
              <a:gd name="f543" fmla="*/ f454 f243 1"/>
              <a:gd name="f544" fmla="*/ f455 f244 1"/>
              <a:gd name="f545" fmla="*/ f456 f244 1"/>
              <a:gd name="f546" fmla="*/ f457 f243 1"/>
              <a:gd name="f547" fmla="*/ f458 f244 1"/>
              <a:gd name="f548" fmla="*/ f459 f243 1"/>
              <a:gd name="f549" fmla="*/ f460 f244 1"/>
              <a:gd name="f550" fmla="*/ f461 f243 1"/>
              <a:gd name="f551" fmla="*/ f462 f244 1"/>
              <a:gd name="f552" fmla="*/ f463 f243 1"/>
              <a:gd name="f553" fmla="*/ f464 f244 1"/>
              <a:gd name="f554" fmla="*/ f465 f243 1"/>
              <a:gd name="f555" fmla="*/ f466 f244 1"/>
              <a:gd name="f556" fmla="*/ f467 f243 1"/>
              <a:gd name="f557" fmla="*/ f468 f244 1"/>
              <a:gd name="f558" fmla="*/ f469 f243 1"/>
              <a:gd name="f559" fmla="*/ f470 f244 1"/>
              <a:gd name="f560" fmla="*/ f471 f243 1"/>
              <a:gd name="f561" fmla="*/ f472 f244 1"/>
              <a:gd name="f562" fmla="*/ f473 f244 1"/>
              <a:gd name="f563" fmla="*/ f474 f243 1"/>
              <a:gd name="f564" fmla="*/ f475 f244 1"/>
              <a:gd name="f565" fmla="*/ f476 f243 1"/>
              <a:gd name="f566" fmla="*/ f477 f244 1"/>
              <a:gd name="f567" fmla="*/ f478 f243 1"/>
              <a:gd name="f568" fmla="*/ f479 f244 1"/>
              <a:gd name="f569" fmla="*/ f480 f243 1"/>
              <a:gd name="f570" fmla="*/ f481 f244 1"/>
              <a:gd name="f571" fmla="*/ f482 f243 1"/>
              <a:gd name="f572" fmla="*/ f483 f244 1"/>
              <a:gd name="f573" fmla="*/ f484 f243 1"/>
              <a:gd name="f574" fmla="*/ f485 f244 1"/>
              <a:gd name="f575" fmla="*/ f486 f243 1"/>
              <a:gd name="f576" fmla="*/ f487 f244 1"/>
              <a:gd name="f577" fmla="*/ f488 f243 1"/>
              <a:gd name="f578" fmla="*/ f489 f244 1"/>
              <a:gd name="f579" fmla="*/ f490 f243 1"/>
              <a:gd name="f580" fmla="*/ f491 f244 1"/>
              <a:gd name="f581" fmla="*/ f492 f243 1"/>
              <a:gd name="f582" fmla="*/ f493 f244 1"/>
              <a:gd name="f583" fmla="*/ f494 f243 1"/>
              <a:gd name="f584" fmla="*/ f495 f244 1"/>
              <a:gd name="f585" fmla="*/ f496 f243 1"/>
              <a:gd name="f586" fmla="*/ f497 f244 1"/>
              <a:gd name="f587" fmla="*/ f498 f243 1"/>
              <a:gd name="f588" fmla="*/ f499 f244 1"/>
              <a:gd name="f589" fmla="*/ f500 f243 1"/>
              <a:gd name="f590" fmla="*/ f501 f244 1"/>
              <a:gd name="f591" fmla="*/ f502 f243 1"/>
              <a:gd name="f592" fmla="*/ f503 f244 1"/>
              <a:gd name="f593" fmla="*/ f504 f243 1"/>
              <a:gd name="f594" fmla="*/ f505 f244 1"/>
              <a:gd name="f595" fmla="*/ f506 f243 1"/>
              <a:gd name="f596" fmla="*/ f507 f244 1"/>
              <a:gd name="f597" fmla="*/ f508 f243 1"/>
              <a:gd name="f598" fmla="*/ f509 f244 1"/>
              <a:gd name="f599" fmla="*/ f510 f243 1"/>
              <a:gd name="f600" fmla="*/ f511 f244 1"/>
              <a:gd name="f601" fmla="*/ f512 f243 1"/>
              <a:gd name="f602" fmla="*/ f513 f2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9">
                <a:pos x="f518" y="f519"/>
              </a:cxn>
              <a:cxn ang="f339">
                <a:pos x="f520" y="f521"/>
              </a:cxn>
              <a:cxn ang="f339">
                <a:pos x="f522" y="f523"/>
              </a:cxn>
              <a:cxn ang="f339">
                <a:pos x="f524" y="f525"/>
              </a:cxn>
              <a:cxn ang="f339">
                <a:pos x="f526" y="f527"/>
              </a:cxn>
              <a:cxn ang="f339">
                <a:pos x="f528" y="f529"/>
              </a:cxn>
              <a:cxn ang="f339">
                <a:pos x="f530" y="f531"/>
              </a:cxn>
              <a:cxn ang="f339">
                <a:pos x="f532" y="f533"/>
              </a:cxn>
              <a:cxn ang="f339">
                <a:pos x="f534" y="f535"/>
              </a:cxn>
              <a:cxn ang="f339">
                <a:pos x="f536" y="f537"/>
              </a:cxn>
              <a:cxn ang="f339">
                <a:pos x="f538" y="f539"/>
              </a:cxn>
              <a:cxn ang="f339">
                <a:pos x="f540" y="f541"/>
              </a:cxn>
              <a:cxn ang="f339">
                <a:pos x="f542" y="f531"/>
              </a:cxn>
              <a:cxn ang="f339">
                <a:pos x="f543" y="f544"/>
              </a:cxn>
              <a:cxn ang="f339">
                <a:pos x="f543" y="f545"/>
              </a:cxn>
              <a:cxn ang="f339">
                <a:pos x="f546" y="f547"/>
              </a:cxn>
              <a:cxn ang="f339">
                <a:pos x="f548" y="f549"/>
              </a:cxn>
              <a:cxn ang="f339">
                <a:pos x="f550" y="f551"/>
              </a:cxn>
              <a:cxn ang="f339">
                <a:pos x="f552" y="f553"/>
              </a:cxn>
              <a:cxn ang="f339">
                <a:pos x="f554" y="f555"/>
              </a:cxn>
              <a:cxn ang="f339">
                <a:pos x="f556" y="f557"/>
              </a:cxn>
              <a:cxn ang="f339">
                <a:pos x="f558" y="f559"/>
              </a:cxn>
              <a:cxn ang="f339">
                <a:pos x="f560" y="f561"/>
              </a:cxn>
              <a:cxn ang="f339">
                <a:pos x="f560" y="f562"/>
              </a:cxn>
              <a:cxn ang="f339">
                <a:pos x="f563" y="f564"/>
              </a:cxn>
              <a:cxn ang="f339">
                <a:pos x="f565" y="f566"/>
              </a:cxn>
              <a:cxn ang="f339">
                <a:pos x="f567" y="f568"/>
              </a:cxn>
              <a:cxn ang="f339">
                <a:pos x="f569" y="f570"/>
              </a:cxn>
              <a:cxn ang="f339">
                <a:pos x="f571" y="f572"/>
              </a:cxn>
              <a:cxn ang="f339">
                <a:pos x="f573" y="f574"/>
              </a:cxn>
              <a:cxn ang="f339">
                <a:pos x="f575" y="f576"/>
              </a:cxn>
              <a:cxn ang="f339">
                <a:pos x="f577" y="f578"/>
              </a:cxn>
              <a:cxn ang="f339">
                <a:pos x="f579" y="f580"/>
              </a:cxn>
              <a:cxn ang="f339">
                <a:pos x="f581" y="f582"/>
              </a:cxn>
              <a:cxn ang="f339">
                <a:pos x="f583" y="f584"/>
              </a:cxn>
              <a:cxn ang="f339">
                <a:pos x="f585" y="f586"/>
              </a:cxn>
              <a:cxn ang="f339">
                <a:pos x="f587" y="f588"/>
              </a:cxn>
              <a:cxn ang="f339">
                <a:pos x="f589" y="f590"/>
              </a:cxn>
              <a:cxn ang="f339">
                <a:pos x="f591" y="f592"/>
              </a:cxn>
              <a:cxn ang="f339">
                <a:pos x="f593" y="f594"/>
              </a:cxn>
              <a:cxn ang="f339">
                <a:pos x="f595" y="f596"/>
              </a:cxn>
              <a:cxn ang="f339">
                <a:pos x="f597" y="f598"/>
              </a:cxn>
              <a:cxn ang="f339">
                <a:pos x="f599" y="f600"/>
              </a:cxn>
              <a:cxn ang="f339">
                <a:pos x="f601" y="f602"/>
              </a:cxn>
            </a:cxnLst>
            <a:rect l="f514" t="f517" r="f515" b="f516"/>
            <a:pathLst>
              <a:path w="1846" h="1340">
                <a:moveTo>
                  <a:pt x="f8" y="f9"/>
                </a:moveTo>
                <a:lnTo>
                  <a:pt x="f10" y="f9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4" y="f35"/>
                </a:lnTo>
                <a:lnTo>
                  <a:pt x="f36" y="f37"/>
                </a:lnTo>
                <a:lnTo>
                  <a:pt x="f38" y="f39"/>
                </a:lnTo>
                <a:lnTo>
                  <a:pt x="f40" y="f41"/>
                </a:ln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lnTo>
                  <a:pt x="f48" y="f49"/>
                </a:lnTo>
                <a:lnTo>
                  <a:pt x="f50" y="f51"/>
                </a:lnTo>
                <a:lnTo>
                  <a:pt x="f52" y="f53"/>
                </a:lnTo>
                <a:lnTo>
                  <a:pt x="f54" y="f55"/>
                </a:lnTo>
                <a:lnTo>
                  <a:pt x="f56" y="f57"/>
                </a:lnTo>
                <a:lnTo>
                  <a:pt x="f58" y="f59"/>
                </a:lnTo>
                <a:lnTo>
                  <a:pt x="f10" y="f60"/>
                </a:lnTo>
                <a:lnTo>
                  <a:pt x="f61" y="f62"/>
                </a:lnTo>
                <a:lnTo>
                  <a:pt x="f8" y="f63"/>
                </a:lnTo>
                <a:lnTo>
                  <a:pt x="f64" y="f65"/>
                </a:lnTo>
                <a:lnTo>
                  <a:pt x="f66" y="f63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53"/>
                </a:lnTo>
                <a:lnTo>
                  <a:pt x="f76" y="f77"/>
                </a:lnTo>
                <a:lnTo>
                  <a:pt x="f78" y="f47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5" y="f87"/>
                </a:lnTo>
                <a:lnTo>
                  <a:pt x="f83" y="f88"/>
                </a:lnTo>
                <a:lnTo>
                  <a:pt x="f89" y="f90"/>
                </a:lnTo>
                <a:lnTo>
                  <a:pt x="f79" y="f91"/>
                </a:lnTo>
                <a:lnTo>
                  <a:pt x="f92" y="f93"/>
                </a:ln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lnTo>
                  <a:pt x="f100" y="f101"/>
                </a:lnTo>
                <a:lnTo>
                  <a:pt x="f102" y="f18"/>
                </a:lnTo>
                <a:lnTo>
                  <a:pt x="f103" y="f104"/>
                </a:lnTo>
                <a:lnTo>
                  <a:pt x="f105" y="f106"/>
                </a:lnTo>
                <a:lnTo>
                  <a:pt x="f8" y="f9"/>
                </a:lnTo>
                <a:close/>
                <a:moveTo>
                  <a:pt x="f107" y="f5"/>
                </a:moveTo>
                <a:lnTo>
                  <a:pt x="f108" y="f5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01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lnTo>
                  <a:pt x="f126" y="f127"/>
                </a:lnTo>
                <a:lnTo>
                  <a:pt x="f128" y="f31"/>
                </a:lnTo>
                <a:lnTo>
                  <a:pt x="f129" y="f130"/>
                </a:lnTo>
                <a:lnTo>
                  <a:pt x="f128" y="f131"/>
                </a:lnTo>
                <a:lnTo>
                  <a:pt x="f128" y="f132"/>
                </a:lnTo>
                <a:lnTo>
                  <a:pt x="f133" y="f134"/>
                </a:lnTo>
                <a:lnTo>
                  <a:pt x="f135" y="f136"/>
                </a:lnTo>
                <a:lnTo>
                  <a:pt x="f137" y="f138"/>
                </a:lnTo>
                <a:lnTo>
                  <a:pt x="f139" y="f140"/>
                </a:lnTo>
                <a:lnTo>
                  <a:pt x="f141" y="f142"/>
                </a:ln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lnTo>
                  <a:pt x="f151" y="f152"/>
                </a:lnTo>
                <a:lnTo>
                  <a:pt x="f153" y="f154"/>
                </a:lnTo>
                <a:lnTo>
                  <a:pt x="f155" y="f156"/>
                </a:lnTo>
                <a:lnTo>
                  <a:pt x="f157" y="f158"/>
                </a:lnTo>
                <a:lnTo>
                  <a:pt x="f159" y="f160"/>
                </a:lnTo>
                <a:lnTo>
                  <a:pt x="f161" y="f162"/>
                </a:lnTo>
                <a:lnTo>
                  <a:pt x="f163" y="f115"/>
                </a:lnTo>
                <a:lnTo>
                  <a:pt x="f164" y="f165"/>
                </a:lnTo>
                <a:lnTo>
                  <a:pt x="f166" y="f167"/>
                </a:lnTo>
                <a:lnTo>
                  <a:pt x="f168" y="f169"/>
                </a:lnTo>
                <a:lnTo>
                  <a:pt x="f170" y="f122"/>
                </a:lnTo>
                <a:lnTo>
                  <a:pt x="f171" y="f172"/>
                </a:lnTo>
                <a:lnTo>
                  <a:pt x="f173" y="f151"/>
                </a:lnTo>
                <a:lnTo>
                  <a:pt x="f174" y="f78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7"/>
                </a:lnTo>
                <a:lnTo>
                  <a:pt x="f192" y="f7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200"/>
                </a:lnTo>
                <a:lnTo>
                  <a:pt x="f201" y="f202"/>
                </a:lnTo>
                <a:lnTo>
                  <a:pt x="f203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9" y="f210"/>
                </a:lnTo>
                <a:lnTo>
                  <a:pt x="f114" y="f211"/>
                </a:lnTo>
                <a:lnTo>
                  <a:pt x="f212" y="f213"/>
                </a:lnTo>
                <a:lnTo>
                  <a:pt x="f214" y="f215"/>
                </a:lnTo>
                <a:lnTo>
                  <a:pt x="f5" y="f216"/>
                </a:lnTo>
                <a:lnTo>
                  <a:pt x="f217" y="f218"/>
                </a:lnTo>
                <a:lnTo>
                  <a:pt x="f219" y="f140"/>
                </a:lnTo>
                <a:lnTo>
                  <a:pt x="f14" y="f220"/>
                </a:lnTo>
                <a:lnTo>
                  <a:pt x="f221" y="f222"/>
                </a:lnTo>
                <a:lnTo>
                  <a:pt x="f223" y="f224"/>
                </a:lnTo>
                <a:lnTo>
                  <a:pt x="f225" y="f226"/>
                </a:lnTo>
                <a:lnTo>
                  <a:pt x="f227" y="f228"/>
                </a:lnTo>
                <a:lnTo>
                  <a:pt x="f229" y="f230"/>
                </a:lnTo>
                <a:lnTo>
                  <a:pt x="f231" y="f232"/>
                </a:lnTo>
                <a:lnTo>
                  <a:pt x="f233" y="f121"/>
                </a:lnTo>
                <a:lnTo>
                  <a:pt x="f234" y="f235"/>
                </a:lnTo>
                <a:lnTo>
                  <a:pt x="f236" y="f237"/>
                </a:lnTo>
                <a:lnTo>
                  <a:pt x="f238" y="f14"/>
                </a:lnTo>
                <a:lnTo>
                  <a:pt x="f239" y="f240"/>
                </a:lnTo>
                <a:lnTo>
                  <a:pt x="f241" y="f212"/>
                </a:lnTo>
                <a:lnTo>
                  <a:pt x="f107" y="f5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6" name="Freeform 9">
            <a:extLst>
              <a:ext uri="{FF2B5EF4-FFF2-40B4-BE49-F238E27FC236}">
                <a16:creationId xmlns:a16="http://schemas.microsoft.com/office/drawing/2014/main" id="{747B84E9-E38A-480B-9660-B030BE380D81}"/>
              </a:ext>
            </a:extLst>
          </p:cNvPr>
          <p:cNvSpPr/>
          <p:nvPr/>
        </p:nvSpPr>
        <p:spPr>
          <a:xfrm>
            <a:off x="2479944" y="2767587"/>
            <a:ext cx="358243" cy="365110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1776"/>
              <a:gd name="f8" fmla="val 1881"/>
              <a:gd name="f9" fmla="val 914"/>
              <a:gd name="f10" fmla="val 940"/>
              <a:gd name="f11" fmla="val 3"/>
              <a:gd name="f12" fmla="val 965"/>
              <a:gd name="f13" fmla="val 10"/>
              <a:gd name="f14" fmla="val 987"/>
              <a:gd name="f15" fmla="val 23"/>
              <a:gd name="f16" fmla="val 991"/>
              <a:gd name="f17" fmla="val 81"/>
              <a:gd name="f18" fmla="val 994"/>
              <a:gd name="f19" fmla="val 147"/>
              <a:gd name="f20" fmla="val 220"/>
              <a:gd name="f21" fmla="val 296"/>
              <a:gd name="f22" fmla="val 376"/>
              <a:gd name="f23" fmla="val 458"/>
              <a:gd name="f24" fmla="val 536"/>
              <a:gd name="f25" fmla="val 612"/>
              <a:gd name="f26" fmla="val 1020"/>
              <a:gd name="f27" fmla="val 629"/>
              <a:gd name="f28" fmla="val 1040"/>
              <a:gd name="f29" fmla="val 641"/>
              <a:gd name="f30" fmla="val 1056"/>
              <a:gd name="f31" fmla="val 652"/>
              <a:gd name="f32" fmla="val 1071"/>
              <a:gd name="f33" fmla="val 663"/>
              <a:gd name="f34" fmla="val 1085"/>
              <a:gd name="f35" fmla="val 674"/>
              <a:gd name="f36" fmla="val 1100"/>
              <a:gd name="f37" fmla="val 689"/>
              <a:gd name="f38" fmla="val 1122"/>
              <a:gd name="f39" fmla="val 1145"/>
              <a:gd name="f40" fmla="val 580"/>
              <a:gd name="f41" fmla="val 1171"/>
              <a:gd name="f42" fmla="val 543"/>
              <a:gd name="f43" fmla="val 1196"/>
              <a:gd name="f44" fmla="val 516"/>
              <a:gd name="f45" fmla="val 1223"/>
              <a:gd name="f46" fmla="val 498"/>
              <a:gd name="f47" fmla="val 1252"/>
              <a:gd name="f48" fmla="val 490"/>
              <a:gd name="f49" fmla="val 1282"/>
              <a:gd name="f50" fmla="val 494"/>
              <a:gd name="f51" fmla="val 1314"/>
              <a:gd name="f52" fmla="val 505"/>
              <a:gd name="f53" fmla="val 1345"/>
              <a:gd name="f54" fmla="val 525"/>
              <a:gd name="f55" fmla="val 1380"/>
              <a:gd name="f56" fmla="val 556"/>
              <a:gd name="f57" fmla="val 1414"/>
              <a:gd name="f58" fmla="val 594"/>
              <a:gd name="f59" fmla="val 1451"/>
              <a:gd name="f60" fmla="val 640"/>
              <a:gd name="f61" fmla="val 1491"/>
              <a:gd name="f62" fmla="val 683"/>
              <a:gd name="f63" fmla="val 1527"/>
              <a:gd name="f64" fmla="val 729"/>
              <a:gd name="f65" fmla="val 1558"/>
              <a:gd name="f66" fmla="val 778"/>
              <a:gd name="f67" fmla="val 1585"/>
              <a:gd name="f68" fmla="val 832"/>
              <a:gd name="f69" fmla="val 1611"/>
              <a:gd name="f70" fmla="val 890"/>
              <a:gd name="f71" fmla="val 1634"/>
              <a:gd name="f72" fmla="val 956"/>
              <a:gd name="f73" fmla="val 1656"/>
              <a:gd name="f74" fmla="val 1027"/>
              <a:gd name="f75" fmla="val 1678"/>
              <a:gd name="f76" fmla="val 1107"/>
              <a:gd name="f77" fmla="val 1700"/>
              <a:gd name="f78" fmla="val 1722"/>
              <a:gd name="f79" fmla="val 1294"/>
              <a:gd name="f80" fmla="val 1747"/>
              <a:gd name="f81" fmla="val 1403"/>
              <a:gd name="f82" fmla="val 1756"/>
              <a:gd name="f83" fmla="val 1450"/>
              <a:gd name="f84" fmla="val 1765"/>
              <a:gd name="f85" fmla="val 1500"/>
              <a:gd name="f86" fmla="val 1771"/>
              <a:gd name="f87" fmla="val 1549"/>
              <a:gd name="f88" fmla="val 1774"/>
              <a:gd name="f89" fmla="val 1598"/>
              <a:gd name="f90" fmla="val 1645"/>
              <a:gd name="f91" fmla="val 1690"/>
              <a:gd name="f92" fmla="val 1767"/>
              <a:gd name="f93" fmla="val 1734"/>
              <a:gd name="f94" fmla="val 1742"/>
              <a:gd name="f95" fmla="val 1809"/>
              <a:gd name="f96" fmla="val 1838"/>
              <a:gd name="f97" fmla="val 1694"/>
              <a:gd name="f98" fmla="val 1860"/>
              <a:gd name="f99" fmla="val 1674"/>
              <a:gd name="f100" fmla="val 1869"/>
              <a:gd name="f101" fmla="val 1649"/>
              <a:gd name="f102" fmla="val 1622"/>
              <a:gd name="f103" fmla="val 1863"/>
              <a:gd name="f104" fmla="val 1591"/>
              <a:gd name="f105" fmla="val 1854"/>
              <a:gd name="f106" fmla="val 1840"/>
              <a:gd name="f107" fmla="val 1821"/>
              <a:gd name="f108" fmla="val 1494"/>
              <a:gd name="f109" fmla="val 1801"/>
              <a:gd name="f110" fmla="val 1462"/>
              <a:gd name="f111" fmla="val 1781"/>
              <a:gd name="f112" fmla="val 1432"/>
              <a:gd name="f113" fmla="val 1760"/>
              <a:gd name="f114" fmla="val 1405"/>
              <a:gd name="f115" fmla="val 1740"/>
              <a:gd name="f116" fmla="val 1382"/>
              <a:gd name="f117" fmla="val 1723"/>
              <a:gd name="f118" fmla="val 1362"/>
              <a:gd name="f119" fmla="val 1707"/>
              <a:gd name="f120" fmla="val 1347"/>
              <a:gd name="f121" fmla="val 1696"/>
              <a:gd name="f122" fmla="val 1305"/>
              <a:gd name="f123" fmla="val 1663"/>
              <a:gd name="f124" fmla="val 1260"/>
              <a:gd name="f125" fmla="val 1632"/>
              <a:gd name="f126" fmla="val 1212"/>
              <a:gd name="f127" fmla="val 1605"/>
              <a:gd name="f128" fmla="val 1163"/>
              <a:gd name="f129" fmla="val 1580"/>
              <a:gd name="f130" fmla="val 1114"/>
              <a:gd name="f131" fmla="val 1554"/>
              <a:gd name="f132" fmla="val 1031"/>
              <a:gd name="f133" fmla="val 1000"/>
              <a:gd name="f134" fmla="val 1469"/>
              <a:gd name="f135" fmla="val 1420"/>
              <a:gd name="f136" fmla="val 985"/>
              <a:gd name="f137" fmla="val 1372"/>
              <a:gd name="f138" fmla="val 989"/>
              <a:gd name="f139" fmla="val 1327"/>
              <a:gd name="f140" fmla="val 996"/>
              <a:gd name="f141" fmla="val 1285"/>
              <a:gd name="f142" fmla="val 1003"/>
              <a:gd name="f143" fmla="val 1247"/>
              <a:gd name="f144" fmla="val 1011"/>
              <a:gd name="f145" fmla="val 1014"/>
              <a:gd name="f146" fmla="val 1176"/>
              <a:gd name="f147" fmla="val 1009"/>
              <a:gd name="f148" fmla="val 1143"/>
              <a:gd name="f149" fmla="val 1002"/>
              <a:gd name="f150" fmla="val 1089"/>
              <a:gd name="f151" fmla="val 1036"/>
              <a:gd name="f152" fmla="val 992"/>
              <a:gd name="f153" fmla="val 938"/>
              <a:gd name="f154" fmla="val 1018"/>
              <a:gd name="f155" fmla="val 896"/>
              <a:gd name="f156" fmla="val 1034"/>
              <a:gd name="f157" fmla="val 858"/>
              <a:gd name="f158" fmla="val 1051"/>
              <a:gd name="f159" fmla="val 825"/>
              <a:gd name="f160" fmla="val 810"/>
              <a:gd name="f161" fmla="val 1025"/>
              <a:gd name="f162" fmla="val 794"/>
              <a:gd name="f163" fmla="val 776"/>
              <a:gd name="f164" fmla="val 758"/>
              <a:gd name="f165" fmla="val 963"/>
              <a:gd name="f166" fmla="val 743"/>
              <a:gd name="f167" fmla="val 931"/>
              <a:gd name="f168" fmla="val 891"/>
              <a:gd name="f169" fmla="val 720"/>
              <a:gd name="f170" fmla="val 856"/>
              <a:gd name="f171" fmla="val 732"/>
              <a:gd name="f172" fmla="val 829"/>
              <a:gd name="f173" fmla="val 805"/>
              <a:gd name="f174" fmla="val 756"/>
              <a:gd name="f175" fmla="val 787"/>
              <a:gd name="f176" fmla="val 770"/>
              <a:gd name="f177" fmla="val 769"/>
              <a:gd name="f178" fmla="val 789"/>
              <a:gd name="f179" fmla="val 751"/>
              <a:gd name="f180" fmla="val 727"/>
              <a:gd name="f181" fmla="val 840"/>
              <a:gd name="f182" fmla="val 740"/>
              <a:gd name="f183" fmla="val 874"/>
              <a:gd name="f184" fmla="val 752"/>
              <a:gd name="f185" fmla="val 909"/>
              <a:gd name="f186" fmla="val 765"/>
              <a:gd name="f187" fmla="val 945"/>
              <a:gd name="f188" fmla="val 774"/>
              <a:gd name="f189" fmla="val 983"/>
              <a:gd name="f190" fmla="val 1021"/>
              <a:gd name="f191" fmla="val 762"/>
              <a:gd name="f192" fmla="val 1120"/>
              <a:gd name="f193" fmla="val 754"/>
              <a:gd name="f194" fmla="val 1149"/>
              <a:gd name="f195" fmla="val 1183"/>
              <a:gd name="f196" fmla="val 1220"/>
              <a:gd name="f197" fmla="val 760"/>
              <a:gd name="f198" fmla="val 1256"/>
              <a:gd name="f199" fmla="val 767"/>
              <a:gd name="f200" fmla="val 1292"/>
              <a:gd name="f201" fmla="val 1330"/>
              <a:gd name="f202" fmla="val 782"/>
              <a:gd name="f203" fmla="val 1365"/>
              <a:gd name="f204" fmla="val 785"/>
              <a:gd name="f205" fmla="val 1400"/>
              <a:gd name="f206" fmla="val 783"/>
              <a:gd name="f207" fmla="val 1461"/>
              <a:gd name="f208" fmla="val 1489"/>
              <a:gd name="f209" fmla="val 651"/>
              <a:gd name="f210" fmla="val 1556"/>
              <a:gd name="f211" fmla="val 540"/>
              <a:gd name="f212" fmla="val 1621"/>
              <a:gd name="f213" fmla="val 431"/>
              <a:gd name="f214" fmla="val 1689"/>
              <a:gd name="f215" fmla="val 416"/>
              <a:gd name="f216" fmla="val 396"/>
              <a:gd name="f217" fmla="val 1716"/>
              <a:gd name="f218" fmla="val 371"/>
              <a:gd name="f219" fmla="val 1736"/>
              <a:gd name="f220" fmla="val 343"/>
              <a:gd name="f221" fmla="val 1758"/>
              <a:gd name="f222" fmla="val 314"/>
              <a:gd name="f223" fmla="val 283"/>
              <a:gd name="f224" fmla="val 1805"/>
              <a:gd name="f225" fmla="val 252"/>
              <a:gd name="f226" fmla="val 1827"/>
              <a:gd name="f227" fmla="val 222"/>
              <a:gd name="f228" fmla="val 1847"/>
              <a:gd name="f229" fmla="val 192"/>
              <a:gd name="f230" fmla="val 167"/>
              <a:gd name="f231" fmla="val 1874"/>
              <a:gd name="f232" fmla="val 143"/>
              <a:gd name="f233" fmla="val 123"/>
              <a:gd name="f234" fmla="val 1880"/>
              <a:gd name="f235" fmla="val 92"/>
              <a:gd name="f236" fmla="val 1872"/>
              <a:gd name="f237" fmla="val 69"/>
              <a:gd name="f238" fmla="val 1856"/>
              <a:gd name="f239" fmla="val 47"/>
              <a:gd name="f240" fmla="val 1832"/>
              <a:gd name="f241" fmla="val 31"/>
              <a:gd name="f242" fmla="val 1803"/>
              <a:gd name="f243" fmla="val 18"/>
              <a:gd name="f244" fmla="val 1769"/>
              <a:gd name="f245" fmla="val 9"/>
              <a:gd name="f246" fmla="val 1730"/>
              <a:gd name="f247" fmla="val 1647"/>
              <a:gd name="f248" fmla="val 1601"/>
              <a:gd name="f249" fmla="val 2"/>
              <a:gd name="f250" fmla="val 5"/>
              <a:gd name="f251" fmla="val 1512"/>
              <a:gd name="f252" fmla="val 1470"/>
              <a:gd name="f253" fmla="val 16"/>
              <a:gd name="f254" fmla="val 1429"/>
              <a:gd name="f255" fmla="val 1392"/>
              <a:gd name="f256" fmla="val 72"/>
              <a:gd name="f257" fmla="val 100"/>
              <a:gd name="f258" fmla="val 1087"/>
              <a:gd name="f259" fmla="val 129"/>
              <a:gd name="f260" fmla="val 162"/>
              <a:gd name="f261" fmla="val 912"/>
              <a:gd name="f262" fmla="val 194"/>
              <a:gd name="f263" fmla="val 834"/>
              <a:gd name="f264" fmla="val 231"/>
              <a:gd name="f265" fmla="val 269"/>
              <a:gd name="f266" fmla="val 707"/>
              <a:gd name="f267" fmla="val 311"/>
              <a:gd name="f268" fmla="val 656"/>
              <a:gd name="f269" fmla="val 327"/>
              <a:gd name="f270" fmla="val 634"/>
              <a:gd name="f271" fmla="val 610"/>
              <a:gd name="f272" fmla="val 587"/>
              <a:gd name="f273" fmla="val 378"/>
              <a:gd name="f274" fmla="val 563"/>
              <a:gd name="f275" fmla="val 398"/>
              <a:gd name="f276" fmla="val 541"/>
              <a:gd name="f277" fmla="val 420"/>
              <a:gd name="f278" fmla="val 521"/>
              <a:gd name="f279" fmla="val 443"/>
              <a:gd name="f280" fmla="val 471"/>
              <a:gd name="f281" fmla="val 492"/>
              <a:gd name="f282" fmla="val 502"/>
              <a:gd name="f283" fmla="val 487"/>
              <a:gd name="f284" fmla="val 534"/>
              <a:gd name="f285" fmla="val 489"/>
              <a:gd name="f286" fmla="val 562"/>
              <a:gd name="f287" fmla="val 510"/>
              <a:gd name="f288" fmla="val 582"/>
              <a:gd name="f289" fmla="val 538"/>
              <a:gd name="f290" fmla="val 596"/>
              <a:gd name="f291" fmla="val 567"/>
              <a:gd name="f292" fmla="val 611"/>
              <a:gd name="f293" fmla="val 598"/>
              <a:gd name="f294" fmla="val 623"/>
              <a:gd name="f295" fmla="val 638"/>
              <a:gd name="f296" fmla="val 660"/>
              <a:gd name="f297" fmla="val 654"/>
              <a:gd name="f298" fmla="val 672"/>
              <a:gd name="f299" fmla="val 712"/>
              <a:gd name="f300" fmla="val 671"/>
              <a:gd name="f301" fmla="val 716"/>
              <a:gd name="f302" fmla="val 710"/>
              <a:gd name="f303" fmla="val 682"/>
              <a:gd name="f304" fmla="val 701"/>
              <a:gd name="f305" fmla="val 694"/>
              <a:gd name="f306" fmla="val 690"/>
              <a:gd name="f307" fmla="val 711"/>
              <a:gd name="f308" fmla="val 676"/>
              <a:gd name="f309" fmla="val 731"/>
              <a:gd name="f310" fmla="val 661"/>
              <a:gd name="f311" fmla="val 645"/>
              <a:gd name="f312" fmla="val 632"/>
              <a:gd name="f313" fmla="val 796"/>
              <a:gd name="f314" fmla="val 620"/>
              <a:gd name="f315" fmla="val 814"/>
              <a:gd name="f316" fmla="val 816"/>
              <a:gd name="f317" fmla="val 461"/>
              <a:gd name="f318" fmla="val 394"/>
              <a:gd name="f319" fmla="val 812"/>
              <a:gd name="f320" fmla="val 258"/>
              <a:gd name="f321" fmla="val 811"/>
              <a:gd name="f322" fmla="val 185"/>
              <a:gd name="f323" fmla="val 107"/>
              <a:gd name="f324" fmla="val 20"/>
              <a:gd name="f325" fmla="val 818"/>
              <a:gd name="f326" fmla="val 845"/>
              <a:gd name="f327" fmla="val 865"/>
              <a:gd name="f328" fmla="val 889"/>
              <a:gd name="f329" fmla="val 1"/>
              <a:gd name="f330" fmla="+- 0 0 -90"/>
              <a:gd name="f331" fmla="*/ f4 1 1776"/>
              <a:gd name="f332" fmla="*/ f5 1 1881"/>
              <a:gd name="f333" fmla="val f6"/>
              <a:gd name="f334" fmla="val f7"/>
              <a:gd name="f335" fmla="val f8"/>
              <a:gd name="f336" fmla="*/ f330 f0 1"/>
              <a:gd name="f337" fmla="+- f335 0 f333"/>
              <a:gd name="f338" fmla="+- f334 0 f333"/>
              <a:gd name="f339" fmla="*/ f336 1 f3"/>
              <a:gd name="f340" fmla="*/ f338 1 1776"/>
              <a:gd name="f341" fmla="*/ f337 1 1881"/>
              <a:gd name="f342" fmla="*/ 987 f338 1"/>
              <a:gd name="f343" fmla="*/ 23 f337 1"/>
              <a:gd name="f344" fmla="*/ 994 f338 1"/>
              <a:gd name="f345" fmla="*/ 296 f337 1"/>
              <a:gd name="f346" fmla="*/ 612 f337 1"/>
              <a:gd name="f347" fmla="*/ 1071 f338 1"/>
              <a:gd name="f348" fmla="*/ 663 f337 1"/>
              <a:gd name="f349" fmla="*/ 1145 f338 1"/>
              <a:gd name="f350" fmla="*/ 580 f337 1"/>
              <a:gd name="f351" fmla="*/ 1252 f338 1"/>
              <a:gd name="f352" fmla="*/ 490 f337 1"/>
              <a:gd name="f353" fmla="*/ 1380 f338 1"/>
              <a:gd name="f354" fmla="*/ 556 f337 1"/>
              <a:gd name="f355" fmla="*/ 1527 f338 1"/>
              <a:gd name="f356" fmla="*/ 729 f337 1"/>
              <a:gd name="f357" fmla="*/ 1634 f338 1"/>
              <a:gd name="f358" fmla="*/ 956 f337 1"/>
              <a:gd name="f359" fmla="*/ 1722 f338 1"/>
              <a:gd name="f360" fmla="*/ 1294 f337 1"/>
              <a:gd name="f361" fmla="*/ 1771 f338 1"/>
              <a:gd name="f362" fmla="*/ 1549 f337 1"/>
              <a:gd name="f363" fmla="*/ 1767 f338 1"/>
              <a:gd name="f364" fmla="*/ 1734 f337 1"/>
              <a:gd name="f365" fmla="*/ 1694 f338 1"/>
              <a:gd name="f366" fmla="*/ 1860 f337 1"/>
              <a:gd name="f367" fmla="*/ 1591 f338 1"/>
              <a:gd name="f368" fmla="*/ 1854 f337 1"/>
              <a:gd name="f369" fmla="*/ 1462 f338 1"/>
              <a:gd name="f370" fmla="*/ 1781 f337 1"/>
              <a:gd name="f371" fmla="*/ 1362 f338 1"/>
              <a:gd name="f372" fmla="*/ 1707 f337 1"/>
              <a:gd name="f373" fmla="*/ 1212 f338 1"/>
              <a:gd name="f374" fmla="*/ 1605 f337 1"/>
              <a:gd name="f375" fmla="*/ 1031 f338 1"/>
              <a:gd name="f376" fmla="*/ 1500 f337 1"/>
              <a:gd name="f377" fmla="*/ 989 f338 1"/>
              <a:gd name="f378" fmla="*/ 1327 f337 1"/>
              <a:gd name="f379" fmla="*/ 1014 f338 1"/>
              <a:gd name="f380" fmla="*/ 1176 f337 1"/>
              <a:gd name="f381" fmla="*/ 1036 f337 1"/>
              <a:gd name="f382" fmla="*/ 1034 f338 1"/>
              <a:gd name="f383" fmla="*/ 858 f337 1"/>
              <a:gd name="f384" fmla="*/ 1009 f338 1"/>
              <a:gd name="f385" fmla="*/ 776 f337 1"/>
              <a:gd name="f386" fmla="*/ 891 f338 1"/>
              <a:gd name="f387" fmla="*/ 720 f337 1"/>
              <a:gd name="f388" fmla="*/ 787 f338 1"/>
              <a:gd name="f389" fmla="*/ 770 f337 1"/>
              <a:gd name="f390" fmla="*/ 740 f338 1"/>
              <a:gd name="f391" fmla="*/ 874 f337 1"/>
              <a:gd name="f392" fmla="*/ 778 f338 1"/>
              <a:gd name="f393" fmla="*/ 1021 f337 1"/>
              <a:gd name="f394" fmla="*/ 754 f338 1"/>
              <a:gd name="f395" fmla="*/ 1149 f337 1"/>
              <a:gd name="f396" fmla="*/ 767 f338 1"/>
              <a:gd name="f397" fmla="*/ 1292 f337 1"/>
              <a:gd name="f398" fmla="*/ 783 f338 1"/>
              <a:gd name="f399" fmla="*/ 1432 f337 1"/>
              <a:gd name="f400" fmla="*/ 540 f338 1"/>
              <a:gd name="f401" fmla="*/ 1621 f337 1"/>
              <a:gd name="f402" fmla="*/ 371 f338 1"/>
              <a:gd name="f403" fmla="*/ 1736 f337 1"/>
              <a:gd name="f404" fmla="*/ 252 f338 1"/>
              <a:gd name="f405" fmla="*/ 1827 f337 1"/>
              <a:gd name="f406" fmla="*/ 143 f338 1"/>
              <a:gd name="f407" fmla="*/ 1881 f337 1"/>
              <a:gd name="f408" fmla="*/ 47 f338 1"/>
              <a:gd name="f409" fmla="*/ 1832 f337 1"/>
              <a:gd name="f410" fmla="*/ 3 f338 1"/>
              <a:gd name="f411" fmla="*/ 1690 f337 1"/>
              <a:gd name="f412" fmla="*/ 5 f338 1"/>
              <a:gd name="f413" fmla="*/ 1512 f337 1"/>
              <a:gd name="f414" fmla="*/ 1285 f337 1"/>
              <a:gd name="f415" fmla="*/ 162 f338 1"/>
              <a:gd name="f416" fmla="*/ 912 f337 1"/>
              <a:gd name="f417" fmla="*/ 311 f338 1"/>
              <a:gd name="f418" fmla="*/ 656 f337 1"/>
              <a:gd name="f419" fmla="*/ 378 f338 1"/>
              <a:gd name="f420" fmla="*/ 563 f337 1"/>
              <a:gd name="f421" fmla="*/ 471 f338 1"/>
              <a:gd name="f422" fmla="*/ 492 f337 1"/>
              <a:gd name="f423" fmla="*/ 582 f338 1"/>
              <a:gd name="f424" fmla="*/ 538 f337 1"/>
              <a:gd name="f425" fmla="*/ 638 f338 1"/>
              <a:gd name="f426" fmla="*/ 660 f337 1"/>
              <a:gd name="f427" fmla="*/ 674 f338 1"/>
              <a:gd name="f428" fmla="*/ 716 f337 1"/>
              <a:gd name="f429" fmla="*/ 694 f338 1"/>
              <a:gd name="f430" fmla="*/ 690 f337 1"/>
              <a:gd name="f431" fmla="*/ 774 f338 1"/>
              <a:gd name="f432" fmla="*/ 632 f337 1"/>
              <a:gd name="f433" fmla="*/ 816 f338 1"/>
              <a:gd name="f434" fmla="*/ 461 f337 1"/>
              <a:gd name="f435" fmla="*/ 811 f338 1"/>
              <a:gd name="f436" fmla="*/ 185 f337 1"/>
              <a:gd name="f437" fmla="*/ 829 f338 1"/>
              <a:gd name="f438" fmla="*/ 16 f337 1"/>
              <a:gd name="f439" fmla="*/ 914 f338 1"/>
              <a:gd name="f440" fmla="*/ 0 f337 1"/>
              <a:gd name="f441" fmla="+- f339 0 f1"/>
              <a:gd name="f442" fmla="*/ f342 1 1776"/>
              <a:gd name="f443" fmla="*/ f343 1 1881"/>
              <a:gd name="f444" fmla="*/ f344 1 1776"/>
              <a:gd name="f445" fmla="*/ f345 1 1881"/>
              <a:gd name="f446" fmla="*/ f346 1 1881"/>
              <a:gd name="f447" fmla="*/ f347 1 1776"/>
              <a:gd name="f448" fmla="*/ f348 1 1881"/>
              <a:gd name="f449" fmla="*/ f349 1 1776"/>
              <a:gd name="f450" fmla="*/ f350 1 1881"/>
              <a:gd name="f451" fmla="*/ f351 1 1776"/>
              <a:gd name="f452" fmla="*/ f352 1 1881"/>
              <a:gd name="f453" fmla="*/ f353 1 1776"/>
              <a:gd name="f454" fmla="*/ f354 1 1881"/>
              <a:gd name="f455" fmla="*/ f355 1 1776"/>
              <a:gd name="f456" fmla="*/ f356 1 1881"/>
              <a:gd name="f457" fmla="*/ f357 1 1776"/>
              <a:gd name="f458" fmla="*/ f358 1 1881"/>
              <a:gd name="f459" fmla="*/ f359 1 1776"/>
              <a:gd name="f460" fmla="*/ f360 1 1881"/>
              <a:gd name="f461" fmla="*/ f361 1 1776"/>
              <a:gd name="f462" fmla="*/ f362 1 1881"/>
              <a:gd name="f463" fmla="*/ f363 1 1776"/>
              <a:gd name="f464" fmla="*/ f364 1 1881"/>
              <a:gd name="f465" fmla="*/ f365 1 1776"/>
              <a:gd name="f466" fmla="*/ f366 1 1881"/>
              <a:gd name="f467" fmla="*/ f367 1 1776"/>
              <a:gd name="f468" fmla="*/ f368 1 1881"/>
              <a:gd name="f469" fmla="*/ f369 1 1776"/>
              <a:gd name="f470" fmla="*/ f370 1 1881"/>
              <a:gd name="f471" fmla="*/ f371 1 1776"/>
              <a:gd name="f472" fmla="*/ f372 1 1881"/>
              <a:gd name="f473" fmla="*/ f373 1 1776"/>
              <a:gd name="f474" fmla="*/ f374 1 1881"/>
              <a:gd name="f475" fmla="*/ f375 1 1776"/>
              <a:gd name="f476" fmla="*/ f376 1 1881"/>
              <a:gd name="f477" fmla="*/ f377 1 1776"/>
              <a:gd name="f478" fmla="*/ f378 1 1881"/>
              <a:gd name="f479" fmla="*/ f379 1 1776"/>
              <a:gd name="f480" fmla="*/ f380 1 1881"/>
              <a:gd name="f481" fmla="*/ f381 1 1881"/>
              <a:gd name="f482" fmla="*/ f382 1 1776"/>
              <a:gd name="f483" fmla="*/ f383 1 1881"/>
              <a:gd name="f484" fmla="*/ f384 1 1776"/>
              <a:gd name="f485" fmla="*/ f385 1 1881"/>
              <a:gd name="f486" fmla="*/ f386 1 1776"/>
              <a:gd name="f487" fmla="*/ f387 1 1881"/>
              <a:gd name="f488" fmla="*/ f388 1 1776"/>
              <a:gd name="f489" fmla="*/ f389 1 1881"/>
              <a:gd name="f490" fmla="*/ f390 1 1776"/>
              <a:gd name="f491" fmla="*/ f391 1 1881"/>
              <a:gd name="f492" fmla="*/ f392 1 1776"/>
              <a:gd name="f493" fmla="*/ f393 1 1881"/>
              <a:gd name="f494" fmla="*/ f394 1 1776"/>
              <a:gd name="f495" fmla="*/ f395 1 1881"/>
              <a:gd name="f496" fmla="*/ f396 1 1776"/>
              <a:gd name="f497" fmla="*/ f397 1 1881"/>
              <a:gd name="f498" fmla="*/ f398 1 1776"/>
              <a:gd name="f499" fmla="*/ f399 1 1881"/>
              <a:gd name="f500" fmla="*/ f400 1 1776"/>
              <a:gd name="f501" fmla="*/ f401 1 1881"/>
              <a:gd name="f502" fmla="*/ f402 1 1776"/>
              <a:gd name="f503" fmla="*/ f403 1 1881"/>
              <a:gd name="f504" fmla="*/ f404 1 1776"/>
              <a:gd name="f505" fmla="*/ f405 1 1881"/>
              <a:gd name="f506" fmla="*/ f406 1 1776"/>
              <a:gd name="f507" fmla="*/ f407 1 1881"/>
              <a:gd name="f508" fmla="*/ f408 1 1776"/>
              <a:gd name="f509" fmla="*/ f409 1 1881"/>
              <a:gd name="f510" fmla="*/ f410 1 1776"/>
              <a:gd name="f511" fmla="*/ f411 1 1881"/>
              <a:gd name="f512" fmla="*/ f412 1 1776"/>
              <a:gd name="f513" fmla="*/ f413 1 1881"/>
              <a:gd name="f514" fmla="*/ f414 1 1881"/>
              <a:gd name="f515" fmla="*/ f415 1 1776"/>
              <a:gd name="f516" fmla="*/ f416 1 1881"/>
              <a:gd name="f517" fmla="*/ f417 1 1776"/>
              <a:gd name="f518" fmla="*/ f418 1 1881"/>
              <a:gd name="f519" fmla="*/ f419 1 1776"/>
              <a:gd name="f520" fmla="*/ f420 1 1881"/>
              <a:gd name="f521" fmla="*/ f421 1 1776"/>
              <a:gd name="f522" fmla="*/ f422 1 1881"/>
              <a:gd name="f523" fmla="*/ f423 1 1776"/>
              <a:gd name="f524" fmla="*/ f424 1 1881"/>
              <a:gd name="f525" fmla="*/ f425 1 1776"/>
              <a:gd name="f526" fmla="*/ f426 1 1881"/>
              <a:gd name="f527" fmla="*/ f427 1 1776"/>
              <a:gd name="f528" fmla="*/ f428 1 1881"/>
              <a:gd name="f529" fmla="*/ f429 1 1776"/>
              <a:gd name="f530" fmla="*/ f430 1 1881"/>
              <a:gd name="f531" fmla="*/ f431 1 1776"/>
              <a:gd name="f532" fmla="*/ f432 1 1881"/>
              <a:gd name="f533" fmla="*/ f433 1 1776"/>
              <a:gd name="f534" fmla="*/ f434 1 1881"/>
              <a:gd name="f535" fmla="*/ f435 1 1776"/>
              <a:gd name="f536" fmla="*/ f436 1 1881"/>
              <a:gd name="f537" fmla="*/ f437 1 1776"/>
              <a:gd name="f538" fmla="*/ f438 1 1881"/>
              <a:gd name="f539" fmla="*/ f439 1 1776"/>
              <a:gd name="f540" fmla="*/ f440 1 1881"/>
              <a:gd name="f541" fmla="*/ 0 1 f340"/>
              <a:gd name="f542" fmla="*/ f334 1 f340"/>
              <a:gd name="f543" fmla="*/ 0 1 f341"/>
              <a:gd name="f544" fmla="*/ f335 1 f341"/>
              <a:gd name="f545" fmla="*/ f442 1 f340"/>
              <a:gd name="f546" fmla="*/ f443 1 f341"/>
              <a:gd name="f547" fmla="*/ f444 1 f340"/>
              <a:gd name="f548" fmla="*/ f445 1 f341"/>
              <a:gd name="f549" fmla="*/ f446 1 f341"/>
              <a:gd name="f550" fmla="*/ f447 1 f340"/>
              <a:gd name="f551" fmla="*/ f448 1 f341"/>
              <a:gd name="f552" fmla="*/ f449 1 f340"/>
              <a:gd name="f553" fmla="*/ f450 1 f341"/>
              <a:gd name="f554" fmla="*/ f451 1 f340"/>
              <a:gd name="f555" fmla="*/ f452 1 f341"/>
              <a:gd name="f556" fmla="*/ f453 1 f340"/>
              <a:gd name="f557" fmla="*/ f454 1 f341"/>
              <a:gd name="f558" fmla="*/ f455 1 f340"/>
              <a:gd name="f559" fmla="*/ f456 1 f341"/>
              <a:gd name="f560" fmla="*/ f457 1 f340"/>
              <a:gd name="f561" fmla="*/ f458 1 f341"/>
              <a:gd name="f562" fmla="*/ f459 1 f340"/>
              <a:gd name="f563" fmla="*/ f460 1 f341"/>
              <a:gd name="f564" fmla="*/ f461 1 f340"/>
              <a:gd name="f565" fmla="*/ f462 1 f341"/>
              <a:gd name="f566" fmla="*/ f463 1 f340"/>
              <a:gd name="f567" fmla="*/ f464 1 f341"/>
              <a:gd name="f568" fmla="*/ f465 1 f340"/>
              <a:gd name="f569" fmla="*/ f466 1 f341"/>
              <a:gd name="f570" fmla="*/ f467 1 f340"/>
              <a:gd name="f571" fmla="*/ f468 1 f341"/>
              <a:gd name="f572" fmla="*/ f469 1 f340"/>
              <a:gd name="f573" fmla="*/ f470 1 f341"/>
              <a:gd name="f574" fmla="*/ f471 1 f340"/>
              <a:gd name="f575" fmla="*/ f472 1 f341"/>
              <a:gd name="f576" fmla="*/ f473 1 f340"/>
              <a:gd name="f577" fmla="*/ f474 1 f341"/>
              <a:gd name="f578" fmla="*/ f475 1 f340"/>
              <a:gd name="f579" fmla="*/ f476 1 f341"/>
              <a:gd name="f580" fmla="*/ f477 1 f340"/>
              <a:gd name="f581" fmla="*/ f478 1 f341"/>
              <a:gd name="f582" fmla="*/ f479 1 f340"/>
              <a:gd name="f583" fmla="*/ f480 1 f341"/>
              <a:gd name="f584" fmla="*/ f481 1 f341"/>
              <a:gd name="f585" fmla="*/ f482 1 f340"/>
              <a:gd name="f586" fmla="*/ f483 1 f341"/>
              <a:gd name="f587" fmla="*/ f484 1 f340"/>
              <a:gd name="f588" fmla="*/ f485 1 f341"/>
              <a:gd name="f589" fmla="*/ f486 1 f340"/>
              <a:gd name="f590" fmla="*/ f487 1 f341"/>
              <a:gd name="f591" fmla="*/ f488 1 f340"/>
              <a:gd name="f592" fmla="*/ f489 1 f341"/>
              <a:gd name="f593" fmla="*/ f490 1 f340"/>
              <a:gd name="f594" fmla="*/ f491 1 f341"/>
              <a:gd name="f595" fmla="*/ f492 1 f340"/>
              <a:gd name="f596" fmla="*/ f493 1 f341"/>
              <a:gd name="f597" fmla="*/ f494 1 f340"/>
              <a:gd name="f598" fmla="*/ f495 1 f341"/>
              <a:gd name="f599" fmla="*/ f496 1 f340"/>
              <a:gd name="f600" fmla="*/ f497 1 f341"/>
              <a:gd name="f601" fmla="*/ f498 1 f340"/>
              <a:gd name="f602" fmla="*/ f499 1 f341"/>
              <a:gd name="f603" fmla="*/ f500 1 f340"/>
              <a:gd name="f604" fmla="*/ f501 1 f341"/>
              <a:gd name="f605" fmla="*/ f502 1 f340"/>
              <a:gd name="f606" fmla="*/ f503 1 f341"/>
              <a:gd name="f607" fmla="*/ f504 1 f340"/>
              <a:gd name="f608" fmla="*/ f505 1 f341"/>
              <a:gd name="f609" fmla="*/ f506 1 f340"/>
              <a:gd name="f610" fmla="*/ f507 1 f341"/>
              <a:gd name="f611" fmla="*/ f508 1 f340"/>
              <a:gd name="f612" fmla="*/ f509 1 f341"/>
              <a:gd name="f613" fmla="*/ f510 1 f340"/>
              <a:gd name="f614" fmla="*/ f511 1 f341"/>
              <a:gd name="f615" fmla="*/ f512 1 f340"/>
              <a:gd name="f616" fmla="*/ f513 1 f341"/>
              <a:gd name="f617" fmla="*/ f514 1 f341"/>
              <a:gd name="f618" fmla="*/ f515 1 f340"/>
              <a:gd name="f619" fmla="*/ f516 1 f341"/>
              <a:gd name="f620" fmla="*/ f517 1 f340"/>
              <a:gd name="f621" fmla="*/ f518 1 f341"/>
              <a:gd name="f622" fmla="*/ f519 1 f340"/>
              <a:gd name="f623" fmla="*/ f520 1 f341"/>
              <a:gd name="f624" fmla="*/ f521 1 f340"/>
              <a:gd name="f625" fmla="*/ f522 1 f341"/>
              <a:gd name="f626" fmla="*/ f523 1 f340"/>
              <a:gd name="f627" fmla="*/ f524 1 f341"/>
              <a:gd name="f628" fmla="*/ f525 1 f340"/>
              <a:gd name="f629" fmla="*/ f526 1 f341"/>
              <a:gd name="f630" fmla="*/ f527 1 f340"/>
              <a:gd name="f631" fmla="*/ f528 1 f341"/>
              <a:gd name="f632" fmla="*/ f529 1 f340"/>
              <a:gd name="f633" fmla="*/ f530 1 f341"/>
              <a:gd name="f634" fmla="*/ f531 1 f340"/>
              <a:gd name="f635" fmla="*/ f532 1 f341"/>
              <a:gd name="f636" fmla="*/ f533 1 f340"/>
              <a:gd name="f637" fmla="*/ f534 1 f341"/>
              <a:gd name="f638" fmla="*/ f535 1 f340"/>
              <a:gd name="f639" fmla="*/ f536 1 f341"/>
              <a:gd name="f640" fmla="*/ f537 1 f340"/>
              <a:gd name="f641" fmla="*/ f538 1 f341"/>
              <a:gd name="f642" fmla="*/ f539 1 f340"/>
              <a:gd name="f643" fmla="*/ f540 1 f341"/>
              <a:gd name="f644" fmla="*/ f541 f331 1"/>
              <a:gd name="f645" fmla="*/ f542 f331 1"/>
              <a:gd name="f646" fmla="*/ f544 f332 1"/>
              <a:gd name="f647" fmla="*/ f543 f332 1"/>
              <a:gd name="f648" fmla="*/ f545 f331 1"/>
              <a:gd name="f649" fmla="*/ f546 f332 1"/>
              <a:gd name="f650" fmla="*/ f547 f331 1"/>
              <a:gd name="f651" fmla="*/ f548 f332 1"/>
              <a:gd name="f652" fmla="*/ f549 f332 1"/>
              <a:gd name="f653" fmla="*/ f550 f331 1"/>
              <a:gd name="f654" fmla="*/ f551 f332 1"/>
              <a:gd name="f655" fmla="*/ f552 f331 1"/>
              <a:gd name="f656" fmla="*/ f553 f332 1"/>
              <a:gd name="f657" fmla="*/ f554 f331 1"/>
              <a:gd name="f658" fmla="*/ f555 f332 1"/>
              <a:gd name="f659" fmla="*/ f556 f331 1"/>
              <a:gd name="f660" fmla="*/ f557 f332 1"/>
              <a:gd name="f661" fmla="*/ f558 f331 1"/>
              <a:gd name="f662" fmla="*/ f559 f332 1"/>
              <a:gd name="f663" fmla="*/ f560 f331 1"/>
              <a:gd name="f664" fmla="*/ f561 f332 1"/>
              <a:gd name="f665" fmla="*/ f562 f331 1"/>
              <a:gd name="f666" fmla="*/ f563 f332 1"/>
              <a:gd name="f667" fmla="*/ f564 f331 1"/>
              <a:gd name="f668" fmla="*/ f565 f332 1"/>
              <a:gd name="f669" fmla="*/ f566 f331 1"/>
              <a:gd name="f670" fmla="*/ f567 f332 1"/>
              <a:gd name="f671" fmla="*/ f568 f331 1"/>
              <a:gd name="f672" fmla="*/ f569 f332 1"/>
              <a:gd name="f673" fmla="*/ f570 f331 1"/>
              <a:gd name="f674" fmla="*/ f571 f332 1"/>
              <a:gd name="f675" fmla="*/ f572 f331 1"/>
              <a:gd name="f676" fmla="*/ f573 f332 1"/>
              <a:gd name="f677" fmla="*/ f574 f331 1"/>
              <a:gd name="f678" fmla="*/ f575 f332 1"/>
              <a:gd name="f679" fmla="*/ f576 f331 1"/>
              <a:gd name="f680" fmla="*/ f577 f332 1"/>
              <a:gd name="f681" fmla="*/ f578 f331 1"/>
              <a:gd name="f682" fmla="*/ f579 f332 1"/>
              <a:gd name="f683" fmla="*/ f580 f331 1"/>
              <a:gd name="f684" fmla="*/ f581 f332 1"/>
              <a:gd name="f685" fmla="*/ f582 f331 1"/>
              <a:gd name="f686" fmla="*/ f583 f332 1"/>
              <a:gd name="f687" fmla="*/ f584 f332 1"/>
              <a:gd name="f688" fmla="*/ f585 f331 1"/>
              <a:gd name="f689" fmla="*/ f586 f332 1"/>
              <a:gd name="f690" fmla="*/ f587 f331 1"/>
              <a:gd name="f691" fmla="*/ f588 f332 1"/>
              <a:gd name="f692" fmla="*/ f589 f331 1"/>
              <a:gd name="f693" fmla="*/ f590 f332 1"/>
              <a:gd name="f694" fmla="*/ f591 f331 1"/>
              <a:gd name="f695" fmla="*/ f592 f332 1"/>
              <a:gd name="f696" fmla="*/ f593 f331 1"/>
              <a:gd name="f697" fmla="*/ f594 f332 1"/>
              <a:gd name="f698" fmla="*/ f595 f331 1"/>
              <a:gd name="f699" fmla="*/ f596 f332 1"/>
              <a:gd name="f700" fmla="*/ f597 f331 1"/>
              <a:gd name="f701" fmla="*/ f598 f332 1"/>
              <a:gd name="f702" fmla="*/ f599 f331 1"/>
              <a:gd name="f703" fmla="*/ f600 f332 1"/>
              <a:gd name="f704" fmla="*/ f601 f331 1"/>
              <a:gd name="f705" fmla="*/ f602 f332 1"/>
              <a:gd name="f706" fmla="*/ f603 f331 1"/>
              <a:gd name="f707" fmla="*/ f604 f332 1"/>
              <a:gd name="f708" fmla="*/ f605 f331 1"/>
              <a:gd name="f709" fmla="*/ f606 f332 1"/>
              <a:gd name="f710" fmla="*/ f607 f331 1"/>
              <a:gd name="f711" fmla="*/ f608 f332 1"/>
              <a:gd name="f712" fmla="*/ f609 f331 1"/>
              <a:gd name="f713" fmla="*/ f610 f332 1"/>
              <a:gd name="f714" fmla="*/ f611 f331 1"/>
              <a:gd name="f715" fmla="*/ f612 f332 1"/>
              <a:gd name="f716" fmla="*/ f613 f331 1"/>
              <a:gd name="f717" fmla="*/ f614 f332 1"/>
              <a:gd name="f718" fmla="*/ f615 f331 1"/>
              <a:gd name="f719" fmla="*/ f616 f332 1"/>
              <a:gd name="f720" fmla="*/ f617 f332 1"/>
              <a:gd name="f721" fmla="*/ f618 f331 1"/>
              <a:gd name="f722" fmla="*/ f619 f332 1"/>
              <a:gd name="f723" fmla="*/ f620 f331 1"/>
              <a:gd name="f724" fmla="*/ f621 f332 1"/>
              <a:gd name="f725" fmla="*/ f622 f331 1"/>
              <a:gd name="f726" fmla="*/ f623 f332 1"/>
              <a:gd name="f727" fmla="*/ f624 f331 1"/>
              <a:gd name="f728" fmla="*/ f625 f332 1"/>
              <a:gd name="f729" fmla="*/ f626 f331 1"/>
              <a:gd name="f730" fmla="*/ f627 f332 1"/>
              <a:gd name="f731" fmla="*/ f628 f331 1"/>
              <a:gd name="f732" fmla="*/ f629 f332 1"/>
              <a:gd name="f733" fmla="*/ f630 f331 1"/>
              <a:gd name="f734" fmla="*/ f631 f332 1"/>
              <a:gd name="f735" fmla="*/ f632 f331 1"/>
              <a:gd name="f736" fmla="*/ f633 f332 1"/>
              <a:gd name="f737" fmla="*/ f634 f331 1"/>
              <a:gd name="f738" fmla="*/ f635 f332 1"/>
              <a:gd name="f739" fmla="*/ f636 f331 1"/>
              <a:gd name="f740" fmla="*/ f637 f332 1"/>
              <a:gd name="f741" fmla="*/ f638 f331 1"/>
              <a:gd name="f742" fmla="*/ f639 f332 1"/>
              <a:gd name="f743" fmla="*/ f640 f331 1"/>
              <a:gd name="f744" fmla="*/ f641 f332 1"/>
              <a:gd name="f745" fmla="*/ f642 f331 1"/>
              <a:gd name="f746" fmla="*/ f643 f3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41">
                <a:pos x="f648" y="f649"/>
              </a:cxn>
              <a:cxn ang="f441">
                <a:pos x="f650" y="f651"/>
              </a:cxn>
              <a:cxn ang="f441">
                <a:pos x="f650" y="f652"/>
              </a:cxn>
              <a:cxn ang="f441">
                <a:pos x="f653" y="f654"/>
              </a:cxn>
              <a:cxn ang="f441">
                <a:pos x="f655" y="f656"/>
              </a:cxn>
              <a:cxn ang="f441">
                <a:pos x="f657" y="f658"/>
              </a:cxn>
              <a:cxn ang="f441">
                <a:pos x="f659" y="f660"/>
              </a:cxn>
              <a:cxn ang="f441">
                <a:pos x="f661" y="f662"/>
              </a:cxn>
              <a:cxn ang="f441">
                <a:pos x="f663" y="f664"/>
              </a:cxn>
              <a:cxn ang="f441">
                <a:pos x="f665" y="f666"/>
              </a:cxn>
              <a:cxn ang="f441">
                <a:pos x="f667" y="f668"/>
              </a:cxn>
              <a:cxn ang="f441">
                <a:pos x="f669" y="f670"/>
              </a:cxn>
              <a:cxn ang="f441">
                <a:pos x="f671" y="f672"/>
              </a:cxn>
              <a:cxn ang="f441">
                <a:pos x="f673" y="f674"/>
              </a:cxn>
              <a:cxn ang="f441">
                <a:pos x="f675" y="f676"/>
              </a:cxn>
              <a:cxn ang="f441">
                <a:pos x="f677" y="f678"/>
              </a:cxn>
              <a:cxn ang="f441">
                <a:pos x="f679" y="f680"/>
              </a:cxn>
              <a:cxn ang="f441">
                <a:pos x="f681" y="f682"/>
              </a:cxn>
              <a:cxn ang="f441">
                <a:pos x="f683" y="f684"/>
              </a:cxn>
              <a:cxn ang="f441">
                <a:pos x="f685" y="f686"/>
              </a:cxn>
              <a:cxn ang="f441">
                <a:pos x="f683" y="f687"/>
              </a:cxn>
              <a:cxn ang="f441">
                <a:pos x="f688" y="f689"/>
              </a:cxn>
              <a:cxn ang="f441">
                <a:pos x="f690" y="f691"/>
              </a:cxn>
              <a:cxn ang="f441">
                <a:pos x="f692" y="f693"/>
              </a:cxn>
              <a:cxn ang="f441">
                <a:pos x="f694" y="f695"/>
              </a:cxn>
              <a:cxn ang="f441">
                <a:pos x="f696" y="f697"/>
              </a:cxn>
              <a:cxn ang="f441">
                <a:pos x="f698" y="f699"/>
              </a:cxn>
              <a:cxn ang="f441">
                <a:pos x="f700" y="f701"/>
              </a:cxn>
              <a:cxn ang="f441">
                <a:pos x="f702" y="f703"/>
              </a:cxn>
              <a:cxn ang="f441">
                <a:pos x="f704" y="f705"/>
              </a:cxn>
              <a:cxn ang="f441">
                <a:pos x="f706" y="f707"/>
              </a:cxn>
              <a:cxn ang="f441">
                <a:pos x="f708" y="f709"/>
              </a:cxn>
              <a:cxn ang="f441">
                <a:pos x="f710" y="f711"/>
              </a:cxn>
              <a:cxn ang="f441">
                <a:pos x="f712" y="f713"/>
              </a:cxn>
              <a:cxn ang="f441">
                <a:pos x="f714" y="f715"/>
              </a:cxn>
              <a:cxn ang="f441">
                <a:pos x="f716" y="f717"/>
              </a:cxn>
              <a:cxn ang="f441">
                <a:pos x="f718" y="f719"/>
              </a:cxn>
              <a:cxn ang="f441">
                <a:pos x="f714" y="f720"/>
              </a:cxn>
              <a:cxn ang="f441">
                <a:pos x="f721" y="f722"/>
              </a:cxn>
              <a:cxn ang="f441">
                <a:pos x="f723" y="f724"/>
              </a:cxn>
              <a:cxn ang="f441">
                <a:pos x="f725" y="f726"/>
              </a:cxn>
              <a:cxn ang="f441">
                <a:pos x="f727" y="f728"/>
              </a:cxn>
              <a:cxn ang="f441">
                <a:pos x="f729" y="f730"/>
              </a:cxn>
              <a:cxn ang="f441">
                <a:pos x="f731" y="f732"/>
              </a:cxn>
              <a:cxn ang="f441">
                <a:pos x="f733" y="f734"/>
              </a:cxn>
              <a:cxn ang="f441">
                <a:pos x="f735" y="f736"/>
              </a:cxn>
              <a:cxn ang="f441">
                <a:pos x="f737" y="f738"/>
              </a:cxn>
              <a:cxn ang="f441">
                <a:pos x="f739" y="f740"/>
              </a:cxn>
              <a:cxn ang="f441">
                <a:pos x="f741" y="f742"/>
              </a:cxn>
              <a:cxn ang="f441">
                <a:pos x="f743" y="f744"/>
              </a:cxn>
              <a:cxn ang="f441">
                <a:pos x="f745" y="f746"/>
              </a:cxn>
            </a:cxnLst>
            <a:rect l="f644" t="f647" r="f645" b="f646"/>
            <a:pathLst>
              <a:path w="1776" h="1881">
                <a:moveTo>
                  <a:pt x="f9" y="f6"/>
                </a:moveTo>
                <a:lnTo>
                  <a:pt x="f10" y="f11"/>
                </a:lnTo>
                <a:lnTo>
                  <a:pt x="f12" y="f13"/>
                </a:lnTo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18" y="f20"/>
                </a:lnTo>
                <a:lnTo>
                  <a:pt x="f18" y="f21"/>
                </a:lnTo>
                <a:lnTo>
                  <a:pt x="f18" y="f22"/>
                </a:lnTo>
                <a:lnTo>
                  <a:pt x="f18" y="f23"/>
                </a:lnTo>
                <a:lnTo>
                  <a:pt x="f18" y="f24"/>
                </a:lnTo>
                <a:lnTo>
                  <a:pt x="f18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4" y="f35"/>
                </a:lnTo>
                <a:lnTo>
                  <a:pt x="f36" y="f37"/>
                </a:lnTo>
                <a:lnTo>
                  <a:pt x="f38" y="f27"/>
                </a:lnTo>
                <a:lnTo>
                  <a:pt x="f39" y="f40"/>
                </a:lnTo>
                <a:lnTo>
                  <a:pt x="f41" y="f42"/>
                </a:lnTo>
                <a:lnTo>
                  <a:pt x="f43" y="f44"/>
                </a:lnTo>
                <a:lnTo>
                  <a:pt x="f45" y="f46"/>
                </a:lnTo>
                <a:lnTo>
                  <a:pt x="f47" y="f48"/>
                </a:lnTo>
                <a:lnTo>
                  <a:pt x="f49" y="f50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43"/>
                </a:lnTo>
                <a:lnTo>
                  <a:pt x="f78" y="f79"/>
                </a:lnTo>
                <a:lnTo>
                  <a:pt x="f80" y="f81"/>
                </a:lnTo>
                <a:lnTo>
                  <a:pt x="f82" y="f83"/>
                </a:lnTo>
                <a:lnTo>
                  <a:pt x="f84" y="f85"/>
                </a:lnTo>
                <a:lnTo>
                  <a:pt x="f86" y="f87"/>
                </a:lnTo>
                <a:lnTo>
                  <a:pt x="f88" y="f89"/>
                </a:lnTo>
                <a:lnTo>
                  <a:pt x="f7" y="f90"/>
                </a:lnTo>
                <a:lnTo>
                  <a:pt x="f88" y="f91"/>
                </a:lnTo>
                <a:lnTo>
                  <a:pt x="f92" y="f93"/>
                </a:lnTo>
                <a:lnTo>
                  <a:pt x="f82" y="f88"/>
                </a:lnTo>
                <a:lnTo>
                  <a:pt x="f94" y="f95"/>
                </a:lnTo>
                <a:lnTo>
                  <a:pt x="f78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0"/>
                </a:lnTo>
                <a:lnTo>
                  <a:pt x="f102" y="f103"/>
                </a:lnTo>
                <a:lnTo>
                  <a:pt x="f104" y="f105"/>
                </a:lnTo>
                <a:lnTo>
                  <a:pt x="f65" y="f106"/>
                </a:lnTo>
                <a:lnTo>
                  <a:pt x="f6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5"/>
                </a:lnTo>
                <a:lnTo>
                  <a:pt x="f116" y="f117"/>
                </a:ln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lnTo>
                  <a:pt x="f126" y="f127"/>
                </a:lnTo>
                <a:lnTo>
                  <a:pt x="f128" y="f129"/>
                </a:lnTo>
                <a:lnTo>
                  <a:pt x="f130" y="f131"/>
                </a:lnTo>
                <a:lnTo>
                  <a:pt x="f32" y="f63"/>
                </a:lnTo>
                <a:lnTo>
                  <a:pt x="f132" y="f85"/>
                </a:lnTo>
                <a:lnTo>
                  <a:pt x="f133" y="f134"/>
                </a:lnTo>
                <a:lnTo>
                  <a:pt x="f14" y="f135"/>
                </a:lnTo>
                <a:lnTo>
                  <a:pt x="f136" y="f137"/>
                </a:lnTo>
                <a:lnTo>
                  <a:pt x="f138" y="f139"/>
                </a:lnTo>
                <a:lnTo>
                  <a:pt x="f140" y="f141"/>
                </a:lnTo>
                <a:lnTo>
                  <a:pt x="f142" y="f143"/>
                </a:lnTo>
                <a:lnTo>
                  <a:pt x="f144" y="f126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30"/>
                </a:lnTo>
                <a:lnTo>
                  <a:pt x="f18" y="f150"/>
                </a:lnTo>
                <a:lnTo>
                  <a:pt x="f138" y="f151"/>
                </a:lnTo>
                <a:lnTo>
                  <a:pt x="f152" y="f136"/>
                </a:lnTo>
                <a:lnTo>
                  <a:pt x="f142" y="f153"/>
                </a:lnTo>
                <a:lnTo>
                  <a:pt x="f154" y="f155"/>
                </a:lnTo>
                <a:lnTo>
                  <a:pt x="f156" y="f157"/>
                </a:lnTo>
                <a:lnTo>
                  <a:pt x="f158" y="f159"/>
                </a:lnTo>
                <a:lnTo>
                  <a:pt x="f28" y="f160"/>
                </a:lnTo>
                <a:lnTo>
                  <a:pt x="f161" y="f162"/>
                </a:lnTo>
                <a:lnTo>
                  <a:pt x="f147" y="f163"/>
                </a:lnTo>
                <a:lnTo>
                  <a:pt x="f138" y="f164"/>
                </a:lnTo>
                <a:lnTo>
                  <a:pt x="f165" y="f166"/>
                </a:lnTo>
                <a:lnTo>
                  <a:pt x="f167" y="f64"/>
                </a:lnTo>
                <a:lnTo>
                  <a:pt x="f168" y="f169"/>
                </a:lnTo>
                <a:lnTo>
                  <a:pt x="f170" y="f171"/>
                </a:lnTo>
                <a:lnTo>
                  <a:pt x="f172" y="f166"/>
                </a:lnTo>
                <a:lnTo>
                  <a:pt x="f173" y="f174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60"/>
                </a:lnTo>
                <a:lnTo>
                  <a:pt x="f180" y="f181"/>
                </a:lnTo>
                <a:lnTo>
                  <a:pt x="f182" y="f183"/>
                </a:lnTo>
                <a:lnTo>
                  <a:pt x="f184" y="f185"/>
                </a:lnTo>
                <a:lnTo>
                  <a:pt x="f186" y="f187"/>
                </a:lnTo>
                <a:lnTo>
                  <a:pt x="f188" y="f189"/>
                </a:lnTo>
                <a:lnTo>
                  <a:pt x="f66" y="f190"/>
                </a:lnTo>
                <a:lnTo>
                  <a:pt x="f163" y="f30"/>
                </a:lnTo>
                <a:lnTo>
                  <a:pt x="f177" y="f150"/>
                </a:lnTo>
                <a:lnTo>
                  <a:pt x="f191" y="f192"/>
                </a:lnTo>
                <a:lnTo>
                  <a:pt x="f193" y="f194"/>
                </a:lnTo>
                <a:lnTo>
                  <a:pt x="f184" y="f195"/>
                </a:lnTo>
                <a:lnTo>
                  <a:pt x="f193" y="f196"/>
                </a:lnTo>
                <a:lnTo>
                  <a:pt x="f197" y="f198"/>
                </a:lnTo>
                <a:lnTo>
                  <a:pt x="f199" y="f200"/>
                </a:lnTo>
                <a:lnTo>
                  <a:pt x="f188" y="f201"/>
                </a:lnTo>
                <a:lnTo>
                  <a:pt x="f202" y="f203"/>
                </a:lnTo>
                <a:lnTo>
                  <a:pt x="f204" y="f205"/>
                </a:lnTo>
                <a:lnTo>
                  <a:pt x="f206" y="f112"/>
                </a:lnTo>
                <a:lnTo>
                  <a:pt x="f188" y="f207"/>
                </a:lnTo>
                <a:lnTo>
                  <a:pt x="f197" y="f208"/>
                </a:lnTo>
                <a:lnTo>
                  <a:pt x="f209" y="f210"/>
                </a:lnTo>
                <a:lnTo>
                  <a:pt x="f211" y="f212"/>
                </a:lnTo>
                <a:lnTo>
                  <a:pt x="f213" y="f214"/>
                </a:lnTo>
                <a:lnTo>
                  <a:pt x="f215" y="f77"/>
                </a:lnTo>
                <a:lnTo>
                  <a:pt x="f216" y="f217"/>
                </a:lnTo>
                <a:lnTo>
                  <a:pt x="f218" y="f219"/>
                </a:lnTo>
                <a:lnTo>
                  <a:pt x="f220" y="f221"/>
                </a:lnTo>
                <a:lnTo>
                  <a:pt x="f222" y="f111"/>
                </a:lnTo>
                <a:lnTo>
                  <a:pt x="f223" y="f224"/>
                </a:lnTo>
                <a:lnTo>
                  <a:pt x="f225" y="f226"/>
                </a:lnTo>
                <a:lnTo>
                  <a:pt x="f227" y="f228"/>
                </a:lnTo>
                <a:lnTo>
                  <a:pt x="f229" y="f103"/>
                </a:lnTo>
                <a:lnTo>
                  <a:pt x="f230" y="f231"/>
                </a:lnTo>
                <a:lnTo>
                  <a:pt x="f232" y="f8"/>
                </a:lnTo>
                <a:lnTo>
                  <a:pt x="f233" y="f234"/>
                </a:lnTo>
                <a:lnTo>
                  <a:pt x="f235" y="f236"/>
                </a:lnTo>
                <a:lnTo>
                  <a:pt x="f237" y="f238"/>
                </a:lnTo>
                <a:lnTo>
                  <a:pt x="f239" y="f240"/>
                </a:lnTo>
                <a:lnTo>
                  <a:pt x="f241" y="f242"/>
                </a:lnTo>
                <a:lnTo>
                  <a:pt x="f243" y="f244"/>
                </a:lnTo>
                <a:lnTo>
                  <a:pt x="f245" y="f246"/>
                </a:lnTo>
                <a:lnTo>
                  <a:pt x="f11" y="f91"/>
                </a:lnTo>
                <a:lnTo>
                  <a:pt x="f6" y="f247"/>
                </a:lnTo>
                <a:lnTo>
                  <a:pt x="f6" y="f248"/>
                </a:lnTo>
                <a:lnTo>
                  <a:pt x="f249" y="f65"/>
                </a:lnTo>
                <a:lnTo>
                  <a:pt x="f250" y="f251"/>
                </a:lnTo>
                <a:lnTo>
                  <a:pt x="f245" y="f252"/>
                </a:lnTo>
                <a:lnTo>
                  <a:pt x="f253" y="f254"/>
                </a:lnTo>
                <a:lnTo>
                  <a:pt x="f15" y="f255"/>
                </a:lnTo>
                <a:lnTo>
                  <a:pt x="f239" y="f141"/>
                </a:lnTo>
                <a:lnTo>
                  <a:pt x="f256" y="f195"/>
                </a:lnTo>
                <a:lnTo>
                  <a:pt x="f257" y="f258"/>
                </a:lnTo>
                <a:lnTo>
                  <a:pt x="f259" y="f140"/>
                </a:lnTo>
                <a:lnTo>
                  <a:pt x="f260" y="f261"/>
                </a:lnTo>
                <a:lnTo>
                  <a:pt x="f262" y="f263"/>
                </a:lnTo>
                <a:lnTo>
                  <a:pt x="f264" y="f199"/>
                </a:lnTo>
                <a:lnTo>
                  <a:pt x="f265" y="f266"/>
                </a:lnTo>
                <a:lnTo>
                  <a:pt x="f267" y="f268"/>
                </a:lnTo>
                <a:lnTo>
                  <a:pt x="f269" y="f270"/>
                </a:lnTo>
                <a:lnTo>
                  <a:pt x="f220" y="f271"/>
                </a:lnTo>
                <a:lnTo>
                  <a:pt x="f2" y="f272"/>
                </a:lnTo>
                <a:lnTo>
                  <a:pt x="f273" y="f274"/>
                </a:lnTo>
                <a:lnTo>
                  <a:pt x="f275" y="f276"/>
                </a:lnTo>
                <a:lnTo>
                  <a:pt x="f277" y="f278"/>
                </a:lnTo>
                <a:lnTo>
                  <a:pt x="f279" y="f52"/>
                </a:lnTo>
                <a:lnTo>
                  <a:pt x="f280" y="f281"/>
                </a:lnTo>
                <a:lnTo>
                  <a:pt x="f282" y="f283"/>
                </a:lnTo>
                <a:lnTo>
                  <a:pt x="f284" y="f285"/>
                </a:lnTo>
                <a:lnTo>
                  <a:pt x="f286" y="f287"/>
                </a:lnTo>
                <a:lnTo>
                  <a:pt x="f288" y="f289"/>
                </a:lnTo>
                <a:lnTo>
                  <a:pt x="f290" y="f291"/>
                </a:lnTo>
                <a:lnTo>
                  <a:pt x="f292" y="f293"/>
                </a:lnTo>
                <a:lnTo>
                  <a:pt x="f294" y="f27"/>
                </a:lnTo>
                <a:lnTo>
                  <a:pt x="f295" y="f296"/>
                </a:lnTo>
                <a:lnTo>
                  <a:pt x="f297" y="f37"/>
                </a:lnTo>
                <a:lnTo>
                  <a:pt x="f298" y="f299"/>
                </a:lnTo>
                <a:lnTo>
                  <a:pt x="f300" y="f301"/>
                </a:lnTo>
                <a:lnTo>
                  <a:pt x="f35" y="f301"/>
                </a:lnTo>
                <a:lnTo>
                  <a:pt x="f298" y="f299"/>
                </a:lnTo>
                <a:lnTo>
                  <a:pt x="f298" y="f302"/>
                </a:lnTo>
                <a:lnTo>
                  <a:pt x="f303" y="f304"/>
                </a:lnTo>
                <a:lnTo>
                  <a:pt x="f305" y="f306"/>
                </a:lnTo>
                <a:lnTo>
                  <a:pt x="f307" y="f308"/>
                </a:lnTo>
                <a:lnTo>
                  <a:pt x="f309" y="f310"/>
                </a:lnTo>
                <a:lnTo>
                  <a:pt x="f184" y="f311"/>
                </a:lnTo>
                <a:lnTo>
                  <a:pt x="f188" y="f312"/>
                </a:lnTo>
                <a:lnTo>
                  <a:pt x="f313" y="f314"/>
                </a:lnTo>
                <a:lnTo>
                  <a:pt x="f315" y="f25"/>
                </a:lnTo>
                <a:lnTo>
                  <a:pt x="f316" y="f284"/>
                </a:lnTo>
                <a:lnTo>
                  <a:pt x="f316" y="f317"/>
                </a:lnTo>
                <a:lnTo>
                  <a:pt x="f315" y="f318"/>
                </a:lnTo>
                <a:lnTo>
                  <a:pt x="f319" y="f269"/>
                </a:lnTo>
                <a:lnTo>
                  <a:pt x="f319" y="f320"/>
                </a:lnTo>
                <a:lnTo>
                  <a:pt x="f321" y="f322"/>
                </a:lnTo>
                <a:lnTo>
                  <a:pt x="f319" y="f323"/>
                </a:lnTo>
                <a:lnTo>
                  <a:pt x="f315" y="f324"/>
                </a:lnTo>
                <a:lnTo>
                  <a:pt x="f325" y="f324"/>
                </a:lnTo>
                <a:lnTo>
                  <a:pt x="f172" y="f253"/>
                </a:lnTo>
                <a:lnTo>
                  <a:pt x="f326" y="f13"/>
                </a:lnTo>
                <a:lnTo>
                  <a:pt x="f327" y="f250"/>
                </a:lnTo>
                <a:lnTo>
                  <a:pt x="f328" y="f329"/>
                </a:lnTo>
                <a:lnTo>
                  <a:pt x="f9" y="f6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>
            <a:extLst>
              <a:ext uri="{FF2B5EF4-FFF2-40B4-BE49-F238E27FC236}">
                <a16:creationId xmlns:a16="http://schemas.microsoft.com/office/drawing/2014/main" id="{0207F81F-50F2-78E5-9125-CBC88A7C8E8B}"/>
              </a:ext>
            </a:extLst>
          </p:cNvPr>
          <p:cNvSpPr txBox="1"/>
          <p:nvPr/>
        </p:nvSpPr>
        <p:spPr>
          <a:xfrm>
            <a:off x="0" y="147236"/>
            <a:ext cx="9144000" cy="5078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fa-IR" sz="2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rPr>
              <a:t>الگوی فرآیند دایره ای پاورپوینت</a:t>
            </a:r>
            <a:endParaRPr lang="en-IN" sz="2700" b="1" dirty="0">
              <a:solidFill>
                <a:schemeClr val="tx1">
                  <a:lumMod val="75000"/>
                  <a:lumOff val="25000"/>
                </a:schemeClr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EEDEF498-4673-24A4-187F-887688168DB3}"/>
              </a:ext>
            </a:extLst>
          </p:cNvPr>
          <p:cNvGrpSpPr/>
          <p:nvPr/>
        </p:nvGrpSpPr>
        <p:grpSpPr>
          <a:xfrm>
            <a:off x="1161949" y="858384"/>
            <a:ext cx="6820103" cy="3969004"/>
            <a:chOff x="1737365" y="1006077"/>
            <a:chExt cx="9093470" cy="5292006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7493661-8B3E-6414-C980-16DA44BE2294}"/>
                </a:ext>
              </a:extLst>
            </p:cNvPr>
            <p:cNvSpPr/>
            <p:nvPr/>
          </p:nvSpPr>
          <p:spPr>
            <a:xfrm flipH="1">
              <a:off x="5216226" y="1868445"/>
              <a:ext cx="1759120" cy="987087"/>
            </a:xfrm>
            <a:custGeom>
              <a:avLst/>
              <a:gdLst>
                <a:gd name="connsiteX0" fmla="*/ 1063756 w 2128681"/>
                <a:gd name="connsiteY0" fmla="*/ -193 h 1194458"/>
                <a:gd name="connsiteX1" fmla="*/ -585 w 2128681"/>
                <a:gd name="connsiteY1" fmla="*/ 242956 h 1194458"/>
                <a:gd name="connsiteX2" fmla="*/ 1183612 w 2128681"/>
                <a:gd name="connsiteY2" fmla="*/ 1187441 h 1194458"/>
                <a:gd name="connsiteX3" fmla="*/ 2128096 w 2128681"/>
                <a:gd name="connsiteY3" fmla="*/ 242956 h 1194458"/>
                <a:gd name="connsiteX4" fmla="*/ 1063756 w 2128681"/>
                <a:gd name="connsiteY4" fmla="*/ -193 h 119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681" h="1194458">
                  <a:moveTo>
                    <a:pt x="1063756" y="-193"/>
                  </a:moveTo>
                  <a:cubicBezTo>
                    <a:pt x="695159" y="-638"/>
                    <a:pt x="331255" y="82494"/>
                    <a:pt x="-585" y="242956"/>
                  </a:cubicBezTo>
                  <a:cubicBezTo>
                    <a:pt x="65608" y="830775"/>
                    <a:pt x="595793" y="1253634"/>
                    <a:pt x="1183612" y="1187441"/>
                  </a:cubicBezTo>
                  <a:cubicBezTo>
                    <a:pt x="1680218" y="1131517"/>
                    <a:pt x="2072173" y="739578"/>
                    <a:pt x="2128096" y="242956"/>
                  </a:cubicBezTo>
                  <a:cubicBezTo>
                    <a:pt x="1796281" y="82494"/>
                    <a:pt x="1432368" y="-638"/>
                    <a:pt x="1063756" y="-193"/>
                  </a:cubicBezTo>
                  <a:close/>
                </a:path>
              </a:pathLst>
            </a:custGeom>
            <a:solidFill>
              <a:schemeClr val="accent3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B94623F-3614-D863-9D51-CB42B56BAE29}"/>
                </a:ext>
              </a:extLst>
            </p:cNvPr>
            <p:cNvSpPr/>
            <p:nvPr/>
          </p:nvSpPr>
          <p:spPr>
            <a:xfrm flipH="1">
              <a:off x="6612456" y="1851300"/>
              <a:ext cx="810439" cy="407161"/>
            </a:xfrm>
            <a:custGeom>
              <a:avLst/>
              <a:gdLst>
                <a:gd name="connsiteX0" fmla="*/ 980113 w 980698"/>
                <a:gd name="connsiteY0" fmla="*/ -194 h 492699"/>
                <a:gd name="connsiteX1" fmla="*/ -585 w 980698"/>
                <a:gd name="connsiteY1" fmla="*/ 492505 h 49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0698" h="492699">
                  <a:moveTo>
                    <a:pt x="980113" y="-194"/>
                  </a:moveTo>
                  <a:cubicBezTo>
                    <a:pt x="621112" y="90330"/>
                    <a:pt x="286338" y="258515"/>
                    <a:pt x="-585" y="492505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613B322-79BC-95C3-7EC8-E569ACD16D1F}"/>
                </a:ext>
              </a:extLst>
            </p:cNvPr>
            <p:cNvSpPr/>
            <p:nvPr/>
          </p:nvSpPr>
          <p:spPr>
            <a:xfrm flipH="1">
              <a:off x="7349621" y="2171658"/>
              <a:ext cx="244203" cy="219086"/>
            </a:xfrm>
            <a:custGeom>
              <a:avLst/>
              <a:gdLst>
                <a:gd name="connsiteX0" fmla="*/ 165098 w 295506"/>
                <a:gd name="connsiteY0" fmla="*/ 0 h 265112"/>
                <a:gd name="connsiteX1" fmla="*/ 0 w 295506"/>
                <a:gd name="connsiteY1" fmla="*/ 265113 h 265112"/>
                <a:gd name="connsiteX2" fmla="*/ 295506 w 295506"/>
                <a:gd name="connsiteY2" fmla="*/ 164125 h 265112"/>
                <a:gd name="connsiteX3" fmla="*/ 165098 w 295506"/>
                <a:gd name="connsiteY3" fmla="*/ 0 h 265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506" h="265112">
                  <a:moveTo>
                    <a:pt x="165098" y="0"/>
                  </a:moveTo>
                  <a:lnTo>
                    <a:pt x="0" y="265113"/>
                  </a:lnTo>
                  <a:lnTo>
                    <a:pt x="295506" y="164125"/>
                  </a:lnTo>
                  <a:lnTo>
                    <a:pt x="165098" y="0"/>
                  </a:lnTo>
                  <a:close/>
                </a:path>
              </a:pathLst>
            </a:custGeom>
            <a:solidFill>
              <a:schemeClr val="accent3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EC077F-F820-2374-EEE4-BDDBA068528E}"/>
                </a:ext>
              </a:extLst>
            </p:cNvPr>
            <p:cNvSpPr/>
            <p:nvPr/>
          </p:nvSpPr>
          <p:spPr>
            <a:xfrm flipH="1">
              <a:off x="5414749" y="128868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5 w 1648221"/>
                <a:gd name="connsiteY1" fmla="*/ -194 h 1648220"/>
                <a:gd name="connsiteX2" fmla="*/ 1647636 w 1648221"/>
                <a:gd name="connsiteY2" fmla="*/ 823916 h 1648220"/>
                <a:gd name="connsiteX3" fmla="*/ 823525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84" y="-194"/>
                    <a:pt x="823525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6"/>
                    <a:pt x="823525" y="1648026"/>
                  </a:cubicBezTo>
                  <a:cubicBezTo>
                    <a:pt x="368384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24930C1-57AE-349B-7E09-451264E607FD}"/>
                </a:ext>
              </a:extLst>
            </p:cNvPr>
            <p:cNvSpPr/>
            <p:nvPr/>
          </p:nvSpPr>
          <p:spPr>
            <a:xfrm flipH="1">
              <a:off x="7038376" y="2491346"/>
              <a:ext cx="1081424" cy="1691280"/>
            </a:xfrm>
            <a:custGeom>
              <a:avLst/>
              <a:gdLst>
                <a:gd name="connsiteX0" fmla="*/ 119847 w 1308613"/>
                <a:gd name="connsiteY0" fmla="*/ 937061 h 2046590"/>
                <a:gd name="connsiteX1" fmla="*/ 21939 w 1308613"/>
                <a:gd name="connsiteY1" fmla="*/ 2024420 h 2046590"/>
                <a:gd name="connsiteX2" fmla="*/ 1286165 w 1308613"/>
                <a:gd name="connsiteY2" fmla="*/ 1189879 h 2046590"/>
                <a:gd name="connsiteX3" fmla="*/ 679818 w 1308613"/>
                <a:gd name="connsiteY3" fmla="*/ -194 h 2046590"/>
                <a:gd name="connsiteX4" fmla="*/ 119847 w 1308613"/>
                <a:gd name="connsiteY4" fmla="*/ 937061 h 204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8613" h="2046590">
                  <a:moveTo>
                    <a:pt x="119847" y="937061"/>
                  </a:moveTo>
                  <a:cubicBezTo>
                    <a:pt x="5421" y="1287454"/>
                    <a:pt x="-28052" y="1659228"/>
                    <a:pt x="21939" y="2024420"/>
                  </a:cubicBezTo>
                  <a:cubicBezTo>
                    <a:pt x="601499" y="2143069"/>
                    <a:pt x="1167508" y="1769430"/>
                    <a:pt x="1286165" y="1189879"/>
                  </a:cubicBezTo>
                  <a:cubicBezTo>
                    <a:pt x="1386390" y="700316"/>
                    <a:pt x="1134789" y="206490"/>
                    <a:pt x="679818" y="-194"/>
                  </a:cubicBezTo>
                  <a:cubicBezTo>
                    <a:pt x="424682" y="265858"/>
                    <a:pt x="233219" y="586312"/>
                    <a:pt x="119847" y="937061"/>
                  </a:cubicBezTo>
                  <a:close/>
                </a:path>
              </a:pathLst>
            </a:custGeom>
            <a:solidFill>
              <a:schemeClr val="accent2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7A5FE1A-A5F6-8687-857B-E54A42D07DDA}"/>
                </a:ext>
              </a:extLst>
            </p:cNvPr>
            <p:cNvSpPr/>
            <p:nvPr/>
          </p:nvSpPr>
          <p:spPr>
            <a:xfrm flipH="1">
              <a:off x="8059259" y="3752013"/>
              <a:ext cx="141504" cy="896640"/>
            </a:xfrm>
            <a:custGeom>
              <a:avLst/>
              <a:gdLst>
                <a:gd name="connsiteX0" fmla="*/ 5145 w 171232"/>
                <a:gd name="connsiteY0" fmla="*/ -194 h 1085009"/>
                <a:gd name="connsiteX1" fmla="*/ 170647 w 171232"/>
                <a:gd name="connsiteY1" fmla="*/ 1084815 h 108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232" h="1085009">
                  <a:moveTo>
                    <a:pt x="5145" y="-194"/>
                  </a:moveTo>
                  <a:cubicBezTo>
                    <a:pt x="-19762" y="369229"/>
                    <a:pt x="36730" y="739617"/>
                    <a:pt x="170647" y="1084815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757A797-37EC-68EA-5B75-9864E6B5C0FE}"/>
                </a:ext>
              </a:extLst>
            </p:cNvPr>
            <p:cNvSpPr/>
            <p:nvPr/>
          </p:nvSpPr>
          <p:spPr>
            <a:xfrm flipH="1">
              <a:off x="7986252" y="4593998"/>
              <a:ext cx="166173" cy="258067"/>
            </a:xfrm>
            <a:custGeom>
              <a:avLst/>
              <a:gdLst>
                <a:gd name="connsiteX0" fmla="*/ 0 w 201083"/>
                <a:gd name="connsiteY0" fmla="*/ 73350 h 312283"/>
                <a:gd name="connsiteX1" fmla="*/ 201084 w 201083"/>
                <a:gd name="connsiteY1" fmla="*/ 312284 h 312283"/>
                <a:gd name="connsiteX2" fmla="*/ 196302 w 201083"/>
                <a:gd name="connsiteY2" fmla="*/ 0 h 312283"/>
                <a:gd name="connsiteX3" fmla="*/ 0 w 201083"/>
                <a:gd name="connsiteY3" fmla="*/ 73350 h 31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83" h="312283">
                  <a:moveTo>
                    <a:pt x="0" y="73350"/>
                  </a:moveTo>
                  <a:lnTo>
                    <a:pt x="201084" y="312284"/>
                  </a:lnTo>
                  <a:lnTo>
                    <a:pt x="196302" y="0"/>
                  </a:lnTo>
                  <a:lnTo>
                    <a:pt x="0" y="73350"/>
                  </a:lnTo>
                  <a:close/>
                </a:path>
              </a:pathLst>
            </a:custGeom>
            <a:solidFill>
              <a:schemeClr val="accent2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24C7D6C-9BE9-1645-AA5A-5302491389F3}"/>
                </a:ext>
              </a:extLst>
            </p:cNvPr>
            <p:cNvSpPr/>
            <p:nvPr/>
          </p:nvSpPr>
          <p:spPr>
            <a:xfrm rot="5065200" flipH="1">
              <a:off x="7243086" y="2615868"/>
              <a:ext cx="1362072" cy="1362072"/>
            </a:xfrm>
            <a:custGeom>
              <a:avLst/>
              <a:gdLst>
                <a:gd name="connsiteX0" fmla="*/ 1647635 w 1648220"/>
                <a:gd name="connsiteY0" fmla="*/ 823916 h 1648220"/>
                <a:gd name="connsiteX1" fmla="*/ 823525 w 1648220"/>
                <a:gd name="connsiteY1" fmla="*/ 1648026 h 1648220"/>
                <a:gd name="connsiteX2" fmla="*/ -585 w 1648220"/>
                <a:gd name="connsiteY2" fmla="*/ 823916 h 1648220"/>
                <a:gd name="connsiteX3" fmla="*/ 823525 w 1648220"/>
                <a:gd name="connsiteY3" fmla="*/ -194 h 1648220"/>
                <a:gd name="connsiteX4" fmla="*/ 1647635 w 1648220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0" h="1648220">
                  <a:moveTo>
                    <a:pt x="1647635" y="823916"/>
                  </a:moveTo>
                  <a:cubicBezTo>
                    <a:pt x="1647635" y="1279059"/>
                    <a:pt x="1278668" y="1648026"/>
                    <a:pt x="823525" y="1648026"/>
                  </a:cubicBezTo>
                  <a:cubicBezTo>
                    <a:pt x="368381" y="1648026"/>
                    <a:pt x="-585" y="1279059"/>
                    <a:pt x="-585" y="823916"/>
                  </a:cubicBezTo>
                  <a:cubicBezTo>
                    <a:pt x="-585" y="368772"/>
                    <a:pt x="368381" y="-194"/>
                    <a:pt x="823525" y="-194"/>
                  </a:cubicBezTo>
                  <a:cubicBezTo>
                    <a:pt x="1278668" y="-194"/>
                    <a:pt x="1647635" y="368772"/>
                    <a:pt x="164763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DB2C2F5-C4F2-7551-06CE-77673793FD43}"/>
                </a:ext>
              </a:extLst>
            </p:cNvPr>
            <p:cNvSpPr/>
            <p:nvPr/>
          </p:nvSpPr>
          <p:spPr>
            <a:xfrm flipH="1">
              <a:off x="6339985" y="4560669"/>
              <a:ext cx="1538564" cy="1321858"/>
            </a:xfrm>
            <a:custGeom>
              <a:avLst/>
              <a:gdLst>
                <a:gd name="connsiteX0" fmla="*/ 717756 w 1861790"/>
                <a:gd name="connsiteY0" fmla="*/ 1170289 h 1599558"/>
                <a:gd name="connsiteX1" fmla="*/ 1721634 w 1861790"/>
                <a:gd name="connsiteY1" fmla="*/ 1599364 h 1599558"/>
                <a:gd name="connsiteX2" fmla="*/ 1318243 w 1861790"/>
                <a:gd name="connsiteY2" fmla="*/ 139227 h 1599558"/>
                <a:gd name="connsiteX3" fmla="*/ -585 w 1861790"/>
                <a:gd name="connsiteY3" fmla="*/ 348123 h 1599558"/>
                <a:gd name="connsiteX4" fmla="*/ 717756 w 1861790"/>
                <a:gd name="connsiteY4" fmla="*/ 1170289 h 159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1790" h="1599558">
                  <a:moveTo>
                    <a:pt x="717756" y="1170289"/>
                  </a:moveTo>
                  <a:cubicBezTo>
                    <a:pt x="1015653" y="1387347"/>
                    <a:pt x="1358881" y="1534047"/>
                    <a:pt x="1721634" y="1599364"/>
                  </a:cubicBezTo>
                  <a:cubicBezTo>
                    <a:pt x="2013444" y="1084765"/>
                    <a:pt x="1832842" y="431037"/>
                    <a:pt x="1318243" y="139227"/>
                  </a:cubicBezTo>
                  <a:cubicBezTo>
                    <a:pt x="883704" y="-107179"/>
                    <a:pt x="336532" y="-20513"/>
                    <a:pt x="-585" y="348123"/>
                  </a:cubicBezTo>
                  <a:cubicBezTo>
                    <a:pt x="173662" y="672937"/>
                    <a:pt x="419258" y="954033"/>
                    <a:pt x="717756" y="1170289"/>
                  </a:cubicBezTo>
                  <a:close/>
                </a:path>
              </a:pathLst>
            </a:custGeom>
            <a:solidFill>
              <a:schemeClr val="accent6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63A799-69C2-815B-1201-9DFD58669912}"/>
                </a:ext>
              </a:extLst>
            </p:cNvPr>
            <p:cNvSpPr/>
            <p:nvPr/>
          </p:nvSpPr>
          <p:spPr>
            <a:xfrm flipH="1">
              <a:off x="5981922" y="5845288"/>
              <a:ext cx="894965" cy="150277"/>
            </a:xfrm>
            <a:custGeom>
              <a:avLst/>
              <a:gdLst>
                <a:gd name="connsiteX0" fmla="*/ -585 w 1082982"/>
                <a:gd name="connsiteY0" fmla="*/ -194 h 181848"/>
                <a:gd name="connsiteX1" fmla="*/ 1082397 w 1082982"/>
                <a:gd name="connsiteY1" fmla="*/ 177709 h 181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2982" h="181848">
                  <a:moveTo>
                    <a:pt x="-585" y="-194"/>
                  </a:moveTo>
                  <a:cubicBezTo>
                    <a:pt x="343040" y="137646"/>
                    <a:pt x="712731" y="198377"/>
                    <a:pt x="1082397" y="177709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3E72B4-2E63-07E5-1C5B-CD5BA3511A63}"/>
                </a:ext>
              </a:extLst>
            </p:cNvPr>
            <p:cNvSpPr/>
            <p:nvPr/>
          </p:nvSpPr>
          <p:spPr>
            <a:xfrm flipH="1">
              <a:off x="5765850" y="5909721"/>
              <a:ext cx="246614" cy="173072"/>
            </a:xfrm>
            <a:custGeom>
              <a:avLst/>
              <a:gdLst>
                <a:gd name="connsiteX0" fmla="*/ 9077 w 298423"/>
                <a:gd name="connsiteY0" fmla="*/ 209432 h 209431"/>
                <a:gd name="connsiteX1" fmla="*/ 298424 w 298423"/>
                <a:gd name="connsiteY1" fmla="*/ 91991 h 209431"/>
                <a:gd name="connsiteX2" fmla="*/ 0 w 298423"/>
                <a:gd name="connsiteY2" fmla="*/ 0 h 209431"/>
                <a:gd name="connsiteX3" fmla="*/ 9077 w 298423"/>
                <a:gd name="connsiteY3" fmla="*/ 209432 h 20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23" h="209431">
                  <a:moveTo>
                    <a:pt x="9077" y="209432"/>
                  </a:moveTo>
                  <a:lnTo>
                    <a:pt x="298424" y="91991"/>
                  </a:lnTo>
                  <a:lnTo>
                    <a:pt x="0" y="0"/>
                  </a:lnTo>
                  <a:lnTo>
                    <a:pt x="9077" y="209432"/>
                  </a:lnTo>
                  <a:close/>
                </a:path>
              </a:pathLst>
            </a:custGeom>
            <a:solidFill>
              <a:schemeClr val="accent6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23CDA36-72C7-8721-236A-773BC23EC612}"/>
                </a:ext>
              </a:extLst>
            </p:cNvPr>
            <p:cNvSpPr/>
            <p:nvPr/>
          </p:nvSpPr>
          <p:spPr>
            <a:xfrm flipH="1">
              <a:off x="6544273" y="476479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5 w 1648221"/>
                <a:gd name="connsiteY1" fmla="*/ -194 h 1648220"/>
                <a:gd name="connsiteX2" fmla="*/ 1647636 w 1648221"/>
                <a:gd name="connsiteY2" fmla="*/ 823916 h 1648220"/>
                <a:gd name="connsiteX3" fmla="*/ 823525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84" y="-194"/>
                    <a:pt x="823525" y="-194"/>
                  </a:cubicBezTo>
                  <a:cubicBezTo>
                    <a:pt x="1278666" y="-194"/>
                    <a:pt x="1647636" y="368775"/>
                    <a:pt x="1647636" y="823916"/>
                  </a:cubicBezTo>
                  <a:cubicBezTo>
                    <a:pt x="1647636" y="1279057"/>
                    <a:pt x="1278666" y="1648026"/>
                    <a:pt x="823525" y="1648026"/>
                  </a:cubicBezTo>
                  <a:cubicBezTo>
                    <a:pt x="368384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259C3D6-4B59-4368-0096-48AE4F301485}"/>
                </a:ext>
              </a:extLst>
            </p:cNvPr>
            <p:cNvSpPr/>
            <p:nvPr/>
          </p:nvSpPr>
          <p:spPr>
            <a:xfrm flipH="1">
              <a:off x="4313089" y="4560823"/>
              <a:ext cx="1538268" cy="1321637"/>
            </a:xfrm>
            <a:custGeom>
              <a:avLst/>
              <a:gdLst>
                <a:gd name="connsiteX0" fmla="*/ 1142587 w 1861432"/>
                <a:gd name="connsiteY0" fmla="*/ 1170022 h 1599291"/>
                <a:gd name="connsiteX1" fmla="*/ 1860847 w 1861432"/>
                <a:gd name="connsiteY1" fmla="*/ 347857 h 1599291"/>
                <a:gd name="connsiteX2" fmla="*/ 347491 w 1861432"/>
                <a:gd name="connsiteY2" fmla="*/ 280715 h 1599291"/>
                <a:gd name="connsiteX3" fmla="*/ 138708 w 1861432"/>
                <a:gd name="connsiteY3" fmla="*/ 1599098 h 1599291"/>
                <a:gd name="connsiteX4" fmla="*/ 1142587 w 1861432"/>
                <a:gd name="connsiteY4" fmla="*/ 1170022 h 159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1432" h="1599291">
                  <a:moveTo>
                    <a:pt x="1142587" y="1170022"/>
                  </a:moveTo>
                  <a:cubicBezTo>
                    <a:pt x="1441092" y="953806"/>
                    <a:pt x="1686672" y="672695"/>
                    <a:pt x="1860847" y="347857"/>
                  </a:cubicBezTo>
                  <a:cubicBezTo>
                    <a:pt x="1461516" y="-88578"/>
                    <a:pt x="783943" y="-118640"/>
                    <a:pt x="347491" y="280715"/>
                  </a:cubicBezTo>
                  <a:cubicBezTo>
                    <a:pt x="-20878" y="617800"/>
                    <a:pt x="-107487" y="1164689"/>
                    <a:pt x="138708" y="1599098"/>
                  </a:cubicBezTo>
                  <a:cubicBezTo>
                    <a:pt x="501485" y="1533788"/>
                    <a:pt x="844730" y="1387089"/>
                    <a:pt x="1142587" y="1170022"/>
                  </a:cubicBezTo>
                  <a:close/>
                </a:path>
              </a:pathLst>
            </a:custGeom>
            <a:solidFill>
              <a:schemeClr val="accent5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4B4688C-EE4D-13C7-A62C-978CDE4A046F}"/>
                </a:ext>
              </a:extLst>
            </p:cNvPr>
            <p:cNvSpPr/>
            <p:nvPr/>
          </p:nvSpPr>
          <p:spPr>
            <a:xfrm flipH="1">
              <a:off x="4062388" y="4432111"/>
              <a:ext cx="416337" cy="805750"/>
            </a:xfrm>
            <a:custGeom>
              <a:avLst/>
              <a:gdLst>
                <a:gd name="connsiteX0" fmla="*/ -585 w 503802"/>
                <a:gd name="connsiteY0" fmla="*/ 974830 h 975024"/>
                <a:gd name="connsiteX1" fmla="*/ 503217 w 503802"/>
                <a:gd name="connsiteY1" fmla="*/ -194 h 97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802" h="975024">
                  <a:moveTo>
                    <a:pt x="-585" y="974830"/>
                  </a:moveTo>
                  <a:cubicBezTo>
                    <a:pt x="236727" y="690622"/>
                    <a:pt x="408714" y="357776"/>
                    <a:pt x="503217" y="-194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04393D0-74A5-8211-5229-8C1D2BB53D78}"/>
                </a:ext>
              </a:extLst>
            </p:cNvPr>
            <p:cNvSpPr/>
            <p:nvPr/>
          </p:nvSpPr>
          <p:spPr>
            <a:xfrm flipH="1">
              <a:off x="3983422" y="4224679"/>
              <a:ext cx="166842" cy="257330"/>
            </a:xfrm>
            <a:custGeom>
              <a:avLst/>
              <a:gdLst>
                <a:gd name="connsiteX0" fmla="*/ 201894 w 201893"/>
                <a:gd name="connsiteY0" fmla="*/ 311392 h 311391"/>
                <a:gd name="connsiteX1" fmla="*/ 179686 w 201893"/>
                <a:gd name="connsiteY1" fmla="*/ 0 h 311391"/>
                <a:gd name="connsiteX2" fmla="*/ 0 w 201893"/>
                <a:gd name="connsiteY2" fmla="*/ 255387 h 311391"/>
                <a:gd name="connsiteX3" fmla="*/ 201894 w 201893"/>
                <a:gd name="connsiteY3" fmla="*/ 311392 h 3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893" h="311391">
                  <a:moveTo>
                    <a:pt x="201894" y="311392"/>
                  </a:moveTo>
                  <a:lnTo>
                    <a:pt x="179686" y="0"/>
                  </a:lnTo>
                  <a:lnTo>
                    <a:pt x="0" y="255387"/>
                  </a:lnTo>
                  <a:lnTo>
                    <a:pt x="201894" y="311392"/>
                  </a:lnTo>
                  <a:close/>
                </a:path>
              </a:pathLst>
            </a:custGeom>
            <a:solidFill>
              <a:schemeClr val="accent5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CF2FBCE-8F02-E1C0-62EF-1978BED7F49B}"/>
                </a:ext>
              </a:extLst>
            </p:cNvPr>
            <p:cNvSpPr/>
            <p:nvPr/>
          </p:nvSpPr>
          <p:spPr>
            <a:xfrm flipH="1">
              <a:off x="4284957" y="4764725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1"/>
                <a:gd name="connsiteX1" fmla="*/ 823526 w 1648221"/>
                <a:gd name="connsiteY1" fmla="*/ -194 h 1648221"/>
                <a:gd name="connsiteX2" fmla="*/ 1647636 w 1648221"/>
                <a:gd name="connsiteY2" fmla="*/ 823916 h 1648221"/>
                <a:gd name="connsiteX3" fmla="*/ 823526 w 1648221"/>
                <a:gd name="connsiteY3" fmla="*/ 1648027 h 1648221"/>
                <a:gd name="connsiteX4" fmla="*/ -585 w 1648221"/>
                <a:gd name="connsiteY4" fmla="*/ 823916 h 164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1">
                  <a:moveTo>
                    <a:pt x="-585" y="823916"/>
                  </a:moveTo>
                  <a:cubicBezTo>
                    <a:pt x="-585" y="368775"/>
                    <a:pt x="368352" y="-194"/>
                    <a:pt x="823526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7"/>
                    <a:pt x="823526" y="1648027"/>
                  </a:cubicBezTo>
                  <a:cubicBezTo>
                    <a:pt x="368352" y="1648027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703EA-B85B-D5E9-C6CF-0FBE42EA4C2E}"/>
                </a:ext>
              </a:extLst>
            </p:cNvPr>
            <p:cNvSpPr/>
            <p:nvPr/>
          </p:nvSpPr>
          <p:spPr>
            <a:xfrm flipH="1">
              <a:off x="4071895" y="2491346"/>
              <a:ext cx="1081173" cy="1691042"/>
            </a:xfrm>
            <a:custGeom>
              <a:avLst/>
              <a:gdLst>
                <a:gd name="connsiteX0" fmla="*/ 1187360 w 1308309"/>
                <a:gd name="connsiteY0" fmla="*/ 937142 h 2046301"/>
                <a:gd name="connsiteX1" fmla="*/ 627390 w 1308309"/>
                <a:gd name="connsiteY1" fmla="*/ -194 h 2046301"/>
                <a:gd name="connsiteX2" fmla="*/ 95787 w 1308309"/>
                <a:gd name="connsiteY2" fmla="*/ 1418292 h 2046301"/>
                <a:gd name="connsiteX3" fmla="*/ 1285187 w 1308309"/>
                <a:gd name="connsiteY3" fmla="*/ 2024339 h 2046301"/>
                <a:gd name="connsiteX4" fmla="*/ 1187360 w 1308309"/>
                <a:gd name="connsiteY4" fmla="*/ 937142 h 20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8309" h="2046301">
                  <a:moveTo>
                    <a:pt x="1187360" y="937142"/>
                  </a:moveTo>
                  <a:cubicBezTo>
                    <a:pt x="1073972" y="586360"/>
                    <a:pt x="882533" y="265875"/>
                    <a:pt x="627390" y="-194"/>
                  </a:cubicBezTo>
                  <a:cubicBezTo>
                    <a:pt x="88898" y="244705"/>
                    <a:pt x="-149145" y="879783"/>
                    <a:pt x="95787" y="1418292"/>
                  </a:cubicBezTo>
                  <a:cubicBezTo>
                    <a:pt x="302463" y="1872866"/>
                    <a:pt x="795892" y="2124281"/>
                    <a:pt x="1285187" y="2024339"/>
                  </a:cubicBezTo>
                  <a:cubicBezTo>
                    <a:pt x="1335195" y="1659203"/>
                    <a:pt x="1301721" y="1287486"/>
                    <a:pt x="1187360" y="937142"/>
                  </a:cubicBezTo>
                  <a:close/>
                </a:path>
              </a:pathLst>
            </a:custGeom>
            <a:solidFill>
              <a:schemeClr val="accent4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49A64CB-4B9B-8C06-B3DB-47389169F443}"/>
                </a:ext>
              </a:extLst>
            </p:cNvPr>
            <p:cNvSpPr/>
            <p:nvPr/>
          </p:nvSpPr>
          <p:spPr>
            <a:xfrm flipH="1">
              <a:off x="4314897" y="2124304"/>
              <a:ext cx="637701" cy="645001"/>
            </a:xfrm>
            <a:custGeom>
              <a:avLst/>
              <a:gdLst>
                <a:gd name="connsiteX0" fmla="*/ 771086 w 771671"/>
                <a:gd name="connsiteY0" fmla="*/ 780311 h 780505"/>
                <a:gd name="connsiteX1" fmla="*/ -585 w 771671"/>
                <a:gd name="connsiteY1" fmla="*/ -194 h 78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671" h="780505">
                  <a:moveTo>
                    <a:pt x="771086" y="780311"/>
                  </a:moveTo>
                  <a:cubicBezTo>
                    <a:pt x="574054" y="466820"/>
                    <a:pt x="310644" y="200378"/>
                    <a:pt x="-585" y="-194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D754FCE-2D9C-7690-8E5C-CF86DC2B8DE4}"/>
                </a:ext>
              </a:extLst>
            </p:cNvPr>
            <p:cNvSpPr/>
            <p:nvPr/>
          </p:nvSpPr>
          <p:spPr>
            <a:xfrm flipH="1">
              <a:off x="4880663" y="2002671"/>
              <a:ext cx="250499" cy="206427"/>
            </a:xfrm>
            <a:custGeom>
              <a:avLst/>
              <a:gdLst>
                <a:gd name="connsiteX0" fmla="*/ 303125 w 303125"/>
                <a:gd name="connsiteY0" fmla="*/ 75052 h 249794"/>
                <a:gd name="connsiteX1" fmla="*/ 0 w 303125"/>
                <a:gd name="connsiteY1" fmla="*/ 0 h 249794"/>
                <a:gd name="connsiteX2" fmla="*/ 187386 w 303125"/>
                <a:gd name="connsiteY2" fmla="*/ 249794 h 249794"/>
                <a:gd name="connsiteX3" fmla="*/ 303125 w 303125"/>
                <a:gd name="connsiteY3" fmla="*/ 75052 h 249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125" h="249794">
                  <a:moveTo>
                    <a:pt x="303125" y="75052"/>
                  </a:moveTo>
                  <a:lnTo>
                    <a:pt x="0" y="0"/>
                  </a:lnTo>
                  <a:lnTo>
                    <a:pt x="187386" y="249794"/>
                  </a:lnTo>
                  <a:lnTo>
                    <a:pt x="303125" y="75052"/>
                  </a:lnTo>
                  <a:close/>
                </a:path>
              </a:pathLst>
            </a:custGeom>
            <a:solidFill>
              <a:schemeClr val="accent4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DB31DF2-59A0-D25A-9E47-8F4CD131E935}"/>
                </a:ext>
              </a:extLst>
            </p:cNvPr>
            <p:cNvSpPr/>
            <p:nvPr/>
          </p:nvSpPr>
          <p:spPr>
            <a:xfrm flipH="1">
              <a:off x="3586399" y="261674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6 w 1648221"/>
                <a:gd name="connsiteY1" fmla="*/ -194 h 1648220"/>
                <a:gd name="connsiteX2" fmla="*/ 1647636 w 1648221"/>
                <a:gd name="connsiteY2" fmla="*/ 823916 h 1648220"/>
                <a:gd name="connsiteX3" fmla="*/ 823526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52" y="-194"/>
                    <a:pt x="823526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6"/>
                    <a:pt x="823526" y="1648026"/>
                  </a:cubicBezTo>
                  <a:cubicBezTo>
                    <a:pt x="368352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1350" dirty="0">
                <a:cs typeface="B Nazanin" panose="00000400000000000000" pitchFamily="2" charset="-78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7EB3D0C-24EA-C5AE-AE7D-932485750779}"/>
                </a:ext>
              </a:extLst>
            </p:cNvPr>
            <p:cNvSpPr/>
            <p:nvPr/>
          </p:nvSpPr>
          <p:spPr>
            <a:xfrm>
              <a:off x="8652370" y="2798180"/>
              <a:ext cx="2178465" cy="13166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>
                <a:spcAft>
                  <a:spcPts val="450"/>
                </a:spcAft>
              </a:pPr>
              <a:r>
                <a:rPr lang="fa-IR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روند</a:t>
              </a:r>
            </a:p>
            <a:p>
              <a:pPr algn="r" rtl="1">
                <a:spcAft>
                  <a:spcPts val="450"/>
                </a:spcAft>
              </a:pPr>
              <a:r>
                <a:rPr lang="fa-IR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توالی مراحل انجام شده برای انجام یک کار یا هدف.</a:t>
              </a:r>
              <a:endParaRPr 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C953E85-88E4-3664-C52F-6A289D79DCE7}"/>
                </a:ext>
              </a:extLst>
            </p:cNvPr>
            <p:cNvSpPr/>
            <p:nvPr/>
          </p:nvSpPr>
          <p:spPr>
            <a:xfrm>
              <a:off x="6759315" y="1006077"/>
              <a:ext cx="2296796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کسب و کار</a:t>
              </a:r>
            </a:p>
            <a:p>
              <a:pPr algn="r" rtl="1"/>
              <a:r>
                <a:rPr lang="fa-IR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فعالیت کسب درآمد از طریق تولید کالا/خدمات.</a:t>
              </a:r>
              <a:endParaRPr 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6EC81EF-5CC0-C7D9-3E40-D148CE0755B2}"/>
                </a:ext>
              </a:extLst>
            </p:cNvPr>
            <p:cNvSpPr/>
            <p:nvPr/>
          </p:nvSpPr>
          <p:spPr>
            <a:xfrm>
              <a:off x="7971213" y="5066976"/>
              <a:ext cx="2331372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هدف</a:t>
              </a:r>
            </a:p>
            <a:p>
              <a:pPr algn="r" rtl="1"/>
              <a:r>
                <a:rPr lang="fa-IR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گروه یا بخش بازار یک محصول برای آن در نظر گرفته شده است.</a:t>
              </a:r>
              <a:endParaRPr 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1019B37-8E71-F008-02CC-B4301A5D51DD}"/>
                </a:ext>
              </a:extLst>
            </p:cNvPr>
            <p:cNvSpPr/>
            <p:nvPr/>
          </p:nvSpPr>
          <p:spPr>
            <a:xfrm>
              <a:off x="1999305" y="5066976"/>
              <a:ext cx="2150959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a-IR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رشد</a:t>
              </a:r>
            </a:p>
            <a:p>
              <a:pPr algn="r"/>
              <a:r>
                <a:rPr lang="fa-IR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گسترش یا توسعه یک کسب و کار یا یک ایده.</a:t>
              </a:r>
              <a:endParaRPr 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FBA579B8-A57D-9152-9202-16542854C6C4}"/>
                </a:ext>
              </a:extLst>
            </p:cNvPr>
            <p:cNvSpPr/>
            <p:nvPr/>
          </p:nvSpPr>
          <p:spPr>
            <a:xfrm>
              <a:off x="1737365" y="2798180"/>
              <a:ext cx="1763971" cy="1296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450"/>
                </a:spcBef>
                <a:spcAft>
                  <a:spcPts val="450"/>
                </a:spcAft>
              </a:pPr>
              <a:r>
                <a:rPr lang="fa-IR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سود</a:t>
              </a:r>
            </a:p>
            <a:p>
              <a:pPr algn="r">
                <a:spcBef>
                  <a:spcPts val="450"/>
                </a:spcBef>
                <a:spcAft>
                  <a:spcPts val="450"/>
                </a:spcAft>
              </a:pPr>
              <a:r>
                <a:rPr lang="fa-IR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سود مالی</a:t>
              </a:r>
            </a:p>
            <a:p>
              <a:pPr algn="r">
                <a:spcBef>
                  <a:spcPts val="450"/>
                </a:spcBef>
                <a:spcAft>
                  <a:spcPts val="450"/>
                </a:spcAft>
              </a:pPr>
              <a:r>
                <a:rPr lang="fa-IR" sz="13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از موفقیت تجاری</a:t>
              </a:r>
              <a:endParaRPr lang="en-US" sz="788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5B5AB2E0-4473-6A72-9EA8-5730786EB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899" y="5140668"/>
              <a:ext cx="610188" cy="610186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CA0E2D7-A3F3-88C3-D0BB-5B649EEE0C4F}"/>
                </a:ext>
              </a:extLst>
            </p:cNvPr>
            <p:cNvSpPr txBox="1"/>
            <p:nvPr/>
          </p:nvSpPr>
          <p:spPr>
            <a:xfrm>
              <a:off x="5285667" y="3413520"/>
              <a:ext cx="1621095" cy="861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فرآیند دایره ای</a:t>
              </a:r>
              <a:endParaRPr lang="en-IN" dirty="0"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A33AD363-B50B-096D-205A-23836887BE76}"/>
              </a:ext>
            </a:extLst>
          </p:cNvPr>
          <p:cNvSpPr>
            <a:spLocks noEditPoints="1"/>
          </p:cNvSpPr>
          <p:nvPr/>
        </p:nvSpPr>
        <p:spPr bwMode="auto">
          <a:xfrm>
            <a:off x="4181280" y="1267930"/>
            <a:ext cx="519687" cy="477366"/>
          </a:xfrm>
          <a:custGeom>
            <a:avLst/>
            <a:gdLst>
              <a:gd name="T0" fmla="*/ 76 w 587"/>
              <a:gd name="T1" fmla="*/ 490 h 578"/>
              <a:gd name="T2" fmla="*/ 204 w 587"/>
              <a:gd name="T3" fmla="*/ 444 h 578"/>
              <a:gd name="T4" fmla="*/ 226 w 587"/>
              <a:gd name="T5" fmla="*/ 577 h 578"/>
              <a:gd name="T6" fmla="*/ 383 w 587"/>
              <a:gd name="T7" fmla="*/ 553 h 578"/>
              <a:gd name="T8" fmla="*/ 480 w 587"/>
              <a:gd name="T9" fmla="*/ 501 h 578"/>
              <a:gd name="T10" fmla="*/ 576 w 587"/>
              <a:gd name="T11" fmla="*/ 377 h 578"/>
              <a:gd name="T12" fmla="*/ 468 w 587"/>
              <a:gd name="T13" fmla="*/ 289 h 578"/>
              <a:gd name="T14" fmla="*/ 578 w 587"/>
              <a:gd name="T15" fmla="*/ 202 h 578"/>
              <a:gd name="T16" fmla="*/ 482 w 587"/>
              <a:gd name="T17" fmla="*/ 75 h 578"/>
              <a:gd name="T18" fmla="*/ 383 w 587"/>
              <a:gd name="T19" fmla="*/ 24 h 578"/>
              <a:gd name="T20" fmla="*/ 227 w 587"/>
              <a:gd name="T21" fmla="*/ 1 h 578"/>
              <a:gd name="T22" fmla="*/ 204 w 587"/>
              <a:gd name="T23" fmla="*/ 134 h 578"/>
              <a:gd name="T24" fmla="*/ 80 w 587"/>
              <a:gd name="T25" fmla="*/ 81 h 578"/>
              <a:gd name="T26" fmla="*/ 19 w 587"/>
              <a:gd name="T27" fmla="*/ 230 h 578"/>
              <a:gd name="T28" fmla="*/ 17 w 587"/>
              <a:gd name="T29" fmla="*/ 348 h 578"/>
              <a:gd name="T30" fmla="*/ 238 w 587"/>
              <a:gd name="T31" fmla="*/ 445 h 578"/>
              <a:gd name="T32" fmla="*/ 254 w 587"/>
              <a:gd name="T33" fmla="*/ 410 h 578"/>
              <a:gd name="T34" fmla="*/ 238 w 587"/>
              <a:gd name="T35" fmla="*/ 445 h 578"/>
              <a:gd name="T36" fmla="*/ 386 w 587"/>
              <a:gd name="T37" fmla="*/ 229 h 578"/>
              <a:gd name="T38" fmla="*/ 340 w 587"/>
              <a:gd name="T39" fmla="*/ 294 h 578"/>
              <a:gd name="T40" fmla="*/ 342 w 587"/>
              <a:gd name="T41" fmla="*/ 267 h 578"/>
              <a:gd name="T42" fmla="*/ 228 w 587"/>
              <a:gd name="T43" fmla="*/ 279 h 578"/>
              <a:gd name="T44" fmla="*/ 241 w 587"/>
              <a:gd name="T45" fmla="*/ 301 h 578"/>
              <a:gd name="T46" fmla="*/ 256 w 587"/>
              <a:gd name="T47" fmla="*/ 337 h 578"/>
              <a:gd name="T48" fmla="*/ 270 w 587"/>
              <a:gd name="T49" fmla="*/ 289 h 578"/>
              <a:gd name="T50" fmla="*/ 260 w 587"/>
              <a:gd name="T51" fmla="*/ 180 h 578"/>
              <a:gd name="T52" fmla="*/ 335 w 587"/>
              <a:gd name="T53" fmla="*/ 229 h 578"/>
              <a:gd name="T54" fmla="*/ 310 w 587"/>
              <a:gd name="T55" fmla="*/ 382 h 578"/>
              <a:gd name="T56" fmla="*/ 343 w 587"/>
              <a:gd name="T57" fmla="*/ 395 h 578"/>
              <a:gd name="T58" fmla="*/ 333 w 587"/>
              <a:gd name="T59" fmla="*/ 358 h 578"/>
              <a:gd name="T60" fmla="*/ 362 w 587"/>
              <a:gd name="T61" fmla="*/ 393 h 578"/>
              <a:gd name="T62" fmla="*/ 305 w 587"/>
              <a:gd name="T63" fmla="*/ 443 h 578"/>
              <a:gd name="T64" fmla="*/ 279 w 587"/>
              <a:gd name="T65" fmla="*/ 444 h 578"/>
              <a:gd name="T66" fmla="*/ 237 w 587"/>
              <a:gd name="T67" fmla="*/ 359 h 578"/>
              <a:gd name="T68" fmla="*/ 228 w 587"/>
              <a:gd name="T69" fmla="*/ 279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7" h="578">
                <a:moveTo>
                  <a:pt x="10" y="377"/>
                </a:moveTo>
                <a:cubicBezTo>
                  <a:pt x="33" y="414"/>
                  <a:pt x="56" y="452"/>
                  <a:pt x="76" y="490"/>
                </a:cubicBezTo>
                <a:cubicBezTo>
                  <a:pt x="85" y="507"/>
                  <a:pt x="92" y="511"/>
                  <a:pt x="109" y="499"/>
                </a:cubicBezTo>
                <a:cubicBezTo>
                  <a:pt x="139" y="480"/>
                  <a:pt x="171" y="463"/>
                  <a:pt x="204" y="444"/>
                </a:cubicBezTo>
                <a:cubicBezTo>
                  <a:pt x="204" y="484"/>
                  <a:pt x="205" y="520"/>
                  <a:pt x="204" y="556"/>
                </a:cubicBezTo>
                <a:cubicBezTo>
                  <a:pt x="203" y="573"/>
                  <a:pt x="209" y="578"/>
                  <a:pt x="226" y="577"/>
                </a:cubicBezTo>
                <a:cubicBezTo>
                  <a:pt x="270" y="576"/>
                  <a:pt x="314" y="576"/>
                  <a:pt x="357" y="577"/>
                </a:cubicBezTo>
                <a:cubicBezTo>
                  <a:pt x="377" y="578"/>
                  <a:pt x="384" y="573"/>
                  <a:pt x="383" y="553"/>
                </a:cubicBezTo>
                <a:cubicBezTo>
                  <a:pt x="381" y="518"/>
                  <a:pt x="382" y="482"/>
                  <a:pt x="382" y="443"/>
                </a:cubicBezTo>
                <a:cubicBezTo>
                  <a:pt x="417" y="464"/>
                  <a:pt x="449" y="482"/>
                  <a:pt x="480" y="501"/>
                </a:cubicBezTo>
                <a:cubicBezTo>
                  <a:pt x="493" y="509"/>
                  <a:pt x="499" y="511"/>
                  <a:pt x="507" y="496"/>
                </a:cubicBezTo>
                <a:cubicBezTo>
                  <a:pt x="529" y="456"/>
                  <a:pt x="552" y="416"/>
                  <a:pt x="576" y="377"/>
                </a:cubicBezTo>
                <a:cubicBezTo>
                  <a:pt x="585" y="363"/>
                  <a:pt x="584" y="356"/>
                  <a:pt x="569" y="348"/>
                </a:cubicBezTo>
                <a:cubicBezTo>
                  <a:pt x="536" y="330"/>
                  <a:pt x="503" y="310"/>
                  <a:pt x="468" y="289"/>
                </a:cubicBezTo>
                <a:cubicBezTo>
                  <a:pt x="505" y="267"/>
                  <a:pt x="537" y="248"/>
                  <a:pt x="570" y="229"/>
                </a:cubicBezTo>
                <a:cubicBezTo>
                  <a:pt x="582" y="222"/>
                  <a:pt x="587" y="217"/>
                  <a:pt x="578" y="202"/>
                </a:cubicBezTo>
                <a:cubicBezTo>
                  <a:pt x="553" y="163"/>
                  <a:pt x="530" y="122"/>
                  <a:pt x="507" y="81"/>
                </a:cubicBezTo>
                <a:cubicBezTo>
                  <a:pt x="500" y="68"/>
                  <a:pt x="493" y="68"/>
                  <a:pt x="482" y="75"/>
                </a:cubicBezTo>
                <a:cubicBezTo>
                  <a:pt x="450" y="95"/>
                  <a:pt x="417" y="114"/>
                  <a:pt x="382" y="134"/>
                </a:cubicBezTo>
                <a:cubicBezTo>
                  <a:pt x="382" y="95"/>
                  <a:pt x="381" y="59"/>
                  <a:pt x="383" y="24"/>
                </a:cubicBezTo>
                <a:cubicBezTo>
                  <a:pt x="383" y="4"/>
                  <a:pt x="377" y="0"/>
                  <a:pt x="359" y="1"/>
                </a:cubicBezTo>
                <a:cubicBezTo>
                  <a:pt x="315" y="2"/>
                  <a:pt x="271" y="2"/>
                  <a:pt x="227" y="1"/>
                </a:cubicBezTo>
                <a:cubicBezTo>
                  <a:pt x="210" y="0"/>
                  <a:pt x="203" y="4"/>
                  <a:pt x="204" y="23"/>
                </a:cubicBezTo>
                <a:cubicBezTo>
                  <a:pt x="205" y="59"/>
                  <a:pt x="204" y="94"/>
                  <a:pt x="204" y="134"/>
                </a:cubicBezTo>
                <a:cubicBezTo>
                  <a:pt x="168" y="113"/>
                  <a:pt x="136" y="94"/>
                  <a:pt x="105" y="75"/>
                </a:cubicBezTo>
                <a:cubicBezTo>
                  <a:pt x="93" y="67"/>
                  <a:pt x="87" y="68"/>
                  <a:pt x="80" y="81"/>
                </a:cubicBezTo>
                <a:cubicBezTo>
                  <a:pt x="58" y="121"/>
                  <a:pt x="35" y="161"/>
                  <a:pt x="10" y="200"/>
                </a:cubicBezTo>
                <a:cubicBezTo>
                  <a:pt x="0" y="216"/>
                  <a:pt x="4" y="222"/>
                  <a:pt x="19" y="230"/>
                </a:cubicBezTo>
                <a:cubicBezTo>
                  <a:pt x="52" y="248"/>
                  <a:pt x="84" y="268"/>
                  <a:pt x="118" y="289"/>
                </a:cubicBezTo>
                <a:cubicBezTo>
                  <a:pt x="82" y="310"/>
                  <a:pt x="50" y="330"/>
                  <a:pt x="17" y="348"/>
                </a:cubicBezTo>
                <a:cubicBezTo>
                  <a:pt x="1" y="356"/>
                  <a:pt x="1" y="363"/>
                  <a:pt x="10" y="377"/>
                </a:cubicBezTo>
                <a:close/>
                <a:moveTo>
                  <a:pt x="238" y="445"/>
                </a:moveTo>
                <a:cubicBezTo>
                  <a:pt x="233" y="446"/>
                  <a:pt x="231" y="439"/>
                  <a:pt x="233" y="434"/>
                </a:cubicBezTo>
                <a:cubicBezTo>
                  <a:pt x="235" y="422"/>
                  <a:pt x="241" y="412"/>
                  <a:pt x="254" y="410"/>
                </a:cubicBezTo>
                <a:cubicBezTo>
                  <a:pt x="259" y="409"/>
                  <a:pt x="258" y="415"/>
                  <a:pt x="259" y="420"/>
                </a:cubicBezTo>
                <a:cubicBezTo>
                  <a:pt x="250" y="426"/>
                  <a:pt x="252" y="443"/>
                  <a:pt x="238" y="445"/>
                </a:cubicBezTo>
                <a:close/>
                <a:moveTo>
                  <a:pt x="370" y="237"/>
                </a:moveTo>
                <a:cubicBezTo>
                  <a:pt x="372" y="229"/>
                  <a:pt x="378" y="226"/>
                  <a:pt x="386" y="229"/>
                </a:cubicBezTo>
                <a:cubicBezTo>
                  <a:pt x="392" y="231"/>
                  <a:pt x="394" y="236"/>
                  <a:pt x="394" y="235"/>
                </a:cubicBezTo>
                <a:cubicBezTo>
                  <a:pt x="395" y="263"/>
                  <a:pt x="360" y="296"/>
                  <a:pt x="340" y="294"/>
                </a:cubicBezTo>
                <a:cubicBezTo>
                  <a:pt x="335" y="294"/>
                  <a:pt x="333" y="292"/>
                  <a:pt x="334" y="288"/>
                </a:cubicBezTo>
                <a:cubicBezTo>
                  <a:pt x="335" y="280"/>
                  <a:pt x="331" y="271"/>
                  <a:pt x="342" y="267"/>
                </a:cubicBezTo>
                <a:cubicBezTo>
                  <a:pt x="357" y="263"/>
                  <a:pt x="366" y="253"/>
                  <a:pt x="370" y="237"/>
                </a:cubicBezTo>
                <a:close/>
                <a:moveTo>
                  <a:pt x="228" y="279"/>
                </a:moveTo>
                <a:cubicBezTo>
                  <a:pt x="235" y="276"/>
                  <a:pt x="244" y="265"/>
                  <a:pt x="251" y="277"/>
                </a:cubicBezTo>
                <a:cubicBezTo>
                  <a:pt x="255" y="285"/>
                  <a:pt x="254" y="296"/>
                  <a:pt x="241" y="301"/>
                </a:cubicBezTo>
                <a:cubicBezTo>
                  <a:pt x="230" y="305"/>
                  <a:pt x="229" y="316"/>
                  <a:pt x="234" y="326"/>
                </a:cubicBezTo>
                <a:cubicBezTo>
                  <a:pt x="238" y="336"/>
                  <a:pt x="247" y="337"/>
                  <a:pt x="256" y="337"/>
                </a:cubicBezTo>
                <a:cubicBezTo>
                  <a:pt x="270" y="338"/>
                  <a:pt x="274" y="333"/>
                  <a:pt x="272" y="320"/>
                </a:cubicBezTo>
                <a:cubicBezTo>
                  <a:pt x="270" y="311"/>
                  <a:pt x="271" y="302"/>
                  <a:pt x="270" y="289"/>
                </a:cubicBezTo>
                <a:cubicBezTo>
                  <a:pt x="272" y="272"/>
                  <a:pt x="268" y="254"/>
                  <a:pt x="253" y="236"/>
                </a:cubicBezTo>
                <a:cubicBezTo>
                  <a:pt x="238" y="218"/>
                  <a:pt x="243" y="196"/>
                  <a:pt x="260" y="180"/>
                </a:cubicBezTo>
                <a:cubicBezTo>
                  <a:pt x="278" y="163"/>
                  <a:pt x="299" y="160"/>
                  <a:pt x="320" y="175"/>
                </a:cubicBezTo>
                <a:cubicBezTo>
                  <a:pt x="338" y="189"/>
                  <a:pt x="350" y="210"/>
                  <a:pt x="335" y="229"/>
                </a:cubicBezTo>
                <a:cubicBezTo>
                  <a:pt x="310" y="262"/>
                  <a:pt x="316" y="298"/>
                  <a:pt x="312" y="334"/>
                </a:cubicBezTo>
                <a:cubicBezTo>
                  <a:pt x="310" y="350"/>
                  <a:pt x="311" y="366"/>
                  <a:pt x="310" y="382"/>
                </a:cubicBezTo>
                <a:cubicBezTo>
                  <a:pt x="310" y="389"/>
                  <a:pt x="305" y="399"/>
                  <a:pt x="318" y="400"/>
                </a:cubicBezTo>
                <a:cubicBezTo>
                  <a:pt x="326" y="402"/>
                  <a:pt x="336" y="403"/>
                  <a:pt x="343" y="395"/>
                </a:cubicBezTo>
                <a:cubicBezTo>
                  <a:pt x="351" y="385"/>
                  <a:pt x="346" y="378"/>
                  <a:pt x="338" y="373"/>
                </a:cubicBezTo>
                <a:cubicBezTo>
                  <a:pt x="332" y="368"/>
                  <a:pt x="330" y="363"/>
                  <a:pt x="333" y="358"/>
                </a:cubicBezTo>
                <a:cubicBezTo>
                  <a:pt x="340" y="350"/>
                  <a:pt x="346" y="357"/>
                  <a:pt x="351" y="362"/>
                </a:cubicBezTo>
                <a:cubicBezTo>
                  <a:pt x="361" y="370"/>
                  <a:pt x="366" y="380"/>
                  <a:pt x="362" y="393"/>
                </a:cubicBezTo>
                <a:cubicBezTo>
                  <a:pt x="357" y="409"/>
                  <a:pt x="347" y="418"/>
                  <a:pt x="332" y="416"/>
                </a:cubicBezTo>
                <a:cubicBezTo>
                  <a:pt x="310" y="414"/>
                  <a:pt x="304" y="423"/>
                  <a:pt x="305" y="443"/>
                </a:cubicBezTo>
                <a:cubicBezTo>
                  <a:pt x="306" y="450"/>
                  <a:pt x="311" y="461"/>
                  <a:pt x="295" y="463"/>
                </a:cubicBezTo>
                <a:cubicBezTo>
                  <a:pt x="280" y="464"/>
                  <a:pt x="280" y="455"/>
                  <a:pt x="279" y="444"/>
                </a:cubicBezTo>
                <a:cubicBezTo>
                  <a:pt x="279" y="433"/>
                  <a:pt x="277" y="422"/>
                  <a:pt x="277" y="412"/>
                </a:cubicBezTo>
                <a:cubicBezTo>
                  <a:pt x="278" y="383"/>
                  <a:pt x="280" y="357"/>
                  <a:pt x="237" y="359"/>
                </a:cubicBezTo>
                <a:cubicBezTo>
                  <a:pt x="218" y="360"/>
                  <a:pt x="207" y="340"/>
                  <a:pt x="205" y="321"/>
                </a:cubicBezTo>
                <a:cubicBezTo>
                  <a:pt x="203" y="302"/>
                  <a:pt x="213" y="288"/>
                  <a:pt x="228" y="2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ES" sz="1350">
              <a:cs typeface="B Nazanin" panose="00000400000000000000" pitchFamily="2" charset="-78"/>
            </a:endParaRPr>
          </a:p>
        </p:txBody>
      </p:sp>
      <p:sp>
        <p:nvSpPr>
          <p:cNvPr id="6" name="Freeform 90">
            <a:extLst>
              <a:ext uri="{FF2B5EF4-FFF2-40B4-BE49-F238E27FC236}">
                <a16:creationId xmlns:a16="http://schemas.microsoft.com/office/drawing/2014/main" id="{2238BDA4-992C-B26F-384A-4B26FE8FA4E6}"/>
              </a:ext>
            </a:extLst>
          </p:cNvPr>
          <p:cNvSpPr>
            <a:spLocks noEditPoints="1"/>
          </p:cNvSpPr>
          <p:nvPr/>
        </p:nvSpPr>
        <p:spPr bwMode="auto">
          <a:xfrm>
            <a:off x="5460607" y="2129977"/>
            <a:ext cx="656155" cy="672476"/>
          </a:xfrm>
          <a:custGeom>
            <a:avLst/>
            <a:gdLst>
              <a:gd name="T0" fmla="*/ 858 w 870"/>
              <a:gd name="T1" fmla="*/ 151 h 891"/>
              <a:gd name="T2" fmla="*/ 717 w 870"/>
              <a:gd name="T3" fmla="*/ 432 h 891"/>
              <a:gd name="T4" fmla="*/ 700 w 870"/>
              <a:gd name="T5" fmla="*/ 482 h 891"/>
              <a:gd name="T6" fmla="*/ 619 w 870"/>
              <a:gd name="T7" fmla="*/ 672 h 891"/>
              <a:gd name="T8" fmla="*/ 757 w 870"/>
              <a:gd name="T9" fmla="*/ 691 h 891"/>
              <a:gd name="T10" fmla="*/ 814 w 870"/>
              <a:gd name="T11" fmla="*/ 841 h 891"/>
              <a:gd name="T12" fmla="*/ 264 w 870"/>
              <a:gd name="T13" fmla="*/ 890 h 891"/>
              <a:gd name="T14" fmla="*/ 183 w 870"/>
              <a:gd name="T15" fmla="*/ 797 h 891"/>
              <a:gd name="T16" fmla="*/ 21 w 870"/>
              <a:gd name="T17" fmla="*/ 612 h 891"/>
              <a:gd name="T18" fmla="*/ 45 w 870"/>
              <a:gd name="T19" fmla="*/ 518 h 891"/>
              <a:gd name="T20" fmla="*/ 78 w 870"/>
              <a:gd name="T21" fmla="*/ 373 h 891"/>
              <a:gd name="T22" fmla="*/ 182 w 870"/>
              <a:gd name="T23" fmla="*/ 371 h 891"/>
              <a:gd name="T24" fmla="*/ 83 w 870"/>
              <a:gd name="T25" fmla="*/ 399 h 891"/>
              <a:gd name="T26" fmla="*/ 72 w 870"/>
              <a:gd name="T27" fmla="*/ 504 h 891"/>
              <a:gd name="T28" fmla="*/ 119 w 870"/>
              <a:gd name="T29" fmla="*/ 589 h 891"/>
              <a:gd name="T30" fmla="*/ 385 w 870"/>
              <a:gd name="T31" fmla="*/ 486 h 891"/>
              <a:gd name="T32" fmla="*/ 375 w 870"/>
              <a:gd name="T33" fmla="*/ 404 h 891"/>
              <a:gd name="T34" fmla="*/ 272 w 870"/>
              <a:gd name="T35" fmla="*/ 404 h 891"/>
              <a:gd name="T36" fmla="*/ 346 w 870"/>
              <a:gd name="T37" fmla="*/ 355 h 891"/>
              <a:gd name="T38" fmla="*/ 412 w 870"/>
              <a:gd name="T39" fmla="*/ 422 h 891"/>
              <a:gd name="T40" fmla="*/ 434 w 870"/>
              <a:gd name="T41" fmla="*/ 552 h 891"/>
              <a:gd name="T42" fmla="*/ 302 w 870"/>
              <a:gd name="T43" fmla="*/ 758 h 891"/>
              <a:gd name="T44" fmla="*/ 242 w 870"/>
              <a:gd name="T45" fmla="*/ 841 h 891"/>
              <a:gd name="T46" fmla="*/ 274 w 870"/>
              <a:gd name="T47" fmla="*/ 863 h 891"/>
              <a:gd name="T48" fmla="*/ 756 w 870"/>
              <a:gd name="T49" fmla="*/ 863 h 891"/>
              <a:gd name="T50" fmla="*/ 786 w 870"/>
              <a:gd name="T51" fmla="*/ 751 h 891"/>
              <a:gd name="T52" fmla="*/ 648 w 870"/>
              <a:gd name="T53" fmla="*/ 719 h 891"/>
              <a:gd name="T54" fmla="*/ 574 w 870"/>
              <a:gd name="T55" fmla="*/ 650 h 891"/>
              <a:gd name="T56" fmla="*/ 516 w 870"/>
              <a:gd name="T57" fmla="*/ 463 h 891"/>
              <a:gd name="T58" fmla="*/ 345 w 870"/>
              <a:gd name="T59" fmla="*/ 211 h 891"/>
              <a:gd name="T60" fmla="*/ 593 w 870"/>
              <a:gd name="T61" fmla="*/ 83 h 891"/>
              <a:gd name="T62" fmla="*/ 410 w 870"/>
              <a:gd name="T63" fmla="*/ 576 h 891"/>
              <a:gd name="T64" fmla="*/ 381 w 870"/>
              <a:gd name="T65" fmla="*/ 586 h 891"/>
              <a:gd name="T66" fmla="*/ 224 w 870"/>
              <a:gd name="T67" fmla="*/ 715 h 891"/>
              <a:gd name="T68" fmla="*/ 71 w 870"/>
              <a:gd name="T69" fmla="*/ 572 h 891"/>
              <a:gd name="T70" fmla="*/ 46 w 870"/>
              <a:gd name="T71" fmla="*/ 587 h 891"/>
              <a:gd name="T72" fmla="*/ 160 w 870"/>
              <a:gd name="T73" fmla="*/ 726 h 891"/>
              <a:gd name="T74" fmla="*/ 216 w 870"/>
              <a:gd name="T75" fmla="*/ 809 h 891"/>
              <a:gd name="T76" fmla="*/ 301 w 870"/>
              <a:gd name="T77" fmla="*/ 727 h 891"/>
              <a:gd name="T78" fmla="*/ 602 w 870"/>
              <a:gd name="T79" fmla="*/ 274 h 891"/>
              <a:gd name="T80" fmla="*/ 558 w 870"/>
              <a:gd name="T81" fmla="*/ 380 h 891"/>
              <a:gd name="T82" fmla="*/ 690 w 870"/>
              <a:gd name="T83" fmla="*/ 354 h 891"/>
              <a:gd name="T84" fmla="*/ 604 w 870"/>
              <a:gd name="T85" fmla="*/ 454 h 891"/>
              <a:gd name="T86" fmla="*/ 600 w 870"/>
              <a:gd name="T87" fmla="*/ 625 h 891"/>
              <a:gd name="T88" fmla="*/ 604 w 870"/>
              <a:gd name="T89" fmla="*/ 454 h 891"/>
              <a:gd name="T90" fmla="*/ 228 w 870"/>
              <a:gd name="T91" fmla="*/ 686 h 891"/>
              <a:gd name="T92" fmla="*/ 127 w 870"/>
              <a:gd name="T93" fmla="*/ 631 h 891"/>
              <a:gd name="T94" fmla="*/ 495 w 870"/>
              <a:gd name="T95" fmla="*/ 222 h 891"/>
              <a:gd name="T96" fmla="*/ 495 w 870"/>
              <a:gd name="T97" fmla="*/ 298 h 891"/>
              <a:gd name="T98" fmla="*/ 681 w 870"/>
              <a:gd name="T99" fmla="*/ 207 h 891"/>
              <a:gd name="T100" fmla="*/ 617 w 870"/>
              <a:gd name="T101" fmla="*/ 207 h 891"/>
              <a:gd name="T102" fmla="*/ 681 w 870"/>
              <a:gd name="T103" fmla="*/ 207 h 891"/>
              <a:gd name="T104" fmla="*/ 562 w 870"/>
              <a:gd name="T105" fmla="*/ 161 h 891"/>
              <a:gd name="T106" fmla="*/ 563 w 870"/>
              <a:gd name="T107" fmla="*/ 237 h 891"/>
              <a:gd name="T108" fmla="*/ 748 w 870"/>
              <a:gd name="T109" fmla="*/ 271 h 891"/>
              <a:gd name="T110" fmla="*/ 683 w 870"/>
              <a:gd name="T111" fmla="*/ 270 h 891"/>
              <a:gd name="T112" fmla="*/ 748 w 870"/>
              <a:gd name="T113" fmla="*/ 271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0" h="891">
                <a:moveTo>
                  <a:pt x="603" y="92"/>
                </a:moveTo>
                <a:cubicBezTo>
                  <a:pt x="686" y="0"/>
                  <a:pt x="829" y="36"/>
                  <a:pt x="858" y="151"/>
                </a:cubicBezTo>
                <a:cubicBezTo>
                  <a:pt x="870" y="195"/>
                  <a:pt x="861" y="238"/>
                  <a:pt x="841" y="279"/>
                </a:cubicBezTo>
                <a:cubicBezTo>
                  <a:pt x="811" y="340"/>
                  <a:pt x="767" y="388"/>
                  <a:pt x="717" y="432"/>
                </a:cubicBezTo>
                <a:cubicBezTo>
                  <a:pt x="707" y="441"/>
                  <a:pt x="697" y="449"/>
                  <a:pt x="686" y="459"/>
                </a:cubicBezTo>
                <a:cubicBezTo>
                  <a:pt x="692" y="468"/>
                  <a:pt x="696" y="475"/>
                  <a:pt x="700" y="482"/>
                </a:cubicBezTo>
                <a:cubicBezTo>
                  <a:pt x="736" y="546"/>
                  <a:pt x="708" y="622"/>
                  <a:pt x="639" y="646"/>
                </a:cubicBezTo>
                <a:cubicBezTo>
                  <a:pt x="625" y="651"/>
                  <a:pt x="611" y="655"/>
                  <a:pt x="619" y="672"/>
                </a:cubicBezTo>
                <a:cubicBezTo>
                  <a:pt x="623" y="681"/>
                  <a:pt x="638" y="689"/>
                  <a:pt x="648" y="690"/>
                </a:cubicBezTo>
                <a:cubicBezTo>
                  <a:pt x="684" y="692"/>
                  <a:pt x="721" y="691"/>
                  <a:pt x="757" y="691"/>
                </a:cubicBezTo>
                <a:cubicBezTo>
                  <a:pt x="798" y="692"/>
                  <a:pt x="814" y="708"/>
                  <a:pt x="814" y="750"/>
                </a:cubicBezTo>
                <a:cubicBezTo>
                  <a:pt x="814" y="780"/>
                  <a:pt x="815" y="811"/>
                  <a:pt x="814" y="841"/>
                </a:cubicBezTo>
                <a:cubicBezTo>
                  <a:pt x="812" y="874"/>
                  <a:pt x="796" y="890"/>
                  <a:pt x="763" y="890"/>
                </a:cubicBezTo>
                <a:cubicBezTo>
                  <a:pt x="597" y="891"/>
                  <a:pt x="430" y="891"/>
                  <a:pt x="264" y="890"/>
                </a:cubicBezTo>
                <a:cubicBezTo>
                  <a:pt x="256" y="890"/>
                  <a:pt x="248" y="889"/>
                  <a:pt x="241" y="887"/>
                </a:cubicBezTo>
                <a:cubicBezTo>
                  <a:pt x="225" y="880"/>
                  <a:pt x="182" y="814"/>
                  <a:pt x="183" y="797"/>
                </a:cubicBezTo>
                <a:cubicBezTo>
                  <a:pt x="186" y="775"/>
                  <a:pt x="176" y="765"/>
                  <a:pt x="157" y="757"/>
                </a:cubicBezTo>
                <a:cubicBezTo>
                  <a:pt x="91" y="728"/>
                  <a:pt x="37" y="687"/>
                  <a:pt x="21" y="612"/>
                </a:cubicBezTo>
                <a:cubicBezTo>
                  <a:pt x="16" y="586"/>
                  <a:pt x="0" y="555"/>
                  <a:pt x="41" y="539"/>
                </a:cubicBezTo>
                <a:cubicBezTo>
                  <a:pt x="44" y="538"/>
                  <a:pt x="45" y="526"/>
                  <a:pt x="45" y="518"/>
                </a:cubicBezTo>
                <a:cubicBezTo>
                  <a:pt x="45" y="486"/>
                  <a:pt x="45" y="453"/>
                  <a:pt x="45" y="421"/>
                </a:cubicBezTo>
                <a:cubicBezTo>
                  <a:pt x="44" y="396"/>
                  <a:pt x="55" y="381"/>
                  <a:pt x="78" y="373"/>
                </a:cubicBezTo>
                <a:cubicBezTo>
                  <a:pt x="85" y="371"/>
                  <a:pt x="92" y="368"/>
                  <a:pt x="97" y="363"/>
                </a:cubicBezTo>
                <a:cubicBezTo>
                  <a:pt x="120" y="344"/>
                  <a:pt x="164" y="347"/>
                  <a:pt x="182" y="371"/>
                </a:cubicBezTo>
                <a:cubicBezTo>
                  <a:pt x="194" y="387"/>
                  <a:pt x="189" y="400"/>
                  <a:pt x="174" y="410"/>
                </a:cubicBezTo>
                <a:cubicBezTo>
                  <a:pt x="145" y="431"/>
                  <a:pt x="118" y="429"/>
                  <a:pt x="83" y="399"/>
                </a:cubicBezTo>
                <a:cubicBezTo>
                  <a:pt x="79" y="409"/>
                  <a:pt x="74" y="418"/>
                  <a:pt x="73" y="427"/>
                </a:cubicBezTo>
                <a:cubicBezTo>
                  <a:pt x="72" y="452"/>
                  <a:pt x="72" y="478"/>
                  <a:pt x="72" y="504"/>
                </a:cubicBezTo>
                <a:cubicBezTo>
                  <a:pt x="72" y="522"/>
                  <a:pt x="68" y="540"/>
                  <a:pt x="93" y="551"/>
                </a:cubicBezTo>
                <a:cubicBezTo>
                  <a:pt x="105" y="556"/>
                  <a:pt x="107" y="579"/>
                  <a:pt x="119" y="589"/>
                </a:cubicBezTo>
                <a:cubicBezTo>
                  <a:pt x="183" y="641"/>
                  <a:pt x="291" y="635"/>
                  <a:pt x="347" y="575"/>
                </a:cubicBezTo>
                <a:cubicBezTo>
                  <a:pt x="369" y="551"/>
                  <a:pt x="395" y="526"/>
                  <a:pt x="385" y="486"/>
                </a:cubicBezTo>
                <a:cubicBezTo>
                  <a:pt x="380" y="466"/>
                  <a:pt x="385" y="444"/>
                  <a:pt x="384" y="423"/>
                </a:cubicBezTo>
                <a:cubicBezTo>
                  <a:pt x="384" y="416"/>
                  <a:pt x="380" y="407"/>
                  <a:pt x="375" y="404"/>
                </a:cubicBezTo>
                <a:cubicBezTo>
                  <a:pt x="372" y="402"/>
                  <a:pt x="362" y="407"/>
                  <a:pt x="357" y="411"/>
                </a:cubicBezTo>
                <a:cubicBezTo>
                  <a:pt x="333" y="430"/>
                  <a:pt x="290" y="428"/>
                  <a:pt x="272" y="404"/>
                </a:cubicBezTo>
                <a:cubicBezTo>
                  <a:pt x="267" y="397"/>
                  <a:pt x="266" y="383"/>
                  <a:pt x="270" y="376"/>
                </a:cubicBezTo>
                <a:cubicBezTo>
                  <a:pt x="280" y="354"/>
                  <a:pt x="326" y="343"/>
                  <a:pt x="346" y="355"/>
                </a:cubicBezTo>
                <a:cubicBezTo>
                  <a:pt x="360" y="363"/>
                  <a:pt x="376" y="367"/>
                  <a:pt x="386" y="378"/>
                </a:cubicBezTo>
                <a:cubicBezTo>
                  <a:pt x="398" y="390"/>
                  <a:pt x="409" y="406"/>
                  <a:pt x="412" y="422"/>
                </a:cubicBezTo>
                <a:cubicBezTo>
                  <a:pt x="416" y="445"/>
                  <a:pt x="413" y="470"/>
                  <a:pt x="413" y="494"/>
                </a:cubicBezTo>
                <a:cubicBezTo>
                  <a:pt x="414" y="515"/>
                  <a:pt x="406" y="539"/>
                  <a:pt x="434" y="552"/>
                </a:cubicBezTo>
                <a:cubicBezTo>
                  <a:pt x="440" y="554"/>
                  <a:pt x="442" y="573"/>
                  <a:pt x="440" y="583"/>
                </a:cubicBezTo>
                <a:cubicBezTo>
                  <a:pt x="428" y="668"/>
                  <a:pt x="383" y="728"/>
                  <a:pt x="302" y="758"/>
                </a:cubicBezTo>
                <a:cubicBezTo>
                  <a:pt x="282" y="765"/>
                  <a:pt x="271" y="774"/>
                  <a:pt x="275" y="796"/>
                </a:cubicBezTo>
                <a:cubicBezTo>
                  <a:pt x="280" y="821"/>
                  <a:pt x="267" y="836"/>
                  <a:pt x="242" y="841"/>
                </a:cubicBezTo>
                <a:cubicBezTo>
                  <a:pt x="241" y="844"/>
                  <a:pt x="241" y="847"/>
                  <a:pt x="241" y="850"/>
                </a:cubicBezTo>
                <a:cubicBezTo>
                  <a:pt x="252" y="855"/>
                  <a:pt x="263" y="862"/>
                  <a:pt x="274" y="863"/>
                </a:cubicBezTo>
                <a:cubicBezTo>
                  <a:pt x="414" y="864"/>
                  <a:pt x="554" y="863"/>
                  <a:pt x="693" y="863"/>
                </a:cubicBezTo>
                <a:cubicBezTo>
                  <a:pt x="714" y="863"/>
                  <a:pt x="735" y="863"/>
                  <a:pt x="756" y="863"/>
                </a:cubicBezTo>
                <a:cubicBezTo>
                  <a:pt x="776" y="864"/>
                  <a:pt x="786" y="855"/>
                  <a:pt x="786" y="834"/>
                </a:cubicBezTo>
                <a:cubicBezTo>
                  <a:pt x="785" y="806"/>
                  <a:pt x="785" y="779"/>
                  <a:pt x="786" y="751"/>
                </a:cubicBezTo>
                <a:cubicBezTo>
                  <a:pt x="787" y="728"/>
                  <a:pt x="778" y="718"/>
                  <a:pt x="754" y="718"/>
                </a:cubicBezTo>
                <a:cubicBezTo>
                  <a:pt x="719" y="719"/>
                  <a:pt x="683" y="719"/>
                  <a:pt x="648" y="719"/>
                </a:cubicBezTo>
                <a:cubicBezTo>
                  <a:pt x="606" y="719"/>
                  <a:pt x="595" y="709"/>
                  <a:pt x="588" y="667"/>
                </a:cubicBezTo>
                <a:cubicBezTo>
                  <a:pt x="587" y="660"/>
                  <a:pt x="580" y="652"/>
                  <a:pt x="574" y="650"/>
                </a:cubicBezTo>
                <a:cubicBezTo>
                  <a:pt x="489" y="618"/>
                  <a:pt x="464" y="543"/>
                  <a:pt x="515" y="466"/>
                </a:cubicBezTo>
                <a:cubicBezTo>
                  <a:pt x="516" y="464"/>
                  <a:pt x="517" y="462"/>
                  <a:pt x="516" y="463"/>
                </a:cubicBezTo>
                <a:cubicBezTo>
                  <a:pt x="474" y="416"/>
                  <a:pt x="429" y="374"/>
                  <a:pt x="394" y="325"/>
                </a:cubicBezTo>
                <a:cubicBezTo>
                  <a:pt x="370" y="292"/>
                  <a:pt x="354" y="251"/>
                  <a:pt x="345" y="211"/>
                </a:cubicBezTo>
                <a:cubicBezTo>
                  <a:pt x="331" y="145"/>
                  <a:pt x="364" y="85"/>
                  <a:pt x="421" y="55"/>
                </a:cubicBezTo>
                <a:cubicBezTo>
                  <a:pt x="478" y="26"/>
                  <a:pt x="543" y="37"/>
                  <a:pt x="593" y="83"/>
                </a:cubicBezTo>
                <a:cubicBezTo>
                  <a:pt x="596" y="86"/>
                  <a:pt x="598" y="88"/>
                  <a:pt x="603" y="92"/>
                </a:cubicBezTo>
                <a:close/>
                <a:moveTo>
                  <a:pt x="410" y="576"/>
                </a:moveTo>
                <a:cubicBezTo>
                  <a:pt x="408" y="573"/>
                  <a:pt x="405" y="570"/>
                  <a:pt x="402" y="567"/>
                </a:cubicBezTo>
                <a:cubicBezTo>
                  <a:pt x="395" y="574"/>
                  <a:pt x="388" y="580"/>
                  <a:pt x="381" y="586"/>
                </a:cubicBezTo>
                <a:cubicBezTo>
                  <a:pt x="379" y="588"/>
                  <a:pt x="380" y="592"/>
                  <a:pt x="379" y="595"/>
                </a:cubicBezTo>
                <a:cubicBezTo>
                  <a:pt x="363" y="664"/>
                  <a:pt x="298" y="714"/>
                  <a:pt x="224" y="715"/>
                </a:cubicBezTo>
                <a:cubicBezTo>
                  <a:pt x="155" y="716"/>
                  <a:pt x="96" y="669"/>
                  <a:pt x="78" y="599"/>
                </a:cubicBezTo>
                <a:cubicBezTo>
                  <a:pt x="76" y="590"/>
                  <a:pt x="74" y="581"/>
                  <a:pt x="71" y="572"/>
                </a:cubicBezTo>
                <a:cubicBezTo>
                  <a:pt x="62" y="572"/>
                  <a:pt x="55" y="572"/>
                  <a:pt x="47" y="572"/>
                </a:cubicBezTo>
                <a:cubicBezTo>
                  <a:pt x="46" y="578"/>
                  <a:pt x="46" y="583"/>
                  <a:pt x="46" y="587"/>
                </a:cubicBezTo>
                <a:cubicBezTo>
                  <a:pt x="47" y="594"/>
                  <a:pt x="48" y="601"/>
                  <a:pt x="49" y="607"/>
                </a:cubicBezTo>
                <a:cubicBezTo>
                  <a:pt x="64" y="667"/>
                  <a:pt x="104" y="707"/>
                  <a:pt x="160" y="726"/>
                </a:cubicBezTo>
                <a:cubicBezTo>
                  <a:pt x="200" y="739"/>
                  <a:pt x="219" y="759"/>
                  <a:pt x="212" y="802"/>
                </a:cubicBezTo>
                <a:cubicBezTo>
                  <a:pt x="212" y="803"/>
                  <a:pt x="214" y="805"/>
                  <a:pt x="216" y="809"/>
                </a:cubicBezTo>
                <a:cubicBezTo>
                  <a:pt x="225" y="808"/>
                  <a:pt x="234" y="808"/>
                  <a:pt x="249" y="807"/>
                </a:cubicBezTo>
                <a:cubicBezTo>
                  <a:pt x="232" y="755"/>
                  <a:pt x="264" y="743"/>
                  <a:pt x="301" y="727"/>
                </a:cubicBezTo>
                <a:cubicBezTo>
                  <a:pt x="367" y="700"/>
                  <a:pt x="406" y="649"/>
                  <a:pt x="410" y="576"/>
                </a:cubicBezTo>
                <a:close/>
                <a:moveTo>
                  <a:pt x="602" y="274"/>
                </a:moveTo>
                <a:cubicBezTo>
                  <a:pt x="558" y="274"/>
                  <a:pt x="524" y="303"/>
                  <a:pt x="517" y="347"/>
                </a:cubicBezTo>
                <a:cubicBezTo>
                  <a:pt x="512" y="379"/>
                  <a:pt x="529" y="395"/>
                  <a:pt x="558" y="380"/>
                </a:cubicBezTo>
                <a:cubicBezTo>
                  <a:pt x="590" y="364"/>
                  <a:pt x="618" y="364"/>
                  <a:pt x="650" y="381"/>
                </a:cubicBezTo>
                <a:cubicBezTo>
                  <a:pt x="675" y="394"/>
                  <a:pt x="689" y="382"/>
                  <a:pt x="690" y="354"/>
                </a:cubicBezTo>
                <a:cubicBezTo>
                  <a:pt x="690" y="309"/>
                  <a:pt x="652" y="274"/>
                  <a:pt x="602" y="274"/>
                </a:cubicBezTo>
                <a:close/>
                <a:moveTo>
                  <a:pt x="604" y="454"/>
                </a:moveTo>
                <a:cubicBezTo>
                  <a:pt x="558" y="453"/>
                  <a:pt x="518" y="490"/>
                  <a:pt x="517" y="536"/>
                </a:cubicBezTo>
                <a:cubicBezTo>
                  <a:pt x="516" y="583"/>
                  <a:pt x="553" y="623"/>
                  <a:pt x="600" y="625"/>
                </a:cubicBezTo>
                <a:cubicBezTo>
                  <a:pt x="646" y="627"/>
                  <a:pt x="687" y="588"/>
                  <a:pt x="688" y="541"/>
                </a:cubicBezTo>
                <a:cubicBezTo>
                  <a:pt x="688" y="494"/>
                  <a:pt x="650" y="455"/>
                  <a:pt x="604" y="454"/>
                </a:cubicBezTo>
                <a:close/>
                <a:moveTo>
                  <a:pt x="127" y="631"/>
                </a:moveTo>
                <a:cubicBezTo>
                  <a:pt x="149" y="672"/>
                  <a:pt x="185" y="686"/>
                  <a:pt x="228" y="686"/>
                </a:cubicBezTo>
                <a:cubicBezTo>
                  <a:pt x="276" y="686"/>
                  <a:pt x="319" y="659"/>
                  <a:pt x="333" y="621"/>
                </a:cubicBezTo>
                <a:cubicBezTo>
                  <a:pt x="265" y="661"/>
                  <a:pt x="197" y="662"/>
                  <a:pt x="127" y="631"/>
                </a:cubicBezTo>
                <a:close/>
                <a:moveTo>
                  <a:pt x="532" y="272"/>
                </a:moveTo>
                <a:cubicBezTo>
                  <a:pt x="517" y="251"/>
                  <a:pt x="506" y="237"/>
                  <a:pt x="495" y="222"/>
                </a:cubicBezTo>
                <a:cubicBezTo>
                  <a:pt x="486" y="238"/>
                  <a:pt x="472" y="253"/>
                  <a:pt x="468" y="271"/>
                </a:cubicBezTo>
                <a:cubicBezTo>
                  <a:pt x="463" y="288"/>
                  <a:pt x="477" y="301"/>
                  <a:pt x="495" y="298"/>
                </a:cubicBezTo>
                <a:cubicBezTo>
                  <a:pt x="507" y="295"/>
                  <a:pt x="517" y="284"/>
                  <a:pt x="532" y="272"/>
                </a:cubicBezTo>
                <a:close/>
                <a:moveTo>
                  <a:pt x="681" y="207"/>
                </a:moveTo>
                <a:cubicBezTo>
                  <a:pt x="665" y="187"/>
                  <a:pt x="654" y="174"/>
                  <a:pt x="642" y="160"/>
                </a:cubicBezTo>
                <a:cubicBezTo>
                  <a:pt x="634" y="176"/>
                  <a:pt x="621" y="191"/>
                  <a:pt x="617" y="207"/>
                </a:cubicBezTo>
                <a:cubicBezTo>
                  <a:pt x="613" y="224"/>
                  <a:pt x="625" y="240"/>
                  <a:pt x="643" y="236"/>
                </a:cubicBezTo>
                <a:cubicBezTo>
                  <a:pt x="655" y="234"/>
                  <a:pt x="665" y="220"/>
                  <a:pt x="681" y="207"/>
                </a:cubicBezTo>
                <a:close/>
                <a:moveTo>
                  <a:pt x="601" y="211"/>
                </a:moveTo>
                <a:cubicBezTo>
                  <a:pt x="585" y="190"/>
                  <a:pt x="573" y="175"/>
                  <a:pt x="562" y="161"/>
                </a:cubicBezTo>
                <a:cubicBezTo>
                  <a:pt x="553" y="176"/>
                  <a:pt x="540" y="191"/>
                  <a:pt x="537" y="208"/>
                </a:cubicBezTo>
                <a:cubicBezTo>
                  <a:pt x="536" y="216"/>
                  <a:pt x="552" y="235"/>
                  <a:pt x="563" y="237"/>
                </a:cubicBezTo>
                <a:cubicBezTo>
                  <a:pt x="572" y="238"/>
                  <a:pt x="584" y="223"/>
                  <a:pt x="601" y="211"/>
                </a:cubicBezTo>
                <a:close/>
                <a:moveTo>
                  <a:pt x="748" y="271"/>
                </a:moveTo>
                <a:cubicBezTo>
                  <a:pt x="732" y="251"/>
                  <a:pt x="724" y="234"/>
                  <a:pt x="710" y="224"/>
                </a:cubicBezTo>
                <a:cubicBezTo>
                  <a:pt x="701" y="217"/>
                  <a:pt x="682" y="249"/>
                  <a:pt x="683" y="270"/>
                </a:cubicBezTo>
                <a:cubicBezTo>
                  <a:pt x="684" y="288"/>
                  <a:pt x="693" y="302"/>
                  <a:pt x="711" y="298"/>
                </a:cubicBezTo>
                <a:cubicBezTo>
                  <a:pt x="723" y="296"/>
                  <a:pt x="732" y="283"/>
                  <a:pt x="748" y="2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s-ES" sz="1350">
              <a:cs typeface="B Nazanin" panose="00000400000000000000" pitchFamily="2" charset="-78"/>
            </a:endParaRPr>
          </a:p>
        </p:txBody>
      </p:sp>
      <p:grpSp>
        <p:nvGrpSpPr>
          <p:cNvPr id="3" name="Google Shape;1337;p49">
            <a:extLst>
              <a:ext uri="{FF2B5EF4-FFF2-40B4-BE49-F238E27FC236}">
                <a16:creationId xmlns:a16="http://schemas.microsoft.com/office/drawing/2014/main" id="{4D38C350-76E7-99F3-3001-8B97D52DA933}"/>
              </a:ext>
            </a:extLst>
          </p:cNvPr>
          <p:cNvGrpSpPr/>
          <p:nvPr/>
        </p:nvGrpSpPr>
        <p:grpSpPr>
          <a:xfrm>
            <a:off x="2714638" y="2251395"/>
            <a:ext cx="621841" cy="537490"/>
            <a:chOff x="750995" y="1426352"/>
            <a:chExt cx="351609" cy="412846"/>
          </a:xfrm>
        </p:grpSpPr>
        <p:sp>
          <p:nvSpPr>
            <p:cNvPr id="7" name="Google Shape;1338;p49">
              <a:extLst>
                <a:ext uri="{FF2B5EF4-FFF2-40B4-BE49-F238E27FC236}">
                  <a16:creationId xmlns:a16="http://schemas.microsoft.com/office/drawing/2014/main" id="{E9BD08D6-3B36-DDE7-1990-019F0D593A67}"/>
                </a:ext>
              </a:extLst>
            </p:cNvPr>
            <p:cNvSpPr/>
            <p:nvPr/>
          </p:nvSpPr>
          <p:spPr>
            <a:xfrm>
              <a:off x="928680" y="1449943"/>
              <a:ext cx="67636" cy="90349"/>
            </a:xfrm>
            <a:custGeom>
              <a:avLst/>
              <a:gdLst/>
              <a:ahLst/>
              <a:cxnLst/>
              <a:rect l="l" t="t" r="r" b="b"/>
              <a:pathLst>
                <a:path w="539" h="720" extrusionOk="0">
                  <a:moveTo>
                    <a:pt x="270" y="98"/>
                  </a:moveTo>
                  <a:cubicBezTo>
                    <a:pt x="361" y="98"/>
                    <a:pt x="441" y="221"/>
                    <a:pt x="441" y="361"/>
                  </a:cubicBezTo>
                  <a:cubicBezTo>
                    <a:pt x="441" y="501"/>
                    <a:pt x="361" y="624"/>
                    <a:pt x="270" y="624"/>
                  </a:cubicBezTo>
                  <a:cubicBezTo>
                    <a:pt x="178" y="624"/>
                    <a:pt x="98" y="501"/>
                    <a:pt x="98" y="361"/>
                  </a:cubicBezTo>
                  <a:cubicBezTo>
                    <a:pt x="97" y="221"/>
                    <a:pt x="178" y="98"/>
                    <a:pt x="270" y="98"/>
                  </a:cubicBezTo>
                  <a:close/>
                  <a:moveTo>
                    <a:pt x="270" y="1"/>
                  </a:moveTo>
                  <a:cubicBezTo>
                    <a:pt x="198" y="1"/>
                    <a:pt x="126" y="41"/>
                    <a:pt x="76" y="114"/>
                  </a:cubicBezTo>
                  <a:cubicBezTo>
                    <a:pt x="29" y="182"/>
                    <a:pt x="1" y="269"/>
                    <a:pt x="1" y="360"/>
                  </a:cubicBezTo>
                  <a:cubicBezTo>
                    <a:pt x="1" y="451"/>
                    <a:pt x="27" y="539"/>
                    <a:pt x="76" y="607"/>
                  </a:cubicBezTo>
                  <a:cubicBezTo>
                    <a:pt x="126" y="679"/>
                    <a:pt x="197" y="719"/>
                    <a:pt x="270" y="719"/>
                  </a:cubicBezTo>
                  <a:cubicBezTo>
                    <a:pt x="343" y="719"/>
                    <a:pt x="414" y="679"/>
                    <a:pt x="464" y="607"/>
                  </a:cubicBezTo>
                  <a:cubicBezTo>
                    <a:pt x="511" y="539"/>
                    <a:pt x="538" y="451"/>
                    <a:pt x="538" y="360"/>
                  </a:cubicBezTo>
                  <a:cubicBezTo>
                    <a:pt x="538" y="268"/>
                    <a:pt x="512" y="180"/>
                    <a:pt x="464" y="114"/>
                  </a:cubicBezTo>
                  <a:cubicBezTo>
                    <a:pt x="413" y="41"/>
                    <a:pt x="341" y="1"/>
                    <a:pt x="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" name="Google Shape;1339;p49">
              <a:extLst>
                <a:ext uri="{FF2B5EF4-FFF2-40B4-BE49-F238E27FC236}">
                  <a16:creationId xmlns:a16="http://schemas.microsoft.com/office/drawing/2014/main" id="{4AAC49AC-D11A-3B5C-858D-7B11793613BE}"/>
                </a:ext>
              </a:extLst>
            </p:cNvPr>
            <p:cNvSpPr/>
            <p:nvPr/>
          </p:nvSpPr>
          <p:spPr>
            <a:xfrm>
              <a:off x="750995" y="1426352"/>
              <a:ext cx="351609" cy="412846"/>
            </a:xfrm>
            <a:custGeom>
              <a:avLst/>
              <a:gdLst/>
              <a:ahLst/>
              <a:cxnLst/>
              <a:rect l="l" t="t" r="r" b="b"/>
              <a:pathLst>
                <a:path w="2802" h="3290" extrusionOk="0">
                  <a:moveTo>
                    <a:pt x="2703" y="101"/>
                  </a:moveTo>
                  <a:lnTo>
                    <a:pt x="2703" y="202"/>
                  </a:lnTo>
                  <a:cubicBezTo>
                    <a:pt x="2551" y="219"/>
                    <a:pt x="2433" y="349"/>
                    <a:pt x="2433" y="504"/>
                  </a:cubicBezTo>
                  <a:lnTo>
                    <a:pt x="2433" y="832"/>
                  </a:lnTo>
                  <a:lnTo>
                    <a:pt x="2381" y="832"/>
                  </a:lnTo>
                  <a:cubicBezTo>
                    <a:pt x="2372" y="832"/>
                    <a:pt x="2365" y="826"/>
                    <a:pt x="2365" y="816"/>
                  </a:cubicBezTo>
                  <a:lnTo>
                    <a:pt x="2365" y="486"/>
                  </a:lnTo>
                  <a:cubicBezTo>
                    <a:pt x="2365" y="289"/>
                    <a:pt x="2514" y="126"/>
                    <a:pt x="2703" y="101"/>
                  </a:cubicBezTo>
                  <a:close/>
                  <a:moveTo>
                    <a:pt x="2613" y="927"/>
                  </a:moveTo>
                  <a:lnTo>
                    <a:pt x="2613" y="1132"/>
                  </a:lnTo>
                  <a:lnTo>
                    <a:pt x="2456" y="1132"/>
                  </a:lnTo>
                  <a:lnTo>
                    <a:pt x="2456" y="927"/>
                  </a:lnTo>
                  <a:close/>
                  <a:moveTo>
                    <a:pt x="2703" y="1865"/>
                  </a:moveTo>
                  <a:lnTo>
                    <a:pt x="2703" y="1962"/>
                  </a:lnTo>
                  <a:lnTo>
                    <a:pt x="2365" y="1962"/>
                  </a:lnTo>
                  <a:lnTo>
                    <a:pt x="2365" y="1865"/>
                  </a:lnTo>
                  <a:close/>
                  <a:moveTo>
                    <a:pt x="2703" y="2057"/>
                  </a:moveTo>
                  <a:lnTo>
                    <a:pt x="2703" y="2884"/>
                  </a:lnTo>
                  <a:lnTo>
                    <a:pt x="2462" y="2884"/>
                  </a:lnTo>
                  <a:cubicBezTo>
                    <a:pt x="2494" y="2808"/>
                    <a:pt x="2511" y="2724"/>
                    <a:pt x="2511" y="2636"/>
                  </a:cubicBezTo>
                  <a:cubicBezTo>
                    <a:pt x="2511" y="2482"/>
                    <a:pt x="2456" y="2337"/>
                    <a:pt x="2365" y="2226"/>
                  </a:cubicBezTo>
                  <a:lnTo>
                    <a:pt x="2365" y="2057"/>
                  </a:lnTo>
                  <a:close/>
                  <a:moveTo>
                    <a:pt x="1684" y="96"/>
                  </a:moveTo>
                  <a:cubicBezTo>
                    <a:pt x="1783" y="96"/>
                    <a:pt x="1875" y="146"/>
                    <a:pt x="1943" y="233"/>
                  </a:cubicBezTo>
                  <a:cubicBezTo>
                    <a:pt x="2008" y="316"/>
                    <a:pt x="2043" y="430"/>
                    <a:pt x="2043" y="547"/>
                  </a:cubicBezTo>
                  <a:cubicBezTo>
                    <a:pt x="2043" y="665"/>
                    <a:pt x="2008" y="776"/>
                    <a:pt x="1943" y="861"/>
                  </a:cubicBezTo>
                  <a:cubicBezTo>
                    <a:pt x="1908" y="906"/>
                    <a:pt x="1867" y="940"/>
                    <a:pt x="1823" y="964"/>
                  </a:cubicBezTo>
                  <a:cubicBezTo>
                    <a:pt x="1780" y="986"/>
                    <a:pt x="1733" y="997"/>
                    <a:pt x="1684" y="997"/>
                  </a:cubicBezTo>
                  <a:cubicBezTo>
                    <a:pt x="1521" y="997"/>
                    <a:pt x="1383" y="1116"/>
                    <a:pt x="1358" y="1277"/>
                  </a:cubicBezTo>
                  <a:lnTo>
                    <a:pt x="1221" y="2147"/>
                  </a:lnTo>
                  <a:cubicBezTo>
                    <a:pt x="1220" y="2150"/>
                    <a:pt x="1220" y="2155"/>
                    <a:pt x="1221" y="2159"/>
                  </a:cubicBezTo>
                  <a:lnTo>
                    <a:pt x="1249" y="2400"/>
                  </a:lnTo>
                  <a:cubicBezTo>
                    <a:pt x="1221" y="2474"/>
                    <a:pt x="1205" y="2555"/>
                    <a:pt x="1205" y="2636"/>
                  </a:cubicBezTo>
                  <a:cubicBezTo>
                    <a:pt x="1205" y="2773"/>
                    <a:pt x="1247" y="2901"/>
                    <a:pt x="1321" y="3006"/>
                  </a:cubicBezTo>
                  <a:lnTo>
                    <a:pt x="1338" y="3166"/>
                  </a:lnTo>
                  <a:cubicBezTo>
                    <a:pt x="1257" y="3099"/>
                    <a:pt x="1195" y="3008"/>
                    <a:pt x="1162" y="2905"/>
                  </a:cubicBezTo>
                  <a:lnTo>
                    <a:pt x="938" y="2203"/>
                  </a:lnTo>
                  <a:lnTo>
                    <a:pt x="1070" y="2203"/>
                  </a:lnTo>
                  <a:cubicBezTo>
                    <a:pt x="1094" y="2203"/>
                    <a:pt x="1115" y="2184"/>
                    <a:pt x="1118" y="2162"/>
                  </a:cubicBezTo>
                  <a:lnTo>
                    <a:pt x="1300" y="928"/>
                  </a:lnTo>
                  <a:cubicBezTo>
                    <a:pt x="1317" y="804"/>
                    <a:pt x="1327" y="677"/>
                    <a:pt x="1327" y="550"/>
                  </a:cubicBezTo>
                  <a:lnTo>
                    <a:pt x="1327" y="432"/>
                  </a:lnTo>
                  <a:cubicBezTo>
                    <a:pt x="1327" y="405"/>
                    <a:pt x="1306" y="383"/>
                    <a:pt x="1279" y="383"/>
                  </a:cubicBezTo>
                  <a:lnTo>
                    <a:pt x="1222" y="383"/>
                  </a:lnTo>
                  <a:lnTo>
                    <a:pt x="1222" y="269"/>
                  </a:lnTo>
                  <a:lnTo>
                    <a:pt x="1377" y="269"/>
                  </a:lnTo>
                  <a:cubicBezTo>
                    <a:pt x="1393" y="269"/>
                    <a:pt x="1406" y="262"/>
                    <a:pt x="1416" y="248"/>
                  </a:cubicBezTo>
                  <a:cubicBezTo>
                    <a:pt x="1482" y="154"/>
                    <a:pt x="1581" y="96"/>
                    <a:pt x="1684" y="96"/>
                  </a:cubicBezTo>
                  <a:close/>
                  <a:moveTo>
                    <a:pt x="893" y="2382"/>
                  </a:moveTo>
                  <a:lnTo>
                    <a:pt x="1019" y="2775"/>
                  </a:lnTo>
                  <a:lnTo>
                    <a:pt x="959" y="2965"/>
                  </a:lnTo>
                  <a:cubicBezTo>
                    <a:pt x="932" y="3053"/>
                    <a:pt x="875" y="3127"/>
                    <a:pt x="801" y="3178"/>
                  </a:cubicBezTo>
                  <a:lnTo>
                    <a:pt x="893" y="2382"/>
                  </a:lnTo>
                  <a:close/>
                  <a:moveTo>
                    <a:pt x="2703" y="2979"/>
                  </a:moveTo>
                  <a:lnTo>
                    <a:pt x="2703" y="3021"/>
                  </a:lnTo>
                  <a:cubicBezTo>
                    <a:pt x="2703" y="3117"/>
                    <a:pt x="2627" y="3191"/>
                    <a:pt x="2535" y="3191"/>
                  </a:cubicBezTo>
                  <a:cubicBezTo>
                    <a:pt x="2493" y="3191"/>
                    <a:pt x="2453" y="3175"/>
                    <a:pt x="2422" y="3148"/>
                  </a:cubicBezTo>
                  <a:cubicBezTo>
                    <a:pt x="2391" y="3121"/>
                    <a:pt x="2372" y="3084"/>
                    <a:pt x="2366" y="3044"/>
                  </a:cubicBezTo>
                  <a:cubicBezTo>
                    <a:pt x="2384" y="3023"/>
                    <a:pt x="2397" y="3002"/>
                    <a:pt x="2412" y="2979"/>
                  </a:cubicBezTo>
                  <a:close/>
                  <a:moveTo>
                    <a:pt x="456" y="0"/>
                  </a:moveTo>
                  <a:cubicBezTo>
                    <a:pt x="327" y="0"/>
                    <a:pt x="209" y="62"/>
                    <a:pt x="122" y="174"/>
                  </a:cubicBezTo>
                  <a:cubicBezTo>
                    <a:pt x="44" y="274"/>
                    <a:pt x="1" y="408"/>
                    <a:pt x="1" y="547"/>
                  </a:cubicBezTo>
                  <a:cubicBezTo>
                    <a:pt x="1" y="687"/>
                    <a:pt x="44" y="819"/>
                    <a:pt x="122" y="921"/>
                  </a:cubicBezTo>
                  <a:cubicBezTo>
                    <a:pt x="209" y="1032"/>
                    <a:pt x="327" y="1095"/>
                    <a:pt x="456" y="1095"/>
                  </a:cubicBezTo>
                  <a:cubicBezTo>
                    <a:pt x="513" y="1095"/>
                    <a:pt x="566" y="1115"/>
                    <a:pt x="608" y="1151"/>
                  </a:cubicBezTo>
                  <a:cubicBezTo>
                    <a:pt x="650" y="1188"/>
                    <a:pt x="678" y="1237"/>
                    <a:pt x="687" y="1293"/>
                  </a:cubicBezTo>
                  <a:lnTo>
                    <a:pt x="708" y="1424"/>
                  </a:lnTo>
                  <a:cubicBezTo>
                    <a:pt x="711" y="1447"/>
                    <a:pt x="731" y="1464"/>
                    <a:pt x="755" y="1464"/>
                  </a:cubicBezTo>
                  <a:cubicBezTo>
                    <a:pt x="757" y="1464"/>
                    <a:pt x="760" y="1464"/>
                    <a:pt x="762" y="1464"/>
                  </a:cubicBezTo>
                  <a:cubicBezTo>
                    <a:pt x="788" y="1460"/>
                    <a:pt x="807" y="1435"/>
                    <a:pt x="803" y="1409"/>
                  </a:cubicBezTo>
                  <a:lnTo>
                    <a:pt x="782" y="1278"/>
                  </a:lnTo>
                  <a:cubicBezTo>
                    <a:pt x="771" y="1201"/>
                    <a:pt x="730" y="1130"/>
                    <a:pt x="671" y="1079"/>
                  </a:cubicBezTo>
                  <a:cubicBezTo>
                    <a:pt x="610" y="1028"/>
                    <a:pt x="535" y="1000"/>
                    <a:pt x="456" y="1000"/>
                  </a:cubicBezTo>
                  <a:cubicBezTo>
                    <a:pt x="358" y="1000"/>
                    <a:pt x="267" y="952"/>
                    <a:pt x="199" y="864"/>
                  </a:cubicBezTo>
                  <a:cubicBezTo>
                    <a:pt x="133" y="780"/>
                    <a:pt x="97" y="667"/>
                    <a:pt x="97" y="550"/>
                  </a:cubicBezTo>
                  <a:cubicBezTo>
                    <a:pt x="97" y="432"/>
                    <a:pt x="133" y="321"/>
                    <a:pt x="199" y="236"/>
                  </a:cubicBezTo>
                  <a:cubicBezTo>
                    <a:pt x="267" y="148"/>
                    <a:pt x="358" y="100"/>
                    <a:pt x="456" y="100"/>
                  </a:cubicBezTo>
                  <a:cubicBezTo>
                    <a:pt x="555" y="100"/>
                    <a:pt x="646" y="148"/>
                    <a:pt x="714" y="236"/>
                  </a:cubicBezTo>
                  <a:cubicBezTo>
                    <a:pt x="718" y="241"/>
                    <a:pt x="722" y="245"/>
                    <a:pt x="724" y="250"/>
                  </a:cubicBezTo>
                  <a:cubicBezTo>
                    <a:pt x="734" y="263"/>
                    <a:pt x="749" y="271"/>
                    <a:pt x="764" y="271"/>
                  </a:cubicBezTo>
                  <a:lnTo>
                    <a:pt x="918" y="271"/>
                  </a:lnTo>
                  <a:lnTo>
                    <a:pt x="918" y="384"/>
                  </a:lnTo>
                  <a:lnTo>
                    <a:pt x="864" y="384"/>
                  </a:lnTo>
                  <a:cubicBezTo>
                    <a:pt x="838" y="384"/>
                    <a:pt x="815" y="405"/>
                    <a:pt x="815" y="434"/>
                  </a:cubicBezTo>
                  <a:lnTo>
                    <a:pt x="815" y="551"/>
                  </a:lnTo>
                  <a:cubicBezTo>
                    <a:pt x="815" y="678"/>
                    <a:pt x="824" y="806"/>
                    <a:pt x="843" y="929"/>
                  </a:cubicBezTo>
                  <a:lnTo>
                    <a:pt x="1016" y="2107"/>
                  </a:lnTo>
                  <a:lnTo>
                    <a:pt x="914" y="2107"/>
                  </a:lnTo>
                  <a:lnTo>
                    <a:pt x="839" y="1631"/>
                  </a:lnTo>
                  <a:cubicBezTo>
                    <a:pt x="835" y="1608"/>
                    <a:pt x="814" y="1591"/>
                    <a:pt x="791" y="1591"/>
                  </a:cubicBezTo>
                  <a:cubicBezTo>
                    <a:pt x="788" y="1591"/>
                    <a:pt x="786" y="1591"/>
                    <a:pt x="783" y="1591"/>
                  </a:cubicBezTo>
                  <a:cubicBezTo>
                    <a:pt x="757" y="1594"/>
                    <a:pt x="739" y="1620"/>
                    <a:pt x="743" y="1646"/>
                  </a:cubicBezTo>
                  <a:lnTo>
                    <a:pt x="824" y="2155"/>
                  </a:lnTo>
                  <a:lnTo>
                    <a:pt x="702" y="3200"/>
                  </a:lnTo>
                  <a:cubicBezTo>
                    <a:pt x="698" y="3231"/>
                    <a:pt x="713" y="3259"/>
                    <a:pt x="738" y="3276"/>
                  </a:cubicBezTo>
                  <a:cubicBezTo>
                    <a:pt x="751" y="3285"/>
                    <a:pt x="766" y="3289"/>
                    <a:pt x="782" y="3289"/>
                  </a:cubicBezTo>
                  <a:cubicBezTo>
                    <a:pt x="796" y="3289"/>
                    <a:pt x="809" y="3285"/>
                    <a:pt x="822" y="3279"/>
                  </a:cubicBezTo>
                  <a:cubicBezTo>
                    <a:pt x="932" y="3216"/>
                    <a:pt x="1014" y="3113"/>
                    <a:pt x="1052" y="2993"/>
                  </a:cubicBezTo>
                  <a:lnTo>
                    <a:pt x="1071" y="2933"/>
                  </a:lnTo>
                  <a:cubicBezTo>
                    <a:pt x="1115" y="3069"/>
                    <a:pt x="1199" y="3185"/>
                    <a:pt x="1312" y="3270"/>
                  </a:cubicBezTo>
                  <a:cubicBezTo>
                    <a:pt x="1327" y="3280"/>
                    <a:pt x="1343" y="3285"/>
                    <a:pt x="1359" y="3285"/>
                  </a:cubicBezTo>
                  <a:cubicBezTo>
                    <a:pt x="1374" y="3285"/>
                    <a:pt x="1388" y="3281"/>
                    <a:pt x="1400" y="3275"/>
                  </a:cubicBezTo>
                  <a:cubicBezTo>
                    <a:pt x="1427" y="3259"/>
                    <a:pt x="1443" y="3228"/>
                    <a:pt x="1440" y="3196"/>
                  </a:cubicBezTo>
                  <a:lnTo>
                    <a:pt x="1432" y="3131"/>
                  </a:lnTo>
                  <a:lnTo>
                    <a:pt x="1432" y="3131"/>
                  </a:lnTo>
                  <a:cubicBezTo>
                    <a:pt x="1546" y="3231"/>
                    <a:pt x="1695" y="3289"/>
                    <a:pt x="1859" y="3289"/>
                  </a:cubicBezTo>
                  <a:cubicBezTo>
                    <a:pt x="2023" y="3289"/>
                    <a:pt x="2175" y="3228"/>
                    <a:pt x="2291" y="3126"/>
                  </a:cubicBezTo>
                  <a:cubicBezTo>
                    <a:pt x="2306" y="3163"/>
                    <a:pt x="2328" y="3194"/>
                    <a:pt x="2359" y="3221"/>
                  </a:cubicBezTo>
                  <a:cubicBezTo>
                    <a:pt x="2407" y="3264"/>
                    <a:pt x="2470" y="3288"/>
                    <a:pt x="2536" y="3288"/>
                  </a:cubicBezTo>
                  <a:cubicBezTo>
                    <a:pt x="2682" y="3288"/>
                    <a:pt x="2802" y="3169"/>
                    <a:pt x="2802" y="3022"/>
                  </a:cubicBezTo>
                  <a:lnTo>
                    <a:pt x="2802" y="1246"/>
                  </a:lnTo>
                  <a:cubicBezTo>
                    <a:pt x="2802" y="1190"/>
                    <a:pt x="2762" y="1146"/>
                    <a:pt x="2711" y="1136"/>
                  </a:cubicBezTo>
                  <a:lnTo>
                    <a:pt x="2711" y="926"/>
                  </a:lnTo>
                  <a:cubicBezTo>
                    <a:pt x="2762" y="916"/>
                    <a:pt x="2802" y="870"/>
                    <a:pt x="2802" y="816"/>
                  </a:cubicBezTo>
                  <a:lnTo>
                    <a:pt x="2802" y="708"/>
                  </a:lnTo>
                  <a:cubicBezTo>
                    <a:pt x="2802" y="682"/>
                    <a:pt x="2781" y="660"/>
                    <a:pt x="2753" y="660"/>
                  </a:cubicBezTo>
                  <a:cubicBezTo>
                    <a:pt x="2726" y="660"/>
                    <a:pt x="2704" y="681"/>
                    <a:pt x="2704" y="708"/>
                  </a:cubicBezTo>
                  <a:lnTo>
                    <a:pt x="2704" y="816"/>
                  </a:lnTo>
                  <a:cubicBezTo>
                    <a:pt x="2704" y="824"/>
                    <a:pt x="2698" y="832"/>
                    <a:pt x="2689" y="832"/>
                  </a:cubicBezTo>
                  <a:lnTo>
                    <a:pt x="2532" y="832"/>
                  </a:lnTo>
                  <a:lnTo>
                    <a:pt x="2532" y="504"/>
                  </a:lnTo>
                  <a:cubicBezTo>
                    <a:pt x="2532" y="400"/>
                    <a:pt x="2606" y="315"/>
                    <a:pt x="2704" y="299"/>
                  </a:cubicBezTo>
                  <a:lnTo>
                    <a:pt x="2704" y="483"/>
                  </a:lnTo>
                  <a:cubicBezTo>
                    <a:pt x="2703" y="509"/>
                    <a:pt x="2725" y="530"/>
                    <a:pt x="2752" y="530"/>
                  </a:cubicBezTo>
                  <a:cubicBezTo>
                    <a:pt x="2778" y="530"/>
                    <a:pt x="2800" y="509"/>
                    <a:pt x="2800" y="482"/>
                  </a:cubicBezTo>
                  <a:lnTo>
                    <a:pt x="2800" y="48"/>
                  </a:lnTo>
                  <a:cubicBezTo>
                    <a:pt x="2800" y="36"/>
                    <a:pt x="2795" y="24"/>
                    <a:pt x="2786" y="15"/>
                  </a:cubicBezTo>
                  <a:cubicBezTo>
                    <a:pt x="2777" y="5"/>
                    <a:pt x="2765" y="0"/>
                    <a:pt x="2752" y="0"/>
                  </a:cubicBezTo>
                  <a:cubicBezTo>
                    <a:pt x="2485" y="1"/>
                    <a:pt x="2269" y="219"/>
                    <a:pt x="2269" y="484"/>
                  </a:cubicBezTo>
                  <a:lnTo>
                    <a:pt x="2269" y="815"/>
                  </a:lnTo>
                  <a:cubicBezTo>
                    <a:pt x="2269" y="870"/>
                    <a:pt x="2307" y="915"/>
                    <a:pt x="2359" y="924"/>
                  </a:cubicBezTo>
                  <a:lnTo>
                    <a:pt x="2359" y="1134"/>
                  </a:lnTo>
                  <a:cubicBezTo>
                    <a:pt x="2307" y="1144"/>
                    <a:pt x="2269" y="1190"/>
                    <a:pt x="2269" y="1244"/>
                  </a:cubicBezTo>
                  <a:lnTo>
                    <a:pt x="2269" y="1414"/>
                  </a:lnTo>
                  <a:cubicBezTo>
                    <a:pt x="2269" y="1440"/>
                    <a:pt x="2290" y="1462"/>
                    <a:pt x="2317" y="1462"/>
                  </a:cubicBezTo>
                  <a:cubicBezTo>
                    <a:pt x="2343" y="1462"/>
                    <a:pt x="2365" y="1442"/>
                    <a:pt x="2365" y="1414"/>
                  </a:cubicBezTo>
                  <a:lnTo>
                    <a:pt x="2365" y="1244"/>
                  </a:lnTo>
                  <a:cubicBezTo>
                    <a:pt x="2365" y="1235"/>
                    <a:pt x="2373" y="1228"/>
                    <a:pt x="2381" y="1228"/>
                  </a:cubicBezTo>
                  <a:lnTo>
                    <a:pt x="2688" y="1228"/>
                  </a:lnTo>
                  <a:cubicBezTo>
                    <a:pt x="2697" y="1228"/>
                    <a:pt x="2703" y="1236"/>
                    <a:pt x="2703" y="1244"/>
                  </a:cubicBezTo>
                  <a:lnTo>
                    <a:pt x="2703" y="1766"/>
                  </a:lnTo>
                  <a:lnTo>
                    <a:pt x="2365" y="1766"/>
                  </a:lnTo>
                  <a:lnTo>
                    <a:pt x="2365" y="1639"/>
                  </a:lnTo>
                  <a:cubicBezTo>
                    <a:pt x="2365" y="1613"/>
                    <a:pt x="2344" y="1591"/>
                    <a:pt x="2317" y="1591"/>
                  </a:cubicBezTo>
                  <a:cubicBezTo>
                    <a:pt x="2291" y="1591"/>
                    <a:pt x="2269" y="1612"/>
                    <a:pt x="2269" y="1639"/>
                  </a:cubicBezTo>
                  <a:lnTo>
                    <a:pt x="2269" y="2128"/>
                  </a:lnTo>
                  <a:cubicBezTo>
                    <a:pt x="2155" y="2037"/>
                    <a:pt x="2013" y="1982"/>
                    <a:pt x="1857" y="1982"/>
                  </a:cubicBezTo>
                  <a:cubicBezTo>
                    <a:pt x="1776" y="1982"/>
                    <a:pt x="1698" y="1997"/>
                    <a:pt x="1623" y="2026"/>
                  </a:cubicBezTo>
                  <a:cubicBezTo>
                    <a:pt x="1598" y="2034"/>
                    <a:pt x="1587" y="2064"/>
                    <a:pt x="1595" y="2089"/>
                  </a:cubicBezTo>
                  <a:cubicBezTo>
                    <a:pt x="1602" y="2108"/>
                    <a:pt x="1622" y="2119"/>
                    <a:pt x="1641" y="2119"/>
                  </a:cubicBezTo>
                  <a:cubicBezTo>
                    <a:pt x="1647" y="2119"/>
                    <a:pt x="1652" y="2118"/>
                    <a:pt x="1658" y="2116"/>
                  </a:cubicBezTo>
                  <a:cubicBezTo>
                    <a:pt x="1723" y="2091"/>
                    <a:pt x="1789" y="2079"/>
                    <a:pt x="1859" y="2079"/>
                  </a:cubicBezTo>
                  <a:cubicBezTo>
                    <a:pt x="2165" y="2079"/>
                    <a:pt x="2415" y="2330"/>
                    <a:pt x="2415" y="2636"/>
                  </a:cubicBezTo>
                  <a:cubicBezTo>
                    <a:pt x="2415" y="2943"/>
                    <a:pt x="2165" y="3192"/>
                    <a:pt x="1859" y="3192"/>
                  </a:cubicBezTo>
                  <a:cubicBezTo>
                    <a:pt x="1552" y="3192"/>
                    <a:pt x="1302" y="2943"/>
                    <a:pt x="1302" y="2636"/>
                  </a:cubicBezTo>
                  <a:cubicBezTo>
                    <a:pt x="1302" y="2480"/>
                    <a:pt x="1368" y="2331"/>
                    <a:pt x="1483" y="2226"/>
                  </a:cubicBezTo>
                  <a:cubicBezTo>
                    <a:pt x="1503" y="2207"/>
                    <a:pt x="1504" y="2178"/>
                    <a:pt x="1485" y="2158"/>
                  </a:cubicBezTo>
                  <a:cubicBezTo>
                    <a:pt x="1476" y="2148"/>
                    <a:pt x="1463" y="2142"/>
                    <a:pt x="1450" y="2142"/>
                  </a:cubicBezTo>
                  <a:cubicBezTo>
                    <a:pt x="1438" y="2142"/>
                    <a:pt x="1426" y="2147"/>
                    <a:pt x="1417" y="2155"/>
                  </a:cubicBezTo>
                  <a:cubicBezTo>
                    <a:pt x="1384" y="2185"/>
                    <a:pt x="1356" y="2218"/>
                    <a:pt x="1330" y="2253"/>
                  </a:cubicBezTo>
                  <a:lnTo>
                    <a:pt x="1317" y="2155"/>
                  </a:lnTo>
                  <a:lnTo>
                    <a:pt x="1456" y="1293"/>
                  </a:lnTo>
                  <a:cubicBezTo>
                    <a:pt x="1473" y="1179"/>
                    <a:pt x="1571" y="1095"/>
                    <a:pt x="1687" y="1095"/>
                  </a:cubicBezTo>
                  <a:cubicBezTo>
                    <a:pt x="1751" y="1095"/>
                    <a:pt x="1813" y="1079"/>
                    <a:pt x="1871" y="1049"/>
                  </a:cubicBezTo>
                  <a:cubicBezTo>
                    <a:pt x="1927" y="1018"/>
                    <a:pt x="1977" y="975"/>
                    <a:pt x="2021" y="921"/>
                  </a:cubicBezTo>
                  <a:cubicBezTo>
                    <a:pt x="2100" y="819"/>
                    <a:pt x="2143" y="686"/>
                    <a:pt x="2143" y="547"/>
                  </a:cubicBezTo>
                  <a:cubicBezTo>
                    <a:pt x="2143" y="409"/>
                    <a:pt x="2100" y="274"/>
                    <a:pt x="2021" y="174"/>
                  </a:cubicBezTo>
                  <a:cubicBezTo>
                    <a:pt x="1934" y="63"/>
                    <a:pt x="1815" y="0"/>
                    <a:pt x="1687" y="0"/>
                  </a:cubicBezTo>
                  <a:cubicBezTo>
                    <a:pt x="1558" y="0"/>
                    <a:pt x="1441" y="62"/>
                    <a:pt x="1354" y="172"/>
                  </a:cubicBezTo>
                  <a:lnTo>
                    <a:pt x="1225" y="172"/>
                  </a:lnTo>
                  <a:cubicBezTo>
                    <a:pt x="1171" y="172"/>
                    <a:pt x="1128" y="215"/>
                    <a:pt x="1128" y="268"/>
                  </a:cubicBezTo>
                  <a:lnTo>
                    <a:pt x="1128" y="382"/>
                  </a:lnTo>
                  <a:cubicBezTo>
                    <a:pt x="1128" y="436"/>
                    <a:pt x="1171" y="479"/>
                    <a:pt x="1225" y="479"/>
                  </a:cubicBezTo>
                  <a:lnTo>
                    <a:pt x="1231" y="479"/>
                  </a:lnTo>
                  <a:lnTo>
                    <a:pt x="1231" y="549"/>
                  </a:lnTo>
                  <a:cubicBezTo>
                    <a:pt x="1231" y="670"/>
                    <a:pt x="1222" y="792"/>
                    <a:pt x="1205" y="912"/>
                  </a:cubicBezTo>
                  <a:lnTo>
                    <a:pt x="1071" y="1822"/>
                  </a:lnTo>
                  <a:lnTo>
                    <a:pt x="938" y="914"/>
                  </a:lnTo>
                  <a:cubicBezTo>
                    <a:pt x="921" y="793"/>
                    <a:pt x="912" y="672"/>
                    <a:pt x="912" y="549"/>
                  </a:cubicBezTo>
                  <a:lnTo>
                    <a:pt x="912" y="479"/>
                  </a:lnTo>
                  <a:lnTo>
                    <a:pt x="918" y="479"/>
                  </a:lnTo>
                  <a:cubicBezTo>
                    <a:pt x="972" y="479"/>
                    <a:pt x="1016" y="436"/>
                    <a:pt x="1016" y="382"/>
                  </a:cubicBezTo>
                  <a:lnTo>
                    <a:pt x="1016" y="268"/>
                  </a:lnTo>
                  <a:cubicBezTo>
                    <a:pt x="1016" y="215"/>
                    <a:pt x="972" y="172"/>
                    <a:pt x="918" y="172"/>
                  </a:cubicBezTo>
                  <a:lnTo>
                    <a:pt x="788" y="172"/>
                  </a:lnTo>
                  <a:cubicBezTo>
                    <a:pt x="702" y="60"/>
                    <a:pt x="584" y="0"/>
                    <a:pt x="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340;p49">
              <a:extLst>
                <a:ext uri="{FF2B5EF4-FFF2-40B4-BE49-F238E27FC236}">
                  <a16:creationId xmlns:a16="http://schemas.microsoft.com/office/drawing/2014/main" id="{63117758-E80C-DBF6-1F5A-0AB9E56F309B}"/>
                </a:ext>
              </a:extLst>
            </p:cNvPr>
            <p:cNvSpPr/>
            <p:nvPr/>
          </p:nvSpPr>
          <p:spPr>
            <a:xfrm>
              <a:off x="774586" y="1449943"/>
              <a:ext cx="67385" cy="90349"/>
            </a:xfrm>
            <a:custGeom>
              <a:avLst/>
              <a:gdLst/>
              <a:ahLst/>
              <a:cxnLst/>
              <a:rect l="l" t="t" r="r" b="b"/>
              <a:pathLst>
                <a:path w="537" h="720" extrusionOk="0">
                  <a:moveTo>
                    <a:pt x="268" y="98"/>
                  </a:moveTo>
                  <a:cubicBezTo>
                    <a:pt x="359" y="98"/>
                    <a:pt x="440" y="221"/>
                    <a:pt x="440" y="361"/>
                  </a:cubicBezTo>
                  <a:cubicBezTo>
                    <a:pt x="440" y="501"/>
                    <a:pt x="359" y="624"/>
                    <a:pt x="268" y="624"/>
                  </a:cubicBezTo>
                  <a:cubicBezTo>
                    <a:pt x="176" y="624"/>
                    <a:pt x="96" y="501"/>
                    <a:pt x="96" y="361"/>
                  </a:cubicBezTo>
                  <a:cubicBezTo>
                    <a:pt x="96" y="221"/>
                    <a:pt x="176" y="98"/>
                    <a:pt x="268" y="98"/>
                  </a:cubicBezTo>
                  <a:close/>
                  <a:moveTo>
                    <a:pt x="268" y="1"/>
                  </a:moveTo>
                  <a:cubicBezTo>
                    <a:pt x="196" y="1"/>
                    <a:pt x="126" y="41"/>
                    <a:pt x="74" y="114"/>
                  </a:cubicBezTo>
                  <a:cubicBezTo>
                    <a:pt x="27" y="182"/>
                    <a:pt x="0" y="269"/>
                    <a:pt x="0" y="360"/>
                  </a:cubicBezTo>
                  <a:cubicBezTo>
                    <a:pt x="0" y="557"/>
                    <a:pt x="121" y="719"/>
                    <a:pt x="268" y="719"/>
                  </a:cubicBezTo>
                  <a:cubicBezTo>
                    <a:pt x="416" y="719"/>
                    <a:pt x="536" y="559"/>
                    <a:pt x="536" y="360"/>
                  </a:cubicBezTo>
                  <a:cubicBezTo>
                    <a:pt x="536" y="268"/>
                    <a:pt x="510" y="180"/>
                    <a:pt x="462" y="114"/>
                  </a:cubicBezTo>
                  <a:cubicBezTo>
                    <a:pt x="411" y="42"/>
                    <a:pt x="341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4" name="Google Shape;1341;p49">
              <a:extLst>
                <a:ext uri="{FF2B5EF4-FFF2-40B4-BE49-F238E27FC236}">
                  <a16:creationId xmlns:a16="http://schemas.microsoft.com/office/drawing/2014/main" id="{DE048F49-769D-E673-D395-579580E3F877}"/>
                </a:ext>
              </a:extLst>
            </p:cNvPr>
            <p:cNvSpPr/>
            <p:nvPr/>
          </p:nvSpPr>
          <p:spPr>
            <a:xfrm>
              <a:off x="937087" y="1710197"/>
              <a:ext cx="93988" cy="93988"/>
            </a:xfrm>
            <a:custGeom>
              <a:avLst/>
              <a:gdLst/>
              <a:ahLst/>
              <a:cxnLst/>
              <a:rect l="l" t="t" r="r" b="b"/>
              <a:pathLst>
                <a:path w="749" h="749" extrusionOk="0">
                  <a:moveTo>
                    <a:pt x="437" y="98"/>
                  </a:moveTo>
                  <a:lnTo>
                    <a:pt x="437" y="264"/>
                  </a:lnTo>
                  <a:cubicBezTo>
                    <a:pt x="437" y="290"/>
                    <a:pt x="458" y="313"/>
                    <a:pt x="486" y="313"/>
                  </a:cubicBezTo>
                  <a:lnTo>
                    <a:pt x="652" y="313"/>
                  </a:lnTo>
                  <a:lnTo>
                    <a:pt x="652" y="437"/>
                  </a:lnTo>
                  <a:lnTo>
                    <a:pt x="486" y="437"/>
                  </a:lnTo>
                  <a:cubicBezTo>
                    <a:pt x="460" y="437"/>
                    <a:pt x="437" y="458"/>
                    <a:pt x="437" y="486"/>
                  </a:cubicBezTo>
                  <a:lnTo>
                    <a:pt x="437" y="651"/>
                  </a:lnTo>
                  <a:lnTo>
                    <a:pt x="312" y="651"/>
                  </a:lnTo>
                  <a:lnTo>
                    <a:pt x="312" y="486"/>
                  </a:lnTo>
                  <a:cubicBezTo>
                    <a:pt x="312" y="460"/>
                    <a:pt x="291" y="437"/>
                    <a:pt x="264" y="437"/>
                  </a:cubicBezTo>
                  <a:lnTo>
                    <a:pt x="97" y="437"/>
                  </a:lnTo>
                  <a:lnTo>
                    <a:pt x="97" y="313"/>
                  </a:lnTo>
                  <a:lnTo>
                    <a:pt x="264" y="313"/>
                  </a:lnTo>
                  <a:cubicBezTo>
                    <a:pt x="290" y="313"/>
                    <a:pt x="312" y="292"/>
                    <a:pt x="312" y="264"/>
                  </a:cubicBezTo>
                  <a:lnTo>
                    <a:pt x="312" y="98"/>
                  </a:lnTo>
                  <a:close/>
                  <a:moveTo>
                    <a:pt x="264" y="1"/>
                  </a:moveTo>
                  <a:cubicBezTo>
                    <a:pt x="238" y="1"/>
                    <a:pt x="216" y="22"/>
                    <a:pt x="216" y="49"/>
                  </a:cubicBezTo>
                  <a:lnTo>
                    <a:pt x="216" y="216"/>
                  </a:lnTo>
                  <a:lnTo>
                    <a:pt x="49" y="216"/>
                  </a:lnTo>
                  <a:cubicBezTo>
                    <a:pt x="23" y="216"/>
                    <a:pt x="1" y="237"/>
                    <a:pt x="1" y="264"/>
                  </a:cubicBezTo>
                  <a:lnTo>
                    <a:pt x="1" y="486"/>
                  </a:lnTo>
                  <a:cubicBezTo>
                    <a:pt x="1" y="512"/>
                    <a:pt x="22" y="534"/>
                    <a:pt x="49" y="534"/>
                  </a:cubicBezTo>
                  <a:lnTo>
                    <a:pt x="216" y="534"/>
                  </a:lnTo>
                  <a:lnTo>
                    <a:pt x="216" y="701"/>
                  </a:lnTo>
                  <a:cubicBezTo>
                    <a:pt x="216" y="727"/>
                    <a:pt x="237" y="749"/>
                    <a:pt x="264" y="749"/>
                  </a:cubicBezTo>
                  <a:lnTo>
                    <a:pt x="486" y="749"/>
                  </a:lnTo>
                  <a:cubicBezTo>
                    <a:pt x="512" y="749"/>
                    <a:pt x="534" y="728"/>
                    <a:pt x="534" y="701"/>
                  </a:cubicBezTo>
                  <a:lnTo>
                    <a:pt x="534" y="534"/>
                  </a:lnTo>
                  <a:lnTo>
                    <a:pt x="701" y="534"/>
                  </a:lnTo>
                  <a:cubicBezTo>
                    <a:pt x="727" y="534"/>
                    <a:pt x="749" y="513"/>
                    <a:pt x="749" y="486"/>
                  </a:cubicBezTo>
                  <a:lnTo>
                    <a:pt x="749" y="264"/>
                  </a:lnTo>
                  <a:cubicBezTo>
                    <a:pt x="749" y="238"/>
                    <a:pt x="728" y="216"/>
                    <a:pt x="701" y="216"/>
                  </a:cubicBezTo>
                  <a:lnTo>
                    <a:pt x="534" y="216"/>
                  </a:lnTo>
                  <a:lnTo>
                    <a:pt x="534" y="49"/>
                  </a:lnTo>
                  <a:cubicBezTo>
                    <a:pt x="534" y="22"/>
                    <a:pt x="512" y="1"/>
                    <a:pt x="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oogle Shape;973;p66">
            <a:extLst>
              <a:ext uri="{FF2B5EF4-FFF2-40B4-BE49-F238E27FC236}">
                <a16:creationId xmlns:a16="http://schemas.microsoft.com/office/drawing/2014/main" id="{C05FF72E-9B90-FE70-62A8-DE6ACABD1056}"/>
              </a:ext>
            </a:extLst>
          </p:cNvPr>
          <p:cNvGrpSpPr/>
          <p:nvPr/>
        </p:nvGrpSpPr>
        <p:grpSpPr>
          <a:xfrm>
            <a:off x="5030196" y="3812271"/>
            <a:ext cx="524097" cy="675521"/>
            <a:chOff x="1019650" y="1821375"/>
            <a:chExt cx="426400" cy="519825"/>
          </a:xfrm>
        </p:grpSpPr>
        <p:sp>
          <p:nvSpPr>
            <p:cNvPr id="20" name="Google Shape;974;p66">
              <a:extLst>
                <a:ext uri="{FF2B5EF4-FFF2-40B4-BE49-F238E27FC236}">
                  <a16:creationId xmlns:a16="http://schemas.microsoft.com/office/drawing/2014/main" id="{B45B7C3C-0057-0D18-C3CC-681366CA57F8}"/>
                </a:ext>
              </a:extLst>
            </p:cNvPr>
            <p:cNvSpPr/>
            <p:nvPr/>
          </p:nvSpPr>
          <p:spPr>
            <a:xfrm>
              <a:off x="1111050" y="1821375"/>
              <a:ext cx="243625" cy="123875"/>
            </a:xfrm>
            <a:custGeom>
              <a:avLst/>
              <a:gdLst/>
              <a:ahLst/>
              <a:cxnLst/>
              <a:rect l="l" t="t" r="r" b="b"/>
              <a:pathLst>
                <a:path w="9745" h="4955" extrusionOk="0">
                  <a:moveTo>
                    <a:pt x="0" y="1"/>
                  </a:moveTo>
                  <a:lnTo>
                    <a:pt x="0" y="4954"/>
                  </a:lnTo>
                  <a:lnTo>
                    <a:pt x="4264" y="4954"/>
                  </a:lnTo>
                  <a:lnTo>
                    <a:pt x="4264" y="3737"/>
                  </a:lnTo>
                  <a:lnTo>
                    <a:pt x="3045" y="3737"/>
                  </a:lnTo>
                  <a:lnTo>
                    <a:pt x="3045" y="2518"/>
                  </a:lnTo>
                  <a:lnTo>
                    <a:pt x="4264" y="2518"/>
                  </a:lnTo>
                  <a:lnTo>
                    <a:pt x="4264" y="1299"/>
                  </a:lnTo>
                  <a:lnTo>
                    <a:pt x="5483" y="1299"/>
                  </a:lnTo>
                  <a:lnTo>
                    <a:pt x="5483" y="2518"/>
                  </a:lnTo>
                  <a:lnTo>
                    <a:pt x="6700" y="2518"/>
                  </a:lnTo>
                  <a:lnTo>
                    <a:pt x="6700" y="3737"/>
                  </a:lnTo>
                  <a:lnTo>
                    <a:pt x="5481" y="3737"/>
                  </a:lnTo>
                  <a:lnTo>
                    <a:pt x="5481" y="4954"/>
                  </a:lnTo>
                  <a:lnTo>
                    <a:pt x="9745" y="4954"/>
                  </a:lnTo>
                  <a:lnTo>
                    <a:pt x="974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22" name="Google Shape;975;p66">
              <a:extLst>
                <a:ext uri="{FF2B5EF4-FFF2-40B4-BE49-F238E27FC236}">
                  <a16:creationId xmlns:a16="http://schemas.microsoft.com/office/drawing/2014/main" id="{93465820-521D-F2B0-CA36-09A2BEDED573}"/>
                </a:ext>
              </a:extLst>
            </p:cNvPr>
            <p:cNvSpPr/>
            <p:nvPr/>
          </p:nvSpPr>
          <p:spPr>
            <a:xfrm>
              <a:off x="1111050" y="1975700"/>
              <a:ext cx="243625" cy="182725"/>
            </a:xfrm>
            <a:custGeom>
              <a:avLst/>
              <a:gdLst/>
              <a:ahLst/>
              <a:cxnLst/>
              <a:rect l="l" t="t" r="r" b="b"/>
              <a:pathLst>
                <a:path w="9745" h="7309" extrusionOk="0">
                  <a:moveTo>
                    <a:pt x="3653" y="1218"/>
                  </a:moveTo>
                  <a:lnTo>
                    <a:pt x="3653" y="2436"/>
                  </a:lnTo>
                  <a:lnTo>
                    <a:pt x="2436" y="2436"/>
                  </a:lnTo>
                  <a:lnTo>
                    <a:pt x="2436" y="1218"/>
                  </a:lnTo>
                  <a:close/>
                  <a:moveTo>
                    <a:pt x="7309" y="1218"/>
                  </a:moveTo>
                  <a:lnTo>
                    <a:pt x="7309" y="2436"/>
                  </a:lnTo>
                  <a:lnTo>
                    <a:pt x="6090" y="2436"/>
                  </a:lnTo>
                  <a:lnTo>
                    <a:pt x="6090" y="1218"/>
                  </a:lnTo>
                  <a:close/>
                  <a:moveTo>
                    <a:pt x="0" y="0"/>
                  </a:moveTo>
                  <a:lnTo>
                    <a:pt x="0" y="2436"/>
                  </a:lnTo>
                  <a:cubicBezTo>
                    <a:pt x="0" y="4307"/>
                    <a:pt x="1091" y="6035"/>
                    <a:pt x="2778" y="6833"/>
                  </a:cubicBezTo>
                  <a:cubicBezTo>
                    <a:pt x="3424" y="7149"/>
                    <a:pt x="4129" y="7309"/>
                    <a:pt x="4872" y="7309"/>
                  </a:cubicBezTo>
                  <a:cubicBezTo>
                    <a:pt x="5616" y="7309"/>
                    <a:pt x="6321" y="7149"/>
                    <a:pt x="6960" y="6836"/>
                  </a:cubicBezTo>
                  <a:cubicBezTo>
                    <a:pt x="8652" y="6033"/>
                    <a:pt x="9745" y="4307"/>
                    <a:pt x="9745" y="2436"/>
                  </a:cubicBezTo>
                  <a:lnTo>
                    <a:pt x="974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26" name="Google Shape;976;p66">
              <a:extLst>
                <a:ext uri="{FF2B5EF4-FFF2-40B4-BE49-F238E27FC236}">
                  <a16:creationId xmlns:a16="http://schemas.microsoft.com/office/drawing/2014/main" id="{6908F070-11F6-E177-7D6A-83737CC4C9B4}"/>
                </a:ext>
              </a:extLst>
            </p:cNvPr>
            <p:cNvSpPr/>
            <p:nvPr/>
          </p:nvSpPr>
          <p:spPr>
            <a:xfrm>
              <a:off x="1019650" y="2159950"/>
              <a:ext cx="426400" cy="181250"/>
            </a:xfrm>
            <a:custGeom>
              <a:avLst/>
              <a:gdLst/>
              <a:ahLst/>
              <a:cxnLst/>
              <a:rect l="l" t="t" r="r" b="b"/>
              <a:pathLst>
                <a:path w="17056" h="7250" extrusionOk="0">
                  <a:moveTo>
                    <a:pt x="13401" y="3594"/>
                  </a:moveTo>
                  <a:lnTo>
                    <a:pt x="13401" y="4813"/>
                  </a:lnTo>
                  <a:lnTo>
                    <a:pt x="10966" y="4813"/>
                  </a:lnTo>
                  <a:lnTo>
                    <a:pt x="10966" y="3594"/>
                  </a:lnTo>
                  <a:close/>
                  <a:moveTo>
                    <a:pt x="4873" y="1"/>
                  </a:moveTo>
                  <a:cubicBezTo>
                    <a:pt x="2141" y="308"/>
                    <a:pt x="1" y="2608"/>
                    <a:pt x="1" y="5422"/>
                  </a:cubicBezTo>
                  <a:lnTo>
                    <a:pt x="1" y="7249"/>
                  </a:lnTo>
                  <a:lnTo>
                    <a:pt x="17056" y="7249"/>
                  </a:lnTo>
                  <a:lnTo>
                    <a:pt x="17056" y="5422"/>
                  </a:lnTo>
                  <a:cubicBezTo>
                    <a:pt x="17056" y="2608"/>
                    <a:pt x="14916" y="308"/>
                    <a:pt x="12184" y="1"/>
                  </a:cubicBezTo>
                  <a:lnTo>
                    <a:pt x="12184" y="1306"/>
                  </a:lnTo>
                  <a:lnTo>
                    <a:pt x="8528" y="4959"/>
                  </a:lnTo>
                  <a:lnTo>
                    <a:pt x="4873" y="1306"/>
                  </a:lnTo>
                  <a:lnTo>
                    <a:pt x="487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28" name="Google Shape;977;p66">
              <a:extLst>
                <a:ext uri="{FF2B5EF4-FFF2-40B4-BE49-F238E27FC236}">
                  <a16:creationId xmlns:a16="http://schemas.microsoft.com/office/drawing/2014/main" id="{D74CBDA9-1BD5-EDB4-9C42-FCECF39A7883}"/>
                </a:ext>
              </a:extLst>
            </p:cNvPr>
            <p:cNvSpPr/>
            <p:nvPr/>
          </p:nvSpPr>
          <p:spPr>
            <a:xfrm>
              <a:off x="1171950" y="2175950"/>
              <a:ext cx="121825" cy="64950"/>
            </a:xfrm>
            <a:custGeom>
              <a:avLst/>
              <a:gdLst/>
              <a:ahLst/>
              <a:cxnLst/>
              <a:rect l="l" t="t" r="r" b="b"/>
              <a:pathLst>
                <a:path w="4873" h="2598" extrusionOk="0">
                  <a:moveTo>
                    <a:pt x="0" y="1"/>
                  </a:moveTo>
                  <a:lnTo>
                    <a:pt x="0" y="163"/>
                  </a:lnTo>
                  <a:lnTo>
                    <a:pt x="2436" y="2597"/>
                  </a:lnTo>
                  <a:lnTo>
                    <a:pt x="4873" y="163"/>
                  </a:lnTo>
                  <a:lnTo>
                    <a:pt x="4873" y="1"/>
                  </a:lnTo>
                  <a:cubicBezTo>
                    <a:pt x="4114" y="340"/>
                    <a:pt x="3292" y="518"/>
                    <a:pt x="2460" y="518"/>
                  </a:cubicBezTo>
                  <a:cubicBezTo>
                    <a:pt x="2452" y="518"/>
                    <a:pt x="2444" y="518"/>
                    <a:pt x="2436" y="518"/>
                  </a:cubicBezTo>
                  <a:lnTo>
                    <a:pt x="2436" y="520"/>
                  </a:lnTo>
                  <a:cubicBezTo>
                    <a:pt x="1597" y="520"/>
                    <a:pt x="767" y="344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32" name="Google Shape;978;p66">
              <a:extLst>
                <a:ext uri="{FF2B5EF4-FFF2-40B4-BE49-F238E27FC236}">
                  <a16:creationId xmlns:a16="http://schemas.microsoft.com/office/drawing/2014/main" id="{E4F40330-652D-0158-88A3-18540A9EAC6E}"/>
                </a:ext>
              </a:extLst>
            </p:cNvPr>
            <p:cNvSpPr/>
            <p:nvPr/>
          </p:nvSpPr>
          <p:spPr>
            <a:xfrm>
              <a:off x="1349450" y="1991425"/>
              <a:ext cx="96600" cy="174725"/>
            </a:xfrm>
            <a:custGeom>
              <a:avLst/>
              <a:gdLst/>
              <a:ahLst/>
              <a:cxnLst/>
              <a:rect l="l" t="t" r="r" b="b"/>
              <a:pathLst>
                <a:path w="3864" h="6989" extrusionOk="0">
                  <a:moveTo>
                    <a:pt x="1428" y="1"/>
                  </a:moveTo>
                  <a:lnTo>
                    <a:pt x="1428" y="1807"/>
                  </a:lnTo>
                  <a:cubicBezTo>
                    <a:pt x="1428" y="3256"/>
                    <a:pt x="900" y="4633"/>
                    <a:pt x="0" y="5713"/>
                  </a:cubicBezTo>
                  <a:cubicBezTo>
                    <a:pt x="969" y="5954"/>
                    <a:pt x="1852" y="6387"/>
                    <a:pt x="2597" y="6988"/>
                  </a:cubicBezTo>
                  <a:cubicBezTo>
                    <a:pt x="3366" y="6318"/>
                    <a:pt x="3864" y="5342"/>
                    <a:pt x="3864" y="4244"/>
                  </a:cubicBezTo>
                  <a:cubicBezTo>
                    <a:pt x="3864" y="3388"/>
                    <a:pt x="3564" y="2561"/>
                    <a:pt x="3016" y="1904"/>
                  </a:cubicBezTo>
                  <a:lnTo>
                    <a:pt x="142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34" name="Google Shape;979;p66">
              <a:extLst>
                <a:ext uri="{FF2B5EF4-FFF2-40B4-BE49-F238E27FC236}">
                  <a16:creationId xmlns:a16="http://schemas.microsoft.com/office/drawing/2014/main" id="{ADB3BC54-A4C9-A0A8-A11E-588E0F471490}"/>
                </a:ext>
              </a:extLst>
            </p:cNvPr>
            <p:cNvSpPr/>
            <p:nvPr/>
          </p:nvSpPr>
          <p:spPr>
            <a:xfrm>
              <a:off x="1019650" y="1991425"/>
              <a:ext cx="96550" cy="174725"/>
            </a:xfrm>
            <a:custGeom>
              <a:avLst/>
              <a:gdLst/>
              <a:ahLst/>
              <a:cxnLst/>
              <a:rect l="l" t="t" r="r" b="b"/>
              <a:pathLst>
                <a:path w="3862" h="6989" extrusionOk="0">
                  <a:moveTo>
                    <a:pt x="2437" y="1"/>
                  </a:moveTo>
                  <a:lnTo>
                    <a:pt x="849" y="1904"/>
                  </a:lnTo>
                  <a:cubicBezTo>
                    <a:pt x="301" y="2559"/>
                    <a:pt x="1" y="3388"/>
                    <a:pt x="1" y="4244"/>
                  </a:cubicBezTo>
                  <a:cubicBezTo>
                    <a:pt x="1" y="5344"/>
                    <a:pt x="497" y="6318"/>
                    <a:pt x="1268" y="6988"/>
                  </a:cubicBezTo>
                  <a:cubicBezTo>
                    <a:pt x="2011" y="6387"/>
                    <a:pt x="2894" y="5954"/>
                    <a:pt x="3861" y="5713"/>
                  </a:cubicBezTo>
                  <a:cubicBezTo>
                    <a:pt x="2963" y="4635"/>
                    <a:pt x="2437" y="3256"/>
                    <a:pt x="2437" y="1807"/>
                  </a:cubicBezTo>
                  <a:lnTo>
                    <a:pt x="243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17756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D27866B7-CBF7-4570-B8B3-039084540C40}"/>
              </a:ext>
            </a:extLst>
          </p:cNvPr>
          <p:cNvGrpSpPr/>
          <p:nvPr/>
        </p:nvGrpSpPr>
        <p:grpSpPr>
          <a:xfrm>
            <a:off x="3946952" y="2795375"/>
            <a:ext cx="5205119" cy="1150827"/>
            <a:chOff x="3946952" y="2795375"/>
            <a:chExt cx="5205119" cy="1150827"/>
          </a:xfrm>
        </p:grpSpPr>
        <p:sp>
          <p:nvSpPr>
            <p:cNvPr id="3" name="TextBox 5">
              <a:extLst>
                <a:ext uri="{FF2B5EF4-FFF2-40B4-BE49-F238E27FC236}">
                  <a16:creationId xmlns:a16="http://schemas.microsoft.com/office/drawing/2014/main" id="{D55C0C9E-1D29-40CF-BC09-7BAE778B61F6}"/>
                </a:ext>
              </a:extLst>
            </p:cNvPr>
            <p:cNvSpPr txBox="1"/>
            <p:nvPr/>
          </p:nvSpPr>
          <p:spPr>
            <a:xfrm>
              <a:off x="3946952" y="2815748"/>
              <a:ext cx="741889" cy="55399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0" rIns="0" bIns="0" anchor="ctr" anchorCtr="1" compatLnSpc="1">
              <a:sp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600" b="1" i="0" u="none" strike="noStrike" kern="0" cap="none" spc="0" baseline="0">
                  <a:solidFill>
                    <a:srgbClr val="75BDA7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03</a:t>
              </a:r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D01B9C3E-2D5D-4EAD-B22E-5DFE6427A0D8}"/>
                </a:ext>
              </a:extLst>
            </p:cNvPr>
            <p:cNvSpPr txBox="1"/>
            <p:nvPr/>
          </p:nvSpPr>
          <p:spPr>
            <a:xfrm>
              <a:off x="4378540" y="3045956"/>
              <a:ext cx="4512216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زیرنویس ارائه خود را وارد کنید</a:t>
              </a:r>
            </a:p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</a:t>
              </a:r>
              <a:endParaRPr lang="en-US" sz="1200" b="0" i="0" u="none" strike="noStrike" kern="0" cap="none" spc="0" baseline="0" dirty="0">
                <a:solidFill>
                  <a:srgbClr val="262626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TextBox 7">
              <a:extLst>
                <a:ext uri="{FF2B5EF4-FFF2-40B4-BE49-F238E27FC236}">
                  <a16:creationId xmlns:a16="http://schemas.microsoft.com/office/drawing/2014/main" id="{10B137A5-621C-4BF8-8001-79F731887F60}"/>
                </a:ext>
              </a:extLst>
            </p:cNvPr>
            <p:cNvSpPr txBox="1"/>
            <p:nvPr/>
          </p:nvSpPr>
          <p:spPr>
            <a:xfrm>
              <a:off x="4639846" y="2795375"/>
              <a:ext cx="4512225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400" b="1" kern="0" dirty="0">
                  <a:solidFill>
                    <a:srgbClr val="75BDA7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2400" b="1" i="0" u="none" strike="noStrike" kern="0" cap="none" spc="0" baseline="0" dirty="0">
                <a:solidFill>
                  <a:srgbClr val="75BDA7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8">
            <a:extLst>
              <a:ext uri="{FF2B5EF4-FFF2-40B4-BE49-F238E27FC236}">
                <a16:creationId xmlns:a16="http://schemas.microsoft.com/office/drawing/2014/main" id="{142F58DD-CD29-4E77-A164-59BC42B53F49}"/>
              </a:ext>
            </a:extLst>
          </p:cNvPr>
          <p:cNvGrpSpPr/>
          <p:nvPr/>
        </p:nvGrpSpPr>
        <p:grpSpPr>
          <a:xfrm>
            <a:off x="3946952" y="560467"/>
            <a:ext cx="5186065" cy="1215692"/>
            <a:chOff x="3946952" y="560467"/>
            <a:chExt cx="5186065" cy="1215692"/>
          </a:xfrm>
        </p:grpSpPr>
        <p:sp>
          <p:nvSpPr>
            <p:cNvPr id="7" name="TextBox 9">
              <a:extLst>
                <a:ext uri="{FF2B5EF4-FFF2-40B4-BE49-F238E27FC236}">
                  <a16:creationId xmlns:a16="http://schemas.microsoft.com/office/drawing/2014/main" id="{3BF85694-6B65-43D4-B3FE-9DD40E6F1ED9}"/>
                </a:ext>
              </a:extLst>
            </p:cNvPr>
            <p:cNvSpPr txBox="1"/>
            <p:nvPr/>
          </p:nvSpPr>
          <p:spPr>
            <a:xfrm>
              <a:off x="3946952" y="873992"/>
              <a:ext cx="741889" cy="55399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0" rIns="0" bIns="0" anchor="ctr" anchorCtr="1" compatLnSpc="1">
              <a:sp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600" b="1" i="0" u="none" strike="noStrike" kern="0" cap="none" spc="0" baseline="0">
                  <a:solidFill>
                    <a:srgbClr val="3494BA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01</a:t>
              </a:r>
            </a:p>
          </p:txBody>
        </p:sp>
        <p:sp>
          <p:nvSpPr>
            <p:cNvPr id="8" name="TextBox 10">
              <a:extLst>
                <a:ext uri="{FF2B5EF4-FFF2-40B4-BE49-F238E27FC236}">
                  <a16:creationId xmlns:a16="http://schemas.microsoft.com/office/drawing/2014/main" id="{5A7F416D-C1C9-4278-A0DA-F6705AB39078}"/>
                </a:ext>
              </a:extLst>
            </p:cNvPr>
            <p:cNvSpPr txBox="1"/>
            <p:nvPr/>
          </p:nvSpPr>
          <p:spPr>
            <a:xfrm>
              <a:off x="4378540" y="875913"/>
              <a:ext cx="4512216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زیرنویس ارائه خود را وارد کنید</a:t>
              </a:r>
            </a:p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</a:t>
              </a:r>
              <a:endParaRPr lang="en-US" sz="1200" b="0" i="0" u="none" strike="noStrike" kern="0" cap="none" spc="0" baseline="0" dirty="0">
                <a:solidFill>
                  <a:srgbClr val="262626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TextBox 11">
              <a:extLst>
                <a:ext uri="{FF2B5EF4-FFF2-40B4-BE49-F238E27FC236}">
                  <a16:creationId xmlns:a16="http://schemas.microsoft.com/office/drawing/2014/main" id="{B40A4A32-2BC4-438D-B4FB-69BB931D12E5}"/>
                </a:ext>
              </a:extLst>
            </p:cNvPr>
            <p:cNvSpPr txBox="1"/>
            <p:nvPr/>
          </p:nvSpPr>
          <p:spPr>
            <a:xfrm>
              <a:off x="4620792" y="560467"/>
              <a:ext cx="4512225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400" b="1" kern="0" dirty="0">
                  <a:solidFill>
                    <a:srgbClr val="3494BA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2400" b="1" i="0" u="none" strike="noStrike" kern="0" cap="none" spc="0" baseline="0" dirty="0">
                <a:solidFill>
                  <a:srgbClr val="3494BA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2">
            <a:extLst>
              <a:ext uri="{FF2B5EF4-FFF2-40B4-BE49-F238E27FC236}">
                <a16:creationId xmlns:a16="http://schemas.microsoft.com/office/drawing/2014/main" id="{4C6DE4C3-073D-46E7-AA46-D597FBB95FED}"/>
              </a:ext>
            </a:extLst>
          </p:cNvPr>
          <p:cNvGrpSpPr/>
          <p:nvPr/>
        </p:nvGrpSpPr>
        <p:grpSpPr>
          <a:xfrm>
            <a:off x="3946952" y="1677210"/>
            <a:ext cx="5202625" cy="1274628"/>
            <a:chOff x="3946952" y="1677210"/>
            <a:chExt cx="5202625" cy="1274628"/>
          </a:xfrm>
        </p:grpSpPr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AB0E5E82-017E-451F-ACB8-8C8E0D174CFD}"/>
                </a:ext>
              </a:extLst>
            </p:cNvPr>
            <p:cNvSpPr txBox="1"/>
            <p:nvPr/>
          </p:nvSpPr>
          <p:spPr>
            <a:xfrm>
              <a:off x="3946952" y="1844865"/>
              <a:ext cx="741889" cy="55399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0" rIns="0" bIns="0" anchor="ctr" anchorCtr="1" compatLnSpc="1">
              <a:sp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600" b="1" i="0" u="none" strike="noStrike" kern="0" cap="none" spc="0" baseline="0">
                  <a:solidFill>
                    <a:srgbClr val="58B6C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02</a:t>
              </a:r>
            </a:p>
          </p:txBody>
        </p:sp>
        <p:sp>
          <p:nvSpPr>
            <p:cNvPr id="12" name="TextBox 14">
              <a:extLst>
                <a:ext uri="{FF2B5EF4-FFF2-40B4-BE49-F238E27FC236}">
                  <a16:creationId xmlns:a16="http://schemas.microsoft.com/office/drawing/2014/main" id="{0AACD487-EFC5-4352-98B8-0E8F9431DDF0}"/>
                </a:ext>
              </a:extLst>
            </p:cNvPr>
            <p:cNvSpPr txBox="1"/>
            <p:nvPr/>
          </p:nvSpPr>
          <p:spPr>
            <a:xfrm>
              <a:off x="4378540" y="2051592"/>
              <a:ext cx="4512216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زیرنویس ارائه خود را وارد کنید</a:t>
              </a:r>
            </a:p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</a:t>
              </a:r>
              <a:endParaRPr lang="en-US" sz="1200" b="0" i="0" u="none" strike="noStrike" kern="0" cap="none" spc="0" baseline="0" dirty="0">
                <a:solidFill>
                  <a:srgbClr val="262626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TextBox 15">
              <a:extLst>
                <a:ext uri="{FF2B5EF4-FFF2-40B4-BE49-F238E27FC236}">
                  <a16:creationId xmlns:a16="http://schemas.microsoft.com/office/drawing/2014/main" id="{9877881F-D267-46EF-8D37-AFA1C656679A}"/>
                </a:ext>
              </a:extLst>
            </p:cNvPr>
            <p:cNvSpPr txBox="1"/>
            <p:nvPr/>
          </p:nvSpPr>
          <p:spPr>
            <a:xfrm>
              <a:off x="4637352" y="1677210"/>
              <a:ext cx="4512225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400" b="1" kern="0" dirty="0">
                  <a:solidFill>
                    <a:srgbClr val="58B6C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2400" b="1" i="0" u="none" strike="noStrike" kern="0" cap="none" spc="0" baseline="0" dirty="0">
                <a:solidFill>
                  <a:srgbClr val="58B6C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6">
            <a:extLst>
              <a:ext uri="{FF2B5EF4-FFF2-40B4-BE49-F238E27FC236}">
                <a16:creationId xmlns:a16="http://schemas.microsoft.com/office/drawing/2014/main" id="{2C464C25-5988-40FD-935A-E8681BE6F15A}"/>
              </a:ext>
            </a:extLst>
          </p:cNvPr>
          <p:cNvGrpSpPr/>
          <p:nvPr/>
        </p:nvGrpSpPr>
        <p:grpSpPr>
          <a:xfrm>
            <a:off x="3946952" y="3786621"/>
            <a:ext cx="5254124" cy="1359696"/>
            <a:chOff x="3946952" y="3786621"/>
            <a:chExt cx="5254124" cy="1359696"/>
          </a:xfrm>
        </p:grpSpPr>
        <p:sp>
          <p:nvSpPr>
            <p:cNvPr id="15" name="TextBox 17">
              <a:extLst>
                <a:ext uri="{FF2B5EF4-FFF2-40B4-BE49-F238E27FC236}">
                  <a16:creationId xmlns:a16="http://schemas.microsoft.com/office/drawing/2014/main" id="{53EA14DE-83A9-40DA-B429-7278966D8C71}"/>
                </a:ext>
              </a:extLst>
            </p:cNvPr>
            <p:cNvSpPr txBox="1"/>
            <p:nvPr/>
          </p:nvSpPr>
          <p:spPr>
            <a:xfrm>
              <a:off x="3946952" y="3786621"/>
              <a:ext cx="741889" cy="553998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0" rIns="0" bIns="0" anchor="ctr" anchorCtr="1" compatLnSpc="1">
              <a:sp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3600" b="1" i="0" u="none" strike="noStrike" kern="0" cap="none" spc="0" baseline="0">
                  <a:solidFill>
                    <a:srgbClr val="7A8C8E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04</a:t>
              </a:r>
            </a:p>
          </p:txBody>
        </p:sp>
        <p:sp>
          <p:nvSpPr>
            <p:cNvPr id="16" name="TextBox 18">
              <a:extLst>
                <a:ext uri="{FF2B5EF4-FFF2-40B4-BE49-F238E27FC236}">
                  <a16:creationId xmlns:a16="http://schemas.microsoft.com/office/drawing/2014/main" id="{292078E9-47F4-4FFC-81E9-FB4A5FC824F9}"/>
                </a:ext>
              </a:extLst>
            </p:cNvPr>
            <p:cNvSpPr txBox="1"/>
            <p:nvPr/>
          </p:nvSpPr>
          <p:spPr>
            <a:xfrm>
              <a:off x="4226164" y="4246071"/>
              <a:ext cx="4512216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زیرنویس ارائه خود را وارد کنید</a:t>
              </a:r>
            </a:p>
            <a:p>
              <a:pPr marL="171450" lvl="0" indent="-171450" algn="r" rtl="1">
                <a:lnSpc>
                  <a:spcPct val="150000"/>
                </a:lnSpc>
                <a:buClr>
                  <a:srgbClr val="000000"/>
                </a:buClr>
                <a:buSzPct val="100000"/>
                <a:buFont typeface="Wingdings" pitchFamily="2"/>
                <a:buChar char="Ø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</a:t>
              </a:r>
              <a:endParaRPr lang="en-US" sz="1200" b="0" i="0" u="none" strike="noStrike" kern="0" cap="none" spc="0" baseline="0" dirty="0">
                <a:solidFill>
                  <a:srgbClr val="262626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TextBox 20">
              <a:extLst>
                <a:ext uri="{FF2B5EF4-FFF2-40B4-BE49-F238E27FC236}">
                  <a16:creationId xmlns:a16="http://schemas.microsoft.com/office/drawing/2014/main" id="{1796FD6F-7550-423F-AC3A-B9891DD27C7B}"/>
                </a:ext>
              </a:extLst>
            </p:cNvPr>
            <p:cNvSpPr txBox="1"/>
            <p:nvPr/>
          </p:nvSpPr>
          <p:spPr>
            <a:xfrm>
              <a:off x="4688851" y="3832788"/>
              <a:ext cx="4512225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400" b="1" kern="0" dirty="0">
                  <a:solidFill>
                    <a:srgbClr val="7A8C8E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2400" b="1" i="0" u="none" strike="noStrike" kern="0" cap="none" spc="0" baseline="0" dirty="0">
                <a:solidFill>
                  <a:srgbClr val="7A8C8E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upo 19">
            <a:extLst>
              <a:ext uri="{FF2B5EF4-FFF2-40B4-BE49-F238E27FC236}">
                <a16:creationId xmlns:a16="http://schemas.microsoft.com/office/drawing/2014/main" id="{93FA8B6D-3B77-43C8-8298-D563BE968900}"/>
              </a:ext>
            </a:extLst>
          </p:cNvPr>
          <p:cNvGrpSpPr/>
          <p:nvPr/>
        </p:nvGrpSpPr>
        <p:grpSpPr>
          <a:xfrm>
            <a:off x="635681" y="1137211"/>
            <a:ext cx="3006694" cy="3639605"/>
            <a:chOff x="635681" y="1137211"/>
            <a:chExt cx="3006694" cy="3639605"/>
          </a:xfrm>
        </p:grpSpPr>
        <p:sp>
          <p:nvSpPr>
            <p:cNvPr id="19" name="Forma libre: forma 21">
              <a:extLst>
                <a:ext uri="{FF2B5EF4-FFF2-40B4-BE49-F238E27FC236}">
                  <a16:creationId xmlns:a16="http://schemas.microsoft.com/office/drawing/2014/main" id="{5C5EC25E-7B83-450F-9562-EDF48BD89FB4}"/>
                </a:ext>
              </a:extLst>
            </p:cNvPr>
            <p:cNvSpPr/>
            <p:nvPr/>
          </p:nvSpPr>
          <p:spPr>
            <a:xfrm>
              <a:off x="635681" y="2214183"/>
              <a:ext cx="708230" cy="256263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3604"/>
                <a:gd name="f7" fmla="val 881447"/>
                <a:gd name="f8" fmla="val 120818"/>
                <a:gd name="f9" fmla="val 173300"/>
                <a:gd name="f10" fmla="val 20193"/>
                <a:gd name="f11" fmla="val 213972"/>
                <a:gd name="f12" fmla="val 47339"/>
                <a:gd name="f13" fmla="val 242166"/>
                <a:gd name="f14" fmla="val 91726"/>
                <a:gd name="f15" fmla="val 187016"/>
                <a:gd name="f16" fmla="val 118681"/>
                <a:gd name="f17" fmla="val 173110"/>
                <a:gd name="f18" fmla="val 137351"/>
                <a:gd name="f19" fmla="val 178063"/>
                <a:gd name="f20" fmla="val 177260"/>
                <a:gd name="f21" fmla="val 182159"/>
                <a:gd name="f22" fmla="val 210312"/>
                <a:gd name="f23" fmla="val 202828"/>
                <a:gd name="f24" fmla="val 230219"/>
                <a:gd name="f25" fmla="val 242738"/>
                <a:gd name="f26" fmla="val 238696"/>
                <a:gd name="f27" fmla="val 243023"/>
                <a:gd name="f28" fmla="val 242792"/>
                <a:gd name="f29" fmla="val 243690"/>
                <a:gd name="f30" fmla="val 247364"/>
                <a:gd name="f31" fmla="val 243595"/>
                <a:gd name="f32" fmla="val 251841"/>
                <a:gd name="f33" fmla="val 242262"/>
                <a:gd name="f34" fmla="val 309277"/>
                <a:gd name="f35" fmla="val 241499"/>
                <a:gd name="f36" fmla="val 366808"/>
                <a:gd name="f37" fmla="val 239213"/>
                <a:gd name="f38" fmla="val 424244"/>
                <a:gd name="f39" fmla="val 237594"/>
                <a:gd name="f40" fmla="val 464344"/>
                <a:gd name="f41" fmla="val 233784"/>
                <a:gd name="f42" fmla="val 504349"/>
                <a:gd name="f43" fmla="val 231022"/>
                <a:gd name="f44" fmla="val 544449"/>
                <a:gd name="f45" fmla="val 230355"/>
                <a:gd name="f46" fmla="val 553974"/>
                <a:gd name="f47" fmla="val 232451"/>
                <a:gd name="f48" fmla="val 565404"/>
                <a:gd name="f49" fmla="val 215115"/>
                <a:gd name="f50" fmla="val 560356"/>
                <a:gd name="f51" fmla="val 569119"/>
                <a:gd name="f52" fmla="val 575215"/>
                <a:gd name="f53" fmla="val 581406"/>
                <a:gd name="f54" fmla="val 660368"/>
                <a:gd name="f55" fmla="val 215211"/>
                <a:gd name="f56" fmla="val 739330"/>
                <a:gd name="f57" fmla="val 215020"/>
                <a:gd name="f58" fmla="val 818197"/>
                <a:gd name="f59" fmla="val 214925"/>
                <a:gd name="f60" fmla="val 856202"/>
                <a:gd name="f61" fmla="val 190064"/>
                <a:gd name="f62" fmla="val 881824"/>
                <a:gd name="f63" fmla="val 154536"/>
                <a:gd name="f64" fmla="val 881444"/>
                <a:gd name="f65" fmla="val 120722"/>
                <a:gd name="f66" fmla="val 881063"/>
                <a:gd name="f67" fmla="val 96434"/>
                <a:gd name="f68" fmla="val 854393"/>
                <a:gd name="f69" fmla="val 96338"/>
                <a:gd name="f70" fmla="val 817150"/>
                <a:gd name="f71" fmla="val 96243"/>
                <a:gd name="f72" fmla="val 740855"/>
                <a:gd name="f73" fmla="val 664464"/>
                <a:gd name="f74" fmla="val 588169"/>
                <a:gd name="f75" fmla="val 579882"/>
                <a:gd name="f76" fmla="val 571595"/>
                <a:gd name="f77" fmla="val 560546"/>
                <a:gd name="f78" fmla="val 82146"/>
                <a:gd name="f79" fmla="val 69383"/>
                <a:gd name="f80" fmla="val 560641"/>
                <a:gd name="f81" fmla="val 56524"/>
                <a:gd name="f82" fmla="val 15376"/>
                <a:gd name="f83" fmla="val 559975"/>
                <a:gd name="f84" fmla="val -8341"/>
                <a:gd name="f85" fmla="val 529780"/>
                <a:gd name="f86" fmla="val 2708"/>
                <a:gd name="f87" fmla="val 490347"/>
                <a:gd name="f88" fmla="val 23091"/>
                <a:gd name="f89" fmla="val 417481"/>
                <a:gd name="f90" fmla="val 45761"/>
                <a:gd name="f91" fmla="val 345186"/>
                <a:gd name="f92" fmla="val 64239"/>
                <a:gd name="f93" fmla="val 271844"/>
                <a:gd name="f94" fmla="val 73478"/>
                <a:gd name="f95" fmla="val 235172"/>
                <a:gd name="f96" fmla="val 75764"/>
                <a:gd name="f97" fmla="val 196691"/>
                <a:gd name="f98" fmla="val 80717"/>
                <a:gd name="f99" fmla="val 158972"/>
                <a:gd name="f100" fmla="val 84623"/>
                <a:gd name="f101" fmla="val 129445"/>
                <a:gd name="f102" fmla="val 85480"/>
                <a:gd name="f103" fmla="val 99346"/>
                <a:gd name="f104" fmla="val 92338"/>
                <a:gd name="f105" fmla="val 70485"/>
                <a:gd name="f106" fmla="val 98148"/>
                <a:gd name="f107" fmla="val 46863"/>
                <a:gd name="f108" fmla="val 110531"/>
                <a:gd name="f109" fmla="val 24765"/>
                <a:gd name="f110" fmla="+- 0 0 -90"/>
                <a:gd name="f111" fmla="*/ f3 1 243604"/>
                <a:gd name="f112" fmla="*/ f4 1 881447"/>
                <a:gd name="f113" fmla="val f5"/>
                <a:gd name="f114" fmla="val f6"/>
                <a:gd name="f115" fmla="val f7"/>
                <a:gd name="f116" fmla="*/ f110 f0 1"/>
                <a:gd name="f117" fmla="+- f115 0 f113"/>
                <a:gd name="f118" fmla="+- f114 0 f113"/>
                <a:gd name="f119" fmla="*/ f116 1 f2"/>
                <a:gd name="f120" fmla="*/ f118 1 243604"/>
                <a:gd name="f121" fmla="*/ f117 1 881447"/>
                <a:gd name="f122" fmla="*/ 120818 f118 1"/>
                <a:gd name="f123" fmla="*/ 0 f117 1"/>
                <a:gd name="f124" fmla="*/ 242166 f118 1"/>
                <a:gd name="f125" fmla="*/ 91726 f117 1"/>
                <a:gd name="f126" fmla="*/ 178063 f118 1"/>
                <a:gd name="f127" fmla="*/ 177260 f117 1"/>
                <a:gd name="f128" fmla="*/ 242738 f118 1"/>
                <a:gd name="f129" fmla="*/ 238696 f117 1"/>
                <a:gd name="f130" fmla="*/ 243595 f118 1"/>
                <a:gd name="f131" fmla="*/ 251841 f117 1"/>
                <a:gd name="f132" fmla="*/ 239213 f118 1"/>
                <a:gd name="f133" fmla="*/ 424244 f117 1"/>
                <a:gd name="f134" fmla="*/ 231022 f118 1"/>
                <a:gd name="f135" fmla="*/ 544449 f117 1"/>
                <a:gd name="f136" fmla="*/ 215115 f118 1"/>
                <a:gd name="f137" fmla="*/ 560356 f117 1"/>
                <a:gd name="f138" fmla="*/ 581406 f117 1"/>
                <a:gd name="f139" fmla="*/ 215020 f118 1"/>
                <a:gd name="f140" fmla="*/ 818197 f117 1"/>
                <a:gd name="f141" fmla="*/ 154536 f118 1"/>
                <a:gd name="f142" fmla="*/ 881444 f117 1"/>
                <a:gd name="f143" fmla="*/ 96338 f118 1"/>
                <a:gd name="f144" fmla="*/ 817150 f117 1"/>
                <a:gd name="f145" fmla="*/ 588169 f117 1"/>
                <a:gd name="f146" fmla="*/ 560546 f117 1"/>
                <a:gd name="f147" fmla="*/ 56524 f118 1"/>
                <a:gd name="f148" fmla="*/ 2708 f118 1"/>
                <a:gd name="f149" fmla="*/ 490347 f117 1"/>
                <a:gd name="f150" fmla="*/ 64239 f118 1"/>
                <a:gd name="f151" fmla="*/ 271844 f117 1"/>
                <a:gd name="f152" fmla="*/ 80717 f118 1"/>
                <a:gd name="f153" fmla="*/ 158972 f117 1"/>
                <a:gd name="f154" fmla="*/ 92338 f118 1"/>
                <a:gd name="f155" fmla="*/ 70485 f117 1"/>
                <a:gd name="f156" fmla="+- f119 0 f1"/>
                <a:gd name="f157" fmla="*/ f122 1 243604"/>
                <a:gd name="f158" fmla="*/ f123 1 881447"/>
                <a:gd name="f159" fmla="*/ f124 1 243604"/>
                <a:gd name="f160" fmla="*/ f125 1 881447"/>
                <a:gd name="f161" fmla="*/ f126 1 243604"/>
                <a:gd name="f162" fmla="*/ f127 1 881447"/>
                <a:gd name="f163" fmla="*/ f128 1 243604"/>
                <a:gd name="f164" fmla="*/ f129 1 881447"/>
                <a:gd name="f165" fmla="*/ f130 1 243604"/>
                <a:gd name="f166" fmla="*/ f131 1 881447"/>
                <a:gd name="f167" fmla="*/ f132 1 243604"/>
                <a:gd name="f168" fmla="*/ f133 1 881447"/>
                <a:gd name="f169" fmla="*/ f134 1 243604"/>
                <a:gd name="f170" fmla="*/ f135 1 881447"/>
                <a:gd name="f171" fmla="*/ f136 1 243604"/>
                <a:gd name="f172" fmla="*/ f137 1 881447"/>
                <a:gd name="f173" fmla="*/ f138 1 881447"/>
                <a:gd name="f174" fmla="*/ f139 1 243604"/>
                <a:gd name="f175" fmla="*/ f140 1 881447"/>
                <a:gd name="f176" fmla="*/ f141 1 243604"/>
                <a:gd name="f177" fmla="*/ f142 1 881447"/>
                <a:gd name="f178" fmla="*/ f143 1 243604"/>
                <a:gd name="f179" fmla="*/ f144 1 881447"/>
                <a:gd name="f180" fmla="*/ f145 1 881447"/>
                <a:gd name="f181" fmla="*/ f146 1 881447"/>
                <a:gd name="f182" fmla="*/ f147 1 243604"/>
                <a:gd name="f183" fmla="*/ f148 1 243604"/>
                <a:gd name="f184" fmla="*/ f149 1 881447"/>
                <a:gd name="f185" fmla="*/ f150 1 243604"/>
                <a:gd name="f186" fmla="*/ f151 1 881447"/>
                <a:gd name="f187" fmla="*/ f152 1 243604"/>
                <a:gd name="f188" fmla="*/ f153 1 881447"/>
                <a:gd name="f189" fmla="*/ f154 1 243604"/>
                <a:gd name="f190" fmla="*/ f155 1 881447"/>
                <a:gd name="f191" fmla="*/ f113 1 f120"/>
                <a:gd name="f192" fmla="*/ f114 1 f120"/>
                <a:gd name="f193" fmla="*/ f113 1 f121"/>
                <a:gd name="f194" fmla="*/ f115 1 f121"/>
                <a:gd name="f195" fmla="*/ f157 1 f120"/>
                <a:gd name="f196" fmla="*/ f158 1 f121"/>
                <a:gd name="f197" fmla="*/ f159 1 f120"/>
                <a:gd name="f198" fmla="*/ f160 1 f121"/>
                <a:gd name="f199" fmla="*/ f161 1 f120"/>
                <a:gd name="f200" fmla="*/ f162 1 f121"/>
                <a:gd name="f201" fmla="*/ f163 1 f120"/>
                <a:gd name="f202" fmla="*/ f164 1 f121"/>
                <a:gd name="f203" fmla="*/ f165 1 f120"/>
                <a:gd name="f204" fmla="*/ f166 1 f121"/>
                <a:gd name="f205" fmla="*/ f167 1 f120"/>
                <a:gd name="f206" fmla="*/ f168 1 f121"/>
                <a:gd name="f207" fmla="*/ f169 1 f120"/>
                <a:gd name="f208" fmla="*/ f170 1 f121"/>
                <a:gd name="f209" fmla="*/ f171 1 f120"/>
                <a:gd name="f210" fmla="*/ f172 1 f121"/>
                <a:gd name="f211" fmla="*/ f173 1 f121"/>
                <a:gd name="f212" fmla="*/ f174 1 f120"/>
                <a:gd name="f213" fmla="*/ f175 1 f121"/>
                <a:gd name="f214" fmla="*/ f176 1 f120"/>
                <a:gd name="f215" fmla="*/ f177 1 f121"/>
                <a:gd name="f216" fmla="*/ f178 1 f120"/>
                <a:gd name="f217" fmla="*/ f179 1 f121"/>
                <a:gd name="f218" fmla="*/ f180 1 f121"/>
                <a:gd name="f219" fmla="*/ f181 1 f121"/>
                <a:gd name="f220" fmla="*/ f182 1 f120"/>
                <a:gd name="f221" fmla="*/ f183 1 f120"/>
                <a:gd name="f222" fmla="*/ f184 1 f121"/>
                <a:gd name="f223" fmla="*/ f185 1 f120"/>
                <a:gd name="f224" fmla="*/ f186 1 f121"/>
                <a:gd name="f225" fmla="*/ f187 1 f120"/>
                <a:gd name="f226" fmla="*/ f188 1 f121"/>
                <a:gd name="f227" fmla="*/ f189 1 f120"/>
                <a:gd name="f228" fmla="*/ f190 1 f121"/>
                <a:gd name="f229" fmla="*/ f191 f111 1"/>
                <a:gd name="f230" fmla="*/ f192 f111 1"/>
                <a:gd name="f231" fmla="*/ f194 f112 1"/>
                <a:gd name="f232" fmla="*/ f193 f112 1"/>
                <a:gd name="f233" fmla="*/ f195 f111 1"/>
                <a:gd name="f234" fmla="*/ f196 f112 1"/>
                <a:gd name="f235" fmla="*/ f197 f111 1"/>
                <a:gd name="f236" fmla="*/ f198 f112 1"/>
                <a:gd name="f237" fmla="*/ f199 f111 1"/>
                <a:gd name="f238" fmla="*/ f200 f112 1"/>
                <a:gd name="f239" fmla="*/ f201 f111 1"/>
                <a:gd name="f240" fmla="*/ f202 f112 1"/>
                <a:gd name="f241" fmla="*/ f203 f111 1"/>
                <a:gd name="f242" fmla="*/ f204 f112 1"/>
                <a:gd name="f243" fmla="*/ f205 f111 1"/>
                <a:gd name="f244" fmla="*/ f206 f112 1"/>
                <a:gd name="f245" fmla="*/ f207 f111 1"/>
                <a:gd name="f246" fmla="*/ f208 f112 1"/>
                <a:gd name="f247" fmla="*/ f209 f111 1"/>
                <a:gd name="f248" fmla="*/ f210 f112 1"/>
                <a:gd name="f249" fmla="*/ f211 f112 1"/>
                <a:gd name="f250" fmla="*/ f212 f111 1"/>
                <a:gd name="f251" fmla="*/ f213 f112 1"/>
                <a:gd name="f252" fmla="*/ f214 f111 1"/>
                <a:gd name="f253" fmla="*/ f215 f112 1"/>
                <a:gd name="f254" fmla="*/ f216 f111 1"/>
                <a:gd name="f255" fmla="*/ f217 f112 1"/>
                <a:gd name="f256" fmla="*/ f218 f112 1"/>
                <a:gd name="f257" fmla="*/ f219 f112 1"/>
                <a:gd name="f258" fmla="*/ f220 f111 1"/>
                <a:gd name="f259" fmla="*/ f221 f111 1"/>
                <a:gd name="f260" fmla="*/ f222 f112 1"/>
                <a:gd name="f261" fmla="*/ f223 f111 1"/>
                <a:gd name="f262" fmla="*/ f224 f112 1"/>
                <a:gd name="f263" fmla="*/ f225 f111 1"/>
                <a:gd name="f264" fmla="*/ f226 f112 1"/>
                <a:gd name="f265" fmla="*/ f227 f111 1"/>
                <a:gd name="f266" fmla="*/ f228 f1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6">
                  <a:pos x="f233" y="f234"/>
                </a:cxn>
                <a:cxn ang="f156">
                  <a:pos x="f235" y="f236"/>
                </a:cxn>
                <a:cxn ang="f156">
                  <a:pos x="f237" y="f238"/>
                </a:cxn>
                <a:cxn ang="f156">
                  <a:pos x="f239" y="f240"/>
                </a:cxn>
                <a:cxn ang="f156">
                  <a:pos x="f241" y="f242"/>
                </a:cxn>
                <a:cxn ang="f156">
                  <a:pos x="f243" y="f244"/>
                </a:cxn>
                <a:cxn ang="f156">
                  <a:pos x="f245" y="f246"/>
                </a:cxn>
                <a:cxn ang="f156">
                  <a:pos x="f247" y="f248"/>
                </a:cxn>
                <a:cxn ang="f156">
                  <a:pos x="f247" y="f249"/>
                </a:cxn>
                <a:cxn ang="f156">
                  <a:pos x="f250" y="f251"/>
                </a:cxn>
                <a:cxn ang="f156">
                  <a:pos x="f252" y="f253"/>
                </a:cxn>
                <a:cxn ang="f156">
                  <a:pos x="f254" y="f255"/>
                </a:cxn>
                <a:cxn ang="f156">
                  <a:pos x="f254" y="f256"/>
                </a:cxn>
                <a:cxn ang="f156">
                  <a:pos x="f254" y="f257"/>
                </a:cxn>
                <a:cxn ang="f156">
                  <a:pos x="f258" y="f257"/>
                </a:cxn>
                <a:cxn ang="f156">
                  <a:pos x="f259" y="f260"/>
                </a:cxn>
                <a:cxn ang="f156">
                  <a:pos x="f261" y="f262"/>
                </a:cxn>
                <a:cxn ang="f156">
                  <a:pos x="f263" y="f264"/>
                </a:cxn>
                <a:cxn ang="f156">
                  <a:pos x="f265" y="f266"/>
                </a:cxn>
                <a:cxn ang="f156">
                  <a:pos x="f233" y="f234"/>
                </a:cxn>
              </a:cxnLst>
              <a:rect l="f229" t="f232" r="f230" b="f231"/>
              <a:pathLst>
                <a:path w="243604" h="881447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49" y="f51"/>
                    <a:pt x="f49" y="f52"/>
                    <a:pt x="f49" y="f53"/>
                  </a:cubicBezTo>
                  <a:cubicBezTo>
                    <a:pt x="f49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69" y="f73"/>
                    <a:pt x="f69" y="f74"/>
                  </a:cubicBezTo>
                  <a:cubicBezTo>
                    <a:pt x="f69" y="f75"/>
                    <a:pt x="f69" y="f76"/>
                    <a:pt x="f69" y="f77"/>
                  </a:cubicBezTo>
                  <a:cubicBezTo>
                    <a:pt x="f78" y="f77"/>
                    <a:pt x="f79" y="f80"/>
                    <a:pt x="f81" y="f77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" name="Forma libre: forma 22">
              <a:extLst>
                <a:ext uri="{FF2B5EF4-FFF2-40B4-BE49-F238E27FC236}">
                  <a16:creationId xmlns:a16="http://schemas.microsoft.com/office/drawing/2014/main" id="{F013412E-253D-419C-B001-6BDDB83D73E7}"/>
                </a:ext>
              </a:extLst>
            </p:cNvPr>
            <p:cNvSpPr/>
            <p:nvPr/>
          </p:nvSpPr>
          <p:spPr>
            <a:xfrm>
              <a:off x="2323353" y="3430956"/>
              <a:ext cx="1319022" cy="12557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3694"/>
                <a:gd name="f7" fmla="val 431922"/>
                <a:gd name="f8" fmla="val 225077"/>
                <a:gd name="f9" fmla="val 92777"/>
                <a:gd name="f10" fmla="val 213743"/>
                <a:gd name="f11" fmla="val 119447"/>
                <a:gd name="f12" fmla="val 204218"/>
                <a:gd name="f13" fmla="val 141831"/>
                <a:gd name="f14" fmla="val 194883"/>
                <a:gd name="f15" fmla="val 164215"/>
                <a:gd name="f16" fmla="val 161069"/>
                <a:gd name="f17" fmla="val 244606"/>
                <a:gd name="f18" fmla="val 127256"/>
                <a:gd name="f19" fmla="val 324902"/>
                <a:gd name="f20" fmla="val 93537"/>
                <a:gd name="f21" fmla="val 405388"/>
                <a:gd name="f22" fmla="val 87727"/>
                <a:gd name="f23" fmla="val 419390"/>
                <a:gd name="f24" fmla="val 79250"/>
                <a:gd name="f25" fmla="val 429677"/>
                <a:gd name="f26" fmla="val 63343"/>
                <a:gd name="f27" fmla="val 431486"/>
                <a:gd name="f28" fmla="val 49436"/>
                <a:gd name="f29" fmla="val 433106"/>
                <a:gd name="f30" fmla="val 38959"/>
                <a:gd name="f31" fmla="val 427295"/>
                <a:gd name="f32" fmla="val 31339"/>
                <a:gd name="f33" fmla="val 416056"/>
                <a:gd name="f34" fmla="val 23052"/>
                <a:gd name="f35" fmla="val 403864"/>
                <a:gd name="f36" fmla="val 25338"/>
                <a:gd name="f37" fmla="val 391577"/>
                <a:gd name="f38" fmla="val 30672"/>
                <a:gd name="f39" fmla="val 378813"/>
                <a:gd name="f40" fmla="val 66200"/>
                <a:gd name="f41" fmla="val 294707"/>
                <a:gd name="f42" fmla="val 101633"/>
                <a:gd name="f43" fmla="val 210411"/>
                <a:gd name="f44" fmla="val 136971"/>
                <a:gd name="f45" fmla="val 126210"/>
                <a:gd name="f46" fmla="val 140686"/>
                <a:gd name="f47" fmla="val 117257"/>
                <a:gd name="f48" fmla="val 144020"/>
                <a:gd name="f49" fmla="val 108113"/>
                <a:gd name="f50" fmla="val 148592"/>
                <a:gd name="f51" fmla="val 96397"/>
                <a:gd name="f52" fmla="val 121636"/>
                <a:gd name="f53" fmla="val 97252"/>
                <a:gd name="f54" fmla="val 72868"/>
                <a:gd name="f55" fmla="val 62390"/>
                <a:gd name="f56" fmla="val 51913"/>
                <a:gd name="f57" fmla="val 96968"/>
                <a:gd name="f58" fmla="val 41531"/>
                <a:gd name="f59" fmla="val 95921"/>
                <a:gd name="f60" fmla="val 18099"/>
                <a:gd name="f61" fmla="val 93539"/>
                <a:gd name="f62" fmla="val -189"/>
                <a:gd name="f63" fmla="val 72108"/>
                <a:gd name="f64" fmla="val 1"/>
                <a:gd name="f65" fmla="val 48486"/>
                <a:gd name="f66" fmla="val 192"/>
                <a:gd name="f67" fmla="val 24483"/>
                <a:gd name="f68" fmla="val 18194"/>
                <a:gd name="f69" fmla="val 2861"/>
                <a:gd name="f70" fmla="val 42007"/>
                <a:gd name="f71" fmla="val 1909"/>
                <a:gd name="f72" fmla="val 84202"/>
                <a:gd name="f73" fmla="val 290"/>
                <a:gd name="f74" fmla="val 126493"/>
                <a:gd name="f75" fmla="val 194"/>
                <a:gd name="f76" fmla="val 168784"/>
                <a:gd name="f77" fmla="val 99"/>
                <a:gd name="f78" fmla="val 247080"/>
                <a:gd name="f79" fmla="val -91"/>
                <a:gd name="f80" fmla="val 325471"/>
                <a:gd name="f81" fmla="val 4"/>
                <a:gd name="f82" fmla="val 403766"/>
                <a:gd name="f83" fmla="val 427388"/>
                <a:gd name="f84" fmla="val 385"/>
                <a:gd name="f85" fmla="val 445772"/>
                <a:gd name="f86" fmla="val 14291"/>
                <a:gd name="f87" fmla="val 451868"/>
                <a:gd name="f88" fmla="val 35723"/>
                <a:gd name="f89" fmla="val 457392"/>
                <a:gd name="f90" fmla="val 55249"/>
                <a:gd name="f91" fmla="val 450248"/>
                <a:gd name="f92" fmla="val 77156"/>
                <a:gd name="f93" fmla="val 432341"/>
                <a:gd name="f94" fmla="val 87729"/>
                <a:gd name="f95" fmla="val 423864"/>
                <a:gd name="f96" fmla="val 412910"/>
                <a:gd name="f97" fmla="val 95730"/>
                <a:gd name="f98" fmla="val 403004"/>
                <a:gd name="f99" fmla="val 96111"/>
                <a:gd name="f100" fmla="val 370715"/>
                <a:gd name="f101" fmla="val 97159"/>
                <a:gd name="f102" fmla="val 338330"/>
                <a:gd name="f103" fmla="val 96492"/>
                <a:gd name="f104" fmla="val 303373"/>
                <a:gd name="f105" fmla="val 305468"/>
                <a:gd name="f106" fmla="val 103064"/>
                <a:gd name="f107" fmla="val 306707"/>
                <a:gd name="f108" fmla="val 107827"/>
                <a:gd name="f109" fmla="val 308612"/>
                <a:gd name="f110" fmla="val 112304"/>
                <a:gd name="f111" fmla="val 346045"/>
                <a:gd name="f112" fmla="val 201362"/>
                <a:gd name="f113" fmla="val 383573"/>
                <a:gd name="f114" fmla="val 290326"/>
                <a:gd name="f115" fmla="val 421007"/>
                <a:gd name="f116" fmla="val 379385"/>
                <a:gd name="f117" fmla="val 430532"/>
                <a:gd name="f118" fmla="val 401959"/>
                <a:gd name="f119" fmla="val 423959"/>
                <a:gd name="f120" fmla="val 420818"/>
                <a:gd name="f121" fmla="val 404052"/>
                <a:gd name="f122" fmla="val 429105"/>
                <a:gd name="f123" fmla="val 385288"/>
                <a:gd name="f124" fmla="val 436916"/>
                <a:gd name="f125" fmla="val 367571"/>
                <a:gd name="f126" fmla="val 428248"/>
                <a:gd name="f127" fmla="val 358142"/>
                <a:gd name="f128" fmla="val 406055"/>
                <a:gd name="f129" fmla="val 316041"/>
                <a:gd name="f130" fmla="val 306518"/>
                <a:gd name="f131" fmla="val 274131"/>
                <a:gd name="f132" fmla="val 206887"/>
                <a:gd name="f133" fmla="val 232031"/>
                <a:gd name="f134" fmla="val 107351"/>
                <a:gd name="f135" fmla="val 230792"/>
                <a:gd name="f136" fmla="val 104017"/>
                <a:gd name="f137" fmla="val 229078"/>
                <a:gd name="f138" fmla="val 100969"/>
                <a:gd name="f139" fmla="+- 0 0 -90"/>
                <a:gd name="f140" fmla="*/ f3 1 453694"/>
                <a:gd name="f141" fmla="*/ f4 1 431922"/>
                <a:gd name="f142" fmla="val f5"/>
                <a:gd name="f143" fmla="val f6"/>
                <a:gd name="f144" fmla="val f7"/>
                <a:gd name="f145" fmla="*/ f139 f0 1"/>
                <a:gd name="f146" fmla="+- f144 0 f142"/>
                <a:gd name="f147" fmla="+- f143 0 f142"/>
                <a:gd name="f148" fmla="*/ f145 1 f2"/>
                <a:gd name="f149" fmla="*/ f147 1 453694"/>
                <a:gd name="f150" fmla="*/ f146 1 431922"/>
                <a:gd name="f151" fmla="*/ 225077 f147 1"/>
                <a:gd name="f152" fmla="*/ 92777 f146 1"/>
                <a:gd name="f153" fmla="*/ 194883 f147 1"/>
                <a:gd name="f154" fmla="*/ 164215 f146 1"/>
                <a:gd name="f155" fmla="*/ 93537 f147 1"/>
                <a:gd name="f156" fmla="*/ 405388 f146 1"/>
                <a:gd name="f157" fmla="*/ 63343 f147 1"/>
                <a:gd name="f158" fmla="*/ 431486 f146 1"/>
                <a:gd name="f159" fmla="*/ 31339 f147 1"/>
                <a:gd name="f160" fmla="*/ 416056 f146 1"/>
                <a:gd name="f161" fmla="*/ 30672 f147 1"/>
                <a:gd name="f162" fmla="*/ 378813 f146 1"/>
                <a:gd name="f163" fmla="*/ 136971 f147 1"/>
                <a:gd name="f164" fmla="*/ 126210 f146 1"/>
                <a:gd name="f165" fmla="*/ 148592 f147 1"/>
                <a:gd name="f166" fmla="*/ 96397 f146 1"/>
                <a:gd name="f167" fmla="*/ 72868 f147 1"/>
                <a:gd name="f168" fmla="*/ 41531 f147 1"/>
                <a:gd name="f169" fmla="*/ 95921 f146 1"/>
                <a:gd name="f170" fmla="*/ 1 f147 1"/>
                <a:gd name="f171" fmla="*/ 48486 f146 1"/>
                <a:gd name="f172" fmla="*/ 42007 f147 1"/>
                <a:gd name="f173" fmla="*/ 1909 f146 1"/>
                <a:gd name="f174" fmla="*/ 168784 f147 1"/>
                <a:gd name="f175" fmla="*/ 99 f146 1"/>
                <a:gd name="f176" fmla="*/ 403766 f147 1"/>
                <a:gd name="f177" fmla="*/ 290 f146 1"/>
                <a:gd name="f178" fmla="*/ 451868 f147 1"/>
                <a:gd name="f179" fmla="*/ 35723 f146 1"/>
                <a:gd name="f180" fmla="*/ 432341 f147 1"/>
                <a:gd name="f181" fmla="*/ 87729 f146 1"/>
                <a:gd name="f182" fmla="*/ 403004 f147 1"/>
                <a:gd name="f183" fmla="*/ 96111 f146 1"/>
                <a:gd name="f184" fmla="*/ 303373 f147 1"/>
                <a:gd name="f185" fmla="*/ 96492 f146 1"/>
                <a:gd name="f186" fmla="*/ 308612 f147 1"/>
                <a:gd name="f187" fmla="*/ 112304 f146 1"/>
                <a:gd name="f188" fmla="*/ 421007 f147 1"/>
                <a:gd name="f189" fmla="*/ 379385 f146 1"/>
                <a:gd name="f190" fmla="*/ 404052 f147 1"/>
                <a:gd name="f191" fmla="*/ 429105 f146 1"/>
                <a:gd name="f192" fmla="*/ 358142 f147 1"/>
                <a:gd name="f193" fmla="*/ 406055 f146 1"/>
                <a:gd name="f194" fmla="*/ 232031 f147 1"/>
                <a:gd name="f195" fmla="*/ 107351 f146 1"/>
                <a:gd name="f196" fmla="+- f148 0 f1"/>
                <a:gd name="f197" fmla="*/ f151 1 453694"/>
                <a:gd name="f198" fmla="*/ f152 1 431922"/>
                <a:gd name="f199" fmla="*/ f153 1 453694"/>
                <a:gd name="f200" fmla="*/ f154 1 431922"/>
                <a:gd name="f201" fmla="*/ f155 1 453694"/>
                <a:gd name="f202" fmla="*/ f156 1 431922"/>
                <a:gd name="f203" fmla="*/ f157 1 453694"/>
                <a:gd name="f204" fmla="*/ f158 1 431922"/>
                <a:gd name="f205" fmla="*/ f159 1 453694"/>
                <a:gd name="f206" fmla="*/ f160 1 431922"/>
                <a:gd name="f207" fmla="*/ f161 1 453694"/>
                <a:gd name="f208" fmla="*/ f162 1 431922"/>
                <a:gd name="f209" fmla="*/ f163 1 453694"/>
                <a:gd name="f210" fmla="*/ f164 1 431922"/>
                <a:gd name="f211" fmla="*/ f165 1 453694"/>
                <a:gd name="f212" fmla="*/ f166 1 431922"/>
                <a:gd name="f213" fmla="*/ f167 1 453694"/>
                <a:gd name="f214" fmla="*/ f168 1 453694"/>
                <a:gd name="f215" fmla="*/ f169 1 431922"/>
                <a:gd name="f216" fmla="*/ f170 1 453694"/>
                <a:gd name="f217" fmla="*/ f171 1 431922"/>
                <a:gd name="f218" fmla="*/ f172 1 453694"/>
                <a:gd name="f219" fmla="*/ f173 1 431922"/>
                <a:gd name="f220" fmla="*/ f174 1 453694"/>
                <a:gd name="f221" fmla="*/ f175 1 431922"/>
                <a:gd name="f222" fmla="*/ f176 1 453694"/>
                <a:gd name="f223" fmla="*/ f177 1 431922"/>
                <a:gd name="f224" fmla="*/ f178 1 453694"/>
                <a:gd name="f225" fmla="*/ f179 1 431922"/>
                <a:gd name="f226" fmla="*/ f180 1 453694"/>
                <a:gd name="f227" fmla="*/ f181 1 431922"/>
                <a:gd name="f228" fmla="*/ f182 1 453694"/>
                <a:gd name="f229" fmla="*/ f183 1 431922"/>
                <a:gd name="f230" fmla="*/ f184 1 453694"/>
                <a:gd name="f231" fmla="*/ f185 1 431922"/>
                <a:gd name="f232" fmla="*/ f186 1 453694"/>
                <a:gd name="f233" fmla="*/ f187 1 431922"/>
                <a:gd name="f234" fmla="*/ f188 1 453694"/>
                <a:gd name="f235" fmla="*/ f189 1 431922"/>
                <a:gd name="f236" fmla="*/ f190 1 453694"/>
                <a:gd name="f237" fmla="*/ f191 1 431922"/>
                <a:gd name="f238" fmla="*/ f192 1 453694"/>
                <a:gd name="f239" fmla="*/ f193 1 431922"/>
                <a:gd name="f240" fmla="*/ f194 1 453694"/>
                <a:gd name="f241" fmla="*/ f195 1 431922"/>
                <a:gd name="f242" fmla="*/ f142 1 f149"/>
                <a:gd name="f243" fmla="*/ f143 1 f149"/>
                <a:gd name="f244" fmla="*/ f142 1 f150"/>
                <a:gd name="f245" fmla="*/ f144 1 f150"/>
                <a:gd name="f246" fmla="*/ f197 1 f149"/>
                <a:gd name="f247" fmla="*/ f198 1 f150"/>
                <a:gd name="f248" fmla="*/ f199 1 f149"/>
                <a:gd name="f249" fmla="*/ f200 1 f150"/>
                <a:gd name="f250" fmla="*/ f201 1 f149"/>
                <a:gd name="f251" fmla="*/ f202 1 f150"/>
                <a:gd name="f252" fmla="*/ f203 1 f149"/>
                <a:gd name="f253" fmla="*/ f204 1 f150"/>
                <a:gd name="f254" fmla="*/ f205 1 f149"/>
                <a:gd name="f255" fmla="*/ f206 1 f150"/>
                <a:gd name="f256" fmla="*/ f207 1 f149"/>
                <a:gd name="f257" fmla="*/ f208 1 f150"/>
                <a:gd name="f258" fmla="*/ f209 1 f149"/>
                <a:gd name="f259" fmla="*/ f210 1 f150"/>
                <a:gd name="f260" fmla="*/ f211 1 f149"/>
                <a:gd name="f261" fmla="*/ f212 1 f150"/>
                <a:gd name="f262" fmla="*/ f213 1 f149"/>
                <a:gd name="f263" fmla="*/ f214 1 f149"/>
                <a:gd name="f264" fmla="*/ f215 1 f150"/>
                <a:gd name="f265" fmla="*/ f216 1 f149"/>
                <a:gd name="f266" fmla="*/ f217 1 f150"/>
                <a:gd name="f267" fmla="*/ f218 1 f149"/>
                <a:gd name="f268" fmla="*/ f219 1 f150"/>
                <a:gd name="f269" fmla="*/ f220 1 f149"/>
                <a:gd name="f270" fmla="*/ f221 1 f150"/>
                <a:gd name="f271" fmla="*/ f222 1 f149"/>
                <a:gd name="f272" fmla="*/ f223 1 f150"/>
                <a:gd name="f273" fmla="*/ f224 1 f149"/>
                <a:gd name="f274" fmla="*/ f225 1 f150"/>
                <a:gd name="f275" fmla="*/ f226 1 f149"/>
                <a:gd name="f276" fmla="*/ f227 1 f150"/>
                <a:gd name="f277" fmla="*/ f228 1 f149"/>
                <a:gd name="f278" fmla="*/ f229 1 f150"/>
                <a:gd name="f279" fmla="*/ f230 1 f149"/>
                <a:gd name="f280" fmla="*/ f231 1 f150"/>
                <a:gd name="f281" fmla="*/ f232 1 f149"/>
                <a:gd name="f282" fmla="*/ f233 1 f150"/>
                <a:gd name="f283" fmla="*/ f234 1 f149"/>
                <a:gd name="f284" fmla="*/ f235 1 f150"/>
                <a:gd name="f285" fmla="*/ f236 1 f149"/>
                <a:gd name="f286" fmla="*/ f237 1 f150"/>
                <a:gd name="f287" fmla="*/ f238 1 f149"/>
                <a:gd name="f288" fmla="*/ f239 1 f150"/>
                <a:gd name="f289" fmla="*/ f240 1 f149"/>
                <a:gd name="f290" fmla="*/ f241 1 f150"/>
                <a:gd name="f291" fmla="*/ f242 f140 1"/>
                <a:gd name="f292" fmla="*/ f243 f140 1"/>
                <a:gd name="f293" fmla="*/ f245 f141 1"/>
                <a:gd name="f294" fmla="*/ f244 f141 1"/>
                <a:gd name="f295" fmla="*/ f246 f140 1"/>
                <a:gd name="f296" fmla="*/ f247 f141 1"/>
                <a:gd name="f297" fmla="*/ f248 f140 1"/>
                <a:gd name="f298" fmla="*/ f249 f141 1"/>
                <a:gd name="f299" fmla="*/ f250 f140 1"/>
                <a:gd name="f300" fmla="*/ f251 f141 1"/>
                <a:gd name="f301" fmla="*/ f252 f140 1"/>
                <a:gd name="f302" fmla="*/ f253 f141 1"/>
                <a:gd name="f303" fmla="*/ f254 f140 1"/>
                <a:gd name="f304" fmla="*/ f255 f141 1"/>
                <a:gd name="f305" fmla="*/ f256 f140 1"/>
                <a:gd name="f306" fmla="*/ f257 f141 1"/>
                <a:gd name="f307" fmla="*/ f258 f140 1"/>
                <a:gd name="f308" fmla="*/ f259 f141 1"/>
                <a:gd name="f309" fmla="*/ f260 f140 1"/>
                <a:gd name="f310" fmla="*/ f261 f141 1"/>
                <a:gd name="f311" fmla="*/ f262 f140 1"/>
                <a:gd name="f312" fmla="*/ f263 f140 1"/>
                <a:gd name="f313" fmla="*/ f264 f141 1"/>
                <a:gd name="f314" fmla="*/ f265 f140 1"/>
                <a:gd name="f315" fmla="*/ f266 f141 1"/>
                <a:gd name="f316" fmla="*/ f267 f140 1"/>
                <a:gd name="f317" fmla="*/ f268 f141 1"/>
                <a:gd name="f318" fmla="*/ f269 f140 1"/>
                <a:gd name="f319" fmla="*/ f270 f141 1"/>
                <a:gd name="f320" fmla="*/ f271 f140 1"/>
                <a:gd name="f321" fmla="*/ f272 f141 1"/>
                <a:gd name="f322" fmla="*/ f273 f140 1"/>
                <a:gd name="f323" fmla="*/ f274 f141 1"/>
                <a:gd name="f324" fmla="*/ f275 f140 1"/>
                <a:gd name="f325" fmla="*/ f276 f141 1"/>
                <a:gd name="f326" fmla="*/ f277 f140 1"/>
                <a:gd name="f327" fmla="*/ f278 f141 1"/>
                <a:gd name="f328" fmla="*/ f279 f140 1"/>
                <a:gd name="f329" fmla="*/ f280 f141 1"/>
                <a:gd name="f330" fmla="*/ f281 f140 1"/>
                <a:gd name="f331" fmla="*/ f282 f141 1"/>
                <a:gd name="f332" fmla="*/ f283 f140 1"/>
                <a:gd name="f333" fmla="*/ f284 f141 1"/>
                <a:gd name="f334" fmla="*/ f285 f140 1"/>
                <a:gd name="f335" fmla="*/ f286 f141 1"/>
                <a:gd name="f336" fmla="*/ f287 f140 1"/>
                <a:gd name="f337" fmla="*/ f288 f141 1"/>
                <a:gd name="f338" fmla="*/ f289 f140 1"/>
                <a:gd name="f339" fmla="*/ f290 f1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96">
                  <a:pos x="f295" y="f296"/>
                </a:cxn>
                <a:cxn ang="f196">
                  <a:pos x="f297" y="f298"/>
                </a:cxn>
                <a:cxn ang="f196">
                  <a:pos x="f299" y="f300"/>
                </a:cxn>
                <a:cxn ang="f196">
                  <a:pos x="f301" y="f302"/>
                </a:cxn>
                <a:cxn ang="f196">
                  <a:pos x="f303" y="f304"/>
                </a:cxn>
                <a:cxn ang="f196">
                  <a:pos x="f305" y="f306"/>
                </a:cxn>
                <a:cxn ang="f196">
                  <a:pos x="f307" y="f308"/>
                </a:cxn>
                <a:cxn ang="f196">
                  <a:pos x="f309" y="f310"/>
                </a:cxn>
                <a:cxn ang="f196">
                  <a:pos x="f311" y="f310"/>
                </a:cxn>
                <a:cxn ang="f196">
                  <a:pos x="f312" y="f313"/>
                </a:cxn>
                <a:cxn ang="f196">
                  <a:pos x="f314" y="f315"/>
                </a:cxn>
                <a:cxn ang="f196">
                  <a:pos x="f316" y="f317"/>
                </a:cxn>
                <a:cxn ang="f196">
                  <a:pos x="f318" y="f319"/>
                </a:cxn>
                <a:cxn ang="f196">
                  <a:pos x="f320" y="f321"/>
                </a:cxn>
                <a:cxn ang="f196">
                  <a:pos x="f322" y="f323"/>
                </a:cxn>
                <a:cxn ang="f196">
                  <a:pos x="f324" y="f325"/>
                </a:cxn>
                <a:cxn ang="f196">
                  <a:pos x="f326" y="f327"/>
                </a:cxn>
                <a:cxn ang="f196">
                  <a:pos x="f328" y="f329"/>
                </a:cxn>
                <a:cxn ang="f196">
                  <a:pos x="f330" y="f331"/>
                </a:cxn>
                <a:cxn ang="f196">
                  <a:pos x="f332" y="f333"/>
                </a:cxn>
                <a:cxn ang="f196">
                  <a:pos x="f334" y="f335"/>
                </a:cxn>
                <a:cxn ang="f196">
                  <a:pos x="f336" y="f337"/>
                </a:cxn>
                <a:cxn ang="f196">
                  <a:pos x="f338" y="f339"/>
                </a:cxn>
                <a:cxn ang="f196">
                  <a:pos x="f295" y="f296"/>
                </a:cxn>
              </a:cxnLst>
              <a:rect l="f291" t="f294" r="f292" b="f293"/>
              <a:pathLst>
                <a:path w="453694" h="43192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1"/>
                    <a:pt x="f53" y="f51"/>
                    <a:pt x="f54" y="f51"/>
                  </a:cubicBezTo>
                  <a:cubicBezTo>
                    <a:pt x="f55" y="f51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70" y="f71"/>
                  </a:cubicBezTo>
                  <a:cubicBezTo>
                    <a:pt x="f72" y="f73"/>
                    <a:pt x="f74" y="f75"/>
                    <a:pt x="f76" y="f77"/>
                  </a:cubicBezTo>
                  <a:cubicBezTo>
                    <a:pt x="f78" y="f79"/>
                    <a:pt x="f80" y="f81"/>
                    <a:pt x="f82" y="f73"/>
                  </a:cubicBezTo>
                  <a:cubicBezTo>
                    <a:pt x="f83" y="f84"/>
                    <a:pt x="f85" y="f86"/>
                    <a:pt x="f87" y="f88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112"/>
                    <a:pt x="f113" y="f114"/>
                    <a:pt x="f115" y="f116"/>
                  </a:cubicBezTo>
                  <a:cubicBezTo>
                    <a:pt x="f117" y="f118"/>
                    <a:pt x="f119" y="f120"/>
                    <a:pt x="f121" y="f122"/>
                  </a:cubicBezTo>
                  <a:cubicBezTo>
                    <a:pt x="f123" y="f124"/>
                    <a:pt x="f125" y="f126"/>
                    <a:pt x="f127" y="f128"/>
                  </a:cubicBezTo>
                  <a:cubicBezTo>
                    <a:pt x="f129" y="f130"/>
                    <a:pt x="f131" y="f132"/>
                    <a:pt x="f133" y="f134"/>
                  </a:cubicBezTo>
                  <a:cubicBezTo>
                    <a:pt x="f135" y="f136"/>
                    <a:pt x="f137" y="f138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Forma libre: forma 23">
              <a:extLst>
                <a:ext uri="{FF2B5EF4-FFF2-40B4-BE49-F238E27FC236}">
                  <a16:creationId xmlns:a16="http://schemas.microsoft.com/office/drawing/2014/main" id="{C3E92615-1A13-447E-971B-D38AA7C9BAF9}"/>
                </a:ext>
              </a:extLst>
            </p:cNvPr>
            <p:cNvSpPr/>
            <p:nvPr/>
          </p:nvSpPr>
          <p:spPr>
            <a:xfrm>
              <a:off x="2011899" y="1991544"/>
              <a:ext cx="1224646" cy="16171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1232"/>
                <a:gd name="f7" fmla="val 556255"/>
                <a:gd name="f8" fmla="val 268482"/>
                <a:gd name="f9" fmla="val 256982"/>
                <a:gd name="f10" fmla="val 247146"/>
                <a:gd name="f11" fmla="val 264316"/>
                <a:gd name="f12" fmla="val 227715"/>
                <a:gd name="f13" fmla="val 271936"/>
                <a:gd name="f14" fmla="val 207807"/>
                <a:gd name="f15" fmla="val 277270"/>
                <a:gd name="f16" fmla="val 199616"/>
                <a:gd name="f17" fmla="val 279461"/>
                <a:gd name="f18" fmla="val 189138"/>
                <a:gd name="f19" fmla="val 278985"/>
                <a:gd name="f20" fmla="val 181328"/>
                <a:gd name="f21" fmla="val 275842"/>
                <a:gd name="f22" fmla="val 161516"/>
                <a:gd name="f23" fmla="val 267841"/>
                <a:gd name="f24" fmla="val 142561"/>
                <a:gd name="f25" fmla="val 257744"/>
                <a:gd name="f26" fmla="val 123416"/>
                <a:gd name="f27" fmla="val 248124"/>
                <a:gd name="f28" fmla="val 106842"/>
                <a:gd name="f29" fmla="val 239742"/>
                <a:gd name="f30" fmla="val 101413"/>
                <a:gd name="f31" fmla="val 226407"/>
                <a:gd name="f32" fmla="val 108176"/>
                <a:gd name="f33" fmla="val 212310"/>
                <a:gd name="f34" fmla="val 114653"/>
                <a:gd name="f35" fmla="val 198880"/>
                <a:gd name="f36" fmla="val 130655"/>
                <a:gd name="f37" fmla="val 193069"/>
                <a:gd name="f38" fmla="val 145609"/>
                <a:gd name="f39" fmla="val 203356"/>
                <a:gd name="f40" fmla="val 181709"/>
                <a:gd name="f41" fmla="val 228217"/>
                <a:gd name="f42" fmla="val 217142"/>
                <a:gd name="f43" fmla="val 227169"/>
                <a:gd name="f44" fmla="val 255147"/>
                <a:gd name="f45" fmla="val 208786"/>
                <a:gd name="f46" fmla="val 267529"/>
                <a:gd name="f47" fmla="val 202785"/>
                <a:gd name="f48" fmla="val 275245"/>
                <a:gd name="f49" fmla="val 197641"/>
                <a:gd name="f50" fmla="val 280007"/>
                <a:gd name="f51" fmla="val 183354"/>
                <a:gd name="f52" fmla="val 284960"/>
                <a:gd name="f53" fmla="val 168209"/>
                <a:gd name="f54" fmla="val 296962"/>
                <a:gd name="f55" fmla="val 155350"/>
                <a:gd name="f56" fmla="val 306391"/>
                <a:gd name="f57" fmla="val 140872"/>
                <a:gd name="f58" fmla="val 280769"/>
                <a:gd name="f59" fmla="val 121441"/>
                <a:gd name="f60" fmla="val 266958"/>
                <a:gd name="f61" fmla="val 96676"/>
                <a:gd name="f62" fmla="val 272006"/>
                <a:gd name="f63" fmla="val 63720"/>
                <a:gd name="f64" fmla="val 277340"/>
                <a:gd name="f65" fmla="val 28573"/>
                <a:gd name="f66" fmla="val 307058"/>
                <a:gd name="f67" fmla="val 2093"/>
                <a:gd name="f68" fmla="val 343253"/>
                <a:gd name="f69" fmla="val 93"/>
                <a:gd name="f70" fmla="val 376209"/>
                <a:gd name="f71" fmla="val -1717"/>
                <a:gd name="f72" fmla="val 410214"/>
                <a:gd name="f73" fmla="val 23143"/>
                <a:gd name="f74" fmla="val 418596"/>
                <a:gd name="f75" fmla="val 55052"/>
                <a:gd name="f76" fmla="val 428025"/>
                <a:gd name="f77" fmla="val 90961"/>
                <a:gd name="f78" fmla="val 411547"/>
                <a:gd name="f79" fmla="val 127632"/>
                <a:gd name="f80" fmla="val 378972"/>
                <a:gd name="f81" fmla="val 143349"/>
                <a:gd name="f82" fmla="val 361065"/>
                <a:gd name="f83" fmla="val 151921"/>
                <a:gd name="f84" fmla="val 361636"/>
                <a:gd name="f85" fmla="val 153350"/>
                <a:gd name="f86" fmla="val 369923"/>
                <a:gd name="f87" fmla="val 170781"/>
                <a:gd name="f88" fmla="val 375066"/>
                <a:gd name="f89" fmla="val 181544"/>
                <a:gd name="f90" fmla="val 379257"/>
                <a:gd name="f91" fmla="val 194689"/>
                <a:gd name="f92" fmla="val 378210"/>
                <a:gd name="f93" fmla="val 206214"/>
                <a:gd name="f94" fmla="val 372780"/>
                <a:gd name="f95" fmla="val 269746"/>
                <a:gd name="f96" fmla="val 365922"/>
                <a:gd name="f97" fmla="val 333087"/>
                <a:gd name="f98" fmla="val 358969"/>
                <a:gd name="f99" fmla="val 396428"/>
                <a:gd name="f100" fmla="val 356016"/>
                <a:gd name="f101" fmla="val 422908"/>
                <a:gd name="f102" fmla="val 336966"/>
                <a:gd name="f103" fmla="val 441196"/>
                <a:gd name="f104" fmla="val 309630"/>
                <a:gd name="f105" fmla="val 442434"/>
                <a:gd name="f106" fmla="val 275911"/>
                <a:gd name="f107" fmla="val 443958"/>
                <a:gd name="f108" fmla="val 242097"/>
                <a:gd name="f109" fmla="val 442815"/>
                <a:gd name="f110" fmla="val 208379"/>
                <a:gd name="f111" fmla="val 444053"/>
                <a:gd name="f112" fmla="val 185614"/>
                <a:gd name="f113" fmla="val 444911"/>
                <a:gd name="f114" fmla="val 162849"/>
                <a:gd name="f115" fmla="val 447292"/>
                <a:gd name="f116" fmla="val 140275"/>
                <a:gd name="f117" fmla="val 450149"/>
                <a:gd name="f118" fmla="val 135513"/>
                <a:gd name="f119" fmla="val 450721"/>
                <a:gd name="f120" fmla="val 130369"/>
                <a:gd name="f121" fmla="val 455483"/>
                <a:gd name="f122" fmla="val 127226"/>
                <a:gd name="f123" fmla="val 459769"/>
                <a:gd name="f124" fmla="val 108843"/>
                <a:gd name="f125" fmla="val 485011"/>
                <a:gd name="f126" fmla="val 90840"/>
                <a:gd name="f127" fmla="val 510538"/>
                <a:gd name="f128" fmla="val 73124"/>
                <a:gd name="f129" fmla="val 536350"/>
                <a:gd name="f130" fmla="val 63694"/>
                <a:gd name="f131" fmla="val 550066"/>
                <a:gd name="f132" fmla="val 51121"/>
                <a:gd name="f133" fmla="val 557877"/>
                <a:gd name="f134" fmla="val 34833"/>
                <a:gd name="f135" fmla="val 555972"/>
                <a:gd name="f136" fmla="val 19498"/>
                <a:gd name="f137" fmla="val 554257"/>
                <a:gd name="f138" fmla="val 8830"/>
                <a:gd name="f139" fmla="val 545590"/>
                <a:gd name="f140" fmla="val 2639"/>
                <a:gd name="f141" fmla="val 530254"/>
                <a:gd name="f142" fmla="val -2886"/>
                <a:gd name="f143" fmla="val 516538"/>
                <a:gd name="f144" fmla="val 924"/>
                <a:gd name="f145" fmla="val 505204"/>
                <a:gd name="f146" fmla="val 7973"/>
                <a:gd name="f147" fmla="val 494917"/>
                <a:gd name="f148" fmla="val 27880"/>
                <a:gd name="f149" fmla="val 465580"/>
                <a:gd name="f150" fmla="val 48359"/>
                <a:gd name="f151" fmla="val 436528"/>
                <a:gd name="f152" fmla="val 69504"/>
                <a:gd name="f153" fmla="val 408049"/>
                <a:gd name="f154" fmla="val 86745"/>
                <a:gd name="f155" fmla="val 384903"/>
                <a:gd name="f156" fmla="val 110462"/>
                <a:gd name="f157" fmla="val 373282"/>
                <a:gd name="f158" fmla="val 139608"/>
                <a:gd name="f159" fmla="val 372425"/>
                <a:gd name="f160" fmla="val 174089"/>
                <a:gd name="f161" fmla="val 371473"/>
                <a:gd name="f162" fmla="val 208570"/>
                <a:gd name="f163" fmla="val 369472"/>
                <a:gd name="f164" fmla="val 243050"/>
                <a:gd name="f165" fmla="val 368615"/>
                <a:gd name="f166" fmla="val 254480"/>
                <a:gd name="f167" fmla="val 368329"/>
                <a:gd name="f168" fmla="val 259528"/>
                <a:gd name="f169" fmla="val 364900"/>
                <a:gd name="f170" fmla="val 260385"/>
                <a:gd name="f171" fmla="val 352613"/>
                <a:gd name="f172" fmla="val 262195"/>
                <a:gd name="f173" fmla="val 326038"/>
                <a:gd name="f174" fmla="val 265815"/>
                <a:gd name="f175" fmla="val 299654"/>
                <a:gd name="f176" fmla="val 273174"/>
                <a:gd name="f177" fmla="val 268958"/>
                <a:gd name="f178" fmla="val 268507"/>
                <a:gd name="f179" fmla="val 263936"/>
                <a:gd name="f180" fmla="+- 0 0 -90"/>
                <a:gd name="f181" fmla="*/ f3 1 421232"/>
                <a:gd name="f182" fmla="*/ f4 1 556255"/>
                <a:gd name="f183" fmla="val f5"/>
                <a:gd name="f184" fmla="val f6"/>
                <a:gd name="f185" fmla="val f7"/>
                <a:gd name="f186" fmla="*/ f180 f0 1"/>
                <a:gd name="f187" fmla="+- f185 0 f183"/>
                <a:gd name="f188" fmla="+- f184 0 f183"/>
                <a:gd name="f189" fmla="*/ f186 1 f2"/>
                <a:gd name="f190" fmla="*/ f188 1 421232"/>
                <a:gd name="f191" fmla="*/ f187 1 556255"/>
                <a:gd name="f192" fmla="*/ 268482 f188 1"/>
                <a:gd name="f193" fmla="*/ 256982 f187 1"/>
                <a:gd name="f194" fmla="*/ 207807 f188 1"/>
                <a:gd name="f195" fmla="*/ 277270 f187 1"/>
                <a:gd name="f196" fmla="*/ 181328 f188 1"/>
                <a:gd name="f197" fmla="*/ 275842 f187 1"/>
                <a:gd name="f198" fmla="*/ 123416 f188 1"/>
                <a:gd name="f199" fmla="*/ 248124 f187 1"/>
                <a:gd name="f200" fmla="*/ 108176 f188 1"/>
                <a:gd name="f201" fmla="*/ 212310 f187 1"/>
                <a:gd name="f202" fmla="*/ 145609 f188 1"/>
                <a:gd name="f203" fmla="*/ 203356 f187 1"/>
                <a:gd name="f204" fmla="*/ 255147 f188 1"/>
                <a:gd name="f205" fmla="*/ 208786 f187 1"/>
                <a:gd name="f206" fmla="*/ 280007 f188 1"/>
                <a:gd name="f207" fmla="*/ 183354 f187 1"/>
                <a:gd name="f208" fmla="*/ 306391 f188 1"/>
                <a:gd name="f209" fmla="*/ 140872 f187 1"/>
                <a:gd name="f210" fmla="*/ 272006 f188 1"/>
                <a:gd name="f211" fmla="*/ 63720 f187 1"/>
                <a:gd name="f212" fmla="*/ 343253 f188 1"/>
                <a:gd name="f213" fmla="*/ 93 f187 1"/>
                <a:gd name="f214" fmla="*/ 418596 f188 1"/>
                <a:gd name="f215" fmla="*/ 55052 f187 1"/>
                <a:gd name="f216" fmla="*/ 378972 f188 1"/>
                <a:gd name="f217" fmla="*/ 143349 f187 1"/>
                <a:gd name="f218" fmla="*/ 369923 f188 1"/>
                <a:gd name="f219" fmla="*/ 170781 f187 1"/>
                <a:gd name="f220" fmla="*/ 378210 f188 1"/>
                <a:gd name="f221" fmla="*/ 206214 f187 1"/>
                <a:gd name="f222" fmla="*/ 358969 f188 1"/>
                <a:gd name="f223" fmla="*/ 396428 f187 1"/>
                <a:gd name="f224" fmla="*/ 309630 f188 1"/>
                <a:gd name="f225" fmla="*/ 442434 f187 1"/>
                <a:gd name="f226" fmla="*/ 208379 f188 1"/>
                <a:gd name="f227" fmla="*/ 444053 f187 1"/>
                <a:gd name="f228" fmla="*/ 140275 f188 1"/>
                <a:gd name="f229" fmla="*/ 450149 f187 1"/>
                <a:gd name="f230" fmla="*/ 127226 f188 1"/>
                <a:gd name="f231" fmla="*/ 459769 f187 1"/>
                <a:gd name="f232" fmla="*/ 73124 f188 1"/>
                <a:gd name="f233" fmla="*/ 536350 f187 1"/>
                <a:gd name="f234" fmla="*/ 34833 f188 1"/>
                <a:gd name="f235" fmla="*/ 555972 f187 1"/>
                <a:gd name="f236" fmla="*/ 2639 f188 1"/>
                <a:gd name="f237" fmla="*/ 530254 f187 1"/>
                <a:gd name="f238" fmla="*/ 7973 f188 1"/>
                <a:gd name="f239" fmla="*/ 494917 f187 1"/>
                <a:gd name="f240" fmla="*/ 69504 f188 1"/>
                <a:gd name="f241" fmla="*/ 408049 f187 1"/>
                <a:gd name="f242" fmla="*/ 139608 f188 1"/>
                <a:gd name="f243" fmla="*/ 372425 f187 1"/>
                <a:gd name="f244" fmla="*/ 243050 f188 1"/>
                <a:gd name="f245" fmla="*/ 368615 f187 1"/>
                <a:gd name="f246" fmla="*/ 260385 f188 1"/>
                <a:gd name="f247" fmla="*/ 352613 f187 1"/>
                <a:gd name="f248" fmla="*/ 273174 f187 1"/>
                <a:gd name="f249" fmla="+- f189 0 f1"/>
                <a:gd name="f250" fmla="*/ f192 1 421232"/>
                <a:gd name="f251" fmla="*/ f193 1 556255"/>
                <a:gd name="f252" fmla="*/ f194 1 421232"/>
                <a:gd name="f253" fmla="*/ f195 1 556255"/>
                <a:gd name="f254" fmla="*/ f196 1 421232"/>
                <a:gd name="f255" fmla="*/ f197 1 556255"/>
                <a:gd name="f256" fmla="*/ f198 1 421232"/>
                <a:gd name="f257" fmla="*/ f199 1 556255"/>
                <a:gd name="f258" fmla="*/ f200 1 421232"/>
                <a:gd name="f259" fmla="*/ f201 1 556255"/>
                <a:gd name="f260" fmla="*/ f202 1 421232"/>
                <a:gd name="f261" fmla="*/ f203 1 556255"/>
                <a:gd name="f262" fmla="*/ f204 1 421232"/>
                <a:gd name="f263" fmla="*/ f205 1 556255"/>
                <a:gd name="f264" fmla="*/ f206 1 421232"/>
                <a:gd name="f265" fmla="*/ f207 1 556255"/>
                <a:gd name="f266" fmla="*/ f208 1 421232"/>
                <a:gd name="f267" fmla="*/ f209 1 556255"/>
                <a:gd name="f268" fmla="*/ f210 1 421232"/>
                <a:gd name="f269" fmla="*/ f211 1 556255"/>
                <a:gd name="f270" fmla="*/ f212 1 421232"/>
                <a:gd name="f271" fmla="*/ f213 1 556255"/>
                <a:gd name="f272" fmla="*/ f214 1 421232"/>
                <a:gd name="f273" fmla="*/ f215 1 556255"/>
                <a:gd name="f274" fmla="*/ f216 1 421232"/>
                <a:gd name="f275" fmla="*/ f217 1 556255"/>
                <a:gd name="f276" fmla="*/ f218 1 421232"/>
                <a:gd name="f277" fmla="*/ f219 1 556255"/>
                <a:gd name="f278" fmla="*/ f220 1 421232"/>
                <a:gd name="f279" fmla="*/ f221 1 556255"/>
                <a:gd name="f280" fmla="*/ f222 1 421232"/>
                <a:gd name="f281" fmla="*/ f223 1 556255"/>
                <a:gd name="f282" fmla="*/ f224 1 421232"/>
                <a:gd name="f283" fmla="*/ f225 1 556255"/>
                <a:gd name="f284" fmla="*/ f226 1 421232"/>
                <a:gd name="f285" fmla="*/ f227 1 556255"/>
                <a:gd name="f286" fmla="*/ f228 1 421232"/>
                <a:gd name="f287" fmla="*/ f229 1 556255"/>
                <a:gd name="f288" fmla="*/ f230 1 421232"/>
                <a:gd name="f289" fmla="*/ f231 1 556255"/>
                <a:gd name="f290" fmla="*/ f232 1 421232"/>
                <a:gd name="f291" fmla="*/ f233 1 556255"/>
                <a:gd name="f292" fmla="*/ f234 1 421232"/>
                <a:gd name="f293" fmla="*/ f235 1 556255"/>
                <a:gd name="f294" fmla="*/ f236 1 421232"/>
                <a:gd name="f295" fmla="*/ f237 1 556255"/>
                <a:gd name="f296" fmla="*/ f238 1 421232"/>
                <a:gd name="f297" fmla="*/ f239 1 556255"/>
                <a:gd name="f298" fmla="*/ f240 1 421232"/>
                <a:gd name="f299" fmla="*/ f241 1 556255"/>
                <a:gd name="f300" fmla="*/ f242 1 421232"/>
                <a:gd name="f301" fmla="*/ f243 1 556255"/>
                <a:gd name="f302" fmla="*/ f244 1 421232"/>
                <a:gd name="f303" fmla="*/ f245 1 556255"/>
                <a:gd name="f304" fmla="*/ f246 1 421232"/>
                <a:gd name="f305" fmla="*/ f247 1 556255"/>
                <a:gd name="f306" fmla="*/ f248 1 556255"/>
                <a:gd name="f307" fmla="*/ f183 1 f190"/>
                <a:gd name="f308" fmla="*/ f184 1 f190"/>
                <a:gd name="f309" fmla="*/ f183 1 f191"/>
                <a:gd name="f310" fmla="*/ f185 1 f191"/>
                <a:gd name="f311" fmla="*/ f250 1 f190"/>
                <a:gd name="f312" fmla="*/ f251 1 f191"/>
                <a:gd name="f313" fmla="*/ f252 1 f190"/>
                <a:gd name="f314" fmla="*/ f253 1 f191"/>
                <a:gd name="f315" fmla="*/ f254 1 f190"/>
                <a:gd name="f316" fmla="*/ f255 1 f191"/>
                <a:gd name="f317" fmla="*/ f256 1 f190"/>
                <a:gd name="f318" fmla="*/ f257 1 f191"/>
                <a:gd name="f319" fmla="*/ f258 1 f190"/>
                <a:gd name="f320" fmla="*/ f259 1 f191"/>
                <a:gd name="f321" fmla="*/ f260 1 f190"/>
                <a:gd name="f322" fmla="*/ f261 1 f191"/>
                <a:gd name="f323" fmla="*/ f262 1 f190"/>
                <a:gd name="f324" fmla="*/ f263 1 f191"/>
                <a:gd name="f325" fmla="*/ f264 1 f190"/>
                <a:gd name="f326" fmla="*/ f265 1 f191"/>
                <a:gd name="f327" fmla="*/ f266 1 f190"/>
                <a:gd name="f328" fmla="*/ f267 1 f191"/>
                <a:gd name="f329" fmla="*/ f268 1 f190"/>
                <a:gd name="f330" fmla="*/ f269 1 f191"/>
                <a:gd name="f331" fmla="*/ f270 1 f190"/>
                <a:gd name="f332" fmla="*/ f271 1 f191"/>
                <a:gd name="f333" fmla="*/ f272 1 f190"/>
                <a:gd name="f334" fmla="*/ f273 1 f191"/>
                <a:gd name="f335" fmla="*/ f274 1 f190"/>
                <a:gd name="f336" fmla="*/ f275 1 f191"/>
                <a:gd name="f337" fmla="*/ f276 1 f190"/>
                <a:gd name="f338" fmla="*/ f277 1 f191"/>
                <a:gd name="f339" fmla="*/ f278 1 f190"/>
                <a:gd name="f340" fmla="*/ f279 1 f191"/>
                <a:gd name="f341" fmla="*/ f280 1 f190"/>
                <a:gd name="f342" fmla="*/ f281 1 f191"/>
                <a:gd name="f343" fmla="*/ f282 1 f190"/>
                <a:gd name="f344" fmla="*/ f283 1 f191"/>
                <a:gd name="f345" fmla="*/ f284 1 f190"/>
                <a:gd name="f346" fmla="*/ f285 1 f191"/>
                <a:gd name="f347" fmla="*/ f286 1 f190"/>
                <a:gd name="f348" fmla="*/ f287 1 f191"/>
                <a:gd name="f349" fmla="*/ f288 1 f190"/>
                <a:gd name="f350" fmla="*/ f289 1 f191"/>
                <a:gd name="f351" fmla="*/ f290 1 f190"/>
                <a:gd name="f352" fmla="*/ f291 1 f191"/>
                <a:gd name="f353" fmla="*/ f292 1 f190"/>
                <a:gd name="f354" fmla="*/ f293 1 f191"/>
                <a:gd name="f355" fmla="*/ f294 1 f190"/>
                <a:gd name="f356" fmla="*/ f295 1 f191"/>
                <a:gd name="f357" fmla="*/ f296 1 f190"/>
                <a:gd name="f358" fmla="*/ f297 1 f191"/>
                <a:gd name="f359" fmla="*/ f298 1 f190"/>
                <a:gd name="f360" fmla="*/ f299 1 f191"/>
                <a:gd name="f361" fmla="*/ f300 1 f190"/>
                <a:gd name="f362" fmla="*/ f301 1 f191"/>
                <a:gd name="f363" fmla="*/ f302 1 f190"/>
                <a:gd name="f364" fmla="*/ f303 1 f191"/>
                <a:gd name="f365" fmla="*/ f304 1 f190"/>
                <a:gd name="f366" fmla="*/ f305 1 f191"/>
                <a:gd name="f367" fmla="*/ f306 1 f191"/>
                <a:gd name="f368" fmla="*/ f307 f181 1"/>
                <a:gd name="f369" fmla="*/ f308 f181 1"/>
                <a:gd name="f370" fmla="*/ f310 f182 1"/>
                <a:gd name="f371" fmla="*/ f309 f182 1"/>
                <a:gd name="f372" fmla="*/ f311 f181 1"/>
                <a:gd name="f373" fmla="*/ f312 f182 1"/>
                <a:gd name="f374" fmla="*/ f313 f181 1"/>
                <a:gd name="f375" fmla="*/ f314 f182 1"/>
                <a:gd name="f376" fmla="*/ f315 f181 1"/>
                <a:gd name="f377" fmla="*/ f316 f182 1"/>
                <a:gd name="f378" fmla="*/ f317 f181 1"/>
                <a:gd name="f379" fmla="*/ f318 f182 1"/>
                <a:gd name="f380" fmla="*/ f319 f181 1"/>
                <a:gd name="f381" fmla="*/ f320 f182 1"/>
                <a:gd name="f382" fmla="*/ f321 f181 1"/>
                <a:gd name="f383" fmla="*/ f322 f182 1"/>
                <a:gd name="f384" fmla="*/ f323 f181 1"/>
                <a:gd name="f385" fmla="*/ f324 f182 1"/>
                <a:gd name="f386" fmla="*/ f325 f181 1"/>
                <a:gd name="f387" fmla="*/ f326 f182 1"/>
                <a:gd name="f388" fmla="*/ f327 f181 1"/>
                <a:gd name="f389" fmla="*/ f328 f182 1"/>
                <a:gd name="f390" fmla="*/ f329 f181 1"/>
                <a:gd name="f391" fmla="*/ f330 f182 1"/>
                <a:gd name="f392" fmla="*/ f331 f181 1"/>
                <a:gd name="f393" fmla="*/ f332 f182 1"/>
                <a:gd name="f394" fmla="*/ f333 f181 1"/>
                <a:gd name="f395" fmla="*/ f334 f182 1"/>
                <a:gd name="f396" fmla="*/ f335 f181 1"/>
                <a:gd name="f397" fmla="*/ f336 f182 1"/>
                <a:gd name="f398" fmla="*/ f337 f181 1"/>
                <a:gd name="f399" fmla="*/ f338 f182 1"/>
                <a:gd name="f400" fmla="*/ f339 f181 1"/>
                <a:gd name="f401" fmla="*/ f340 f182 1"/>
                <a:gd name="f402" fmla="*/ f341 f181 1"/>
                <a:gd name="f403" fmla="*/ f342 f182 1"/>
                <a:gd name="f404" fmla="*/ f343 f181 1"/>
                <a:gd name="f405" fmla="*/ f344 f182 1"/>
                <a:gd name="f406" fmla="*/ f345 f181 1"/>
                <a:gd name="f407" fmla="*/ f346 f182 1"/>
                <a:gd name="f408" fmla="*/ f347 f181 1"/>
                <a:gd name="f409" fmla="*/ f348 f182 1"/>
                <a:gd name="f410" fmla="*/ f349 f181 1"/>
                <a:gd name="f411" fmla="*/ f350 f182 1"/>
                <a:gd name="f412" fmla="*/ f351 f181 1"/>
                <a:gd name="f413" fmla="*/ f352 f182 1"/>
                <a:gd name="f414" fmla="*/ f353 f181 1"/>
                <a:gd name="f415" fmla="*/ f354 f182 1"/>
                <a:gd name="f416" fmla="*/ f355 f181 1"/>
                <a:gd name="f417" fmla="*/ f356 f182 1"/>
                <a:gd name="f418" fmla="*/ f357 f181 1"/>
                <a:gd name="f419" fmla="*/ f358 f182 1"/>
                <a:gd name="f420" fmla="*/ f359 f181 1"/>
                <a:gd name="f421" fmla="*/ f360 f182 1"/>
                <a:gd name="f422" fmla="*/ f361 f181 1"/>
                <a:gd name="f423" fmla="*/ f362 f182 1"/>
                <a:gd name="f424" fmla="*/ f363 f181 1"/>
                <a:gd name="f425" fmla="*/ f364 f182 1"/>
                <a:gd name="f426" fmla="*/ f365 f181 1"/>
                <a:gd name="f427" fmla="*/ f366 f182 1"/>
                <a:gd name="f428" fmla="*/ f367 f1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9">
                  <a:pos x="f372" y="f373"/>
                </a:cxn>
                <a:cxn ang="f249">
                  <a:pos x="f374" y="f375"/>
                </a:cxn>
                <a:cxn ang="f249">
                  <a:pos x="f376" y="f377"/>
                </a:cxn>
                <a:cxn ang="f249">
                  <a:pos x="f378" y="f379"/>
                </a:cxn>
                <a:cxn ang="f249">
                  <a:pos x="f380" y="f381"/>
                </a:cxn>
                <a:cxn ang="f249">
                  <a:pos x="f382" y="f383"/>
                </a:cxn>
                <a:cxn ang="f249">
                  <a:pos x="f384" y="f385"/>
                </a:cxn>
                <a:cxn ang="f249">
                  <a:pos x="f386" y="f387"/>
                </a:cxn>
                <a:cxn ang="f249">
                  <a:pos x="f388" y="f389"/>
                </a:cxn>
                <a:cxn ang="f249">
                  <a:pos x="f390" y="f391"/>
                </a:cxn>
                <a:cxn ang="f249">
                  <a:pos x="f392" y="f393"/>
                </a:cxn>
                <a:cxn ang="f249">
                  <a:pos x="f394" y="f395"/>
                </a:cxn>
                <a:cxn ang="f249">
                  <a:pos x="f396" y="f397"/>
                </a:cxn>
                <a:cxn ang="f249">
                  <a:pos x="f398" y="f399"/>
                </a:cxn>
                <a:cxn ang="f249">
                  <a:pos x="f400" y="f401"/>
                </a:cxn>
                <a:cxn ang="f249">
                  <a:pos x="f402" y="f403"/>
                </a:cxn>
                <a:cxn ang="f249">
                  <a:pos x="f404" y="f405"/>
                </a:cxn>
                <a:cxn ang="f249">
                  <a:pos x="f406" y="f407"/>
                </a:cxn>
                <a:cxn ang="f249">
                  <a:pos x="f408" y="f409"/>
                </a:cxn>
                <a:cxn ang="f249">
                  <a:pos x="f410" y="f411"/>
                </a:cxn>
                <a:cxn ang="f249">
                  <a:pos x="f412" y="f413"/>
                </a:cxn>
                <a:cxn ang="f249">
                  <a:pos x="f414" y="f415"/>
                </a:cxn>
                <a:cxn ang="f249">
                  <a:pos x="f416" y="f417"/>
                </a:cxn>
                <a:cxn ang="f249">
                  <a:pos x="f418" y="f419"/>
                </a:cxn>
                <a:cxn ang="f249">
                  <a:pos x="f420" y="f421"/>
                </a:cxn>
                <a:cxn ang="f249">
                  <a:pos x="f422" y="f423"/>
                </a:cxn>
                <a:cxn ang="f249">
                  <a:pos x="f424" y="f425"/>
                </a:cxn>
                <a:cxn ang="f249">
                  <a:pos x="f426" y="f427"/>
                </a:cxn>
                <a:cxn ang="f249">
                  <a:pos x="f372" y="f428"/>
                </a:cxn>
                <a:cxn ang="f249">
                  <a:pos x="f372" y="f373"/>
                </a:cxn>
              </a:cxnLst>
              <a:rect l="f368" t="f371" r="f369" b="f370"/>
              <a:pathLst>
                <a:path w="421232" h="55625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cubicBezTo>
                    <a:pt x="f136" y="f137"/>
                    <a:pt x="f138" y="f139"/>
                    <a:pt x="f140" y="f141"/>
                  </a:cubicBezTo>
                  <a:cubicBezTo>
                    <a:pt x="f142" y="f143"/>
                    <a:pt x="f144" y="f145"/>
                    <a:pt x="f146" y="f147"/>
                  </a:cubicBezTo>
                  <a:cubicBezTo>
                    <a:pt x="f148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cubicBezTo>
                    <a:pt x="f172" y="f173"/>
                    <a:pt x="f174" y="f175"/>
                    <a:pt x="f8" y="f176"/>
                  </a:cubicBezTo>
                  <a:cubicBezTo>
                    <a:pt x="f177" y="f178"/>
                    <a:pt x="f8" y="f17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2" name="Forma libre: forma 24">
              <a:extLst>
                <a:ext uri="{FF2B5EF4-FFF2-40B4-BE49-F238E27FC236}">
                  <a16:creationId xmlns:a16="http://schemas.microsoft.com/office/drawing/2014/main" id="{5002975E-49EB-4655-A04C-E0D44E45DF9B}"/>
                </a:ext>
              </a:extLst>
            </p:cNvPr>
            <p:cNvSpPr/>
            <p:nvPr/>
          </p:nvSpPr>
          <p:spPr>
            <a:xfrm>
              <a:off x="750448" y="1137211"/>
              <a:ext cx="904634" cy="70095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11161"/>
                <a:gd name="f7" fmla="val 241102"/>
                <a:gd name="f8" fmla="val 309944"/>
                <a:gd name="f9" fmla="val 96402"/>
                <a:gd name="f10" fmla="val 315849"/>
                <a:gd name="f11" fmla="val 122977"/>
                <a:gd name="f12" fmla="val 299752"/>
                <a:gd name="f13" fmla="val 137455"/>
                <a:gd name="f14" fmla="val 273082"/>
                <a:gd name="f15" fmla="val 148599"/>
                <a:gd name="f16" fmla="val 208121"/>
                <a:gd name="f17" fmla="val 175745"/>
                <a:gd name="f18" fmla="val 144209"/>
                <a:gd name="f19" fmla="val 205273"/>
                <a:gd name="f20" fmla="val 79820"/>
                <a:gd name="f21" fmla="val 233753"/>
                <a:gd name="f22" fmla="val 50863"/>
                <a:gd name="f23" fmla="val 246611"/>
                <a:gd name="f24" fmla="val 41148"/>
                <a:gd name="f25" fmla="val 243563"/>
                <a:gd name="f26" fmla="val 24098"/>
                <a:gd name="f27" fmla="val 216893"/>
                <a:gd name="f28" fmla="val 18764"/>
                <a:gd name="f29" fmla="val 208511"/>
                <a:gd name="f30" fmla="val 13525"/>
                <a:gd name="f31" fmla="val 200129"/>
                <a:gd name="f32" fmla="val 8382"/>
                <a:gd name="f33" fmla="val 191652"/>
                <a:gd name="f34" fmla="val -2381"/>
                <a:gd name="f35" fmla="val 174126"/>
                <a:gd name="f36" fmla="val -2762"/>
                <a:gd name="f37" fmla="val 156124"/>
                <a:gd name="f38" fmla="val 7144"/>
                <a:gd name="f39" fmla="val 138217"/>
                <a:gd name="f40" fmla="val 29051"/>
                <a:gd name="f41" fmla="val 98498"/>
                <a:gd name="f42" fmla="val 51149"/>
                <a:gd name="f43" fmla="val 58874"/>
                <a:gd name="f44" fmla="val 73342"/>
                <a:gd name="f45" fmla="val 19250"/>
                <a:gd name="f46" fmla="val 81629"/>
                <a:gd name="f47" fmla="val 4486"/>
                <a:gd name="f48" fmla="val 94202"/>
                <a:gd name="f49" fmla="val -2087"/>
                <a:gd name="f50" fmla="val 111252"/>
                <a:gd name="f51" fmla="val 581"/>
                <a:gd name="f52" fmla="val 162782"/>
                <a:gd name="f53" fmla="val 8486"/>
                <a:gd name="f54" fmla="val 214503"/>
                <a:gd name="f55" fmla="val 15916"/>
                <a:gd name="f56" fmla="val 265938"/>
                <a:gd name="f57" fmla="val 24393"/>
                <a:gd name="f58" fmla="val 294894"/>
                <a:gd name="f59" fmla="val 29156"/>
                <a:gd name="f60" fmla="val 309658"/>
                <a:gd name="f61" fmla="val 48396"/>
                <a:gd name="f62" fmla="val 310039"/>
                <a:gd name="f63" fmla="val 78209"/>
                <a:gd name="f64" fmla="val 82877"/>
                <a:gd name="f65" fmla="val 87639"/>
                <a:gd name="f66" fmla="+- 0 0 -90"/>
                <a:gd name="f67" fmla="*/ f3 1 311161"/>
                <a:gd name="f68" fmla="*/ f4 1 241102"/>
                <a:gd name="f69" fmla="val f5"/>
                <a:gd name="f70" fmla="val f6"/>
                <a:gd name="f71" fmla="val f7"/>
                <a:gd name="f72" fmla="*/ f66 f0 1"/>
                <a:gd name="f73" fmla="+- f71 0 f69"/>
                <a:gd name="f74" fmla="+- f70 0 f69"/>
                <a:gd name="f75" fmla="*/ f72 1 f2"/>
                <a:gd name="f76" fmla="*/ f74 1 311161"/>
                <a:gd name="f77" fmla="*/ f73 1 241102"/>
                <a:gd name="f78" fmla="*/ 309944 f74 1"/>
                <a:gd name="f79" fmla="*/ 96402 f73 1"/>
                <a:gd name="f80" fmla="*/ 273082 f74 1"/>
                <a:gd name="f81" fmla="*/ 148599 f73 1"/>
                <a:gd name="f82" fmla="*/ 79820 f74 1"/>
                <a:gd name="f83" fmla="*/ 233753 f73 1"/>
                <a:gd name="f84" fmla="*/ 24098 f74 1"/>
                <a:gd name="f85" fmla="*/ 216893 f73 1"/>
                <a:gd name="f86" fmla="*/ 8382 f74 1"/>
                <a:gd name="f87" fmla="*/ 191652 f73 1"/>
                <a:gd name="f88" fmla="*/ 7144 f74 1"/>
                <a:gd name="f89" fmla="*/ 138217 f73 1"/>
                <a:gd name="f90" fmla="*/ 73342 f74 1"/>
                <a:gd name="f91" fmla="*/ 19250 f73 1"/>
                <a:gd name="f92" fmla="*/ 111252 f74 1"/>
                <a:gd name="f93" fmla="*/ 581 f73 1"/>
                <a:gd name="f94" fmla="*/ 265938 f74 1"/>
                <a:gd name="f95" fmla="*/ 24393 f73 1"/>
                <a:gd name="f96" fmla="*/ 310039 f74 1"/>
                <a:gd name="f97" fmla="*/ 78209 f73 1"/>
                <a:gd name="f98" fmla="+- f75 0 f1"/>
                <a:gd name="f99" fmla="*/ f78 1 311161"/>
                <a:gd name="f100" fmla="*/ f79 1 241102"/>
                <a:gd name="f101" fmla="*/ f80 1 311161"/>
                <a:gd name="f102" fmla="*/ f81 1 241102"/>
                <a:gd name="f103" fmla="*/ f82 1 311161"/>
                <a:gd name="f104" fmla="*/ f83 1 241102"/>
                <a:gd name="f105" fmla="*/ f84 1 311161"/>
                <a:gd name="f106" fmla="*/ f85 1 241102"/>
                <a:gd name="f107" fmla="*/ f86 1 311161"/>
                <a:gd name="f108" fmla="*/ f87 1 241102"/>
                <a:gd name="f109" fmla="*/ f88 1 311161"/>
                <a:gd name="f110" fmla="*/ f89 1 241102"/>
                <a:gd name="f111" fmla="*/ f90 1 311161"/>
                <a:gd name="f112" fmla="*/ f91 1 241102"/>
                <a:gd name="f113" fmla="*/ f92 1 311161"/>
                <a:gd name="f114" fmla="*/ f93 1 241102"/>
                <a:gd name="f115" fmla="*/ f94 1 311161"/>
                <a:gd name="f116" fmla="*/ f95 1 241102"/>
                <a:gd name="f117" fmla="*/ f96 1 311161"/>
                <a:gd name="f118" fmla="*/ f97 1 241102"/>
                <a:gd name="f119" fmla="*/ f69 1 f76"/>
                <a:gd name="f120" fmla="*/ f70 1 f76"/>
                <a:gd name="f121" fmla="*/ f69 1 f77"/>
                <a:gd name="f122" fmla="*/ f71 1 f77"/>
                <a:gd name="f123" fmla="*/ f99 1 f76"/>
                <a:gd name="f124" fmla="*/ f100 1 f77"/>
                <a:gd name="f125" fmla="*/ f101 1 f76"/>
                <a:gd name="f126" fmla="*/ f102 1 f77"/>
                <a:gd name="f127" fmla="*/ f103 1 f76"/>
                <a:gd name="f128" fmla="*/ f104 1 f77"/>
                <a:gd name="f129" fmla="*/ f105 1 f76"/>
                <a:gd name="f130" fmla="*/ f106 1 f77"/>
                <a:gd name="f131" fmla="*/ f107 1 f76"/>
                <a:gd name="f132" fmla="*/ f108 1 f77"/>
                <a:gd name="f133" fmla="*/ f109 1 f76"/>
                <a:gd name="f134" fmla="*/ f110 1 f77"/>
                <a:gd name="f135" fmla="*/ f111 1 f76"/>
                <a:gd name="f136" fmla="*/ f112 1 f77"/>
                <a:gd name="f137" fmla="*/ f113 1 f76"/>
                <a:gd name="f138" fmla="*/ f114 1 f77"/>
                <a:gd name="f139" fmla="*/ f115 1 f76"/>
                <a:gd name="f140" fmla="*/ f116 1 f77"/>
                <a:gd name="f141" fmla="*/ f117 1 f76"/>
                <a:gd name="f142" fmla="*/ f118 1 f77"/>
                <a:gd name="f143" fmla="*/ f119 f67 1"/>
                <a:gd name="f144" fmla="*/ f120 f67 1"/>
                <a:gd name="f145" fmla="*/ f122 f68 1"/>
                <a:gd name="f146" fmla="*/ f121 f68 1"/>
                <a:gd name="f147" fmla="*/ f123 f67 1"/>
                <a:gd name="f148" fmla="*/ f124 f68 1"/>
                <a:gd name="f149" fmla="*/ f125 f67 1"/>
                <a:gd name="f150" fmla="*/ f126 f68 1"/>
                <a:gd name="f151" fmla="*/ f127 f67 1"/>
                <a:gd name="f152" fmla="*/ f128 f68 1"/>
                <a:gd name="f153" fmla="*/ f129 f67 1"/>
                <a:gd name="f154" fmla="*/ f130 f68 1"/>
                <a:gd name="f155" fmla="*/ f131 f67 1"/>
                <a:gd name="f156" fmla="*/ f132 f68 1"/>
                <a:gd name="f157" fmla="*/ f133 f67 1"/>
                <a:gd name="f158" fmla="*/ f134 f68 1"/>
                <a:gd name="f159" fmla="*/ f135 f67 1"/>
                <a:gd name="f160" fmla="*/ f136 f68 1"/>
                <a:gd name="f161" fmla="*/ f137 f67 1"/>
                <a:gd name="f162" fmla="*/ f138 f68 1"/>
                <a:gd name="f163" fmla="*/ f139 f67 1"/>
                <a:gd name="f164" fmla="*/ f140 f68 1"/>
                <a:gd name="f165" fmla="*/ f141 f67 1"/>
                <a:gd name="f166" fmla="*/ f142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8">
                  <a:pos x="f147" y="f148"/>
                </a:cxn>
                <a:cxn ang="f98">
                  <a:pos x="f149" y="f150"/>
                </a:cxn>
                <a:cxn ang="f98">
                  <a:pos x="f151" y="f152"/>
                </a:cxn>
                <a:cxn ang="f98">
                  <a:pos x="f153" y="f154"/>
                </a:cxn>
                <a:cxn ang="f98">
                  <a:pos x="f155" y="f156"/>
                </a:cxn>
                <a:cxn ang="f98">
                  <a:pos x="f157" y="f158"/>
                </a:cxn>
                <a:cxn ang="f98">
                  <a:pos x="f159" y="f160"/>
                </a:cxn>
                <a:cxn ang="f98">
                  <a:pos x="f161" y="f162"/>
                </a:cxn>
                <a:cxn ang="f98">
                  <a:pos x="f163" y="f164"/>
                </a:cxn>
                <a:cxn ang="f98">
                  <a:pos x="f165" y="f166"/>
                </a:cxn>
                <a:cxn ang="f98">
                  <a:pos x="f147" y="f148"/>
                </a:cxn>
              </a:cxnLst>
              <a:rect l="f143" t="f146" r="f144" b="f145"/>
              <a:pathLst>
                <a:path w="311161" h="24110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2" y="f64"/>
                    <a:pt x="f8" y="f65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3" name="Forma libre: forma 25">
              <a:extLst>
                <a:ext uri="{FF2B5EF4-FFF2-40B4-BE49-F238E27FC236}">
                  <a16:creationId xmlns:a16="http://schemas.microsoft.com/office/drawing/2014/main" id="{AC4ACF60-7267-47F1-9A02-8B0D6B7F8FF4}"/>
                </a:ext>
              </a:extLst>
            </p:cNvPr>
            <p:cNvSpPr/>
            <p:nvPr/>
          </p:nvSpPr>
          <p:spPr>
            <a:xfrm>
              <a:off x="965889" y="1612992"/>
              <a:ext cx="768333" cy="8378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64279"/>
                <a:gd name="f7" fmla="val 288204"/>
                <a:gd name="f8" fmla="val 113824"/>
                <a:gd name="f9" fmla="val 86868"/>
                <a:gd name="f10" fmla="val 75057"/>
                <a:gd name="f11" fmla="val 170974"/>
                <a:gd name="f12" fmla="val 37529"/>
                <a:gd name="f13" fmla="val 255079"/>
                <a:gd name="f14" fmla="val 280702"/>
                <a:gd name="f15" fmla="val 60007"/>
                <a:gd name="f16" fmla="val 251174"/>
                <a:gd name="f17" fmla="val 137827"/>
                <a:gd name="f18" fmla="val 186785"/>
                <a:gd name="f19" fmla="val 169926"/>
                <a:gd name="f20" fmla="val 171355"/>
                <a:gd name="f21" fmla="val 177641"/>
                <a:gd name="f22" fmla="val 171545"/>
                <a:gd name="f23" fmla="val 174593"/>
                <a:gd name="f24" fmla="val 199739"/>
                <a:gd name="f25" fmla="val 180975"/>
                <a:gd name="f26" fmla="val 226504"/>
                <a:gd name="f27" fmla="val 187071"/>
                <a:gd name="f28" fmla="val 253365"/>
                <a:gd name="f29" fmla="val 193167"/>
                <a:gd name="f30" fmla="val 279463"/>
                <a:gd name="f31" fmla="val 171640"/>
                <a:gd name="f32" fmla="val 292322"/>
                <a:gd name="f33" fmla="val 169354"/>
                <a:gd name="f34" fmla="val 291465"/>
                <a:gd name="f35" fmla="val 157448"/>
                <a:gd name="f36" fmla="val 273748"/>
                <a:gd name="f37" fmla="val 128016"/>
                <a:gd name="f38" fmla="val 230029"/>
                <a:gd name="f39" fmla="val 87344"/>
                <a:gd name="f40" fmla="val 200025"/>
                <a:gd name="f41" fmla="val 39433"/>
                <a:gd name="f42" fmla="val 179070"/>
                <a:gd name="f43" fmla="val 36195"/>
                <a:gd name="f44" fmla="val 32957"/>
                <a:gd name="f45" fmla="val 176213"/>
                <a:gd name="f46" fmla="val 28099"/>
                <a:gd name="f47" fmla="val 174212"/>
                <a:gd name="f48" fmla="val 40767"/>
                <a:gd name="f49" fmla="val 159925"/>
                <a:gd name="f50" fmla="val 32004"/>
                <a:gd name="f51" fmla="val 151257"/>
                <a:gd name="f52" fmla="val 21812"/>
                <a:gd name="f53" fmla="val 141637"/>
                <a:gd name="f54" fmla="val 13525"/>
                <a:gd name="f55" fmla="val 133731"/>
                <a:gd name="f56" fmla="val 7429"/>
                <a:gd name="f57" fmla="val 123444"/>
                <a:gd name="f58" fmla="+- 0 0 -90"/>
                <a:gd name="f59" fmla="*/ f3 1 264279"/>
                <a:gd name="f60" fmla="*/ f4 1 288204"/>
                <a:gd name="f61" fmla="val f5"/>
                <a:gd name="f62" fmla="val f6"/>
                <a:gd name="f63" fmla="val f7"/>
                <a:gd name="f64" fmla="*/ f58 f0 1"/>
                <a:gd name="f65" fmla="+- f63 0 f61"/>
                <a:gd name="f66" fmla="+- f62 0 f61"/>
                <a:gd name="f67" fmla="*/ f64 1 f2"/>
                <a:gd name="f68" fmla="*/ f66 1 264279"/>
                <a:gd name="f69" fmla="*/ f65 1 288204"/>
                <a:gd name="f70" fmla="*/ 0 f66 1"/>
                <a:gd name="f71" fmla="*/ 113824 f65 1"/>
                <a:gd name="f72" fmla="*/ 255079 f66 1"/>
                <a:gd name="f73" fmla="*/ 0 f65 1"/>
                <a:gd name="f74" fmla="*/ 186785 f66 1"/>
                <a:gd name="f75" fmla="*/ 169926 f65 1"/>
                <a:gd name="f76" fmla="*/ 174593 f66 1"/>
                <a:gd name="f77" fmla="*/ 199739 f65 1"/>
                <a:gd name="f78" fmla="*/ 193167 f66 1"/>
                <a:gd name="f79" fmla="*/ 279463 f65 1"/>
                <a:gd name="f80" fmla="*/ 157448 f66 1"/>
                <a:gd name="f81" fmla="*/ 273748 f65 1"/>
                <a:gd name="f82" fmla="*/ 39433 f66 1"/>
                <a:gd name="f83" fmla="*/ 179070 f65 1"/>
                <a:gd name="f84" fmla="*/ 28099 f66 1"/>
                <a:gd name="f85" fmla="*/ 174212 f65 1"/>
                <a:gd name="f86" fmla="*/ 21812 f66 1"/>
                <a:gd name="f87" fmla="*/ 141637 f65 1"/>
                <a:gd name="f88" fmla="+- f67 0 f1"/>
                <a:gd name="f89" fmla="*/ f70 1 264279"/>
                <a:gd name="f90" fmla="*/ f71 1 288204"/>
                <a:gd name="f91" fmla="*/ f72 1 264279"/>
                <a:gd name="f92" fmla="*/ f73 1 288204"/>
                <a:gd name="f93" fmla="*/ f74 1 264279"/>
                <a:gd name="f94" fmla="*/ f75 1 288204"/>
                <a:gd name="f95" fmla="*/ f76 1 264279"/>
                <a:gd name="f96" fmla="*/ f77 1 288204"/>
                <a:gd name="f97" fmla="*/ f78 1 264279"/>
                <a:gd name="f98" fmla="*/ f79 1 288204"/>
                <a:gd name="f99" fmla="*/ f80 1 264279"/>
                <a:gd name="f100" fmla="*/ f81 1 288204"/>
                <a:gd name="f101" fmla="*/ f82 1 264279"/>
                <a:gd name="f102" fmla="*/ f83 1 288204"/>
                <a:gd name="f103" fmla="*/ f84 1 264279"/>
                <a:gd name="f104" fmla="*/ f85 1 288204"/>
                <a:gd name="f105" fmla="*/ f86 1 264279"/>
                <a:gd name="f106" fmla="*/ f87 1 288204"/>
                <a:gd name="f107" fmla="*/ f61 1 f68"/>
                <a:gd name="f108" fmla="*/ f62 1 f68"/>
                <a:gd name="f109" fmla="*/ f61 1 f69"/>
                <a:gd name="f110" fmla="*/ f63 1 f69"/>
                <a:gd name="f111" fmla="*/ f89 1 f68"/>
                <a:gd name="f112" fmla="*/ f90 1 f69"/>
                <a:gd name="f113" fmla="*/ f91 1 f68"/>
                <a:gd name="f114" fmla="*/ f92 1 f69"/>
                <a:gd name="f115" fmla="*/ f93 1 f68"/>
                <a:gd name="f116" fmla="*/ f94 1 f69"/>
                <a:gd name="f117" fmla="*/ f95 1 f68"/>
                <a:gd name="f118" fmla="*/ f96 1 f69"/>
                <a:gd name="f119" fmla="*/ f97 1 f68"/>
                <a:gd name="f120" fmla="*/ f98 1 f69"/>
                <a:gd name="f121" fmla="*/ f99 1 f68"/>
                <a:gd name="f122" fmla="*/ f100 1 f69"/>
                <a:gd name="f123" fmla="*/ f101 1 f68"/>
                <a:gd name="f124" fmla="*/ f102 1 f69"/>
                <a:gd name="f125" fmla="*/ f103 1 f68"/>
                <a:gd name="f126" fmla="*/ f104 1 f69"/>
                <a:gd name="f127" fmla="*/ f105 1 f68"/>
                <a:gd name="f128" fmla="*/ f106 1 f69"/>
                <a:gd name="f129" fmla="*/ f107 f59 1"/>
                <a:gd name="f130" fmla="*/ f108 f59 1"/>
                <a:gd name="f131" fmla="*/ f110 f60 1"/>
                <a:gd name="f132" fmla="*/ f109 f60 1"/>
                <a:gd name="f133" fmla="*/ f111 f59 1"/>
                <a:gd name="f134" fmla="*/ f112 f60 1"/>
                <a:gd name="f135" fmla="*/ f113 f59 1"/>
                <a:gd name="f136" fmla="*/ f114 f60 1"/>
                <a:gd name="f137" fmla="*/ f115 f59 1"/>
                <a:gd name="f138" fmla="*/ f116 f60 1"/>
                <a:gd name="f139" fmla="*/ f117 f59 1"/>
                <a:gd name="f140" fmla="*/ f118 f60 1"/>
                <a:gd name="f141" fmla="*/ f119 f59 1"/>
                <a:gd name="f142" fmla="*/ f120 f60 1"/>
                <a:gd name="f143" fmla="*/ f121 f59 1"/>
                <a:gd name="f144" fmla="*/ f122 f60 1"/>
                <a:gd name="f145" fmla="*/ f123 f59 1"/>
                <a:gd name="f146" fmla="*/ f124 f60 1"/>
                <a:gd name="f147" fmla="*/ f125 f59 1"/>
                <a:gd name="f148" fmla="*/ f126 f60 1"/>
                <a:gd name="f149" fmla="*/ f127 f59 1"/>
                <a:gd name="f150" fmla="*/ f128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8">
                  <a:pos x="f133" y="f134"/>
                </a:cxn>
                <a:cxn ang="f88">
                  <a:pos x="f135" y="f136"/>
                </a:cxn>
                <a:cxn ang="f88">
                  <a:pos x="f137" y="f138"/>
                </a:cxn>
                <a:cxn ang="f88">
                  <a:pos x="f139" y="f140"/>
                </a:cxn>
                <a:cxn ang="f88">
                  <a:pos x="f141" y="f142"/>
                </a:cxn>
                <a:cxn ang="f88">
                  <a:pos x="f143" y="f144"/>
                </a:cxn>
                <a:cxn ang="f88">
                  <a:pos x="f145" y="f146"/>
                </a:cxn>
                <a:cxn ang="f88">
                  <a:pos x="f147" y="f148"/>
                </a:cxn>
                <a:cxn ang="f88">
                  <a:pos x="f149" y="f150"/>
                </a:cxn>
                <a:cxn ang="f88">
                  <a:pos x="f133" y="f134"/>
                </a:cxn>
              </a:cxnLst>
              <a:rect l="f129" t="f132" r="f130" b="f131"/>
              <a:pathLst>
                <a:path w="264279" h="288204">
                  <a:moveTo>
                    <a:pt x="f5" y="f8"/>
                  </a:moveTo>
                  <a:cubicBezTo>
                    <a:pt x="f9" y="f10"/>
                    <a:pt x="f11" y="f12"/>
                    <a:pt x="f13" y="f5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18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21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4" name="Forma libre: forma 26">
              <a:extLst>
                <a:ext uri="{FF2B5EF4-FFF2-40B4-BE49-F238E27FC236}">
                  <a16:creationId xmlns:a16="http://schemas.microsoft.com/office/drawing/2014/main" id="{4570A9B7-D323-4B64-B37F-02C261D457B1}"/>
                </a:ext>
              </a:extLst>
            </p:cNvPr>
            <p:cNvSpPr/>
            <p:nvPr/>
          </p:nvSpPr>
          <p:spPr>
            <a:xfrm>
              <a:off x="1262475" y="2365589"/>
              <a:ext cx="1070296" cy="4286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68141"/>
                <a:gd name="f7" fmla="val 147436"/>
                <a:gd name="f8" fmla="val 114801"/>
                <a:gd name="f9" fmla="val 95751"/>
                <a:gd name="f10" fmla="val 6572"/>
                <a:gd name="f11" fmla="val 86226"/>
                <a:gd name="f12" fmla="val 24098"/>
                <a:gd name="f13" fmla="val 81273"/>
                <a:gd name="f14" fmla="val 120682"/>
                <a:gd name="f15" fmla="val 54508"/>
                <a:gd name="f16" fmla="val 217170"/>
                <a:gd name="f17" fmla="val 27742"/>
                <a:gd name="f18" fmla="val 313944"/>
                <a:gd name="f19" fmla="val 1644"/>
                <a:gd name="f20" fmla="val 323469"/>
                <a:gd name="f21" fmla="val -928"/>
                <a:gd name="f22" fmla="val 334804"/>
                <a:gd name="f23" fmla="val -261"/>
                <a:gd name="f24" fmla="val 344424"/>
                <a:gd name="f25" fmla="val 2120"/>
                <a:gd name="f26" fmla="val 358807"/>
                <a:gd name="f27" fmla="val 5644"/>
                <a:gd name="f28" fmla="val 368237"/>
                <a:gd name="f29" fmla="val 16408"/>
                <a:gd name="f30" fmla="val 31552"/>
                <a:gd name="f31" fmla="val 367951"/>
                <a:gd name="f32" fmla="val 46507"/>
                <a:gd name="f33" fmla="val 358997"/>
                <a:gd name="f34" fmla="val 56984"/>
                <a:gd name="f35" fmla="val 344519"/>
                <a:gd name="f36" fmla="val 61270"/>
                <a:gd name="f37" fmla="val 314516"/>
                <a:gd name="f38" fmla="val 70033"/>
                <a:gd name="f39" fmla="val 284321"/>
                <a:gd name="f40" fmla="val 78415"/>
                <a:gd name="f41" fmla="val 254127"/>
                <a:gd name="f42" fmla="val 86797"/>
                <a:gd name="f43" fmla="val 182785"/>
                <a:gd name="f44" fmla="val 106514"/>
                <a:gd name="f45" fmla="val 111347"/>
                <a:gd name="f46" fmla="val 126326"/>
                <a:gd name="f47" fmla="val 39910"/>
                <a:gd name="f48" fmla="val 145757"/>
                <a:gd name="f49" fmla="val 15716"/>
                <a:gd name="f50" fmla="val 152234"/>
                <a:gd name="f51" fmla="val 139566"/>
                <a:gd name="f52" fmla="+- 0 0 -90"/>
                <a:gd name="f53" fmla="*/ f3 1 368141"/>
                <a:gd name="f54" fmla="*/ f4 1 147436"/>
                <a:gd name="f55" fmla="val f5"/>
                <a:gd name="f56" fmla="val f6"/>
                <a:gd name="f57" fmla="val f7"/>
                <a:gd name="f58" fmla="*/ f52 f0 1"/>
                <a:gd name="f59" fmla="+- f57 0 f55"/>
                <a:gd name="f60" fmla="+- f56 0 f55"/>
                <a:gd name="f61" fmla="*/ f58 1 f2"/>
                <a:gd name="f62" fmla="*/ f60 1 368141"/>
                <a:gd name="f63" fmla="*/ f59 1 147436"/>
                <a:gd name="f64" fmla="*/ 0 f60 1"/>
                <a:gd name="f65" fmla="*/ 114801 f59 1"/>
                <a:gd name="f66" fmla="*/ 24098 f60 1"/>
                <a:gd name="f67" fmla="*/ 81273 f59 1"/>
                <a:gd name="f68" fmla="*/ 313944 f60 1"/>
                <a:gd name="f69" fmla="*/ 1644 f59 1"/>
                <a:gd name="f70" fmla="*/ 344424 f60 1"/>
                <a:gd name="f71" fmla="*/ 2120 f59 1"/>
                <a:gd name="f72" fmla="*/ 368141 f60 1"/>
                <a:gd name="f73" fmla="*/ 31552 f59 1"/>
                <a:gd name="f74" fmla="*/ 344519 f60 1"/>
                <a:gd name="f75" fmla="*/ 61270 f59 1"/>
                <a:gd name="f76" fmla="*/ 254127 f60 1"/>
                <a:gd name="f77" fmla="*/ 86797 f59 1"/>
                <a:gd name="f78" fmla="*/ 39910 f60 1"/>
                <a:gd name="f79" fmla="*/ 145757 f59 1"/>
                <a:gd name="f80" fmla="+- f61 0 f1"/>
                <a:gd name="f81" fmla="*/ f64 1 368141"/>
                <a:gd name="f82" fmla="*/ f65 1 147436"/>
                <a:gd name="f83" fmla="*/ f66 1 368141"/>
                <a:gd name="f84" fmla="*/ f67 1 147436"/>
                <a:gd name="f85" fmla="*/ f68 1 368141"/>
                <a:gd name="f86" fmla="*/ f69 1 147436"/>
                <a:gd name="f87" fmla="*/ f70 1 368141"/>
                <a:gd name="f88" fmla="*/ f71 1 147436"/>
                <a:gd name="f89" fmla="*/ f72 1 368141"/>
                <a:gd name="f90" fmla="*/ f73 1 147436"/>
                <a:gd name="f91" fmla="*/ f74 1 368141"/>
                <a:gd name="f92" fmla="*/ f75 1 147436"/>
                <a:gd name="f93" fmla="*/ f76 1 368141"/>
                <a:gd name="f94" fmla="*/ f77 1 147436"/>
                <a:gd name="f95" fmla="*/ f78 1 368141"/>
                <a:gd name="f96" fmla="*/ f79 1 147436"/>
                <a:gd name="f97" fmla="*/ f55 1 f62"/>
                <a:gd name="f98" fmla="*/ f56 1 f62"/>
                <a:gd name="f99" fmla="*/ f55 1 f63"/>
                <a:gd name="f100" fmla="*/ f57 1 f63"/>
                <a:gd name="f101" fmla="*/ f81 1 f62"/>
                <a:gd name="f102" fmla="*/ f82 1 f63"/>
                <a:gd name="f103" fmla="*/ f83 1 f62"/>
                <a:gd name="f104" fmla="*/ f84 1 f63"/>
                <a:gd name="f105" fmla="*/ f85 1 f62"/>
                <a:gd name="f106" fmla="*/ f86 1 f63"/>
                <a:gd name="f107" fmla="*/ f87 1 f62"/>
                <a:gd name="f108" fmla="*/ f88 1 f63"/>
                <a:gd name="f109" fmla="*/ f89 1 f62"/>
                <a:gd name="f110" fmla="*/ f90 1 f63"/>
                <a:gd name="f111" fmla="*/ f91 1 f62"/>
                <a:gd name="f112" fmla="*/ f92 1 f63"/>
                <a:gd name="f113" fmla="*/ f93 1 f62"/>
                <a:gd name="f114" fmla="*/ f94 1 f63"/>
                <a:gd name="f115" fmla="*/ f95 1 f62"/>
                <a:gd name="f116" fmla="*/ f96 1 f63"/>
                <a:gd name="f117" fmla="*/ f97 f53 1"/>
                <a:gd name="f118" fmla="*/ f98 f53 1"/>
                <a:gd name="f119" fmla="*/ f100 f54 1"/>
                <a:gd name="f120" fmla="*/ f99 f54 1"/>
                <a:gd name="f121" fmla="*/ f101 f53 1"/>
                <a:gd name="f122" fmla="*/ f102 f54 1"/>
                <a:gd name="f123" fmla="*/ f103 f53 1"/>
                <a:gd name="f124" fmla="*/ f104 f54 1"/>
                <a:gd name="f125" fmla="*/ f105 f53 1"/>
                <a:gd name="f126" fmla="*/ f106 f54 1"/>
                <a:gd name="f127" fmla="*/ f107 f53 1"/>
                <a:gd name="f128" fmla="*/ f108 f54 1"/>
                <a:gd name="f129" fmla="*/ f109 f53 1"/>
                <a:gd name="f130" fmla="*/ f110 f54 1"/>
                <a:gd name="f131" fmla="*/ f111 f53 1"/>
                <a:gd name="f132" fmla="*/ f112 f54 1"/>
                <a:gd name="f133" fmla="*/ f113 f53 1"/>
                <a:gd name="f134" fmla="*/ f114 f54 1"/>
                <a:gd name="f135" fmla="*/ f115 f53 1"/>
                <a:gd name="f136" fmla="*/ f116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0">
                  <a:pos x="f121" y="f122"/>
                </a:cxn>
                <a:cxn ang="f80">
                  <a:pos x="f123" y="f124"/>
                </a:cxn>
                <a:cxn ang="f80">
                  <a:pos x="f125" y="f126"/>
                </a:cxn>
                <a:cxn ang="f80">
                  <a:pos x="f127" y="f128"/>
                </a:cxn>
                <a:cxn ang="f80">
                  <a:pos x="f129" y="f130"/>
                </a:cxn>
                <a:cxn ang="f80">
                  <a:pos x="f131" y="f132"/>
                </a:cxn>
                <a:cxn ang="f80">
                  <a:pos x="f133" y="f134"/>
                </a:cxn>
                <a:cxn ang="f80">
                  <a:pos x="f135" y="f136"/>
                </a:cxn>
                <a:cxn ang="f80">
                  <a:pos x="f121" y="f122"/>
                </a:cxn>
              </a:cxnLst>
              <a:rect l="f117" t="f120" r="f118" b="f119"/>
              <a:pathLst>
                <a:path w="368141" h="147436">
                  <a:moveTo>
                    <a:pt x="f5" y="f8"/>
                  </a:moveTo>
                  <a:cubicBezTo>
                    <a:pt x="f5" y="f9"/>
                    <a:pt x="f10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6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" y="f51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Forma libre: forma 27">
              <a:extLst>
                <a:ext uri="{FF2B5EF4-FFF2-40B4-BE49-F238E27FC236}">
                  <a16:creationId xmlns:a16="http://schemas.microsoft.com/office/drawing/2014/main" id="{512139D2-8D1B-4F67-8962-6422CDFD5B2E}"/>
                </a:ext>
              </a:extLst>
            </p:cNvPr>
            <p:cNvSpPr/>
            <p:nvPr/>
          </p:nvSpPr>
          <p:spPr>
            <a:xfrm>
              <a:off x="1415610" y="2876300"/>
              <a:ext cx="171578" cy="96421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017"/>
                <a:gd name="f7" fmla="val 331655"/>
                <a:gd name="f8" fmla="val 331470"/>
                <a:gd name="f9" fmla="val 1619"/>
                <a:gd name="f10" fmla="val 307657"/>
                <a:gd name="f11" fmla="val 3620"/>
                <a:gd name="f12" fmla="val 284797"/>
                <a:gd name="f13" fmla="val 4477"/>
                <a:gd name="f14" fmla="val 261938"/>
                <a:gd name="f15" fmla="val 7715"/>
                <a:gd name="f16" fmla="val 179927"/>
                <a:gd name="f17" fmla="val 10478"/>
                <a:gd name="f18" fmla="val 98012"/>
                <a:gd name="f19" fmla="val 13430"/>
                <a:gd name="f20" fmla="val 16002"/>
                <a:gd name="f21" fmla="val 13907"/>
                <a:gd name="f22" fmla="val 2381"/>
                <a:gd name="f23" fmla="val 13716"/>
                <a:gd name="f24" fmla="val 26289"/>
                <a:gd name="f25" fmla="val 15050"/>
                <a:gd name="f26" fmla="val 79343"/>
                <a:gd name="f27" fmla="val 38386"/>
                <a:gd name="f28" fmla="val 155067"/>
                <a:gd name="f29" fmla="val 50197"/>
                <a:gd name="f30" fmla="val 232029"/>
                <a:gd name="f31" fmla="val 52197"/>
                <a:gd name="f32" fmla="val 245364"/>
                <a:gd name="f33" fmla="val 55912"/>
                <a:gd name="f34" fmla="val 258413"/>
                <a:gd name="f35" fmla="val 58198"/>
                <a:gd name="f36" fmla="val 271748"/>
                <a:gd name="f37" fmla="val 64103"/>
                <a:gd name="f38" fmla="val 305848"/>
                <a:gd name="f39" fmla="val 37433"/>
                <a:gd name="f40" fmla="val 334232"/>
                <a:gd name="f41" fmla="+- 0 0 -90"/>
                <a:gd name="f42" fmla="*/ f3 1 59017"/>
                <a:gd name="f43" fmla="*/ f4 1 331655"/>
                <a:gd name="f44" fmla="val f5"/>
                <a:gd name="f45" fmla="val f6"/>
                <a:gd name="f46" fmla="val f7"/>
                <a:gd name="f47" fmla="*/ f41 f0 1"/>
                <a:gd name="f48" fmla="+- f46 0 f44"/>
                <a:gd name="f49" fmla="+- f45 0 f44"/>
                <a:gd name="f50" fmla="*/ f47 1 f2"/>
                <a:gd name="f51" fmla="*/ f49 1 59017"/>
                <a:gd name="f52" fmla="*/ f48 1 331655"/>
                <a:gd name="f53" fmla="*/ 0 f49 1"/>
                <a:gd name="f54" fmla="*/ 331470 f48 1"/>
                <a:gd name="f55" fmla="*/ 4477 f49 1"/>
                <a:gd name="f56" fmla="*/ 261938 f48 1"/>
                <a:gd name="f57" fmla="*/ 13430 f49 1"/>
                <a:gd name="f58" fmla="*/ 16002 f48 1"/>
                <a:gd name="f59" fmla="*/ 26289 f49 1"/>
                <a:gd name="f60" fmla="*/ 0 f48 1"/>
                <a:gd name="f61" fmla="*/ 50197 f49 1"/>
                <a:gd name="f62" fmla="*/ 232029 f48 1"/>
                <a:gd name="f63" fmla="*/ 58198 f49 1"/>
                <a:gd name="f64" fmla="*/ 271748 f48 1"/>
                <a:gd name="f65" fmla="+- f50 0 f1"/>
                <a:gd name="f66" fmla="*/ f53 1 59017"/>
                <a:gd name="f67" fmla="*/ f54 1 331655"/>
                <a:gd name="f68" fmla="*/ f55 1 59017"/>
                <a:gd name="f69" fmla="*/ f56 1 331655"/>
                <a:gd name="f70" fmla="*/ f57 1 59017"/>
                <a:gd name="f71" fmla="*/ f58 1 331655"/>
                <a:gd name="f72" fmla="*/ f59 1 59017"/>
                <a:gd name="f73" fmla="*/ f60 1 331655"/>
                <a:gd name="f74" fmla="*/ f61 1 59017"/>
                <a:gd name="f75" fmla="*/ f62 1 331655"/>
                <a:gd name="f76" fmla="*/ f63 1 59017"/>
                <a:gd name="f77" fmla="*/ f64 1 331655"/>
                <a:gd name="f78" fmla="*/ f44 1 f51"/>
                <a:gd name="f79" fmla="*/ f45 1 f51"/>
                <a:gd name="f80" fmla="*/ f44 1 f52"/>
                <a:gd name="f81" fmla="*/ f46 1 f52"/>
                <a:gd name="f82" fmla="*/ f66 1 f51"/>
                <a:gd name="f83" fmla="*/ f67 1 f52"/>
                <a:gd name="f84" fmla="*/ f68 1 f51"/>
                <a:gd name="f85" fmla="*/ f69 1 f52"/>
                <a:gd name="f86" fmla="*/ f70 1 f51"/>
                <a:gd name="f87" fmla="*/ f71 1 f52"/>
                <a:gd name="f88" fmla="*/ f72 1 f51"/>
                <a:gd name="f89" fmla="*/ f73 1 f52"/>
                <a:gd name="f90" fmla="*/ f74 1 f51"/>
                <a:gd name="f91" fmla="*/ f75 1 f52"/>
                <a:gd name="f92" fmla="*/ f76 1 f51"/>
                <a:gd name="f93" fmla="*/ f77 1 f52"/>
                <a:gd name="f94" fmla="*/ f78 f42 1"/>
                <a:gd name="f95" fmla="*/ f79 f42 1"/>
                <a:gd name="f96" fmla="*/ f81 f43 1"/>
                <a:gd name="f97" fmla="*/ f80 f43 1"/>
                <a:gd name="f98" fmla="*/ f82 f42 1"/>
                <a:gd name="f99" fmla="*/ f83 f43 1"/>
                <a:gd name="f100" fmla="*/ f84 f42 1"/>
                <a:gd name="f101" fmla="*/ f85 f43 1"/>
                <a:gd name="f102" fmla="*/ f86 f42 1"/>
                <a:gd name="f103" fmla="*/ f87 f43 1"/>
                <a:gd name="f104" fmla="*/ f88 f42 1"/>
                <a:gd name="f105" fmla="*/ f89 f43 1"/>
                <a:gd name="f106" fmla="*/ f90 f42 1"/>
                <a:gd name="f107" fmla="*/ f91 f43 1"/>
                <a:gd name="f108" fmla="*/ f92 f42 1"/>
                <a:gd name="f109" fmla="*/ f9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5">
                  <a:pos x="f98" y="f99"/>
                </a:cxn>
                <a:cxn ang="f65">
                  <a:pos x="f100" y="f101"/>
                </a:cxn>
                <a:cxn ang="f65">
                  <a:pos x="f102" y="f103"/>
                </a:cxn>
                <a:cxn ang="f65">
                  <a:pos x="f104" y="f105"/>
                </a:cxn>
                <a:cxn ang="f65">
                  <a:pos x="f106" y="f107"/>
                </a:cxn>
                <a:cxn ang="f65">
                  <a:pos x="f108" y="f109"/>
                </a:cxn>
                <a:cxn ang="f65">
                  <a:pos x="f98" y="f99"/>
                </a:cxn>
              </a:cxnLst>
              <a:rect l="f94" t="f97" r="f95" b="f96"/>
              <a:pathLst>
                <a:path w="59017" h="331655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2"/>
                    <a:pt x="f24" y="f5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6" name="Título 3">
            <a:extLst>
              <a:ext uri="{FF2B5EF4-FFF2-40B4-BE49-F238E27FC236}">
                <a16:creationId xmlns:a16="http://schemas.microsoft.com/office/drawing/2014/main" id="{D38F84D0-31B6-42F1-8845-FD8274F0376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سبک دستور کار</a:t>
            </a:r>
            <a:endParaRPr lang="es-PE" dirty="0">
              <a:cs typeface="B Nazanin" panose="00000400000000000000" pitchFamily="2" charset="-78"/>
            </a:endParaRPr>
          </a:p>
        </p:txBody>
      </p:sp>
      <p:cxnSp>
        <p:nvCxnSpPr>
          <p:cNvPr id="27" name="Straight Connector 7">
            <a:extLst>
              <a:ext uri="{FF2B5EF4-FFF2-40B4-BE49-F238E27FC236}">
                <a16:creationId xmlns:a16="http://schemas.microsoft.com/office/drawing/2014/main" id="{B6C1286F-EAE3-487B-BEDB-D25DC1F8D295}"/>
              </a:ext>
            </a:extLst>
          </p:cNvPr>
          <p:cNvCxnSpPr/>
          <p:nvPr/>
        </p:nvCxnSpPr>
        <p:spPr>
          <a:xfrm>
            <a:off x="6609" y="4975222"/>
            <a:ext cx="9145462" cy="0"/>
          </a:xfrm>
          <a:prstGeom prst="straightConnector1">
            <a:avLst/>
          </a:prstGeom>
          <a:noFill/>
          <a:ln w="25402" cap="flat">
            <a:solidFill>
              <a:srgbClr val="2F85A7"/>
            </a:solidFill>
            <a:prstDash val="solid"/>
          </a:ln>
        </p:spPr>
      </p:cxnSp>
      <p:sp>
        <p:nvSpPr>
          <p:cNvPr id="28" name="Rectangle 36">
            <a:extLst>
              <a:ext uri="{FF2B5EF4-FFF2-40B4-BE49-F238E27FC236}">
                <a16:creationId xmlns:a16="http://schemas.microsoft.com/office/drawing/2014/main" id="{839BAF18-F7E8-4FB2-928D-6E19470A2A1F}"/>
              </a:ext>
            </a:extLst>
          </p:cNvPr>
          <p:cNvSpPr/>
          <p:nvPr/>
        </p:nvSpPr>
        <p:spPr>
          <a:xfrm>
            <a:off x="1719" y="4999068"/>
            <a:ext cx="9131298" cy="169858"/>
          </a:xfrm>
          <a:prstGeom prst="rect">
            <a:avLst/>
          </a:prstGeom>
          <a:solidFill>
            <a:srgbClr val="1499B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D440D5-1B8B-47AA-BD7D-3FD0267E598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4" name="막힌 원호 14">
            <a:extLst>
              <a:ext uri="{FF2B5EF4-FFF2-40B4-BE49-F238E27FC236}">
                <a16:creationId xmlns:a16="http://schemas.microsoft.com/office/drawing/2014/main" id="{5FCDCE5C-9F1F-46B2-9A95-99AD79DF9AE6}"/>
              </a:ext>
            </a:extLst>
          </p:cNvPr>
          <p:cNvSpPr/>
          <p:nvPr/>
        </p:nvSpPr>
        <p:spPr>
          <a:xfrm>
            <a:off x="2666582" y="928701"/>
            <a:ext cx="2937336" cy="2937336"/>
          </a:xfrm>
          <a:custGeom>
            <a:avLst>
              <a:gd name="f13" fmla="val 133"/>
              <a:gd name="f14" fmla="val 37"/>
              <a:gd name="f15" fmla="val 1399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33"/>
              <a:gd name="f14" fmla="val 37"/>
              <a:gd name="f15" fmla="val 1399"/>
              <a:gd name="f16" fmla="+- 0 0 -223"/>
              <a:gd name="f17" fmla="+- 0 0 -307"/>
              <a:gd name="f18" fmla="+- 0 0 -265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7F7F7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5" name="Group 23">
            <a:extLst>
              <a:ext uri="{FF2B5EF4-FFF2-40B4-BE49-F238E27FC236}">
                <a16:creationId xmlns:a16="http://schemas.microsoft.com/office/drawing/2014/main" id="{85D91ED3-5409-4625-A4E0-A27E21ED87FA}"/>
              </a:ext>
            </a:extLst>
          </p:cNvPr>
          <p:cNvGrpSpPr/>
          <p:nvPr/>
        </p:nvGrpSpPr>
        <p:grpSpPr>
          <a:xfrm>
            <a:off x="5297027" y="911081"/>
            <a:ext cx="3152910" cy="1168283"/>
            <a:chOff x="5297027" y="911081"/>
            <a:chExt cx="3152910" cy="1168283"/>
          </a:xfrm>
        </p:grpSpPr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BB9DEB02-655B-47B6-91CF-DD2AA36B5CB9}"/>
                </a:ext>
              </a:extLst>
            </p:cNvPr>
            <p:cNvSpPr txBox="1"/>
            <p:nvPr/>
          </p:nvSpPr>
          <p:spPr>
            <a:xfrm>
              <a:off x="5297027" y="1179118"/>
              <a:ext cx="3152910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46B05D1B-F853-4212-9668-18404B2C3C6C}"/>
                </a:ext>
              </a:extLst>
            </p:cNvPr>
            <p:cNvSpPr txBox="1"/>
            <p:nvPr/>
          </p:nvSpPr>
          <p:spPr>
            <a:xfrm>
              <a:off x="5297027" y="911081"/>
              <a:ext cx="2883935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14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26">
            <a:extLst>
              <a:ext uri="{FF2B5EF4-FFF2-40B4-BE49-F238E27FC236}">
                <a16:creationId xmlns:a16="http://schemas.microsoft.com/office/drawing/2014/main" id="{BEC08454-33A5-4B45-BCF6-A0B9D3BB901E}"/>
              </a:ext>
            </a:extLst>
          </p:cNvPr>
          <p:cNvGrpSpPr/>
          <p:nvPr/>
        </p:nvGrpSpPr>
        <p:grpSpPr>
          <a:xfrm>
            <a:off x="6014164" y="2136871"/>
            <a:ext cx="2166798" cy="1283471"/>
            <a:chOff x="6014164" y="2136871"/>
            <a:chExt cx="2166798" cy="1283471"/>
          </a:xfrm>
        </p:grpSpPr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7130D46D-4157-4589-89C9-32ADA3615FB4}"/>
                </a:ext>
              </a:extLst>
            </p:cNvPr>
            <p:cNvSpPr txBox="1"/>
            <p:nvPr/>
          </p:nvSpPr>
          <p:spPr>
            <a:xfrm>
              <a:off x="6014164" y="2404679"/>
              <a:ext cx="2166798" cy="101566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218818DF-3257-491E-B4B7-68B2AF93BE99}"/>
                </a:ext>
              </a:extLst>
            </p:cNvPr>
            <p:cNvSpPr txBox="1"/>
            <p:nvPr/>
          </p:nvSpPr>
          <p:spPr>
            <a:xfrm>
              <a:off x="6014164" y="2136871"/>
              <a:ext cx="2082838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14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29">
            <a:extLst>
              <a:ext uri="{FF2B5EF4-FFF2-40B4-BE49-F238E27FC236}">
                <a16:creationId xmlns:a16="http://schemas.microsoft.com/office/drawing/2014/main" id="{707E233F-0FBB-40C4-A914-DC5EF1DC6E5A}"/>
              </a:ext>
            </a:extLst>
          </p:cNvPr>
          <p:cNvGrpSpPr/>
          <p:nvPr/>
        </p:nvGrpSpPr>
        <p:grpSpPr>
          <a:xfrm>
            <a:off x="5297027" y="3499409"/>
            <a:ext cx="2883935" cy="1136225"/>
            <a:chOff x="5297027" y="3499409"/>
            <a:chExt cx="2883935" cy="1136225"/>
          </a:xfrm>
        </p:grpSpPr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10839277-EA78-4609-8BD0-9ED81FEB5E48}"/>
                </a:ext>
              </a:extLst>
            </p:cNvPr>
            <p:cNvSpPr txBox="1"/>
            <p:nvPr/>
          </p:nvSpPr>
          <p:spPr>
            <a:xfrm>
              <a:off x="5297027" y="3735388"/>
              <a:ext cx="2883935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TextBox 11">
              <a:extLst>
                <a:ext uri="{FF2B5EF4-FFF2-40B4-BE49-F238E27FC236}">
                  <a16:creationId xmlns:a16="http://schemas.microsoft.com/office/drawing/2014/main" id="{264C9D21-34A3-46A8-96B8-5179D79A460E}"/>
                </a:ext>
              </a:extLst>
            </p:cNvPr>
            <p:cNvSpPr txBox="1"/>
            <p:nvPr/>
          </p:nvSpPr>
          <p:spPr>
            <a:xfrm>
              <a:off x="5297027" y="3499409"/>
              <a:ext cx="2883935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14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id="{1F5F9C4B-B643-4360-AB15-CA9FD8C9EED0}"/>
              </a:ext>
            </a:extLst>
          </p:cNvPr>
          <p:cNvGrpSpPr/>
          <p:nvPr/>
        </p:nvGrpSpPr>
        <p:grpSpPr>
          <a:xfrm>
            <a:off x="3187032" y="1071091"/>
            <a:ext cx="2609120" cy="2936522"/>
            <a:chOff x="3187032" y="1071091"/>
            <a:chExt cx="2609120" cy="2936522"/>
          </a:xfrm>
        </p:grpSpPr>
        <p:sp>
          <p:nvSpPr>
            <p:cNvPr id="15" name="Heart 3">
              <a:extLst>
                <a:ext uri="{FF2B5EF4-FFF2-40B4-BE49-F238E27FC236}">
                  <a16:creationId xmlns:a16="http://schemas.microsoft.com/office/drawing/2014/main" id="{F41FD407-294B-41D9-AB2D-921CA6E02466}"/>
                </a:ext>
              </a:extLst>
            </p:cNvPr>
            <p:cNvSpPr/>
            <p:nvPr/>
          </p:nvSpPr>
          <p:spPr>
            <a:xfrm>
              <a:off x="3909617" y="2083368"/>
              <a:ext cx="686952" cy="621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971393"/>
                <a:gd name="f4" fmla="val 3594045"/>
                <a:gd name="f5" fmla="val 2284446"/>
                <a:gd name="f6" fmla="val 942229"/>
                <a:gd name="f7" fmla="val 2231718"/>
                <a:gd name="f8" fmla="val 946666"/>
                <a:gd name="f9" fmla="val 2184212"/>
                <a:gd name="f10" fmla="val 981897"/>
                <a:gd name="f11" fmla="val 2166723"/>
                <a:gd name="f12" fmla="val 1035351"/>
                <a:gd name="f13" fmla="val 1818705"/>
                <a:gd name="f14" fmla="val 2099054"/>
                <a:gd name="f15" fmla="val 1630896"/>
                <a:gd name="f16" fmla="val 1461099"/>
                <a:gd name="f17" fmla="val 1625536"/>
                <a:gd name="f18" fmla="val 1442893"/>
                <a:gd name="f19" fmla="val 1616698"/>
                <a:gd name="f20" fmla="val 1426659"/>
                <a:gd name="f21" fmla="val 1605222"/>
                <a:gd name="f22" fmla="val 1412988"/>
                <a:gd name="f23" fmla="val 1592838"/>
                <a:gd name="f24" fmla="val 1372092"/>
                <a:gd name="f25" fmla="val 1559535"/>
                <a:gd name="f26" fmla="val 1339590"/>
                <a:gd name="f27" fmla="val 1515200"/>
                <a:gd name="f28" fmla="val 1327710"/>
                <a:gd name="f29" fmla="val 1442764"/>
                <a:gd name="f30" fmla="val 1308302"/>
                <a:gd name="f31" fmla="val 1368310"/>
                <a:gd name="f32" fmla="val 1351289"/>
                <a:gd name="f33" fmla="val 1348901"/>
                <a:gd name="f34" fmla="val 1423723"/>
                <a:gd name="f35" fmla="val 1175574"/>
                <a:gd name="f36" fmla="val 2070589"/>
                <a:gd name="f37" fmla="val 887391"/>
                <a:gd name="f38" fmla="val 812401"/>
                <a:gd name="f39" fmla="val 751610"/>
                <a:gd name="f40" fmla="val 2131382"/>
                <a:gd name="f41" fmla="val 2206372"/>
                <a:gd name="f42" fmla="val 751609"/>
                <a:gd name="f43" fmla="val 2281361"/>
                <a:gd name="f44" fmla="val 812402"/>
                <a:gd name="f45" fmla="val 2342153"/>
                <a:gd name="f46" fmla="val 2342154"/>
                <a:gd name="f47" fmla="val 1266160"/>
                <a:gd name="f48" fmla="val 1309243"/>
                <a:gd name="f49" fmla="val 1347639"/>
                <a:gd name="f50" fmla="val 2322088"/>
                <a:gd name="f51" fmla="val 1370869"/>
                <a:gd name="f52" fmla="val 2289485"/>
                <a:gd name="f53" fmla="val 1392914"/>
                <a:gd name="f54" fmla="val 2274134"/>
                <a:gd name="f55" fmla="val 1408463"/>
                <a:gd name="f56" fmla="val 2250677"/>
                <a:gd name="f57" fmla="val 1415910"/>
                <a:gd name="f58" fmla="val 2222885"/>
                <a:gd name="f59" fmla="val 1490320"/>
                <a:gd name="f60" fmla="val 1945186"/>
                <a:gd name="f61" fmla="val 1661817"/>
                <a:gd name="f62" fmla="val 2527729"/>
                <a:gd name="f63" fmla="val 1680716"/>
                <a:gd name="f64" fmla="val 2591927"/>
                <a:gd name="f65" fmla="val 1742866"/>
                <a:gd name="f66" fmla="val 2631605"/>
                <a:gd name="f67" fmla="val 1806849"/>
                <a:gd name="f68" fmla="val 2621696"/>
                <a:gd name="f69" fmla="val 1873057"/>
                <a:gd name="f70" fmla="val 2637495"/>
                <a:gd name="f71" fmla="val 1940784"/>
                <a:gd name="f72" fmla="val 2599243"/>
                <a:gd name="f73" fmla="val 1962449"/>
                <a:gd name="f74" fmla="val 2533025"/>
                <a:gd name="f75" fmla="val 2291633"/>
                <a:gd name="f76" fmla="val 1526890"/>
                <a:gd name="f77" fmla="val 2478124"/>
                <a:gd name="f78" fmla="val 2222886"/>
                <a:gd name="f79" fmla="val 2491725"/>
                <a:gd name="f80" fmla="val 2273643"/>
                <a:gd name="f81" fmla="val 2532355"/>
                <a:gd name="f82" fmla="val 2309941"/>
                <a:gd name="f83" fmla="val 2580723"/>
                <a:gd name="f84" fmla="val 2318869"/>
                <a:gd name="f85" fmla="val 2600453"/>
                <a:gd name="f86" fmla="val 2334375"/>
                <a:gd name="f87" fmla="val 2625460"/>
                <a:gd name="f88" fmla="val 2342152"/>
                <a:gd name="f89" fmla="val 2652283"/>
                <a:gd name="f90" fmla="val 3058108"/>
                <a:gd name="f91" fmla="val 3133099"/>
                <a:gd name="f92" fmla="val 3193891"/>
                <a:gd name="f93" fmla="val 2281360"/>
                <a:gd name="f94" fmla="val 2206371"/>
                <a:gd name="f95" fmla="val 3193890"/>
                <a:gd name="f96" fmla="val 2131381"/>
                <a:gd name="f97" fmla="val 2070588"/>
                <a:gd name="f98" fmla="val 2718460"/>
                <a:gd name="f99" fmla="val 2455970"/>
                <a:gd name="f100" fmla="val 1090961"/>
                <a:gd name="f101" fmla="val 2449895"/>
                <a:gd name="f102" fmla="val 1068289"/>
                <a:gd name="f103" fmla="val 2438427"/>
                <a:gd name="f104" fmla="val 1048501"/>
                <a:gd name="f105" fmla="val 2421928"/>
                <a:gd name="f106" fmla="val 1033927"/>
                <a:gd name="f107" fmla="val 2410672"/>
                <a:gd name="f108" fmla="val 994460"/>
                <a:gd name="f109" fmla="val 2379946"/>
                <a:gd name="f110" fmla="val 962248"/>
                <a:gd name="f111" fmla="val 2337996"/>
                <a:gd name="f112" fmla="val 948523"/>
                <a:gd name="f113" fmla="val 2320178"/>
                <a:gd name="f114" fmla="val 942693"/>
                <a:gd name="f115" fmla="val 2302022"/>
                <a:gd name="f116" fmla="val 940751"/>
                <a:gd name="f117" fmla="val 941190"/>
                <a:gd name="f118" fmla="val 119"/>
                <a:gd name="f119" fmla="val 1335246"/>
                <a:gd name="f120" fmla="val 6449"/>
                <a:gd name="f121" fmla="val 1754682"/>
                <a:gd name="f122" fmla="val 267656"/>
                <a:gd name="f123" fmla="val 1985697"/>
                <a:gd name="f124" fmla="val 864700"/>
                <a:gd name="f125" fmla="val 2807082"/>
                <a:gd name="f126" fmla="val -1258124"/>
                <a:gd name="f127" fmla="val 6010484"/>
                <a:gd name="f128" fmla="val -907119"/>
                <a:gd name="f129" fmla="val 1632328"/>
                <a:gd name="f130" fmla="val -65842"/>
                <a:gd name="f131" fmla="val -16059"/>
                <a:gd name="f132" fmla="*/ f0 1 3971393"/>
                <a:gd name="f133" fmla="*/ f1 1 3594045"/>
                <a:gd name="f134" fmla="val f2"/>
                <a:gd name="f135" fmla="val f3"/>
                <a:gd name="f136" fmla="val f4"/>
                <a:gd name="f137" fmla="+- f136 0 f134"/>
                <a:gd name="f138" fmla="+- f135 0 f134"/>
                <a:gd name="f139" fmla="*/ f138 1 3971393"/>
                <a:gd name="f140" fmla="*/ f137 1 3594045"/>
                <a:gd name="f141" fmla="*/ f134 1 f139"/>
                <a:gd name="f142" fmla="*/ f135 1 f139"/>
                <a:gd name="f143" fmla="*/ f134 1 f140"/>
                <a:gd name="f144" fmla="*/ f136 1 f140"/>
                <a:gd name="f145" fmla="*/ f141 f132 1"/>
                <a:gd name="f146" fmla="*/ f142 f132 1"/>
                <a:gd name="f147" fmla="*/ f144 f133 1"/>
                <a:gd name="f148" fmla="*/ f143 f1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45" t="f148" r="f146" b="f147"/>
              <a:pathLst>
                <a:path w="3971393" h="3594045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lnTo>
                    <a:pt x="f37" y="f36"/>
                  </a:lnTo>
                  <a:cubicBezTo>
                    <a:pt x="f38" y="f36"/>
                    <a:pt x="f39" y="f40"/>
                    <a:pt x="f39" y="f41"/>
                  </a:cubicBezTo>
                  <a:cubicBezTo>
                    <a:pt x="f42" y="f43"/>
                    <a:pt x="f44" y="f45"/>
                    <a:pt x="f37" y="f46"/>
                  </a:cubicBezTo>
                  <a:lnTo>
                    <a:pt x="f47" y="f46"/>
                  </a:lnTo>
                  <a:cubicBezTo>
                    <a:pt x="f48" y="f45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lnTo>
                    <a:pt x="f59" y="f60"/>
                  </a:lnTo>
                  <a:lnTo>
                    <a:pt x="f61" y="f62"/>
                  </a:ln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lnTo>
                    <a:pt x="f75" y="f76"/>
                  </a:lnTo>
                  <a:lnTo>
                    <a:pt x="f77" y="f78"/>
                  </a:ln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9" y="f45"/>
                  </a:cubicBezTo>
                  <a:lnTo>
                    <a:pt x="f90" y="f45"/>
                  </a:lnTo>
                  <a:cubicBezTo>
                    <a:pt x="f91" y="f45"/>
                    <a:pt x="f92" y="f93"/>
                    <a:pt x="f92" y="f94"/>
                  </a:cubicBezTo>
                  <a:cubicBezTo>
                    <a:pt x="f95" y="f96"/>
                    <a:pt x="f91" y="f36"/>
                    <a:pt x="f90" y="f97"/>
                  </a:cubicBezTo>
                  <a:lnTo>
                    <a:pt x="f98" y="f36"/>
                  </a:lnTo>
                  <a:lnTo>
                    <a:pt x="f99" y="f100"/>
                  </a:lnTo>
                  <a:cubicBezTo>
                    <a:pt x="f101" y="f102"/>
                    <a:pt x="f103" y="f104"/>
                    <a:pt x="f105" y="f106"/>
                  </a:cubicBezTo>
                  <a:cubicBezTo>
                    <a:pt x="f107" y="f108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5" y="f6"/>
                  </a:cubicBezTo>
                  <a:close/>
                  <a:moveTo>
                    <a:pt x="f117" y="f118"/>
                  </a:move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4"/>
                    <a:pt x="f123" y="f4"/>
                  </a:cubicBezTo>
                  <a:cubicBezTo>
                    <a:pt x="f128" y="f129"/>
                    <a:pt x="f130" y="f131"/>
                    <a:pt x="f117" y="f11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6" name="TextBox 14">
              <a:extLst>
                <a:ext uri="{FF2B5EF4-FFF2-40B4-BE49-F238E27FC236}">
                  <a16:creationId xmlns:a16="http://schemas.microsoft.com/office/drawing/2014/main" id="{6B658BDB-C3F5-4DF1-9B2C-33D533F45E4E}"/>
                </a:ext>
              </a:extLst>
            </p:cNvPr>
            <p:cNvSpPr txBox="1"/>
            <p:nvPr/>
          </p:nvSpPr>
          <p:spPr>
            <a:xfrm>
              <a:off x="3187032" y="2734732"/>
              <a:ext cx="1810036" cy="70788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0" tIns="45720" rIns="0" bIns="45720" anchor="t" anchorCtr="1" compatLnSpc="1">
              <a:spAutoFit/>
            </a:bodyPr>
            <a:lstStyle/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0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را اضافه کنید</a:t>
              </a:r>
            </a:p>
            <a:p>
              <a:pPr lvl="0" algn="ct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0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  اینجا</a:t>
              </a:r>
              <a:endParaRPr lang="en-US" sz="20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타원 2">
              <a:extLst>
                <a:ext uri="{FF2B5EF4-FFF2-40B4-BE49-F238E27FC236}">
                  <a16:creationId xmlns:a16="http://schemas.microsoft.com/office/drawing/2014/main" id="{27F03D7B-5998-41F5-A4D0-CD19DDE44266}"/>
                </a:ext>
              </a:extLst>
            </p:cNvPr>
            <p:cNvSpPr/>
            <p:nvPr/>
          </p:nvSpPr>
          <p:spPr>
            <a:xfrm>
              <a:off x="4562773" y="3473549"/>
              <a:ext cx="534064" cy="534064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FFFFF"/>
            </a:solidFill>
            <a:ln w="57150" cap="flat">
              <a:solidFill>
                <a:srgbClr val="7A8C8E"/>
              </a:solidFill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8" name="타원 29">
              <a:extLst>
                <a:ext uri="{FF2B5EF4-FFF2-40B4-BE49-F238E27FC236}">
                  <a16:creationId xmlns:a16="http://schemas.microsoft.com/office/drawing/2014/main" id="{8A754B16-65EB-4CAC-A8A7-475551CA33B8}"/>
                </a:ext>
              </a:extLst>
            </p:cNvPr>
            <p:cNvSpPr/>
            <p:nvPr/>
          </p:nvSpPr>
          <p:spPr>
            <a:xfrm>
              <a:off x="5262088" y="2314995"/>
              <a:ext cx="534064" cy="534064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FFFFF"/>
            </a:solidFill>
            <a:ln w="57150" cap="flat">
              <a:solidFill>
                <a:srgbClr val="75BDA7"/>
              </a:solidFill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9" name="타원 30">
              <a:extLst>
                <a:ext uri="{FF2B5EF4-FFF2-40B4-BE49-F238E27FC236}">
                  <a16:creationId xmlns:a16="http://schemas.microsoft.com/office/drawing/2014/main" id="{40073A8C-FCC6-4EEC-A9E7-F93431341DF0}"/>
                </a:ext>
              </a:extLst>
            </p:cNvPr>
            <p:cNvSpPr/>
            <p:nvPr/>
          </p:nvSpPr>
          <p:spPr>
            <a:xfrm>
              <a:off x="4548838" y="1071091"/>
              <a:ext cx="534064" cy="534064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FFFFF"/>
            </a:solidFill>
            <a:ln w="57150" cap="flat">
              <a:solidFill>
                <a:srgbClr val="58B6C0"/>
              </a:solidFill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FC3BE7DA-E317-4D25-A025-4A69940E0996}"/>
                </a:ext>
              </a:extLst>
            </p:cNvPr>
            <p:cNvSpPr/>
            <p:nvPr/>
          </p:nvSpPr>
          <p:spPr>
            <a:xfrm>
              <a:off x="4675775" y="1249454"/>
              <a:ext cx="308061" cy="22361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46"/>
                <a:gd name="f7" fmla="val 1340"/>
                <a:gd name="f8" fmla="val 1289"/>
                <a:gd name="f9" fmla="val 20"/>
                <a:gd name="f10" fmla="val 1353"/>
                <a:gd name="f11" fmla="val 1418"/>
                <a:gd name="f12" fmla="val 21"/>
                <a:gd name="f13" fmla="val 1484"/>
                <a:gd name="f14" fmla="val 27"/>
                <a:gd name="f15" fmla="val 1547"/>
                <a:gd name="f16" fmla="val 36"/>
                <a:gd name="f17" fmla="val 1609"/>
                <a:gd name="f18" fmla="val 47"/>
                <a:gd name="f19" fmla="val 1669"/>
                <a:gd name="f20" fmla="val 61"/>
                <a:gd name="f21" fmla="val 1722"/>
                <a:gd name="f22" fmla="val 78"/>
                <a:gd name="f23" fmla="val 1771"/>
                <a:gd name="f24" fmla="val 100"/>
                <a:gd name="f25" fmla="val 1813"/>
                <a:gd name="f26" fmla="val 123"/>
                <a:gd name="f27" fmla="val 151"/>
                <a:gd name="f28" fmla="val 1840"/>
                <a:gd name="f29" fmla="val 191"/>
                <a:gd name="f30" fmla="val 1827"/>
                <a:gd name="f31" fmla="val 229"/>
                <a:gd name="f32" fmla="val 1809"/>
                <a:gd name="f33" fmla="val 263"/>
                <a:gd name="f34" fmla="val 1787"/>
                <a:gd name="f35" fmla="val 294"/>
                <a:gd name="f36" fmla="val 1762"/>
                <a:gd name="f37" fmla="val 320"/>
                <a:gd name="f38" fmla="val 1717"/>
                <a:gd name="f39" fmla="val 356"/>
                <a:gd name="f40" fmla="val 1673"/>
                <a:gd name="f41" fmla="val 385"/>
                <a:gd name="f42" fmla="val 1633"/>
                <a:gd name="f43" fmla="val 409"/>
                <a:gd name="f44" fmla="val 1595"/>
                <a:gd name="f45" fmla="val 429"/>
                <a:gd name="f46" fmla="val 1560"/>
                <a:gd name="f47" fmla="val 447"/>
                <a:gd name="f48" fmla="val 1526"/>
                <a:gd name="f49" fmla="val 463"/>
                <a:gd name="f50" fmla="val 1493"/>
                <a:gd name="f51" fmla="val 480"/>
                <a:gd name="f52" fmla="val 1462"/>
                <a:gd name="f53" fmla="val 498"/>
                <a:gd name="f54" fmla="val 1431"/>
                <a:gd name="f55" fmla="val 520"/>
                <a:gd name="f56" fmla="val 1402"/>
                <a:gd name="f57" fmla="val 547"/>
                <a:gd name="f58" fmla="val 1380"/>
                <a:gd name="f59" fmla="val 565"/>
                <a:gd name="f60" fmla="val 581"/>
                <a:gd name="f61" fmla="val 1322"/>
                <a:gd name="f62" fmla="val 594"/>
                <a:gd name="f63" fmla="val 605"/>
                <a:gd name="f64" fmla="val 1257"/>
                <a:gd name="f65" fmla="val 609"/>
                <a:gd name="f66" fmla="val 1226"/>
                <a:gd name="f67" fmla="val 1198"/>
                <a:gd name="f68" fmla="val 596"/>
                <a:gd name="f69" fmla="val 1177"/>
                <a:gd name="f70" fmla="val 578"/>
                <a:gd name="f71" fmla="val 1157"/>
                <a:gd name="f72" fmla="val 554"/>
                <a:gd name="f73" fmla="val 1140"/>
                <a:gd name="f74" fmla="val 527"/>
                <a:gd name="f75" fmla="val 1126"/>
                <a:gd name="f76" fmla="val 1115"/>
                <a:gd name="f77" fmla="val 471"/>
                <a:gd name="f78" fmla="val 1107"/>
                <a:gd name="f79" fmla="val 1102"/>
                <a:gd name="f80" fmla="val 431"/>
                <a:gd name="f81" fmla="val 1097"/>
                <a:gd name="f82" fmla="val 405"/>
                <a:gd name="f83" fmla="val 1091"/>
                <a:gd name="f84" fmla="val 371"/>
                <a:gd name="f85" fmla="val 1089"/>
                <a:gd name="f86" fmla="val 327"/>
                <a:gd name="f87" fmla="val 281"/>
                <a:gd name="f88" fmla="val 232"/>
                <a:gd name="f89" fmla="val 1095"/>
                <a:gd name="f90" fmla="val 183"/>
                <a:gd name="f91" fmla="val 140"/>
                <a:gd name="f92" fmla="val 1106"/>
                <a:gd name="f93" fmla="val 129"/>
                <a:gd name="f94" fmla="val 1113"/>
                <a:gd name="f95" fmla="val 114"/>
                <a:gd name="f96" fmla="val 1124"/>
                <a:gd name="f97" fmla="val 98"/>
                <a:gd name="f98" fmla="val 1138"/>
                <a:gd name="f99" fmla="val 80"/>
                <a:gd name="f100" fmla="val 1158"/>
                <a:gd name="f101" fmla="val 63"/>
                <a:gd name="f102" fmla="val 1184"/>
                <a:gd name="f103" fmla="val 1213"/>
                <a:gd name="f104" fmla="val 32"/>
                <a:gd name="f105" fmla="val 1249"/>
                <a:gd name="f106" fmla="val 23"/>
                <a:gd name="f107" fmla="val 606"/>
                <a:gd name="f108" fmla="val 653"/>
                <a:gd name="f109" fmla="val 702"/>
                <a:gd name="f110" fmla="val 3"/>
                <a:gd name="f111" fmla="val 749"/>
                <a:gd name="f112" fmla="val 9"/>
                <a:gd name="f113" fmla="val 797"/>
                <a:gd name="f114" fmla="val 18"/>
                <a:gd name="f115" fmla="val 840"/>
                <a:gd name="f116" fmla="val 31"/>
                <a:gd name="f117" fmla="val 882"/>
                <a:gd name="f118" fmla="val 45"/>
                <a:gd name="f119" fmla="val 918"/>
                <a:gd name="f120" fmla="val 951"/>
                <a:gd name="f121" fmla="val 85"/>
                <a:gd name="f122" fmla="val 978"/>
                <a:gd name="f123" fmla="val 111"/>
                <a:gd name="f124" fmla="val 998"/>
                <a:gd name="f125" fmla="val 138"/>
                <a:gd name="f126" fmla="val 1009"/>
                <a:gd name="f127" fmla="val 171"/>
                <a:gd name="f128" fmla="val 1018"/>
                <a:gd name="f129" fmla="val 1020"/>
                <a:gd name="f130" fmla="val 289"/>
                <a:gd name="f131" fmla="val 345"/>
                <a:gd name="f132" fmla="val 401"/>
                <a:gd name="f133" fmla="val 1026"/>
                <a:gd name="f134" fmla="val 456"/>
                <a:gd name="f135" fmla="val 1035"/>
                <a:gd name="f136" fmla="val 481"/>
                <a:gd name="f137" fmla="val 1049"/>
                <a:gd name="f138" fmla="val 511"/>
                <a:gd name="f139" fmla="val 1064"/>
                <a:gd name="f140" fmla="val 540"/>
                <a:gd name="f141" fmla="val 1077"/>
                <a:gd name="f142" fmla="val 569"/>
                <a:gd name="f143" fmla="val 1086"/>
                <a:gd name="f144" fmla="val 600"/>
                <a:gd name="f145" fmla="val 1087"/>
                <a:gd name="f146" fmla="val 631"/>
                <a:gd name="f147" fmla="val 1078"/>
                <a:gd name="f148" fmla="val 663"/>
                <a:gd name="f149" fmla="val 1071"/>
                <a:gd name="f150" fmla="val 678"/>
                <a:gd name="f151" fmla="val 1060"/>
                <a:gd name="f152" fmla="val 694"/>
                <a:gd name="f153" fmla="val 1047"/>
                <a:gd name="f154" fmla="val 712"/>
                <a:gd name="f155" fmla="val 1029"/>
                <a:gd name="f156" fmla="val 731"/>
                <a:gd name="f157" fmla="val 1007"/>
                <a:gd name="f158" fmla="val 754"/>
                <a:gd name="f159" fmla="val 977"/>
                <a:gd name="f160" fmla="val 778"/>
                <a:gd name="f161" fmla="val 940"/>
                <a:gd name="f162" fmla="val 807"/>
                <a:gd name="f163" fmla="val 895"/>
                <a:gd name="f164" fmla="val 833"/>
                <a:gd name="f165" fmla="val 874"/>
                <a:gd name="f166" fmla="val 780"/>
                <a:gd name="f167" fmla="val 907"/>
                <a:gd name="f168" fmla="val 735"/>
                <a:gd name="f169" fmla="val 941"/>
                <a:gd name="f170" fmla="val 695"/>
                <a:gd name="f171" fmla="val 658"/>
                <a:gd name="f172" fmla="val 1016"/>
                <a:gd name="f173" fmla="val 624"/>
                <a:gd name="f174" fmla="val 589"/>
                <a:gd name="f175" fmla="val 564"/>
                <a:gd name="f176" fmla="val 1147"/>
                <a:gd name="f177" fmla="val 531"/>
                <a:gd name="f178" fmla="val 1185"/>
                <a:gd name="f179" fmla="val 497"/>
                <a:gd name="f180" fmla="val 1221"/>
                <a:gd name="f181" fmla="val 458"/>
                <a:gd name="f182" fmla="val 1252"/>
                <a:gd name="f183" fmla="val 420"/>
                <a:gd name="f184" fmla="val 1280"/>
                <a:gd name="f185" fmla="val 382"/>
                <a:gd name="f186" fmla="val 1303"/>
                <a:gd name="f187" fmla="val 344"/>
                <a:gd name="f188" fmla="val 1320"/>
                <a:gd name="f189" fmla="val 307"/>
                <a:gd name="f190" fmla="val 1332"/>
                <a:gd name="f191" fmla="val 275"/>
                <a:gd name="f192" fmla="val 246"/>
                <a:gd name="f193" fmla="val 220"/>
                <a:gd name="f194" fmla="val 1331"/>
                <a:gd name="f195" fmla="val 195"/>
                <a:gd name="f196" fmla="val 1314"/>
                <a:gd name="f197" fmla="val 169"/>
                <a:gd name="f198" fmla="val 1287"/>
                <a:gd name="f199" fmla="val 144"/>
                <a:gd name="f200" fmla="val 1251"/>
                <a:gd name="f201" fmla="val 118"/>
                <a:gd name="f202" fmla="val 1207"/>
                <a:gd name="f203" fmla="val 93"/>
                <a:gd name="f204" fmla="val 1156"/>
                <a:gd name="f205" fmla="val 71"/>
                <a:gd name="f206" fmla="val 1100"/>
                <a:gd name="f207" fmla="val 51"/>
                <a:gd name="f208" fmla="val 1040"/>
                <a:gd name="f209" fmla="val 33"/>
                <a:gd name="f210" fmla="val 974"/>
                <a:gd name="f211" fmla="val 905"/>
                <a:gd name="f212" fmla="val 7"/>
                <a:gd name="f213" fmla="val 832"/>
                <a:gd name="f214" fmla="val 2"/>
                <a:gd name="f215" fmla="val 760"/>
                <a:gd name="f216" fmla="val 687"/>
                <a:gd name="f217" fmla="val 4"/>
                <a:gd name="f218" fmla="val 612"/>
                <a:gd name="f219" fmla="val 11"/>
                <a:gd name="f220" fmla="val 467"/>
                <a:gd name="f221" fmla="val 49"/>
                <a:gd name="f222" fmla="val 398"/>
                <a:gd name="f223" fmla="val 77"/>
                <a:gd name="f224" fmla="val 332"/>
                <a:gd name="f225" fmla="val 113"/>
                <a:gd name="f226" fmla="val 271"/>
                <a:gd name="f227" fmla="val 158"/>
                <a:gd name="f228" fmla="val 214"/>
                <a:gd name="f229" fmla="val 211"/>
                <a:gd name="f230" fmla="val 161"/>
                <a:gd name="f231" fmla="val 264"/>
                <a:gd name="f232" fmla="val 120"/>
                <a:gd name="f233" fmla="val 313"/>
                <a:gd name="f234" fmla="val 364"/>
                <a:gd name="f235" fmla="val 60"/>
                <a:gd name="f236" fmla="val 413"/>
                <a:gd name="f237" fmla="val 41"/>
                <a:gd name="f238" fmla="val 460"/>
                <a:gd name="f239" fmla="val 509"/>
                <a:gd name="f240" fmla="val 16"/>
                <a:gd name="f241" fmla="val 558"/>
                <a:gd name="f242" fmla="+- 0 0 -90"/>
                <a:gd name="f243" fmla="*/ f3 1 1846"/>
                <a:gd name="f244" fmla="*/ f4 1 1340"/>
                <a:gd name="f245" fmla="val f5"/>
                <a:gd name="f246" fmla="val f6"/>
                <a:gd name="f247" fmla="val f7"/>
                <a:gd name="f248" fmla="*/ f242 f0 1"/>
                <a:gd name="f249" fmla="+- f247 0 f245"/>
                <a:gd name="f250" fmla="+- f246 0 f245"/>
                <a:gd name="f251" fmla="*/ f248 1 f2"/>
                <a:gd name="f252" fmla="*/ f250 1 1846"/>
                <a:gd name="f253" fmla="*/ f249 1 1340"/>
                <a:gd name="f254" fmla="*/ 1418 f250 1"/>
                <a:gd name="f255" fmla="*/ 21 f249 1"/>
                <a:gd name="f256" fmla="*/ 1609 f250 1"/>
                <a:gd name="f257" fmla="*/ 47 f249 1"/>
                <a:gd name="f258" fmla="*/ 1771 f250 1"/>
                <a:gd name="f259" fmla="*/ 100 f249 1"/>
                <a:gd name="f260" fmla="*/ 1840 f250 1"/>
                <a:gd name="f261" fmla="*/ 191 f249 1"/>
                <a:gd name="f262" fmla="*/ 1787 f250 1"/>
                <a:gd name="f263" fmla="*/ 294 f249 1"/>
                <a:gd name="f264" fmla="*/ 1673 f250 1"/>
                <a:gd name="f265" fmla="*/ 385 f249 1"/>
                <a:gd name="f266" fmla="*/ 1560 f250 1"/>
                <a:gd name="f267" fmla="*/ 447 f249 1"/>
                <a:gd name="f268" fmla="*/ 1462 f250 1"/>
                <a:gd name="f269" fmla="*/ 498 f249 1"/>
                <a:gd name="f270" fmla="*/ 1380 f250 1"/>
                <a:gd name="f271" fmla="*/ 565 f249 1"/>
                <a:gd name="f272" fmla="*/ 1289 f250 1"/>
                <a:gd name="f273" fmla="*/ 605 f249 1"/>
                <a:gd name="f274" fmla="*/ 1198 f250 1"/>
                <a:gd name="f275" fmla="*/ 596 f249 1"/>
                <a:gd name="f276" fmla="*/ 1140 f250 1"/>
                <a:gd name="f277" fmla="*/ 527 f249 1"/>
                <a:gd name="f278" fmla="*/ 1107 f250 1"/>
                <a:gd name="f279" fmla="*/ 1091 f250 1"/>
                <a:gd name="f280" fmla="*/ 371 f249 1"/>
                <a:gd name="f281" fmla="*/ 232 f249 1"/>
                <a:gd name="f282" fmla="*/ 1106 f250 1"/>
                <a:gd name="f283" fmla="*/ 129 f249 1"/>
                <a:gd name="f284" fmla="*/ 1138 f250 1"/>
                <a:gd name="f285" fmla="*/ 80 f249 1"/>
                <a:gd name="f286" fmla="*/ 1213 f250 1"/>
                <a:gd name="f287" fmla="*/ 32 f249 1"/>
                <a:gd name="f288" fmla="*/ 606 f250 1"/>
                <a:gd name="f289" fmla="*/ 0 f249 1"/>
                <a:gd name="f290" fmla="*/ 749 f250 1"/>
                <a:gd name="f291" fmla="*/ 9 f249 1"/>
                <a:gd name="f292" fmla="*/ 882 f250 1"/>
                <a:gd name="f293" fmla="*/ 45 f249 1"/>
                <a:gd name="f294" fmla="*/ 978 f250 1"/>
                <a:gd name="f295" fmla="*/ 111 f249 1"/>
                <a:gd name="f296" fmla="*/ 1018 f250 1"/>
                <a:gd name="f297" fmla="*/ 229 f249 1"/>
                <a:gd name="f298" fmla="*/ 401 f249 1"/>
                <a:gd name="f299" fmla="*/ 1049 f250 1"/>
                <a:gd name="f300" fmla="*/ 511 f249 1"/>
                <a:gd name="f301" fmla="*/ 1086 f250 1"/>
                <a:gd name="f302" fmla="*/ 600 f249 1"/>
                <a:gd name="f303" fmla="*/ 1071 f250 1"/>
                <a:gd name="f304" fmla="*/ 678 f249 1"/>
                <a:gd name="f305" fmla="*/ 1029 f250 1"/>
                <a:gd name="f306" fmla="*/ 731 f249 1"/>
                <a:gd name="f307" fmla="*/ 940 f250 1"/>
                <a:gd name="f308" fmla="*/ 807 f249 1"/>
                <a:gd name="f309" fmla="*/ 780 f250 1"/>
                <a:gd name="f310" fmla="*/ 907 f249 1"/>
                <a:gd name="f311" fmla="*/ 658 f250 1"/>
                <a:gd name="f312" fmla="*/ 1016 f249 1"/>
                <a:gd name="f313" fmla="*/ 564 f250 1"/>
                <a:gd name="f314" fmla="*/ 1147 f249 1"/>
                <a:gd name="f315" fmla="*/ 458 f250 1"/>
                <a:gd name="f316" fmla="*/ 1252 f249 1"/>
                <a:gd name="f317" fmla="*/ 344 f250 1"/>
                <a:gd name="f318" fmla="*/ 1320 f249 1"/>
                <a:gd name="f319" fmla="*/ 246 f250 1"/>
                <a:gd name="f320" fmla="*/ 1340 f249 1"/>
                <a:gd name="f321" fmla="*/ 169 f250 1"/>
                <a:gd name="f322" fmla="*/ 1287 f249 1"/>
                <a:gd name="f323" fmla="*/ 93 f250 1"/>
                <a:gd name="f324" fmla="*/ 1156 f249 1"/>
                <a:gd name="f325" fmla="*/ 33 f250 1"/>
                <a:gd name="f326" fmla="*/ 974 f249 1"/>
                <a:gd name="f327" fmla="*/ 2 f250 1"/>
                <a:gd name="f328" fmla="*/ 760 f249 1"/>
                <a:gd name="f329" fmla="*/ 11 f250 1"/>
                <a:gd name="f330" fmla="*/ 540 f249 1"/>
                <a:gd name="f331" fmla="*/ 77 f250 1"/>
                <a:gd name="f332" fmla="*/ 332 f249 1"/>
                <a:gd name="f333" fmla="*/ 211 f250 1"/>
                <a:gd name="f334" fmla="*/ 161 f249 1"/>
                <a:gd name="f335" fmla="*/ 364 f250 1"/>
                <a:gd name="f336" fmla="*/ 60 f249 1"/>
                <a:gd name="f337" fmla="*/ 509 f250 1"/>
                <a:gd name="f338" fmla="*/ 16 f249 1"/>
                <a:gd name="f339" fmla="+- f251 0 f1"/>
                <a:gd name="f340" fmla="*/ f254 1 1846"/>
                <a:gd name="f341" fmla="*/ f255 1 1340"/>
                <a:gd name="f342" fmla="*/ f256 1 1846"/>
                <a:gd name="f343" fmla="*/ f257 1 1340"/>
                <a:gd name="f344" fmla="*/ f258 1 1846"/>
                <a:gd name="f345" fmla="*/ f259 1 1340"/>
                <a:gd name="f346" fmla="*/ f260 1 1846"/>
                <a:gd name="f347" fmla="*/ f261 1 1340"/>
                <a:gd name="f348" fmla="*/ f262 1 1846"/>
                <a:gd name="f349" fmla="*/ f263 1 1340"/>
                <a:gd name="f350" fmla="*/ f264 1 1846"/>
                <a:gd name="f351" fmla="*/ f265 1 1340"/>
                <a:gd name="f352" fmla="*/ f266 1 1846"/>
                <a:gd name="f353" fmla="*/ f267 1 1340"/>
                <a:gd name="f354" fmla="*/ f268 1 1846"/>
                <a:gd name="f355" fmla="*/ f269 1 1340"/>
                <a:gd name="f356" fmla="*/ f270 1 1846"/>
                <a:gd name="f357" fmla="*/ f271 1 1340"/>
                <a:gd name="f358" fmla="*/ f272 1 1846"/>
                <a:gd name="f359" fmla="*/ f273 1 1340"/>
                <a:gd name="f360" fmla="*/ f274 1 1846"/>
                <a:gd name="f361" fmla="*/ f275 1 1340"/>
                <a:gd name="f362" fmla="*/ f276 1 1846"/>
                <a:gd name="f363" fmla="*/ f277 1 1340"/>
                <a:gd name="f364" fmla="*/ f278 1 1846"/>
                <a:gd name="f365" fmla="*/ f279 1 1846"/>
                <a:gd name="f366" fmla="*/ f280 1 1340"/>
                <a:gd name="f367" fmla="*/ f281 1 1340"/>
                <a:gd name="f368" fmla="*/ f282 1 1846"/>
                <a:gd name="f369" fmla="*/ f283 1 1340"/>
                <a:gd name="f370" fmla="*/ f284 1 1846"/>
                <a:gd name="f371" fmla="*/ f285 1 1340"/>
                <a:gd name="f372" fmla="*/ f286 1 1846"/>
                <a:gd name="f373" fmla="*/ f287 1 1340"/>
                <a:gd name="f374" fmla="*/ f288 1 1846"/>
                <a:gd name="f375" fmla="*/ f289 1 1340"/>
                <a:gd name="f376" fmla="*/ f290 1 1846"/>
                <a:gd name="f377" fmla="*/ f291 1 1340"/>
                <a:gd name="f378" fmla="*/ f292 1 1846"/>
                <a:gd name="f379" fmla="*/ f293 1 1340"/>
                <a:gd name="f380" fmla="*/ f294 1 1846"/>
                <a:gd name="f381" fmla="*/ f295 1 1340"/>
                <a:gd name="f382" fmla="*/ f296 1 1846"/>
                <a:gd name="f383" fmla="*/ f297 1 1340"/>
                <a:gd name="f384" fmla="*/ f298 1 1340"/>
                <a:gd name="f385" fmla="*/ f299 1 1846"/>
                <a:gd name="f386" fmla="*/ f300 1 1340"/>
                <a:gd name="f387" fmla="*/ f301 1 1846"/>
                <a:gd name="f388" fmla="*/ f302 1 1340"/>
                <a:gd name="f389" fmla="*/ f303 1 1846"/>
                <a:gd name="f390" fmla="*/ f304 1 1340"/>
                <a:gd name="f391" fmla="*/ f305 1 1846"/>
                <a:gd name="f392" fmla="*/ f306 1 1340"/>
                <a:gd name="f393" fmla="*/ f307 1 1846"/>
                <a:gd name="f394" fmla="*/ f308 1 1340"/>
                <a:gd name="f395" fmla="*/ f309 1 1846"/>
                <a:gd name="f396" fmla="*/ f310 1 1340"/>
                <a:gd name="f397" fmla="*/ f311 1 1846"/>
                <a:gd name="f398" fmla="*/ f312 1 1340"/>
                <a:gd name="f399" fmla="*/ f313 1 1846"/>
                <a:gd name="f400" fmla="*/ f314 1 1340"/>
                <a:gd name="f401" fmla="*/ f315 1 1846"/>
                <a:gd name="f402" fmla="*/ f316 1 1340"/>
                <a:gd name="f403" fmla="*/ f317 1 1846"/>
                <a:gd name="f404" fmla="*/ f318 1 1340"/>
                <a:gd name="f405" fmla="*/ f319 1 1846"/>
                <a:gd name="f406" fmla="*/ f320 1 1340"/>
                <a:gd name="f407" fmla="*/ f321 1 1846"/>
                <a:gd name="f408" fmla="*/ f322 1 1340"/>
                <a:gd name="f409" fmla="*/ f323 1 1846"/>
                <a:gd name="f410" fmla="*/ f324 1 1340"/>
                <a:gd name="f411" fmla="*/ f325 1 1846"/>
                <a:gd name="f412" fmla="*/ f326 1 1340"/>
                <a:gd name="f413" fmla="*/ f327 1 1846"/>
                <a:gd name="f414" fmla="*/ f328 1 1340"/>
                <a:gd name="f415" fmla="*/ f329 1 1846"/>
                <a:gd name="f416" fmla="*/ f330 1 1340"/>
                <a:gd name="f417" fmla="*/ f331 1 1846"/>
                <a:gd name="f418" fmla="*/ f332 1 1340"/>
                <a:gd name="f419" fmla="*/ f333 1 1846"/>
                <a:gd name="f420" fmla="*/ f334 1 1340"/>
                <a:gd name="f421" fmla="*/ f335 1 1846"/>
                <a:gd name="f422" fmla="*/ f336 1 1340"/>
                <a:gd name="f423" fmla="*/ f337 1 1846"/>
                <a:gd name="f424" fmla="*/ f338 1 1340"/>
                <a:gd name="f425" fmla="*/ 0 1 f252"/>
                <a:gd name="f426" fmla="*/ f246 1 f252"/>
                <a:gd name="f427" fmla="*/ 0 1 f253"/>
                <a:gd name="f428" fmla="*/ f247 1 f253"/>
                <a:gd name="f429" fmla="*/ f340 1 f252"/>
                <a:gd name="f430" fmla="*/ f341 1 f253"/>
                <a:gd name="f431" fmla="*/ f342 1 f252"/>
                <a:gd name="f432" fmla="*/ f343 1 f253"/>
                <a:gd name="f433" fmla="*/ f344 1 f252"/>
                <a:gd name="f434" fmla="*/ f345 1 f253"/>
                <a:gd name="f435" fmla="*/ f346 1 f252"/>
                <a:gd name="f436" fmla="*/ f347 1 f253"/>
                <a:gd name="f437" fmla="*/ f348 1 f252"/>
                <a:gd name="f438" fmla="*/ f349 1 f253"/>
                <a:gd name="f439" fmla="*/ f350 1 f252"/>
                <a:gd name="f440" fmla="*/ f351 1 f253"/>
                <a:gd name="f441" fmla="*/ f352 1 f252"/>
                <a:gd name="f442" fmla="*/ f353 1 f253"/>
                <a:gd name="f443" fmla="*/ f354 1 f252"/>
                <a:gd name="f444" fmla="*/ f355 1 f253"/>
                <a:gd name="f445" fmla="*/ f356 1 f252"/>
                <a:gd name="f446" fmla="*/ f357 1 f253"/>
                <a:gd name="f447" fmla="*/ f358 1 f252"/>
                <a:gd name="f448" fmla="*/ f359 1 f253"/>
                <a:gd name="f449" fmla="*/ f360 1 f252"/>
                <a:gd name="f450" fmla="*/ f361 1 f253"/>
                <a:gd name="f451" fmla="*/ f362 1 f252"/>
                <a:gd name="f452" fmla="*/ f363 1 f253"/>
                <a:gd name="f453" fmla="*/ f364 1 f252"/>
                <a:gd name="f454" fmla="*/ f365 1 f252"/>
                <a:gd name="f455" fmla="*/ f366 1 f253"/>
                <a:gd name="f456" fmla="*/ f367 1 f253"/>
                <a:gd name="f457" fmla="*/ f368 1 f252"/>
                <a:gd name="f458" fmla="*/ f369 1 f253"/>
                <a:gd name="f459" fmla="*/ f370 1 f252"/>
                <a:gd name="f460" fmla="*/ f371 1 f253"/>
                <a:gd name="f461" fmla="*/ f372 1 f252"/>
                <a:gd name="f462" fmla="*/ f373 1 f253"/>
                <a:gd name="f463" fmla="*/ f374 1 f252"/>
                <a:gd name="f464" fmla="*/ f375 1 f253"/>
                <a:gd name="f465" fmla="*/ f376 1 f252"/>
                <a:gd name="f466" fmla="*/ f377 1 f253"/>
                <a:gd name="f467" fmla="*/ f378 1 f252"/>
                <a:gd name="f468" fmla="*/ f379 1 f253"/>
                <a:gd name="f469" fmla="*/ f380 1 f252"/>
                <a:gd name="f470" fmla="*/ f381 1 f253"/>
                <a:gd name="f471" fmla="*/ f382 1 f252"/>
                <a:gd name="f472" fmla="*/ f383 1 f253"/>
                <a:gd name="f473" fmla="*/ f384 1 f253"/>
                <a:gd name="f474" fmla="*/ f385 1 f252"/>
                <a:gd name="f475" fmla="*/ f386 1 f253"/>
                <a:gd name="f476" fmla="*/ f387 1 f252"/>
                <a:gd name="f477" fmla="*/ f388 1 f253"/>
                <a:gd name="f478" fmla="*/ f389 1 f252"/>
                <a:gd name="f479" fmla="*/ f390 1 f253"/>
                <a:gd name="f480" fmla="*/ f391 1 f252"/>
                <a:gd name="f481" fmla="*/ f392 1 f253"/>
                <a:gd name="f482" fmla="*/ f393 1 f252"/>
                <a:gd name="f483" fmla="*/ f394 1 f253"/>
                <a:gd name="f484" fmla="*/ f395 1 f252"/>
                <a:gd name="f485" fmla="*/ f396 1 f253"/>
                <a:gd name="f486" fmla="*/ f397 1 f252"/>
                <a:gd name="f487" fmla="*/ f398 1 f253"/>
                <a:gd name="f488" fmla="*/ f399 1 f252"/>
                <a:gd name="f489" fmla="*/ f400 1 f253"/>
                <a:gd name="f490" fmla="*/ f401 1 f252"/>
                <a:gd name="f491" fmla="*/ f402 1 f253"/>
                <a:gd name="f492" fmla="*/ f403 1 f252"/>
                <a:gd name="f493" fmla="*/ f404 1 f253"/>
                <a:gd name="f494" fmla="*/ f405 1 f252"/>
                <a:gd name="f495" fmla="*/ f406 1 f253"/>
                <a:gd name="f496" fmla="*/ f407 1 f252"/>
                <a:gd name="f497" fmla="*/ f408 1 f253"/>
                <a:gd name="f498" fmla="*/ f409 1 f252"/>
                <a:gd name="f499" fmla="*/ f410 1 f253"/>
                <a:gd name="f500" fmla="*/ f411 1 f252"/>
                <a:gd name="f501" fmla="*/ f412 1 f253"/>
                <a:gd name="f502" fmla="*/ f413 1 f252"/>
                <a:gd name="f503" fmla="*/ f414 1 f253"/>
                <a:gd name="f504" fmla="*/ f415 1 f252"/>
                <a:gd name="f505" fmla="*/ f416 1 f253"/>
                <a:gd name="f506" fmla="*/ f417 1 f252"/>
                <a:gd name="f507" fmla="*/ f418 1 f253"/>
                <a:gd name="f508" fmla="*/ f419 1 f252"/>
                <a:gd name="f509" fmla="*/ f420 1 f253"/>
                <a:gd name="f510" fmla="*/ f421 1 f252"/>
                <a:gd name="f511" fmla="*/ f422 1 f253"/>
                <a:gd name="f512" fmla="*/ f423 1 f252"/>
                <a:gd name="f513" fmla="*/ f424 1 f253"/>
                <a:gd name="f514" fmla="*/ f425 f243 1"/>
                <a:gd name="f515" fmla="*/ f426 f243 1"/>
                <a:gd name="f516" fmla="*/ f428 f244 1"/>
                <a:gd name="f517" fmla="*/ f427 f244 1"/>
                <a:gd name="f518" fmla="*/ f429 f243 1"/>
                <a:gd name="f519" fmla="*/ f430 f244 1"/>
                <a:gd name="f520" fmla="*/ f431 f243 1"/>
                <a:gd name="f521" fmla="*/ f432 f244 1"/>
                <a:gd name="f522" fmla="*/ f433 f243 1"/>
                <a:gd name="f523" fmla="*/ f434 f244 1"/>
                <a:gd name="f524" fmla="*/ f435 f243 1"/>
                <a:gd name="f525" fmla="*/ f436 f244 1"/>
                <a:gd name="f526" fmla="*/ f437 f243 1"/>
                <a:gd name="f527" fmla="*/ f438 f244 1"/>
                <a:gd name="f528" fmla="*/ f439 f243 1"/>
                <a:gd name="f529" fmla="*/ f440 f244 1"/>
                <a:gd name="f530" fmla="*/ f441 f243 1"/>
                <a:gd name="f531" fmla="*/ f442 f244 1"/>
                <a:gd name="f532" fmla="*/ f443 f243 1"/>
                <a:gd name="f533" fmla="*/ f444 f244 1"/>
                <a:gd name="f534" fmla="*/ f445 f243 1"/>
                <a:gd name="f535" fmla="*/ f446 f244 1"/>
                <a:gd name="f536" fmla="*/ f447 f243 1"/>
                <a:gd name="f537" fmla="*/ f448 f244 1"/>
                <a:gd name="f538" fmla="*/ f449 f243 1"/>
                <a:gd name="f539" fmla="*/ f450 f244 1"/>
                <a:gd name="f540" fmla="*/ f451 f243 1"/>
                <a:gd name="f541" fmla="*/ f452 f244 1"/>
                <a:gd name="f542" fmla="*/ f453 f243 1"/>
                <a:gd name="f543" fmla="*/ f454 f243 1"/>
                <a:gd name="f544" fmla="*/ f455 f244 1"/>
                <a:gd name="f545" fmla="*/ f456 f244 1"/>
                <a:gd name="f546" fmla="*/ f457 f243 1"/>
                <a:gd name="f547" fmla="*/ f458 f244 1"/>
                <a:gd name="f548" fmla="*/ f459 f243 1"/>
                <a:gd name="f549" fmla="*/ f460 f244 1"/>
                <a:gd name="f550" fmla="*/ f461 f243 1"/>
                <a:gd name="f551" fmla="*/ f462 f244 1"/>
                <a:gd name="f552" fmla="*/ f463 f243 1"/>
                <a:gd name="f553" fmla="*/ f464 f244 1"/>
                <a:gd name="f554" fmla="*/ f465 f243 1"/>
                <a:gd name="f555" fmla="*/ f466 f244 1"/>
                <a:gd name="f556" fmla="*/ f467 f243 1"/>
                <a:gd name="f557" fmla="*/ f468 f244 1"/>
                <a:gd name="f558" fmla="*/ f469 f243 1"/>
                <a:gd name="f559" fmla="*/ f470 f244 1"/>
                <a:gd name="f560" fmla="*/ f471 f243 1"/>
                <a:gd name="f561" fmla="*/ f472 f244 1"/>
                <a:gd name="f562" fmla="*/ f473 f244 1"/>
                <a:gd name="f563" fmla="*/ f474 f243 1"/>
                <a:gd name="f564" fmla="*/ f475 f244 1"/>
                <a:gd name="f565" fmla="*/ f476 f243 1"/>
                <a:gd name="f566" fmla="*/ f477 f244 1"/>
                <a:gd name="f567" fmla="*/ f478 f243 1"/>
                <a:gd name="f568" fmla="*/ f479 f244 1"/>
                <a:gd name="f569" fmla="*/ f480 f243 1"/>
                <a:gd name="f570" fmla="*/ f481 f244 1"/>
                <a:gd name="f571" fmla="*/ f482 f243 1"/>
                <a:gd name="f572" fmla="*/ f483 f244 1"/>
                <a:gd name="f573" fmla="*/ f484 f243 1"/>
                <a:gd name="f574" fmla="*/ f485 f244 1"/>
                <a:gd name="f575" fmla="*/ f486 f243 1"/>
                <a:gd name="f576" fmla="*/ f487 f244 1"/>
                <a:gd name="f577" fmla="*/ f488 f243 1"/>
                <a:gd name="f578" fmla="*/ f489 f244 1"/>
                <a:gd name="f579" fmla="*/ f490 f243 1"/>
                <a:gd name="f580" fmla="*/ f491 f244 1"/>
                <a:gd name="f581" fmla="*/ f492 f243 1"/>
                <a:gd name="f582" fmla="*/ f493 f244 1"/>
                <a:gd name="f583" fmla="*/ f494 f243 1"/>
                <a:gd name="f584" fmla="*/ f495 f244 1"/>
                <a:gd name="f585" fmla="*/ f496 f243 1"/>
                <a:gd name="f586" fmla="*/ f497 f244 1"/>
                <a:gd name="f587" fmla="*/ f498 f243 1"/>
                <a:gd name="f588" fmla="*/ f499 f244 1"/>
                <a:gd name="f589" fmla="*/ f500 f243 1"/>
                <a:gd name="f590" fmla="*/ f501 f244 1"/>
                <a:gd name="f591" fmla="*/ f502 f243 1"/>
                <a:gd name="f592" fmla="*/ f503 f244 1"/>
                <a:gd name="f593" fmla="*/ f504 f243 1"/>
                <a:gd name="f594" fmla="*/ f505 f244 1"/>
                <a:gd name="f595" fmla="*/ f506 f243 1"/>
                <a:gd name="f596" fmla="*/ f507 f244 1"/>
                <a:gd name="f597" fmla="*/ f508 f243 1"/>
                <a:gd name="f598" fmla="*/ f509 f244 1"/>
                <a:gd name="f599" fmla="*/ f510 f243 1"/>
                <a:gd name="f600" fmla="*/ f511 f244 1"/>
                <a:gd name="f601" fmla="*/ f512 f243 1"/>
                <a:gd name="f602" fmla="*/ f513 f2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9">
                  <a:pos x="f518" y="f519"/>
                </a:cxn>
                <a:cxn ang="f339">
                  <a:pos x="f520" y="f521"/>
                </a:cxn>
                <a:cxn ang="f339">
                  <a:pos x="f522" y="f523"/>
                </a:cxn>
                <a:cxn ang="f339">
                  <a:pos x="f524" y="f525"/>
                </a:cxn>
                <a:cxn ang="f339">
                  <a:pos x="f526" y="f527"/>
                </a:cxn>
                <a:cxn ang="f339">
                  <a:pos x="f528" y="f529"/>
                </a:cxn>
                <a:cxn ang="f339">
                  <a:pos x="f530" y="f531"/>
                </a:cxn>
                <a:cxn ang="f339">
                  <a:pos x="f532" y="f533"/>
                </a:cxn>
                <a:cxn ang="f339">
                  <a:pos x="f534" y="f535"/>
                </a:cxn>
                <a:cxn ang="f339">
                  <a:pos x="f536" y="f537"/>
                </a:cxn>
                <a:cxn ang="f339">
                  <a:pos x="f538" y="f539"/>
                </a:cxn>
                <a:cxn ang="f339">
                  <a:pos x="f540" y="f541"/>
                </a:cxn>
                <a:cxn ang="f339">
                  <a:pos x="f542" y="f531"/>
                </a:cxn>
                <a:cxn ang="f339">
                  <a:pos x="f543" y="f544"/>
                </a:cxn>
                <a:cxn ang="f339">
                  <a:pos x="f543" y="f545"/>
                </a:cxn>
                <a:cxn ang="f339">
                  <a:pos x="f546" y="f547"/>
                </a:cxn>
                <a:cxn ang="f339">
                  <a:pos x="f548" y="f549"/>
                </a:cxn>
                <a:cxn ang="f339">
                  <a:pos x="f550" y="f551"/>
                </a:cxn>
                <a:cxn ang="f339">
                  <a:pos x="f552" y="f553"/>
                </a:cxn>
                <a:cxn ang="f339">
                  <a:pos x="f554" y="f555"/>
                </a:cxn>
                <a:cxn ang="f339">
                  <a:pos x="f556" y="f557"/>
                </a:cxn>
                <a:cxn ang="f339">
                  <a:pos x="f558" y="f559"/>
                </a:cxn>
                <a:cxn ang="f339">
                  <a:pos x="f560" y="f561"/>
                </a:cxn>
                <a:cxn ang="f339">
                  <a:pos x="f560" y="f562"/>
                </a:cxn>
                <a:cxn ang="f339">
                  <a:pos x="f563" y="f564"/>
                </a:cxn>
                <a:cxn ang="f339">
                  <a:pos x="f565" y="f566"/>
                </a:cxn>
                <a:cxn ang="f339">
                  <a:pos x="f567" y="f568"/>
                </a:cxn>
                <a:cxn ang="f339">
                  <a:pos x="f569" y="f570"/>
                </a:cxn>
                <a:cxn ang="f339">
                  <a:pos x="f571" y="f572"/>
                </a:cxn>
                <a:cxn ang="f339">
                  <a:pos x="f573" y="f574"/>
                </a:cxn>
                <a:cxn ang="f339">
                  <a:pos x="f575" y="f576"/>
                </a:cxn>
                <a:cxn ang="f339">
                  <a:pos x="f577" y="f578"/>
                </a:cxn>
                <a:cxn ang="f339">
                  <a:pos x="f579" y="f580"/>
                </a:cxn>
                <a:cxn ang="f339">
                  <a:pos x="f581" y="f582"/>
                </a:cxn>
                <a:cxn ang="f339">
                  <a:pos x="f583" y="f584"/>
                </a:cxn>
                <a:cxn ang="f339">
                  <a:pos x="f585" y="f586"/>
                </a:cxn>
                <a:cxn ang="f339">
                  <a:pos x="f587" y="f588"/>
                </a:cxn>
                <a:cxn ang="f339">
                  <a:pos x="f589" y="f590"/>
                </a:cxn>
                <a:cxn ang="f339">
                  <a:pos x="f591" y="f592"/>
                </a:cxn>
                <a:cxn ang="f339">
                  <a:pos x="f593" y="f594"/>
                </a:cxn>
                <a:cxn ang="f339">
                  <a:pos x="f595" y="f596"/>
                </a:cxn>
                <a:cxn ang="f339">
                  <a:pos x="f597" y="f598"/>
                </a:cxn>
                <a:cxn ang="f339">
                  <a:pos x="f599" y="f600"/>
                </a:cxn>
                <a:cxn ang="f339">
                  <a:pos x="f601" y="f602"/>
                </a:cxn>
              </a:cxnLst>
              <a:rect l="f514" t="f517" r="f515" b="f516"/>
              <a:pathLst>
                <a:path w="1846" h="1340">
                  <a:moveTo>
                    <a:pt x="f8" y="f9"/>
                  </a:moveTo>
                  <a:lnTo>
                    <a:pt x="f10" y="f9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lnTo>
                    <a:pt x="f17" y="f18"/>
                  </a:lnTo>
                  <a:lnTo>
                    <a:pt x="f19" y="f20"/>
                  </a:lnTo>
                  <a:lnTo>
                    <a:pt x="f21" y="f22"/>
                  </a:lnTo>
                  <a:lnTo>
                    <a:pt x="f23" y="f24"/>
                  </a:lnTo>
                  <a:lnTo>
                    <a:pt x="f25" y="f26"/>
                  </a:lnTo>
                  <a:lnTo>
                    <a:pt x="f6" y="f27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36" y="f37"/>
                  </a:lnTo>
                  <a:lnTo>
                    <a:pt x="f38" y="f39"/>
                  </a:lnTo>
                  <a:lnTo>
                    <a:pt x="f40" y="f41"/>
                  </a:lnTo>
                  <a:lnTo>
                    <a:pt x="f42" y="f43"/>
                  </a:lnTo>
                  <a:lnTo>
                    <a:pt x="f44" y="f45"/>
                  </a:lnTo>
                  <a:lnTo>
                    <a:pt x="f46" y="f47"/>
                  </a:lnTo>
                  <a:lnTo>
                    <a:pt x="f48" y="f49"/>
                  </a:lnTo>
                  <a:lnTo>
                    <a:pt x="f50" y="f51"/>
                  </a:lnTo>
                  <a:lnTo>
                    <a:pt x="f52" y="f53"/>
                  </a:lnTo>
                  <a:lnTo>
                    <a:pt x="f54" y="f55"/>
                  </a:lnTo>
                  <a:lnTo>
                    <a:pt x="f56" y="f57"/>
                  </a:lnTo>
                  <a:lnTo>
                    <a:pt x="f58" y="f59"/>
                  </a:lnTo>
                  <a:lnTo>
                    <a:pt x="f10" y="f60"/>
                  </a:lnTo>
                  <a:lnTo>
                    <a:pt x="f61" y="f62"/>
                  </a:lnTo>
                  <a:lnTo>
                    <a:pt x="f8" y="f63"/>
                  </a:lnTo>
                  <a:lnTo>
                    <a:pt x="f64" y="f65"/>
                  </a:lnTo>
                  <a:lnTo>
                    <a:pt x="f66" y="f63"/>
                  </a:lnTo>
                  <a:lnTo>
                    <a:pt x="f67" y="f68"/>
                  </a:lnTo>
                  <a:lnTo>
                    <a:pt x="f69" y="f70"/>
                  </a:lnTo>
                  <a:lnTo>
                    <a:pt x="f71" y="f72"/>
                  </a:lnTo>
                  <a:lnTo>
                    <a:pt x="f73" y="f74"/>
                  </a:lnTo>
                  <a:lnTo>
                    <a:pt x="f75" y="f53"/>
                  </a:lnTo>
                  <a:lnTo>
                    <a:pt x="f76" y="f77"/>
                  </a:lnTo>
                  <a:lnTo>
                    <a:pt x="f78" y="f47"/>
                  </a:lnTo>
                  <a:lnTo>
                    <a:pt x="f79" y="f80"/>
                  </a:lnTo>
                  <a:lnTo>
                    <a:pt x="f81" y="f82"/>
                  </a:lnTo>
                  <a:lnTo>
                    <a:pt x="f83" y="f84"/>
                  </a:lnTo>
                  <a:lnTo>
                    <a:pt x="f85" y="f86"/>
                  </a:lnTo>
                  <a:lnTo>
                    <a:pt x="f85" y="f87"/>
                  </a:lnTo>
                  <a:lnTo>
                    <a:pt x="f83" y="f88"/>
                  </a:lnTo>
                  <a:lnTo>
                    <a:pt x="f89" y="f90"/>
                  </a:lnTo>
                  <a:lnTo>
                    <a:pt x="f79" y="f91"/>
                  </a:lnTo>
                  <a:lnTo>
                    <a:pt x="f92" y="f93"/>
                  </a:lnTo>
                  <a:lnTo>
                    <a:pt x="f94" y="f95"/>
                  </a:lnTo>
                  <a:lnTo>
                    <a:pt x="f96" y="f97"/>
                  </a:lnTo>
                  <a:lnTo>
                    <a:pt x="f98" y="f99"/>
                  </a:lnTo>
                  <a:lnTo>
                    <a:pt x="f100" y="f101"/>
                  </a:lnTo>
                  <a:lnTo>
                    <a:pt x="f102" y="f18"/>
                  </a:lnTo>
                  <a:lnTo>
                    <a:pt x="f103" y="f104"/>
                  </a:lnTo>
                  <a:lnTo>
                    <a:pt x="f105" y="f106"/>
                  </a:lnTo>
                  <a:lnTo>
                    <a:pt x="f8" y="f9"/>
                  </a:lnTo>
                  <a:close/>
                  <a:moveTo>
                    <a:pt x="f107" y="f5"/>
                  </a:moveTo>
                  <a:lnTo>
                    <a:pt x="f108" y="f5"/>
                  </a:lnTo>
                  <a:lnTo>
                    <a:pt x="f109" y="f110"/>
                  </a:lnTo>
                  <a:lnTo>
                    <a:pt x="f111" y="f112"/>
                  </a:lnTo>
                  <a:lnTo>
                    <a:pt x="f113" y="f114"/>
                  </a:lnTo>
                  <a:lnTo>
                    <a:pt x="f115" y="f116"/>
                  </a:lnTo>
                  <a:lnTo>
                    <a:pt x="f117" y="f118"/>
                  </a:lnTo>
                  <a:lnTo>
                    <a:pt x="f119" y="f101"/>
                  </a:lnTo>
                  <a:lnTo>
                    <a:pt x="f120" y="f121"/>
                  </a:lnTo>
                  <a:lnTo>
                    <a:pt x="f122" y="f123"/>
                  </a:lnTo>
                  <a:lnTo>
                    <a:pt x="f124" y="f125"/>
                  </a:lnTo>
                  <a:lnTo>
                    <a:pt x="f126" y="f127"/>
                  </a:lnTo>
                  <a:lnTo>
                    <a:pt x="f128" y="f31"/>
                  </a:lnTo>
                  <a:lnTo>
                    <a:pt x="f129" y="f130"/>
                  </a:lnTo>
                  <a:lnTo>
                    <a:pt x="f128" y="f131"/>
                  </a:lnTo>
                  <a:lnTo>
                    <a:pt x="f128" y="f132"/>
                  </a:lnTo>
                  <a:lnTo>
                    <a:pt x="f133" y="f134"/>
                  </a:lnTo>
                  <a:lnTo>
                    <a:pt x="f135" y="f136"/>
                  </a:lnTo>
                  <a:lnTo>
                    <a:pt x="f137" y="f138"/>
                  </a:lnTo>
                  <a:lnTo>
                    <a:pt x="f139" y="f140"/>
                  </a:lnTo>
                  <a:lnTo>
                    <a:pt x="f141" y="f142"/>
                  </a:lnTo>
                  <a:lnTo>
                    <a:pt x="f143" y="f144"/>
                  </a:lnTo>
                  <a:lnTo>
                    <a:pt x="f145" y="f146"/>
                  </a:lnTo>
                  <a:lnTo>
                    <a:pt x="f147" y="f148"/>
                  </a:lnTo>
                  <a:lnTo>
                    <a:pt x="f149" y="f150"/>
                  </a:lnTo>
                  <a:lnTo>
                    <a:pt x="f151" y="f152"/>
                  </a:lnTo>
                  <a:lnTo>
                    <a:pt x="f153" y="f154"/>
                  </a:lnTo>
                  <a:lnTo>
                    <a:pt x="f155" y="f156"/>
                  </a:lnTo>
                  <a:lnTo>
                    <a:pt x="f157" y="f158"/>
                  </a:lnTo>
                  <a:lnTo>
                    <a:pt x="f159" y="f160"/>
                  </a:lnTo>
                  <a:lnTo>
                    <a:pt x="f161" y="f162"/>
                  </a:lnTo>
                  <a:lnTo>
                    <a:pt x="f163" y="f115"/>
                  </a:lnTo>
                  <a:lnTo>
                    <a:pt x="f164" y="f165"/>
                  </a:lnTo>
                  <a:lnTo>
                    <a:pt x="f166" y="f167"/>
                  </a:lnTo>
                  <a:lnTo>
                    <a:pt x="f168" y="f169"/>
                  </a:lnTo>
                  <a:lnTo>
                    <a:pt x="f170" y="f122"/>
                  </a:lnTo>
                  <a:lnTo>
                    <a:pt x="f171" y="f172"/>
                  </a:lnTo>
                  <a:lnTo>
                    <a:pt x="f173" y="f151"/>
                  </a:lnTo>
                  <a:lnTo>
                    <a:pt x="f174" y="f78"/>
                  </a:lnTo>
                  <a:lnTo>
                    <a:pt x="f175" y="f176"/>
                  </a:lnTo>
                  <a:lnTo>
                    <a:pt x="f177" y="f178"/>
                  </a:lnTo>
                  <a:lnTo>
                    <a:pt x="f179" y="f180"/>
                  </a:lnTo>
                  <a:lnTo>
                    <a:pt x="f181" y="f182"/>
                  </a:lnTo>
                  <a:lnTo>
                    <a:pt x="f183" y="f184"/>
                  </a:lnTo>
                  <a:lnTo>
                    <a:pt x="f185" y="f186"/>
                  </a:lnTo>
                  <a:lnTo>
                    <a:pt x="f187" y="f188"/>
                  </a:lnTo>
                  <a:lnTo>
                    <a:pt x="f189" y="f190"/>
                  </a:lnTo>
                  <a:lnTo>
                    <a:pt x="f191" y="f7"/>
                  </a:lnTo>
                  <a:lnTo>
                    <a:pt x="f192" y="f7"/>
                  </a:lnTo>
                  <a:lnTo>
                    <a:pt x="f193" y="f194"/>
                  </a:lnTo>
                  <a:lnTo>
                    <a:pt x="f195" y="f196"/>
                  </a:lnTo>
                  <a:lnTo>
                    <a:pt x="f197" y="f198"/>
                  </a:lnTo>
                  <a:lnTo>
                    <a:pt x="f199" y="f200"/>
                  </a:lnTo>
                  <a:lnTo>
                    <a:pt x="f201" y="f202"/>
                  </a:lnTo>
                  <a:lnTo>
                    <a:pt x="f203" y="f204"/>
                  </a:lnTo>
                  <a:lnTo>
                    <a:pt x="f205" y="f206"/>
                  </a:lnTo>
                  <a:lnTo>
                    <a:pt x="f207" y="f208"/>
                  </a:lnTo>
                  <a:lnTo>
                    <a:pt x="f209" y="f210"/>
                  </a:lnTo>
                  <a:lnTo>
                    <a:pt x="f114" y="f211"/>
                  </a:lnTo>
                  <a:lnTo>
                    <a:pt x="f212" y="f213"/>
                  </a:lnTo>
                  <a:lnTo>
                    <a:pt x="f214" y="f215"/>
                  </a:lnTo>
                  <a:lnTo>
                    <a:pt x="f5" y="f216"/>
                  </a:lnTo>
                  <a:lnTo>
                    <a:pt x="f217" y="f218"/>
                  </a:lnTo>
                  <a:lnTo>
                    <a:pt x="f219" y="f140"/>
                  </a:lnTo>
                  <a:lnTo>
                    <a:pt x="f14" y="f220"/>
                  </a:lnTo>
                  <a:lnTo>
                    <a:pt x="f221" y="f222"/>
                  </a:lnTo>
                  <a:lnTo>
                    <a:pt x="f223" y="f224"/>
                  </a:lnTo>
                  <a:lnTo>
                    <a:pt x="f225" y="f226"/>
                  </a:lnTo>
                  <a:lnTo>
                    <a:pt x="f227" y="f228"/>
                  </a:lnTo>
                  <a:lnTo>
                    <a:pt x="f229" y="f230"/>
                  </a:lnTo>
                  <a:lnTo>
                    <a:pt x="f231" y="f232"/>
                  </a:lnTo>
                  <a:lnTo>
                    <a:pt x="f233" y="f121"/>
                  </a:lnTo>
                  <a:lnTo>
                    <a:pt x="f234" y="f235"/>
                  </a:lnTo>
                  <a:lnTo>
                    <a:pt x="f236" y="f237"/>
                  </a:lnTo>
                  <a:lnTo>
                    <a:pt x="f238" y="f14"/>
                  </a:lnTo>
                  <a:lnTo>
                    <a:pt x="f239" y="f240"/>
                  </a:lnTo>
                  <a:lnTo>
                    <a:pt x="f241" y="f212"/>
                  </a:lnTo>
                  <a:lnTo>
                    <a:pt x="f107" y="f5"/>
                  </a:ln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C2834518-1213-46C5-81D9-A2BCD804F702}"/>
                </a:ext>
              </a:extLst>
            </p:cNvPr>
            <p:cNvSpPr/>
            <p:nvPr/>
          </p:nvSpPr>
          <p:spPr>
            <a:xfrm>
              <a:off x="5390927" y="2450006"/>
              <a:ext cx="279550" cy="2862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785"/>
                <a:gd name="f7" fmla="val 3876"/>
                <a:gd name="f8" fmla="val 1245"/>
                <a:gd name="f9" fmla="val 1753"/>
                <a:gd name="f10" fmla="val 4"/>
                <a:gd name="f11" fmla="val 56"/>
                <a:gd name="f12" fmla="val 1754"/>
                <a:gd name="f13" fmla="val 114"/>
                <a:gd name="f14" fmla="val 1756"/>
                <a:gd name="f15" fmla="val 174"/>
                <a:gd name="f16" fmla="val 1760"/>
                <a:gd name="f17" fmla="val 238"/>
                <a:gd name="f18" fmla="val 1765"/>
                <a:gd name="f19" fmla="val 302"/>
                <a:gd name="f20" fmla="val 1771"/>
                <a:gd name="f21" fmla="val 367"/>
                <a:gd name="f22" fmla="val 1780"/>
                <a:gd name="f23" fmla="val 433"/>
                <a:gd name="f24" fmla="val 1791"/>
                <a:gd name="f25" fmla="val 494"/>
                <a:gd name="f26" fmla="val 1804"/>
                <a:gd name="f27" fmla="val 556"/>
                <a:gd name="f28" fmla="val 1818"/>
                <a:gd name="f29" fmla="val 614"/>
                <a:gd name="f30" fmla="val 1836"/>
                <a:gd name="f31" fmla="val 669"/>
                <a:gd name="f32" fmla="val 1854"/>
                <a:gd name="f33" fmla="val 718"/>
                <a:gd name="f34" fmla="val 1878"/>
                <a:gd name="f35" fmla="val 760"/>
                <a:gd name="f36" fmla="val 1902"/>
                <a:gd name="f37" fmla="val 796"/>
                <a:gd name="f38" fmla="val 1931"/>
                <a:gd name="f39" fmla="val 825"/>
                <a:gd name="f40" fmla="val 1962"/>
                <a:gd name="f41" fmla="val 844"/>
                <a:gd name="f42" fmla="val 2000"/>
                <a:gd name="f43" fmla="val 856"/>
                <a:gd name="f44" fmla="val 2038"/>
                <a:gd name="f45" fmla="val 858"/>
                <a:gd name="f46" fmla="val 2076"/>
                <a:gd name="f47" fmla="val 851"/>
                <a:gd name="f48" fmla="val 2113"/>
                <a:gd name="f49" fmla="val 838"/>
                <a:gd name="f50" fmla="val 2147"/>
                <a:gd name="f51" fmla="val 822"/>
                <a:gd name="f52" fmla="val 2180"/>
                <a:gd name="f53" fmla="val 802"/>
                <a:gd name="f54" fmla="val 2211"/>
                <a:gd name="f55" fmla="val 782"/>
                <a:gd name="f56" fmla="val 2240"/>
                <a:gd name="f57" fmla="val 764"/>
                <a:gd name="f58" fmla="val 2265"/>
                <a:gd name="f59" fmla="val 747"/>
                <a:gd name="f60" fmla="val 2320"/>
                <a:gd name="f61" fmla="val 722"/>
                <a:gd name="f62" fmla="val 2384"/>
                <a:gd name="f63" fmla="val 696"/>
                <a:gd name="f64" fmla="val 2454"/>
                <a:gd name="f65" fmla="val 673"/>
                <a:gd name="f66" fmla="val 2531"/>
                <a:gd name="f67" fmla="val 653"/>
                <a:gd name="f68" fmla="val 2609"/>
                <a:gd name="f69" fmla="val 640"/>
                <a:gd name="f70" fmla="val 2693"/>
                <a:gd name="f71" fmla="val 633"/>
                <a:gd name="f72" fmla="val 2774"/>
                <a:gd name="f73" fmla="val 636"/>
                <a:gd name="f74" fmla="val 2856"/>
                <a:gd name="f75" fmla="val 649"/>
                <a:gd name="f76" fmla="val 2954"/>
                <a:gd name="f77" fmla="val 674"/>
                <a:gd name="f78" fmla="val 3047"/>
                <a:gd name="f79" fmla="val 709"/>
                <a:gd name="f80" fmla="val 3136"/>
                <a:gd name="f81" fmla="val 751"/>
                <a:gd name="f82" fmla="val 3220"/>
                <a:gd name="f83" fmla="val 800"/>
                <a:gd name="f84" fmla="val 3298"/>
                <a:gd name="f85" fmla="val 3373"/>
                <a:gd name="f86" fmla="val 918"/>
                <a:gd name="f87" fmla="val 3440"/>
                <a:gd name="f88" fmla="val 985"/>
                <a:gd name="f89" fmla="val 3502"/>
                <a:gd name="f90" fmla="val 1056"/>
                <a:gd name="f91" fmla="val 3556"/>
                <a:gd name="f92" fmla="val 1133"/>
                <a:gd name="f93" fmla="val 3604"/>
                <a:gd name="f94" fmla="val 1213"/>
                <a:gd name="f95" fmla="val 3645"/>
                <a:gd name="f96" fmla="val 1296"/>
                <a:gd name="f97" fmla="val 3678"/>
                <a:gd name="f98" fmla="val 1384"/>
                <a:gd name="f99" fmla="val 3704"/>
                <a:gd name="f100" fmla="val 1473"/>
                <a:gd name="f101" fmla="val 3724"/>
                <a:gd name="f102" fmla="val 1567"/>
                <a:gd name="f103" fmla="val 3744"/>
                <a:gd name="f104" fmla="val 1665"/>
                <a:gd name="f105" fmla="val 3762"/>
                <a:gd name="f106" fmla="val 1769"/>
                <a:gd name="f107" fmla="val 3776"/>
                <a:gd name="f108" fmla="val 1871"/>
                <a:gd name="f109" fmla="val 3784"/>
                <a:gd name="f110" fmla="val 1974"/>
                <a:gd name="f111" fmla="val 2078"/>
                <a:gd name="f112" fmla="val 3780"/>
                <a:gd name="f113" fmla="val 2182"/>
                <a:gd name="f114" fmla="val 3771"/>
                <a:gd name="f115" fmla="val 2284"/>
                <a:gd name="f116" fmla="val 3756"/>
                <a:gd name="f117" fmla="val 2380"/>
                <a:gd name="f118" fmla="val 3736"/>
                <a:gd name="f119" fmla="val 2473"/>
                <a:gd name="f120" fmla="val 3713"/>
                <a:gd name="f121" fmla="val 2560"/>
                <a:gd name="f122" fmla="val 3674"/>
                <a:gd name="f123" fmla="val 2671"/>
                <a:gd name="f124" fmla="val 3631"/>
                <a:gd name="f125" fmla="val 3582"/>
                <a:gd name="f126" fmla="val 2873"/>
                <a:gd name="f127" fmla="val 3527"/>
                <a:gd name="f128" fmla="val 2964"/>
                <a:gd name="f129" fmla="val 3467"/>
                <a:gd name="f130" fmla="val 3049"/>
                <a:gd name="f131" fmla="val 3404"/>
                <a:gd name="f132" fmla="val 3129"/>
                <a:gd name="f133" fmla="val 3338"/>
                <a:gd name="f134" fmla="val 3204"/>
                <a:gd name="f135" fmla="val 3269"/>
                <a:gd name="f136" fmla="val 3271"/>
                <a:gd name="f137" fmla="val 3198"/>
                <a:gd name="f138" fmla="val 3334"/>
                <a:gd name="f139" fmla="val 3124"/>
                <a:gd name="f140" fmla="val 3393"/>
                <a:gd name="f141" fmla="val 3445"/>
                <a:gd name="f142" fmla="val 2974"/>
                <a:gd name="f143" fmla="val 3493"/>
                <a:gd name="f144" fmla="val 2900"/>
                <a:gd name="f145" fmla="val 3536"/>
                <a:gd name="f146" fmla="val 2825"/>
                <a:gd name="f147" fmla="val 3576"/>
                <a:gd name="f148" fmla="val 2751"/>
                <a:gd name="f149" fmla="val 3611"/>
                <a:gd name="f150" fmla="val 2680"/>
                <a:gd name="f151" fmla="val 3640"/>
                <a:gd name="f152" fmla="val 3667"/>
                <a:gd name="f153" fmla="val 2542"/>
                <a:gd name="f154" fmla="val 3689"/>
                <a:gd name="f155" fmla="val 2476"/>
                <a:gd name="f156" fmla="val 3709"/>
                <a:gd name="f157" fmla="val 2391"/>
                <a:gd name="f158" fmla="val 3727"/>
                <a:gd name="f159" fmla="val 2300"/>
                <a:gd name="f160" fmla="val 3738"/>
                <a:gd name="f161" fmla="val 2209"/>
                <a:gd name="f162" fmla="val 3742"/>
                <a:gd name="f163" fmla="val 2116"/>
                <a:gd name="f164" fmla="val 3740"/>
                <a:gd name="f165" fmla="val 2025"/>
                <a:gd name="f166" fmla="val 3733"/>
                <a:gd name="f167" fmla="val 1933"/>
                <a:gd name="f168" fmla="val 3720"/>
                <a:gd name="f169" fmla="val 1845"/>
                <a:gd name="f170" fmla="val 3682"/>
                <a:gd name="f171" fmla="val 1678"/>
                <a:gd name="f172" fmla="val 3660"/>
                <a:gd name="f173" fmla="val 1602"/>
                <a:gd name="f174" fmla="val 3634"/>
                <a:gd name="f175" fmla="val 1533"/>
                <a:gd name="f176" fmla="val 3607"/>
                <a:gd name="f177" fmla="val 1438"/>
                <a:gd name="f178" fmla="val 3565"/>
                <a:gd name="f179" fmla="val 1347"/>
                <a:gd name="f180" fmla="val 3518"/>
                <a:gd name="f181" fmla="val 1262"/>
                <a:gd name="f182" fmla="val 3469"/>
                <a:gd name="f183" fmla="val 1176"/>
                <a:gd name="f184" fmla="val 3416"/>
                <a:gd name="f185" fmla="val 1093"/>
                <a:gd name="f186" fmla="val 3364"/>
                <a:gd name="f187" fmla="val 1005"/>
                <a:gd name="f188" fmla="val 3309"/>
                <a:gd name="f189" fmla="val 913"/>
                <a:gd name="f190" fmla="val 3256"/>
                <a:gd name="f191" fmla="val 898"/>
                <a:gd name="f192" fmla="val 3247"/>
                <a:gd name="f193" fmla="val 880"/>
                <a:gd name="f194" fmla="val 3236"/>
                <a:gd name="f195" fmla="val 862"/>
                <a:gd name="f196" fmla="val 3225"/>
                <a:gd name="f197" fmla="val 842"/>
                <a:gd name="f198" fmla="val 3214"/>
                <a:gd name="f199" fmla="val 820"/>
                <a:gd name="f200" fmla="val 798"/>
                <a:gd name="f201" fmla="val 3193"/>
                <a:gd name="f202" fmla="val 776"/>
                <a:gd name="f203" fmla="val 3184"/>
                <a:gd name="f204" fmla="val 753"/>
                <a:gd name="f205" fmla="val 3174"/>
                <a:gd name="f206" fmla="val 729"/>
                <a:gd name="f207" fmla="val 3167"/>
                <a:gd name="f208" fmla="val 705"/>
                <a:gd name="f209" fmla="val 3164"/>
                <a:gd name="f210" fmla="val 682"/>
                <a:gd name="f211" fmla="val 3162"/>
                <a:gd name="f212" fmla="val 658"/>
                <a:gd name="f213" fmla="val 3169"/>
                <a:gd name="f214" fmla="val 613"/>
                <a:gd name="f215" fmla="val 3178"/>
                <a:gd name="f216" fmla="val 591"/>
                <a:gd name="f217" fmla="val 571"/>
                <a:gd name="f218" fmla="val 3213"/>
                <a:gd name="f219" fmla="val 553"/>
                <a:gd name="f220" fmla="val 534"/>
                <a:gd name="f221" fmla="val 3267"/>
                <a:gd name="f222" fmla="val 518"/>
                <a:gd name="f223" fmla="val 3304"/>
                <a:gd name="f224" fmla="val 504"/>
                <a:gd name="f225" fmla="val 3347"/>
                <a:gd name="f226" fmla="val 491"/>
                <a:gd name="f227" fmla="val 3396"/>
                <a:gd name="f228" fmla="val 482"/>
                <a:gd name="f229" fmla="val 3454"/>
                <a:gd name="f230" fmla="val 473"/>
                <a:gd name="f231" fmla="val 3522"/>
                <a:gd name="f232" fmla="val 467"/>
                <a:gd name="f233" fmla="val 3596"/>
                <a:gd name="f234" fmla="val 465"/>
                <a:gd name="f235" fmla="val 3680"/>
                <a:gd name="f236" fmla="val 3773"/>
                <a:gd name="f237" fmla="val 469"/>
                <a:gd name="f238" fmla="val 382"/>
                <a:gd name="f239" fmla="val 3873"/>
                <a:gd name="f240" fmla="val 291"/>
                <a:gd name="f241" fmla="val 3865"/>
                <a:gd name="f242" fmla="val 200"/>
                <a:gd name="f243" fmla="val 3862"/>
                <a:gd name="f244" fmla="val 107"/>
                <a:gd name="f245" fmla="val 16"/>
                <a:gd name="f246" fmla="val 3869"/>
                <a:gd name="f247" fmla="val 3840"/>
                <a:gd name="f248" fmla="val 11"/>
                <a:gd name="f249" fmla="val 3793"/>
                <a:gd name="f250" fmla="val 5"/>
                <a:gd name="f251" fmla="val 2"/>
                <a:gd name="f252" fmla="val 3618"/>
                <a:gd name="f253" fmla="val 3553"/>
                <a:gd name="f254" fmla="val 3484"/>
                <a:gd name="f255" fmla="val 9"/>
                <a:gd name="f256" fmla="val 3413"/>
                <a:gd name="f257" fmla="val 3342"/>
                <a:gd name="f258" fmla="val 29"/>
                <a:gd name="f259" fmla="val 44"/>
                <a:gd name="f260" fmla="val 3196"/>
                <a:gd name="f261" fmla="val 64"/>
                <a:gd name="f262" fmla="val 3125"/>
                <a:gd name="f263" fmla="val 85"/>
                <a:gd name="f264" fmla="val 3056"/>
                <a:gd name="f265" fmla="val 113"/>
                <a:gd name="f266" fmla="val 2989"/>
                <a:gd name="f267" fmla="val 145"/>
                <a:gd name="f268" fmla="val 2925"/>
                <a:gd name="f269" fmla="val 182"/>
                <a:gd name="f270" fmla="val 2867"/>
                <a:gd name="f271" fmla="val 224"/>
                <a:gd name="f272" fmla="val 2813"/>
                <a:gd name="f273" fmla="val 271"/>
                <a:gd name="f274" fmla="val 2765"/>
                <a:gd name="f275" fmla="val 324"/>
                <a:gd name="f276" fmla="val 2724"/>
                <a:gd name="f277" fmla="val 2689"/>
                <a:gd name="f278" fmla="val 429"/>
                <a:gd name="f279" fmla="val 2667"/>
                <a:gd name="f280" fmla="val 474"/>
                <a:gd name="f281" fmla="val 2654"/>
                <a:gd name="f282" fmla="val 516"/>
                <a:gd name="f283" fmla="val 2649"/>
                <a:gd name="f284" fmla="val 2647"/>
                <a:gd name="f285" fmla="val 594"/>
                <a:gd name="f286" fmla="val 2653"/>
                <a:gd name="f287" fmla="val 2662"/>
                <a:gd name="f288" fmla="val 2673"/>
                <a:gd name="f289" fmla="val 714"/>
                <a:gd name="f290" fmla="val 2684"/>
                <a:gd name="f291" fmla="val 758"/>
                <a:gd name="f292" fmla="val 2698"/>
                <a:gd name="f293" fmla="val 805"/>
                <a:gd name="f294" fmla="val 2709"/>
                <a:gd name="f295" fmla="val 2720"/>
                <a:gd name="f296" fmla="val 971"/>
                <a:gd name="f297" fmla="val 2734"/>
                <a:gd name="f298" fmla="val 1082"/>
                <a:gd name="f299" fmla="val 2738"/>
                <a:gd name="f300" fmla="val 1189"/>
                <a:gd name="f301" fmla="val 2733"/>
                <a:gd name="f302" fmla="val 1291"/>
                <a:gd name="f303" fmla="val 2718"/>
                <a:gd name="f304" fmla="val 1387"/>
                <a:gd name="f305" fmla="val 2694"/>
                <a:gd name="f306" fmla="val 1478"/>
                <a:gd name="f307" fmla="val 2664"/>
                <a:gd name="f308" fmla="val 1562"/>
                <a:gd name="f309" fmla="val 2625"/>
                <a:gd name="f310" fmla="val 1640"/>
                <a:gd name="f311" fmla="val 2580"/>
                <a:gd name="f312" fmla="val 1711"/>
                <a:gd name="f313" fmla="val 2527"/>
                <a:gd name="f314" fmla="val 1773"/>
                <a:gd name="f315" fmla="val 2471"/>
                <a:gd name="f316" fmla="val 1827"/>
                <a:gd name="f317" fmla="val 2409"/>
                <a:gd name="f318" fmla="val 1873"/>
                <a:gd name="f319" fmla="val 2342"/>
                <a:gd name="f320" fmla="val 1909"/>
                <a:gd name="f321" fmla="val 2273"/>
                <a:gd name="f322" fmla="val 2213"/>
                <a:gd name="f323" fmla="val 1947"/>
                <a:gd name="f324" fmla="val 2149"/>
                <a:gd name="f325" fmla="val 2084"/>
                <a:gd name="f326" fmla="val 1973"/>
                <a:gd name="f327" fmla="val 1993"/>
                <a:gd name="f328" fmla="val 1971"/>
                <a:gd name="f329" fmla="val 1904"/>
                <a:gd name="f330" fmla="val 1942"/>
                <a:gd name="f331" fmla="val 1736"/>
                <a:gd name="f332" fmla="val 1916"/>
                <a:gd name="f333" fmla="val 1658"/>
                <a:gd name="f334" fmla="val 1884"/>
                <a:gd name="f335" fmla="val 1585"/>
                <a:gd name="f336" fmla="val 1518"/>
                <a:gd name="f337" fmla="val 1458"/>
                <a:gd name="f338" fmla="val 1404"/>
                <a:gd name="f339" fmla="val 1714"/>
                <a:gd name="f340" fmla="val 1356"/>
                <a:gd name="f341" fmla="val 1669"/>
                <a:gd name="f342" fmla="val 1316"/>
                <a:gd name="f343" fmla="val 1618"/>
                <a:gd name="f344" fmla="val 1278"/>
                <a:gd name="f345" fmla="val 1564"/>
                <a:gd name="f346" fmla="val 1238"/>
                <a:gd name="f347" fmla="val 1513"/>
                <a:gd name="f348" fmla="val 1198"/>
                <a:gd name="f349" fmla="val 1464"/>
                <a:gd name="f350" fmla="val 1156"/>
                <a:gd name="f351" fmla="val 1422"/>
                <a:gd name="f352" fmla="val 1107"/>
                <a:gd name="f353" fmla="val 1358"/>
                <a:gd name="f354" fmla="val 1000"/>
                <a:gd name="f355" fmla="val 1334"/>
                <a:gd name="f356" fmla="val 938"/>
                <a:gd name="f357" fmla="val 874"/>
                <a:gd name="f358" fmla="val 1300"/>
                <a:gd name="f359" fmla="val 807"/>
                <a:gd name="f360" fmla="val 1285"/>
                <a:gd name="f361" fmla="val 736"/>
                <a:gd name="f362" fmla="val 1273"/>
                <a:gd name="f363" fmla="val 664"/>
                <a:gd name="f364" fmla="val 589"/>
                <a:gd name="f365" fmla="val 1260"/>
                <a:gd name="f366" fmla="val 585"/>
                <a:gd name="f367" fmla="val 1258"/>
                <a:gd name="f368" fmla="val 574"/>
                <a:gd name="f369" fmla="val 1256"/>
                <a:gd name="f370" fmla="val 1253"/>
                <a:gd name="f371" fmla="val 522"/>
                <a:gd name="f372" fmla="val 1251"/>
                <a:gd name="f373" fmla="val 485"/>
                <a:gd name="f374" fmla="val 1247"/>
                <a:gd name="f375" fmla="val 442"/>
                <a:gd name="f376" fmla="val 1244"/>
                <a:gd name="f377" fmla="val 394"/>
                <a:gd name="f378" fmla="val 1240"/>
                <a:gd name="f379" fmla="val 345"/>
                <a:gd name="f380" fmla="val 1236"/>
                <a:gd name="f381" fmla="val 293"/>
                <a:gd name="f382" fmla="val 1234"/>
                <a:gd name="f383" fmla="val 185"/>
                <a:gd name="f384" fmla="val 134"/>
                <a:gd name="f385" fmla="val 40"/>
                <a:gd name="f386" fmla="+- 0 0 -90"/>
                <a:gd name="f387" fmla="*/ f3 1 3785"/>
                <a:gd name="f388" fmla="*/ f4 1 3876"/>
                <a:gd name="f389" fmla="val f5"/>
                <a:gd name="f390" fmla="val f6"/>
                <a:gd name="f391" fmla="val f7"/>
                <a:gd name="f392" fmla="*/ f386 f0 1"/>
                <a:gd name="f393" fmla="+- f391 0 f389"/>
                <a:gd name="f394" fmla="+- f390 0 f389"/>
                <a:gd name="f395" fmla="*/ f392 1 f2"/>
                <a:gd name="f396" fmla="*/ f394 1 3785"/>
                <a:gd name="f397" fmla="*/ f393 1 3876"/>
                <a:gd name="f398" fmla="*/ 1754 f394 1"/>
                <a:gd name="f399" fmla="*/ 114 f393 1"/>
                <a:gd name="f400" fmla="*/ 1771 f394 1"/>
                <a:gd name="f401" fmla="*/ 367 f393 1"/>
                <a:gd name="f402" fmla="*/ 1818 f394 1"/>
                <a:gd name="f403" fmla="*/ 614 f393 1"/>
                <a:gd name="f404" fmla="*/ 1902 f394 1"/>
                <a:gd name="f405" fmla="*/ 796 f393 1"/>
                <a:gd name="f406" fmla="*/ 2038 f394 1"/>
                <a:gd name="f407" fmla="*/ 858 f393 1"/>
                <a:gd name="f408" fmla="*/ 2180 f394 1"/>
                <a:gd name="f409" fmla="*/ 802 f393 1"/>
                <a:gd name="f410" fmla="*/ 2320 f394 1"/>
                <a:gd name="f411" fmla="*/ 722 f393 1"/>
                <a:gd name="f412" fmla="*/ 2609 f394 1"/>
                <a:gd name="f413" fmla="*/ 640 f393 1"/>
                <a:gd name="f414" fmla="*/ 2954 f394 1"/>
                <a:gd name="f415" fmla="*/ 674 f393 1"/>
                <a:gd name="f416" fmla="*/ 3298 f394 1"/>
                <a:gd name="f417" fmla="*/ 856 f393 1"/>
                <a:gd name="f418" fmla="*/ 3556 f394 1"/>
                <a:gd name="f419" fmla="*/ 1133 f393 1"/>
                <a:gd name="f420" fmla="*/ 3704 f394 1"/>
                <a:gd name="f421" fmla="*/ 1473 f393 1"/>
                <a:gd name="f422" fmla="*/ 3776 f394 1"/>
                <a:gd name="f423" fmla="*/ 1871 f393 1"/>
                <a:gd name="f424" fmla="*/ 3771 f394 1"/>
                <a:gd name="f425" fmla="*/ 2284 f393 1"/>
                <a:gd name="f426" fmla="*/ 3674 f394 1"/>
                <a:gd name="f427" fmla="*/ 2671 f393 1"/>
                <a:gd name="f428" fmla="*/ 3467 f394 1"/>
                <a:gd name="f429" fmla="*/ 3049 f393 1"/>
                <a:gd name="f430" fmla="*/ 3198 f394 1"/>
                <a:gd name="f431" fmla="*/ 3334 f393 1"/>
                <a:gd name="f432" fmla="*/ 2900 f394 1"/>
                <a:gd name="f433" fmla="*/ 3536 f393 1"/>
                <a:gd name="f434" fmla="*/ 3667 f393 1"/>
                <a:gd name="f435" fmla="*/ 2300 f394 1"/>
                <a:gd name="f436" fmla="*/ 3738 f393 1"/>
                <a:gd name="f437" fmla="*/ 1933 f394 1"/>
                <a:gd name="f438" fmla="*/ 3720 f393 1"/>
                <a:gd name="f439" fmla="*/ 1602 f394 1"/>
                <a:gd name="f440" fmla="*/ 3634 f393 1"/>
                <a:gd name="f441" fmla="*/ 1262 f394 1"/>
                <a:gd name="f442" fmla="*/ 3469 f393 1"/>
                <a:gd name="f443" fmla="*/ 913 f394 1"/>
                <a:gd name="f444" fmla="*/ 3256 f393 1"/>
                <a:gd name="f445" fmla="*/ 842 f394 1"/>
                <a:gd name="f446" fmla="*/ 3214 f393 1"/>
                <a:gd name="f447" fmla="*/ 753 f394 1"/>
                <a:gd name="f448" fmla="*/ 3174 f393 1"/>
                <a:gd name="f449" fmla="*/ 658 f394 1"/>
                <a:gd name="f450" fmla="*/ 3164 f393 1"/>
                <a:gd name="f451" fmla="*/ 571 f394 1"/>
                <a:gd name="f452" fmla="*/ 3213 f393 1"/>
                <a:gd name="f453" fmla="*/ 504 f394 1"/>
                <a:gd name="f454" fmla="*/ 3347 f393 1"/>
                <a:gd name="f455" fmla="*/ 467 f394 1"/>
                <a:gd name="f456" fmla="*/ 3596 f393 1"/>
                <a:gd name="f457" fmla="*/ 382 f394 1"/>
                <a:gd name="f458" fmla="*/ 3873 f393 1"/>
                <a:gd name="f459" fmla="*/ 16 f394 1"/>
                <a:gd name="f460" fmla="*/ 3869 f393 1"/>
                <a:gd name="f461" fmla="*/ 2 f394 1"/>
                <a:gd name="f462" fmla="*/ 3682 f393 1"/>
                <a:gd name="f463" fmla="*/ 9 f394 1"/>
                <a:gd name="f464" fmla="*/ 3413 f393 1"/>
                <a:gd name="f465" fmla="*/ 64 f394 1"/>
                <a:gd name="f466" fmla="*/ 3125 f393 1"/>
                <a:gd name="f467" fmla="*/ 182 f394 1"/>
                <a:gd name="f468" fmla="*/ 2867 f393 1"/>
                <a:gd name="f469" fmla="*/ 2689 f393 1"/>
                <a:gd name="f470" fmla="*/ 556 f394 1"/>
                <a:gd name="f471" fmla="*/ 2647 f393 1"/>
                <a:gd name="f472" fmla="*/ 714 f394 1"/>
                <a:gd name="f473" fmla="*/ 2684 f393 1"/>
                <a:gd name="f474" fmla="*/ 971 f394 1"/>
                <a:gd name="f475" fmla="*/ 2734 f393 1"/>
                <a:gd name="f476" fmla="*/ 1387 f394 1"/>
                <a:gd name="f477" fmla="*/ 2694 f393 1"/>
                <a:gd name="f478" fmla="*/ 1711 f394 1"/>
                <a:gd name="f479" fmla="*/ 2527 f393 1"/>
                <a:gd name="f480" fmla="*/ 1909 f394 1"/>
                <a:gd name="f481" fmla="*/ 2273 f393 1"/>
                <a:gd name="f482" fmla="*/ 1973 f394 1"/>
                <a:gd name="f483" fmla="*/ 1993 f393 1"/>
                <a:gd name="f484" fmla="*/ 1916 f394 1"/>
                <a:gd name="f485" fmla="*/ 1658 f393 1"/>
                <a:gd name="f486" fmla="*/ 1760 f394 1"/>
                <a:gd name="f487" fmla="*/ 1404 f393 1"/>
                <a:gd name="f488" fmla="*/ 1564 f394 1"/>
                <a:gd name="f489" fmla="*/ 1238 f393 1"/>
                <a:gd name="f490" fmla="*/ 1056 f393 1"/>
                <a:gd name="f491" fmla="*/ 1300 f394 1"/>
                <a:gd name="f492" fmla="*/ 807 f393 1"/>
                <a:gd name="f493" fmla="*/ 1260 f394 1"/>
                <a:gd name="f494" fmla="*/ 585 f393 1"/>
                <a:gd name="f495" fmla="*/ 1251 f394 1"/>
                <a:gd name="f496" fmla="*/ 485 f393 1"/>
                <a:gd name="f497" fmla="*/ 1236 f394 1"/>
                <a:gd name="f498" fmla="*/ 293 f393 1"/>
                <a:gd name="f499" fmla="*/ 85 f393 1"/>
                <a:gd name="f500" fmla="+- f395 0 f1"/>
                <a:gd name="f501" fmla="*/ f398 1 3785"/>
                <a:gd name="f502" fmla="*/ f399 1 3876"/>
                <a:gd name="f503" fmla="*/ f400 1 3785"/>
                <a:gd name="f504" fmla="*/ f401 1 3876"/>
                <a:gd name="f505" fmla="*/ f402 1 3785"/>
                <a:gd name="f506" fmla="*/ f403 1 3876"/>
                <a:gd name="f507" fmla="*/ f404 1 3785"/>
                <a:gd name="f508" fmla="*/ f405 1 3876"/>
                <a:gd name="f509" fmla="*/ f406 1 3785"/>
                <a:gd name="f510" fmla="*/ f407 1 3876"/>
                <a:gd name="f511" fmla="*/ f408 1 3785"/>
                <a:gd name="f512" fmla="*/ f409 1 3876"/>
                <a:gd name="f513" fmla="*/ f410 1 3785"/>
                <a:gd name="f514" fmla="*/ f411 1 3876"/>
                <a:gd name="f515" fmla="*/ f412 1 3785"/>
                <a:gd name="f516" fmla="*/ f413 1 3876"/>
                <a:gd name="f517" fmla="*/ f414 1 3785"/>
                <a:gd name="f518" fmla="*/ f415 1 3876"/>
                <a:gd name="f519" fmla="*/ f416 1 3785"/>
                <a:gd name="f520" fmla="*/ f417 1 3876"/>
                <a:gd name="f521" fmla="*/ f418 1 3785"/>
                <a:gd name="f522" fmla="*/ f419 1 3876"/>
                <a:gd name="f523" fmla="*/ f420 1 3785"/>
                <a:gd name="f524" fmla="*/ f421 1 3876"/>
                <a:gd name="f525" fmla="*/ f422 1 3785"/>
                <a:gd name="f526" fmla="*/ f423 1 3876"/>
                <a:gd name="f527" fmla="*/ f424 1 3785"/>
                <a:gd name="f528" fmla="*/ f425 1 3876"/>
                <a:gd name="f529" fmla="*/ f426 1 3785"/>
                <a:gd name="f530" fmla="*/ f427 1 3876"/>
                <a:gd name="f531" fmla="*/ f428 1 3785"/>
                <a:gd name="f532" fmla="*/ f429 1 3876"/>
                <a:gd name="f533" fmla="*/ f430 1 3785"/>
                <a:gd name="f534" fmla="*/ f431 1 3876"/>
                <a:gd name="f535" fmla="*/ f432 1 3785"/>
                <a:gd name="f536" fmla="*/ f433 1 3876"/>
                <a:gd name="f537" fmla="*/ f434 1 3876"/>
                <a:gd name="f538" fmla="*/ f435 1 3785"/>
                <a:gd name="f539" fmla="*/ f436 1 3876"/>
                <a:gd name="f540" fmla="*/ f437 1 3785"/>
                <a:gd name="f541" fmla="*/ f438 1 3876"/>
                <a:gd name="f542" fmla="*/ f439 1 3785"/>
                <a:gd name="f543" fmla="*/ f440 1 3876"/>
                <a:gd name="f544" fmla="*/ f441 1 3785"/>
                <a:gd name="f545" fmla="*/ f442 1 3876"/>
                <a:gd name="f546" fmla="*/ f443 1 3785"/>
                <a:gd name="f547" fmla="*/ f444 1 3876"/>
                <a:gd name="f548" fmla="*/ f445 1 3785"/>
                <a:gd name="f549" fmla="*/ f446 1 3876"/>
                <a:gd name="f550" fmla="*/ f447 1 3785"/>
                <a:gd name="f551" fmla="*/ f448 1 3876"/>
                <a:gd name="f552" fmla="*/ f449 1 3785"/>
                <a:gd name="f553" fmla="*/ f450 1 3876"/>
                <a:gd name="f554" fmla="*/ f451 1 3785"/>
                <a:gd name="f555" fmla="*/ f452 1 3876"/>
                <a:gd name="f556" fmla="*/ f453 1 3785"/>
                <a:gd name="f557" fmla="*/ f454 1 3876"/>
                <a:gd name="f558" fmla="*/ f455 1 3785"/>
                <a:gd name="f559" fmla="*/ f456 1 3876"/>
                <a:gd name="f560" fmla="*/ f457 1 3785"/>
                <a:gd name="f561" fmla="*/ f458 1 3876"/>
                <a:gd name="f562" fmla="*/ f459 1 3785"/>
                <a:gd name="f563" fmla="*/ f460 1 3876"/>
                <a:gd name="f564" fmla="*/ f461 1 3785"/>
                <a:gd name="f565" fmla="*/ f462 1 3876"/>
                <a:gd name="f566" fmla="*/ f463 1 3785"/>
                <a:gd name="f567" fmla="*/ f464 1 3876"/>
                <a:gd name="f568" fmla="*/ f465 1 3785"/>
                <a:gd name="f569" fmla="*/ f466 1 3876"/>
                <a:gd name="f570" fmla="*/ f467 1 3785"/>
                <a:gd name="f571" fmla="*/ f468 1 3876"/>
                <a:gd name="f572" fmla="*/ f469 1 3876"/>
                <a:gd name="f573" fmla="*/ f470 1 3785"/>
                <a:gd name="f574" fmla="*/ f471 1 3876"/>
                <a:gd name="f575" fmla="*/ f472 1 3785"/>
                <a:gd name="f576" fmla="*/ f473 1 3876"/>
                <a:gd name="f577" fmla="*/ f474 1 3785"/>
                <a:gd name="f578" fmla="*/ f475 1 3876"/>
                <a:gd name="f579" fmla="*/ f476 1 3785"/>
                <a:gd name="f580" fmla="*/ f477 1 3876"/>
                <a:gd name="f581" fmla="*/ f478 1 3785"/>
                <a:gd name="f582" fmla="*/ f479 1 3876"/>
                <a:gd name="f583" fmla="*/ f480 1 3785"/>
                <a:gd name="f584" fmla="*/ f481 1 3876"/>
                <a:gd name="f585" fmla="*/ f482 1 3785"/>
                <a:gd name="f586" fmla="*/ f483 1 3876"/>
                <a:gd name="f587" fmla="*/ f484 1 3785"/>
                <a:gd name="f588" fmla="*/ f485 1 3876"/>
                <a:gd name="f589" fmla="*/ f486 1 3785"/>
                <a:gd name="f590" fmla="*/ f487 1 3876"/>
                <a:gd name="f591" fmla="*/ f488 1 3785"/>
                <a:gd name="f592" fmla="*/ f489 1 3876"/>
                <a:gd name="f593" fmla="*/ f490 1 3876"/>
                <a:gd name="f594" fmla="*/ f491 1 3785"/>
                <a:gd name="f595" fmla="*/ f492 1 3876"/>
                <a:gd name="f596" fmla="*/ f493 1 3785"/>
                <a:gd name="f597" fmla="*/ f494 1 3876"/>
                <a:gd name="f598" fmla="*/ f495 1 3785"/>
                <a:gd name="f599" fmla="*/ f496 1 3876"/>
                <a:gd name="f600" fmla="*/ f497 1 3785"/>
                <a:gd name="f601" fmla="*/ f498 1 3876"/>
                <a:gd name="f602" fmla="*/ f499 1 3876"/>
                <a:gd name="f603" fmla="*/ 0 1 f396"/>
                <a:gd name="f604" fmla="*/ f390 1 f396"/>
                <a:gd name="f605" fmla="*/ 0 1 f397"/>
                <a:gd name="f606" fmla="*/ f391 1 f397"/>
                <a:gd name="f607" fmla="*/ f501 1 f396"/>
                <a:gd name="f608" fmla="*/ f502 1 f397"/>
                <a:gd name="f609" fmla="*/ f503 1 f396"/>
                <a:gd name="f610" fmla="*/ f504 1 f397"/>
                <a:gd name="f611" fmla="*/ f505 1 f396"/>
                <a:gd name="f612" fmla="*/ f506 1 f397"/>
                <a:gd name="f613" fmla="*/ f507 1 f396"/>
                <a:gd name="f614" fmla="*/ f508 1 f397"/>
                <a:gd name="f615" fmla="*/ f509 1 f396"/>
                <a:gd name="f616" fmla="*/ f510 1 f397"/>
                <a:gd name="f617" fmla="*/ f511 1 f396"/>
                <a:gd name="f618" fmla="*/ f512 1 f397"/>
                <a:gd name="f619" fmla="*/ f513 1 f396"/>
                <a:gd name="f620" fmla="*/ f514 1 f397"/>
                <a:gd name="f621" fmla="*/ f515 1 f396"/>
                <a:gd name="f622" fmla="*/ f516 1 f397"/>
                <a:gd name="f623" fmla="*/ f517 1 f396"/>
                <a:gd name="f624" fmla="*/ f518 1 f397"/>
                <a:gd name="f625" fmla="*/ f519 1 f396"/>
                <a:gd name="f626" fmla="*/ f520 1 f397"/>
                <a:gd name="f627" fmla="*/ f521 1 f396"/>
                <a:gd name="f628" fmla="*/ f522 1 f397"/>
                <a:gd name="f629" fmla="*/ f523 1 f396"/>
                <a:gd name="f630" fmla="*/ f524 1 f397"/>
                <a:gd name="f631" fmla="*/ f525 1 f396"/>
                <a:gd name="f632" fmla="*/ f526 1 f397"/>
                <a:gd name="f633" fmla="*/ f527 1 f396"/>
                <a:gd name="f634" fmla="*/ f528 1 f397"/>
                <a:gd name="f635" fmla="*/ f529 1 f396"/>
                <a:gd name="f636" fmla="*/ f530 1 f397"/>
                <a:gd name="f637" fmla="*/ f531 1 f396"/>
                <a:gd name="f638" fmla="*/ f532 1 f397"/>
                <a:gd name="f639" fmla="*/ f533 1 f396"/>
                <a:gd name="f640" fmla="*/ f534 1 f397"/>
                <a:gd name="f641" fmla="*/ f535 1 f396"/>
                <a:gd name="f642" fmla="*/ f536 1 f397"/>
                <a:gd name="f643" fmla="*/ f537 1 f397"/>
                <a:gd name="f644" fmla="*/ f538 1 f396"/>
                <a:gd name="f645" fmla="*/ f539 1 f397"/>
                <a:gd name="f646" fmla="*/ f540 1 f396"/>
                <a:gd name="f647" fmla="*/ f541 1 f397"/>
                <a:gd name="f648" fmla="*/ f542 1 f396"/>
                <a:gd name="f649" fmla="*/ f543 1 f397"/>
                <a:gd name="f650" fmla="*/ f544 1 f396"/>
                <a:gd name="f651" fmla="*/ f545 1 f397"/>
                <a:gd name="f652" fmla="*/ f546 1 f396"/>
                <a:gd name="f653" fmla="*/ f547 1 f397"/>
                <a:gd name="f654" fmla="*/ f548 1 f396"/>
                <a:gd name="f655" fmla="*/ f549 1 f397"/>
                <a:gd name="f656" fmla="*/ f550 1 f396"/>
                <a:gd name="f657" fmla="*/ f551 1 f397"/>
                <a:gd name="f658" fmla="*/ f552 1 f396"/>
                <a:gd name="f659" fmla="*/ f553 1 f397"/>
                <a:gd name="f660" fmla="*/ f554 1 f396"/>
                <a:gd name="f661" fmla="*/ f555 1 f397"/>
                <a:gd name="f662" fmla="*/ f556 1 f396"/>
                <a:gd name="f663" fmla="*/ f557 1 f397"/>
                <a:gd name="f664" fmla="*/ f558 1 f396"/>
                <a:gd name="f665" fmla="*/ f559 1 f397"/>
                <a:gd name="f666" fmla="*/ f560 1 f396"/>
                <a:gd name="f667" fmla="*/ f561 1 f397"/>
                <a:gd name="f668" fmla="*/ f562 1 f396"/>
                <a:gd name="f669" fmla="*/ f563 1 f397"/>
                <a:gd name="f670" fmla="*/ f564 1 f396"/>
                <a:gd name="f671" fmla="*/ f565 1 f397"/>
                <a:gd name="f672" fmla="*/ f566 1 f396"/>
                <a:gd name="f673" fmla="*/ f567 1 f397"/>
                <a:gd name="f674" fmla="*/ f568 1 f396"/>
                <a:gd name="f675" fmla="*/ f569 1 f397"/>
                <a:gd name="f676" fmla="*/ f570 1 f396"/>
                <a:gd name="f677" fmla="*/ f571 1 f397"/>
                <a:gd name="f678" fmla="*/ f572 1 f397"/>
                <a:gd name="f679" fmla="*/ f573 1 f396"/>
                <a:gd name="f680" fmla="*/ f574 1 f397"/>
                <a:gd name="f681" fmla="*/ f575 1 f396"/>
                <a:gd name="f682" fmla="*/ f576 1 f397"/>
                <a:gd name="f683" fmla="*/ f577 1 f396"/>
                <a:gd name="f684" fmla="*/ f578 1 f397"/>
                <a:gd name="f685" fmla="*/ f579 1 f396"/>
                <a:gd name="f686" fmla="*/ f580 1 f397"/>
                <a:gd name="f687" fmla="*/ f581 1 f396"/>
                <a:gd name="f688" fmla="*/ f582 1 f397"/>
                <a:gd name="f689" fmla="*/ f583 1 f396"/>
                <a:gd name="f690" fmla="*/ f584 1 f397"/>
                <a:gd name="f691" fmla="*/ f585 1 f396"/>
                <a:gd name="f692" fmla="*/ f586 1 f397"/>
                <a:gd name="f693" fmla="*/ f587 1 f396"/>
                <a:gd name="f694" fmla="*/ f588 1 f397"/>
                <a:gd name="f695" fmla="*/ f589 1 f396"/>
                <a:gd name="f696" fmla="*/ f590 1 f397"/>
                <a:gd name="f697" fmla="*/ f591 1 f396"/>
                <a:gd name="f698" fmla="*/ f592 1 f397"/>
                <a:gd name="f699" fmla="*/ f593 1 f397"/>
                <a:gd name="f700" fmla="*/ f594 1 f396"/>
                <a:gd name="f701" fmla="*/ f595 1 f397"/>
                <a:gd name="f702" fmla="*/ f596 1 f396"/>
                <a:gd name="f703" fmla="*/ f597 1 f397"/>
                <a:gd name="f704" fmla="*/ f598 1 f396"/>
                <a:gd name="f705" fmla="*/ f599 1 f397"/>
                <a:gd name="f706" fmla="*/ f600 1 f396"/>
                <a:gd name="f707" fmla="*/ f601 1 f397"/>
                <a:gd name="f708" fmla="*/ f602 1 f397"/>
                <a:gd name="f709" fmla="*/ f603 f387 1"/>
                <a:gd name="f710" fmla="*/ f604 f387 1"/>
                <a:gd name="f711" fmla="*/ f606 f388 1"/>
                <a:gd name="f712" fmla="*/ f605 f388 1"/>
                <a:gd name="f713" fmla="*/ f607 f387 1"/>
                <a:gd name="f714" fmla="*/ f608 f388 1"/>
                <a:gd name="f715" fmla="*/ f609 f387 1"/>
                <a:gd name="f716" fmla="*/ f610 f388 1"/>
                <a:gd name="f717" fmla="*/ f611 f387 1"/>
                <a:gd name="f718" fmla="*/ f612 f388 1"/>
                <a:gd name="f719" fmla="*/ f613 f387 1"/>
                <a:gd name="f720" fmla="*/ f614 f388 1"/>
                <a:gd name="f721" fmla="*/ f615 f387 1"/>
                <a:gd name="f722" fmla="*/ f616 f388 1"/>
                <a:gd name="f723" fmla="*/ f617 f387 1"/>
                <a:gd name="f724" fmla="*/ f618 f388 1"/>
                <a:gd name="f725" fmla="*/ f619 f387 1"/>
                <a:gd name="f726" fmla="*/ f620 f388 1"/>
                <a:gd name="f727" fmla="*/ f621 f387 1"/>
                <a:gd name="f728" fmla="*/ f622 f388 1"/>
                <a:gd name="f729" fmla="*/ f623 f387 1"/>
                <a:gd name="f730" fmla="*/ f624 f388 1"/>
                <a:gd name="f731" fmla="*/ f625 f387 1"/>
                <a:gd name="f732" fmla="*/ f626 f388 1"/>
                <a:gd name="f733" fmla="*/ f627 f387 1"/>
                <a:gd name="f734" fmla="*/ f628 f388 1"/>
                <a:gd name="f735" fmla="*/ f629 f387 1"/>
                <a:gd name="f736" fmla="*/ f630 f388 1"/>
                <a:gd name="f737" fmla="*/ f631 f387 1"/>
                <a:gd name="f738" fmla="*/ f632 f388 1"/>
                <a:gd name="f739" fmla="*/ f633 f387 1"/>
                <a:gd name="f740" fmla="*/ f634 f388 1"/>
                <a:gd name="f741" fmla="*/ f635 f387 1"/>
                <a:gd name="f742" fmla="*/ f636 f388 1"/>
                <a:gd name="f743" fmla="*/ f637 f387 1"/>
                <a:gd name="f744" fmla="*/ f638 f388 1"/>
                <a:gd name="f745" fmla="*/ f639 f387 1"/>
                <a:gd name="f746" fmla="*/ f640 f388 1"/>
                <a:gd name="f747" fmla="*/ f641 f387 1"/>
                <a:gd name="f748" fmla="*/ f642 f388 1"/>
                <a:gd name="f749" fmla="*/ f643 f388 1"/>
                <a:gd name="f750" fmla="*/ f644 f387 1"/>
                <a:gd name="f751" fmla="*/ f645 f388 1"/>
                <a:gd name="f752" fmla="*/ f646 f387 1"/>
                <a:gd name="f753" fmla="*/ f647 f388 1"/>
                <a:gd name="f754" fmla="*/ f648 f387 1"/>
                <a:gd name="f755" fmla="*/ f649 f388 1"/>
                <a:gd name="f756" fmla="*/ f650 f387 1"/>
                <a:gd name="f757" fmla="*/ f651 f388 1"/>
                <a:gd name="f758" fmla="*/ f652 f387 1"/>
                <a:gd name="f759" fmla="*/ f653 f388 1"/>
                <a:gd name="f760" fmla="*/ f654 f387 1"/>
                <a:gd name="f761" fmla="*/ f655 f388 1"/>
                <a:gd name="f762" fmla="*/ f656 f387 1"/>
                <a:gd name="f763" fmla="*/ f657 f388 1"/>
                <a:gd name="f764" fmla="*/ f658 f387 1"/>
                <a:gd name="f765" fmla="*/ f659 f388 1"/>
                <a:gd name="f766" fmla="*/ f660 f387 1"/>
                <a:gd name="f767" fmla="*/ f661 f388 1"/>
                <a:gd name="f768" fmla="*/ f662 f387 1"/>
                <a:gd name="f769" fmla="*/ f663 f388 1"/>
                <a:gd name="f770" fmla="*/ f664 f387 1"/>
                <a:gd name="f771" fmla="*/ f665 f388 1"/>
                <a:gd name="f772" fmla="*/ f666 f387 1"/>
                <a:gd name="f773" fmla="*/ f667 f388 1"/>
                <a:gd name="f774" fmla="*/ f668 f387 1"/>
                <a:gd name="f775" fmla="*/ f669 f388 1"/>
                <a:gd name="f776" fmla="*/ f670 f387 1"/>
                <a:gd name="f777" fmla="*/ f671 f388 1"/>
                <a:gd name="f778" fmla="*/ f672 f387 1"/>
                <a:gd name="f779" fmla="*/ f673 f388 1"/>
                <a:gd name="f780" fmla="*/ f674 f387 1"/>
                <a:gd name="f781" fmla="*/ f675 f388 1"/>
                <a:gd name="f782" fmla="*/ f676 f387 1"/>
                <a:gd name="f783" fmla="*/ f677 f388 1"/>
                <a:gd name="f784" fmla="*/ f678 f388 1"/>
                <a:gd name="f785" fmla="*/ f679 f387 1"/>
                <a:gd name="f786" fmla="*/ f680 f388 1"/>
                <a:gd name="f787" fmla="*/ f681 f387 1"/>
                <a:gd name="f788" fmla="*/ f682 f388 1"/>
                <a:gd name="f789" fmla="*/ f683 f387 1"/>
                <a:gd name="f790" fmla="*/ f684 f388 1"/>
                <a:gd name="f791" fmla="*/ f685 f387 1"/>
                <a:gd name="f792" fmla="*/ f686 f388 1"/>
                <a:gd name="f793" fmla="*/ f687 f387 1"/>
                <a:gd name="f794" fmla="*/ f688 f388 1"/>
                <a:gd name="f795" fmla="*/ f689 f387 1"/>
                <a:gd name="f796" fmla="*/ f690 f388 1"/>
                <a:gd name="f797" fmla="*/ f691 f387 1"/>
                <a:gd name="f798" fmla="*/ f692 f388 1"/>
                <a:gd name="f799" fmla="*/ f693 f387 1"/>
                <a:gd name="f800" fmla="*/ f694 f388 1"/>
                <a:gd name="f801" fmla="*/ f695 f387 1"/>
                <a:gd name="f802" fmla="*/ f696 f388 1"/>
                <a:gd name="f803" fmla="*/ f697 f387 1"/>
                <a:gd name="f804" fmla="*/ f698 f388 1"/>
                <a:gd name="f805" fmla="*/ f699 f388 1"/>
                <a:gd name="f806" fmla="*/ f700 f387 1"/>
                <a:gd name="f807" fmla="*/ f701 f388 1"/>
                <a:gd name="f808" fmla="*/ f702 f387 1"/>
                <a:gd name="f809" fmla="*/ f703 f388 1"/>
                <a:gd name="f810" fmla="*/ f704 f387 1"/>
                <a:gd name="f811" fmla="*/ f705 f388 1"/>
                <a:gd name="f812" fmla="*/ f706 f387 1"/>
                <a:gd name="f813" fmla="*/ f707 f388 1"/>
                <a:gd name="f814" fmla="*/ f708 f38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0">
                  <a:pos x="f713" y="f714"/>
                </a:cxn>
                <a:cxn ang="f500">
                  <a:pos x="f715" y="f716"/>
                </a:cxn>
                <a:cxn ang="f500">
                  <a:pos x="f717" y="f718"/>
                </a:cxn>
                <a:cxn ang="f500">
                  <a:pos x="f719" y="f720"/>
                </a:cxn>
                <a:cxn ang="f500">
                  <a:pos x="f721" y="f722"/>
                </a:cxn>
                <a:cxn ang="f500">
                  <a:pos x="f723" y="f724"/>
                </a:cxn>
                <a:cxn ang="f500">
                  <a:pos x="f725" y="f726"/>
                </a:cxn>
                <a:cxn ang="f500">
                  <a:pos x="f727" y="f728"/>
                </a:cxn>
                <a:cxn ang="f500">
                  <a:pos x="f729" y="f730"/>
                </a:cxn>
                <a:cxn ang="f500">
                  <a:pos x="f731" y="f732"/>
                </a:cxn>
                <a:cxn ang="f500">
                  <a:pos x="f733" y="f734"/>
                </a:cxn>
                <a:cxn ang="f500">
                  <a:pos x="f735" y="f736"/>
                </a:cxn>
                <a:cxn ang="f500">
                  <a:pos x="f737" y="f738"/>
                </a:cxn>
                <a:cxn ang="f500">
                  <a:pos x="f739" y="f740"/>
                </a:cxn>
                <a:cxn ang="f500">
                  <a:pos x="f741" y="f742"/>
                </a:cxn>
                <a:cxn ang="f500">
                  <a:pos x="f743" y="f744"/>
                </a:cxn>
                <a:cxn ang="f500">
                  <a:pos x="f745" y="f746"/>
                </a:cxn>
                <a:cxn ang="f500">
                  <a:pos x="f747" y="f748"/>
                </a:cxn>
                <a:cxn ang="f500">
                  <a:pos x="f727" y="f749"/>
                </a:cxn>
                <a:cxn ang="f500">
                  <a:pos x="f750" y="f751"/>
                </a:cxn>
                <a:cxn ang="f500">
                  <a:pos x="f752" y="f753"/>
                </a:cxn>
                <a:cxn ang="f500">
                  <a:pos x="f754" y="f755"/>
                </a:cxn>
                <a:cxn ang="f500">
                  <a:pos x="f756" y="f757"/>
                </a:cxn>
                <a:cxn ang="f500">
                  <a:pos x="f758" y="f759"/>
                </a:cxn>
                <a:cxn ang="f500">
                  <a:pos x="f760" y="f761"/>
                </a:cxn>
                <a:cxn ang="f500">
                  <a:pos x="f762" y="f763"/>
                </a:cxn>
                <a:cxn ang="f500">
                  <a:pos x="f764" y="f765"/>
                </a:cxn>
                <a:cxn ang="f500">
                  <a:pos x="f766" y="f767"/>
                </a:cxn>
                <a:cxn ang="f500">
                  <a:pos x="f768" y="f769"/>
                </a:cxn>
                <a:cxn ang="f500">
                  <a:pos x="f770" y="f771"/>
                </a:cxn>
                <a:cxn ang="f500">
                  <a:pos x="f772" y="f773"/>
                </a:cxn>
                <a:cxn ang="f500">
                  <a:pos x="f774" y="f775"/>
                </a:cxn>
                <a:cxn ang="f500">
                  <a:pos x="f776" y="f777"/>
                </a:cxn>
                <a:cxn ang="f500">
                  <a:pos x="f778" y="f779"/>
                </a:cxn>
                <a:cxn ang="f500">
                  <a:pos x="f780" y="f781"/>
                </a:cxn>
                <a:cxn ang="f500">
                  <a:pos x="f782" y="f783"/>
                </a:cxn>
                <a:cxn ang="f500">
                  <a:pos x="f772" y="f784"/>
                </a:cxn>
                <a:cxn ang="f500">
                  <a:pos x="f785" y="f786"/>
                </a:cxn>
                <a:cxn ang="f500">
                  <a:pos x="f787" y="f788"/>
                </a:cxn>
                <a:cxn ang="f500">
                  <a:pos x="f789" y="f790"/>
                </a:cxn>
                <a:cxn ang="f500">
                  <a:pos x="f791" y="f792"/>
                </a:cxn>
                <a:cxn ang="f500">
                  <a:pos x="f793" y="f794"/>
                </a:cxn>
                <a:cxn ang="f500">
                  <a:pos x="f795" y="f796"/>
                </a:cxn>
                <a:cxn ang="f500">
                  <a:pos x="f797" y="f798"/>
                </a:cxn>
                <a:cxn ang="f500">
                  <a:pos x="f799" y="f800"/>
                </a:cxn>
                <a:cxn ang="f500">
                  <a:pos x="f801" y="f802"/>
                </a:cxn>
                <a:cxn ang="f500">
                  <a:pos x="f803" y="f804"/>
                </a:cxn>
                <a:cxn ang="f500">
                  <a:pos x="f791" y="f805"/>
                </a:cxn>
                <a:cxn ang="f500">
                  <a:pos x="f806" y="f807"/>
                </a:cxn>
                <a:cxn ang="f500">
                  <a:pos x="f808" y="f809"/>
                </a:cxn>
                <a:cxn ang="f500">
                  <a:pos x="f810" y="f811"/>
                </a:cxn>
                <a:cxn ang="f500">
                  <a:pos x="f812" y="f813"/>
                </a:cxn>
                <a:cxn ang="f500">
                  <a:pos x="f812" y="f814"/>
                </a:cxn>
              </a:cxnLst>
              <a:rect l="f709" t="f712" r="f710" b="f711"/>
              <a:pathLst>
                <a:path w="3785" h="3876">
                  <a:moveTo>
                    <a:pt x="f8" y="f5"/>
                  </a:moveTo>
                  <a:lnTo>
                    <a:pt x="f9" y="f10"/>
                  </a:lnTo>
                  <a:lnTo>
                    <a:pt x="f9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36" y="f37"/>
                  </a:lnTo>
                  <a:lnTo>
                    <a:pt x="f38" y="f39"/>
                  </a:lnTo>
                  <a:lnTo>
                    <a:pt x="f40" y="f41"/>
                  </a:lnTo>
                  <a:lnTo>
                    <a:pt x="f42" y="f43"/>
                  </a:lnTo>
                  <a:lnTo>
                    <a:pt x="f44" y="f45"/>
                  </a:lnTo>
                  <a:lnTo>
                    <a:pt x="f46" y="f47"/>
                  </a:lnTo>
                  <a:lnTo>
                    <a:pt x="f48" y="f49"/>
                  </a:lnTo>
                  <a:lnTo>
                    <a:pt x="f50" y="f51"/>
                  </a:lnTo>
                  <a:lnTo>
                    <a:pt x="f52" y="f53"/>
                  </a:lnTo>
                  <a:lnTo>
                    <a:pt x="f54" y="f55"/>
                  </a:lnTo>
                  <a:lnTo>
                    <a:pt x="f56" y="f57"/>
                  </a:lnTo>
                  <a:lnTo>
                    <a:pt x="f58" y="f59"/>
                  </a:lnTo>
                  <a:lnTo>
                    <a:pt x="f60" y="f61"/>
                  </a:lnTo>
                  <a:lnTo>
                    <a:pt x="f62" y="f63"/>
                  </a:lnTo>
                  <a:lnTo>
                    <a:pt x="f64" y="f65"/>
                  </a:lnTo>
                  <a:lnTo>
                    <a:pt x="f66" y="f67"/>
                  </a:lnTo>
                  <a:lnTo>
                    <a:pt x="f68" y="f69"/>
                  </a:lnTo>
                  <a:lnTo>
                    <a:pt x="f70" y="f71"/>
                  </a:lnTo>
                  <a:lnTo>
                    <a:pt x="f72" y="f73"/>
                  </a:lnTo>
                  <a:lnTo>
                    <a:pt x="f74" y="f75"/>
                  </a:lnTo>
                  <a:lnTo>
                    <a:pt x="f76" y="f77"/>
                  </a:lnTo>
                  <a:lnTo>
                    <a:pt x="f78" y="f79"/>
                  </a:lnTo>
                  <a:lnTo>
                    <a:pt x="f80" y="f81"/>
                  </a:lnTo>
                  <a:lnTo>
                    <a:pt x="f82" y="f83"/>
                  </a:lnTo>
                  <a:lnTo>
                    <a:pt x="f84" y="f43"/>
                  </a:lnTo>
                  <a:lnTo>
                    <a:pt x="f85" y="f86"/>
                  </a:lnTo>
                  <a:lnTo>
                    <a:pt x="f87" y="f88"/>
                  </a:lnTo>
                  <a:lnTo>
                    <a:pt x="f89" y="f90"/>
                  </a:lnTo>
                  <a:lnTo>
                    <a:pt x="f91" y="f92"/>
                  </a:lnTo>
                  <a:lnTo>
                    <a:pt x="f93" y="f94"/>
                  </a:lnTo>
                  <a:lnTo>
                    <a:pt x="f95" y="f96"/>
                  </a:lnTo>
                  <a:lnTo>
                    <a:pt x="f97" y="f98"/>
                  </a:lnTo>
                  <a:lnTo>
                    <a:pt x="f99" y="f100"/>
                  </a:lnTo>
                  <a:lnTo>
                    <a:pt x="f101" y="f102"/>
                  </a:lnTo>
                  <a:lnTo>
                    <a:pt x="f103" y="f104"/>
                  </a:lnTo>
                  <a:lnTo>
                    <a:pt x="f105" y="f106"/>
                  </a:lnTo>
                  <a:lnTo>
                    <a:pt x="f107" y="f108"/>
                  </a:lnTo>
                  <a:lnTo>
                    <a:pt x="f109" y="f110"/>
                  </a:lnTo>
                  <a:lnTo>
                    <a:pt x="f6" y="f111"/>
                  </a:lnTo>
                  <a:lnTo>
                    <a:pt x="f112" y="f113"/>
                  </a:lnTo>
                  <a:lnTo>
                    <a:pt x="f114" y="f115"/>
                  </a:lnTo>
                  <a:lnTo>
                    <a:pt x="f116" y="f117"/>
                  </a:lnTo>
                  <a:lnTo>
                    <a:pt x="f118" y="f119"/>
                  </a:lnTo>
                  <a:lnTo>
                    <a:pt x="f120" y="f121"/>
                  </a:lnTo>
                  <a:lnTo>
                    <a:pt x="f122" y="f123"/>
                  </a:lnTo>
                  <a:lnTo>
                    <a:pt x="f124" y="f72"/>
                  </a:lnTo>
                  <a:lnTo>
                    <a:pt x="f125" y="f126"/>
                  </a:lnTo>
                  <a:lnTo>
                    <a:pt x="f127" y="f128"/>
                  </a:lnTo>
                  <a:lnTo>
                    <a:pt x="f129" y="f130"/>
                  </a:lnTo>
                  <a:lnTo>
                    <a:pt x="f131" y="f132"/>
                  </a:lnTo>
                  <a:lnTo>
                    <a:pt x="f133" y="f134"/>
                  </a:lnTo>
                  <a:lnTo>
                    <a:pt x="f135" y="f136"/>
                  </a:lnTo>
                  <a:lnTo>
                    <a:pt x="f137" y="f138"/>
                  </a:lnTo>
                  <a:lnTo>
                    <a:pt x="f139" y="f140"/>
                  </a:lnTo>
                  <a:lnTo>
                    <a:pt x="f130" y="f141"/>
                  </a:lnTo>
                  <a:lnTo>
                    <a:pt x="f142" y="f143"/>
                  </a:lnTo>
                  <a:lnTo>
                    <a:pt x="f144" y="f145"/>
                  </a:lnTo>
                  <a:lnTo>
                    <a:pt x="f146" y="f147"/>
                  </a:lnTo>
                  <a:lnTo>
                    <a:pt x="f148" y="f149"/>
                  </a:lnTo>
                  <a:lnTo>
                    <a:pt x="f150" y="f151"/>
                  </a:lnTo>
                  <a:lnTo>
                    <a:pt x="f68" y="f152"/>
                  </a:lnTo>
                  <a:lnTo>
                    <a:pt x="f153" y="f154"/>
                  </a:lnTo>
                  <a:lnTo>
                    <a:pt x="f155" y="f156"/>
                  </a:lnTo>
                  <a:lnTo>
                    <a:pt x="f157" y="f158"/>
                  </a:lnTo>
                  <a:lnTo>
                    <a:pt x="f159" y="f160"/>
                  </a:lnTo>
                  <a:lnTo>
                    <a:pt x="f161" y="f162"/>
                  </a:lnTo>
                  <a:lnTo>
                    <a:pt x="f163" y="f164"/>
                  </a:lnTo>
                  <a:lnTo>
                    <a:pt x="f165" y="f166"/>
                  </a:lnTo>
                  <a:lnTo>
                    <a:pt x="f167" y="f168"/>
                  </a:lnTo>
                  <a:lnTo>
                    <a:pt x="f169" y="f99"/>
                  </a:lnTo>
                  <a:lnTo>
                    <a:pt x="f16" y="f170"/>
                  </a:lnTo>
                  <a:lnTo>
                    <a:pt x="f171" y="f172"/>
                  </a:lnTo>
                  <a:lnTo>
                    <a:pt x="f173" y="f174"/>
                  </a:lnTo>
                  <a:lnTo>
                    <a:pt x="f175" y="f176"/>
                  </a:lnTo>
                  <a:lnTo>
                    <a:pt x="f177" y="f178"/>
                  </a:lnTo>
                  <a:lnTo>
                    <a:pt x="f179" y="f180"/>
                  </a:lnTo>
                  <a:lnTo>
                    <a:pt x="f181" y="f182"/>
                  </a:lnTo>
                  <a:lnTo>
                    <a:pt x="f183" y="f184"/>
                  </a:lnTo>
                  <a:lnTo>
                    <a:pt x="f185" y="f186"/>
                  </a:lnTo>
                  <a:lnTo>
                    <a:pt x="f187" y="f188"/>
                  </a:lnTo>
                  <a:lnTo>
                    <a:pt x="f189" y="f190"/>
                  </a:lnTo>
                  <a:lnTo>
                    <a:pt x="f191" y="f192"/>
                  </a:lnTo>
                  <a:lnTo>
                    <a:pt x="f193" y="f194"/>
                  </a:lnTo>
                  <a:lnTo>
                    <a:pt x="f195" y="f196"/>
                  </a:lnTo>
                  <a:lnTo>
                    <a:pt x="f197" y="f198"/>
                  </a:lnTo>
                  <a:lnTo>
                    <a:pt x="f199" y="f134"/>
                  </a:lnTo>
                  <a:lnTo>
                    <a:pt x="f200" y="f201"/>
                  </a:lnTo>
                  <a:lnTo>
                    <a:pt x="f202" y="f203"/>
                  </a:lnTo>
                  <a:lnTo>
                    <a:pt x="f204" y="f205"/>
                  </a:lnTo>
                  <a:lnTo>
                    <a:pt x="f206" y="f207"/>
                  </a:lnTo>
                  <a:lnTo>
                    <a:pt x="f208" y="f209"/>
                  </a:lnTo>
                  <a:lnTo>
                    <a:pt x="f210" y="f211"/>
                  </a:lnTo>
                  <a:lnTo>
                    <a:pt x="f212" y="f209"/>
                  </a:lnTo>
                  <a:lnTo>
                    <a:pt x="f73" y="f213"/>
                  </a:lnTo>
                  <a:lnTo>
                    <a:pt x="f214" y="f215"/>
                  </a:lnTo>
                  <a:lnTo>
                    <a:pt x="f216" y="f201"/>
                  </a:lnTo>
                  <a:lnTo>
                    <a:pt x="f217" y="f218"/>
                  </a:lnTo>
                  <a:lnTo>
                    <a:pt x="f219" y="f194"/>
                  </a:lnTo>
                  <a:lnTo>
                    <a:pt x="f220" y="f221"/>
                  </a:lnTo>
                  <a:lnTo>
                    <a:pt x="f222" y="f223"/>
                  </a:lnTo>
                  <a:lnTo>
                    <a:pt x="f224" y="f225"/>
                  </a:lnTo>
                  <a:lnTo>
                    <a:pt x="f226" y="f227"/>
                  </a:lnTo>
                  <a:lnTo>
                    <a:pt x="f228" y="f229"/>
                  </a:lnTo>
                  <a:lnTo>
                    <a:pt x="f230" y="f231"/>
                  </a:lnTo>
                  <a:lnTo>
                    <a:pt x="f232" y="f233"/>
                  </a:lnTo>
                  <a:lnTo>
                    <a:pt x="f234" y="f235"/>
                  </a:lnTo>
                  <a:lnTo>
                    <a:pt x="f234" y="f236"/>
                  </a:lnTo>
                  <a:lnTo>
                    <a:pt x="f237" y="f7"/>
                  </a:lnTo>
                  <a:lnTo>
                    <a:pt x="f238" y="f239"/>
                  </a:lnTo>
                  <a:lnTo>
                    <a:pt x="f240" y="f241"/>
                  </a:lnTo>
                  <a:lnTo>
                    <a:pt x="f242" y="f243"/>
                  </a:lnTo>
                  <a:lnTo>
                    <a:pt x="f244" y="f243"/>
                  </a:lnTo>
                  <a:lnTo>
                    <a:pt x="f245" y="f246"/>
                  </a:lnTo>
                  <a:lnTo>
                    <a:pt x="f245" y="f247"/>
                  </a:lnTo>
                  <a:lnTo>
                    <a:pt x="f248" y="f249"/>
                  </a:lnTo>
                  <a:lnTo>
                    <a:pt x="f250" y="f164"/>
                  </a:lnTo>
                  <a:lnTo>
                    <a:pt x="f251" y="f170"/>
                  </a:lnTo>
                  <a:lnTo>
                    <a:pt x="f5" y="f252"/>
                  </a:lnTo>
                  <a:lnTo>
                    <a:pt x="f5" y="f253"/>
                  </a:lnTo>
                  <a:lnTo>
                    <a:pt x="f10" y="f254"/>
                  </a:lnTo>
                  <a:lnTo>
                    <a:pt x="f255" y="f256"/>
                  </a:lnTo>
                  <a:lnTo>
                    <a:pt x="f245" y="f257"/>
                  </a:lnTo>
                  <a:lnTo>
                    <a:pt x="f258" y="f135"/>
                  </a:lnTo>
                  <a:lnTo>
                    <a:pt x="f259" y="f260"/>
                  </a:lnTo>
                  <a:lnTo>
                    <a:pt x="f261" y="f262"/>
                  </a:lnTo>
                  <a:lnTo>
                    <a:pt x="f263" y="f264"/>
                  </a:lnTo>
                  <a:lnTo>
                    <a:pt x="f265" y="f266"/>
                  </a:lnTo>
                  <a:lnTo>
                    <a:pt x="f267" y="f268"/>
                  </a:lnTo>
                  <a:lnTo>
                    <a:pt x="f269" y="f270"/>
                  </a:lnTo>
                  <a:lnTo>
                    <a:pt x="f271" y="f272"/>
                  </a:lnTo>
                  <a:lnTo>
                    <a:pt x="f273" y="f274"/>
                  </a:lnTo>
                  <a:lnTo>
                    <a:pt x="f275" y="f276"/>
                  </a:lnTo>
                  <a:lnTo>
                    <a:pt x="f238" y="f277"/>
                  </a:lnTo>
                  <a:lnTo>
                    <a:pt x="f278" y="f279"/>
                  </a:lnTo>
                  <a:lnTo>
                    <a:pt x="f280" y="f281"/>
                  </a:lnTo>
                  <a:lnTo>
                    <a:pt x="f282" y="f283"/>
                  </a:lnTo>
                  <a:lnTo>
                    <a:pt x="f27" y="f284"/>
                  </a:lnTo>
                  <a:lnTo>
                    <a:pt x="f285" y="f286"/>
                  </a:lnTo>
                  <a:lnTo>
                    <a:pt x="f71" y="f287"/>
                  </a:lnTo>
                  <a:lnTo>
                    <a:pt x="f65" y="f288"/>
                  </a:lnTo>
                  <a:lnTo>
                    <a:pt x="f289" y="f290"/>
                  </a:lnTo>
                  <a:lnTo>
                    <a:pt x="f291" y="f292"/>
                  </a:lnTo>
                  <a:lnTo>
                    <a:pt x="f293" y="f294"/>
                  </a:lnTo>
                  <a:lnTo>
                    <a:pt x="f43" y="f295"/>
                  </a:lnTo>
                  <a:lnTo>
                    <a:pt x="f296" y="f297"/>
                  </a:lnTo>
                  <a:lnTo>
                    <a:pt x="f298" y="f299"/>
                  </a:lnTo>
                  <a:lnTo>
                    <a:pt x="f300" y="f301"/>
                  </a:lnTo>
                  <a:lnTo>
                    <a:pt x="f302" y="f303"/>
                  </a:lnTo>
                  <a:lnTo>
                    <a:pt x="f304" y="f305"/>
                  </a:lnTo>
                  <a:lnTo>
                    <a:pt x="f306" y="f307"/>
                  </a:lnTo>
                  <a:lnTo>
                    <a:pt x="f308" y="f309"/>
                  </a:lnTo>
                  <a:lnTo>
                    <a:pt x="f310" y="f311"/>
                  </a:lnTo>
                  <a:lnTo>
                    <a:pt x="f312" y="f313"/>
                  </a:lnTo>
                  <a:lnTo>
                    <a:pt x="f314" y="f315"/>
                  </a:lnTo>
                  <a:lnTo>
                    <a:pt x="f316" y="f317"/>
                  </a:lnTo>
                  <a:lnTo>
                    <a:pt x="f318" y="f319"/>
                  </a:lnTo>
                  <a:lnTo>
                    <a:pt x="f320" y="f321"/>
                  </a:lnTo>
                  <a:lnTo>
                    <a:pt x="f38" y="f322"/>
                  </a:lnTo>
                  <a:lnTo>
                    <a:pt x="f323" y="f324"/>
                  </a:lnTo>
                  <a:lnTo>
                    <a:pt x="f40" y="f325"/>
                  </a:lnTo>
                  <a:lnTo>
                    <a:pt x="f326" y="f327"/>
                  </a:lnTo>
                  <a:lnTo>
                    <a:pt x="f328" y="f329"/>
                  </a:lnTo>
                  <a:lnTo>
                    <a:pt x="f40" y="f28"/>
                  </a:lnTo>
                  <a:lnTo>
                    <a:pt x="f330" y="f331"/>
                  </a:lnTo>
                  <a:lnTo>
                    <a:pt x="f332" y="f333"/>
                  </a:lnTo>
                  <a:lnTo>
                    <a:pt x="f334" y="f335"/>
                  </a:lnTo>
                  <a:lnTo>
                    <a:pt x="f169" y="f336"/>
                  </a:lnTo>
                  <a:lnTo>
                    <a:pt x="f26" y="f337"/>
                  </a:lnTo>
                  <a:lnTo>
                    <a:pt x="f16" y="f338"/>
                  </a:lnTo>
                  <a:lnTo>
                    <a:pt x="f339" y="f340"/>
                  </a:lnTo>
                  <a:lnTo>
                    <a:pt x="f341" y="f342"/>
                  </a:lnTo>
                  <a:lnTo>
                    <a:pt x="f343" y="f344"/>
                  </a:lnTo>
                  <a:lnTo>
                    <a:pt x="f345" y="f346"/>
                  </a:lnTo>
                  <a:lnTo>
                    <a:pt x="f347" y="f348"/>
                  </a:lnTo>
                  <a:lnTo>
                    <a:pt x="f349" y="f350"/>
                  </a:lnTo>
                  <a:lnTo>
                    <a:pt x="f351" y="f352"/>
                  </a:lnTo>
                  <a:lnTo>
                    <a:pt x="f304" y="f90"/>
                  </a:lnTo>
                  <a:lnTo>
                    <a:pt x="f353" y="f354"/>
                  </a:lnTo>
                  <a:lnTo>
                    <a:pt x="f355" y="f356"/>
                  </a:lnTo>
                  <a:lnTo>
                    <a:pt x="f342" y="f357"/>
                  </a:lnTo>
                  <a:lnTo>
                    <a:pt x="f358" y="f359"/>
                  </a:lnTo>
                  <a:lnTo>
                    <a:pt x="f360" y="f361"/>
                  </a:lnTo>
                  <a:lnTo>
                    <a:pt x="f362" y="f363"/>
                  </a:lnTo>
                  <a:lnTo>
                    <a:pt x="f181" y="f364"/>
                  </a:lnTo>
                  <a:lnTo>
                    <a:pt x="f365" y="f366"/>
                  </a:lnTo>
                  <a:lnTo>
                    <a:pt x="f367" y="f368"/>
                  </a:lnTo>
                  <a:lnTo>
                    <a:pt x="f369" y="f219"/>
                  </a:lnTo>
                  <a:lnTo>
                    <a:pt x="f370" y="f371"/>
                  </a:lnTo>
                  <a:lnTo>
                    <a:pt x="f372" y="f373"/>
                  </a:lnTo>
                  <a:lnTo>
                    <a:pt x="f374" y="f375"/>
                  </a:lnTo>
                  <a:lnTo>
                    <a:pt x="f376" y="f377"/>
                  </a:lnTo>
                  <a:lnTo>
                    <a:pt x="f378" y="f379"/>
                  </a:lnTo>
                  <a:lnTo>
                    <a:pt x="f380" y="f381"/>
                  </a:lnTo>
                  <a:lnTo>
                    <a:pt x="f382" y="f17"/>
                  </a:lnTo>
                  <a:lnTo>
                    <a:pt x="f382" y="f383"/>
                  </a:lnTo>
                  <a:lnTo>
                    <a:pt x="f382" y="f384"/>
                  </a:lnTo>
                  <a:lnTo>
                    <a:pt x="f380" y="f263"/>
                  </a:lnTo>
                  <a:lnTo>
                    <a:pt x="f378" y="f385"/>
                  </a:lnTo>
                  <a:lnTo>
                    <a:pt x="f8" y="f5"/>
                  </a:lnTo>
                  <a:close/>
                </a:path>
              </a:pathLst>
            </a:custGeom>
            <a:solidFill>
              <a:srgbClr val="75BDA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03C4AB48-5352-4DA8-B0DF-BD01AAF06BDB}"/>
                </a:ext>
              </a:extLst>
            </p:cNvPr>
            <p:cNvSpPr/>
            <p:nvPr/>
          </p:nvSpPr>
          <p:spPr>
            <a:xfrm>
              <a:off x="4703134" y="3611953"/>
              <a:ext cx="253334" cy="258189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1776"/>
                <a:gd name="f8" fmla="val 1881"/>
                <a:gd name="f9" fmla="val 914"/>
                <a:gd name="f10" fmla="val 940"/>
                <a:gd name="f11" fmla="val 3"/>
                <a:gd name="f12" fmla="val 965"/>
                <a:gd name="f13" fmla="val 10"/>
                <a:gd name="f14" fmla="val 987"/>
                <a:gd name="f15" fmla="val 23"/>
                <a:gd name="f16" fmla="val 991"/>
                <a:gd name="f17" fmla="val 81"/>
                <a:gd name="f18" fmla="val 994"/>
                <a:gd name="f19" fmla="val 147"/>
                <a:gd name="f20" fmla="val 220"/>
                <a:gd name="f21" fmla="val 296"/>
                <a:gd name="f22" fmla="val 376"/>
                <a:gd name="f23" fmla="val 458"/>
                <a:gd name="f24" fmla="val 536"/>
                <a:gd name="f25" fmla="val 612"/>
                <a:gd name="f26" fmla="val 1020"/>
                <a:gd name="f27" fmla="val 629"/>
                <a:gd name="f28" fmla="val 1040"/>
                <a:gd name="f29" fmla="val 641"/>
                <a:gd name="f30" fmla="val 1056"/>
                <a:gd name="f31" fmla="val 652"/>
                <a:gd name="f32" fmla="val 1071"/>
                <a:gd name="f33" fmla="val 663"/>
                <a:gd name="f34" fmla="val 1085"/>
                <a:gd name="f35" fmla="val 674"/>
                <a:gd name="f36" fmla="val 1100"/>
                <a:gd name="f37" fmla="val 689"/>
                <a:gd name="f38" fmla="val 1122"/>
                <a:gd name="f39" fmla="val 1145"/>
                <a:gd name="f40" fmla="val 580"/>
                <a:gd name="f41" fmla="val 1171"/>
                <a:gd name="f42" fmla="val 543"/>
                <a:gd name="f43" fmla="val 1196"/>
                <a:gd name="f44" fmla="val 516"/>
                <a:gd name="f45" fmla="val 1223"/>
                <a:gd name="f46" fmla="val 498"/>
                <a:gd name="f47" fmla="val 1252"/>
                <a:gd name="f48" fmla="val 490"/>
                <a:gd name="f49" fmla="val 1282"/>
                <a:gd name="f50" fmla="val 494"/>
                <a:gd name="f51" fmla="val 1314"/>
                <a:gd name="f52" fmla="val 505"/>
                <a:gd name="f53" fmla="val 1345"/>
                <a:gd name="f54" fmla="val 525"/>
                <a:gd name="f55" fmla="val 1380"/>
                <a:gd name="f56" fmla="val 556"/>
                <a:gd name="f57" fmla="val 1414"/>
                <a:gd name="f58" fmla="val 594"/>
                <a:gd name="f59" fmla="val 1451"/>
                <a:gd name="f60" fmla="val 640"/>
                <a:gd name="f61" fmla="val 1491"/>
                <a:gd name="f62" fmla="val 683"/>
                <a:gd name="f63" fmla="val 1527"/>
                <a:gd name="f64" fmla="val 729"/>
                <a:gd name="f65" fmla="val 1558"/>
                <a:gd name="f66" fmla="val 778"/>
                <a:gd name="f67" fmla="val 1585"/>
                <a:gd name="f68" fmla="val 832"/>
                <a:gd name="f69" fmla="val 1611"/>
                <a:gd name="f70" fmla="val 890"/>
                <a:gd name="f71" fmla="val 1634"/>
                <a:gd name="f72" fmla="val 956"/>
                <a:gd name="f73" fmla="val 1656"/>
                <a:gd name="f74" fmla="val 1027"/>
                <a:gd name="f75" fmla="val 1678"/>
                <a:gd name="f76" fmla="val 1107"/>
                <a:gd name="f77" fmla="val 1700"/>
                <a:gd name="f78" fmla="val 1722"/>
                <a:gd name="f79" fmla="val 1294"/>
                <a:gd name="f80" fmla="val 1747"/>
                <a:gd name="f81" fmla="val 1403"/>
                <a:gd name="f82" fmla="val 1756"/>
                <a:gd name="f83" fmla="val 1450"/>
                <a:gd name="f84" fmla="val 1765"/>
                <a:gd name="f85" fmla="val 1500"/>
                <a:gd name="f86" fmla="val 1771"/>
                <a:gd name="f87" fmla="val 1549"/>
                <a:gd name="f88" fmla="val 1774"/>
                <a:gd name="f89" fmla="val 1598"/>
                <a:gd name="f90" fmla="val 1645"/>
                <a:gd name="f91" fmla="val 1690"/>
                <a:gd name="f92" fmla="val 1767"/>
                <a:gd name="f93" fmla="val 1734"/>
                <a:gd name="f94" fmla="val 1742"/>
                <a:gd name="f95" fmla="val 1809"/>
                <a:gd name="f96" fmla="val 1838"/>
                <a:gd name="f97" fmla="val 1694"/>
                <a:gd name="f98" fmla="val 1860"/>
                <a:gd name="f99" fmla="val 1674"/>
                <a:gd name="f100" fmla="val 1869"/>
                <a:gd name="f101" fmla="val 1649"/>
                <a:gd name="f102" fmla="val 1622"/>
                <a:gd name="f103" fmla="val 1863"/>
                <a:gd name="f104" fmla="val 1591"/>
                <a:gd name="f105" fmla="val 1854"/>
                <a:gd name="f106" fmla="val 1840"/>
                <a:gd name="f107" fmla="val 1821"/>
                <a:gd name="f108" fmla="val 1494"/>
                <a:gd name="f109" fmla="val 1801"/>
                <a:gd name="f110" fmla="val 1462"/>
                <a:gd name="f111" fmla="val 1781"/>
                <a:gd name="f112" fmla="val 1432"/>
                <a:gd name="f113" fmla="val 1760"/>
                <a:gd name="f114" fmla="val 1405"/>
                <a:gd name="f115" fmla="val 1740"/>
                <a:gd name="f116" fmla="val 1382"/>
                <a:gd name="f117" fmla="val 1723"/>
                <a:gd name="f118" fmla="val 1362"/>
                <a:gd name="f119" fmla="val 1707"/>
                <a:gd name="f120" fmla="val 1347"/>
                <a:gd name="f121" fmla="val 1696"/>
                <a:gd name="f122" fmla="val 1305"/>
                <a:gd name="f123" fmla="val 1663"/>
                <a:gd name="f124" fmla="val 1260"/>
                <a:gd name="f125" fmla="val 1632"/>
                <a:gd name="f126" fmla="val 1212"/>
                <a:gd name="f127" fmla="val 1605"/>
                <a:gd name="f128" fmla="val 1163"/>
                <a:gd name="f129" fmla="val 1580"/>
                <a:gd name="f130" fmla="val 1114"/>
                <a:gd name="f131" fmla="val 1554"/>
                <a:gd name="f132" fmla="val 1031"/>
                <a:gd name="f133" fmla="val 1000"/>
                <a:gd name="f134" fmla="val 1469"/>
                <a:gd name="f135" fmla="val 1420"/>
                <a:gd name="f136" fmla="val 985"/>
                <a:gd name="f137" fmla="val 1372"/>
                <a:gd name="f138" fmla="val 989"/>
                <a:gd name="f139" fmla="val 1327"/>
                <a:gd name="f140" fmla="val 996"/>
                <a:gd name="f141" fmla="val 1285"/>
                <a:gd name="f142" fmla="val 1003"/>
                <a:gd name="f143" fmla="val 1247"/>
                <a:gd name="f144" fmla="val 1011"/>
                <a:gd name="f145" fmla="val 1014"/>
                <a:gd name="f146" fmla="val 1176"/>
                <a:gd name="f147" fmla="val 1009"/>
                <a:gd name="f148" fmla="val 1143"/>
                <a:gd name="f149" fmla="val 1002"/>
                <a:gd name="f150" fmla="val 1089"/>
                <a:gd name="f151" fmla="val 1036"/>
                <a:gd name="f152" fmla="val 992"/>
                <a:gd name="f153" fmla="val 938"/>
                <a:gd name="f154" fmla="val 1018"/>
                <a:gd name="f155" fmla="val 896"/>
                <a:gd name="f156" fmla="val 1034"/>
                <a:gd name="f157" fmla="val 858"/>
                <a:gd name="f158" fmla="val 1051"/>
                <a:gd name="f159" fmla="val 825"/>
                <a:gd name="f160" fmla="val 810"/>
                <a:gd name="f161" fmla="val 1025"/>
                <a:gd name="f162" fmla="val 794"/>
                <a:gd name="f163" fmla="val 776"/>
                <a:gd name="f164" fmla="val 758"/>
                <a:gd name="f165" fmla="val 963"/>
                <a:gd name="f166" fmla="val 743"/>
                <a:gd name="f167" fmla="val 931"/>
                <a:gd name="f168" fmla="val 891"/>
                <a:gd name="f169" fmla="val 720"/>
                <a:gd name="f170" fmla="val 856"/>
                <a:gd name="f171" fmla="val 732"/>
                <a:gd name="f172" fmla="val 829"/>
                <a:gd name="f173" fmla="val 805"/>
                <a:gd name="f174" fmla="val 756"/>
                <a:gd name="f175" fmla="val 787"/>
                <a:gd name="f176" fmla="val 770"/>
                <a:gd name="f177" fmla="val 769"/>
                <a:gd name="f178" fmla="val 789"/>
                <a:gd name="f179" fmla="val 751"/>
                <a:gd name="f180" fmla="val 727"/>
                <a:gd name="f181" fmla="val 840"/>
                <a:gd name="f182" fmla="val 740"/>
                <a:gd name="f183" fmla="val 874"/>
                <a:gd name="f184" fmla="val 752"/>
                <a:gd name="f185" fmla="val 909"/>
                <a:gd name="f186" fmla="val 765"/>
                <a:gd name="f187" fmla="val 945"/>
                <a:gd name="f188" fmla="val 774"/>
                <a:gd name="f189" fmla="val 983"/>
                <a:gd name="f190" fmla="val 1021"/>
                <a:gd name="f191" fmla="val 762"/>
                <a:gd name="f192" fmla="val 1120"/>
                <a:gd name="f193" fmla="val 754"/>
                <a:gd name="f194" fmla="val 1149"/>
                <a:gd name="f195" fmla="val 1183"/>
                <a:gd name="f196" fmla="val 1220"/>
                <a:gd name="f197" fmla="val 760"/>
                <a:gd name="f198" fmla="val 1256"/>
                <a:gd name="f199" fmla="val 767"/>
                <a:gd name="f200" fmla="val 1292"/>
                <a:gd name="f201" fmla="val 1330"/>
                <a:gd name="f202" fmla="val 782"/>
                <a:gd name="f203" fmla="val 1365"/>
                <a:gd name="f204" fmla="val 785"/>
                <a:gd name="f205" fmla="val 1400"/>
                <a:gd name="f206" fmla="val 783"/>
                <a:gd name="f207" fmla="val 1461"/>
                <a:gd name="f208" fmla="val 1489"/>
                <a:gd name="f209" fmla="val 651"/>
                <a:gd name="f210" fmla="val 1556"/>
                <a:gd name="f211" fmla="val 540"/>
                <a:gd name="f212" fmla="val 1621"/>
                <a:gd name="f213" fmla="val 431"/>
                <a:gd name="f214" fmla="val 1689"/>
                <a:gd name="f215" fmla="val 416"/>
                <a:gd name="f216" fmla="val 396"/>
                <a:gd name="f217" fmla="val 1716"/>
                <a:gd name="f218" fmla="val 371"/>
                <a:gd name="f219" fmla="val 1736"/>
                <a:gd name="f220" fmla="val 343"/>
                <a:gd name="f221" fmla="val 1758"/>
                <a:gd name="f222" fmla="val 314"/>
                <a:gd name="f223" fmla="val 283"/>
                <a:gd name="f224" fmla="val 1805"/>
                <a:gd name="f225" fmla="val 252"/>
                <a:gd name="f226" fmla="val 1827"/>
                <a:gd name="f227" fmla="val 222"/>
                <a:gd name="f228" fmla="val 1847"/>
                <a:gd name="f229" fmla="val 192"/>
                <a:gd name="f230" fmla="val 167"/>
                <a:gd name="f231" fmla="val 1874"/>
                <a:gd name="f232" fmla="val 143"/>
                <a:gd name="f233" fmla="val 123"/>
                <a:gd name="f234" fmla="val 1880"/>
                <a:gd name="f235" fmla="val 92"/>
                <a:gd name="f236" fmla="val 1872"/>
                <a:gd name="f237" fmla="val 69"/>
                <a:gd name="f238" fmla="val 1856"/>
                <a:gd name="f239" fmla="val 47"/>
                <a:gd name="f240" fmla="val 1832"/>
                <a:gd name="f241" fmla="val 31"/>
                <a:gd name="f242" fmla="val 1803"/>
                <a:gd name="f243" fmla="val 18"/>
                <a:gd name="f244" fmla="val 1769"/>
                <a:gd name="f245" fmla="val 9"/>
                <a:gd name="f246" fmla="val 1730"/>
                <a:gd name="f247" fmla="val 1647"/>
                <a:gd name="f248" fmla="val 1601"/>
                <a:gd name="f249" fmla="val 2"/>
                <a:gd name="f250" fmla="val 5"/>
                <a:gd name="f251" fmla="val 1512"/>
                <a:gd name="f252" fmla="val 1470"/>
                <a:gd name="f253" fmla="val 16"/>
                <a:gd name="f254" fmla="val 1429"/>
                <a:gd name="f255" fmla="val 1392"/>
                <a:gd name="f256" fmla="val 72"/>
                <a:gd name="f257" fmla="val 100"/>
                <a:gd name="f258" fmla="val 1087"/>
                <a:gd name="f259" fmla="val 129"/>
                <a:gd name="f260" fmla="val 162"/>
                <a:gd name="f261" fmla="val 912"/>
                <a:gd name="f262" fmla="val 194"/>
                <a:gd name="f263" fmla="val 834"/>
                <a:gd name="f264" fmla="val 231"/>
                <a:gd name="f265" fmla="val 269"/>
                <a:gd name="f266" fmla="val 707"/>
                <a:gd name="f267" fmla="val 311"/>
                <a:gd name="f268" fmla="val 656"/>
                <a:gd name="f269" fmla="val 327"/>
                <a:gd name="f270" fmla="val 634"/>
                <a:gd name="f271" fmla="val 610"/>
                <a:gd name="f272" fmla="val 587"/>
                <a:gd name="f273" fmla="val 378"/>
                <a:gd name="f274" fmla="val 563"/>
                <a:gd name="f275" fmla="val 398"/>
                <a:gd name="f276" fmla="val 541"/>
                <a:gd name="f277" fmla="val 420"/>
                <a:gd name="f278" fmla="val 521"/>
                <a:gd name="f279" fmla="val 443"/>
                <a:gd name="f280" fmla="val 471"/>
                <a:gd name="f281" fmla="val 492"/>
                <a:gd name="f282" fmla="val 502"/>
                <a:gd name="f283" fmla="val 487"/>
                <a:gd name="f284" fmla="val 534"/>
                <a:gd name="f285" fmla="val 489"/>
                <a:gd name="f286" fmla="val 562"/>
                <a:gd name="f287" fmla="val 510"/>
                <a:gd name="f288" fmla="val 582"/>
                <a:gd name="f289" fmla="val 538"/>
                <a:gd name="f290" fmla="val 596"/>
                <a:gd name="f291" fmla="val 567"/>
                <a:gd name="f292" fmla="val 611"/>
                <a:gd name="f293" fmla="val 598"/>
                <a:gd name="f294" fmla="val 623"/>
                <a:gd name="f295" fmla="val 638"/>
                <a:gd name="f296" fmla="val 660"/>
                <a:gd name="f297" fmla="val 654"/>
                <a:gd name="f298" fmla="val 672"/>
                <a:gd name="f299" fmla="val 712"/>
                <a:gd name="f300" fmla="val 671"/>
                <a:gd name="f301" fmla="val 716"/>
                <a:gd name="f302" fmla="val 710"/>
                <a:gd name="f303" fmla="val 682"/>
                <a:gd name="f304" fmla="val 701"/>
                <a:gd name="f305" fmla="val 694"/>
                <a:gd name="f306" fmla="val 690"/>
                <a:gd name="f307" fmla="val 711"/>
                <a:gd name="f308" fmla="val 676"/>
                <a:gd name="f309" fmla="val 731"/>
                <a:gd name="f310" fmla="val 661"/>
                <a:gd name="f311" fmla="val 645"/>
                <a:gd name="f312" fmla="val 632"/>
                <a:gd name="f313" fmla="val 796"/>
                <a:gd name="f314" fmla="val 620"/>
                <a:gd name="f315" fmla="val 814"/>
                <a:gd name="f316" fmla="val 816"/>
                <a:gd name="f317" fmla="val 461"/>
                <a:gd name="f318" fmla="val 394"/>
                <a:gd name="f319" fmla="val 812"/>
                <a:gd name="f320" fmla="val 258"/>
                <a:gd name="f321" fmla="val 811"/>
                <a:gd name="f322" fmla="val 185"/>
                <a:gd name="f323" fmla="val 107"/>
                <a:gd name="f324" fmla="val 20"/>
                <a:gd name="f325" fmla="val 818"/>
                <a:gd name="f326" fmla="val 845"/>
                <a:gd name="f327" fmla="val 865"/>
                <a:gd name="f328" fmla="val 889"/>
                <a:gd name="f329" fmla="val 1"/>
                <a:gd name="f330" fmla="+- 0 0 -90"/>
                <a:gd name="f331" fmla="*/ f4 1 1776"/>
                <a:gd name="f332" fmla="*/ f5 1 1881"/>
                <a:gd name="f333" fmla="val f6"/>
                <a:gd name="f334" fmla="val f7"/>
                <a:gd name="f335" fmla="val f8"/>
                <a:gd name="f336" fmla="*/ f330 f0 1"/>
                <a:gd name="f337" fmla="+- f335 0 f333"/>
                <a:gd name="f338" fmla="+- f334 0 f333"/>
                <a:gd name="f339" fmla="*/ f336 1 f3"/>
                <a:gd name="f340" fmla="*/ f338 1 1776"/>
                <a:gd name="f341" fmla="*/ f337 1 1881"/>
                <a:gd name="f342" fmla="*/ 987 f338 1"/>
                <a:gd name="f343" fmla="*/ 23 f337 1"/>
                <a:gd name="f344" fmla="*/ 994 f338 1"/>
                <a:gd name="f345" fmla="*/ 296 f337 1"/>
                <a:gd name="f346" fmla="*/ 612 f337 1"/>
                <a:gd name="f347" fmla="*/ 1071 f338 1"/>
                <a:gd name="f348" fmla="*/ 663 f337 1"/>
                <a:gd name="f349" fmla="*/ 1145 f338 1"/>
                <a:gd name="f350" fmla="*/ 580 f337 1"/>
                <a:gd name="f351" fmla="*/ 1252 f338 1"/>
                <a:gd name="f352" fmla="*/ 490 f337 1"/>
                <a:gd name="f353" fmla="*/ 1380 f338 1"/>
                <a:gd name="f354" fmla="*/ 556 f337 1"/>
                <a:gd name="f355" fmla="*/ 1527 f338 1"/>
                <a:gd name="f356" fmla="*/ 729 f337 1"/>
                <a:gd name="f357" fmla="*/ 1634 f338 1"/>
                <a:gd name="f358" fmla="*/ 956 f337 1"/>
                <a:gd name="f359" fmla="*/ 1722 f338 1"/>
                <a:gd name="f360" fmla="*/ 1294 f337 1"/>
                <a:gd name="f361" fmla="*/ 1771 f338 1"/>
                <a:gd name="f362" fmla="*/ 1549 f337 1"/>
                <a:gd name="f363" fmla="*/ 1767 f338 1"/>
                <a:gd name="f364" fmla="*/ 1734 f337 1"/>
                <a:gd name="f365" fmla="*/ 1694 f338 1"/>
                <a:gd name="f366" fmla="*/ 1860 f337 1"/>
                <a:gd name="f367" fmla="*/ 1591 f338 1"/>
                <a:gd name="f368" fmla="*/ 1854 f337 1"/>
                <a:gd name="f369" fmla="*/ 1462 f338 1"/>
                <a:gd name="f370" fmla="*/ 1781 f337 1"/>
                <a:gd name="f371" fmla="*/ 1362 f338 1"/>
                <a:gd name="f372" fmla="*/ 1707 f337 1"/>
                <a:gd name="f373" fmla="*/ 1212 f338 1"/>
                <a:gd name="f374" fmla="*/ 1605 f337 1"/>
                <a:gd name="f375" fmla="*/ 1031 f338 1"/>
                <a:gd name="f376" fmla="*/ 1500 f337 1"/>
                <a:gd name="f377" fmla="*/ 989 f338 1"/>
                <a:gd name="f378" fmla="*/ 1327 f337 1"/>
                <a:gd name="f379" fmla="*/ 1014 f338 1"/>
                <a:gd name="f380" fmla="*/ 1176 f337 1"/>
                <a:gd name="f381" fmla="*/ 1036 f337 1"/>
                <a:gd name="f382" fmla="*/ 1034 f338 1"/>
                <a:gd name="f383" fmla="*/ 858 f337 1"/>
                <a:gd name="f384" fmla="*/ 1009 f338 1"/>
                <a:gd name="f385" fmla="*/ 776 f337 1"/>
                <a:gd name="f386" fmla="*/ 891 f338 1"/>
                <a:gd name="f387" fmla="*/ 720 f337 1"/>
                <a:gd name="f388" fmla="*/ 787 f338 1"/>
                <a:gd name="f389" fmla="*/ 770 f337 1"/>
                <a:gd name="f390" fmla="*/ 740 f338 1"/>
                <a:gd name="f391" fmla="*/ 874 f337 1"/>
                <a:gd name="f392" fmla="*/ 778 f338 1"/>
                <a:gd name="f393" fmla="*/ 1021 f337 1"/>
                <a:gd name="f394" fmla="*/ 754 f338 1"/>
                <a:gd name="f395" fmla="*/ 1149 f337 1"/>
                <a:gd name="f396" fmla="*/ 767 f338 1"/>
                <a:gd name="f397" fmla="*/ 1292 f337 1"/>
                <a:gd name="f398" fmla="*/ 783 f338 1"/>
                <a:gd name="f399" fmla="*/ 1432 f337 1"/>
                <a:gd name="f400" fmla="*/ 540 f338 1"/>
                <a:gd name="f401" fmla="*/ 1621 f337 1"/>
                <a:gd name="f402" fmla="*/ 371 f338 1"/>
                <a:gd name="f403" fmla="*/ 1736 f337 1"/>
                <a:gd name="f404" fmla="*/ 252 f338 1"/>
                <a:gd name="f405" fmla="*/ 1827 f337 1"/>
                <a:gd name="f406" fmla="*/ 143 f338 1"/>
                <a:gd name="f407" fmla="*/ 1881 f337 1"/>
                <a:gd name="f408" fmla="*/ 47 f338 1"/>
                <a:gd name="f409" fmla="*/ 1832 f337 1"/>
                <a:gd name="f410" fmla="*/ 3 f338 1"/>
                <a:gd name="f411" fmla="*/ 1690 f337 1"/>
                <a:gd name="f412" fmla="*/ 5 f338 1"/>
                <a:gd name="f413" fmla="*/ 1512 f337 1"/>
                <a:gd name="f414" fmla="*/ 1285 f337 1"/>
                <a:gd name="f415" fmla="*/ 162 f338 1"/>
                <a:gd name="f416" fmla="*/ 912 f337 1"/>
                <a:gd name="f417" fmla="*/ 311 f338 1"/>
                <a:gd name="f418" fmla="*/ 656 f337 1"/>
                <a:gd name="f419" fmla="*/ 378 f338 1"/>
                <a:gd name="f420" fmla="*/ 563 f337 1"/>
                <a:gd name="f421" fmla="*/ 471 f338 1"/>
                <a:gd name="f422" fmla="*/ 492 f337 1"/>
                <a:gd name="f423" fmla="*/ 582 f338 1"/>
                <a:gd name="f424" fmla="*/ 538 f337 1"/>
                <a:gd name="f425" fmla="*/ 638 f338 1"/>
                <a:gd name="f426" fmla="*/ 660 f337 1"/>
                <a:gd name="f427" fmla="*/ 674 f338 1"/>
                <a:gd name="f428" fmla="*/ 716 f337 1"/>
                <a:gd name="f429" fmla="*/ 694 f338 1"/>
                <a:gd name="f430" fmla="*/ 690 f337 1"/>
                <a:gd name="f431" fmla="*/ 774 f338 1"/>
                <a:gd name="f432" fmla="*/ 632 f337 1"/>
                <a:gd name="f433" fmla="*/ 816 f338 1"/>
                <a:gd name="f434" fmla="*/ 461 f337 1"/>
                <a:gd name="f435" fmla="*/ 811 f338 1"/>
                <a:gd name="f436" fmla="*/ 185 f337 1"/>
                <a:gd name="f437" fmla="*/ 829 f338 1"/>
                <a:gd name="f438" fmla="*/ 16 f337 1"/>
                <a:gd name="f439" fmla="*/ 914 f338 1"/>
                <a:gd name="f440" fmla="*/ 0 f337 1"/>
                <a:gd name="f441" fmla="+- f339 0 f1"/>
                <a:gd name="f442" fmla="*/ f342 1 1776"/>
                <a:gd name="f443" fmla="*/ f343 1 1881"/>
                <a:gd name="f444" fmla="*/ f344 1 1776"/>
                <a:gd name="f445" fmla="*/ f345 1 1881"/>
                <a:gd name="f446" fmla="*/ f346 1 1881"/>
                <a:gd name="f447" fmla="*/ f347 1 1776"/>
                <a:gd name="f448" fmla="*/ f348 1 1881"/>
                <a:gd name="f449" fmla="*/ f349 1 1776"/>
                <a:gd name="f450" fmla="*/ f350 1 1881"/>
                <a:gd name="f451" fmla="*/ f351 1 1776"/>
                <a:gd name="f452" fmla="*/ f352 1 1881"/>
                <a:gd name="f453" fmla="*/ f353 1 1776"/>
                <a:gd name="f454" fmla="*/ f354 1 1881"/>
                <a:gd name="f455" fmla="*/ f355 1 1776"/>
                <a:gd name="f456" fmla="*/ f356 1 1881"/>
                <a:gd name="f457" fmla="*/ f357 1 1776"/>
                <a:gd name="f458" fmla="*/ f358 1 1881"/>
                <a:gd name="f459" fmla="*/ f359 1 1776"/>
                <a:gd name="f460" fmla="*/ f360 1 1881"/>
                <a:gd name="f461" fmla="*/ f361 1 1776"/>
                <a:gd name="f462" fmla="*/ f362 1 1881"/>
                <a:gd name="f463" fmla="*/ f363 1 1776"/>
                <a:gd name="f464" fmla="*/ f364 1 1881"/>
                <a:gd name="f465" fmla="*/ f365 1 1776"/>
                <a:gd name="f466" fmla="*/ f366 1 1881"/>
                <a:gd name="f467" fmla="*/ f367 1 1776"/>
                <a:gd name="f468" fmla="*/ f368 1 1881"/>
                <a:gd name="f469" fmla="*/ f369 1 1776"/>
                <a:gd name="f470" fmla="*/ f370 1 1881"/>
                <a:gd name="f471" fmla="*/ f371 1 1776"/>
                <a:gd name="f472" fmla="*/ f372 1 1881"/>
                <a:gd name="f473" fmla="*/ f373 1 1776"/>
                <a:gd name="f474" fmla="*/ f374 1 1881"/>
                <a:gd name="f475" fmla="*/ f375 1 1776"/>
                <a:gd name="f476" fmla="*/ f376 1 1881"/>
                <a:gd name="f477" fmla="*/ f377 1 1776"/>
                <a:gd name="f478" fmla="*/ f378 1 1881"/>
                <a:gd name="f479" fmla="*/ f379 1 1776"/>
                <a:gd name="f480" fmla="*/ f380 1 1881"/>
                <a:gd name="f481" fmla="*/ f381 1 1881"/>
                <a:gd name="f482" fmla="*/ f382 1 1776"/>
                <a:gd name="f483" fmla="*/ f383 1 1881"/>
                <a:gd name="f484" fmla="*/ f384 1 1776"/>
                <a:gd name="f485" fmla="*/ f385 1 1881"/>
                <a:gd name="f486" fmla="*/ f386 1 1776"/>
                <a:gd name="f487" fmla="*/ f387 1 1881"/>
                <a:gd name="f488" fmla="*/ f388 1 1776"/>
                <a:gd name="f489" fmla="*/ f389 1 1881"/>
                <a:gd name="f490" fmla="*/ f390 1 1776"/>
                <a:gd name="f491" fmla="*/ f391 1 1881"/>
                <a:gd name="f492" fmla="*/ f392 1 1776"/>
                <a:gd name="f493" fmla="*/ f393 1 1881"/>
                <a:gd name="f494" fmla="*/ f394 1 1776"/>
                <a:gd name="f495" fmla="*/ f395 1 1881"/>
                <a:gd name="f496" fmla="*/ f396 1 1776"/>
                <a:gd name="f497" fmla="*/ f397 1 1881"/>
                <a:gd name="f498" fmla="*/ f398 1 1776"/>
                <a:gd name="f499" fmla="*/ f399 1 1881"/>
                <a:gd name="f500" fmla="*/ f400 1 1776"/>
                <a:gd name="f501" fmla="*/ f401 1 1881"/>
                <a:gd name="f502" fmla="*/ f402 1 1776"/>
                <a:gd name="f503" fmla="*/ f403 1 1881"/>
                <a:gd name="f504" fmla="*/ f404 1 1776"/>
                <a:gd name="f505" fmla="*/ f405 1 1881"/>
                <a:gd name="f506" fmla="*/ f406 1 1776"/>
                <a:gd name="f507" fmla="*/ f407 1 1881"/>
                <a:gd name="f508" fmla="*/ f408 1 1776"/>
                <a:gd name="f509" fmla="*/ f409 1 1881"/>
                <a:gd name="f510" fmla="*/ f410 1 1776"/>
                <a:gd name="f511" fmla="*/ f411 1 1881"/>
                <a:gd name="f512" fmla="*/ f412 1 1776"/>
                <a:gd name="f513" fmla="*/ f413 1 1881"/>
                <a:gd name="f514" fmla="*/ f414 1 1881"/>
                <a:gd name="f515" fmla="*/ f415 1 1776"/>
                <a:gd name="f516" fmla="*/ f416 1 1881"/>
                <a:gd name="f517" fmla="*/ f417 1 1776"/>
                <a:gd name="f518" fmla="*/ f418 1 1881"/>
                <a:gd name="f519" fmla="*/ f419 1 1776"/>
                <a:gd name="f520" fmla="*/ f420 1 1881"/>
                <a:gd name="f521" fmla="*/ f421 1 1776"/>
                <a:gd name="f522" fmla="*/ f422 1 1881"/>
                <a:gd name="f523" fmla="*/ f423 1 1776"/>
                <a:gd name="f524" fmla="*/ f424 1 1881"/>
                <a:gd name="f525" fmla="*/ f425 1 1776"/>
                <a:gd name="f526" fmla="*/ f426 1 1881"/>
                <a:gd name="f527" fmla="*/ f427 1 1776"/>
                <a:gd name="f528" fmla="*/ f428 1 1881"/>
                <a:gd name="f529" fmla="*/ f429 1 1776"/>
                <a:gd name="f530" fmla="*/ f430 1 1881"/>
                <a:gd name="f531" fmla="*/ f431 1 1776"/>
                <a:gd name="f532" fmla="*/ f432 1 1881"/>
                <a:gd name="f533" fmla="*/ f433 1 1776"/>
                <a:gd name="f534" fmla="*/ f434 1 1881"/>
                <a:gd name="f535" fmla="*/ f435 1 1776"/>
                <a:gd name="f536" fmla="*/ f436 1 1881"/>
                <a:gd name="f537" fmla="*/ f437 1 1776"/>
                <a:gd name="f538" fmla="*/ f438 1 1881"/>
                <a:gd name="f539" fmla="*/ f439 1 1776"/>
                <a:gd name="f540" fmla="*/ f440 1 1881"/>
                <a:gd name="f541" fmla="*/ 0 1 f340"/>
                <a:gd name="f542" fmla="*/ f334 1 f340"/>
                <a:gd name="f543" fmla="*/ 0 1 f341"/>
                <a:gd name="f544" fmla="*/ f335 1 f341"/>
                <a:gd name="f545" fmla="*/ f442 1 f340"/>
                <a:gd name="f546" fmla="*/ f443 1 f341"/>
                <a:gd name="f547" fmla="*/ f444 1 f340"/>
                <a:gd name="f548" fmla="*/ f445 1 f341"/>
                <a:gd name="f549" fmla="*/ f446 1 f341"/>
                <a:gd name="f550" fmla="*/ f447 1 f340"/>
                <a:gd name="f551" fmla="*/ f448 1 f341"/>
                <a:gd name="f552" fmla="*/ f449 1 f340"/>
                <a:gd name="f553" fmla="*/ f450 1 f341"/>
                <a:gd name="f554" fmla="*/ f451 1 f340"/>
                <a:gd name="f555" fmla="*/ f452 1 f341"/>
                <a:gd name="f556" fmla="*/ f453 1 f340"/>
                <a:gd name="f557" fmla="*/ f454 1 f341"/>
                <a:gd name="f558" fmla="*/ f455 1 f340"/>
                <a:gd name="f559" fmla="*/ f456 1 f341"/>
                <a:gd name="f560" fmla="*/ f457 1 f340"/>
                <a:gd name="f561" fmla="*/ f458 1 f341"/>
                <a:gd name="f562" fmla="*/ f459 1 f340"/>
                <a:gd name="f563" fmla="*/ f460 1 f341"/>
                <a:gd name="f564" fmla="*/ f461 1 f340"/>
                <a:gd name="f565" fmla="*/ f462 1 f341"/>
                <a:gd name="f566" fmla="*/ f463 1 f340"/>
                <a:gd name="f567" fmla="*/ f464 1 f341"/>
                <a:gd name="f568" fmla="*/ f465 1 f340"/>
                <a:gd name="f569" fmla="*/ f466 1 f341"/>
                <a:gd name="f570" fmla="*/ f467 1 f340"/>
                <a:gd name="f571" fmla="*/ f468 1 f341"/>
                <a:gd name="f572" fmla="*/ f469 1 f340"/>
                <a:gd name="f573" fmla="*/ f470 1 f341"/>
                <a:gd name="f574" fmla="*/ f471 1 f340"/>
                <a:gd name="f575" fmla="*/ f472 1 f341"/>
                <a:gd name="f576" fmla="*/ f473 1 f340"/>
                <a:gd name="f577" fmla="*/ f474 1 f341"/>
                <a:gd name="f578" fmla="*/ f475 1 f340"/>
                <a:gd name="f579" fmla="*/ f476 1 f341"/>
                <a:gd name="f580" fmla="*/ f477 1 f340"/>
                <a:gd name="f581" fmla="*/ f478 1 f341"/>
                <a:gd name="f582" fmla="*/ f479 1 f340"/>
                <a:gd name="f583" fmla="*/ f480 1 f341"/>
                <a:gd name="f584" fmla="*/ f481 1 f341"/>
                <a:gd name="f585" fmla="*/ f482 1 f340"/>
                <a:gd name="f586" fmla="*/ f483 1 f341"/>
                <a:gd name="f587" fmla="*/ f484 1 f340"/>
                <a:gd name="f588" fmla="*/ f485 1 f341"/>
                <a:gd name="f589" fmla="*/ f486 1 f340"/>
                <a:gd name="f590" fmla="*/ f487 1 f341"/>
                <a:gd name="f591" fmla="*/ f488 1 f340"/>
                <a:gd name="f592" fmla="*/ f489 1 f341"/>
                <a:gd name="f593" fmla="*/ f490 1 f340"/>
                <a:gd name="f594" fmla="*/ f491 1 f341"/>
                <a:gd name="f595" fmla="*/ f492 1 f340"/>
                <a:gd name="f596" fmla="*/ f493 1 f341"/>
                <a:gd name="f597" fmla="*/ f494 1 f340"/>
                <a:gd name="f598" fmla="*/ f495 1 f341"/>
                <a:gd name="f599" fmla="*/ f496 1 f340"/>
                <a:gd name="f600" fmla="*/ f497 1 f341"/>
                <a:gd name="f601" fmla="*/ f498 1 f340"/>
                <a:gd name="f602" fmla="*/ f499 1 f341"/>
                <a:gd name="f603" fmla="*/ f500 1 f340"/>
                <a:gd name="f604" fmla="*/ f501 1 f341"/>
                <a:gd name="f605" fmla="*/ f502 1 f340"/>
                <a:gd name="f606" fmla="*/ f503 1 f341"/>
                <a:gd name="f607" fmla="*/ f504 1 f340"/>
                <a:gd name="f608" fmla="*/ f505 1 f341"/>
                <a:gd name="f609" fmla="*/ f506 1 f340"/>
                <a:gd name="f610" fmla="*/ f507 1 f341"/>
                <a:gd name="f611" fmla="*/ f508 1 f340"/>
                <a:gd name="f612" fmla="*/ f509 1 f341"/>
                <a:gd name="f613" fmla="*/ f510 1 f340"/>
                <a:gd name="f614" fmla="*/ f511 1 f341"/>
                <a:gd name="f615" fmla="*/ f512 1 f340"/>
                <a:gd name="f616" fmla="*/ f513 1 f341"/>
                <a:gd name="f617" fmla="*/ f514 1 f341"/>
                <a:gd name="f618" fmla="*/ f515 1 f340"/>
                <a:gd name="f619" fmla="*/ f516 1 f341"/>
                <a:gd name="f620" fmla="*/ f517 1 f340"/>
                <a:gd name="f621" fmla="*/ f518 1 f341"/>
                <a:gd name="f622" fmla="*/ f519 1 f340"/>
                <a:gd name="f623" fmla="*/ f520 1 f341"/>
                <a:gd name="f624" fmla="*/ f521 1 f340"/>
                <a:gd name="f625" fmla="*/ f522 1 f341"/>
                <a:gd name="f626" fmla="*/ f523 1 f340"/>
                <a:gd name="f627" fmla="*/ f524 1 f341"/>
                <a:gd name="f628" fmla="*/ f525 1 f340"/>
                <a:gd name="f629" fmla="*/ f526 1 f341"/>
                <a:gd name="f630" fmla="*/ f527 1 f340"/>
                <a:gd name="f631" fmla="*/ f528 1 f341"/>
                <a:gd name="f632" fmla="*/ f529 1 f340"/>
                <a:gd name="f633" fmla="*/ f530 1 f341"/>
                <a:gd name="f634" fmla="*/ f531 1 f340"/>
                <a:gd name="f635" fmla="*/ f532 1 f341"/>
                <a:gd name="f636" fmla="*/ f533 1 f340"/>
                <a:gd name="f637" fmla="*/ f534 1 f341"/>
                <a:gd name="f638" fmla="*/ f535 1 f340"/>
                <a:gd name="f639" fmla="*/ f536 1 f341"/>
                <a:gd name="f640" fmla="*/ f537 1 f340"/>
                <a:gd name="f641" fmla="*/ f538 1 f341"/>
                <a:gd name="f642" fmla="*/ f539 1 f340"/>
                <a:gd name="f643" fmla="*/ f540 1 f341"/>
                <a:gd name="f644" fmla="*/ f541 f331 1"/>
                <a:gd name="f645" fmla="*/ f542 f331 1"/>
                <a:gd name="f646" fmla="*/ f544 f332 1"/>
                <a:gd name="f647" fmla="*/ f543 f332 1"/>
                <a:gd name="f648" fmla="*/ f545 f331 1"/>
                <a:gd name="f649" fmla="*/ f546 f332 1"/>
                <a:gd name="f650" fmla="*/ f547 f331 1"/>
                <a:gd name="f651" fmla="*/ f548 f332 1"/>
                <a:gd name="f652" fmla="*/ f549 f332 1"/>
                <a:gd name="f653" fmla="*/ f550 f331 1"/>
                <a:gd name="f654" fmla="*/ f551 f332 1"/>
                <a:gd name="f655" fmla="*/ f552 f331 1"/>
                <a:gd name="f656" fmla="*/ f553 f332 1"/>
                <a:gd name="f657" fmla="*/ f554 f331 1"/>
                <a:gd name="f658" fmla="*/ f555 f332 1"/>
                <a:gd name="f659" fmla="*/ f556 f331 1"/>
                <a:gd name="f660" fmla="*/ f557 f332 1"/>
                <a:gd name="f661" fmla="*/ f558 f331 1"/>
                <a:gd name="f662" fmla="*/ f559 f332 1"/>
                <a:gd name="f663" fmla="*/ f560 f331 1"/>
                <a:gd name="f664" fmla="*/ f561 f332 1"/>
                <a:gd name="f665" fmla="*/ f562 f331 1"/>
                <a:gd name="f666" fmla="*/ f563 f332 1"/>
                <a:gd name="f667" fmla="*/ f564 f331 1"/>
                <a:gd name="f668" fmla="*/ f565 f332 1"/>
                <a:gd name="f669" fmla="*/ f566 f331 1"/>
                <a:gd name="f670" fmla="*/ f567 f332 1"/>
                <a:gd name="f671" fmla="*/ f568 f331 1"/>
                <a:gd name="f672" fmla="*/ f569 f332 1"/>
                <a:gd name="f673" fmla="*/ f570 f331 1"/>
                <a:gd name="f674" fmla="*/ f571 f332 1"/>
                <a:gd name="f675" fmla="*/ f572 f331 1"/>
                <a:gd name="f676" fmla="*/ f573 f332 1"/>
                <a:gd name="f677" fmla="*/ f574 f331 1"/>
                <a:gd name="f678" fmla="*/ f575 f332 1"/>
                <a:gd name="f679" fmla="*/ f576 f331 1"/>
                <a:gd name="f680" fmla="*/ f577 f332 1"/>
                <a:gd name="f681" fmla="*/ f578 f331 1"/>
                <a:gd name="f682" fmla="*/ f579 f332 1"/>
                <a:gd name="f683" fmla="*/ f580 f331 1"/>
                <a:gd name="f684" fmla="*/ f581 f332 1"/>
                <a:gd name="f685" fmla="*/ f582 f331 1"/>
                <a:gd name="f686" fmla="*/ f583 f332 1"/>
                <a:gd name="f687" fmla="*/ f584 f332 1"/>
                <a:gd name="f688" fmla="*/ f585 f331 1"/>
                <a:gd name="f689" fmla="*/ f586 f332 1"/>
                <a:gd name="f690" fmla="*/ f587 f331 1"/>
                <a:gd name="f691" fmla="*/ f588 f332 1"/>
                <a:gd name="f692" fmla="*/ f589 f331 1"/>
                <a:gd name="f693" fmla="*/ f590 f332 1"/>
                <a:gd name="f694" fmla="*/ f591 f331 1"/>
                <a:gd name="f695" fmla="*/ f592 f332 1"/>
                <a:gd name="f696" fmla="*/ f593 f331 1"/>
                <a:gd name="f697" fmla="*/ f594 f332 1"/>
                <a:gd name="f698" fmla="*/ f595 f331 1"/>
                <a:gd name="f699" fmla="*/ f596 f332 1"/>
                <a:gd name="f700" fmla="*/ f597 f331 1"/>
                <a:gd name="f701" fmla="*/ f598 f332 1"/>
                <a:gd name="f702" fmla="*/ f599 f331 1"/>
                <a:gd name="f703" fmla="*/ f600 f332 1"/>
                <a:gd name="f704" fmla="*/ f601 f331 1"/>
                <a:gd name="f705" fmla="*/ f602 f332 1"/>
                <a:gd name="f706" fmla="*/ f603 f331 1"/>
                <a:gd name="f707" fmla="*/ f604 f332 1"/>
                <a:gd name="f708" fmla="*/ f605 f331 1"/>
                <a:gd name="f709" fmla="*/ f606 f332 1"/>
                <a:gd name="f710" fmla="*/ f607 f331 1"/>
                <a:gd name="f711" fmla="*/ f608 f332 1"/>
                <a:gd name="f712" fmla="*/ f609 f331 1"/>
                <a:gd name="f713" fmla="*/ f610 f332 1"/>
                <a:gd name="f714" fmla="*/ f611 f331 1"/>
                <a:gd name="f715" fmla="*/ f612 f332 1"/>
                <a:gd name="f716" fmla="*/ f613 f331 1"/>
                <a:gd name="f717" fmla="*/ f614 f332 1"/>
                <a:gd name="f718" fmla="*/ f615 f331 1"/>
                <a:gd name="f719" fmla="*/ f616 f332 1"/>
                <a:gd name="f720" fmla="*/ f617 f332 1"/>
                <a:gd name="f721" fmla="*/ f618 f331 1"/>
                <a:gd name="f722" fmla="*/ f619 f332 1"/>
                <a:gd name="f723" fmla="*/ f620 f331 1"/>
                <a:gd name="f724" fmla="*/ f621 f332 1"/>
                <a:gd name="f725" fmla="*/ f622 f331 1"/>
                <a:gd name="f726" fmla="*/ f623 f332 1"/>
                <a:gd name="f727" fmla="*/ f624 f331 1"/>
                <a:gd name="f728" fmla="*/ f625 f332 1"/>
                <a:gd name="f729" fmla="*/ f626 f331 1"/>
                <a:gd name="f730" fmla="*/ f627 f332 1"/>
                <a:gd name="f731" fmla="*/ f628 f331 1"/>
                <a:gd name="f732" fmla="*/ f629 f332 1"/>
                <a:gd name="f733" fmla="*/ f630 f331 1"/>
                <a:gd name="f734" fmla="*/ f631 f332 1"/>
                <a:gd name="f735" fmla="*/ f632 f331 1"/>
                <a:gd name="f736" fmla="*/ f633 f332 1"/>
                <a:gd name="f737" fmla="*/ f634 f331 1"/>
                <a:gd name="f738" fmla="*/ f635 f332 1"/>
                <a:gd name="f739" fmla="*/ f636 f331 1"/>
                <a:gd name="f740" fmla="*/ f637 f332 1"/>
                <a:gd name="f741" fmla="*/ f638 f331 1"/>
                <a:gd name="f742" fmla="*/ f639 f332 1"/>
                <a:gd name="f743" fmla="*/ f640 f331 1"/>
                <a:gd name="f744" fmla="*/ f641 f332 1"/>
                <a:gd name="f745" fmla="*/ f642 f331 1"/>
                <a:gd name="f746" fmla="*/ f643 f3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41">
                  <a:pos x="f648" y="f649"/>
                </a:cxn>
                <a:cxn ang="f441">
                  <a:pos x="f650" y="f651"/>
                </a:cxn>
                <a:cxn ang="f441">
                  <a:pos x="f650" y="f652"/>
                </a:cxn>
                <a:cxn ang="f441">
                  <a:pos x="f653" y="f654"/>
                </a:cxn>
                <a:cxn ang="f441">
                  <a:pos x="f655" y="f656"/>
                </a:cxn>
                <a:cxn ang="f441">
                  <a:pos x="f657" y="f658"/>
                </a:cxn>
                <a:cxn ang="f441">
                  <a:pos x="f659" y="f660"/>
                </a:cxn>
                <a:cxn ang="f441">
                  <a:pos x="f661" y="f662"/>
                </a:cxn>
                <a:cxn ang="f441">
                  <a:pos x="f663" y="f664"/>
                </a:cxn>
                <a:cxn ang="f441">
                  <a:pos x="f665" y="f666"/>
                </a:cxn>
                <a:cxn ang="f441">
                  <a:pos x="f667" y="f668"/>
                </a:cxn>
                <a:cxn ang="f441">
                  <a:pos x="f669" y="f670"/>
                </a:cxn>
                <a:cxn ang="f441">
                  <a:pos x="f671" y="f672"/>
                </a:cxn>
                <a:cxn ang="f441">
                  <a:pos x="f673" y="f674"/>
                </a:cxn>
                <a:cxn ang="f441">
                  <a:pos x="f675" y="f676"/>
                </a:cxn>
                <a:cxn ang="f441">
                  <a:pos x="f677" y="f678"/>
                </a:cxn>
                <a:cxn ang="f441">
                  <a:pos x="f679" y="f680"/>
                </a:cxn>
                <a:cxn ang="f441">
                  <a:pos x="f681" y="f682"/>
                </a:cxn>
                <a:cxn ang="f441">
                  <a:pos x="f683" y="f684"/>
                </a:cxn>
                <a:cxn ang="f441">
                  <a:pos x="f685" y="f686"/>
                </a:cxn>
                <a:cxn ang="f441">
                  <a:pos x="f683" y="f687"/>
                </a:cxn>
                <a:cxn ang="f441">
                  <a:pos x="f688" y="f689"/>
                </a:cxn>
                <a:cxn ang="f441">
                  <a:pos x="f690" y="f691"/>
                </a:cxn>
                <a:cxn ang="f441">
                  <a:pos x="f692" y="f693"/>
                </a:cxn>
                <a:cxn ang="f441">
                  <a:pos x="f694" y="f695"/>
                </a:cxn>
                <a:cxn ang="f441">
                  <a:pos x="f696" y="f697"/>
                </a:cxn>
                <a:cxn ang="f441">
                  <a:pos x="f698" y="f699"/>
                </a:cxn>
                <a:cxn ang="f441">
                  <a:pos x="f700" y="f701"/>
                </a:cxn>
                <a:cxn ang="f441">
                  <a:pos x="f702" y="f703"/>
                </a:cxn>
                <a:cxn ang="f441">
                  <a:pos x="f704" y="f705"/>
                </a:cxn>
                <a:cxn ang="f441">
                  <a:pos x="f706" y="f707"/>
                </a:cxn>
                <a:cxn ang="f441">
                  <a:pos x="f708" y="f709"/>
                </a:cxn>
                <a:cxn ang="f441">
                  <a:pos x="f710" y="f711"/>
                </a:cxn>
                <a:cxn ang="f441">
                  <a:pos x="f712" y="f713"/>
                </a:cxn>
                <a:cxn ang="f441">
                  <a:pos x="f714" y="f715"/>
                </a:cxn>
                <a:cxn ang="f441">
                  <a:pos x="f716" y="f717"/>
                </a:cxn>
                <a:cxn ang="f441">
                  <a:pos x="f718" y="f719"/>
                </a:cxn>
                <a:cxn ang="f441">
                  <a:pos x="f714" y="f720"/>
                </a:cxn>
                <a:cxn ang="f441">
                  <a:pos x="f721" y="f722"/>
                </a:cxn>
                <a:cxn ang="f441">
                  <a:pos x="f723" y="f724"/>
                </a:cxn>
                <a:cxn ang="f441">
                  <a:pos x="f725" y="f726"/>
                </a:cxn>
                <a:cxn ang="f441">
                  <a:pos x="f727" y="f728"/>
                </a:cxn>
                <a:cxn ang="f441">
                  <a:pos x="f729" y="f730"/>
                </a:cxn>
                <a:cxn ang="f441">
                  <a:pos x="f731" y="f732"/>
                </a:cxn>
                <a:cxn ang="f441">
                  <a:pos x="f733" y="f734"/>
                </a:cxn>
                <a:cxn ang="f441">
                  <a:pos x="f735" y="f736"/>
                </a:cxn>
                <a:cxn ang="f441">
                  <a:pos x="f737" y="f738"/>
                </a:cxn>
                <a:cxn ang="f441">
                  <a:pos x="f739" y="f740"/>
                </a:cxn>
                <a:cxn ang="f441">
                  <a:pos x="f741" y="f742"/>
                </a:cxn>
                <a:cxn ang="f441">
                  <a:pos x="f743" y="f744"/>
                </a:cxn>
                <a:cxn ang="f441">
                  <a:pos x="f745" y="f746"/>
                </a:cxn>
              </a:cxnLst>
              <a:rect l="f644" t="f647" r="f645" b="f646"/>
              <a:pathLst>
                <a:path w="1776" h="1881">
                  <a:moveTo>
                    <a:pt x="f9" y="f6"/>
                  </a:move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18" y="f20"/>
                  </a:lnTo>
                  <a:lnTo>
                    <a:pt x="f18" y="f21"/>
                  </a:lnTo>
                  <a:lnTo>
                    <a:pt x="f18" y="f22"/>
                  </a:lnTo>
                  <a:lnTo>
                    <a:pt x="f18" y="f23"/>
                  </a:lnTo>
                  <a:lnTo>
                    <a:pt x="f18" y="f24"/>
                  </a:lnTo>
                  <a:lnTo>
                    <a:pt x="f18" y="f25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36" y="f37"/>
                  </a:lnTo>
                  <a:lnTo>
                    <a:pt x="f38" y="f27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43" y="f44"/>
                  </a:lnTo>
                  <a:lnTo>
                    <a:pt x="f45" y="f46"/>
                  </a:lnTo>
                  <a:lnTo>
                    <a:pt x="f47" y="f48"/>
                  </a:lnTo>
                  <a:lnTo>
                    <a:pt x="f49" y="f50"/>
                  </a:lnTo>
                  <a:lnTo>
                    <a:pt x="f51" y="f52"/>
                  </a:lnTo>
                  <a:lnTo>
                    <a:pt x="f53" y="f54"/>
                  </a:lnTo>
                  <a:lnTo>
                    <a:pt x="f55" y="f56"/>
                  </a:lnTo>
                  <a:lnTo>
                    <a:pt x="f57" y="f58"/>
                  </a:lnTo>
                  <a:lnTo>
                    <a:pt x="f59" y="f60"/>
                  </a:lnTo>
                  <a:lnTo>
                    <a:pt x="f61" y="f62"/>
                  </a:lnTo>
                  <a:lnTo>
                    <a:pt x="f63" y="f64"/>
                  </a:lnTo>
                  <a:lnTo>
                    <a:pt x="f65" y="f66"/>
                  </a:lnTo>
                  <a:lnTo>
                    <a:pt x="f67" y="f68"/>
                  </a:lnTo>
                  <a:lnTo>
                    <a:pt x="f69" y="f70"/>
                  </a:lnTo>
                  <a:lnTo>
                    <a:pt x="f71" y="f72"/>
                  </a:lnTo>
                  <a:lnTo>
                    <a:pt x="f73" y="f74"/>
                  </a:lnTo>
                  <a:lnTo>
                    <a:pt x="f75" y="f76"/>
                  </a:lnTo>
                  <a:lnTo>
                    <a:pt x="f77" y="f43"/>
                  </a:lnTo>
                  <a:lnTo>
                    <a:pt x="f78" y="f79"/>
                  </a:lnTo>
                  <a:lnTo>
                    <a:pt x="f80" y="f81"/>
                  </a:lnTo>
                  <a:lnTo>
                    <a:pt x="f82" y="f83"/>
                  </a:lnTo>
                  <a:lnTo>
                    <a:pt x="f84" y="f85"/>
                  </a:lnTo>
                  <a:lnTo>
                    <a:pt x="f86" y="f87"/>
                  </a:lnTo>
                  <a:lnTo>
                    <a:pt x="f88" y="f89"/>
                  </a:lnTo>
                  <a:lnTo>
                    <a:pt x="f7" y="f90"/>
                  </a:lnTo>
                  <a:lnTo>
                    <a:pt x="f88" y="f91"/>
                  </a:lnTo>
                  <a:lnTo>
                    <a:pt x="f92" y="f93"/>
                  </a:lnTo>
                  <a:lnTo>
                    <a:pt x="f82" y="f88"/>
                  </a:lnTo>
                  <a:lnTo>
                    <a:pt x="f94" y="f95"/>
                  </a:lnTo>
                  <a:lnTo>
                    <a:pt x="f78" y="f96"/>
                  </a:lnTo>
                  <a:lnTo>
                    <a:pt x="f97" y="f98"/>
                  </a:lnTo>
                  <a:lnTo>
                    <a:pt x="f99" y="f100"/>
                  </a:lnTo>
                  <a:lnTo>
                    <a:pt x="f101" y="f100"/>
                  </a:lnTo>
                  <a:lnTo>
                    <a:pt x="f102" y="f103"/>
                  </a:lnTo>
                  <a:lnTo>
                    <a:pt x="f104" y="f105"/>
                  </a:lnTo>
                  <a:lnTo>
                    <a:pt x="f65" y="f106"/>
                  </a:lnTo>
                  <a:lnTo>
                    <a:pt x="f63" y="f107"/>
                  </a:lnTo>
                  <a:lnTo>
                    <a:pt x="f108" y="f109"/>
                  </a:lnTo>
                  <a:lnTo>
                    <a:pt x="f110" y="f111"/>
                  </a:lnTo>
                  <a:lnTo>
                    <a:pt x="f112" y="f113"/>
                  </a:lnTo>
                  <a:lnTo>
                    <a:pt x="f114" y="f115"/>
                  </a:lnTo>
                  <a:lnTo>
                    <a:pt x="f116" y="f117"/>
                  </a:lnTo>
                  <a:lnTo>
                    <a:pt x="f118" y="f119"/>
                  </a:lnTo>
                  <a:lnTo>
                    <a:pt x="f120" y="f121"/>
                  </a:lnTo>
                  <a:lnTo>
                    <a:pt x="f122" y="f123"/>
                  </a:lnTo>
                  <a:lnTo>
                    <a:pt x="f124" y="f125"/>
                  </a:lnTo>
                  <a:lnTo>
                    <a:pt x="f126" y="f127"/>
                  </a:lnTo>
                  <a:lnTo>
                    <a:pt x="f128" y="f129"/>
                  </a:lnTo>
                  <a:lnTo>
                    <a:pt x="f130" y="f131"/>
                  </a:lnTo>
                  <a:lnTo>
                    <a:pt x="f32" y="f63"/>
                  </a:lnTo>
                  <a:lnTo>
                    <a:pt x="f132" y="f85"/>
                  </a:lnTo>
                  <a:lnTo>
                    <a:pt x="f133" y="f134"/>
                  </a:lnTo>
                  <a:lnTo>
                    <a:pt x="f14" y="f135"/>
                  </a:lnTo>
                  <a:lnTo>
                    <a:pt x="f136" y="f137"/>
                  </a:lnTo>
                  <a:lnTo>
                    <a:pt x="f138" y="f139"/>
                  </a:lnTo>
                  <a:lnTo>
                    <a:pt x="f140" y="f141"/>
                  </a:lnTo>
                  <a:lnTo>
                    <a:pt x="f142" y="f143"/>
                  </a:lnTo>
                  <a:lnTo>
                    <a:pt x="f144" y="f126"/>
                  </a:lnTo>
                  <a:lnTo>
                    <a:pt x="f145" y="f146"/>
                  </a:lnTo>
                  <a:lnTo>
                    <a:pt x="f147" y="f148"/>
                  </a:lnTo>
                  <a:lnTo>
                    <a:pt x="f149" y="f130"/>
                  </a:lnTo>
                  <a:lnTo>
                    <a:pt x="f18" y="f150"/>
                  </a:lnTo>
                  <a:lnTo>
                    <a:pt x="f138" y="f151"/>
                  </a:lnTo>
                  <a:lnTo>
                    <a:pt x="f152" y="f136"/>
                  </a:lnTo>
                  <a:lnTo>
                    <a:pt x="f142" y="f153"/>
                  </a:lnTo>
                  <a:lnTo>
                    <a:pt x="f154" y="f155"/>
                  </a:lnTo>
                  <a:lnTo>
                    <a:pt x="f156" y="f157"/>
                  </a:lnTo>
                  <a:lnTo>
                    <a:pt x="f158" y="f159"/>
                  </a:lnTo>
                  <a:lnTo>
                    <a:pt x="f28" y="f160"/>
                  </a:lnTo>
                  <a:lnTo>
                    <a:pt x="f161" y="f162"/>
                  </a:lnTo>
                  <a:lnTo>
                    <a:pt x="f147" y="f163"/>
                  </a:lnTo>
                  <a:lnTo>
                    <a:pt x="f138" y="f164"/>
                  </a:lnTo>
                  <a:lnTo>
                    <a:pt x="f165" y="f166"/>
                  </a:lnTo>
                  <a:lnTo>
                    <a:pt x="f167" y="f64"/>
                  </a:lnTo>
                  <a:lnTo>
                    <a:pt x="f168" y="f169"/>
                  </a:lnTo>
                  <a:lnTo>
                    <a:pt x="f170" y="f171"/>
                  </a:lnTo>
                  <a:lnTo>
                    <a:pt x="f172" y="f166"/>
                  </a:lnTo>
                  <a:lnTo>
                    <a:pt x="f173" y="f174"/>
                  </a:lnTo>
                  <a:lnTo>
                    <a:pt x="f175" y="f176"/>
                  </a:lnTo>
                  <a:lnTo>
                    <a:pt x="f177" y="f178"/>
                  </a:lnTo>
                  <a:lnTo>
                    <a:pt x="f179" y="f160"/>
                  </a:lnTo>
                  <a:lnTo>
                    <a:pt x="f180" y="f181"/>
                  </a:lnTo>
                  <a:lnTo>
                    <a:pt x="f182" y="f183"/>
                  </a:lnTo>
                  <a:lnTo>
                    <a:pt x="f184" y="f185"/>
                  </a:lnTo>
                  <a:lnTo>
                    <a:pt x="f186" y="f187"/>
                  </a:lnTo>
                  <a:lnTo>
                    <a:pt x="f188" y="f189"/>
                  </a:lnTo>
                  <a:lnTo>
                    <a:pt x="f66" y="f190"/>
                  </a:lnTo>
                  <a:lnTo>
                    <a:pt x="f163" y="f30"/>
                  </a:lnTo>
                  <a:lnTo>
                    <a:pt x="f177" y="f150"/>
                  </a:lnTo>
                  <a:lnTo>
                    <a:pt x="f191" y="f192"/>
                  </a:lnTo>
                  <a:lnTo>
                    <a:pt x="f193" y="f194"/>
                  </a:lnTo>
                  <a:lnTo>
                    <a:pt x="f184" y="f195"/>
                  </a:lnTo>
                  <a:lnTo>
                    <a:pt x="f193" y="f196"/>
                  </a:lnTo>
                  <a:lnTo>
                    <a:pt x="f197" y="f198"/>
                  </a:lnTo>
                  <a:lnTo>
                    <a:pt x="f199" y="f200"/>
                  </a:lnTo>
                  <a:lnTo>
                    <a:pt x="f188" y="f201"/>
                  </a:lnTo>
                  <a:lnTo>
                    <a:pt x="f202" y="f203"/>
                  </a:lnTo>
                  <a:lnTo>
                    <a:pt x="f204" y="f205"/>
                  </a:lnTo>
                  <a:lnTo>
                    <a:pt x="f206" y="f112"/>
                  </a:lnTo>
                  <a:lnTo>
                    <a:pt x="f188" y="f207"/>
                  </a:lnTo>
                  <a:lnTo>
                    <a:pt x="f197" y="f208"/>
                  </a:lnTo>
                  <a:lnTo>
                    <a:pt x="f209" y="f210"/>
                  </a:lnTo>
                  <a:lnTo>
                    <a:pt x="f211" y="f212"/>
                  </a:lnTo>
                  <a:lnTo>
                    <a:pt x="f213" y="f214"/>
                  </a:lnTo>
                  <a:lnTo>
                    <a:pt x="f215" y="f77"/>
                  </a:lnTo>
                  <a:lnTo>
                    <a:pt x="f216" y="f217"/>
                  </a:lnTo>
                  <a:lnTo>
                    <a:pt x="f218" y="f219"/>
                  </a:lnTo>
                  <a:lnTo>
                    <a:pt x="f220" y="f221"/>
                  </a:lnTo>
                  <a:lnTo>
                    <a:pt x="f222" y="f111"/>
                  </a:lnTo>
                  <a:lnTo>
                    <a:pt x="f223" y="f224"/>
                  </a:lnTo>
                  <a:lnTo>
                    <a:pt x="f225" y="f226"/>
                  </a:lnTo>
                  <a:lnTo>
                    <a:pt x="f227" y="f228"/>
                  </a:lnTo>
                  <a:lnTo>
                    <a:pt x="f229" y="f103"/>
                  </a:lnTo>
                  <a:lnTo>
                    <a:pt x="f230" y="f231"/>
                  </a:lnTo>
                  <a:lnTo>
                    <a:pt x="f232" y="f8"/>
                  </a:lnTo>
                  <a:lnTo>
                    <a:pt x="f233" y="f234"/>
                  </a:lnTo>
                  <a:lnTo>
                    <a:pt x="f235" y="f236"/>
                  </a:lnTo>
                  <a:lnTo>
                    <a:pt x="f237" y="f238"/>
                  </a:lnTo>
                  <a:lnTo>
                    <a:pt x="f239" y="f240"/>
                  </a:lnTo>
                  <a:lnTo>
                    <a:pt x="f241" y="f242"/>
                  </a:lnTo>
                  <a:lnTo>
                    <a:pt x="f243" y="f244"/>
                  </a:lnTo>
                  <a:lnTo>
                    <a:pt x="f245" y="f246"/>
                  </a:lnTo>
                  <a:lnTo>
                    <a:pt x="f11" y="f91"/>
                  </a:lnTo>
                  <a:lnTo>
                    <a:pt x="f6" y="f247"/>
                  </a:lnTo>
                  <a:lnTo>
                    <a:pt x="f6" y="f248"/>
                  </a:lnTo>
                  <a:lnTo>
                    <a:pt x="f249" y="f65"/>
                  </a:lnTo>
                  <a:lnTo>
                    <a:pt x="f250" y="f251"/>
                  </a:lnTo>
                  <a:lnTo>
                    <a:pt x="f245" y="f252"/>
                  </a:lnTo>
                  <a:lnTo>
                    <a:pt x="f253" y="f254"/>
                  </a:lnTo>
                  <a:lnTo>
                    <a:pt x="f15" y="f255"/>
                  </a:lnTo>
                  <a:lnTo>
                    <a:pt x="f239" y="f141"/>
                  </a:lnTo>
                  <a:lnTo>
                    <a:pt x="f256" y="f195"/>
                  </a:lnTo>
                  <a:lnTo>
                    <a:pt x="f257" y="f258"/>
                  </a:lnTo>
                  <a:lnTo>
                    <a:pt x="f259" y="f140"/>
                  </a:lnTo>
                  <a:lnTo>
                    <a:pt x="f260" y="f261"/>
                  </a:lnTo>
                  <a:lnTo>
                    <a:pt x="f262" y="f263"/>
                  </a:lnTo>
                  <a:lnTo>
                    <a:pt x="f264" y="f199"/>
                  </a:lnTo>
                  <a:lnTo>
                    <a:pt x="f265" y="f266"/>
                  </a:lnTo>
                  <a:lnTo>
                    <a:pt x="f267" y="f268"/>
                  </a:lnTo>
                  <a:lnTo>
                    <a:pt x="f269" y="f270"/>
                  </a:lnTo>
                  <a:lnTo>
                    <a:pt x="f220" y="f271"/>
                  </a:lnTo>
                  <a:lnTo>
                    <a:pt x="f2" y="f272"/>
                  </a:lnTo>
                  <a:lnTo>
                    <a:pt x="f273" y="f274"/>
                  </a:lnTo>
                  <a:lnTo>
                    <a:pt x="f275" y="f276"/>
                  </a:lnTo>
                  <a:lnTo>
                    <a:pt x="f277" y="f278"/>
                  </a:lnTo>
                  <a:lnTo>
                    <a:pt x="f279" y="f52"/>
                  </a:lnTo>
                  <a:lnTo>
                    <a:pt x="f280" y="f281"/>
                  </a:lnTo>
                  <a:lnTo>
                    <a:pt x="f282" y="f283"/>
                  </a:lnTo>
                  <a:lnTo>
                    <a:pt x="f284" y="f285"/>
                  </a:lnTo>
                  <a:lnTo>
                    <a:pt x="f286" y="f287"/>
                  </a:lnTo>
                  <a:lnTo>
                    <a:pt x="f288" y="f289"/>
                  </a:lnTo>
                  <a:lnTo>
                    <a:pt x="f290" y="f291"/>
                  </a:lnTo>
                  <a:lnTo>
                    <a:pt x="f292" y="f293"/>
                  </a:lnTo>
                  <a:lnTo>
                    <a:pt x="f294" y="f27"/>
                  </a:lnTo>
                  <a:lnTo>
                    <a:pt x="f295" y="f296"/>
                  </a:lnTo>
                  <a:lnTo>
                    <a:pt x="f297" y="f37"/>
                  </a:lnTo>
                  <a:lnTo>
                    <a:pt x="f298" y="f299"/>
                  </a:lnTo>
                  <a:lnTo>
                    <a:pt x="f300" y="f301"/>
                  </a:lnTo>
                  <a:lnTo>
                    <a:pt x="f35" y="f301"/>
                  </a:lnTo>
                  <a:lnTo>
                    <a:pt x="f298" y="f299"/>
                  </a:lnTo>
                  <a:lnTo>
                    <a:pt x="f298" y="f302"/>
                  </a:lnTo>
                  <a:lnTo>
                    <a:pt x="f303" y="f304"/>
                  </a:lnTo>
                  <a:lnTo>
                    <a:pt x="f305" y="f306"/>
                  </a:lnTo>
                  <a:lnTo>
                    <a:pt x="f307" y="f308"/>
                  </a:lnTo>
                  <a:lnTo>
                    <a:pt x="f309" y="f310"/>
                  </a:lnTo>
                  <a:lnTo>
                    <a:pt x="f184" y="f311"/>
                  </a:lnTo>
                  <a:lnTo>
                    <a:pt x="f188" y="f312"/>
                  </a:lnTo>
                  <a:lnTo>
                    <a:pt x="f313" y="f314"/>
                  </a:lnTo>
                  <a:lnTo>
                    <a:pt x="f315" y="f25"/>
                  </a:lnTo>
                  <a:lnTo>
                    <a:pt x="f316" y="f284"/>
                  </a:lnTo>
                  <a:lnTo>
                    <a:pt x="f316" y="f317"/>
                  </a:lnTo>
                  <a:lnTo>
                    <a:pt x="f315" y="f318"/>
                  </a:lnTo>
                  <a:lnTo>
                    <a:pt x="f319" y="f269"/>
                  </a:lnTo>
                  <a:lnTo>
                    <a:pt x="f319" y="f320"/>
                  </a:lnTo>
                  <a:lnTo>
                    <a:pt x="f321" y="f322"/>
                  </a:lnTo>
                  <a:lnTo>
                    <a:pt x="f319" y="f323"/>
                  </a:lnTo>
                  <a:lnTo>
                    <a:pt x="f315" y="f324"/>
                  </a:lnTo>
                  <a:lnTo>
                    <a:pt x="f325" y="f324"/>
                  </a:lnTo>
                  <a:lnTo>
                    <a:pt x="f172" y="f253"/>
                  </a:lnTo>
                  <a:lnTo>
                    <a:pt x="f326" y="f13"/>
                  </a:lnTo>
                  <a:lnTo>
                    <a:pt x="f327" y="f250"/>
                  </a:lnTo>
                  <a:lnTo>
                    <a:pt x="f328" y="f329"/>
                  </a:lnTo>
                  <a:lnTo>
                    <a:pt x="f9" y="f6"/>
                  </a:lnTo>
                  <a:close/>
                </a:path>
              </a:pathLst>
            </a:custGeom>
            <a:solidFill>
              <a:srgbClr val="7A8C8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upo 34">
            <a:extLst>
              <a:ext uri="{FF2B5EF4-FFF2-40B4-BE49-F238E27FC236}">
                <a16:creationId xmlns:a16="http://schemas.microsoft.com/office/drawing/2014/main" id="{F150E86C-721A-4981-A3D8-59422D314D50}"/>
              </a:ext>
            </a:extLst>
          </p:cNvPr>
          <p:cNvGrpSpPr/>
          <p:nvPr/>
        </p:nvGrpSpPr>
        <p:grpSpPr>
          <a:xfrm>
            <a:off x="379969" y="923169"/>
            <a:ext cx="2883936" cy="3625678"/>
            <a:chOff x="379969" y="923169"/>
            <a:chExt cx="2883936" cy="3625678"/>
          </a:xfrm>
        </p:grpSpPr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41A98820-B481-4153-88C9-CE373FC95A76}"/>
                </a:ext>
              </a:extLst>
            </p:cNvPr>
            <p:cNvSpPr/>
            <p:nvPr/>
          </p:nvSpPr>
          <p:spPr>
            <a:xfrm>
              <a:off x="1011006" y="923169"/>
              <a:ext cx="1621871" cy="19705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59"/>
                <a:gd name="f7" fmla="val 799"/>
                <a:gd name="f8" fmla="val 9"/>
                <a:gd name="f9" fmla="val 769"/>
                <a:gd name="f10" fmla="val 21"/>
                <a:gd name="f11" fmla="val 722"/>
                <a:gd name="f12" fmla="val 31"/>
                <a:gd name="f13" fmla="val 662"/>
                <a:gd name="f14" fmla="val 45"/>
                <a:gd name="f15" fmla="val 571"/>
                <a:gd name="f16" fmla="val 36"/>
                <a:gd name="f17" fmla="val 558"/>
                <a:gd name="f18" fmla="val 50"/>
                <a:gd name="f19" fmla="val 379"/>
                <a:gd name="f20" fmla="val 52"/>
                <a:gd name="f21" fmla="val 351"/>
                <a:gd name="f22" fmla="val 58"/>
                <a:gd name="f23" fmla="val 281"/>
                <a:gd name="f24" fmla="val 65"/>
                <a:gd name="f25" fmla="val 200"/>
                <a:gd name="f26" fmla="val 67"/>
                <a:gd name="f27" fmla="val 185"/>
                <a:gd name="f28" fmla="val 68"/>
                <a:gd name="f29" fmla="val 174"/>
                <a:gd name="f30" fmla="val 166"/>
                <a:gd name="f31" fmla="val 78"/>
                <a:gd name="f32" fmla="val 144"/>
                <a:gd name="f33" fmla="val 99"/>
                <a:gd name="f34" fmla="val 109"/>
                <a:gd name="f35" fmla="val 137"/>
                <a:gd name="f36" fmla="val 177"/>
                <a:gd name="f37" fmla="val 46"/>
                <a:gd name="f38" fmla="val 216"/>
                <a:gd name="f39" fmla="val 249"/>
                <a:gd name="f40" fmla="val 28"/>
                <a:gd name="f41" fmla="val 286"/>
                <a:gd name="f42" fmla="val 19"/>
                <a:gd name="f43" fmla="val 363"/>
                <a:gd name="f44" fmla="val 448"/>
                <a:gd name="f45" fmla="val 35"/>
                <a:gd name="f46" fmla="val 508"/>
                <a:gd name="f47" fmla="val 59"/>
                <a:gd name="f48" fmla="val 542"/>
                <a:gd name="f49" fmla="val 98"/>
                <a:gd name="f50" fmla="val 549"/>
                <a:gd name="f51" fmla="val 107"/>
                <a:gd name="f52" fmla="val 576"/>
                <a:gd name="f53" fmla="val 589"/>
                <a:gd name="f54" fmla="val 168"/>
                <a:gd name="f55" fmla="val 596"/>
                <a:gd name="f56" fmla="val 188"/>
                <a:gd name="f57" fmla="val 600"/>
                <a:gd name="f58" fmla="val 208"/>
                <a:gd name="f59" fmla="val 605"/>
                <a:gd name="f60" fmla="val 239"/>
                <a:gd name="f61" fmla="val 609"/>
                <a:gd name="f62" fmla="val 277"/>
                <a:gd name="f63" fmla="val 615"/>
                <a:gd name="f64" fmla="val 343"/>
                <a:gd name="f65" fmla="val 611"/>
                <a:gd name="f66" fmla="val 373"/>
                <a:gd name="f67" fmla="val 612"/>
                <a:gd name="f68" fmla="val 432"/>
                <a:gd name="f69" fmla="val 613"/>
                <a:gd name="f70" fmla="val 524"/>
                <a:gd name="f71" fmla="val 623"/>
                <a:gd name="f72" fmla="val 594"/>
                <a:gd name="f73" fmla="val 630"/>
                <a:gd name="f74" fmla="val 645"/>
                <a:gd name="f75" fmla="val 638"/>
                <a:gd name="f76" fmla="val 702"/>
                <a:gd name="f77" fmla="val 649"/>
                <a:gd name="f78" fmla="val 753"/>
                <a:gd name="f79" fmla="val 796"/>
                <a:gd name="f80" fmla="val 567"/>
                <a:gd name="f81" fmla="val 783"/>
                <a:gd name="f82" fmla="val 460"/>
                <a:gd name="f83" fmla="val 774"/>
                <a:gd name="f84" fmla="val 342"/>
                <a:gd name="f85" fmla="val 773"/>
                <a:gd name="f86" fmla="val 213"/>
                <a:gd name="f87" fmla="val 784"/>
                <a:gd name="f88" fmla="+- 0 0 -90"/>
                <a:gd name="f89" fmla="*/ f3 1 659"/>
                <a:gd name="f90" fmla="*/ f4 1 799"/>
                <a:gd name="f91" fmla="val f5"/>
                <a:gd name="f92" fmla="val f6"/>
                <a:gd name="f93" fmla="val f7"/>
                <a:gd name="f94" fmla="*/ f88 f0 1"/>
                <a:gd name="f95" fmla="+- f93 0 f91"/>
                <a:gd name="f96" fmla="+- f92 0 f91"/>
                <a:gd name="f97" fmla="*/ f94 1 f2"/>
                <a:gd name="f98" fmla="*/ f96 1 659"/>
                <a:gd name="f99" fmla="*/ f95 1 799"/>
                <a:gd name="f100" fmla="*/ 0 f96 1"/>
                <a:gd name="f101" fmla="*/ 799 f95 1"/>
                <a:gd name="f102" fmla="*/ 31 f96 1"/>
                <a:gd name="f103" fmla="*/ 662 f95 1"/>
                <a:gd name="f104" fmla="*/ 50 f96 1"/>
                <a:gd name="f105" fmla="*/ 379 f95 1"/>
                <a:gd name="f106" fmla="*/ 65 f96 1"/>
                <a:gd name="f107" fmla="*/ 200 f95 1"/>
                <a:gd name="f108" fmla="*/ 68 f96 1"/>
                <a:gd name="f109" fmla="*/ 166 f95 1"/>
                <a:gd name="f110" fmla="*/ 137 f96 1"/>
                <a:gd name="f111" fmla="*/ 78 f95 1"/>
                <a:gd name="f112" fmla="*/ 249 f96 1"/>
                <a:gd name="f113" fmla="*/ 28 f95 1"/>
                <a:gd name="f114" fmla="*/ 448 f96 1"/>
                <a:gd name="f115" fmla="*/ 35 f95 1"/>
                <a:gd name="f116" fmla="*/ 549 f96 1"/>
                <a:gd name="f117" fmla="*/ 107 f95 1"/>
                <a:gd name="f118" fmla="*/ 596 f96 1"/>
                <a:gd name="f119" fmla="*/ 188 f95 1"/>
                <a:gd name="f120" fmla="*/ 609 f96 1"/>
                <a:gd name="f121" fmla="*/ 277 f95 1"/>
                <a:gd name="f122" fmla="*/ 612 f96 1"/>
                <a:gd name="f123" fmla="*/ 432 f95 1"/>
                <a:gd name="f124" fmla="*/ 630 f96 1"/>
                <a:gd name="f125" fmla="*/ 645 f95 1"/>
                <a:gd name="f126" fmla="*/ 659 f96 1"/>
                <a:gd name="f127" fmla="*/ 796 f95 1"/>
                <a:gd name="f128" fmla="*/ 342 f96 1"/>
                <a:gd name="f129" fmla="*/ 773 f95 1"/>
                <a:gd name="f130" fmla="+- f97 0 f1"/>
                <a:gd name="f131" fmla="*/ f100 1 659"/>
                <a:gd name="f132" fmla="*/ f101 1 799"/>
                <a:gd name="f133" fmla="*/ f102 1 659"/>
                <a:gd name="f134" fmla="*/ f103 1 799"/>
                <a:gd name="f135" fmla="*/ f104 1 659"/>
                <a:gd name="f136" fmla="*/ f105 1 799"/>
                <a:gd name="f137" fmla="*/ f106 1 659"/>
                <a:gd name="f138" fmla="*/ f107 1 799"/>
                <a:gd name="f139" fmla="*/ f108 1 659"/>
                <a:gd name="f140" fmla="*/ f109 1 799"/>
                <a:gd name="f141" fmla="*/ f110 1 659"/>
                <a:gd name="f142" fmla="*/ f111 1 799"/>
                <a:gd name="f143" fmla="*/ f112 1 659"/>
                <a:gd name="f144" fmla="*/ f113 1 799"/>
                <a:gd name="f145" fmla="*/ f114 1 659"/>
                <a:gd name="f146" fmla="*/ f115 1 799"/>
                <a:gd name="f147" fmla="*/ f116 1 659"/>
                <a:gd name="f148" fmla="*/ f117 1 799"/>
                <a:gd name="f149" fmla="*/ f118 1 659"/>
                <a:gd name="f150" fmla="*/ f119 1 799"/>
                <a:gd name="f151" fmla="*/ f120 1 659"/>
                <a:gd name="f152" fmla="*/ f121 1 799"/>
                <a:gd name="f153" fmla="*/ f122 1 659"/>
                <a:gd name="f154" fmla="*/ f123 1 799"/>
                <a:gd name="f155" fmla="*/ f124 1 659"/>
                <a:gd name="f156" fmla="*/ f125 1 799"/>
                <a:gd name="f157" fmla="*/ f126 1 659"/>
                <a:gd name="f158" fmla="*/ f127 1 799"/>
                <a:gd name="f159" fmla="*/ f128 1 659"/>
                <a:gd name="f160" fmla="*/ f129 1 799"/>
                <a:gd name="f161" fmla="*/ 0 1 f98"/>
                <a:gd name="f162" fmla="*/ f92 1 f98"/>
                <a:gd name="f163" fmla="*/ 0 1 f99"/>
                <a:gd name="f164" fmla="*/ f93 1 f99"/>
                <a:gd name="f165" fmla="*/ f131 1 f98"/>
                <a:gd name="f166" fmla="*/ f132 1 f99"/>
                <a:gd name="f167" fmla="*/ f133 1 f98"/>
                <a:gd name="f168" fmla="*/ f134 1 f99"/>
                <a:gd name="f169" fmla="*/ f135 1 f98"/>
                <a:gd name="f170" fmla="*/ f136 1 f99"/>
                <a:gd name="f171" fmla="*/ f137 1 f98"/>
                <a:gd name="f172" fmla="*/ f138 1 f99"/>
                <a:gd name="f173" fmla="*/ f139 1 f98"/>
                <a:gd name="f174" fmla="*/ f140 1 f99"/>
                <a:gd name="f175" fmla="*/ f141 1 f98"/>
                <a:gd name="f176" fmla="*/ f142 1 f99"/>
                <a:gd name="f177" fmla="*/ f143 1 f98"/>
                <a:gd name="f178" fmla="*/ f144 1 f99"/>
                <a:gd name="f179" fmla="*/ f145 1 f98"/>
                <a:gd name="f180" fmla="*/ f146 1 f99"/>
                <a:gd name="f181" fmla="*/ f147 1 f98"/>
                <a:gd name="f182" fmla="*/ f148 1 f99"/>
                <a:gd name="f183" fmla="*/ f149 1 f98"/>
                <a:gd name="f184" fmla="*/ f150 1 f99"/>
                <a:gd name="f185" fmla="*/ f151 1 f98"/>
                <a:gd name="f186" fmla="*/ f152 1 f99"/>
                <a:gd name="f187" fmla="*/ f153 1 f98"/>
                <a:gd name="f188" fmla="*/ f154 1 f99"/>
                <a:gd name="f189" fmla="*/ f155 1 f98"/>
                <a:gd name="f190" fmla="*/ f156 1 f99"/>
                <a:gd name="f191" fmla="*/ f157 1 f98"/>
                <a:gd name="f192" fmla="*/ f158 1 f99"/>
                <a:gd name="f193" fmla="*/ f159 1 f98"/>
                <a:gd name="f194" fmla="*/ f160 1 f99"/>
                <a:gd name="f195" fmla="*/ f161 f89 1"/>
                <a:gd name="f196" fmla="*/ f162 f89 1"/>
                <a:gd name="f197" fmla="*/ f164 f90 1"/>
                <a:gd name="f198" fmla="*/ f163 f90 1"/>
                <a:gd name="f199" fmla="*/ f165 f89 1"/>
                <a:gd name="f200" fmla="*/ f166 f90 1"/>
                <a:gd name="f201" fmla="*/ f167 f89 1"/>
                <a:gd name="f202" fmla="*/ f168 f90 1"/>
                <a:gd name="f203" fmla="*/ f169 f89 1"/>
                <a:gd name="f204" fmla="*/ f170 f90 1"/>
                <a:gd name="f205" fmla="*/ f171 f89 1"/>
                <a:gd name="f206" fmla="*/ f172 f90 1"/>
                <a:gd name="f207" fmla="*/ f173 f89 1"/>
                <a:gd name="f208" fmla="*/ f174 f90 1"/>
                <a:gd name="f209" fmla="*/ f175 f89 1"/>
                <a:gd name="f210" fmla="*/ f176 f90 1"/>
                <a:gd name="f211" fmla="*/ f177 f89 1"/>
                <a:gd name="f212" fmla="*/ f178 f90 1"/>
                <a:gd name="f213" fmla="*/ f179 f89 1"/>
                <a:gd name="f214" fmla="*/ f180 f90 1"/>
                <a:gd name="f215" fmla="*/ f181 f89 1"/>
                <a:gd name="f216" fmla="*/ f182 f90 1"/>
                <a:gd name="f217" fmla="*/ f183 f89 1"/>
                <a:gd name="f218" fmla="*/ f184 f90 1"/>
                <a:gd name="f219" fmla="*/ f185 f89 1"/>
                <a:gd name="f220" fmla="*/ f186 f90 1"/>
                <a:gd name="f221" fmla="*/ f187 f89 1"/>
                <a:gd name="f222" fmla="*/ f188 f90 1"/>
                <a:gd name="f223" fmla="*/ f189 f89 1"/>
                <a:gd name="f224" fmla="*/ f190 f90 1"/>
                <a:gd name="f225" fmla="*/ f191 f89 1"/>
                <a:gd name="f226" fmla="*/ f192 f90 1"/>
                <a:gd name="f227" fmla="*/ f193 f89 1"/>
                <a:gd name="f228" fmla="*/ f194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0">
                  <a:pos x="f199" y="f200"/>
                </a:cxn>
                <a:cxn ang="f130">
                  <a:pos x="f201" y="f202"/>
                </a:cxn>
                <a:cxn ang="f130">
                  <a:pos x="f203" y="f204"/>
                </a:cxn>
                <a:cxn ang="f130">
                  <a:pos x="f205" y="f206"/>
                </a:cxn>
                <a:cxn ang="f130">
                  <a:pos x="f207" y="f208"/>
                </a:cxn>
                <a:cxn ang="f130">
                  <a:pos x="f209" y="f210"/>
                </a:cxn>
                <a:cxn ang="f130">
                  <a:pos x="f211" y="f212"/>
                </a:cxn>
                <a:cxn ang="f130">
                  <a:pos x="f213" y="f214"/>
                </a:cxn>
                <a:cxn ang="f130">
                  <a:pos x="f215" y="f216"/>
                </a:cxn>
                <a:cxn ang="f130">
                  <a:pos x="f217" y="f218"/>
                </a:cxn>
                <a:cxn ang="f130">
                  <a:pos x="f219" y="f220"/>
                </a:cxn>
                <a:cxn ang="f130">
                  <a:pos x="f221" y="f222"/>
                </a:cxn>
                <a:cxn ang="f130">
                  <a:pos x="f223" y="f224"/>
                </a:cxn>
                <a:cxn ang="f130">
                  <a:pos x="f225" y="f226"/>
                </a:cxn>
                <a:cxn ang="f130">
                  <a:pos x="f227" y="f228"/>
                </a:cxn>
                <a:cxn ang="f130">
                  <a:pos x="f199" y="f200"/>
                </a:cxn>
              </a:cxnLst>
              <a:rect l="f195" t="f198" r="f196" b="f197"/>
              <a:pathLst>
                <a:path w="659" h="799">
                  <a:moveTo>
                    <a:pt x="f5" y="f7"/>
                  </a:moveTo>
                  <a:cubicBezTo>
                    <a:pt x="f8" y="f9"/>
                    <a:pt x="f10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28" y="f30"/>
                  </a:cubicBezTo>
                  <a:cubicBezTo>
                    <a:pt x="f31" y="f32"/>
                    <a:pt x="f33" y="f34"/>
                    <a:pt x="f35" y="f31"/>
                  </a:cubicBezTo>
                  <a:cubicBezTo>
                    <a:pt x="f36" y="f37"/>
                    <a:pt x="f38" y="f16"/>
                    <a:pt x="f39" y="f40"/>
                  </a:cubicBezTo>
                  <a:cubicBezTo>
                    <a:pt x="f41" y="f42"/>
                    <a:pt x="f43" y="f5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35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6" y="f79"/>
                  </a:cubicBezTo>
                  <a:cubicBezTo>
                    <a:pt x="f80" y="f81"/>
                    <a:pt x="f82" y="f83"/>
                    <a:pt x="f84" y="f85"/>
                  </a:cubicBezTo>
                  <a:cubicBezTo>
                    <a:pt x="f86" y="f85"/>
                    <a:pt x="f49" y="f87"/>
                    <a:pt x="f5" y="f7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383E1372-55C6-4401-BCBE-8AAA61DC5244}"/>
                </a:ext>
              </a:extLst>
            </p:cNvPr>
            <p:cNvSpPr/>
            <p:nvPr/>
          </p:nvSpPr>
          <p:spPr>
            <a:xfrm>
              <a:off x="385511" y="2611462"/>
              <a:ext cx="2878394" cy="193738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67"/>
                <a:gd name="f7" fmla="val 786"/>
                <a:gd name="f8" fmla="val 374"/>
                <a:gd name="f9" fmla="val 39"/>
                <a:gd name="f10" fmla="val 366"/>
                <a:gd name="f11" fmla="val 44"/>
                <a:gd name="f12" fmla="val 355"/>
                <a:gd name="f13" fmla="val 49"/>
                <a:gd name="f14" fmla="val 341"/>
                <a:gd name="f15" fmla="val 56"/>
                <a:gd name="f16" fmla="val 321"/>
                <a:gd name="f17" fmla="val 66"/>
                <a:gd name="f18" fmla="val 283"/>
                <a:gd name="f19" fmla="val 84"/>
                <a:gd name="f20" fmla="val 229"/>
                <a:gd name="f21" fmla="val 104"/>
                <a:gd name="f22" fmla="val 188"/>
                <a:gd name="f23" fmla="val 120"/>
                <a:gd name="f24" fmla="val 173"/>
                <a:gd name="f25" fmla="val 123"/>
                <a:gd name="f26" fmla="val 146"/>
                <a:gd name="f27" fmla="val 139"/>
                <a:gd name="f28" fmla="val 130"/>
                <a:gd name="f29" fmla="val 147"/>
                <a:gd name="f30" fmla="val 117"/>
                <a:gd name="f31" fmla="val 157"/>
                <a:gd name="f32" fmla="val 171"/>
                <a:gd name="f33" fmla="val 96"/>
                <a:gd name="f34" fmla="val 89"/>
                <a:gd name="f35" fmla="val 191"/>
                <a:gd name="f36" fmla="val 79"/>
                <a:gd name="f37" fmla="val 211"/>
                <a:gd name="f38" fmla="val 63"/>
                <a:gd name="f39" fmla="val 244"/>
                <a:gd name="f40" fmla="val 272"/>
                <a:gd name="f41" fmla="val 52"/>
                <a:gd name="f42" fmla="val 289"/>
                <a:gd name="f43" fmla="val 339"/>
                <a:gd name="f44" fmla="val 33"/>
                <a:gd name="f45" fmla="val 364"/>
                <a:gd name="f46" fmla="val 26"/>
                <a:gd name="f47" fmla="val 404"/>
                <a:gd name="f48" fmla="val 18"/>
                <a:gd name="f49" fmla="val 450"/>
                <a:gd name="f50" fmla="val 14"/>
                <a:gd name="f51" fmla="val 485"/>
                <a:gd name="f52" fmla="val 10"/>
                <a:gd name="f53" fmla="val 527"/>
                <a:gd name="f54" fmla="val 7"/>
                <a:gd name="f55" fmla="val 559"/>
                <a:gd name="f56" fmla="val 3"/>
                <a:gd name="f57" fmla="val 601"/>
                <a:gd name="f58" fmla="val 651"/>
                <a:gd name="f59" fmla="val 24"/>
                <a:gd name="f60" fmla="val 669"/>
                <a:gd name="f61" fmla="val 61"/>
                <a:gd name="f62" fmla="val 692"/>
                <a:gd name="f63" fmla="val 109"/>
                <a:gd name="f64" fmla="val 712"/>
                <a:gd name="f65" fmla="val 727"/>
                <a:gd name="f66" fmla="val 178"/>
                <a:gd name="f67" fmla="val 734"/>
                <a:gd name="f68" fmla="val 201"/>
                <a:gd name="f69" fmla="val 739"/>
                <a:gd name="f70" fmla="val 769"/>
                <a:gd name="f71" fmla="val 465"/>
                <a:gd name="f72" fmla="val 776"/>
                <a:gd name="f73" fmla="val 625"/>
                <a:gd name="f74" fmla="val 743"/>
                <a:gd name="f75" fmla="val 774"/>
                <a:gd name="f76" fmla="val 816"/>
                <a:gd name="f77" fmla="val 767"/>
                <a:gd name="f78" fmla="val 845"/>
                <a:gd name="f79" fmla="val 764"/>
                <a:gd name="f80" fmla="val 908"/>
                <a:gd name="f81" fmla="val 757"/>
                <a:gd name="f82" fmla="val 985"/>
                <a:gd name="f83" fmla="val 736"/>
                <a:gd name="f84" fmla="val 1032"/>
                <a:gd name="f85" fmla="val 723"/>
                <a:gd name="f86" fmla="val 1061"/>
                <a:gd name="f87" fmla="val 1087"/>
                <a:gd name="f88" fmla="val 700"/>
                <a:gd name="f89" fmla="val 1121"/>
                <a:gd name="f90" fmla="val 684"/>
                <a:gd name="f91" fmla="val 1147"/>
                <a:gd name="f92" fmla="val 667"/>
                <a:gd name="f93" fmla="val 1166"/>
                <a:gd name="f94" fmla="val 654"/>
                <a:gd name="f95" fmla="val 575"/>
                <a:gd name="f96" fmla="val 1161"/>
                <a:gd name="f97" fmla="val 509"/>
                <a:gd name="f98" fmla="val 1154"/>
                <a:gd name="f99" fmla="val 457"/>
                <a:gd name="f100" fmla="val 1148"/>
                <a:gd name="f101" fmla="val 412"/>
                <a:gd name="f102" fmla="val 1139"/>
                <a:gd name="f103" fmla="val 350"/>
                <a:gd name="f104" fmla="val 1114"/>
                <a:gd name="f105" fmla="val 273"/>
                <a:gd name="f106" fmla="val 1103"/>
                <a:gd name="f107" fmla="val 238"/>
                <a:gd name="f108" fmla="val 1091"/>
                <a:gd name="f109" fmla="val 210"/>
                <a:gd name="f110" fmla="val 1082"/>
                <a:gd name="f111" fmla="val 189"/>
                <a:gd name="f112" fmla="val 1076"/>
                <a:gd name="f113" fmla="val 181"/>
                <a:gd name="f114" fmla="val 1067"/>
                <a:gd name="f115" fmla="val 170"/>
                <a:gd name="f116" fmla="val 1053"/>
                <a:gd name="f117" fmla="val 159"/>
                <a:gd name="f118" fmla="val 1036"/>
                <a:gd name="f119" fmla="val 1022"/>
                <a:gd name="f120" fmla="val 1014"/>
                <a:gd name="f121" fmla="val 136"/>
                <a:gd name="f122" fmla="val 953"/>
                <a:gd name="f123" fmla="val 923"/>
                <a:gd name="f124" fmla="val 95"/>
                <a:gd name="f125" fmla="val 915"/>
                <a:gd name="f126" fmla="val 93"/>
                <a:gd name="f127" fmla="val 848"/>
                <a:gd name="f128" fmla="val 855"/>
                <a:gd name="f129" fmla="val 64"/>
                <a:gd name="f130" fmla="val 810"/>
                <a:gd name="f131" fmla="val 47"/>
                <a:gd name="f132" fmla="val 778"/>
                <a:gd name="f133" fmla="val 35"/>
                <a:gd name="f134" fmla="val 19"/>
                <a:gd name="f135" fmla="val 682"/>
                <a:gd name="f136" fmla="val 11"/>
                <a:gd name="f137" fmla="val 611"/>
                <a:gd name="f138" fmla="val 554"/>
                <a:gd name="f139" fmla="val 504"/>
                <a:gd name="f140" fmla="val 13"/>
                <a:gd name="f141" fmla="val 453"/>
                <a:gd name="f142" fmla="val 410"/>
                <a:gd name="f143" fmla="val 29"/>
                <a:gd name="f144" fmla="+- 0 0 -90"/>
                <a:gd name="f145" fmla="*/ f3 1 1167"/>
                <a:gd name="f146" fmla="*/ f4 1 786"/>
                <a:gd name="f147" fmla="val f5"/>
                <a:gd name="f148" fmla="val f6"/>
                <a:gd name="f149" fmla="val f7"/>
                <a:gd name="f150" fmla="*/ f144 f0 1"/>
                <a:gd name="f151" fmla="+- f149 0 f147"/>
                <a:gd name="f152" fmla="+- f148 0 f147"/>
                <a:gd name="f153" fmla="*/ f150 1 f2"/>
                <a:gd name="f154" fmla="*/ f152 1 1167"/>
                <a:gd name="f155" fmla="*/ f151 1 786"/>
                <a:gd name="f156" fmla="*/ 374 f152 1"/>
                <a:gd name="f157" fmla="*/ 39 f151 1"/>
                <a:gd name="f158" fmla="*/ 341 f152 1"/>
                <a:gd name="f159" fmla="*/ 56 f151 1"/>
                <a:gd name="f160" fmla="*/ 229 f152 1"/>
                <a:gd name="f161" fmla="*/ 104 f151 1"/>
                <a:gd name="f162" fmla="*/ 146 f152 1"/>
                <a:gd name="f163" fmla="*/ 139 f151 1"/>
                <a:gd name="f164" fmla="*/ 104 f152 1"/>
                <a:gd name="f165" fmla="*/ 171 f151 1"/>
                <a:gd name="f166" fmla="*/ 79 f152 1"/>
                <a:gd name="f167" fmla="*/ 211 f151 1"/>
                <a:gd name="f168" fmla="*/ 52 f152 1"/>
                <a:gd name="f169" fmla="*/ 289 f151 1"/>
                <a:gd name="f170" fmla="*/ 26 f152 1"/>
                <a:gd name="f171" fmla="*/ 404 f151 1"/>
                <a:gd name="f172" fmla="*/ 10 f152 1"/>
                <a:gd name="f173" fmla="*/ 527 f151 1"/>
                <a:gd name="f174" fmla="*/ 0 f152 1"/>
                <a:gd name="f175" fmla="*/ 651 f151 1"/>
                <a:gd name="f176" fmla="*/ 109 f152 1"/>
                <a:gd name="f177" fmla="*/ 712 f151 1"/>
                <a:gd name="f178" fmla="*/ 201 f152 1"/>
                <a:gd name="f179" fmla="*/ 739 f151 1"/>
                <a:gd name="f180" fmla="*/ 465 f152 1"/>
                <a:gd name="f181" fmla="*/ 776 f151 1"/>
                <a:gd name="f182" fmla="*/ 816 f152 1"/>
                <a:gd name="f183" fmla="*/ 767 f151 1"/>
                <a:gd name="f184" fmla="*/ 985 f152 1"/>
                <a:gd name="f185" fmla="*/ 736 f151 1"/>
                <a:gd name="f186" fmla="*/ 1087 f152 1"/>
                <a:gd name="f187" fmla="*/ 700 f151 1"/>
                <a:gd name="f188" fmla="*/ 1166 f152 1"/>
                <a:gd name="f189" fmla="*/ 654 f151 1"/>
                <a:gd name="f190" fmla="*/ 1154 f152 1"/>
                <a:gd name="f191" fmla="*/ 457 f151 1"/>
                <a:gd name="f192" fmla="*/ 1114 f152 1"/>
                <a:gd name="f193" fmla="*/ 273 f151 1"/>
                <a:gd name="f194" fmla="*/ 1082 f152 1"/>
                <a:gd name="f195" fmla="*/ 189 f151 1"/>
                <a:gd name="f196" fmla="*/ 1053 f152 1"/>
                <a:gd name="f197" fmla="*/ 159 f151 1"/>
                <a:gd name="f198" fmla="*/ 1014 f152 1"/>
                <a:gd name="f199" fmla="*/ 136 f151 1"/>
                <a:gd name="f200" fmla="*/ 915 f152 1"/>
                <a:gd name="f201" fmla="*/ 93 f151 1"/>
                <a:gd name="f202" fmla="*/ 810 f152 1"/>
                <a:gd name="f203" fmla="*/ 47 f151 1"/>
                <a:gd name="f204" fmla="*/ 682 f152 1"/>
                <a:gd name="f205" fmla="*/ 11 f151 1"/>
                <a:gd name="f206" fmla="*/ 504 f152 1"/>
                <a:gd name="f207" fmla="*/ 13 f151 1"/>
                <a:gd name="f208" fmla="+- f153 0 f1"/>
                <a:gd name="f209" fmla="*/ f156 1 1167"/>
                <a:gd name="f210" fmla="*/ f157 1 786"/>
                <a:gd name="f211" fmla="*/ f158 1 1167"/>
                <a:gd name="f212" fmla="*/ f159 1 786"/>
                <a:gd name="f213" fmla="*/ f160 1 1167"/>
                <a:gd name="f214" fmla="*/ f161 1 786"/>
                <a:gd name="f215" fmla="*/ f162 1 1167"/>
                <a:gd name="f216" fmla="*/ f163 1 786"/>
                <a:gd name="f217" fmla="*/ f164 1 1167"/>
                <a:gd name="f218" fmla="*/ f165 1 786"/>
                <a:gd name="f219" fmla="*/ f166 1 1167"/>
                <a:gd name="f220" fmla="*/ f167 1 786"/>
                <a:gd name="f221" fmla="*/ f168 1 1167"/>
                <a:gd name="f222" fmla="*/ f169 1 786"/>
                <a:gd name="f223" fmla="*/ f170 1 1167"/>
                <a:gd name="f224" fmla="*/ f171 1 786"/>
                <a:gd name="f225" fmla="*/ f172 1 1167"/>
                <a:gd name="f226" fmla="*/ f173 1 786"/>
                <a:gd name="f227" fmla="*/ f174 1 1167"/>
                <a:gd name="f228" fmla="*/ f175 1 786"/>
                <a:gd name="f229" fmla="*/ f176 1 1167"/>
                <a:gd name="f230" fmla="*/ f177 1 786"/>
                <a:gd name="f231" fmla="*/ f178 1 1167"/>
                <a:gd name="f232" fmla="*/ f179 1 786"/>
                <a:gd name="f233" fmla="*/ f180 1 1167"/>
                <a:gd name="f234" fmla="*/ f181 1 786"/>
                <a:gd name="f235" fmla="*/ f182 1 1167"/>
                <a:gd name="f236" fmla="*/ f183 1 786"/>
                <a:gd name="f237" fmla="*/ f184 1 1167"/>
                <a:gd name="f238" fmla="*/ f185 1 786"/>
                <a:gd name="f239" fmla="*/ f186 1 1167"/>
                <a:gd name="f240" fmla="*/ f187 1 786"/>
                <a:gd name="f241" fmla="*/ f188 1 1167"/>
                <a:gd name="f242" fmla="*/ f189 1 786"/>
                <a:gd name="f243" fmla="*/ f190 1 1167"/>
                <a:gd name="f244" fmla="*/ f191 1 786"/>
                <a:gd name="f245" fmla="*/ f192 1 1167"/>
                <a:gd name="f246" fmla="*/ f193 1 786"/>
                <a:gd name="f247" fmla="*/ f194 1 1167"/>
                <a:gd name="f248" fmla="*/ f195 1 786"/>
                <a:gd name="f249" fmla="*/ f196 1 1167"/>
                <a:gd name="f250" fmla="*/ f197 1 786"/>
                <a:gd name="f251" fmla="*/ f198 1 1167"/>
                <a:gd name="f252" fmla="*/ f199 1 786"/>
                <a:gd name="f253" fmla="*/ f200 1 1167"/>
                <a:gd name="f254" fmla="*/ f201 1 786"/>
                <a:gd name="f255" fmla="*/ f202 1 1167"/>
                <a:gd name="f256" fmla="*/ f203 1 786"/>
                <a:gd name="f257" fmla="*/ f204 1 1167"/>
                <a:gd name="f258" fmla="*/ f205 1 786"/>
                <a:gd name="f259" fmla="*/ f206 1 1167"/>
                <a:gd name="f260" fmla="*/ f207 1 786"/>
                <a:gd name="f261" fmla="*/ 0 1 f154"/>
                <a:gd name="f262" fmla="*/ f148 1 f154"/>
                <a:gd name="f263" fmla="*/ 0 1 f155"/>
                <a:gd name="f264" fmla="*/ f149 1 f155"/>
                <a:gd name="f265" fmla="*/ f209 1 f154"/>
                <a:gd name="f266" fmla="*/ f210 1 f155"/>
                <a:gd name="f267" fmla="*/ f211 1 f154"/>
                <a:gd name="f268" fmla="*/ f212 1 f155"/>
                <a:gd name="f269" fmla="*/ f213 1 f154"/>
                <a:gd name="f270" fmla="*/ f214 1 f155"/>
                <a:gd name="f271" fmla="*/ f215 1 f154"/>
                <a:gd name="f272" fmla="*/ f216 1 f155"/>
                <a:gd name="f273" fmla="*/ f217 1 f154"/>
                <a:gd name="f274" fmla="*/ f218 1 f155"/>
                <a:gd name="f275" fmla="*/ f219 1 f154"/>
                <a:gd name="f276" fmla="*/ f220 1 f155"/>
                <a:gd name="f277" fmla="*/ f221 1 f154"/>
                <a:gd name="f278" fmla="*/ f222 1 f155"/>
                <a:gd name="f279" fmla="*/ f223 1 f154"/>
                <a:gd name="f280" fmla="*/ f224 1 f155"/>
                <a:gd name="f281" fmla="*/ f225 1 f154"/>
                <a:gd name="f282" fmla="*/ f226 1 f155"/>
                <a:gd name="f283" fmla="*/ f227 1 f154"/>
                <a:gd name="f284" fmla="*/ f228 1 f155"/>
                <a:gd name="f285" fmla="*/ f229 1 f154"/>
                <a:gd name="f286" fmla="*/ f230 1 f155"/>
                <a:gd name="f287" fmla="*/ f231 1 f154"/>
                <a:gd name="f288" fmla="*/ f232 1 f155"/>
                <a:gd name="f289" fmla="*/ f233 1 f154"/>
                <a:gd name="f290" fmla="*/ f234 1 f155"/>
                <a:gd name="f291" fmla="*/ f235 1 f154"/>
                <a:gd name="f292" fmla="*/ f236 1 f155"/>
                <a:gd name="f293" fmla="*/ f237 1 f154"/>
                <a:gd name="f294" fmla="*/ f238 1 f155"/>
                <a:gd name="f295" fmla="*/ f239 1 f154"/>
                <a:gd name="f296" fmla="*/ f240 1 f155"/>
                <a:gd name="f297" fmla="*/ f241 1 f154"/>
                <a:gd name="f298" fmla="*/ f242 1 f155"/>
                <a:gd name="f299" fmla="*/ f243 1 f154"/>
                <a:gd name="f300" fmla="*/ f244 1 f155"/>
                <a:gd name="f301" fmla="*/ f245 1 f154"/>
                <a:gd name="f302" fmla="*/ f246 1 f155"/>
                <a:gd name="f303" fmla="*/ f247 1 f154"/>
                <a:gd name="f304" fmla="*/ f248 1 f155"/>
                <a:gd name="f305" fmla="*/ f249 1 f154"/>
                <a:gd name="f306" fmla="*/ f250 1 f155"/>
                <a:gd name="f307" fmla="*/ f251 1 f154"/>
                <a:gd name="f308" fmla="*/ f252 1 f155"/>
                <a:gd name="f309" fmla="*/ f253 1 f154"/>
                <a:gd name="f310" fmla="*/ f254 1 f155"/>
                <a:gd name="f311" fmla="*/ f255 1 f154"/>
                <a:gd name="f312" fmla="*/ f256 1 f155"/>
                <a:gd name="f313" fmla="*/ f257 1 f154"/>
                <a:gd name="f314" fmla="*/ f258 1 f155"/>
                <a:gd name="f315" fmla="*/ f259 1 f154"/>
                <a:gd name="f316" fmla="*/ f260 1 f155"/>
                <a:gd name="f317" fmla="*/ f261 f145 1"/>
                <a:gd name="f318" fmla="*/ f262 f145 1"/>
                <a:gd name="f319" fmla="*/ f264 f146 1"/>
                <a:gd name="f320" fmla="*/ f263 f146 1"/>
                <a:gd name="f321" fmla="*/ f265 f145 1"/>
                <a:gd name="f322" fmla="*/ f266 f146 1"/>
                <a:gd name="f323" fmla="*/ f267 f145 1"/>
                <a:gd name="f324" fmla="*/ f268 f146 1"/>
                <a:gd name="f325" fmla="*/ f269 f145 1"/>
                <a:gd name="f326" fmla="*/ f270 f146 1"/>
                <a:gd name="f327" fmla="*/ f271 f145 1"/>
                <a:gd name="f328" fmla="*/ f272 f146 1"/>
                <a:gd name="f329" fmla="*/ f273 f145 1"/>
                <a:gd name="f330" fmla="*/ f274 f146 1"/>
                <a:gd name="f331" fmla="*/ f275 f145 1"/>
                <a:gd name="f332" fmla="*/ f276 f146 1"/>
                <a:gd name="f333" fmla="*/ f277 f145 1"/>
                <a:gd name="f334" fmla="*/ f278 f146 1"/>
                <a:gd name="f335" fmla="*/ f279 f145 1"/>
                <a:gd name="f336" fmla="*/ f280 f146 1"/>
                <a:gd name="f337" fmla="*/ f281 f145 1"/>
                <a:gd name="f338" fmla="*/ f282 f146 1"/>
                <a:gd name="f339" fmla="*/ f283 f145 1"/>
                <a:gd name="f340" fmla="*/ f284 f146 1"/>
                <a:gd name="f341" fmla="*/ f285 f145 1"/>
                <a:gd name="f342" fmla="*/ f286 f146 1"/>
                <a:gd name="f343" fmla="*/ f287 f145 1"/>
                <a:gd name="f344" fmla="*/ f288 f146 1"/>
                <a:gd name="f345" fmla="*/ f289 f145 1"/>
                <a:gd name="f346" fmla="*/ f290 f146 1"/>
                <a:gd name="f347" fmla="*/ f291 f145 1"/>
                <a:gd name="f348" fmla="*/ f292 f146 1"/>
                <a:gd name="f349" fmla="*/ f293 f145 1"/>
                <a:gd name="f350" fmla="*/ f294 f146 1"/>
                <a:gd name="f351" fmla="*/ f295 f145 1"/>
                <a:gd name="f352" fmla="*/ f296 f146 1"/>
                <a:gd name="f353" fmla="*/ f297 f145 1"/>
                <a:gd name="f354" fmla="*/ f298 f146 1"/>
                <a:gd name="f355" fmla="*/ f299 f145 1"/>
                <a:gd name="f356" fmla="*/ f300 f146 1"/>
                <a:gd name="f357" fmla="*/ f301 f145 1"/>
                <a:gd name="f358" fmla="*/ f302 f146 1"/>
                <a:gd name="f359" fmla="*/ f303 f145 1"/>
                <a:gd name="f360" fmla="*/ f304 f146 1"/>
                <a:gd name="f361" fmla="*/ f305 f145 1"/>
                <a:gd name="f362" fmla="*/ f306 f146 1"/>
                <a:gd name="f363" fmla="*/ f307 f145 1"/>
                <a:gd name="f364" fmla="*/ f308 f146 1"/>
                <a:gd name="f365" fmla="*/ f309 f145 1"/>
                <a:gd name="f366" fmla="*/ f310 f146 1"/>
                <a:gd name="f367" fmla="*/ f311 f145 1"/>
                <a:gd name="f368" fmla="*/ f312 f146 1"/>
                <a:gd name="f369" fmla="*/ f313 f145 1"/>
                <a:gd name="f370" fmla="*/ f314 f146 1"/>
                <a:gd name="f371" fmla="*/ f315 f145 1"/>
                <a:gd name="f372" fmla="*/ f316 f1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08">
                  <a:pos x="f321" y="f322"/>
                </a:cxn>
                <a:cxn ang="f208">
                  <a:pos x="f323" y="f324"/>
                </a:cxn>
                <a:cxn ang="f208">
                  <a:pos x="f325" y="f326"/>
                </a:cxn>
                <a:cxn ang="f208">
                  <a:pos x="f327" y="f328"/>
                </a:cxn>
                <a:cxn ang="f208">
                  <a:pos x="f329" y="f330"/>
                </a:cxn>
                <a:cxn ang="f208">
                  <a:pos x="f331" y="f332"/>
                </a:cxn>
                <a:cxn ang="f208">
                  <a:pos x="f333" y="f334"/>
                </a:cxn>
                <a:cxn ang="f208">
                  <a:pos x="f335" y="f336"/>
                </a:cxn>
                <a:cxn ang="f208">
                  <a:pos x="f337" y="f338"/>
                </a:cxn>
                <a:cxn ang="f208">
                  <a:pos x="f339" y="f340"/>
                </a:cxn>
                <a:cxn ang="f208">
                  <a:pos x="f341" y="f342"/>
                </a:cxn>
                <a:cxn ang="f208">
                  <a:pos x="f343" y="f344"/>
                </a:cxn>
                <a:cxn ang="f208">
                  <a:pos x="f345" y="f346"/>
                </a:cxn>
                <a:cxn ang="f208">
                  <a:pos x="f347" y="f348"/>
                </a:cxn>
                <a:cxn ang="f208">
                  <a:pos x="f349" y="f350"/>
                </a:cxn>
                <a:cxn ang="f208">
                  <a:pos x="f351" y="f352"/>
                </a:cxn>
                <a:cxn ang="f208">
                  <a:pos x="f353" y="f354"/>
                </a:cxn>
                <a:cxn ang="f208">
                  <a:pos x="f355" y="f356"/>
                </a:cxn>
                <a:cxn ang="f208">
                  <a:pos x="f357" y="f358"/>
                </a:cxn>
                <a:cxn ang="f208">
                  <a:pos x="f359" y="f360"/>
                </a:cxn>
                <a:cxn ang="f208">
                  <a:pos x="f361" y="f362"/>
                </a:cxn>
                <a:cxn ang="f208">
                  <a:pos x="f363" y="f364"/>
                </a:cxn>
                <a:cxn ang="f208">
                  <a:pos x="f365" y="f366"/>
                </a:cxn>
                <a:cxn ang="f208">
                  <a:pos x="f367" y="f368"/>
                </a:cxn>
                <a:cxn ang="f208">
                  <a:pos x="f369" y="f370"/>
                </a:cxn>
                <a:cxn ang="f208">
                  <a:pos x="f371" y="f372"/>
                </a:cxn>
                <a:cxn ang="f208">
                  <a:pos x="f321" y="f322"/>
                </a:cxn>
              </a:cxnLst>
              <a:rect l="f317" t="f320" r="f318" b="f319"/>
              <a:pathLst>
                <a:path w="1167" h="786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21" y="f32"/>
                  </a:cubicBezTo>
                  <a:cubicBezTo>
                    <a:pt x="f33" y="f2"/>
                    <a:pt x="f34" y="f35"/>
                    <a:pt x="f36" y="f37"/>
                  </a:cubicBezTo>
                  <a:cubicBezTo>
                    <a:pt x="f38" y="f39"/>
                    <a:pt x="f15" y="f40"/>
                    <a:pt x="f41" y="f42"/>
                  </a:cubicBezTo>
                  <a:cubicBezTo>
                    <a:pt x="f9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29" y="f65"/>
                    <a:pt x="f66" y="f67"/>
                    <a:pt x="f68" y="f69"/>
                  </a:cubicBezTo>
                  <a:cubicBezTo>
                    <a:pt x="f14" y="f70"/>
                    <a:pt x="f71" y="f72"/>
                    <a:pt x="f71" y="f72"/>
                  </a:cubicBezTo>
                  <a:cubicBezTo>
                    <a:pt x="f73" y="f7"/>
                    <a:pt x="f74" y="f75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85"/>
                    <a:pt x="f86" y="f64"/>
                    <a:pt x="f87" y="f88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6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26"/>
                    <a:pt x="f119" y="f27"/>
                    <a:pt x="f120" y="f121"/>
                  </a:cubicBezTo>
                  <a:cubicBezTo>
                    <a:pt x="f122" y="f63"/>
                    <a:pt x="f123" y="f124"/>
                    <a:pt x="f125" y="f126"/>
                  </a:cubicBezTo>
                  <a:cubicBezTo>
                    <a:pt x="f127" y="f17"/>
                    <a:pt x="f128" y="f129"/>
                    <a:pt x="f130" y="f131"/>
                  </a:cubicBezTo>
                  <a:cubicBezTo>
                    <a:pt x="f132" y="f133"/>
                    <a:pt x="f83" y="f134"/>
                    <a:pt x="f135" y="f136"/>
                  </a:cubicBezTo>
                  <a:cubicBezTo>
                    <a:pt x="f137" y="f5"/>
                    <a:pt x="f138" y="f54"/>
                    <a:pt x="f139" y="f140"/>
                  </a:cubicBezTo>
                  <a:cubicBezTo>
                    <a:pt x="f141" y="f134"/>
                    <a:pt x="f142" y="f143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A308919E-E566-4D5F-A0D5-658613B2F5C6}"/>
                </a:ext>
              </a:extLst>
            </p:cNvPr>
            <p:cNvSpPr/>
            <p:nvPr/>
          </p:nvSpPr>
          <p:spPr>
            <a:xfrm>
              <a:off x="379969" y="2616994"/>
              <a:ext cx="2883935" cy="19207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70"/>
                <a:gd name="f7" fmla="val 779"/>
                <a:gd name="f8" fmla="val 376"/>
                <a:gd name="f9" fmla="val 36"/>
                <a:gd name="f10" fmla="val 375"/>
                <a:gd name="f11" fmla="val 35"/>
                <a:gd name="f12" fmla="val 367"/>
                <a:gd name="f13" fmla="val 39"/>
                <a:gd name="f14" fmla="val 356"/>
                <a:gd name="f15" fmla="val 45"/>
                <a:gd name="f16" fmla="val 342"/>
                <a:gd name="f17" fmla="val 51"/>
                <a:gd name="f18" fmla="val 323"/>
                <a:gd name="f19" fmla="val 61"/>
                <a:gd name="f20" fmla="val 284"/>
                <a:gd name="f21" fmla="val 79"/>
                <a:gd name="f22" fmla="val 230"/>
                <a:gd name="f23" fmla="val 99"/>
                <a:gd name="f24" fmla="val 210"/>
                <a:gd name="f25" fmla="val 107"/>
                <a:gd name="f26" fmla="val 196"/>
                <a:gd name="f27" fmla="val 112"/>
                <a:gd name="f28" fmla="val 184"/>
                <a:gd name="f29" fmla="val 117"/>
                <a:gd name="f30" fmla="val 171"/>
                <a:gd name="f31" fmla="val 121"/>
                <a:gd name="f32" fmla="val 161"/>
                <a:gd name="f33" fmla="val 126"/>
                <a:gd name="f34" fmla="val 147"/>
                <a:gd name="f35" fmla="val 134"/>
                <a:gd name="f36" fmla="val 131"/>
                <a:gd name="f37" fmla="val 143"/>
                <a:gd name="f38" fmla="val 152"/>
                <a:gd name="f39" fmla="val 104"/>
                <a:gd name="f40" fmla="val 167"/>
                <a:gd name="f41" fmla="val 96"/>
                <a:gd name="f42" fmla="val 176"/>
                <a:gd name="f43" fmla="val 89"/>
                <a:gd name="f44" fmla="val 187"/>
                <a:gd name="f45" fmla="val 207"/>
                <a:gd name="f46" fmla="val 63"/>
                <a:gd name="f47" fmla="val 240"/>
                <a:gd name="f48" fmla="val 56"/>
                <a:gd name="f49" fmla="val 269"/>
                <a:gd name="f50" fmla="val 52"/>
                <a:gd name="f51" fmla="val 285"/>
                <a:gd name="f52" fmla="val 336"/>
                <a:gd name="f53" fmla="val 33"/>
                <a:gd name="f54" fmla="val 361"/>
                <a:gd name="f55" fmla="val 26"/>
                <a:gd name="f56" fmla="val 400"/>
                <a:gd name="f57" fmla="val 18"/>
                <a:gd name="f58" fmla="val 447"/>
                <a:gd name="f59" fmla="val 14"/>
                <a:gd name="f60" fmla="val 482"/>
                <a:gd name="f61" fmla="val 10"/>
                <a:gd name="f62" fmla="val 523"/>
                <a:gd name="f63" fmla="val 7"/>
                <a:gd name="f64" fmla="val 556"/>
                <a:gd name="f65" fmla="val 3"/>
                <a:gd name="f66" fmla="val 598"/>
                <a:gd name="f67" fmla="val 648"/>
                <a:gd name="f68" fmla="val 649"/>
                <a:gd name="f69" fmla="val 1"/>
                <a:gd name="f70" fmla="val 25"/>
                <a:gd name="f71" fmla="val 667"/>
                <a:gd name="f72" fmla="val 62"/>
                <a:gd name="f73" fmla="val 691"/>
                <a:gd name="f74" fmla="val 111"/>
                <a:gd name="f75" fmla="val 711"/>
                <a:gd name="f76" fmla="val 148"/>
                <a:gd name="f77" fmla="val 726"/>
                <a:gd name="f78" fmla="val 733"/>
                <a:gd name="f79" fmla="val 202"/>
                <a:gd name="f80" fmla="val 738"/>
                <a:gd name="f81" fmla="val 343"/>
                <a:gd name="f82" fmla="val 768"/>
                <a:gd name="f83" fmla="val 467"/>
                <a:gd name="f84" fmla="val 775"/>
                <a:gd name="f85" fmla="val 510"/>
                <a:gd name="f86" fmla="val 778"/>
                <a:gd name="f87" fmla="val 551"/>
                <a:gd name="f88" fmla="val 588"/>
                <a:gd name="f89" fmla="val 688"/>
                <a:gd name="f90" fmla="val 765"/>
                <a:gd name="f91" fmla="val 771"/>
                <a:gd name="f92" fmla="val 818"/>
                <a:gd name="f93" fmla="val 766"/>
                <a:gd name="f94" fmla="val 847"/>
                <a:gd name="f95" fmla="val 763"/>
                <a:gd name="f96" fmla="val 910"/>
                <a:gd name="f97" fmla="val 755"/>
                <a:gd name="f98" fmla="val 987"/>
                <a:gd name="f99" fmla="val 735"/>
                <a:gd name="f100" fmla="val 1034"/>
                <a:gd name="f101" fmla="val 722"/>
                <a:gd name="f102" fmla="val 1064"/>
                <a:gd name="f103" fmla="val 1090"/>
                <a:gd name="f104" fmla="val 699"/>
                <a:gd name="f105" fmla="val 1124"/>
                <a:gd name="f106" fmla="val 683"/>
                <a:gd name="f107" fmla="val 1150"/>
                <a:gd name="f108" fmla="val 666"/>
                <a:gd name="f109" fmla="val 1169"/>
                <a:gd name="f110" fmla="val 652"/>
                <a:gd name="f111" fmla="val 651"/>
                <a:gd name="f112" fmla="val 643"/>
                <a:gd name="f113" fmla="val 636"/>
                <a:gd name="f114" fmla="val 629"/>
                <a:gd name="f115" fmla="val 560"/>
                <a:gd name="f116" fmla="val 1165"/>
                <a:gd name="f117" fmla="val 501"/>
                <a:gd name="f118" fmla="val 1158"/>
                <a:gd name="f119" fmla="val 454"/>
                <a:gd name="f120" fmla="val 1152"/>
                <a:gd name="f121" fmla="val 408"/>
                <a:gd name="f122" fmla="val 1143"/>
                <a:gd name="f123" fmla="val 347"/>
                <a:gd name="f124" fmla="val 1118"/>
                <a:gd name="f125" fmla="val 1107"/>
                <a:gd name="f126" fmla="val 235"/>
                <a:gd name="f127" fmla="val 1095"/>
                <a:gd name="f128" fmla="val 206"/>
                <a:gd name="f129" fmla="val 1086"/>
                <a:gd name="f130" fmla="val 185"/>
                <a:gd name="f131" fmla="val 1080"/>
                <a:gd name="f132" fmla="val 177"/>
                <a:gd name="f133" fmla="val 1070"/>
                <a:gd name="f134" fmla="val 166"/>
                <a:gd name="f135" fmla="val 1056"/>
                <a:gd name="f136" fmla="val 155"/>
                <a:gd name="f137" fmla="val 1040"/>
                <a:gd name="f138" fmla="val 141"/>
                <a:gd name="f139" fmla="val 1025"/>
                <a:gd name="f140" fmla="val 135"/>
                <a:gd name="f141" fmla="val 1017"/>
                <a:gd name="f142" fmla="val 956"/>
                <a:gd name="f143" fmla="val 926"/>
                <a:gd name="f144" fmla="val 91"/>
                <a:gd name="f145" fmla="val 918"/>
                <a:gd name="f146" fmla="val 88"/>
                <a:gd name="f147" fmla="val 885"/>
                <a:gd name="f148" fmla="val 74"/>
                <a:gd name="f149" fmla="val 870"/>
                <a:gd name="f150" fmla="val 67"/>
                <a:gd name="f151" fmla="val 857"/>
                <a:gd name="f152" fmla="val 845"/>
                <a:gd name="f153" fmla="val 55"/>
                <a:gd name="f154" fmla="val 835"/>
                <a:gd name="f155" fmla="val 813"/>
                <a:gd name="f156" fmla="val 42"/>
                <a:gd name="f157" fmla="val 780"/>
                <a:gd name="f158" fmla="val 30"/>
                <a:gd name="f159" fmla="val 684"/>
                <a:gd name="f160" fmla="val 6"/>
                <a:gd name="f161" fmla="val 657"/>
                <a:gd name="f162" fmla="val 2"/>
                <a:gd name="f163" fmla="val 631"/>
                <a:gd name="f164" fmla="val 608"/>
                <a:gd name="f165" fmla="val 570"/>
                <a:gd name="f166" fmla="val 537"/>
                <a:gd name="f167" fmla="val 4"/>
                <a:gd name="f168" fmla="val 506"/>
                <a:gd name="f169" fmla="val 8"/>
                <a:gd name="f170" fmla="val 455"/>
                <a:gd name="f171" fmla="val 411"/>
                <a:gd name="f172" fmla="val 24"/>
                <a:gd name="f173" fmla="val 38"/>
                <a:gd name="f174" fmla="val 412"/>
                <a:gd name="f175" fmla="val 28"/>
                <a:gd name="f176" fmla="val 456"/>
                <a:gd name="f177" fmla="val 12"/>
                <a:gd name="f178" fmla="val 656"/>
                <a:gd name="f179" fmla="val 737"/>
                <a:gd name="f180" fmla="val 34"/>
                <a:gd name="f181" fmla="val 811"/>
                <a:gd name="f182" fmla="val 46"/>
                <a:gd name="f183" fmla="val 834"/>
                <a:gd name="f184" fmla="val 54"/>
                <a:gd name="f185" fmla="val 843"/>
                <a:gd name="f186" fmla="val 59"/>
                <a:gd name="f187" fmla="val 856"/>
                <a:gd name="f188" fmla="val 65"/>
                <a:gd name="f189" fmla="val 868"/>
                <a:gd name="f190" fmla="val 71"/>
                <a:gd name="f191" fmla="val 883"/>
                <a:gd name="f192" fmla="val 78"/>
                <a:gd name="f193" fmla="val 917"/>
                <a:gd name="f194" fmla="val 924"/>
                <a:gd name="f195" fmla="val 94"/>
                <a:gd name="f196" fmla="val 954"/>
                <a:gd name="f197" fmla="val 108"/>
                <a:gd name="f198" fmla="val 1015"/>
                <a:gd name="f199" fmla="val 1023"/>
                <a:gd name="f200" fmla="val 138"/>
                <a:gd name="f201" fmla="val 1037"/>
                <a:gd name="f202" fmla="val 145"/>
                <a:gd name="f203" fmla="val 1054"/>
                <a:gd name="f204" fmla="val 158"/>
                <a:gd name="f205" fmla="val 1067"/>
                <a:gd name="f206" fmla="val 169"/>
                <a:gd name="f207" fmla="val 1077"/>
                <a:gd name="f208" fmla="val 1083"/>
                <a:gd name="f209" fmla="val 1084"/>
                <a:gd name="f210" fmla="val 186"/>
                <a:gd name="f211" fmla="val 1082"/>
                <a:gd name="f212" fmla="val 1091"/>
                <a:gd name="f213" fmla="val 1103"/>
                <a:gd name="f214" fmla="val 236"/>
                <a:gd name="f215" fmla="val 1114"/>
                <a:gd name="f216" fmla="val 271"/>
                <a:gd name="f217" fmla="val 1140"/>
                <a:gd name="f218" fmla="val 348"/>
                <a:gd name="f219" fmla="val 1148"/>
                <a:gd name="f220" fmla="val 409"/>
                <a:gd name="f221" fmla="val 1154"/>
                <a:gd name="f222" fmla="val 1161"/>
                <a:gd name="f223" fmla="val 1166"/>
                <a:gd name="f224" fmla="val 1168"/>
                <a:gd name="f225" fmla="val 1167"/>
                <a:gd name="f226" fmla="val 662"/>
                <a:gd name="f227" fmla="val 1122"/>
                <a:gd name="f228" fmla="val 679"/>
                <a:gd name="f229" fmla="val 1088"/>
                <a:gd name="f230" fmla="val 695"/>
                <a:gd name="f231" fmla="val 1063"/>
                <a:gd name="f232" fmla="val 707"/>
                <a:gd name="f233" fmla="val 1033"/>
                <a:gd name="f234" fmla="val 719"/>
                <a:gd name="f235" fmla="val 986"/>
                <a:gd name="f236" fmla="val 731"/>
                <a:gd name="f237" fmla="val 909"/>
                <a:gd name="f238" fmla="val 752"/>
                <a:gd name="f239" fmla="val 846"/>
                <a:gd name="f240" fmla="val 759"/>
                <a:gd name="f241" fmla="val 762"/>
                <a:gd name="f242" fmla="val 767"/>
                <a:gd name="f243" fmla="val 511"/>
                <a:gd name="f244" fmla="val 774"/>
                <a:gd name="f245" fmla="val 466"/>
                <a:gd name="f246" fmla="val 462"/>
                <a:gd name="f247" fmla="val 436"/>
                <a:gd name="f248" fmla="val 769"/>
                <a:gd name="f249" fmla="val 326"/>
                <a:gd name="f250" fmla="val 760"/>
                <a:gd name="f251" fmla="val 203"/>
                <a:gd name="f252" fmla="val 734"/>
                <a:gd name="f253" fmla="val 729"/>
                <a:gd name="f254" fmla="val 150"/>
                <a:gd name="f255" fmla="val 64"/>
                <a:gd name="f256" fmla="val 687"/>
                <a:gd name="f257" fmla="val 664"/>
                <a:gd name="f258" fmla="val 646"/>
                <a:gd name="f259" fmla="val 11"/>
                <a:gd name="f260" fmla="val 524"/>
                <a:gd name="f261" fmla="val 22"/>
                <a:gd name="f262" fmla="val 401"/>
                <a:gd name="f263" fmla="val 37"/>
                <a:gd name="f264" fmla="val 362"/>
                <a:gd name="f265" fmla="val 43"/>
                <a:gd name="f266" fmla="val 337"/>
                <a:gd name="f267" fmla="val 286"/>
                <a:gd name="f268" fmla="val 60"/>
                <a:gd name="f269" fmla="val 270"/>
                <a:gd name="f270" fmla="val 242"/>
                <a:gd name="f271" fmla="val 83"/>
                <a:gd name="f272" fmla="val 209"/>
                <a:gd name="f273" fmla="val 92"/>
                <a:gd name="f274" fmla="val 188"/>
                <a:gd name="f275" fmla="val 100"/>
                <a:gd name="f276" fmla="val 178"/>
                <a:gd name="f277" fmla="val 170"/>
                <a:gd name="f278" fmla="val 120"/>
                <a:gd name="f279" fmla="val 133"/>
                <a:gd name="f280" fmla="val 146"/>
                <a:gd name="f281" fmla="val 149"/>
                <a:gd name="f282" fmla="val 137"/>
                <a:gd name="f283" fmla="val 163"/>
                <a:gd name="f284" fmla="val 130"/>
                <a:gd name="f285" fmla="val 173"/>
                <a:gd name="f286" fmla="val 125"/>
                <a:gd name="f287" fmla="val 197"/>
                <a:gd name="f288" fmla="val 116"/>
                <a:gd name="f289" fmla="val 211"/>
                <a:gd name="f290" fmla="val 232"/>
                <a:gd name="f291" fmla="val 103"/>
                <a:gd name="f292" fmla="val 324"/>
                <a:gd name="f293" fmla="val 344"/>
                <a:gd name="f294" fmla="val 358"/>
                <a:gd name="f295" fmla="val 48"/>
                <a:gd name="f296" fmla="val 369"/>
                <a:gd name="f297" fmla="val 377"/>
                <a:gd name="f298" fmla="+- 0 0 -90"/>
                <a:gd name="f299" fmla="*/ f3 1 1170"/>
                <a:gd name="f300" fmla="*/ f4 1 779"/>
                <a:gd name="f301" fmla="val f5"/>
                <a:gd name="f302" fmla="val f6"/>
                <a:gd name="f303" fmla="val f7"/>
                <a:gd name="f304" fmla="*/ f298 f0 1"/>
                <a:gd name="f305" fmla="+- f303 0 f301"/>
                <a:gd name="f306" fmla="+- f302 0 f301"/>
                <a:gd name="f307" fmla="*/ f304 1 f2"/>
                <a:gd name="f308" fmla="*/ f306 1 1170"/>
                <a:gd name="f309" fmla="*/ f305 1 779"/>
                <a:gd name="f310" fmla="*/ 375 f306 1"/>
                <a:gd name="f311" fmla="*/ 35 f305 1"/>
                <a:gd name="f312" fmla="*/ 230 f306 1"/>
                <a:gd name="f313" fmla="*/ 99 f305 1"/>
                <a:gd name="f314" fmla="*/ 147 f306 1"/>
                <a:gd name="f315" fmla="*/ 134 f305 1"/>
                <a:gd name="f316" fmla="*/ 79 f306 1"/>
                <a:gd name="f317" fmla="*/ 207 f305 1"/>
                <a:gd name="f318" fmla="*/ 26 f306 1"/>
                <a:gd name="f319" fmla="*/ 400 f305 1"/>
                <a:gd name="f320" fmla="*/ 0 f306 1"/>
                <a:gd name="f321" fmla="*/ 648 f305 1"/>
                <a:gd name="f322" fmla="*/ 1 f306 1"/>
                <a:gd name="f323" fmla="*/ 649 f305 1"/>
                <a:gd name="f324" fmla="*/ 202 f306 1"/>
                <a:gd name="f325" fmla="*/ 738 f305 1"/>
                <a:gd name="f326" fmla="*/ 588 f306 1"/>
                <a:gd name="f327" fmla="*/ 779 f305 1"/>
                <a:gd name="f328" fmla="*/ 987 f306 1"/>
                <a:gd name="f329" fmla="*/ 735 f305 1"/>
                <a:gd name="f330" fmla="*/ 1169 f306 1"/>
                <a:gd name="f331" fmla="*/ 652 f305 1"/>
                <a:gd name="f332" fmla="*/ 1170 f306 1"/>
                <a:gd name="f333" fmla="*/ 651 f305 1"/>
                <a:gd name="f334" fmla="*/ 1158 f306 1"/>
                <a:gd name="f335" fmla="*/ 454 f305 1"/>
                <a:gd name="f336" fmla="*/ 1086 f306 1"/>
                <a:gd name="f337" fmla="*/ 185 f305 1"/>
                <a:gd name="f338" fmla="*/ 1017 f306 1"/>
                <a:gd name="f339" fmla="*/ 131 f305 1"/>
                <a:gd name="f340" fmla="*/ 857 f306 1"/>
                <a:gd name="f341" fmla="*/ 61 f305 1"/>
                <a:gd name="f342" fmla="*/ 684 f306 1"/>
                <a:gd name="f343" fmla="*/ 6 f305 1"/>
                <a:gd name="f344" fmla="*/ 506 f306 1"/>
                <a:gd name="f345" fmla="*/ 8 f305 1"/>
                <a:gd name="f346" fmla="*/ 376 f306 1"/>
                <a:gd name="f347" fmla="*/ 36 f305 1"/>
                <a:gd name="f348" fmla="*/ 12 f305 1"/>
                <a:gd name="f349" fmla="*/ 10 f305 1"/>
                <a:gd name="f350" fmla="*/ 856 f306 1"/>
                <a:gd name="f351" fmla="*/ 65 f305 1"/>
                <a:gd name="f352" fmla="*/ 1015 f306 1"/>
                <a:gd name="f353" fmla="*/ 135 f305 1"/>
                <a:gd name="f354" fmla="*/ 1083 f306 1"/>
                <a:gd name="f355" fmla="*/ 187 f305 1"/>
                <a:gd name="f356" fmla="*/ 1082 f306 1"/>
                <a:gd name="f357" fmla="*/ 1154 f306 1"/>
                <a:gd name="f358" fmla="*/ 455 f305 1"/>
                <a:gd name="f359" fmla="*/ 1166 f306 1"/>
                <a:gd name="f360" fmla="*/ 1167 f306 1"/>
                <a:gd name="f361" fmla="*/ 986 f306 1"/>
                <a:gd name="f362" fmla="*/ 731 f305 1"/>
                <a:gd name="f363" fmla="*/ 775 f305 1"/>
                <a:gd name="f364" fmla="*/ 462 f306 1"/>
                <a:gd name="f365" fmla="*/ 771 f305 1"/>
                <a:gd name="f366" fmla="*/ 112 f306 1"/>
                <a:gd name="f367" fmla="*/ 707 f305 1"/>
                <a:gd name="f368" fmla="*/ 2 f306 1"/>
                <a:gd name="f369" fmla="*/ 14 f306 1"/>
                <a:gd name="f370" fmla="*/ 524 f305 1"/>
                <a:gd name="f371" fmla="*/ 56 f306 1"/>
                <a:gd name="f372" fmla="*/ 286 f305 1"/>
                <a:gd name="f373" fmla="*/ 107 f306 1"/>
                <a:gd name="f374" fmla="*/ 170 f305 1"/>
                <a:gd name="f375" fmla="*/ 185 f306 1"/>
                <a:gd name="f376" fmla="*/ 120 f305 1"/>
                <a:gd name="f377" fmla="*/ 344 f306 1"/>
                <a:gd name="f378" fmla="*/ 55 f305 1"/>
                <a:gd name="f379" fmla="+- f307 0 f1"/>
                <a:gd name="f380" fmla="*/ f310 1 1170"/>
                <a:gd name="f381" fmla="*/ f311 1 779"/>
                <a:gd name="f382" fmla="*/ f312 1 1170"/>
                <a:gd name="f383" fmla="*/ f313 1 779"/>
                <a:gd name="f384" fmla="*/ f314 1 1170"/>
                <a:gd name="f385" fmla="*/ f315 1 779"/>
                <a:gd name="f386" fmla="*/ f316 1 1170"/>
                <a:gd name="f387" fmla="*/ f317 1 779"/>
                <a:gd name="f388" fmla="*/ f318 1 1170"/>
                <a:gd name="f389" fmla="*/ f319 1 779"/>
                <a:gd name="f390" fmla="*/ f320 1 1170"/>
                <a:gd name="f391" fmla="*/ f321 1 779"/>
                <a:gd name="f392" fmla="*/ f322 1 1170"/>
                <a:gd name="f393" fmla="*/ f323 1 779"/>
                <a:gd name="f394" fmla="*/ f324 1 1170"/>
                <a:gd name="f395" fmla="*/ f325 1 779"/>
                <a:gd name="f396" fmla="*/ f326 1 1170"/>
                <a:gd name="f397" fmla="*/ f327 1 779"/>
                <a:gd name="f398" fmla="*/ f328 1 1170"/>
                <a:gd name="f399" fmla="*/ f329 1 779"/>
                <a:gd name="f400" fmla="*/ f330 1 1170"/>
                <a:gd name="f401" fmla="*/ f331 1 779"/>
                <a:gd name="f402" fmla="*/ f332 1 1170"/>
                <a:gd name="f403" fmla="*/ f333 1 779"/>
                <a:gd name="f404" fmla="*/ f334 1 1170"/>
                <a:gd name="f405" fmla="*/ f335 1 779"/>
                <a:gd name="f406" fmla="*/ f336 1 1170"/>
                <a:gd name="f407" fmla="*/ f337 1 779"/>
                <a:gd name="f408" fmla="*/ f338 1 1170"/>
                <a:gd name="f409" fmla="*/ f339 1 779"/>
                <a:gd name="f410" fmla="*/ f340 1 1170"/>
                <a:gd name="f411" fmla="*/ f341 1 779"/>
                <a:gd name="f412" fmla="*/ f342 1 1170"/>
                <a:gd name="f413" fmla="*/ f343 1 779"/>
                <a:gd name="f414" fmla="*/ f344 1 1170"/>
                <a:gd name="f415" fmla="*/ f345 1 779"/>
                <a:gd name="f416" fmla="*/ f346 1 1170"/>
                <a:gd name="f417" fmla="*/ f347 1 779"/>
                <a:gd name="f418" fmla="*/ f348 1 779"/>
                <a:gd name="f419" fmla="*/ f349 1 779"/>
                <a:gd name="f420" fmla="*/ f350 1 1170"/>
                <a:gd name="f421" fmla="*/ f351 1 779"/>
                <a:gd name="f422" fmla="*/ f352 1 1170"/>
                <a:gd name="f423" fmla="*/ f353 1 779"/>
                <a:gd name="f424" fmla="*/ f354 1 1170"/>
                <a:gd name="f425" fmla="*/ f355 1 779"/>
                <a:gd name="f426" fmla="*/ f356 1 1170"/>
                <a:gd name="f427" fmla="*/ f357 1 1170"/>
                <a:gd name="f428" fmla="*/ f358 1 779"/>
                <a:gd name="f429" fmla="*/ f359 1 1170"/>
                <a:gd name="f430" fmla="*/ f360 1 1170"/>
                <a:gd name="f431" fmla="*/ f361 1 1170"/>
                <a:gd name="f432" fmla="*/ f362 1 779"/>
                <a:gd name="f433" fmla="*/ f363 1 779"/>
                <a:gd name="f434" fmla="*/ f364 1 1170"/>
                <a:gd name="f435" fmla="*/ f365 1 779"/>
                <a:gd name="f436" fmla="*/ f366 1 1170"/>
                <a:gd name="f437" fmla="*/ f367 1 779"/>
                <a:gd name="f438" fmla="*/ f368 1 1170"/>
                <a:gd name="f439" fmla="*/ f369 1 1170"/>
                <a:gd name="f440" fmla="*/ f370 1 779"/>
                <a:gd name="f441" fmla="*/ f371 1 1170"/>
                <a:gd name="f442" fmla="*/ f372 1 779"/>
                <a:gd name="f443" fmla="*/ f373 1 1170"/>
                <a:gd name="f444" fmla="*/ f374 1 779"/>
                <a:gd name="f445" fmla="*/ f375 1 1170"/>
                <a:gd name="f446" fmla="*/ f376 1 779"/>
                <a:gd name="f447" fmla="*/ f377 1 1170"/>
                <a:gd name="f448" fmla="*/ f378 1 779"/>
                <a:gd name="f449" fmla="*/ 0 1 f308"/>
                <a:gd name="f450" fmla="*/ f302 1 f308"/>
                <a:gd name="f451" fmla="*/ 0 1 f309"/>
                <a:gd name="f452" fmla="*/ f303 1 f309"/>
                <a:gd name="f453" fmla="*/ f380 1 f308"/>
                <a:gd name="f454" fmla="*/ f381 1 f309"/>
                <a:gd name="f455" fmla="*/ f382 1 f308"/>
                <a:gd name="f456" fmla="*/ f383 1 f309"/>
                <a:gd name="f457" fmla="*/ f384 1 f308"/>
                <a:gd name="f458" fmla="*/ f385 1 f309"/>
                <a:gd name="f459" fmla="*/ f386 1 f308"/>
                <a:gd name="f460" fmla="*/ f387 1 f309"/>
                <a:gd name="f461" fmla="*/ f388 1 f308"/>
                <a:gd name="f462" fmla="*/ f389 1 f309"/>
                <a:gd name="f463" fmla="*/ f390 1 f308"/>
                <a:gd name="f464" fmla="*/ f391 1 f309"/>
                <a:gd name="f465" fmla="*/ f392 1 f308"/>
                <a:gd name="f466" fmla="*/ f393 1 f309"/>
                <a:gd name="f467" fmla="*/ f394 1 f308"/>
                <a:gd name="f468" fmla="*/ f395 1 f309"/>
                <a:gd name="f469" fmla="*/ f396 1 f308"/>
                <a:gd name="f470" fmla="*/ f397 1 f309"/>
                <a:gd name="f471" fmla="*/ f398 1 f308"/>
                <a:gd name="f472" fmla="*/ f399 1 f309"/>
                <a:gd name="f473" fmla="*/ f400 1 f308"/>
                <a:gd name="f474" fmla="*/ f401 1 f309"/>
                <a:gd name="f475" fmla="*/ f402 1 f308"/>
                <a:gd name="f476" fmla="*/ f403 1 f309"/>
                <a:gd name="f477" fmla="*/ f404 1 f308"/>
                <a:gd name="f478" fmla="*/ f405 1 f309"/>
                <a:gd name="f479" fmla="*/ f406 1 f308"/>
                <a:gd name="f480" fmla="*/ f407 1 f309"/>
                <a:gd name="f481" fmla="*/ f408 1 f308"/>
                <a:gd name="f482" fmla="*/ f409 1 f309"/>
                <a:gd name="f483" fmla="*/ f410 1 f308"/>
                <a:gd name="f484" fmla="*/ f411 1 f309"/>
                <a:gd name="f485" fmla="*/ f412 1 f308"/>
                <a:gd name="f486" fmla="*/ f413 1 f309"/>
                <a:gd name="f487" fmla="*/ f414 1 f308"/>
                <a:gd name="f488" fmla="*/ f415 1 f309"/>
                <a:gd name="f489" fmla="*/ f416 1 f308"/>
                <a:gd name="f490" fmla="*/ f417 1 f309"/>
                <a:gd name="f491" fmla="*/ f418 1 f309"/>
                <a:gd name="f492" fmla="*/ f419 1 f309"/>
                <a:gd name="f493" fmla="*/ f420 1 f308"/>
                <a:gd name="f494" fmla="*/ f421 1 f309"/>
                <a:gd name="f495" fmla="*/ f422 1 f308"/>
                <a:gd name="f496" fmla="*/ f423 1 f309"/>
                <a:gd name="f497" fmla="*/ f424 1 f308"/>
                <a:gd name="f498" fmla="*/ f425 1 f309"/>
                <a:gd name="f499" fmla="*/ f426 1 f308"/>
                <a:gd name="f500" fmla="*/ f427 1 f308"/>
                <a:gd name="f501" fmla="*/ f428 1 f309"/>
                <a:gd name="f502" fmla="*/ f429 1 f308"/>
                <a:gd name="f503" fmla="*/ f430 1 f308"/>
                <a:gd name="f504" fmla="*/ f431 1 f308"/>
                <a:gd name="f505" fmla="*/ f432 1 f309"/>
                <a:gd name="f506" fmla="*/ f433 1 f309"/>
                <a:gd name="f507" fmla="*/ f434 1 f308"/>
                <a:gd name="f508" fmla="*/ f435 1 f309"/>
                <a:gd name="f509" fmla="*/ f436 1 f308"/>
                <a:gd name="f510" fmla="*/ f437 1 f309"/>
                <a:gd name="f511" fmla="*/ f438 1 f308"/>
                <a:gd name="f512" fmla="*/ f439 1 f308"/>
                <a:gd name="f513" fmla="*/ f440 1 f309"/>
                <a:gd name="f514" fmla="*/ f441 1 f308"/>
                <a:gd name="f515" fmla="*/ f442 1 f309"/>
                <a:gd name="f516" fmla="*/ f443 1 f308"/>
                <a:gd name="f517" fmla="*/ f444 1 f309"/>
                <a:gd name="f518" fmla="*/ f445 1 f308"/>
                <a:gd name="f519" fmla="*/ f446 1 f309"/>
                <a:gd name="f520" fmla="*/ f447 1 f308"/>
                <a:gd name="f521" fmla="*/ f448 1 f309"/>
                <a:gd name="f522" fmla="*/ f449 f299 1"/>
                <a:gd name="f523" fmla="*/ f450 f299 1"/>
                <a:gd name="f524" fmla="*/ f452 f300 1"/>
                <a:gd name="f525" fmla="*/ f451 f300 1"/>
                <a:gd name="f526" fmla="*/ f453 f299 1"/>
                <a:gd name="f527" fmla="*/ f454 f300 1"/>
                <a:gd name="f528" fmla="*/ f455 f299 1"/>
                <a:gd name="f529" fmla="*/ f456 f300 1"/>
                <a:gd name="f530" fmla="*/ f457 f299 1"/>
                <a:gd name="f531" fmla="*/ f458 f300 1"/>
                <a:gd name="f532" fmla="*/ f459 f299 1"/>
                <a:gd name="f533" fmla="*/ f460 f300 1"/>
                <a:gd name="f534" fmla="*/ f461 f299 1"/>
                <a:gd name="f535" fmla="*/ f462 f300 1"/>
                <a:gd name="f536" fmla="*/ f463 f299 1"/>
                <a:gd name="f537" fmla="*/ f464 f300 1"/>
                <a:gd name="f538" fmla="*/ f465 f299 1"/>
                <a:gd name="f539" fmla="*/ f466 f300 1"/>
                <a:gd name="f540" fmla="*/ f467 f299 1"/>
                <a:gd name="f541" fmla="*/ f468 f300 1"/>
                <a:gd name="f542" fmla="*/ f469 f299 1"/>
                <a:gd name="f543" fmla="*/ f470 f300 1"/>
                <a:gd name="f544" fmla="*/ f471 f299 1"/>
                <a:gd name="f545" fmla="*/ f472 f300 1"/>
                <a:gd name="f546" fmla="*/ f473 f299 1"/>
                <a:gd name="f547" fmla="*/ f474 f300 1"/>
                <a:gd name="f548" fmla="*/ f475 f299 1"/>
                <a:gd name="f549" fmla="*/ f476 f300 1"/>
                <a:gd name="f550" fmla="*/ f477 f299 1"/>
                <a:gd name="f551" fmla="*/ f478 f300 1"/>
                <a:gd name="f552" fmla="*/ f479 f299 1"/>
                <a:gd name="f553" fmla="*/ f480 f300 1"/>
                <a:gd name="f554" fmla="*/ f481 f299 1"/>
                <a:gd name="f555" fmla="*/ f482 f300 1"/>
                <a:gd name="f556" fmla="*/ f483 f299 1"/>
                <a:gd name="f557" fmla="*/ f484 f300 1"/>
                <a:gd name="f558" fmla="*/ f485 f299 1"/>
                <a:gd name="f559" fmla="*/ f486 f300 1"/>
                <a:gd name="f560" fmla="*/ f487 f299 1"/>
                <a:gd name="f561" fmla="*/ f488 f300 1"/>
                <a:gd name="f562" fmla="*/ f489 f299 1"/>
                <a:gd name="f563" fmla="*/ f490 f300 1"/>
                <a:gd name="f564" fmla="*/ f491 f300 1"/>
                <a:gd name="f565" fmla="*/ f492 f300 1"/>
                <a:gd name="f566" fmla="*/ f493 f299 1"/>
                <a:gd name="f567" fmla="*/ f494 f300 1"/>
                <a:gd name="f568" fmla="*/ f495 f299 1"/>
                <a:gd name="f569" fmla="*/ f496 f300 1"/>
                <a:gd name="f570" fmla="*/ f497 f299 1"/>
                <a:gd name="f571" fmla="*/ f498 f300 1"/>
                <a:gd name="f572" fmla="*/ f499 f299 1"/>
                <a:gd name="f573" fmla="*/ f500 f299 1"/>
                <a:gd name="f574" fmla="*/ f501 f300 1"/>
                <a:gd name="f575" fmla="*/ f502 f299 1"/>
                <a:gd name="f576" fmla="*/ f503 f299 1"/>
                <a:gd name="f577" fmla="*/ f504 f299 1"/>
                <a:gd name="f578" fmla="*/ f505 f300 1"/>
                <a:gd name="f579" fmla="*/ f506 f300 1"/>
                <a:gd name="f580" fmla="*/ f507 f299 1"/>
                <a:gd name="f581" fmla="*/ f508 f300 1"/>
                <a:gd name="f582" fmla="*/ f509 f299 1"/>
                <a:gd name="f583" fmla="*/ f510 f300 1"/>
                <a:gd name="f584" fmla="*/ f511 f299 1"/>
                <a:gd name="f585" fmla="*/ f512 f299 1"/>
                <a:gd name="f586" fmla="*/ f513 f300 1"/>
                <a:gd name="f587" fmla="*/ f514 f299 1"/>
                <a:gd name="f588" fmla="*/ f515 f300 1"/>
                <a:gd name="f589" fmla="*/ f516 f299 1"/>
                <a:gd name="f590" fmla="*/ f517 f300 1"/>
                <a:gd name="f591" fmla="*/ f518 f299 1"/>
                <a:gd name="f592" fmla="*/ f519 f300 1"/>
                <a:gd name="f593" fmla="*/ f520 f299 1"/>
                <a:gd name="f594" fmla="*/ f521 f30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9">
                  <a:pos x="f526" y="f527"/>
                </a:cxn>
                <a:cxn ang="f379">
                  <a:pos x="f528" y="f529"/>
                </a:cxn>
                <a:cxn ang="f379">
                  <a:pos x="f530" y="f531"/>
                </a:cxn>
                <a:cxn ang="f379">
                  <a:pos x="f532" y="f533"/>
                </a:cxn>
                <a:cxn ang="f379">
                  <a:pos x="f534" y="f535"/>
                </a:cxn>
                <a:cxn ang="f379">
                  <a:pos x="f536" y="f537"/>
                </a:cxn>
                <a:cxn ang="f379">
                  <a:pos x="f538" y="f539"/>
                </a:cxn>
                <a:cxn ang="f379">
                  <a:pos x="f540" y="f541"/>
                </a:cxn>
                <a:cxn ang="f379">
                  <a:pos x="f542" y="f543"/>
                </a:cxn>
                <a:cxn ang="f379">
                  <a:pos x="f544" y="f545"/>
                </a:cxn>
                <a:cxn ang="f379">
                  <a:pos x="f546" y="f547"/>
                </a:cxn>
                <a:cxn ang="f379">
                  <a:pos x="f548" y="f549"/>
                </a:cxn>
                <a:cxn ang="f379">
                  <a:pos x="f550" y="f551"/>
                </a:cxn>
                <a:cxn ang="f379">
                  <a:pos x="f552" y="f553"/>
                </a:cxn>
                <a:cxn ang="f379">
                  <a:pos x="f552" y="f553"/>
                </a:cxn>
                <a:cxn ang="f379">
                  <a:pos x="f554" y="f555"/>
                </a:cxn>
                <a:cxn ang="f379">
                  <a:pos x="f556" y="f557"/>
                </a:cxn>
                <a:cxn ang="f379">
                  <a:pos x="f558" y="f559"/>
                </a:cxn>
                <a:cxn ang="f379">
                  <a:pos x="f560" y="f561"/>
                </a:cxn>
                <a:cxn ang="f379">
                  <a:pos x="f526" y="f527"/>
                </a:cxn>
                <a:cxn ang="f379">
                  <a:pos x="f562" y="f563"/>
                </a:cxn>
                <a:cxn ang="f379">
                  <a:pos x="f560" y="f564"/>
                </a:cxn>
                <a:cxn ang="f379">
                  <a:pos x="f558" y="f565"/>
                </a:cxn>
                <a:cxn ang="f379">
                  <a:pos x="f566" y="f567"/>
                </a:cxn>
                <a:cxn ang="f379">
                  <a:pos x="f568" y="f569"/>
                </a:cxn>
                <a:cxn ang="f379">
                  <a:pos x="f570" y="f571"/>
                </a:cxn>
                <a:cxn ang="f379">
                  <a:pos x="f572" y="f571"/>
                </a:cxn>
                <a:cxn ang="f379">
                  <a:pos x="f573" y="f574"/>
                </a:cxn>
                <a:cxn ang="f379">
                  <a:pos x="f575" y="f549"/>
                </a:cxn>
                <a:cxn ang="f379">
                  <a:pos x="f576" y="f539"/>
                </a:cxn>
                <a:cxn ang="f379">
                  <a:pos x="f577" y="f578"/>
                </a:cxn>
                <a:cxn ang="f379">
                  <a:pos x="f542" y="f579"/>
                </a:cxn>
                <a:cxn ang="f379">
                  <a:pos x="f580" y="f581"/>
                </a:cxn>
                <a:cxn ang="f379">
                  <a:pos x="f582" y="f583"/>
                </a:cxn>
                <a:cxn ang="f379">
                  <a:pos x="f584" y="f537"/>
                </a:cxn>
                <a:cxn ang="f379">
                  <a:pos x="f585" y="f586"/>
                </a:cxn>
                <a:cxn ang="f379">
                  <a:pos x="f587" y="f588"/>
                </a:cxn>
                <a:cxn ang="f379">
                  <a:pos x="f589" y="f590"/>
                </a:cxn>
                <a:cxn ang="f379">
                  <a:pos x="f591" y="f592"/>
                </a:cxn>
                <a:cxn ang="f379">
                  <a:pos x="f593" y="f594"/>
                </a:cxn>
                <a:cxn ang="f379">
                  <a:pos x="f562" y="f563"/>
                </a:cxn>
                <a:cxn ang="f379">
                  <a:pos x="f562" y="f563"/>
                </a:cxn>
              </a:cxnLst>
              <a:rect l="f522" t="f525" r="f523" b="f524"/>
              <a:pathLst>
                <a:path w="1170" h="779">
                  <a:moveTo>
                    <a:pt x="f8" y="f9"/>
                  </a:moveTo>
                  <a:cubicBezTo>
                    <a:pt x="f10" y="f11"/>
                    <a:pt x="f10" y="f11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29" y="f38"/>
                    <a:pt x="f39" y="f40"/>
                  </a:cubicBezTo>
                  <a:cubicBezTo>
                    <a:pt x="f41" y="f42"/>
                    <a:pt x="f43" y="f44"/>
                    <a:pt x="f21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13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5" y="f67"/>
                  </a:cubicBezTo>
                  <a:cubicBezTo>
                    <a:pt x="f5" y="f68"/>
                    <a:pt x="f5" y="f68"/>
                    <a:pt x="f5" y="f68"/>
                  </a:cubicBezTo>
                  <a:cubicBezTo>
                    <a:pt x="f69" y="f68"/>
                    <a:pt x="f69" y="f68"/>
                    <a:pt x="f69" y="f68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2" y="f78"/>
                    <a:pt x="f79" y="f80"/>
                  </a:cubicBezTo>
                  <a:cubicBezTo>
                    <a:pt x="f81" y="f82"/>
                    <a:pt x="f83" y="f84"/>
                    <a:pt x="f83" y="f84"/>
                  </a:cubicBezTo>
                  <a:cubicBezTo>
                    <a:pt x="f85" y="f86"/>
                    <a:pt x="f87" y="f7"/>
                    <a:pt x="f88" y="f7"/>
                  </a:cubicBezTo>
                  <a:cubicBezTo>
                    <a:pt x="f89" y="f7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75"/>
                    <a:pt x="f10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6" y="f110"/>
                    <a:pt x="f6" y="f110"/>
                    <a:pt x="f6" y="f110"/>
                  </a:cubicBezTo>
                  <a:cubicBezTo>
                    <a:pt x="f6" y="f111"/>
                    <a:pt x="f6" y="f111"/>
                    <a:pt x="f6" y="f111"/>
                  </a:cubicBezTo>
                  <a:cubicBezTo>
                    <a:pt x="f6" y="f112"/>
                    <a:pt x="f6" y="f113"/>
                    <a:pt x="f6" y="f114"/>
                  </a:cubicBezTo>
                  <a:cubicBezTo>
                    <a:pt x="f6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49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29" y="f130"/>
                    <a:pt x="f129" y="f130"/>
                    <a:pt x="f129" y="f130"/>
                  </a:cubicBezTo>
                  <a:cubicBezTo>
                    <a:pt x="f129" y="f130"/>
                    <a:pt x="f129" y="f130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36"/>
                  </a:cubicBezTo>
                  <a:cubicBezTo>
                    <a:pt x="f142" y="f39"/>
                    <a:pt x="f143" y="f144"/>
                    <a:pt x="f145" y="f146"/>
                  </a:cubicBezTo>
                  <a:cubicBezTo>
                    <a:pt x="f147" y="f148"/>
                    <a:pt x="f149" y="f150"/>
                    <a:pt x="f151" y="f19"/>
                  </a:cubicBezTo>
                  <a:cubicBezTo>
                    <a:pt x="f152" y="f153"/>
                    <a:pt x="f154" y="f17"/>
                    <a:pt x="f155" y="f156"/>
                  </a:cubicBezTo>
                  <a:cubicBezTo>
                    <a:pt x="f157" y="f158"/>
                    <a:pt x="f80" y="f59"/>
                    <a:pt x="f159" y="f160"/>
                  </a:cubicBezTo>
                  <a:cubicBezTo>
                    <a:pt x="f161" y="f162"/>
                    <a:pt x="f163" y="f5"/>
                    <a:pt x="f164" y="f5"/>
                  </a:cubicBezTo>
                  <a:cubicBezTo>
                    <a:pt x="f165" y="f5"/>
                    <a:pt x="f166" y="f167"/>
                    <a:pt x="f168" y="f169"/>
                  </a:cubicBezTo>
                  <a:cubicBezTo>
                    <a:pt x="f170" y="f59"/>
                    <a:pt x="f171" y="f172"/>
                    <a:pt x="f10" y="f11"/>
                  </a:cubicBezTo>
                  <a:cubicBezTo>
                    <a:pt x="f10" y="f11"/>
                    <a:pt x="f10" y="f11"/>
                    <a:pt x="f10" y="f11"/>
                  </a:cubicBezTo>
                  <a:cubicBezTo>
                    <a:pt x="f10" y="f11"/>
                    <a:pt x="f10" y="f11"/>
                    <a:pt x="f10" y="f11"/>
                  </a:cubicBezTo>
                  <a:cubicBezTo>
                    <a:pt x="f8" y="f9"/>
                    <a:pt x="f8" y="f9"/>
                    <a:pt x="f8" y="f9"/>
                  </a:cubicBezTo>
                  <a:cubicBezTo>
                    <a:pt x="f8" y="f173"/>
                    <a:pt x="f8" y="f173"/>
                    <a:pt x="f8" y="f173"/>
                  </a:cubicBezTo>
                  <a:cubicBezTo>
                    <a:pt x="f174" y="f175"/>
                    <a:pt x="f176" y="f57"/>
                    <a:pt x="f168" y="f177"/>
                  </a:cubicBezTo>
                  <a:cubicBezTo>
                    <a:pt x="f166" y="f169"/>
                    <a:pt x="f165" y="f167"/>
                    <a:pt x="f164" y="f167"/>
                  </a:cubicBezTo>
                  <a:cubicBezTo>
                    <a:pt x="f163" y="f167"/>
                    <a:pt x="f178" y="f160"/>
                    <a:pt x="f159" y="f61"/>
                  </a:cubicBezTo>
                  <a:cubicBezTo>
                    <a:pt x="f179" y="f57"/>
                    <a:pt x="f7" y="f180"/>
                    <a:pt x="f181" y="f182"/>
                  </a:cubicBezTo>
                  <a:cubicBezTo>
                    <a:pt x="f183" y="f184"/>
                    <a:pt x="f185" y="f186"/>
                    <a:pt x="f187" y="f188"/>
                  </a:cubicBezTo>
                  <a:cubicBezTo>
                    <a:pt x="f189" y="f190"/>
                    <a:pt x="f191" y="f192"/>
                    <a:pt x="f193" y="f144"/>
                  </a:cubicBezTo>
                  <a:cubicBezTo>
                    <a:pt x="f194" y="f195"/>
                    <a:pt x="f196" y="f197"/>
                    <a:pt x="f198" y="f140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207" y="f2"/>
                    <a:pt x="f208" y="f44"/>
                  </a:cubicBezTo>
                  <a:cubicBezTo>
                    <a:pt x="f209" y="f210"/>
                    <a:pt x="f209" y="f210"/>
                    <a:pt x="f209" y="f210"/>
                  </a:cubicBezTo>
                  <a:cubicBezTo>
                    <a:pt x="f211" y="f44"/>
                    <a:pt x="f211" y="f44"/>
                    <a:pt x="f211" y="f44"/>
                  </a:cubicBezTo>
                  <a:cubicBezTo>
                    <a:pt x="f212" y="f45"/>
                    <a:pt x="f213" y="f214"/>
                    <a:pt x="f215" y="f216"/>
                  </a:cubicBezTo>
                  <a:cubicBezTo>
                    <a:pt x="f217" y="f218"/>
                    <a:pt x="f219" y="f220"/>
                    <a:pt x="f221" y="f170"/>
                  </a:cubicBezTo>
                  <a:cubicBezTo>
                    <a:pt x="f222" y="f117"/>
                    <a:pt x="f223" y="f115"/>
                    <a:pt x="f223" y="f114"/>
                  </a:cubicBezTo>
                  <a:cubicBezTo>
                    <a:pt x="f223" y="f113"/>
                    <a:pt x="f223" y="f112"/>
                    <a:pt x="f223" y="f111"/>
                  </a:cubicBezTo>
                  <a:cubicBezTo>
                    <a:pt x="f224" y="f111"/>
                    <a:pt x="f224" y="f111"/>
                    <a:pt x="f224" y="f111"/>
                  </a:cubicBezTo>
                  <a:cubicBezTo>
                    <a:pt x="f225" y="f68"/>
                    <a:pt x="f225" y="f68"/>
                    <a:pt x="f225" y="f68"/>
                  </a:cubicBezTo>
                  <a:cubicBezTo>
                    <a:pt x="f219" y="f226"/>
                    <a:pt x="f227" y="f228"/>
                    <a:pt x="f229" y="f230"/>
                  </a:cubicBezTo>
                  <a:cubicBezTo>
                    <a:pt x="f231" y="f232"/>
                    <a:pt x="f233" y="f234"/>
                    <a:pt x="f235" y="f236"/>
                  </a:cubicBezTo>
                  <a:cubicBezTo>
                    <a:pt x="f237" y="f238"/>
                    <a:pt x="f239" y="f240"/>
                    <a:pt x="f92" y="f241"/>
                  </a:cubicBezTo>
                  <a:cubicBezTo>
                    <a:pt x="f90" y="f242"/>
                    <a:pt x="f89" y="f84"/>
                    <a:pt x="f88" y="f84"/>
                  </a:cubicBezTo>
                  <a:cubicBezTo>
                    <a:pt x="f87" y="f84"/>
                    <a:pt x="f243" y="f244"/>
                    <a:pt x="f83" y="f91"/>
                  </a:cubicBezTo>
                  <a:cubicBezTo>
                    <a:pt x="f83" y="f91"/>
                    <a:pt x="f245" y="f91"/>
                    <a:pt x="f246" y="f91"/>
                  </a:cubicBezTo>
                  <a:cubicBezTo>
                    <a:pt x="f247" y="f248"/>
                    <a:pt x="f249" y="f250"/>
                    <a:pt x="f251" y="f252"/>
                  </a:cubicBezTo>
                  <a:cubicBezTo>
                    <a:pt x="f2" y="f253"/>
                    <a:pt x="f254" y="f101"/>
                    <a:pt x="f27" y="f232"/>
                  </a:cubicBezTo>
                  <a:cubicBezTo>
                    <a:pt x="f255" y="f256"/>
                    <a:pt x="f175" y="f257"/>
                    <a:pt x="f167" y="f258"/>
                  </a:cubicBezTo>
                  <a:cubicBezTo>
                    <a:pt x="f162" y="f67"/>
                    <a:pt x="f162" y="f67"/>
                    <a:pt x="f162" y="f67"/>
                  </a:cubicBezTo>
                  <a:cubicBezTo>
                    <a:pt x="f167" y="f67"/>
                    <a:pt x="f167" y="f67"/>
                    <a:pt x="f167" y="f67"/>
                  </a:cubicBezTo>
                  <a:cubicBezTo>
                    <a:pt x="f63" y="f66"/>
                    <a:pt x="f259" y="f64"/>
                    <a:pt x="f59" y="f260"/>
                  </a:cubicBezTo>
                  <a:cubicBezTo>
                    <a:pt x="f57" y="f60"/>
                    <a:pt x="f261" y="f58"/>
                    <a:pt x="f158" y="f262"/>
                  </a:cubicBezTo>
                  <a:cubicBezTo>
                    <a:pt x="f263" y="f264"/>
                    <a:pt x="f265" y="f266"/>
                    <a:pt x="f48" y="f267"/>
                  </a:cubicBezTo>
                  <a:cubicBezTo>
                    <a:pt x="f268" y="f269"/>
                    <a:pt x="f150" y="f270"/>
                    <a:pt x="f271" y="f272"/>
                  </a:cubicBezTo>
                  <a:cubicBezTo>
                    <a:pt x="f273" y="f274"/>
                    <a:pt x="f275" y="f276"/>
                    <a:pt x="f25" y="f277"/>
                  </a:cubicBezTo>
                  <a:cubicBezTo>
                    <a:pt x="f278" y="f136"/>
                    <a:pt x="f279" y="f280"/>
                    <a:pt x="f281" y="f282"/>
                  </a:cubicBezTo>
                  <a:cubicBezTo>
                    <a:pt x="f283" y="f284"/>
                    <a:pt x="f285" y="f286"/>
                    <a:pt x="f130" y="f278"/>
                  </a:cubicBezTo>
                  <a:cubicBezTo>
                    <a:pt x="f287" y="f288"/>
                    <a:pt x="f289" y="f74"/>
                    <a:pt x="f290" y="f291"/>
                  </a:cubicBezTo>
                  <a:cubicBezTo>
                    <a:pt x="f51" y="f271"/>
                    <a:pt x="f292" y="f188"/>
                    <a:pt x="f293" y="f153"/>
                  </a:cubicBezTo>
                  <a:cubicBezTo>
                    <a:pt x="f294" y="f295"/>
                    <a:pt x="f296" y="f156"/>
                    <a:pt x="f297" y="f173"/>
                  </a:cubicBezTo>
                  <a:cubicBezTo>
                    <a:pt x="f8" y="f9"/>
                    <a:pt x="f8" y="f9"/>
                    <a:pt x="f8" y="f9"/>
                  </a:cubicBezTo>
                  <a:cubicBezTo>
                    <a:pt x="f8" y="f173"/>
                    <a:pt x="f8" y="f173"/>
                    <a:pt x="f8" y="f173"/>
                  </a:cubicBezTo>
                  <a:lnTo>
                    <a:pt x="f8" y="f9"/>
                  </a:ln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A9AC9250-45B2-4190-8C88-793A60AE1213}"/>
                </a:ext>
              </a:extLst>
            </p:cNvPr>
            <p:cNvSpPr/>
            <p:nvPr/>
          </p:nvSpPr>
          <p:spPr>
            <a:xfrm>
              <a:off x="1813639" y="4432599"/>
              <a:ext cx="66422" cy="105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7"/>
                <a:gd name="f7" fmla="val 43"/>
                <a:gd name="f8" fmla="val 2"/>
                <a:gd name="f9" fmla="val 4"/>
                <a:gd name="f10" fmla="val 9"/>
                <a:gd name="f11" fmla="val 8"/>
                <a:gd name="f12" fmla="val 16"/>
                <a:gd name="f13" fmla="val 12"/>
                <a:gd name="f14" fmla="val 23"/>
                <a:gd name="f15" fmla="val 30"/>
                <a:gd name="f16" fmla="val 20"/>
                <a:gd name="f17" fmla="val 37"/>
                <a:gd name="f18" fmla="val 24"/>
                <a:gd name="f19" fmla="val 41"/>
                <a:gd name="f20" fmla="val 35"/>
                <a:gd name="f21" fmla="val 28"/>
                <a:gd name="f22" fmla="val 21"/>
                <a:gd name="f23" fmla="val 14"/>
                <a:gd name="f24" fmla="val 7"/>
                <a:gd name="f25" fmla="val 3"/>
                <a:gd name="f26" fmla="+- 0 0 -90"/>
                <a:gd name="f27" fmla="*/ f3 1 27"/>
                <a:gd name="f28" fmla="*/ f4 1 43"/>
                <a:gd name="f29" fmla="val f5"/>
                <a:gd name="f30" fmla="val f6"/>
                <a:gd name="f31" fmla="val f7"/>
                <a:gd name="f32" fmla="*/ f26 f0 1"/>
                <a:gd name="f33" fmla="+- f31 0 f29"/>
                <a:gd name="f34" fmla="+- f30 0 f29"/>
                <a:gd name="f35" fmla="*/ f32 1 f2"/>
                <a:gd name="f36" fmla="*/ f34 1 27"/>
                <a:gd name="f37" fmla="*/ f33 1 43"/>
                <a:gd name="f38" fmla="*/ 0 f34 1"/>
                <a:gd name="f39" fmla="*/ 2 f33 1"/>
                <a:gd name="f40" fmla="*/ 12 f34 1"/>
                <a:gd name="f41" fmla="*/ 23 f33 1"/>
                <a:gd name="f42" fmla="*/ 24 f34 1"/>
                <a:gd name="f43" fmla="*/ 43 f33 1"/>
                <a:gd name="f44" fmla="*/ 27 f34 1"/>
                <a:gd name="f45" fmla="*/ 41 f33 1"/>
                <a:gd name="f46" fmla="*/ 16 f34 1"/>
                <a:gd name="f47" fmla="*/ 21 f33 1"/>
                <a:gd name="f48" fmla="*/ 3 f34 1"/>
                <a:gd name="f49" fmla="*/ 0 f33 1"/>
                <a:gd name="f50" fmla="+- f35 0 f1"/>
                <a:gd name="f51" fmla="*/ f38 1 27"/>
                <a:gd name="f52" fmla="*/ f39 1 43"/>
                <a:gd name="f53" fmla="*/ f40 1 27"/>
                <a:gd name="f54" fmla="*/ f41 1 43"/>
                <a:gd name="f55" fmla="*/ f42 1 27"/>
                <a:gd name="f56" fmla="*/ f43 1 43"/>
                <a:gd name="f57" fmla="*/ f44 1 27"/>
                <a:gd name="f58" fmla="*/ f45 1 43"/>
                <a:gd name="f59" fmla="*/ f46 1 27"/>
                <a:gd name="f60" fmla="*/ f47 1 43"/>
                <a:gd name="f61" fmla="*/ f48 1 27"/>
                <a:gd name="f62" fmla="*/ f49 1 43"/>
                <a:gd name="f63" fmla="*/ 0 1 f36"/>
                <a:gd name="f64" fmla="*/ f30 1 f36"/>
                <a:gd name="f65" fmla="*/ 0 1 f37"/>
                <a:gd name="f66" fmla="*/ f31 1 f37"/>
                <a:gd name="f67" fmla="*/ f51 1 f36"/>
                <a:gd name="f68" fmla="*/ f52 1 f37"/>
                <a:gd name="f69" fmla="*/ f53 1 f36"/>
                <a:gd name="f70" fmla="*/ f54 1 f37"/>
                <a:gd name="f71" fmla="*/ f55 1 f36"/>
                <a:gd name="f72" fmla="*/ f56 1 f37"/>
                <a:gd name="f73" fmla="*/ f57 1 f36"/>
                <a:gd name="f74" fmla="*/ f58 1 f37"/>
                <a:gd name="f75" fmla="*/ f59 1 f36"/>
                <a:gd name="f76" fmla="*/ f60 1 f37"/>
                <a:gd name="f77" fmla="*/ f61 1 f36"/>
                <a:gd name="f78" fmla="*/ f62 1 f37"/>
                <a:gd name="f79" fmla="*/ f63 f27 1"/>
                <a:gd name="f80" fmla="*/ f64 f27 1"/>
                <a:gd name="f81" fmla="*/ f66 f28 1"/>
                <a:gd name="f82" fmla="*/ f65 f28 1"/>
                <a:gd name="f83" fmla="*/ f67 f27 1"/>
                <a:gd name="f84" fmla="*/ f68 f28 1"/>
                <a:gd name="f85" fmla="*/ f69 f27 1"/>
                <a:gd name="f86" fmla="*/ f70 f28 1"/>
                <a:gd name="f87" fmla="*/ f71 f27 1"/>
                <a:gd name="f88" fmla="*/ f72 f28 1"/>
                <a:gd name="f89" fmla="*/ f73 f27 1"/>
                <a:gd name="f90" fmla="*/ f74 f28 1"/>
                <a:gd name="f91" fmla="*/ f75 f27 1"/>
                <a:gd name="f92" fmla="*/ f76 f28 1"/>
                <a:gd name="f93" fmla="*/ f77 f27 1"/>
                <a:gd name="f94" fmla="*/ f7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83" y="f84"/>
                </a:cxn>
                <a:cxn ang="f50">
                  <a:pos x="f85" y="f86"/>
                </a:cxn>
                <a:cxn ang="f50">
                  <a:pos x="f87" y="f88"/>
                </a:cxn>
                <a:cxn ang="f50">
                  <a:pos x="f89" y="f90"/>
                </a:cxn>
                <a:cxn ang="f50">
                  <a:pos x="f91" y="f92"/>
                </a:cxn>
                <a:cxn ang="f50">
                  <a:pos x="f93" y="f94"/>
                </a:cxn>
                <a:cxn ang="f50">
                  <a:pos x="f83" y="f84"/>
                </a:cxn>
              </a:cxnLst>
              <a:rect l="f79" t="f82" r="f80" b="f81"/>
              <a:pathLst>
                <a:path w="27" h="43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2" y="f15"/>
                    <a:pt x="f16" y="f17"/>
                    <a:pt x="f18" y="f7"/>
                  </a:cubicBezTo>
                  <a:cubicBezTo>
                    <a:pt x="f6" y="f19"/>
                    <a:pt x="f6" y="f19"/>
                    <a:pt x="f6" y="f19"/>
                  </a:cubicBezTo>
                  <a:cubicBezTo>
                    <a:pt x="f18" y="f20"/>
                    <a:pt x="f16" y="f21"/>
                    <a:pt x="f12" y="f22"/>
                  </a:cubicBezTo>
                  <a:cubicBezTo>
                    <a:pt x="f13" y="f23"/>
                    <a:pt x="f11" y="f24"/>
                    <a:pt x="f25" y="f5"/>
                  </a:cubicBezTo>
                  <a:cubicBezTo>
                    <a:pt x="f5" y="f8"/>
                    <a:pt x="f5" y="f8"/>
                    <a:pt x="f5" y="f8"/>
                  </a:cubicBezTo>
                  <a:close/>
                </a:path>
              </a:pathLst>
            </a:custGeom>
            <a:solidFill>
              <a:srgbClr val="E5292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23B8F478-1824-4CD0-A2D7-E9AA412894DA}"/>
                </a:ext>
              </a:extLst>
            </p:cNvPr>
            <p:cNvSpPr/>
            <p:nvPr/>
          </p:nvSpPr>
          <p:spPr>
            <a:xfrm>
              <a:off x="1060822" y="2561636"/>
              <a:ext cx="1538834" cy="1981669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625"/>
                <a:gd name="f8" fmla="val 803"/>
                <a:gd name="f9" fmla="val 176"/>
                <a:gd name="f10" fmla="val 156"/>
                <a:gd name="f11" fmla="val 19"/>
                <a:gd name="f12" fmla="val 135"/>
                <a:gd name="f13" fmla="val 39"/>
                <a:gd name="f14" fmla="val 113"/>
                <a:gd name="f15" fmla="val 58"/>
                <a:gd name="f16" fmla="val 84"/>
                <a:gd name="f17" fmla="val 85"/>
                <a:gd name="f18" fmla="val 55"/>
                <a:gd name="f19" fmla="val 110"/>
                <a:gd name="f20" fmla="val 27"/>
                <a:gd name="f21" fmla="val 133"/>
                <a:gd name="f22" fmla="val 153"/>
                <a:gd name="f23" fmla="val 51"/>
                <a:gd name="f24" fmla="val 173"/>
                <a:gd name="f25" fmla="val 63"/>
                <a:gd name="f26" fmla="val 193"/>
                <a:gd name="f27" fmla="val 42"/>
                <a:gd name="f28" fmla="val 212"/>
                <a:gd name="f29" fmla="val 21"/>
                <a:gd name="f30" fmla="val 230"/>
                <a:gd name="f31" fmla="val 249"/>
                <a:gd name="f32" fmla="val 308"/>
                <a:gd name="f33" fmla="val 37"/>
                <a:gd name="f34" fmla="val 54"/>
                <a:gd name="f35" fmla="val 406"/>
                <a:gd name="f36" fmla="val 71"/>
                <a:gd name="f37" fmla="val 449"/>
                <a:gd name="f38" fmla="val 81"/>
                <a:gd name="f39" fmla="val 474"/>
                <a:gd name="f40" fmla="val 97"/>
                <a:gd name="f41" fmla="val 508"/>
                <a:gd name="f42" fmla="val 105"/>
                <a:gd name="f43" fmla="val 525"/>
                <a:gd name="f44" fmla="val 124"/>
                <a:gd name="f45" fmla="val 564"/>
                <a:gd name="f46" fmla="val 651"/>
                <a:gd name="f47" fmla="val 205"/>
                <a:gd name="f48" fmla="val 691"/>
                <a:gd name="f49" fmla="val 240"/>
                <a:gd name="f50" fmla="val 743"/>
                <a:gd name="f51" fmla="val 283"/>
                <a:gd name="f52" fmla="val 301"/>
                <a:gd name="f53" fmla="val 319"/>
                <a:gd name="f54" fmla="val 336"/>
                <a:gd name="f55" fmla="val 385"/>
                <a:gd name="f56" fmla="val 739"/>
                <a:gd name="f57" fmla="val 421"/>
                <a:gd name="f58" fmla="val 682"/>
                <a:gd name="f59" fmla="val 447"/>
                <a:gd name="f60" fmla="val 640"/>
                <a:gd name="f61" fmla="val 502"/>
                <a:gd name="f62" fmla="val 547"/>
                <a:gd name="f63" fmla="val 535"/>
                <a:gd name="f64" fmla="val 470"/>
                <a:gd name="f65" fmla="val 403"/>
                <a:gd name="f66" fmla="val 591"/>
                <a:gd name="f67" fmla="val 339"/>
                <a:gd name="f68" fmla="val 611"/>
                <a:gd name="f69" fmla="val 285"/>
                <a:gd name="f70" fmla="val 246"/>
                <a:gd name="f71" fmla="val 603"/>
                <a:gd name="f72" fmla="val 229"/>
                <a:gd name="f73" fmla="val 581"/>
                <a:gd name="f74" fmla="val 211"/>
                <a:gd name="f75" fmla="val 558"/>
                <a:gd name="f76" fmla="val 571"/>
                <a:gd name="f77" fmla="val 583"/>
                <a:gd name="f78" fmla="val 152"/>
                <a:gd name="f79" fmla="val 595"/>
                <a:gd name="f80" fmla="val 132"/>
                <a:gd name="f81" fmla="val 570"/>
                <a:gd name="f82" fmla="val 114"/>
                <a:gd name="f83" fmla="val 542"/>
                <a:gd name="f84" fmla="val 93"/>
                <a:gd name="f85" fmla="val 513"/>
                <a:gd name="f86" fmla="val 68"/>
                <a:gd name="f87" fmla="val 491"/>
                <a:gd name="f88" fmla="val 48"/>
                <a:gd name="f89" fmla="val 471"/>
                <a:gd name="f90" fmla="val 29"/>
                <a:gd name="f91" fmla="val 454"/>
                <a:gd name="f92" fmla="val 10"/>
                <a:gd name="f93" fmla="val 451"/>
                <a:gd name="f94" fmla="val 7"/>
                <a:gd name="f95" fmla="val 4"/>
                <a:gd name="f96" fmla="val 444"/>
                <a:gd name="f97" fmla="val 1"/>
                <a:gd name="f98" fmla="val 354"/>
                <a:gd name="f99" fmla="val 265"/>
                <a:gd name="f100" fmla="+- 0 0 -90"/>
                <a:gd name="f101" fmla="*/ f4 1 625"/>
                <a:gd name="f102" fmla="*/ f5 1 803"/>
                <a:gd name="f103" fmla="val f6"/>
                <a:gd name="f104" fmla="val f7"/>
                <a:gd name="f105" fmla="val f8"/>
                <a:gd name="f106" fmla="*/ f100 f0 1"/>
                <a:gd name="f107" fmla="+- f105 0 f103"/>
                <a:gd name="f108" fmla="+- f104 0 f103"/>
                <a:gd name="f109" fmla="*/ f106 1 f3"/>
                <a:gd name="f110" fmla="*/ f108 1 625"/>
                <a:gd name="f111" fmla="*/ f107 1 803"/>
                <a:gd name="f112" fmla="*/ 176 f108 1"/>
                <a:gd name="f113" fmla="*/ 0 f107 1"/>
                <a:gd name="f114" fmla="*/ 113 f108 1"/>
                <a:gd name="f115" fmla="*/ 58 f107 1"/>
                <a:gd name="f116" fmla="*/ 27 f108 1"/>
                <a:gd name="f117" fmla="*/ 133 f107 1"/>
                <a:gd name="f118" fmla="*/ 63 f108 1"/>
                <a:gd name="f119" fmla="*/ 193 f107 1"/>
                <a:gd name="f120" fmla="*/ 0 f108 1"/>
                <a:gd name="f121" fmla="*/ 249 f107 1"/>
                <a:gd name="f122" fmla="*/ 54 f108 1"/>
                <a:gd name="f123" fmla="*/ 406 f107 1"/>
                <a:gd name="f124" fmla="*/ 97 f108 1"/>
                <a:gd name="f125" fmla="*/ 508 f107 1"/>
                <a:gd name="f126" fmla="*/ 180 f108 1"/>
                <a:gd name="f127" fmla="*/ 651 f107 1"/>
                <a:gd name="f128" fmla="*/ 283 f108 1"/>
                <a:gd name="f129" fmla="*/ 803 f107 1"/>
                <a:gd name="f130" fmla="*/ 336 f108 1"/>
                <a:gd name="f131" fmla="*/ 447 f108 1"/>
                <a:gd name="f132" fmla="*/ 640 f107 1"/>
                <a:gd name="f133" fmla="*/ 564 f108 1"/>
                <a:gd name="f134" fmla="*/ 403 f107 1"/>
                <a:gd name="f135" fmla="*/ 625 f108 1"/>
                <a:gd name="f136" fmla="*/ 246 f107 1"/>
                <a:gd name="f137" fmla="*/ 558 f108 1"/>
                <a:gd name="f138" fmla="*/ 595 f108 1"/>
                <a:gd name="f139" fmla="*/ 132 f107 1"/>
                <a:gd name="f140" fmla="*/ 513 f108 1"/>
                <a:gd name="f141" fmla="*/ 68 f107 1"/>
                <a:gd name="f142" fmla="*/ 454 f108 1"/>
                <a:gd name="f143" fmla="*/ 10 f107 1"/>
                <a:gd name="f144" fmla="*/ 444 f108 1"/>
                <a:gd name="f145" fmla="*/ 1 f107 1"/>
                <a:gd name="f146" fmla="+- f109 0 f1"/>
                <a:gd name="f147" fmla="*/ f112 1 625"/>
                <a:gd name="f148" fmla="*/ f113 1 803"/>
                <a:gd name="f149" fmla="*/ f114 1 625"/>
                <a:gd name="f150" fmla="*/ f115 1 803"/>
                <a:gd name="f151" fmla="*/ f116 1 625"/>
                <a:gd name="f152" fmla="*/ f117 1 803"/>
                <a:gd name="f153" fmla="*/ f118 1 625"/>
                <a:gd name="f154" fmla="*/ f119 1 803"/>
                <a:gd name="f155" fmla="*/ f120 1 625"/>
                <a:gd name="f156" fmla="*/ f121 1 803"/>
                <a:gd name="f157" fmla="*/ f122 1 625"/>
                <a:gd name="f158" fmla="*/ f123 1 803"/>
                <a:gd name="f159" fmla="*/ f124 1 625"/>
                <a:gd name="f160" fmla="*/ f125 1 803"/>
                <a:gd name="f161" fmla="*/ f126 1 625"/>
                <a:gd name="f162" fmla="*/ f127 1 803"/>
                <a:gd name="f163" fmla="*/ f128 1 625"/>
                <a:gd name="f164" fmla="*/ f129 1 803"/>
                <a:gd name="f165" fmla="*/ f130 1 625"/>
                <a:gd name="f166" fmla="*/ f131 1 625"/>
                <a:gd name="f167" fmla="*/ f132 1 803"/>
                <a:gd name="f168" fmla="*/ f133 1 625"/>
                <a:gd name="f169" fmla="*/ f134 1 803"/>
                <a:gd name="f170" fmla="*/ f135 1 625"/>
                <a:gd name="f171" fmla="*/ f136 1 803"/>
                <a:gd name="f172" fmla="*/ f137 1 625"/>
                <a:gd name="f173" fmla="*/ f138 1 625"/>
                <a:gd name="f174" fmla="*/ f139 1 803"/>
                <a:gd name="f175" fmla="*/ f140 1 625"/>
                <a:gd name="f176" fmla="*/ f141 1 803"/>
                <a:gd name="f177" fmla="*/ f142 1 625"/>
                <a:gd name="f178" fmla="*/ f143 1 803"/>
                <a:gd name="f179" fmla="*/ f144 1 625"/>
                <a:gd name="f180" fmla="*/ f145 1 803"/>
                <a:gd name="f181" fmla="*/ 0 1 f110"/>
                <a:gd name="f182" fmla="*/ f104 1 f110"/>
                <a:gd name="f183" fmla="*/ 0 1 f111"/>
                <a:gd name="f184" fmla="*/ f105 1 f111"/>
                <a:gd name="f185" fmla="*/ f147 1 f110"/>
                <a:gd name="f186" fmla="*/ f148 1 f111"/>
                <a:gd name="f187" fmla="*/ f149 1 f110"/>
                <a:gd name="f188" fmla="*/ f150 1 f111"/>
                <a:gd name="f189" fmla="*/ f151 1 f110"/>
                <a:gd name="f190" fmla="*/ f152 1 f111"/>
                <a:gd name="f191" fmla="*/ f153 1 f110"/>
                <a:gd name="f192" fmla="*/ f154 1 f111"/>
                <a:gd name="f193" fmla="*/ f155 1 f110"/>
                <a:gd name="f194" fmla="*/ f156 1 f111"/>
                <a:gd name="f195" fmla="*/ f157 1 f110"/>
                <a:gd name="f196" fmla="*/ f158 1 f111"/>
                <a:gd name="f197" fmla="*/ f159 1 f110"/>
                <a:gd name="f198" fmla="*/ f160 1 f111"/>
                <a:gd name="f199" fmla="*/ f161 1 f110"/>
                <a:gd name="f200" fmla="*/ f162 1 f111"/>
                <a:gd name="f201" fmla="*/ f163 1 f110"/>
                <a:gd name="f202" fmla="*/ f164 1 f111"/>
                <a:gd name="f203" fmla="*/ f165 1 f110"/>
                <a:gd name="f204" fmla="*/ f166 1 f110"/>
                <a:gd name="f205" fmla="*/ f167 1 f111"/>
                <a:gd name="f206" fmla="*/ f168 1 f110"/>
                <a:gd name="f207" fmla="*/ f169 1 f111"/>
                <a:gd name="f208" fmla="*/ f170 1 f110"/>
                <a:gd name="f209" fmla="*/ f171 1 f111"/>
                <a:gd name="f210" fmla="*/ f172 1 f110"/>
                <a:gd name="f211" fmla="*/ f173 1 f110"/>
                <a:gd name="f212" fmla="*/ f174 1 f111"/>
                <a:gd name="f213" fmla="*/ f175 1 f110"/>
                <a:gd name="f214" fmla="*/ f176 1 f111"/>
                <a:gd name="f215" fmla="*/ f177 1 f110"/>
                <a:gd name="f216" fmla="*/ f178 1 f111"/>
                <a:gd name="f217" fmla="*/ f179 1 f110"/>
                <a:gd name="f218" fmla="*/ f180 1 f111"/>
                <a:gd name="f219" fmla="*/ f181 f101 1"/>
                <a:gd name="f220" fmla="*/ f182 f101 1"/>
                <a:gd name="f221" fmla="*/ f184 f102 1"/>
                <a:gd name="f222" fmla="*/ f183 f102 1"/>
                <a:gd name="f223" fmla="*/ f185 f101 1"/>
                <a:gd name="f224" fmla="*/ f186 f102 1"/>
                <a:gd name="f225" fmla="*/ f187 f101 1"/>
                <a:gd name="f226" fmla="*/ f188 f102 1"/>
                <a:gd name="f227" fmla="*/ f189 f101 1"/>
                <a:gd name="f228" fmla="*/ f190 f102 1"/>
                <a:gd name="f229" fmla="*/ f191 f101 1"/>
                <a:gd name="f230" fmla="*/ f192 f102 1"/>
                <a:gd name="f231" fmla="*/ f193 f101 1"/>
                <a:gd name="f232" fmla="*/ f194 f102 1"/>
                <a:gd name="f233" fmla="*/ f195 f101 1"/>
                <a:gd name="f234" fmla="*/ f196 f102 1"/>
                <a:gd name="f235" fmla="*/ f197 f101 1"/>
                <a:gd name="f236" fmla="*/ f198 f102 1"/>
                <a:gd name="f237" fmla="*/ f199 f101 1"/>
                <a:gd name="f238" fmla="*/ f200 f102 1"/>
                <a:gd name="f239" fmla="*/ f201 f101 1"/>
                <a:gd name="f240" fmla="*/ f202 f102 1"/>
                <a:gd name="f241" fmla="*/ f203 f101 1"/>
                <a:gd name="f242" fmla="*/ f204 f101 1"/>
                <a:gd name="f243" fmla="*/ f205 f102 1"/>
                <a:gd name="f244" fmla="*/ f206 f101 1"/>
                <a:gd name="f245" fmla="*/ f207 f102 1"/>
                <a:gd name="f246" fmla="*/ f208 f101 1"/>
                <a:gd name="f247" fmla="*/ f209 f102 1"/>
                <a:gd name="f248" fmla="*/ f210 f101 1"/>
                <a:gd name="f249" fmla="*/ f211 f101 1"/>
                <a:gd name="f250" fmla="*/ f212 f102 1"/>
                <a:gd name="f251" fmla="*/ f213 f101 1"/>
                <a:gd name="f252" fmla="*/ f214 f102 1"/>
                <a:gd name="f253" fmla="*/ f215 f101 1"/>
                <a:gd name="f254" fmla="*/ f216 f102 1"/>
                <a:gd name="f255" fmla="*/ f217 f101 1"/>
                <a:gd name="f256" fmla="*/ f218 f10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46">
                  <a:pos x="f223" y="f224"/>
                </a:cxn>
                <a:cxn ang="f146">
                  <a:pos x="f225" y="f226"/>
                </a:cxn>
                <a:cxn ang="f146">
                  <a:pos x="f227" y="f228"/>
                </a:cxn>
                <a:cxn ang="f146">
                  <a:pos x="f229" y="f230"/>
                </a:cxn>
                <a:cxn ang="f146">
                  <a:pos x="f231" y="f232"/>
                </a:cxn>
                <a:cxn ang="f146">
                  <a:pos x="f233" y="f234"/>
                </a:cxn>
                <a:cxn ang="f146">
                  <a:pos x="f235" y="f236"/>
                </a:cxn>
                <a:cxn ang="f146">
                  <a:pos x="f237" y="f238"/>
                </a:cxn>
                <a:cxn ang="f146">
                  <a:pos x="f239" y="f240"/>
                </a:cxn>
                <a:cxn ang="f146">
                  <a:pos x="f241" y="f240"/>
                </a:cxn>
                <a:cxn ang="f146">
                  <a:pos x="f242" y="f243"/>
                </a:cxn>
                <a:cxn ang="f146">
                  <a:pos x="f244" y="f245"/>
                </a:cxn>
                <a:cxn ang="f146">
                  <a:pos x="f246" y="f247"/>
                </a:cxn>
                <a:cxn ang="f146">
                  <a:pos x="f248" y="f230"/>
                </a:cxn>
                <a:cxn ang="f146">
                  <a:pos x="f249" y="f250"/>
                </a:cxn>
                <a:cxn ang="f146">
                  <a:pos x="f251" y="f252"/>
                </a:cxn>
                <a:cxn ang="f146">
                  <a:pos x="f253" y="f254"/>
                </a:cxn>
                <a:cxn ang="f146">
                  <a:pos x="f255" y="f256"/>
                </a:cxn>
                <a:cxn ang="f146">
                  <a:pos x="f223" y="f224"/>
                </a:cxn>
              </a:cxnLst>
              <a:rect l="f219" t="f222" r="f220" b="f221"/>
              <a:pathLst>
                <a:path w="625" h="803">
                  <a:moveTo>
                    <a:pt x="f9" y="f6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13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6" y="f31"/>
                  </a:cubicBezTo>
                  <a:cubicBezTo>
                    <a:pt x="f11" y="f32"/>
                    <a:pt x="f33" y="f2"/>
                    <a:pt x="f34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44" y="f45"/>
                    <a:pt x="f3" y="f46"/>
                  </a:cubicBezTo>
                  <a:cubicBezTo>
                    <a:pt x="f47" y="f48"/>
                    <a:pt x="f49" y="f50"/>
                    <a:pt x="f51" y="f8"/>
                  </a:cubicBezTo>
                  <a:cubicBezTo>
                    <a:pt x="f52" y="f8"/>
                    <a:pt x="f53" y="f8"/>
                    <a:pt x="f54" y="f8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45" y="f65"/>
                  </a:cubicBezTo>
                  <a:cubicBezTo>
                    <a:pt x="f66" y="f67"/>
                    <a:pt x="f68" y="f69"/>
                    <a:pt x="f7" y="f70"/>
                  </a:cubicBezTo>
                  <a:cubicBezTo>
                    <a:pt x="f71" y="f72"/>
                    <a:pt x="f73" y="f74"/>
                    <a:pt x="f75" y="f26"/>
                  </a:cubicBezTo>
                  <a:cubicBezTo>
                    <a:pt x="f76" y="f24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59" y="f95"/>
                    <a:pt x="f96" y="f97"/>
                  </a:cubicBezTo>
                  <a:cubicBezTo>
                    <a:pt x="f98" y="f97"/>
                    <a:pt x="f99" y="f6"/>
                    <a:pt x="f9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F57362AF-C9FB-4684-86D5-B75C91873CB7}"/>
                </a:ext>
              </a:extLst>
            </p:cNvPr>
            <p:cNvSpPr/>
            <p:nvPr/>
          </p:nvSpPr>
          <p:spPr>
            <a:xfrm>
              <a:off x="1055290" y="2556104"/>
              <a:ext cx="1549908" cy="199273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29"/>
                <a:gd name="f7" fmla="val 807"/>
                <a:gd name="f8" fmla="val 178"/>
                <a:gd name="f9" fmla="val 2"/>
                <a:gd name="f10" fmla="val 176"/>
                <a:gd name="f11" fmla="val 156"/>
                <a:gd name="f12" fmla="val 20"/>
                <a:gd name="f13" fmla="val 135"/>
                <a:gd name="f14" fmla="val 39"/>
                <a:gd name="f15" fmla="val 114"/>
                <a:gd name="f16" fmla="val 59"/>
                <a:gd name="f17" fmla="val 85"/>
                <a:gd name="f18" fmla="val 56"/>
                <a:gd name="f19" fmla="val 110"/>
                <a:gd name="f20" fmla="val 28"/>
                <a:gd name="f21" fmla="val 134"/>
                <a:gd name="f22" fmla="val 27"/>
                <a:gd name="f23" fmla="val 136"/>
                <a:gd name="f24" fmla="val 51"/>
                <a:gd name="f25" fmla="val 63"/>
                <a:gd name="f26" fmla="val 196"/>
                <a:gd name="f27" fmla="val 65"/>
                <a:gd name="f28" fmla="val 195"/>
                <a:gd name="f29" fmla="val 194"/>
                <a:gd name="f30" fmla="val 42"/>
                <a:gd name="f31" fmla="val 212"/>
                <a:gd name="f32" fmla="val 22"/>
                <a:gd name="f33" fmla="val 231"/>
                <a:gd name="f34" fmla="val 1"/>
                <a:gd name="f35" fmla="val 250"/>
                <a:gd name="f36" fmla="val 252"/>
                <a:gd name="f37" fmla="val 19"/>
                <a:gd name="f38" fmla="val 311"/>
                <a:gd name="f39" fmla="val 37"/>
                <a:gd name="f40" fmla="val 363"/>
                <a:gd name="f41" fmla="val 55"/>
                <a:gd name="f42" fmla="val 408"/>
                <a:gd name="f43" fmla="val 71"/>
                <a:gd name="f44" fmla="val 452"/>
                <a:gd name="f45" fmla="val 81"/>
                <a:gd name="f46" fmla="val 477"/>
                <a:gd name="f47" fmla="val 97"/>
                <a:gd name="f48" fmla="val 511"/>
                <a:gd name="f49" fmla="val 105"/>
                <a:gd name="f50" fmla="val 528"/>
                <a:gd name="f51" fmla="val 124"/>
                <a:gd name="f52" fmla="val 567"/>
                <a:gd name="f53" fmla="val 654"/>
                <a:gd name="f54" fmla="val 206"/>
                <a:gd name="f55" fmla="val 694"/>
                <a:gd name="f56" fmla="val 240"/>
                <a:gd name="f57" fmla="val 746"/>
                <a:gd name="f58" fmla="val 284"/>
                <a:gd name="f59" fmla="val 806"/>
                <a:gd name="f60" fmla="val 285"/>
                <a:gd name="f61" fmla="val 303"/>
                <a:gd name="f62" fmla="val 321"/>
                <a:gd name="f63" fmla="val 338"/>
                <a:gd name="f64" fmla="val 339"/>
                <a:gd name="f65" fmla="val 340"/>
                <a:gd name="f66" fmla="val 389"/>
                <a:gd name="f67" fmla="val 742"/>
                <a:gd name="f68" fmla="val 425"/>
                <a:gd name="f69" fmla="val 686"/>
                <a:gd name="f70" fmla="val 450"/>
                <a:gd name="f71" fmla="val 643"/>
                <a:gd name="f72" fmla="val 505"/>
                <a:gd name="f73" fmla="val 550"/>
                <a:gd name="f74" fmla="val 539"/>
                <a:gd name="f75" fmla="val 472"/>
                <a:gd name="f76" fmla="val 568"/>
                <a:gd name="f77" fmla="val 406"/>
                <a:gd name="f78" fmla="val 595"/>
                <a:gd name="f79" fmla="val 342"/>
                <a:gd name="f80" fmla="val 615"/>
                <a:gd name="f81" fmla="val 288"/>
                <a:gd name="f82" fmla="val 249"/>
                <a:gd name="f83" fmla="val 248"/>
                <a:gd name="f84" fmla="val 628"/>
                <a:gd name="f85" fmla="val 247"/>
                <a:gd name="f86" fmla="val 606"/>
                <a:gd name="f87" fmla="val 229"/>
                <a:gd name="f88" fmla="val 584"/>
                <a:gd name="f89" fmla="val 211"/>
                <a:gd name="f90" fmla="val 562"/>
                <a:gd name="f91" fmla="val 560"/>
                <a:gd name="f92" fmla="val 574"/>
                <a:gd name="f93" fmla="val 587"/>
                <a:gd name="f94" fmla="val 155"/>
                <a:gd name="f95" fmla="val 599"/>
                <a:gd name="f96" fmla="val 600"/>
                <a:gd name="f97" fmla="val 133"/>
                <a:gd name="f98" fmla="val 598"/>
                <a:gd name="f99" fmla="val 132"/>
                <a:gd name="f100" fmla="val 573"/>
                <a:gd name="f101" fmla="val 115"/>
                <a:gd name="f102" fmla="val 545"/>
                <a:gd name="f103" fmla="val 94"/>
                <a:gd name="f104" fmla="val 517"/>
                <a:gd name="f105" fmla="val 68"/>
                <a:gd name="f106" fmla="val 494"/>
                <a:gd name="f107" fmla="val 49"/>
                <a:gd name="f108" fmla="val 475"/>
                <a:gd name="f109" fmla="val 29"/>
                <a:gd name="f110" fmla="val 458"/>
                <a:gd name="f111" fmla="val 11"/>
                <a:gd name="f112" fmla="val 10"/>
                <a:gd name="f113" fmla="val 454"/>
                <a:gd name="f114" fmla="val 7"/>
                <a:gd name="f115" fmla="val 5"/>
                <a:gd name="f116" fmla="val 447"/>
                <a:gd name="f117" fmla="val 446"/>
                <a:gd name="f118" fmla="val 356"/>
                <a:gd name="f119" fmla="val 267"/>
                <a:gd name="f120" fmla="val 177"/>
                <a:gd name="f121" fmla="val 4"/>
                <a:gd name="f122" fmla="val 3"/>
                <a:gd name="f123" fmla="val 444"/>
                <a:gd name="f124" fmla="val 448"/>
                <a:gd name="f125" fmla="val 8"/>
                <a:gd name="f126" fmla="val 451"/>
                <a:gd name="f127" fmla="val 455"/>
                <a:gd name="f128" fmla="val 13"/>
                <a:gd name="f129" fmla="val 456"/>
                <a:gd name="f130" fmla="val 12"/>
                <a:gd name="f131" fmla="val 32"/>
                <a:gd name="f132" fmla="val 492"/>
                <a:gd name="f133" fmla="val 52"/>
                <a:gd name="f134" fmla="val 514"/>
                <a:gd name="f135" fmla="val 543"/>
                <a:gd name="f136" fmla="val 570"/>
                <a:gd name="f137" fmla="val 118"/>
                <a:gd name="f138" fmla="val 596"/>
                <a:gd name="f139" fmla="val 597"/>
                <a:gd name="f140" fmla="val 583"/>
                <a:gd name="f141" fmla="val 153"/>
                <a:gd name="f142" fmla="val 571"/>
                <a:gd name="f143" fmla="val 174"/>
                <a:gd name="f144" fmla="val 559"/>
                <a:gd name="f145" fmla="val 558"/>
                <a:gd name="f146" fmla="val 197"/>
                <a:gd name="f147" fmla="val 581"/>
                <a:gd name="f148" fmla="val 215"/>
                <a:gd name="f149" fmla="val 604"/>
                <a:gd name="f150" fmla="val 232"/>
                <a:gd name="f151" fmla="val 626"/>
                <a:gd name="f152" fmla="val 627"/>
                <a:gd name="f153" fmla="val 625"/>
                <a:gd name="f154" fmla="val 611"/>
                <a:gd name="f155" fmla="val 287"/>
                <a:gd name="f156" fmla="val 591"/>
                <a:gd name="f157" fmla="val 341"/>
                <a:gd name="f158" fmla="val 564"/>
                <a:gd name="f159" fmla="val 404"/>
                <a:gd name="f160" fmla="val 535"/>
                <a:gd name="f161" fmla="val 471"/>
                <a:gd name="f162" fmla="val 502"/>
                <a:gd name="f163" fmla="val 548"/>
                <a:gd name="f164" fmla="val 641"/>
                <a:gd name="f165" fmla="val 422"/>
                <a:gd name="f166" fmla="val 683"/>
                <a:gd name="f167" fmla="val 386"/>
                <a:gd name="f168" fmla="val 740"/>
                <a:gd name="f169" fmla="val 337"/>
                <a:gd name="f170" fmla="val 804"/>
                <a:gd name="f171" fmla="val 805"/>
                <a:gd name="f172" fmla="val 803"/>
                <a:gd name="f173" fmla="val 244"/>
                <a:gd name="f174" fmla="val 744"/>
                <a:gd name="f175" fmla="val 209"/>
                <a:gd name="f176" fmla="val 692"/>
                <a:gd name="f177" fmla="val 183"/>
                <a:gd name="f178" fmla="val 652"/>
                <a:gd name="f179" fmla="val 128"/>
                <a:gd name="f180" fmla="val 565"/>
                <a:gd name="f181" fmla="val 109"/>
                <a:gd name="f182" fmla="val 526"/>
                <a:gd name="f183" fmla="val 101"/>
                <a:gd name="f184" fmla="val 509"/>
                <a:gd name="f185" fmla="val 75"/>
                <a:gd name="f186" fmla="val 58"/>
                <a:gd name="f187" fmla="val 407"/>
                <a:gd name="f188" fmla="val 41"/>
                <a:gd name="f189" fmla="val 362"/>
                <a:gd name="f190" fmla="val 309"/>
                <a:gd name="f191" fmla="val 251"/>
                <a:gd name="f192" fmla="val 253"/>
                <a:gd name="f193" fmla="val 24"/>
                <a:gd name="f194" fmla="val 234"/>
                <a:gd name="f195" fmla="val 45"/>
                <a:gd name="f196" fmla="val 66"/>
                <a:gd name="f197" fmla="val 67"/>
                <a:gd name="f198" fmla="val 43"/>
                <a:gd name="f199" fmla="val 154"/>
                <a:gd name="f200" fmla="val 31"/>
                <a:gd name="f201" fmla="val 137"/>
                <a:gd name="f202" fmla="val 113"/>
                <a:gd name="f203" fmla="val 87"/>
                <a:gd name="f204" fmla="val 88"/>
                <a:gd name="f205" fmla="val 116"/>
                <a:gd name="f206" fmla="val 62"/>
                <a:gd name="f207" fmla="val 138"/>
                <a:gd name="f208" fmla="val 159"/>
                <a:gd name="f209" fmla="val 23"/>
                <a:gd name="f210" fmla="val 179"/>
                <a:gd name="f211" fmla="+- 0 0 -90"/>
                <a:gd name="f212" fmla="*/ f3 1 629"/>
                <a:gd name="f213" fmla="*/ f4 1 807"/>
                <a:gd name="f214" fmla="val f5"/>
                <a:gd name="f215" fmla="val f6"/>
                <a:gd name="f216" fmla="val f7"/>
                <a:gd name="f217" fmla="*/ f211 f0 1"/>
                <a:gd name="f218" fmla="+- f216 0 f214"/>
                <a:gd name="f219" fmla="+- f215 0 f214"/>
                <a:gd name="f220" fmla="*/ f217 1 f2"/>
                <a:gd name="f221" fmla="*/ f219 1 629"/>
                <a:gd name="f222" fmla="*/ f218 1 807"/>
                <a:gd name="f223" fmla="*/ 176 f219 1"/>
                <a:gd name="f224" fmla="*/ 0 f218 1"/>
                <a:gd name="f225" fmla="*/ 28 f219 1"/>
                <a:gd name="f226" fmla="*/ 134 f218 1"/>
                <a:gd name="f227" fmla="*/ 136 f218 1"/>
                <a:gd name="f228" fmla="*/ 65 f219 1"/>
                <a:gd name="f229" fmla="*/ 195 f218 1"/>
                <a:gd name="f230" fmla="*/ 1 f219 1"/>
                <a:gd name="f231" fmla="*/ 250 f218 1"/>
                <a:gd name="f232" fmla="*/ 0 f219 1"/>
                <a:gd name="f233" fmla="*/ 252 f218 1"/>
                <a:gd name="f234" fmla="*/ 97 f219 1"/>
                <a:gd name="f235" fmla="*/ 511 f218 1"/>
                <a:gd name="f236" fmla="*/ 284 f219 1"/>
                <a:gd name="f237" fmla="*/ 806 f218 1"/>
                <a:gd name="f238" fmla="*/ 285 f219 1"/>
                <a:gd name="f239" fmla="*/ 807 f218 1"/>
                <a:gd name="f240" fmla="*/ 339 f219 1"/>
                <a:gd name="f241" fmla="*/ 450 f219 1"/>
                <a:gd name="f242" fmla="*/ 643 f218 1"/>
                <a:gd name="f243" fmla="*/ 629 f219 1"/>
                <a:gd name="f244" fmla="*/ 249 f218 1"/>
                <a:gd name="f245" fmla="*/ 628 f219 1"/>
                <a:gd name="f246" fmla="*/ 247 f218 1"/>
                <a:gd name="f247" fmla="*/ 560 f219 1"/>
                <a:gd name="f248" fmla="*/ 599 f219 1"/>
                <a:gd name="f249" fmla="*/ 135 f218 1"/>
                <a:gd name="f250" fmla="*/ 598 f219 1"/>
                <a:gd name="f251" fmla="*/ 132 f218 1"/>
                <a:gd name="f252" fmla="*/ 458 f219 1"/>
                <a:gd name="f253" fmla="*/ 11 f218 1"/>
                <a:gd name="f254" fmla="*/ 10 f218 1"/>
                <a:gd name="f255" fmla="*/ 446 f219 1"/>
                <a:gd name="f256" fmla="*/ 1 f218 1"/>
                <a:gd name="f257" fmla="*/ 178 f219 1"/>
                <a:gd name="f258" fmla="*/ 4 f218 1"/>
                <a:gd name="f259" fmla="*/ 3 f218 1"/>
                <a:gd name="f260" fmla="*/ 455 f219 1"/>
                <a:gd name="f261" fmla="*/ 13 f218 1"/>
                <a:gd name="f262" fmla="*/ 596 f219 1"/>
                <a:gd name="f263" fmla="*/ 595 f219 1"/>
                <a:gd name="f264" fmla="*/ 133 f218 1"/>
                <a:gd name="f265" fmla="*/ 558 f219 1"/>
                <a:gd name="f266" fmla="*/ 196 f218 1"/>
                <a:gd name="f267" fmla="*/ 626 f219 1"/>
                <a:gd name="f268" fmla="*/ 625 f219 1"/>
                <a:gd name="f269" fmla="*/ 248 f218 1"/>
                <a:gd name="f270" fmla="*/ 447 f219 1"/>
                <a:gd name="f271" fmla="*/ 641 f218 1"/>
                <a:gd name="f272" fmla="*/ 338 f219 1"/>
                <a:gd name="f273" fmla="*/ 805 f218 1"/>
                <a:gd name="f274" fmla="*/ 803 f218 1"/>
                <a:gd name="f275" fmla="*/ 287 f219 1"/>
                <a:gd name="f276" fmla="*/ 804 f218 1"/>
                <a:gd name="f277" fmla="*/ 101 f219 1"/>
                <a:gd name="f278" fmla="*/ 509 f218 1"/>
                <a:gd name="f279" fmla="*/ 4 f219 1"/>
                <a:gd name="f280" fmla="*/ 3 f219 1"/>
                <a:gd name="f281" fmla="*/ 253 f218 1"/>
                <a:gd name="f282" fmla="*/ 67 f219 1"/>
                <a:gd name="f283" fmla="*/ 31 f219 1"/>
                <a:gd name="f284" fmla="*/ 137 f218 1"/>
                <a:gd name="f285" fmla="*/ 179 f219 1"/>
                <a:gd name="f286" fmla="+- f220 0 f1"/>
                <a:gd name="f287" fmla="*/ f223 1 629"/>
                <a:gd name="f288" fmla="*/ f224 1 807"/>
                <a:gd name="f289" fmla="*/ f225 1 629"/>
                <a:gd name="f290" fmla="*/ f226 1 807"/>
                <a:gd name="f291" fmla="*/ f227 1 807"/>
                <a:gd name="f292" fmla="*/ f228 1 629"/>
                <a:gd name="f293" fmla="*/ f229 1 807"/>
                <a:gd name="f294" fmla="*/ f230 1 629"/>
                <a:gd name="f295" fmla="*/ f231 1 807"/>
                <a:gd name="f296" fmla="*/ f232 1 629"/>
                <a:gd name="f297" fmla="*/ f233 1 807"/>
                <a:gd name="f298" fmla="*/ f234 1 629"/>
                <a:gd name="f299" fmla="*/ f235 1 807"/>
                <a:gd name="f300" fmla="*/ f236 1 629"/>
                <a:gd name="f301" fmla="*/ f237 1 807"/>
                <a:gd name="f302" fmla="*/ f238 1 629"/>
                <a:gd name="f303" fmla="*/ f239 1 807"/>
                <a:gd name="f304" fmla="*/ f240 1 629"/>
                <a:gd name="f305" fmla="*/ f241 1 629"/>
                <a:gd name="f306" fmla="*/ f242 1 807"/>
                <a:gd name="f307" fmla="*/ f243 1 629"/>
                <a:gd name="f308" fmla="*/ f244 1 807"/>
                <a:gd name="f309" fmla="*/ f245 1 629"/>
                <a:gd name="f310" fmla="*/ f246 1 807"/>
                <a:gd name="f311" fmla="*/ f247 1 629"/>
                <a:gd name="f312" fmla="*/ f248 1 629"/>
                <a:gd name="f313" fmla="*/ f249 1 807"/>
                <a:gd name="f314" fmla="*/ f250 1 629"/>
                <a:gd name="f315" fmla="*/ f251 1 807"/>
                <a:gd name="f316" fmla="*/ f252 1 629"/>
                <a:gd name="f317" fmla="*/ f253 1 807"/>
                <a:gd name="f318" fmla="*/ f254 1 807"/>
                <a:gd name="f319" fmla="*/ f255 1 629"/>
                <a:gd name="f320" fmla="*/ f256 1 807"/>
                <a:gd name="f321" fmla="*/ f257 1 629"/>
                <a:gd name="f322" fmla="*/ f258 1 807"/>
                <a:gd name="f323" fmla="*/ f259 1 807"/>
                <a:gd name="f324" fmla="*/ f260 1 629"/>
                <a:gd name="f325" fmla="*/ f261 1 807"/>
                <a:gd name="f326" fmla="*/ f262 1 629"/>
                <a:gd name="f327" fmla="*/ f263 1 629"/>
                <a:gd name="f328" fmla="*/ f264 1 807"/>
                <a:gd name="f329" fmla="*/ f265 1 629"/>
                <a:gd name="f330" fmla="*/ f266 1 807"/>
                <a:gd name="f331" fmla="*/ f267 1 629"/>
                <a:gd name="f332" fmla="*/ f268 1 629"/>
                <a:gd name="f333" fmla="*/ f269 1 807"/>
                <a:gd name="f334" fmla="*/ f270 1 629"/>
                <a:gd name="f335" fmla="*/ f271 1 807"/>
                <a:gd name="f336" fmla="*/ f272 1 629"/>
                <a:gd name="f337" fmla="*/ f273 1 807"/>
                <a:gd name="f338" fmla="*/ f274 1 807"/>
                <a:gd name="f339" fmla="*/ f275 1 629"/>
                <a:gd name="f340" fmla="*/ f276 1 807"/>
                <a:gd name="f341" fmla="*/ f277 1 629"/>
                <a:gd name="f342" fmla="*/ f278 1 807"/>
                <a:gd name="f343" fmla="*/ f279 1 629"/>
                <a:gd name="f344" fmla="*/ f280 1 629"/>
                <a:gd name="f345" fmla="*/ f281 1 807"/>
                <a:gd name="f346" fmla="*/ f282 1 629"/>
                <a:gd name="f347" fmla="*/ f283 1 629"/>
                <a:gd name="f348" fmla="*/ f284 1 807"/>
                <a:gd name="f349" fmla="*/ f285 1 629"/>
                <a:gd name="f350" fmla="*/ 0 1 f221"/>
                <a:gd name="f351" fmla="*/ f215 1 f221"/>
                <a:gd name="f352" fmla="*/ 0 1 f222"/>
                <a:gd name="f353" fmla="*/ f216 1 f222"/>
                <a:gd name="f354" fmla="*/ f287 1 f221"/>
                <a:gd name="f355" fmla="*/ f288 1 f222"/>
                <a:gd name="f356" fmla="*/ f289 1 f221"/>
                <a:gd name="f357" fmla="*/ f290 1 f222"/>
                <a:gd name="f358" fmla="*/ f291 1 f222"/>
                <a:gd name="f359" fmla="*/ f292 1 f221"/>
                <a:gd name="f360" fmla="*/ f293 1 f222"/>
                <a:gd name="f361" fmla="*/ f294 1 f221"/>
                <a:gd name="f362" fmla="*/ f295 1 f222"/>
                <a:gd name="f363" fmla="*/ f296 1 f221"/>
                <a:gd name="f364" fmla="*/ f297 1 f222"/>
                <a:gd name="f365" fmla="*/ f298 1 f221"/>
                <a:gd name="f366" fmla="*/ f299 1 f222"/>
                <a:gd name="f367" fmla="*/ f300 1 f221"/>
                <a:gd name="f368" fmla="*/ f301 1 f222"/>
                <a:gd name="f369" fmla="*/ f302 1 f221"/>
                <a:gd name="f370" fmla="*/ f303 1 f222"/>
                <a:gd name="f371" fmla="*/ f304 1 f221"/>
                <a:gd name="f372" fmla="*/ f305 1 f221"/>
                <a:gd name="f373" fmla="*/ f306 1 f222"/>
                <a:gd name="f374" fmla="*/ f307 1 f221"/>
                <a:gd name="f375" fmla="*/ f308 1 f222"/>
                <a:gd name="f376" fmla="*/ f309 1 f221"/>
                <a:gd name="f377" fmla="*/ f310 1 f222"/>
                <a:gd name="f378" fmla="*/ f311 1 f221"/>
                <a:gd name="f379" fmla="*/ f312 1 f221"/>
                <a:gd name="f380" fmla="*/ f313 1 f222"/>
                <a:gd name="f381" fmla="*/ f314 1 f221"/>
                <a:gd name="f382" fmla="*/ f315 1 f222"/>
                <a:gd name="f383" fmla="*/ f316 1 f221"/>
                <a:gd name="f384" fmla="*/ f317 1 f222"/>
                <a:gd name="f385" fmla="*/ f318 1 f222"/>
                <a:gd name="f386" fmla="*/ f319 1 f221"/>
                <a:gd name="f387" fmla="*/ f320 1 f222"/>
                <a:gd name="f388" fmla="*/ f321 1 f221"/>
                <a:gd name="f389" fmla="*/ f322 1 f222"/>
                <a:gd name="f390" fmla="*/ f323 1 f222"/>
                <a:gd name="f391" fmla="*/ f324 1 f221"/>
                <a:gd name="f392" fmla="*/ f325 1 f222"/>
                <a:gd name="f393" fmla="*/ f326 1 f221"/>
                <a:gd name="f394" fmla="*/ f327 1 f221"/>
                <a:gd name="f395" fmla="*/ f328 1 f222"/>
                <a:gd name="f396" fmla="*/ f329 1 f221"/>
                <a:gd name="f397" fmla="*/ f330 1 f222"/>
                <a:gd name="f398" fmla="*/ f331 1 f221"/>
                <a:gd name="f399" fmla="*/ f332 1 f221"/>
                <a:gd name="f400" fmla="*/ f333 1 f222"/>
                <a:gd name="f401" fmla="*/ f334 1 f221"/>
                <a:gd name="f402" fmla="*/ f335 1 f222"/>
                <a:gd name="f403" fmla="*/ f336 1 f221"/>
                <a:gd name="f404" fmla="*/ f337 1 f222"/>
                <a:gd name="f405" fmla="*/ f338 1 f222"/>
                <a:gd name="f406" fmla="*/ f339 1 f221"/>
                <a:gd name="f407" fmla="*/ f340 1 f222"/>
                <a:gd name="f408" fmla="*/ f341 1 f221"/>
                <a:gd name="f409" fmla="*/ f342 1 f222"/>
                <a:gd name="f410" fmla="*/ f343 1 f221"/>
                <a:gd name="f411" fmla="*/ f344 1 f221"/>
                <a:gd name="f412" fmla="*/ f345 1 f222"/>
                <a:gd name="f413" fmla="*/ f346 1 f221"/>
                <a:gd name="f414" fmla="*/ f347 1 f221"/>
                <a:gd name="f415" fmla="*/ f348 1 f222"/>
                <a:gd name="f416" fmla="*/ f349 1 f221"/>
                <a:gd name="f417" fmla="*/ f350 f212 1"/>
                <a:gd name="f418" fmla="*/ f351 f212 1"/>
                <a:gd name="f419" fmla="*/ f353 f213 1"/>
                <a:gd name="f420" fmla="*/ f352 f213 1"/>
                <a:gd name="f421" fmla="*/ f354 f212 1"/>
                <a:gd name="f422" fmla="*/ f355 f213 1"/>
                <a:gd name="f423" fmla="*/ f356 f212 1"/>
                <a:gd name="f424" fmla="*/ f357 f213 1"/>
                <a:gd name="f425" fmla="*/ f358 f213 1"/>
                <a:gd name="f426" fmla="*/ f359 f212 1"/>
                <a:gd name="f427" fmla="*/ f360 f213 1"/>
                <a:gd name="f428" fmla="*/ f361 f212 1"/>
                <a:gd name="f429" fmla="*/ f362 f213 1"/>
                <a:gd name="f430" fmla="*/ f363 f212 1"/>
                <a:gd name="f431" fmla="*/ f364 f213 1"/>
                <a:gd name="f432" fmla="*/ f365 f212 1"/>
                <a:gd name="f433" fmla="*/ f366 f213 1"/>
                <a:gd name="f434" fmla="*/ f367 f212 1"/>
                <a:gd name="f435" fmla="*/ f368 f213 1"/>
                <a:gd name="f436" fmla="*/ f369 f212 1"/>
                <a:gd name="f437" fmla="*/ f370 f213 1"/>
                <a:gd name="f438" fmla="*/ f371 f212 1"/>
                <a:gd name="f439" fmla="*/ f372 f212 1"/>
                <a:gd name="f440" fmla="*/ f373 f213 1"/>
                <a:gd name="f441" fmla="*/ f374 f212 1"/>
                <a:gd name="f442" fmla="*/ f375 f213 1"/>
                <a:gd name="f443" fmla="*/ f376 f212 1"/>
                <a:gd name="f444" fmla="*/ f377 f213 1"/>
                <a:gd name="f445" fmla="*/ f378 f212 1"/>
                <a:gd name="f446" fmla="*/ f379 f212 1"/>
                <a:gd name="f447" fmla="*/ f380 f213 1"/>
                <a:gd name="f448" fmla="*/ f381 f212 1"/>
                <a:gd name="f449" fmla="*/ f382 f213 1"/>
                <a:gd name="f450" fmla="*/ f383 f212 1"/>
                <a:gd name="f451" fmla="*/ f384 f213 1"/>
                <a:gd name="f452" fmla="*/ f385 f213 1"/>
                <a:gd name="f453" fmla="*/ f386 f212 1"/>
                <a:gd name="f454" fmla="*/ f387 f213 1"/>
                <a:gd name="f455" fmla="*/ f388 f212 1"/>
                <a:gd name="f456" fmla="*/ f389 f213 1"/>
                <a:gd name="f457" fmla="*/ f390 f213 1"/>
                <a:gd name="f458" fmla="*/ f391 f212 1"/>
                <a:gd name="f459" fmla="*/ f392 f213 1"/>
                <a:gd name="f460" fmla="*/ f393 f212 1"/>
                <a:gd name="f461" fmla="*/ f394 f212 1"/>
                <a:gd name="f462" fmla="*/ f395 f213 1"/>
                <a:gd name="f463" fmla="*/ f396 f212 1"/>
                <a:gd name="f464" fmla="*/ f397 f213 1"/>
                <a:gd name="f465" fmla="*/ f398 f212 1"/>
                <a:gd name="f466" fmla="*/ f399 f212 1"/>
                <a:gd name="f467" fmla="*/ f400 f213 1"/>
                <a:gd name="f468" fmla="*/ f401 f212 1"/>
                <a:gd name="f469" fmla="*/ f402 f213 1"/>
                <a:gd name="f470" fmla="*/ f403 f212 1"/>
                <a:gd name="f471" fmla="*/ f404 f213 1"/>
                <a:gd name="f472" fmla="*/ f405 f213 1"/>
                <a:gd name="f473" fmla="*/ f406 f212 1"/>
                <a:gd name="f474" fmla="*/ f407 f213 1"/>
                <a:gd name="f475" fmla="*/ f408 f212 1"/>
                <a:gd name="f476" fmla="*/ f409 f213 1"/>
                <a:gd name="f477" fmla="*/ f410 f212 1"/>
                <a:gd name="f478" fmla="*/ f411 f212 1"/>
                <a:gd name="f479" fmla="*/ f412 f213 1"/>
                <a:gd name="f480" fmla="*/ f413 f212 1"/>
                <a:gd name="f481" fmla="*/ f414 f212 1"/>
                <a:gd name="f482" fmla="*/ f415 f213 1"/>
                <a:gd name="f483" fmla="*/ f416 f2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6">
                  <a:pos x="f421" y="f422"/>
                </a:cxn>
                <a:cxn ang="f286">
                  <a:pos x="f423" y="f424"/>
                </a:cxn>
                <a:cxn ang="f286">
                  <a:pos x="f423" y="f425"/>
                </a:cxn>
                <a:cxn ang="f286">
                  <a:pos x="f426" y="f427"/>
                </a:cxn>
                <a:cxn ang="f286">
                  <a:pos x="f428" y="f429"/>
                </a:cxn>
                <a:cxn ang="f286">
                  <a:pos x="f430" y="f431"/>
                </a:cxn>
                <a:cxn ang="f286">
                  <a:pos x="f432" y="f433"/>
                </a:cxn>
                <a:cxn ang="f286">
                  <a:pos x="f434" y="f435"/>
                </a:cxn>
                <a:cxn ang="f286">
                  <a:pos x="f436" y="f437"/>
                </a:cxn>
                <a:cxn ang="f286">
                  <a:pos x="f438" y="f437"/>
                </a:cxn>
                <a:cxn ang="f286">
                  <a:pos x="f439" y="f440"/>
                </a:cxn>
                <a:cxn ang="f286">
                  <a:pos x="f441" y="f442"/>
                </a:cxn>
                <a:cxn ang="f286">
                  <a:pos x="f443" y="f444"/>
                </a:cxn>
                <a:cxn ang="f286">
                  <a:pos x="f445" y="f427"/>
                </a:cxn>
                <a:cxn ang="f286">
                  <a:pos x="f446" y="f447"/>
                </a:cxn>
                <a:cxn ang="f286">
                  <a:pos x="f448" y="f449"/>
                </a:cxn>
                <a:cxn ang="f286">
                  <a:pos x="f450" y="f451"/>
                </a:cxn>
                <a:cxn ang="f286">
                  <a:pos x="f450" y="f452"/>
                </a:cxn>
                <a:cxn ang="f286">
                  <a:pos x="f453" y="f454"/>
                </a:cxn>
                <a:cxn ang="f286">
                  <a:pos x="f455" y="f422"/>
                </a:cxn>
                <a:cxn ang="f286">
                  <a:pos x="f421" y="f422"/>
                </a:cxn>
                <a:cxn ang="f286">
                  <a:pos x="f455" y="f456"/>
                </a:cxn>
                <a:cxn ang="f286">
                  <a:pos x="f453" y="f457"/>
                </a:cxn>
                <a:cxn ang="f286">
                  <a:pos x="f458" y="f459"/>
                </a:cxn>
                <a:cxn ang="f286">
                  <a:pos x="f458" y="f459"/>
                </a:cxn>
                <a:cxn ang="f286">
                  <a:pos x="f460" y="f425"/>
                </a:cxn>
                <a:cxn ang="f286">
                  <a:pos x="f461" y="f462"/>
                </a:cxn>
                <a:cxn ang="f286">
                  <a:pos x="f463" y="f464"/>
                </a:cxn>
                <a:cxn ang="f286">
                  <a:pos x="f465" y="f429"/>
                </a:cxn>
                <a:cxn ang="f286">
                  <a:pos x="f466" y="f467"/>
                </a:cxn>
                <a:cxn ang="f286">
                  <a:pos x="f468" y="f469"/>
                </a:cxn>
                <a:cxn ang="f286">
                  <a:pos x="f470" y="f471"/>
                </a:cxn>
                <a:cxn ang="f286">
                  <a:pos x="f436" y="f472"/>
                </a:cxn>
                <a:cxn ang="f286">
                  <a:pos x="f473" y="f474"/>
                </a:cxn>
                <a:cxn ang="f286">
                  <a:pos x="f475" y="f476"/>
                </a:cxn>
                <a:cxn ang="f286">
                  <a:pos x="f477" y="f429"/>
                </a:cxn>
                <a:cxn ang="f286">
                  <a:pos x="f478" y="f479"/>
                </a:cxn>
                <a:cxn ang="f286">
                  <a:pos x="f480" y="f464"/>
                </a:cxn>
                <a:cxn ang="f286">
                  <a:pos x="f481" y="f424"/>
                </a:cxn>
                <a:cxn ang="f286">
                  <a:pos x="f481" y="f482"/>
                </a:cxn>
                <a:cxn ang="f286">
                  <a:pos x="f483" y="f457"/>
                </a:cxn>
                <a:cxn ang="f286">
                  <a:pos x="f455" y="f456"/>
                </a:cxn>
              </a:cxnLst>
              <a:rect l="f417" t="f420" r="f418" b="f419"/>
              <a:pathLst>
                <a:path w="629" h="807">
                  <a:moveTo>
                    <a:pt x="f8" y="f9"/>
                  </a:moveTo>
                  <a:cubicBezTo>
                    <a:pt x="f10" y="f5"/>
                    <a:pt x="f10" y="f5"/>
                    <a:pt x="f10" y="f5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7"/>
                    <a:pt x="f18" y="f19"/>
                    <a:pt x="f20" y="f21"/>
                  </a:cubicBezTo>
                  <a:cubicBezTo>
                    <a:pt x="f22" y="f13"/>
                    <a:pt x="f22" y="f13"/>
                    <a:pt x="f22" y="f13"/>
                  </a:cubicBezTo>
                  <a:cubicBezTo>
                    <a:pt x="f20" y="f23"/>
                    <a:pt x="f20" y="f23"/>
                    <a:pt x="f20" y="f23"/>
                  </a:cubicBezTo>
                  <a:cubicBezTo>
                    <a:pt x="f14" y="f11"/>
                    <a:pt x="f24" y="f10"/>
                    <a:pt x="f25" y="f26"/>
                  </a:cubicBezTo>
                  <a:cubicBezTo>
                    <a:pt x="f27" y="f28"/>
                    <a:pt x="f27" y="f28"/>
                    <a:pt x="f27" y="f28"/>
                  </a:cubicBezTo>
                  <a:cubicBezTo>
                    <a:pt x="f25" y="f29"/>
                    <a:pt x="f25" y="f29"/>
                    <a:pt x="f25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5" y="f35"/>
                    <a:pt x="f5" y="f35"/>
                    <a:pt x="f5" y="f35"/>
                  </a:cubicBezTo>
                  <a:cubicBezTo>
                    <a:pt x="f5" y="f36"/>
                    <a:pt x="f5" y="f36"/>
                    <a:pt x="f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58" y="f7"/>
                    <a:pt x="f58" y="f7"/>
                    <a:pt x="f58" y="f7"/>
                  </a:cubicBezTo>
                  <a:cubicBezTo>
                    <a:pt x="f60" y="f7"/>
                    <a:pt x="f60" y="f7"/>
                    <a:pt x="f60" y="f7"/>
                  </a:cubicBezTo>
                  <a:cubicBezTo>
                    <a:pt x="f61" y="f7"/>
                    <a:pt x="f62" y="f7"/>
                    <a:pt x="f63" y="f7"/>
                  </a:cubicBezTo>
                  <a:cubicBezTo>
                    <a:pt x="f64" y="f7"/>
                    <a:pt x="f64" y="f7"/>
                    <a:pt x="f64" y="f7"/>
                  </a:cubicBezTo>
                  <a:cubicBezTo>
                    <a:pt x="f65" y="f59"/>
                    <a:pt x="f65" y="f59"/>
                    <a:pt x="f65" y="f59"/>
                  </a:cubicBezTo>
                  <a:cubicBezTo>
                    <a:pt x="f66" y="f67"/>
                    <a:pt x="f68" y="f69"/>
                    <a:pt x="f70" y="f71"/>
                  </a:cubicBezTo>
                  <a:cubicBezTo>
                    <a:pt x="f72" y="f73"/>
                    <a:pt x="f74" y="f75"/>
                    <a:pt x="f76" y="f77"/>
                  </a:cubicBezTo>
                  <a:cubicBezTo>
                    <a:pt x="f78" y="f79"/>
                    <a:pt x="f80" y="f81"/>
                    <a:pt x="f6" y="f82"/>
                  </a:cubicBezTo>
                  <a:cubicBezTo>
                    <a:pt x="f6" y="f83"/>
                    <a:pt x="f6" y="f83"/>
                    <a:pt x="f6" y="f83"/>
                  </a:cubicBezTo>
                  <a:cubicBezTo>
                    <a:pt x="f84" y="f85"/>
                    <a:pt x="f84" y="f85"/>
                    <a:pt x="f84" y="f85"/>
                  </a:cubicBezTo>
                  <a:cubicBezTo>
                    <a:pt x="f86" y="f87"/>
                    <a:pt x="f88" y="f89"/>
                    <a:pt x="f90" y="f29"/>
                  </a:cubicBezTo>
                  <a:cubicBezTo>
                    <a:pt x="f91" y="f28"/>
                    <a:pt x="f91" y="f28"/>
                    <a:pt x="f91" y="f28"/>
                  </a:cubicBezTo>
                  <a:cubicBezTo>
                    <a:pt x="f90" y="f26"/>
                    <a:pt x="f90" y="f26"/>
                    <a:pt x="f90" y="f26"/>
                  </a:cubicBezTo>
                  <a:cubicBezTo>
                    <a:pt x="f92" y="f10"/>
                    <a:pt x="f93" y="f94"/>
                    <a:pt x="f95" y="f13"/>
                  </a:cubicBezTo>
                  <a:cubicBezTo>
                    <a:pt x="f96" y="f97"/>
                    <a:pt x="f96" y="f97"/>
                    <a:pt x="f96" y="f97"/>
                  </a:cubicBezTo>
                  <a:cubicBezTo>
                    <a:pt x="f98" y="f99"/>
                    <a:pt x="f98" y="f99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0" y="f112"/>
                    <a:pt x="f110" y="f112"/>
                    <a:pt x="f110" y="f112"/>
                  </a:cubicBezTo>
                  <a:cubicBezTo>
                    <a:pt x="f110" y="f112"/>
                    <a:pt x="f110" y="f112"/>
                    <a:pt x="f110" y="f112"/>
                  </a:cubicBezTo>
                  <a:cubicBezTo>
                    <a:pt x="f113" y="f114"/>
                    <a:pt x="f70" y="f115"/>
                    <a:pt x="f116" y="f9"/>
                  </a:cubicBezTo>
                  <a:cubicBezTo>
                    <a:pt x="f117" y="f34"/>
                    <a:pt x="f117" y="f34"/>
                    <a:pt x="f117" y="f34"/>
                  </a:cubicBezTo>
                  <a:cubicBezTo>
                    <a:pt x="f117" y="f34"/>
                    <a:pt x="f117" y="f34"/>
                    <a:pt x="f117" y="f34"/>
                  </a:cubicBezTo>
                  <a:cubicBezTo>
                    <a:pt x="f118" y="f34"/>
                    <a:pt x="f119" y="f5"/>
                    <a:pt x="f8" y="f5"/>
                  </a:cubicBezTo>
                  <a:cubicBezTo>
                    <a:pt x="f120" y="f5"/>
                    <a:pt x="f120" y="f5"/>
                    <a:pt x="f120" y="f5"/>
                  </a:cubicBezTo>
                  <a:cubicBezTo>
                    <a:pt x="f10" y="f5"/>
                    <a:pt x="f10" y="f5"/>
                    <a:pt x="f10" y="f5"/>
                  </a:cubicBezTo>
                  <a:cubicBezTo>
                    <a:pt x="f8" y="f9"/>
                    <a:pt x="f8" y="f9"/>
                    <a:pt x="f8" y="f9"/>
                  </a:cubicBezTo>
                  <a:cubicBezTo>
                    <a:pt x="f8" y="f121"/>
                    <a:pt x="f8" y="f121"/>
                    <a:pt x="f8" y="f121"/>
                  </a:cubicBezTo>
                  <a:cubicBezTo>
                    <a:pt x="f119" y="f121"/>
                    <a:pt x="f118" y="f115"/>
                    <a:pt x="f117" y="f115"/>
                  </a:cubicBezTo>
                  <a:cubicBezTo>
                    <a:pt x="f117" y="f122"/>
                    <a:pt x="f117" y="f122"/>
                    <a:pt x="f117" y="f122"/>
                  </a:cubicBezTo>
                  <a:cubicBezTo>
                    <a:pt x="f123" y="f115"/>
                    <a:pt x="f123" y="f115"/>
                    <a:pt x="f123" y="f115"/>
                  </a:cubicBezTo>
                  <a:cubicBezTo>
                    <a:pt x="f124" y="f125"/>
                    <a:pt x="f126" y="f111"/>
                    <a:pt x="f127" y="f128"/>
                  </a:cubicBezTo>
                  <a:cubicBezTo>
                    <a:pt x="f129" y="f130"/>
                    <a:pt x="f129" y="f130"/>
                    <a:pt x="f129" y="f130"/>
                  </a:cubicBezTo>
                  <a:cubicBezTo>
                    <a:pt x="f127" y="f128"/>
                    <a:pt x="f127" y="f128"/>
                    <a:pt x="f127" y="f128"/>
                  </a:cubicBezTo>
                  <a:cubicBezTo>
                    <a:pt x="f75" y="f131"/>
                    <a:pt x="f132" y="f133"/>
                    <a:pt x="f134" y="f43"/>
                  </a:cubicBezTo>
                  <a:cubicBezTo>
                    <a:pt x="f135" y="f47"/>
                    <a:pt x="f136" y="f137"/>
                    <a:pt x="f138" y="f23"/>
                  </a:cubicBezTo>
                  <a:cubicBezTo>
                    <a:pt x="f139" y="f21"/>
                    <a:pt x="f139" y="f21"/>
                    <a:pt x="f139" y="f21"/>
                  </a:cubicBezTo>
                  <a:cubicBezTo>
                    <a:pt x="f78" y="f97"/>
                    <a:pt x="f78" y="f97"/>
                    <a:pt x="f78" y="f97"/>
                  </a:cubicBezTo>
                  <a:cubicBezTo>
                    <a:pt x="f140" y="f141"/>
                    <a:pt x="f142" y="f143"/>
                    <a:pt x="f144" y="f29"/>
                  </a:cubicBezTo>
                  <a:cubicBezTo>
                    <a:pt x="f145" y="f26"/>
                    <a:pt x="f145" y="f26"/>
                    <a:pt x="f145" y="f26"/>
                  </a:cubicBezTo>
                  <a:cubicBezTo>
                    <a:pt x="f144" y="f146"/>
                    <a:pt x="f144" y="f146"/>
                    <a:pt x="f144" y="f146"/>
                  </a:cubicBezTo>
                  <a:cubicBezTo>
                    <a:pt x="f147" y="f148"/>
                    <a:pt x="f149" y="f150"/>
                    <a:pt x="f151" y="f35"/>
                  </a:cubicBezTo>
                  <a:cubicBezTo>
                    <a:pt x="f152" y="f83"/>
                    <a:pt x="f152" y="f83"/>
                    <a:pt x="f152" y="f83"/>
                  </a:cubicBezTo>
                  <a:cubicBezTo>
                    <a:pt x="f153" y="f83"/>
                    <a:pt x="f153" y="f83"/>
                    <a:pt x="f153" y="f8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16" y="f164"/>
                  </a:cubicBezTo>
                  <a:cubicBezTo>
                    <a:pt x="f165" y="f166"/>
                    <a:pt x="f167" y="f168"/>
                    <a:pt x="f169" y="f170"/>
                  </a:cubicBezTo>
                  <a:cubicBezTo>
                    <a:pt x="f63" y="f171"/>
                    <a:pt x="f63" y="f171"/>
                    <a:pt x="f63" y="f171"/>
                  </a:cubicBezTo>
                  <a:cubicBezTo>
                    <a:pt x="f63" y="f172"/>
                    <a:pt x="f63" y="f172"/>
                    <a:pt x="f63" y="f172"/>
                  </a:cubicBezTo>
                  <a:cubicBezTo>
                    <a:pt x="f62" y="f172"/>
                    <a:pt x="f61" y="f172"/>
                    <a:pt x="f60" y="f172"/>
                  </a:cubicBezTo>
                  <a:cubicBezTo>
                    <a:pt x="f60" y="f171"/>
                    <a:pt x="f60" y="f171"/>
                    <a:pt x="f60" y="f171"/>
                  </a:cubicBezTo>
                  <a:cubicBezTo>
                    <a:pt x="f155" y="f170"/>
                    <a:pt x="f155" y="f170"/>
                    <a:pt x="f155" y="f170"/>
                  </a:cubicBezTo>
                  <a:cubicBezTo>
                    <a:pt x="f173" y="f174"/>
                    <a:pt x="f175" y="f176"/>
                    <a:pt x="f177" y="f178"/>
                  </a:cubicBezTo>
                  <a:cubicBezTo>
                    <a:pt x="f179" y="f180"/>
                    <a:pt x="f181" y="f182"/>
                    <a:pt x="f183" y="f184"/>
                  </a:cubicBezTo>
                  <a:cubicBezTo>
                    <a:pt x="f17" y="f108"/>
                    <a:pt x="f185" y="f70"/>
                    <a:pt x="f186" y="f187"/>
                  </a:cubicBezTo>
                  <a:cubicBezTo>
                    <a:pt x="f188" y="f189"/>
                    <a:pt x="f32" y="f190"/>
                    <a:pt x="f121" y="f35"/>
                  </a:cubicBezTo>
                  <a:cubicBezTo>
                    <a:pt x="f9" y="f191"/>
                    <a:pt x="f9" y="f191"/>
                    <a:pt x="f9" y="f191"/>
                  </a:cubicBezTo>
                  <a:cubicBezTo>
                    <a:pt x="f122" y="f192"/>
                    <a:pt x="f122" y="f192"/>
                    <a:pt x="f122" y="f192"/>
                  </a:cubicBezTo>
                  <a:cubicBezTo>
                    <a:pt x="f193" y="f194"/>
                    <a:pt x="f195" y="f148"/>
                    <a:pt x="f196" y="f146"/>
                  </a:cubicBezTo>
                  <a:cubicBezTo>
                    <a:pt x="f197" y="f26"/>
                    <a:pt x="f197" y="f26"/>
                    <a:pt x="f197" y="f26"/>
                  </a:cubicBezTo>
                  <a:cubicBezTo>
                    <a:pt x="f196" y="f29"/>
                    <a:pt x="f196" y="f29"/>
                    <a:pt x="f196" y="f29"/>
                  </a:cubicBezTo>
                  <a:cubicBezTo>
                    <a:pt x="f41" y="f143"/>
                    <a:pt x="f198" y="f199"/>
                    <a:pt x="f200" y="f21"/>
                  </a:cubicBezTo>
                  <a:cubicBezTo>
                    <a:pt x="f109" y="f13"/>
                    <a:pt x="f109" y="f13"/>
                    <a:pt x="f109" y="f13"/>
                  </a:cubicBezTo>
                  <a:cubicBezTo>
                    <a:pt x="f200" y="f201"/>
                    <a:pt x="f200" y="f201"/>
                    <a:pt x="f200" y="f201"/>
                  </a:cubicBezTo>
                  <a:cubicBezTo>
                    <a:pt x="f16" y="f202"/>
                    <a:pt x="f203" y="f204"/>
                    <a:pt x="f205" y="f206"/>
                  </a:cubicBezTo>
                  <a:cubicBezTo>
                    <a:pt x="f207" y="f30"/>
                    <a:pt x="f208" y="f209"/>
                    <a:pt x="f210" y="f122"/>
                  </a:cubicBezTo>
                  <a:cubicBezTo>
                    <a:pt x="f8" y="f9"/>
                    <a:pt x="f8" y="f9"/>
                    <a:pt x="f8" y="f9"/>
                  </a:cubicBezTo>
                  <a:cubicBezTo>
                    <a:pt x="f8" y="f121"/>
                    <a:pt x="f8" y="f121"/>
                    <a:pt x="f8" y="f121"/>
                  </a:cubicBezTo>
                  <a:lnTo>
                    <a:pt x="f8" y="f9"/>
                  </a:ln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F6D2B98C-EE47-4936-A0C0-C4C77A0722C9}"/>
                </a:ext>
              </a:extLst>
            </p:cNvPr>
            <p:cNvSpPr/>
            <p:nvPr/>
          </p:nvSpPr>
          <p:spPr>
            <a:xfrm>
              <a:off x="1210281" y="1332783"/>
              <a:ext cx="1234394" cy="309980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02"/>
                <a:gd name="f7" fmla="val 1258"/>
                <a:gd name="f8" fmla="val 48"/>
                <a:gd name="f9" fmla="val 199"/>
                <a:gd name="f10" fmla="val 49"/>
                <a:gd name="f11" fmla="val 182"/>
                <a:gd name="f12" fmla="val 50"/>
                <a:gd name="f13" fmla="val 165"/>
                <a:gd name="f14" fmla="val 148"/>
                <a:gd name="f15" fmla="val 138"/>
                <a:gd name="f16" fmla="val 101"/>
                <a:gd name="f17" fmla="val 69"/>
                <a:gd name="f18" fmla="val 90"/>
                <a:gd name="f19" fmla="val 89"/>
                <a:gd name="f20" fmla="val 78"/>
                <a:gd name="f21" fmla="val 110"/>
                <a:gd name="f22" fmla="val 64"/>
                <a:gd name="f23" fmla="val 140"/>
                <a:gd name="f24" fmla="val 42"/>
                <a:gd name="f25" fmla="val 167"/>
                <a:gd name="f26" fmla="val 20"/>
                <a:gd name="f27" fmla="val 189"/>
                <a:gd name="f28" fmla="val 195"/>
                <a:gd name="f29" fmla="val 17"/>
                <a:gd name="f30" fmla="val 206"/>
                <a:gd name="f31" fmla="val 41"/>
                <a:gd name="f32" fmla="val 226"/>
                <a:gd name="f33" fmla="val 272"/>
                <a:gd name="f34" fmla="val 116"/>
                <a:gd name="f35" fmla="val 332"/>
                <a:gd name="f36" fmla="val 126"/>
                <a:gd name="f37" fmla="val 352"/>
                <a:gd name="f38" fmla="val 129"/>
                <a:gd name="f39" fmla="val 336"/>
                <a:gd name="f40" fmla="val 124"/>
                <a:gd name="f41" fmla="val 308"/>
                <a:gd name="f42" fmla="val 112"/>
                <a:gd name="f43" fmla="val 282"/>
                <a:gd name="f44" fmla="val 86"/>
                <a:gd name="f45" fmla="val 260"/>
                <a:gd name="f46" fmla="val 65"/>
                <a:gd name="f47" fmla="val 248"/>
                <a:gd name="f48" fmla="val 242"/>
                <a:gd name="f49" fmla="val 28"/>
                <a:gd name="f50" fmla="val 247"/>
                <a:gd name="f51" fmla="val 32"/>
                <a:gd name="f52" fmla="val 256"/>
                <a:gd name="f53" fmla="val 37"/>
                <a:gd name="f54" fmla="val 266"/>
                <a:gd name="f55" fmla="val 44"/>
                <a:gd name="f56" fmla="val 288"/>
                <a:gd name="f57" fmla="val 59"/>
                <a:gd name="f58" fmla="val 322"/>
                <a:gd name="f59" fmla="val 80"/>
                <a:gd name="f60" fmla="val 342"/>
                <a:gd name="f61" fmla="val 91"/>
                <a:gd name="f62" fmla="val 363"/>
                <a:gd name="f63" fmla="val 102"/>
                <a:gd name="f64" fmla="val 398"/>
                <a:gd name="f65" fmla="val 115"/>
                <a:gd name="f66" fmla="val 451"/>
                <a:gd name="f67" fmla="val 141"/>
                <a:gd name="f68" fmla="val 452"/>
                <a:gd name="f69" fmla="val 168"/>
                <a:gd name="f70" fmla="val 453"/>
                <a:gd name="f71" fmla="val 464"/>
                <a:gd name="f72" fmla="val 185"/>
                <a:gd name="f73" fmla="val 477"/>
                <a:gd name="f74" fmla="val 485"/>
                <a:gd name="f75" fmla="val 186"/>
                <a:gd name="f76" fmla="val 487"/>
                <a:gd name="f77" fmla="val 187"/>
                <a:gd name="f78" fmla="val 491"/>
                <a:gd name="f79" fmla="val 191"/>
                <a:gd name="f80" fmla="val 495"/>
                <a:gd name="f81" fmla="val 205"/>
                <a:gd name="f82" fmla="val 232"/>
                <a:gd name="f83" fmla="val 494"/>
                <a:gd name="f84" fmla="val 492"/>
                <a:gd name="f85" fmla="val 261"/>
                <a:gd name="f86" fmla="val 280"/>
                <a:gd name="f87" fmla="val 474"/>
                <a:gd name="f88" fmla="val 293"/>
                <a:gd name="f89" fmla="val 466"/>
                <a:gd name="f90" fmla="val 301"/>
                <a:gd name="f91" fmla="val 462"/>
                <a:gd name="f92" fmla="val 302"/>
                <a:gd name="f93" fmla="val 457"/>
                <a:gd name="f94" fmla="val 304"/>
                <a:gd name="f95" fmla="val 306"/>
                <a:gd name="f96" fmla="val 449"/>
                <a:gd name="f97" fmla="val 307"/>
                <a:gd name="f98" fmla="val 445"/>
                <a:gd name="f99" fmla="val 442"/>
                <a:gd name="f100" fmla="val 440"/>
                <a:gd name="f101" fmla="val 323"/>
                <a:gd name="f102" fmla="val 435"/>
                <a:gd name="f103" fmla="val 427"/>
                <a:gd name="f104" fmla="val 413"/>
                <a:gd name="f105" fmla="val 396"/>
                <a:gd name="f106" fmla="val 394"/>
                <a:gd name="f107" fmla="val 420"/>
                <a:gd name="f108" fmla="val 381"/>
                <a:gd name="f109" fmla="val 382"/>
                <a:gd name="f110" fmla="val 571"/>
                <a:gd name="f111" fmla="val 378"/>
                <a:gd name="f112" fmla="val 667"/>
                <a:gd name="f113" fmla="val 376"/>
                <a:gd name="f114" fmla="val 742"/>
                <a:gd name="f115" fmla="val 373"/>
                <a:gd name="f116" fmla="val 818"/>
                <a:gd name="f117" fmla="val 365"/>
                <a:gd name="f118" fmla="val 884"/>
                <a:gd name="f119" fmla="val 354"/>
                <a:gd name="f120" fmla="val 972"/>
                <a:gd name="f121" fmla="val 327"/>
                <a:gd name="f122" fmla="val 1102"/>
                <a:gd name="f123" fmla="val 219"/>
                <a:gd name="f124" fmla="val 1199"/>
                <a:gd name="f125" fmla="val 1124"/>
                <a:gd name="f126" fmla="val 166"/>
                <a:gd name="f127" fmla="val 1035"/>
                <a:gd name="f128" fmla="val 940"/>
                <a:gd name="f129" fmla="val 131"/>
                <a:gd name="f130" fmla="val 854"/>
                <a:gd name="f131" fmla="val 127"/>
                <a:gd name="f132" fmla="val 785"/>
                <a:gd name="f133" fmla="val 120"/>
                <a:gd name="f134" fmla="val 710"/>
                <a:gd name="f135" fmla="val 118"/>
                <a:gd name="f136" fmla="val 627"/>
                <a:gd name="f137" fmla="val 123"/>
                <a:gd name="f138" fmla="val 538"/>
                <a:gd name="f139" fmla="val 517"/>
                <a:gd name="f140" fmla="val 496"/>
                <a:gd name="f141" fmla="val 128"/>
                <a:gd name="f142" fmla="val 476"/>
                <a:gd name="f143" fmla="val 469"/>
                <a:gd name="f144" fmla="val 121"/>
                <a:gd name="f145" fmla="val 454"/>
                <a:gd name="f146" fmla="val 119"/>
                <a:gd name="f147" fmla="val 117"/>
                <a:gd name="f148" fmla="val 436"/>
                <a:gd name="f149" fmla="val 428"/>
                <a:gd name="f150" fmla="val 107"/>
                <a:gd name="f151" fmla="val 416"/>
                <a:gd name="f152" fmla="val 98"/>
                <a:gd name="f153" fmla="val 402"/>
                <a:gd name="f154" fmla="val 386"/>
                <a:gd name="f155" fmla="val 74"/>
                <a:gd name="f156" fmla="val 357"/>
                <a:gd name="f157" fmla="val 66"/>
                <a:gd name="f158" fmla="val 330"/>
                <a:gd name="f159" fmla="val 62"/>
                <a:gd name="f160" fmla="val 309"/>
                <a:gd name="f161" fmla="val 55"/>
                <a:gd name="f162" fmla="val 297"/>
                <a:gd name="f163" fmla="val 11"/>
                <a:gd name="f164" fmla="val 279"/>
                <a:gd name="f165" fmla="val 5"/>
                <a:gd name="f166" fmla="val 250"/>
                <a:gd name="f167" fmla="val 229"/>
                <a:gd name="f168" fmla="val 1"/>
                <a:gd name="f169" fmla="val 194"/>
                <a:gd name="f170" fmla="val 188"/>
                <a:gd name="f171" fmla="val 184"/>
                <a:gd name="f172" fmla="+- 0 0 -90"/>
                <a:gd name="f173" fmla="*/ f3 1 502"/>
                <a:gd name="f174" fmla="*/ f4 1 1258"/>
                <a:gd name="f175" fmla="val f5"/>
                <a:gd name="f176" fmla="val f6"/>
                <a:gd name="f177" fmla="val f7"/>
                <a:gd name="f178" fmla="*/ f172 f0 1"/>
                <a:gd name="f179" fmla="+- f177 0 f175"/>
                <a:gd name="f180" fmla="+- f176 0 f175"/>
                <a:gd name="f181" fmla="*/ f178 1 f2"/>
                <a:gd name="f182" fmla="*/ f180 1 502"/>
                <a:gd name="f183" fmla="*/ f179 1 1258"/>
                <a:gd name="f184" fmla="*/ 48 f180 1"/>
                <a:gd name="f185" fmla="*/ 199 f179 1"/>
                <a:gd name="f186" fmla="*/ 50 f180 1"/>
                <a:gd name="f187" fmla="*/ 148 f179 1"/>
                <a:gd name="f188" fmla="*/ 101 f179 1"/>
                <a:gd name="f189" fmla="*/ 110 f180 1"/>
                <a:gd name="f190" fmla="*/ 64 f179 1"/>
                <a:gd name="f191" fmla="*/ 189 f180 1"/>
                <a:gd name="f192" fmla="*/ 0 f179 1"/>
                <a:gd name="f193" fmla="*/ 226 f180 1"/>
                <a:gd name="f194" fmla="*/ 352 f180 1"/>
                <a:gd name="f195" fmla="*/ 129 f179 1"/>
                <a:gd name="f196" fmla="*/ 282 f180 1"/>
                <a:gd name="f197" fmla="*/ 86 f179 1"/>
                <a:gd name="f198" fmla="*/ 242 f180 1"/>
                <a:gd name="f199" fmla="*/ 28 f179 1"/>
                <a:gd name="f200" fmla="*/ 266 f180 1"/>
                <a:gd name="f201" fmla="*/ 44 f179 1"/>
                <a:gd name="f202" fmla="*/ 342 f180 1"/>
                <a:gd name="f203" fmla="*/ 91 f179 1"/>
                <a:gd name="f204" fmla="*/ 451 f180 1"/>
                <a:gd name="f205" fmla="*/ 115 f179 1"/>
                <a:gd name="f206" fmla="*/ 453 f180 1"/>
                <a:gd name="f207" fmla="*/ 195 f179 1"/>
                <a:gd name="f208" fmla="*/ 485 f180 1"/>
                <a:gd name="f209" fmla="*/ 186 f179 1"/>
                <a:gd name="f210" fmla="*/ 495 f180 1"/>
                <a:gd name="f211" fmla="*/ 205 f179 1"/>
                <a:gd name="f212" fmla="*/ 492 f180 1"/>
                <a:gd name="f213" fmla="*/ 261 f179 1"/>
                <a:gd name="f214" fmla="*/ 466 f180 1"/>
                <a:gd name="f215" fmla="*/ 301 f179 1"/>
                <a:gd name="f216" fmla="*/ 452 f180 1"/>
                <a:gd name="f217" fmla="*/ 306 f179 1"/>
                <a:gd name="f218" fmla="*/ 442 f180 1"/>
                <a:gd name="f219" fmla="*/ 308 f179 1"/>
                <a:gd name="f220" fmla="*/ 427 f180 1"/>
                <a:gd name="f221" fmla="*/ 363 f179 1"/>
                <a:gd name="f222" fmla="*/ 381 f180 1"/>
                <a:gd name="f223" fmla="*/ 435 f179 1"/>
                <a:gd name="f224" fmla="*/ 378 f180 1"/>
                <a:gd name="f225" fmla="*/ 667 f179 1"/>
                <a:gd name="f226" fmla="*/ 365 f180 1"/>
                <a:gd name="f227" fmla="*/ 884 f179 1"/>
                <a:gd name="f228" fmla="*/ 248 f180 1"/>
                <a:gd name="f229" fmla="*/ 1258 f179 1"/>
                <a:gd name="f230" fmla="*/ 166 f180 1"/>
                <a:gd name="f231" fmla="*/ 1035 f179 1"/>
                <a:gd name="f232" fmla="*/ 127 f180 1"/>
                <a:gd name="f233" fmla="*/ 785 f179 1"/>
                <a:gd name="f234" fmla="*/ 123 f180 1"/>
                <a:gd name="f235" fmla="*/ 538 f179 1"/>
                <a:gd name="f236" fmla="*/ 128 f180 1"/>
                <a:gd name="f237" fmla="*/ 476 f179 1"/>
                <a:gd name="f238" fmla="*/ 121 f180 1"/>
                <a:gd name="f239" fmla="*/ 454 f179 1"/>
                <a:gd name="f240" fmla="*/ 116 f180 1"/>
                <a:gd name="f241" fmla="*/ 428 f179 1"/>
                <a:gd name="f242" fmla="*/ 89 f180 1"/>
                <a:gd name="f243" fmla="*/ 386 f179 1"/>
                <a:gd name="f244" fmla="*/ 62 f180 1"/>
                <a:gd name="f245" fmla="*/ 309 f179 1"/>
                <a:gd name="f246" fmla="*/ 41 f180 1"/>
                <a:gd name="f247" fmla="*/ 304 f179 1"/>
                <a:gd name="f248" fmla="*/ 5 f180 1"/>
                <a:gd name="f249" fmla="*/ 250 f179 1"/>
                <a:gd name="f250" fmla="*/ 17 f180 1"/>
                <a:gd name="f251" fmla="*/ 188 f179 1"/>
                <a:gd name="f252" fmla="+- f181 0 f1"/>
                <a:gd name="f253" fmla="*/ f184 1 502"/>
                <a:gd name="f254" fmla="*/ f185 1 1258"/>
                <a:gd name="f255" fmla="*/ f186 1 502"/>
                <a:gd name="f256" fmla="*/ f187 1 1258"/>
                <a:gd name="f257" fmla="*/ f188 1 1258"/>
                <a:gd name="f258" fmla="*/ f189 1 502"/>
                <a:gd name="f259" fmla="*/ f190 1 1258"/>
                <a:gd name="f260" fmla="*/ f191 1 502"/>
                <a:gd name="f261" fmla="*/ f192 1 1258"/>
                <a:gd name="f262" fmla="*/ f193 1 502"/>
                <a:gd name="f263" fmla="*/ f194 1 502"/>
                <a:gd name="f264" fmla="*/ f195 1 1258"/>
                <a:gd name="f265" fmla="*/ f196 1 502"/>
                <a:gd name="f266" fmla="*/ f197 1 1258"/>
                <a:gd name="f267" fmla="*/ f198 1 502"/>
                <a:gd name="f268" fmla="*/ f199 1 1258"/>
                <a:gd name="f269" fmla="*/ f200 1 502"/>
                <a:gd name="f270" fmla="*/ f201 1 1258"/>
                <a:gd name="f271" fmla="*/ f202 1 502"/>
                <a:gd name="f272" fmla="*/ f203 1 1258"/>
                <a:gd name="f273" fmla="*/ f204 1 502"/>
                <a:gd name="f274" fmla="*/ f205 1 1258"/>
                <a:gd name="f275" fmla="*/ f206 1 502"/>
                <a:gd name="f276" fmla="*/ f207 1 1258"/>
                <a:gd name="f277" fmla="*/ f208 1 502"/>
                <a:gd name="f278" fmla="*/ f209 1 1258"/>
                <a:gd name="f279" fmla="*/ f210 1 502"/>
                <a:gd name="f280" fmla="*/ f211 1 1258"/>
                <a:gd name="f281" fmla="*/ f212 1 502"/>
                <a:gd name="f282" fmla="*/ f213 1 1258"/>
                <a:gd name="f283" fmla="*/ f214 1 502"/>
                <a:gd name="f284" fmla="*/ f215 1 1258"/>
                <a:gd name="f285" fmla="*/ f216 1 502"/>
                <a:gd name="f286" fmla="*/ f217 1 1258"/>
                <a:gd name="f287" fmla="*/ f218 1 502"/>
                <a:gd name="f288" fmla="*/ f219 1 1258"/>
                <a:gd name="f289" fmla="*/ f220 1 502"/>
                <a:gd name="f290" fmla="*/ f221 1 1258"/>
                <a:gd name="f291" fmla="*/ f222 1 502"/>
                <a:gd name="f292" fmla="*/ f223 1 1258"/>
                <a:gd name="f293" fmla="*/ f224 1 502"/>
                <a:gd name="f294" fmla="*/ f225 1 1258"/>
                <a:gd name="f295" fmla="*/ f226 1 502"/>
                <a:gd name="f296" fmla="*/ f227 1 1258"/>
                <a:gd name="f297" fmla="*/ f228 1 502"/>
                <a:gd name="f298" fmla="*/ f229 1 1258"/>
                <a:gd name="f299" fmla="*/ f230 1 502"/>
                <a:gd name="f300" fmla="*/ f231 1 1258"/>
                <a:gd name="f301" fmla="*/ f232 1 502"/>
                <a:gd name="f302" fmla="*/ f233 1 1258"/>
                <a:gd name="f303" fmla="*/ f234 1 502"/>
                <a:gd name="f304" fmla="*/ f235 1 1258"/>
                <a:gd name="f305" fmla="*/ f236 1 502"/>
                <a:gd name="f306" fmla="*/ f237 1 1258"/>
                <a:gd name="f307" fmla="*/ f238 1 502"/>
                <a:gd name="f308" fmla="*/ f239 1 1258"/>
                <a:gd name="f309" fmla="*/ f240 1 502"/>
                <a:gd name="f310" fmla="*/ f241 1 1258"/>
                <a:gd name="f311" fmla="*/ f242 1 502"/>
                <a:gd name="f312" fmla="*/ f243 1 1258"/>
                <a:gd name="f313" fmla="*/ f244 1 502"/>
                <a:gd name="f314" fmla="*/ f245 1 1258"/>
                <a:gd name="f315" fmla="*/ f246 1 502"/>
                <a:gd name="f316" fmla="*/ f247 1 1258"/>
                <a:gd name="f317" fmla="*/ f248 1 502"/>
                <a:gd name="f318" fmla="*/ f249 1 1258"/>
                <a:gd name="f319" fmla="*/ f250 1 502"/>
                <a:gd name="f320" fmla="*/ f251 1 1258"/>
                <a:gd name="f321" fmla="*/ 0 1 f182"/>
                <a:gd name="f322" fmla="*/ f176 1 f182"/>
                <a:gd name="f323" fmla="*/ 0 1 f183"/>
                <a:gd name="f324" fmla="*/ f177 1 f183"/>
                <a:gd name="f325" fmla="*/ f253 1 f182"/>
                <a:gd name="f326" fmla="*/ f254 1 f183"/>
                <a:gd name="f327" fmla="*/ f255 1 f182"/>
                <a:gd name="f328" fmla="*/ f256 1 f183"/>
                <a:gd name="f329" fmla="*/ f257 1 f183"/>
                <a:gd name="f330" fmla="*/ f258 1 f182"/>
                <a:gd name="f331" fmla="*/ f259 1 f183"/>
                <a:gd name="f332" fmla="*/ f260 1 f182"/>
                <a:gd name="f333" fmla="*/ f261 1 f183"/>
                <a:gd name="f334" fmla="*/ f262 1 f182"/>
                <a:gd name="f335" fmla="*/ f263 1 f182"/>
                <a:gd name="f336" fmla="*/ f264 1 f183"/>
                <a:gd name="f337" fmla="*/ f265 1 f182"/>
                <a:gd name="f338" fmla="*/ f266 1 f183"/>
                <a:gd name="f339" fmla="*/ f267 1 f182"/>
                <a:gd name="f340" fmla="*/ f268 1 f183"/>
                <a:gd name="f341" fmla="*/ f269 1 f182"/>
                <a:gd name="f342" fmla="*/ f270 1 f183"/>
                <a:gd name="f343" fmla="*/ f271 1 f182"/>
                <a:gd name="f344" fmla="*/ f272 1 f183"/>
                <a:gd name="f345" fmla="*/ f273 1 f182"/>
                <a:gd name="f346" fmla="*/ f274 1 f183"/>
                <a:gd name="f347" fmla="*/ f275 1 f182"/>
                <a:gd name="f348" fmla="*/ f276 1 f183"/>
                <a:gd name="f349" fmla="*/ f277 1 f182"/>
                <a:gd name="f350" fmla="*/ f278 1 f183"/>
                <a:gd name="f351" fmla="*/ f279 1 f182"/>
                <a:gd name="f352" fmla="*/ f280 1 f183"/>
                <a:gd name="f353" fmla="*/ f281 1 f182"/>
                <a:gd name="f354" fmla="*/ f282 1 f183"/>
                <a:gd name="f355" fmla="*/ f283 1 f182"/>
                <a:gd name="f356" fmla="*/ f284 1 f183"/>
                <a:gd name="f357" fmla="*/ f285 1 f182"/>
                <a:gd name="f358" fmla="*/ f286 1 f183"/>
                <a:gd name="f359" fmla="*/ f287 1 f182"/>
                <a:gd name="f360" fmla="*/ f288 1 f183"/>
                <a:gd name="f361" fmla="*/ f289 1 f182"/>
                <a:gd name="f362" fmla="*/ f290 1 f183"/>
                <a:gd name="f363" fmla="*/ f291 1 f182"/>
                <a:gd name="f364" fmla="*/ f292 1 f183"/>
                <a:gd name="f365" fmla="*/ f293 1 f182"/>
                <a:gd name="f366" fmla="*/ f294 1 f183"/>
                <a:gd name="f367" fmla="*/ f295 1 f182"/>
                <a:gd name="f368" fmla="*/ f296 1 f183"/>
                <a:gd name="f369" fmla="*/ f297 1 f182"/>
                <a:gd name="f370" fmla="*/ f298 1 f183"/>
                <a:gd name="f371" fmla="*/ f299 1 f182"/>
                <a:gd name="f372" fmla="*/ f300 1 f183"/>
                <a:gd name="f373" fmla="*/ f301 1 f182"/>
                <a:gd name="f374" fmla="*/ f302 1 f183"/>
                <a:gd name="f375" fmla="*/ f303 1 f182"/>
                <a:gd name="f376" fmla="*/ f304 1 f183"/>
                <a:gd name="f377" fmla="*/ f305 1 f182"/>
                <a:gd name="f378" fmla="*/ f306 1 f183"/>
                <a:gd name="f379" fmla="*/ f307 1 f182"/>
                <a:gd name="f380" fmla="*/ f308 1 f183"/>
                <a:gd name="f381" fmla="*/ f309 1 f182"/>
                <a:gd name="f382" fmla="*/ f310 1 f183"/>
                <a:gd name="f383" fmla="*/ f311 1 f182"/>
                <a:gd name="f384" fmla="*/ f312 1 f183"/>
                <a:gd name="f385" fmla="*/ f313 1 f182"/>
                <a:gd name="f386" fmla="*/ f314 1 f183"/>
                <a:gd name="f387" fmla="*/ f315 1 f182"/>
                <a:gd name="f388" fmla="*/ f316 1 f183"/>
                <a:gd name="f389" fmla="*/ f317 1 f182"/>
                <a:gd name="f390" fmla="*/ f318 1 f183"/>
                <a:gd name="f391" fmla="*/ f319 1 f182"/>
                <a:gd name="f392" fmla="*/ f320 1 f183"/>
                <a:gd name="f393" fmla="*/ f321 f173 1"/>
                <a:gd name="f394" fmla="*/ f322 f173 1"/>
                <a:gd name="f395" fmla="*/ f324 f174 1"/>
                <a:gd name="f396" fmla="*/ f323 f174 1"/>
                <a:gd name="f397" fmla="*/ f325 f173 1"/>
                <a:gd name="f398" fmla="*/ f326 f174 1"/>
                <a:gd name="f399" fmla="*/ f327 f173 1"/>
                <a:gd name="f400" fmla="*/ f328 f174 1"/>
                <a:gd name="f401" fmla="*/ f329 f174 1"/>
                <a:gd name="f402" fmla="*/ f330 f173 1"/>
                <a:gd name="f403" fmla="*/ f331 f174 1"/>
                <a:gd name="f404" fmla="*/ f332 f173 1"/>
                <a:gd name="f405" fmla="*/ f333 f174 1"/>
                <a:gd name="f406" fmla="*/ f334 f173 1"/>
                <a:gd name="f407" fmla="*/ f335 f173 1"/>
                <a:gd name="f408" fmla="*/ f336 f174 1"/>
                <a:gd name="f409" fmla="*/ f337 f173 1"/>
                <a:gd name="f410" fmla="*/ f338 f174 1"/>
                <a:gd name="f411" fmla="*/ f339 f173 1"/>
                <a:gd name="f412" fmla="*/ f340 f174 1"/>
                <a:gd name="f413" fmla="*/ f341 f173 1"/>
                <a:gd name="f414" fmla="*/ f342 f174 1"/>
                <a:gd name="f415" fmla="*/ f343 f173 1"/>
                <a:gd name="f416" fmla="*/ f344 f174 1"/>
                <a:gd name="f417" fmla="*/ f345 f173 1"/>
                <a:gd name="f418" fmla="*/ f346 f174 1"/>
                <a:gd name="f419" fmla="*/ f347 f173 1"/>
                <a:gd name="f420" fmla="*/ f348 f174 1"/>
                <a:gd name="f421" fmla="*/ f349 f173 1"/>
                <a:gd name="f422" fmla="*/ f350 f174 1"/>
                <a:gd name="f423" fmla="*/ f351 f173 1"/>
                <a:gd name="f424" fmla="*/ f352 f174 1"/>
                <a:gd name="f425" fmla="*/ f353 f173 1"/>
                <a:gd name="f426" fmla="*/ f354 f174 1"/>
                <a:gd name="f427" fmla="*/ f355 f173 1"/>
                <a:gd name="f428" fmla="*/ f356 f174 1"/>
                <a:gd name="f429" fmla="*/ f357 f173 1"/>
                <a:gd name="f430" fmla="*/ f358 f174 1"/>
                <a:gd name="f431" fmla="*/ f359 f173 1"/>
                <a:gd name="f432" fmla="*/ f360 f174 1"/>
                <a:gd name="f433" fmla="*/ f361 f173 1"/>
                <a:gd name="f434" fmla="*/ f362 f174 1"/>
                <a:gd name="f435" fmla="*/ f363 f173 1"/>
                <a:gd name="f436" fmla="*/ f364 f174 1"/>
                <a:gd name="f437" fmla="*/ f365 f173 1"/>
                <a:gd name="f438" fmla="*/ f366 f174 1"/>
                <a:gd name="f439" fmla="*/ f367 f173 1"/>
                <a:gd name="f440" fmla="*/ f368 f174 1"/>
                <a:gd name="f441" fmla="*/ f369 f173 1"/>
                <a:gd name="f442" fmla="*/ f370 f174 1"/>
                <a:gd name="f443" fmla="*/ f371 f173 1"/>
                <a:gd name="f444" fmla="*/ f372 f174 1"/>
                <a:gd name="f445" fmla="*/ f373 f173 1"/>
                <a:gd name="f446" fmla="*/ f374 f174 1"/>
                <a:gd name="f447" fmla="*/ f375 f173 1"/>
                <a:gd name="f448" fmla="*/ f376 f174 1"/>
                <a:gd name="f449" fmla="*/ f377 f173 1"/>
                <a:gd name="f450" fmla="*/ f378 f174 1"/>
                <a:gd name="f451" fmla="*/ f379 f173 1"/>
                <a:gd name="f452" fmla="*/ f380 f174 1"/>
                <a:gd name="f453" fmla="*/ f381 f173 1"/>
                <a:gd name="f454" fmla="*/ f382 f174 1"/>
                <a:gd name="f455" fmla="*/ f383 f173 1"/>
                <a:gd name="f456" fmla="*/ f384 f174 1"/>
                <a:gd name="f457" fmla="*/ f385 f173 1"/>
                <a:gd name="f458" fmla="*/ f386 f174 1"/>
                <a:gd name="f459" fmla="*/ f387 f173 1"/>
                <a:gd name="f460" fmla="*/ f388 f174 1"/>
                <a:gd name="f461" fmla="*/ f389 f173 1"/>
                <a:gd name="f462" fmla="*/ f390 f174 1"/>
                <a:gd name="f463" fmla="*/ f391 f173 1"/>
                <a:gd name="f464" fmla="*/ f392 f1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2">
                  <a:pos x="f397" y="f398"/>
                </a:cxn>
                <a:cxn ang="f252">
                  <a:pos x="f399" y="f400"/>
                </a:cxn>
                <a:cxn ang="f252">
                  <a:pos x="f399" y="f400"/>
                </a:cxn>
                <a:cxn ang="f252">
                  <a:pos x="f399" y="f401"/>
                </a:cxn>
                <a:cxn ang="f252">
                  <a:pos x="f402" y="f403"/>
                </a:cxn>
                <a:cxn ang="f252">
                  <a:pos x="f404" y="f405"/>
                </a:cxn>
                <a:cxn ang="f252">
                  <a:pos x="f406" y="f403"/>
                </a:cxn>
                <a:cxn ang="f252">
                  <a:pos x="f407" y="f408"/>
                </a:cxn>
                <a:cxn ang="f252">
                  <a:pos x="f409" y="f410"/>
                </a:cxn>
                <a:cxn ang="f252">
                  <a:pos x="f411" y="f412"/>
                </a:cxn>
                <a:cxn ang="f252">
                  <a:pos x="f413" y="f414"/>
                </a:cxn>
                <a:cxn ang="f252">
                  <a:pos x="f415" y="f416"/>
                </a:cxn>
                <a:cxn ang="f252">
                  <a:pos x="f417" y="f418"/>
                </a:cxn>
                <a:cxn ang="f252">
                  <a:pos x="f419" y="f420"/>
                </a:cxn>
                <a:cxn ang="f252">
                  <a:pos x="f421" y="f422"/>
                </a:cxn>
                <a:cxn ang="f252">
                  <a:pos x="f423" y="f424"/>
                </a:cxn>
                <a:cxn ang="f252">
                  <a:pos x="f425" y="f426"/>
                </a:cxn>
                <a:cxn ang="f252">
                  <a:pos x="f427" y="f428"/>
                </a:cxn>
                <a:cxn ang="f252">
                  <a:pos x="f429" y="f430"/>
                </a:cxn>
                <a:cxn ang="f252">
                  <a:pos x="f431" y="f432"/>
                </a:cxn>
                <a:cxn ang="f252">
                  <a:pos x="f433" y="f434"/>
                </a:cxn>
                <a:cxn ang="f252">
                  <a:pos x="f435" y="f436"/>
                </a:cxn>
                <a:cxn ang="f252">
                  <a:pos x="f437" y="f438"/>
                </a:cxn>
                <a:cxn ang="f252">
                  <a:pos x="f439" y="f440"/>
                </a:cxn>
                <a:cxn ang="f252">
                  <a:pos x="f441" y="f442"/>
                </a:cxn>
                <a:cxn ang="f252">
                  <a:pos x="f443" y="f444"/>
                </a:cxn>
                <a:cxn ang="f252">
                  <a:pos x="f445" y="f446"/>
                </a:cxn>
                <a:cxn ang="f252">
                  <a:pos x="f447" y="f448"/>
                </a:cxn>
                <a:cxn ang="f252">
                  <a:pos x="f449" y="f450"/>
                </a:cxn>
                <a:cxn ang="f252">
                  <a:pos x="f451" y="f452"/>
                </a:cxn>
                <a:cxn ang="f252">
                  <a:pos x="f453" y="f454"/>
                </a:cxn>
                <a:cxn ang="f252">
                  <a:pos x="f455" y="f456"/>
                </a:cxn>
                <a:cxn ang="f252">
                  <a:pos x="f457" y="f458"/>
                </a:cxn>
                <a:cxn ang="f252">
                  <a:pos x="f459" y="f460"/>
                </a:cxn>
                <a:cxn ang="f252">
                  <a:pos x="f461" y="f462"/>
                </a:cxn>
                <a:cxn ang="f252">
                  <a:pos x="f463" y="f464"/>
                </a:cxn>
                <a:cxn ang="f252">
                  <a:pos x="f397" y="f398"/>
                </a:cxn>
              </a:cxnLst>
              <a:rect l="f393" t="f396" r="f394" b="f395"/>
              <a:pathLst>
                <a:path w="502" h="1258">
                  <a:moveTo>
                    <a:pt x="f8" y="f9"/>
                  </a:moveTo>
                  <a:cubicBezTo>
                    <a:pt x="f10" y="f11"/>
                    <a:pt x="f12" y="f13"/>
                    <a:pt x="f12" y="f14"/>
                  </a:cubicBezTo>
                  <a:cubicBezTo>
                    <a:pt x="f12" y="f14"/>
                    <a:pt x="f12" y="f14"/>
                    <a:pt x="f12" y="f14"/>
                  </a:cubicBezTo>
                  <a:cubicBezTo>
                    <a:pt x="f12" y="f14"/>
                    <a:pt x="f12" y="f15"/>
                    <a:pt x="f12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5"/>
                  </a:cubicBezTo>
                  <a:cubicBezTo>
                    <a:pt x="f28" y="f29"/>
                    <a:pt x="f30" y="f31"/>
                    <a:pt x="f32" y="f2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24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5"/>
                  </a:cubicBezTo>
                  <a:cubicBezTo>
                    <a:pt x="f66" y="f67"/>
                    <a:pt x="f68" y="f69"/>
                    <a:pt x="f70" y="f28"/>
                  </a:cubicBezTo>
                  <a:cubicBezTo>
                    <a:pt x="f71" y="f72"/>
                    <a:pt x="f73" y="f11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6" y="f82"/>
                    <a:pt x="f83" y="f52"/>
                    <a:pt x="f84" y="f85"/>
                  </a:cubicBezTo>
                  <a:cubicBezTo>
                    <a:pt x="f74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68" y="f95"/>
                  </a:cubicBezTo>
                  <a:cubicBezTo>
                    <a:pt x="f96" y="f97"/>
                    <a:pt x="f98" y="f97"/>
                    <a:pt x="f99" y="f41"/>
                  </a:cubicBezTo>
                  <a:cubicBezTo>
                    <a:pt x="f100" y="f101"/>
                    <a:pt x="f102" y="f60"/>
                    <a:pt x="f103" y="f62"/>
                  </a:cubicBezTo>
                  <a:cubicBezTo>
                    <a:pt x="f104" y="f105"/>
                    <a:pt x="f106" y="f107"/>
                    <a:pt x="f108" y="f102"/>
                  </a:cubicBezTo>
                  <a:cubicBezTo>
                    <a:pt x="f109" y="f84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47" y="f7"/>
                  </a:cubicBezTo>
                  <a:cubicBezTo>
                    <a:pt x="f123" y="f124"/>
                    <a:pt x="f27" y="f125"/>
                    <a:pt x="f126" y="f127"/>
                  </a:cubicBezTo>
                  <a:cubicBezTo>
                    <a:pt x="f67" y="f128"/>
                    <a:pt x="f129" y="f130"/>
                    <a:pt x="f131" y="f132"/>
                  </a:cubicBezTo>
                  <a:cubicBezTo>
                    <a:pt x="f133" y="f134"/>
                    <a:pt x="f135" y="f136"/>
                    <a:pt x="f137" y="f138"/>
                  </a:cubicBezTo>
                  <a:cubicBezTo>
                    <a:pt x="f40" y="f139"/>
                    <a:pt x="f36" y="f140"/>
                    <a:pt x="f141" y="f142"/>
                  </a:cubicBezTo>
                  <a:cubicBezTo>
                    <a:pt x="f36" y="f143"/>
                    <a:pt x="f137" y="f91"/>
                    <a:pt x="f144" y="f145"/>
                  </a:cubicBezTo>
                  <a:cubicBezTo>
                    <a:pt x="f146" y="f98"/>
                    <a:pt x="f147" y="f148"/>
                    <a:pt x="f34" y="f149"/>
                  </a:cubicBezTo>
                  <a:cubicBezTo>
                    <a:pt x="f150" y="f151"/>
                    <a:pt x="f152" y="f153"/>
                    <a:pt x="f19" y="f154"/>
                  </a:cubicBezTo>
                  <a:cubicBezTo>
                    <a:pt x="f155" y="f156"/>
                    <a:pt x="f157" y="f158"/>
                    <a:pt x="f159" y="f160"/>
                  </a:cubicBezTo>
                  <a:cubicBezTo>
                    <a:pt x="f161" y="f97"/>
                    <a:pt x="f8" y="f95"/>
                    <a:pt x="f31" y="f94"/>
                  </a:cubicBezTo>
                  <a:cubicBezTo>
                    <a:pt x="f51" y="f162"/>
                    <a:pt x="f163" y="f164"/>
                    <a:pt x="f165" y="f166"/>
                  </a:cubicBezTo>
                  <a:cubicBezTo>
                    <a:pt x="f5" y="f167"/>
                    <a:pt x="f168" y="f169"/>
                    <a:pt x="f29" y="f170"/>
                  </a:cubicBezTo>
                  <a:cubicBezTo>
                    <a:pt x="f49" y="f171"/>
                    <a:pt x="f24" y="f16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22BE36AA-68F5-4BBD-B98D-B252F3507CC6}"/>
                </a:ext>
              </a:extLst>
            </p:cNvPr>
            <p:cNvSpPr/>
            <p:nvPr/>
          </p:nvSpPr>
          <p:spPr>
            <a:xfrm>
              <a:off x="1210281" y="1321719"/>
              <a:ext cx="1228853" cy="3121953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500"/>
                <a:gd name="f8" fmla="val 1267"/>
                <a:gd name="f9" fmla="val 48"/>
                <a:gd name="f10" fmla="val 203"/>
                <a:gd name="f11" fmla="val 50"/>
                <a:gd name="f12" fmla="val 51"/>
                <a:gd name="f13" fmla="val 186"/>
                <a:gd name="f14" fmla="val 52"/>
                <a:gd name="f15" fmla="val 169"/>
                <a:gd name="f16" fmla="val 152"/>
                <a:gd name="f17" fmla="val 142"/>
                <a:gd name="f18" fmla="val 105"/>
                <a:gd name="f19" fmla="val 107"/>
                <a:gd name="f20" fmla="val 70"/>
                <a:gd name="f21" fmla="val 96"/>
                <a:gd name="f22" fmla="val 90"/>
                <a:gd name="f23" fmla="val 84"/>
                <a:gd name="f24" fmla="val 111"/>
                <a:gd name="f25" fmla="val 69"/>
                <a:gd name="f26" fmla="val 168"/>
                <a:gd name="f27" fmla="val 26"/>
                <a:gd name="f28" fmla="val 190"/>
                <a:gd name="f29" fmla="val 5"/>
                <a:gd name="f30" fmla="val 189"/>
                <a:gd name="f31" fmla="val 4"/>
                <a:gd name="f32" fmla="val 187"/>
                <a:gd name="f33" fmla="val 193"/>
                <a:gd name="f34" fmla="val 22"/>
                <a:gd name="f35" fmla="val 204"/>
                <a:gd name="f36" fmla="val 46"/>
                <a:gd name="f37" fmla="val 224"/>
                <a:gd name="f38" fmla="val 271"/>
                <a:gd name="f39" fmla="val 121"/>
                <a:gd name="f40" fmla="val 332"/>
                <a:gd name="f41" fmla="val 132"/>
                <a:gd name="f42" fmla="val 352"/>
                <a:gd name="f43" fmla="val 135"/>
                <a:gd name="f44" fmla="val 353"/>
                <a:gd name="f45" fmla="val 131"/>
                <a:gd name="f46" fmla="val 337"/>
                <a:gd name="f47" fmla="val 126"/>
                <a:gd name="f48" fmla="val 309"/>
                <a:gd name="f49" fmla="val 114"/>
                <a:gd name="f50" fmla="val 283"/>
                <a:gd name="f51" fmla="val 89"/>
                <a:gd name="f52" fmla="val 261"/>
                <a:gd name="f53" fmla="val 68"/>
                <a:gd name="f54" fmla="val 250"/>
                <a:gd name="f55" fmla="val 45"/>
                <a:gd name="f56" fmla="val 243"/>
                <a:gd name="f57" fmla="val 31"/>
                <a:gd name="f58" fmla="val 242"/>
                <a:gd name="f59" fmla="val 32"/>
                <a:gd name="f60" fmla="val 241"/>
                <a:gd name="f61" fmla="val 33"/>
                <a:gd name="f62" fmla="val 246"/>
                <a:gd name="f63" fmla="val 37"/>
                <a:gd name="f64" fmla="val 255"/>
                <a:gd name="f65" fmla="val 43"/>
                <a:gd name="f66" fmla="val 265"/>
                <a:gd name="f67" fmla="val 287"/>
                <a:gd name="f68" fmla="val 64"/>
                <a:gd name="f69" fmla="val 321"/>
                <a:gd name="f70" fmla="val 86"/>
                <a:gd name="f71" fmla="val 341"/>
                <a:gd name="f72" fmla="val 97"/>
                <a:gd name="f73" fmla="val 363"/>
                <a:gd name="f74" fmla="val 108"/>
                <a:gd name="f75" fmla="val 398"/>
                <a:gd name="f76" fmla="val 451"/>
                <a:gd name="f77" fmla="val 119"/>
                <a:gd name="f78" fmla="val 449"/>
                <a:gd name="f79" fmla="val 145"/>
                <a:gd name="f80" fmla="val 450"/>
                <a:gd name="f81" fmla="val 172"/>
                <a:gd name="f82" fmla="val 199"/>
                <a:gd name="f83" fmla="val 454"/>
                <a:gd name="f84" fmla="val 200"/>
                <a:gd name="f85" fmla="val 462"/>
                <a:gd name="f86" fmla="val 194"/>
                <a:gd name="f87" fmla="val 470"/>
                <a:gd name="f88" fmla="val 476"/>
                <a:gd name="f89" fmla="val 479"/>
                <a:gd name="f90" fmla="val 482"/>
                <a:gd name="f91" fmla="val 191"/>
                <a:gd name="f92" fmla="val 484"/>
                <a:gd name="f93" fmla="val 192"/>
                <a:gd name="f94" fmla="val 485"/>
                <a:gd name="f95" fmla="val 486"/>
                <a:gd name="f96" fmla="val 488"/>
                <a:gd name="f97" fmla="val 196"/>
                <a:gd name="f98" fmla="val 489"/>
                <a:gd name="f99" fmla="val 198"/>
                <a:gd name="f100" fmla="val 491"/>
                <a:gd name="f101" fmla="val 202"/>
                <a:gd name="f102" fmla="val 493"/>
                <a:gd name="f103" fmla="val 209"/>
                <a:gd name="f104" fmla="val 495"/>
                <a:gd name="f105" fmla="val 217"/>
                <a:gd name="f106" fmla="val 496"/>
                <a:gd name="f107" fmla="val 225"/>
                <a:gd name="f108" fmla="val 232"/>
                <a:gd name="f109" fmla="val 248"/>
                <a:gd name="f110" fmla="val 492"/>
                <a:gd name="f111" fmla="val 260"/>
                <a:gd name="f112" fmla="val 490"/>
                <a:gd name="f113" fmla="val 264"/>
                <a:gd name="f114" fmla="val 473"/>
                <a:gd name="f115" fmla="val 296"/>
                <a:gd name="f116" fmla="val 465"/>
                <a:gd name="f117" fmla="val 303"/>
                <a:gd name="f118" fmla="val 466"/>
                <a:gd name="f119" fmla="val 305"/>
                <a:gd name="f120" fmla="val 461"/>
                <a:gd name="f121" fmla="val 456"/>
                <a:gd name="f122" fmla="val 306"/>
                <a:gd name="f123" fmla="val 308"/>
                <a:gd name="f124" fmla="val 448"/>
                <a:gd name="f125" fmla="val 445"/>
                <a:gd name="f126" fmla="val 310"/>
                <a:gd name="f127" fmla="val 441"/>
                <a:gd name="f128" fmla="val 440"/>
                <a:gd name="f129" fmla="val 311"/>
                <a:gd name="f130" fmla="val 312"/>
                <a:gd name="f131" fmla="val 438"/>
                <a:gd name="f132" fmla="val 327"/>
                <a:gd name="f133" fmla="val 433"/>
                <a:gd name="f134" fmla="val 346"/>
                <a:gd name="f135" fmla="val 425"/>
                <a:gd name="f136" fmla="val 366"/>
                <a:gd name="f137" fmla="val 411"/>
                <a:gd name="f138" fmla="val 399"/>
                <a:gd name="f139" fmla="val 393"/>
                <a:gd name="f140" fmla="val 423"/>
                <a:gd name="f141" fmla="val 379"/>
                <a:gd name="f142" fmla="val 439"/>
                <a:gd name="f143" fmla="val 515"/>
                <a:gd name="f144" fmla="val 560"/>
                <a:gd name="f145" fmla="val 612"/>
                <a:gd name="f146" fmla="val 376"/>
                <a:gd name="f147" fmla="val 671"/>
                <a:gd name="f148" fmla="val 374"/>
                <a:gd name="f149" fmla="val 746"/>
                <a:gd name="f150" fmla="val 371"/>
                <a:gd name="f151" fmla="val 822"/>
                <a:gd name="f152" fmla="val 888"/>
                <a:gd name="f153" fmla="val 976"/>
                <a:gd name="f154" fmla="val 325"/>
                <a:gd name="f155" fmla="val 1106"/>
                <a:gd name="f156" fmla="val 1261"/>
                <a:gd name="f157" fmla="val 1262"/>
                <a:gd name="f158" fmla="val 221"/>
                <a:gd name="f159" fmla="val 1202"/>
                <a:gd name="f160" fmla="val 1127"/>
                <a:gd name="f161" fmla="val 1039"/>
                <a:gd name="f162" fmla="val 143"/>
                <a:gd name="f163" fmla="val 944"/>
                <a:gd name="f164" fmla="val 133"/>
                <a:gd name="f165" fmla="val 858"/>
                <a:gd name="f166" fmla="val 129"/>
                <a:gd name="f167" fmla="val 789"/>
                <a:gd name="f168" fmla="val 125"/>
                <a:gd name="f169" fmla="val 742"/>
                <a:gd name="f170" fmla="val 122"/>
                <a:gd name="f171" fmla="val 692"/>
                <a:gd name="f172" fmla="val 639"/>
                <a:gd name="f173" fmla="val 608"/>
                <a:gd name="f174" fmla="val 123"/>
                <a:gd name="f175" fmla="val 575"/>
                <a:gd name="f176" fmla="val 542"/>
                <a:gd name="f177" fmla="val 521"/>
                <a:gd name="f178" fmla="val 128"/>
                <a:gd name="f179" fmla="val 130"/>
                <a:gd name="f180" fmla="val 480"/>
                <a:gd name="f181" fmla="val 458"/>
                <a:gd name="f182" fmla="val 120"/>
                <a:gd name="f183" fmla="val 118"/>
                <a:gd name="f184" fmla="val 432"/>
                <a:gd name="f185" fmla="val 431"/>
                <a:gd name="f186" fmla="val 109"/>
                <a:gd name="f187" fmla="val 419"/>
                <a:gd name="f188" fmla="val 100"/>
                <a:gd name="f189" fmla="val 405"/>
                <a:gd name="f190" fmla="val 91"/>
                <a:gd name="f191" fmla="val 389"/>
                <a:gd name="f192" fmla="val 76"/>
                <a:gd name="f193" fmla="val 334"/>
                <a:gd name="f194" fmla="val 63"/>
                <a:gd name="f195" fmla="val 313"/>
                <a:gd name="f196" fmla="val 62"/>
                <a:gd name="f197" fmla="val 55"/>
                <a:gd name="f198" fmla="val 49"/>
                <a:gd name="f199" fmla="val 42"/>
                <a:gd name="f200" fmla="val 41"/>
                <a:gd name="f201" fmla="val 307"/>
                <a:gd name="f202" fmla="val 300"/>
                <a:gd name="f203" fmla="val 13"/>
                <a:gd name="f204" fmla="val 282"/>
                <a:gd name="f205" fmla="val 7"/>
                <a:gd name="f206" fmla="val 254"/>
                <a:gd name="f207" fmla="val 247"/>
                <a:gd name="f208" fmla="val 238"/>
                <a:gd name="f209" fmla="val 230"/>
                <a:gd name="f210" fmla="val 222"/>
                <a:gd name="f211" fmla="val 213"/>
                <a:gd name="f212" fmla="val 207"/>
                <a:gd name="f213" fmla="val 9"/>
                <a:gd name="f214" fmla="val 10"/>
                <a:gd name="f215" fmla="val 201"/>
                <a:gd name="f216" fmla="val 12"/>
                <a:gd name="f217" fmla="val 14"/>
                <a:gd name="f218" fmla="val 16"/>
                <a:gd name="f219" fmla="val 195"/>
                <a:gd name="f220" fmla="val 18"/>
                <a:gd name="f221" fmla="val 19"/>
                <a:gd name="f222" fmla="val 21"/>
                <a:gd name="f223" fmla="val 23"/>
                <a:gd name="f224" fmla="val 27"/>
                <a:gd name="f225" fmla="val 36"/>
                <a:gd name="f226" fmla="val 197"/>
                <a:gd name="f227" fmla="val 40"/>
                <a:gd name="f228" fmla="val 44"/>
                <a:gd name="f229" fmla="val 205"/>
                <a:gd name="f230" fmla="val 38"/>
                <a:gd name="f231" fmla="val 28"/>
                <a:gd name="f232" fmla="val 17"/>
                <a:gd name="f233" fmla="val 11"/>
                <a:gd name="f234" fmla="val 2"/>
                <a:gd name="f235" fmla="val 239"/>
                <a:gd name="f236" fmla="val 1"/>
                <a:gd name="f237" fmla="val 3"/>
                <a:gd name="f238" fmla="val 284"/>
                <a:gd name="f239" fmla="val 54"/>
                <a:gd name="f240" fmla="val 61"/>
                <a:gd name="f241" fmla="val 315"/>
                <a:gd name="f242" fmla="val 60"/>
                <a:gd name="f243" fmla="val 314"/>
                <a:gd name="f244" fmla="val 335"/>
                <a:gd name="f245" fmla="val 73"/>
                <a:gd name="f246" fmla="val 362"/>
                <a:gd name="f247" fmla="val 88"/>
                <a:gd name="f248" fmla="val 391"/>
                <a:gd name="f249" fmla="val 407"/>
                <a:gd name="f250" fmla="val 106"/>
                <a:gd name="f251" fmla="val 421"/>
                <a:gd name="f252" fmla="val 116"/>
                <a:gd name="f253" fmla="val 115"/>
                <a:gd name="f254" fmla="val 117"/>
                <a:gd name="f255" fmla="val 459"/>
                <a:gd name="f256" fmla="val 467"/>
                <a:gd name="f257" fmla="val 124"/>
                <a:gd name="f258" fmla="val 474"/>
                <a:gd name="f259" fmla="val 127"/>
                <a:gd name="f260" fmla="val 859"/>
                <a:gd name="f261" fmla="val 139"/>
                <a:gd name="f262" fmla="val 164"/>
                <a:gd name="f263" fmla="val 1040"/>
                <a:gd name="f264" fmla="val 1129"/>
                <a:gd name="f265" fmla="val 1203"/>
                <a:gd name="f266" fmla="val 1263"/>
                <a:gd name="f267" fmla="val 329"/>
                <a:gd name="f268" fmla="val 1107"/>
                <a:gd name="f269" fmla="val 356"/>
                <a:gd name="f270" fmla="val 977"/>
                <a:gd name="f271" fmla="val 367"/>
                <a:gd name="f272" fmla="val 375"/>
                <a:gd name="f273" fmla="val 378"/>
                <a:gd name="f274" fmla="val 380"/>
                <a:gd name="f275" fmla="val 383"/>
                <a:gd name="f276" fmla="val 381"/>
                <a:gd name="f277" fmla="val 382"/>
                <a:gd name="f278" fmla="val 396"/>
                <a:gd name="f279" fmla="val 415"/>
                <a:gd name="f280" fmla="val 401"/>
                <a:gd name="f281" fmla="val 429"/>
                <a:gd name="f282" fmla="val 437"/>
                <a:gd name="f283" fmla="val 347"/>
                <a:gd name="f284" fmla="val 328"/>
                <a:gd name="f285" fmla="val 444"/>
                <a:gd name="f286" fmla="val 442"/>
                <a:gd name="f287" fmla="val 446"/>
                <a:gd name="f288" fmla="val 453"/>
                <a:gd name="f289" fmla="val 463"/>
                <a:gd name="f290" fmla="val 468"/>
                <a:gd name="f291" fmla="val 298"/>
                <a:gd name="f292" fmla="val 487"/>
                <a:gd name="f293" fmla="val 285"/>
                <a:gd name="f294" fmla="val 494"/>
                <a:gd name="f295" fmla="val 262"/>
                <a:gd name="f296" fmla="val 249"/>
                <a:gd name="f297" fmla="val 499"/>
                <a:gd name="f298" fmla="val 216"/>
                <a:gd name="f299" fmla="val 497"/>
                <a:gd name="f300" fmla="val 208"/>
                <a:gd name="f301" fmla="val 483"/>
                <a:gd name="f302" fmla="val 469"/>
                <a:gd name="f303" fmla="val 460"/>
                <a:gd name="f304" fmla="val 455"/>
                <a:gd name="f305" fmla="val 364"/>
                <a:gd name="f306" fmla="val 104"/>
                <a:gd name="f307" fmla="val 343"/>
                <a:gd name="f308" fmla="val 93"/>
                <a:gd name="f309" fmla="val 323"/>
                <a:gd name="f310" fmla="val 83"/>
                <a:gd name="f311" fmla="val 290"/>
                <a:gd name="f312" fmla="val 267"/>
                <a:gd name="f313" fmla="val 257"/>
                <a:gd name="f314" fmla="val 34"/>
                <a:gd name="f315" fmla="val 30"/>
                <a:gd name="f316" fmla="val 237"/>
                <a:gd name="f317" fmla="val 240"/>
                <a:gd name="f318" fmla="val 47"/>
                <a:gd name="f319" fmla="val 258"/>
                <a:gd name="f320" fmla="val 280"/>
                <a:gd name="f321" fmla="val 92"/>
                <a:gd name="f322" fmla="val 351"/>
                <a:gd name="f323" fmla="val 333"/>
                <a:gd name="f324" fmla="val 273"/>
                <a:gd name="f325" fmla="val 227"/>
                <a:gd name="f326" fmla="val 67"/>
                <a:gd name="f327" fmla="val 20"/>
                <a:gd name="f328" fmla="val 165"/>
                <a:gd name="f329" fmla="val 66"/>
                <a:gd name="f330" fmla="val 81"/>
                <a:gd name="f331" fmla="val 103"/>
                <a:gd name="f332" fmla="+- 0 0 -90"/>
                <a:gd name="f333" fmla="*/ f4 1 500"/>
                <a:gd name="f334" fmla="*/ f5 1 1267"/>
                <a:gd name="f335" fmla="val f6"/>
                <a:gd name="f336" fmla="val f7"/>
                <a:gd name="f337" fmla="val f8"/>
                <a:gd name="f338" fmla="*/ f332 f0 1"/>
                <a:gd name="f339" fmla="+- f337 0 f335"/>
                <a:gd name="f340" fmla="+- f336 0 f335"/>
                <a:gd name="f341" fmla="*/ f338 1 f3"/>
                <a:gd name="f342" fmla="*/ f340 1 500"/>
                <a:gd name="f343" fmla="*/ f339 1 1267"/>
                <a:gd name="f344" fmla="*/ 52 f340 1"/>
                <a:gd name="f345" fmla="*/ 152 f339 1"/>
                <a:gd name="f346" fmla="*/ 50 f340 1"/>
                <a:gd name="f347" fmla="*/ 105 f339 1"/>
                <a:gd name="f348" fmla="*/ 190 f340 1"/>
                <a:gd name="f349" fmla="*/ 5 f339 1"/>
                <a:gd name="f350" fmla="*/ 224 f340 1"/>
                <a:gd name="f351" fmla="*/ 69 f339 1"/>
                <a:gd name="f352" fmla="*/ 283 f340 1"/>
                <a:gd name="f353" fmla="*/ 89 f339 1"/>
                <a:gd name="f354" fmla="*/ 241 f340 1"/>
                <a:gd name="f355" fmla="*/ 33 f339 1"/>
                <a:gd name="f356" fmla="*/ 451 f340 1"/>
                <a:gd name="f357" fmla="*/ 121 f339 1"/>
                <a:gd name="f358" fmla="*/ 199 f339 1"/>
                <a:gd name="f359" fmla="*/ 476 f340 1"/>
                <a:gd name="f360" fmla="*/ 190 f339 1"/>
                <a:gd name="f361" fmla="*/ 493 f340 1"/>
                <a:gd name="f362" fmla="*/ 209 f339 1"/>
                <a:gd name="f363" fmla="*/ 465 f340 1"/>
                <a:gd name="f364" fmla="*/ 303 f339 1"/>
                <a:gd name="f365" fmla="*/ 308 f339 1"/>
                <a:gd name="f366" fmla="*/ 440 f340 1"/>
                <a:gd name="f367" fmla="*/ 312 f339 1"/>
                <a:gd name="f368" fmla="*/ 379 f340 1"/>
                <a:gd name="f369" fmla="*/ 438 f339 1"/>
                <a:gd name="f370" fmla="*/ 376 f340 1"/>
                <a:gd name="f371" fmla="*/ 671 f339 1"/>
                <a:gd name="f372" fmla="*/ 248 f340 1"/>
                <a:gd name="f373" fmla="*/ 1262 f339 1"/>
                <a:gd name="f374" fmla="*/ 129 f340 1"/>
                <a:gd name="f375" fmla="*/ 789 f339 1"/>
                <a:gd name="f376" fmla="*/ 122 f340 1"/>
                <a:gd name="f377" fmla="*/ 639 f339 1"/>
                <a:gd name="f378" fmla="*/ 130 f340 1"/>
                <a:gd name="f379" fmla="*/ 479 f339 1"/>
                <a:gd name="f380" fmla="*/ 118 f340 1"/>
                <a:gd name="f381" fmla="*/ 432 f339 1"/>
                <a:gd name="f382" fmla="*/ 91 f340 1"/>
                <a:gd name="f383" fmla="*/ 389 f339 1"/>
                <a:gd name="f384" fmla="*/ 62 f340 1"/>
                <a:gd name="f385" fmla="*/ 311 f339 1"/>
                <a:gd name="f386" fmla="*/ 43 f340 1"/>
                <a:gd name="f387" fmla="*/ 307 f339 1"/>
                <a:gd name="f388" fmla="*/ 7 f340 1"/>
                <a:gd name="f389" fmla="*/ 207 f339 1"/>
                <a:gd name="f390" fmla="*/ 23 f340 1"/>
                <a:gd name="f391" fmla="*/ 193 f339 1"/>
                <a:gd name="f392" fmla="*/ 49 f340 1"/>
                <a:gd name="f393" fmla="*/ 201 f339 1"/>
                <a:gd name="f394" fmla="*/ 17 f340 1"/>
                <a:gd name="f395" fmla="*/ 3 f340 1"/>
                <a:gd name="f396" fmla="*/ 254 f339 1"/>
                <a:gd name="f397" fmla="*/ 41 f340 1"/>
                <a:gd name="f398" fmla="*/ 310 f339 1"/>
                <a:gd name="f399" fmla="*/ 60 f340 1"/>
                <a:gd name="f400" fmla="*/ 314 f339 1"/>
                <a:gd name="f401" fmla="*/ 116 f340 1"/>
                <a:gd name="f402" fmla="*/ 126 f340 1"/>
                <a:gd name="f403" fmla="*/ 480 f339 1"/>
                <a:gd name="f404" fmla="*/ 121 f340 1"/>
                <a:gd name="f405" fmla="*/ 542 f339 1"/>
                <a:gd name="f406" fmla="*/ 127 f340 1"/>
                <a:gd name="f407" fmla="*/ 246 f340 1"/>
                <a:gd name="f408" fmla="*/ 1263 f339 1"/>
                <a:gd name="f409" fmla="*/ 367 f340 1"/>
                <a:gd name="f410" fmla="*/ 888 f339 1"/>
                <a:gd name="f411" fmla="*/ 383 f340 1"/>
                <a:gd name="f412" fmla="*/ 439 f339 1"/>
                <a:gd name="f413" fmla="*/ 429 f340 1"/>
                <a:gd name="f414" fmla="*/ 367 f339 1"/>
                <a:gd name="f415" fmla="*/ 442 f340 1"/>
                <a:gd name="f416" fmla="*/ 467 f340 1"/>
                <a:gd name="f417" fmla="*/ 306 f339 1"/>
                <a:gd name="f418" fmla="*/ 500 f340 1"/>
                <a:gd name="f419" fmla="*/ 232 f339 1"/>
                <a:gd name="f420" fmla="*/ 486 f340 1"/>
                <a:gd name="f421" fmla="*/ 189 f339 1"/>
                <a:gd name="f422" fmla="*/ 453 f340 1"/>
                <a:gd name="f423" fmla="*/ 117 f339 1"/>
                <a:gd name="f424" fmla="*/ 267 f340 1"/>
                <a:gd name="f425" fmla="*/ 46 f339 1"/>
                <a:gd name="f426" fmla="*/ 240 f340 1"/>
                <a:gd name="f427" fmla="*/ 352 f340 1"/>
                <a:gd name="f428" fmla="*/ 133 f339 1"/>
                <a:gd name="f429" fmla="*/ 3 f339 1"/>
                <a:gd name="f430" fmla="*/ 108 f340 1"/>
                <a:gd name="f431" fmla="*/ 66 f339 1"/>
                <a:gd name="f432" fmla="*/ 48 f340 1"/>
                <a:gd name="f433" fmla="*/ 46 f340 1"/>
                <a:gd name="f434" fmla="*/ 203 f339 1"/>
                <a:gd name="f435" fmla="+- f341 0 f1"/>
                <a:gd name="f436" fmla="*/ f344 1 500"/>
                <a:gd name="f437" fmla="*/ f345 1 1267"/>
                <a:gd name="f438" fmla="*/ f346 1 500"/>
                <a:gd name="f439" fmla="*/ f347 1 1267"/>
                <a:gd name="f440" fmla="*/ f348 1 500"/>
                <a:gd name="f441" fmla="*/ f349 1 1267"/>
                <a:gd name="f442" fmla="*/ f350 1 500"/>
                <a:gd name="f443" fmla="*/ f351 1 1267"/>
                <a:gd name="f444" fmla="*/ f352 1 500"/>
                <a:gd name="f445" fmla="*/ f353 1 1267"/>
                <a:gd name="f446" fmla="*/ f354 1 500"/>
                <a:gd name="f447" fmla="*/ f355 1 1267"/>
                <a:gd name="f448" fmla="*/ f356 1 500"/>
                <a:gd name="f449" fmla="*/ f357 1 1267"/>
                <a:gd name="f450" fmla="*/ f358 1 1267"/>
                <a:gd name="f451" fmla="*/ f359 1 500"/>
                <a:gd name="f452" fmla="*/ f360 1 1267"/>
                <a:gd name="f453" fmla="*/ f361 1 500"/>
                <a:gd name="f454" fmla="*/ f362 1 1267"/>
                <a:gd name="f455" fmla="*/ f363 1 500"/>
                <a:gd name="f456" fmla="*/ f364 1 1267"/>
                <a:gd name="f457" fmla="*/ f365 1 1267"/>
                <a:gd name="f458" fmla="*/ f366 1 500"/>
                <a:gd name="f459" fmla="*/ f367 1 1267"/>
                <a:gd name="f460" fmla="*/ f368 1 500"/>
                <a:gd name="f461" fmla="*/ f369 1 1267"/>
                <a:gd name="f462" fmla="*/ f370 1 500"/>
                <a:gd name="f463" fmla="*/ f371 1 1267"/>
                <a:gd name="f464" fmla="*/ f372 1 500"/>
                <a:gd name="f465" fmla="*/ f373 1 1267"/>
                <a:gd name="f466" fmla="*/ f374 1 500"/>
                <a:gd name="f467" fmla="*/ f375 1 1267"/>
                <a:gd name="f468" fmla="*/ f376 1 500"/>
                <a:gd name="f469" fmla="*/ f377 1 1267"/>
                <a:gd name="f470" fmla="*/ f378 1 500"/>
                <a:gd name="f471" fmla="*/ f379 1 1267"/>
                <a:gd name="f472" fmla="*/ f380 1 500"/>
                <a:gd name="f473" fmla="*/ f381 1 1267"/>
                <a:gd name="f474" fmla="*/ f382 1 500"/>
                <a:gd name="f475" fmla="*/ f383 1 1267"/>
                <a:gd name="f476" fmla="*/ f384 1 500"/>
                <a:gd name="f477" fmla="*/ f385 1 1267"/>
                <a:gd name="f478" fmla="*/ f386 1 500"/>
                <a:gd name="f479" fmla="*/ f387 1 1267"/>
                <a:gd name="f480" fmla="*/ f388 1 500"/>
                <a:gd name="f481" fmla="*/ f389 1 1267"/>
                <a:gd name="f482" fmla="*/ f390 1 500"/>
                <a:gd name="f483" fmla="*/ f391 1 1267"/>
                <a:gd name="f484" fmla="*/ f392 1 500"/>
                <a:gd name="f485" fmla="*/ f393 1 1267"/>
                <a:gd name="f486" fmla="*/ f394 1 500"/>
                <a:gd name="f487" fmla="*/ f395 1 500"/>
                <a:gd name="f488" fmla="*/ f396 1 1267"/>
                <a:gd name="f489" fmla="*/ f397 1 500"/>
                <a:gd name="f490" fmla="*/ f398 1 1267"/>
                <a:gd name="f491" fmla="*/ f399 1 500"/>
                <a:gd name="f492" fmla="*/ f400 1 1267"/>
                <a:gd name="f493" fmla="*/ f401 1 500"/>
                <a:gd name="f494" fmla="*/ f402 1 500"/>
                <a:gd name="f495" fmla="*/ f403 1 1267"/>
                <a:gd name="f496" fmla="*/ f404 1 500"/>
                <a:gd name="f497" fmla="*/ f405 1 1267"/>
                <a:gd name="f498" fmla="*/ f406 1 500"/>
                <a:gd name="f499" fmla="*/ f407 1 500"/>
                <a:gd name="f500" fmla="*/ f408 1 1267"/>
                <a:gd name="f501" fmla="*/ f409 1 500"/>
                <a:gd name="f502" fmla="*/ f410 1 1267"/>
                <a:gd name="f503" fmla="*/ f411 1 500"/>
                <a:gd name="f504" fmla="*/ f412 1 1267"/>
                <a:gd name="f505" fmla="*/ f413 1 500"/>
                <a:gd name="f506" fmla="*/ f414 1 1267"/>
                <a:gd name="f507" fmla="*/ f415 1 500"/>
                <a:gd name="f508" fmla="*/ f416 1 500"/>
                <a:gd name="f509" fmla="*/ f417 1 1267"/>
                <a:gd name="f510" fmla="*/ f418 1 500"/>
                <a:gd name="f511" fmla="*/ f419 1 1267"/>
                <a:gd name="f512" fmla="*/ f420 1 500"/>
                <a:gd name="f513" fmla="*/ f421 1 1267"/>
                <a:gd name="f514" fmla="*/ f422 1 500"/>
                <a:gd name="f515" fmla="*/ f423 1 1267"/>
                <a:gd name="f516" fmla="*/ f424 1 500"/>
                <a:gd name="f517" fmla="*/ f425 1 1267"/>
                <a:gd name="f518" fmla="*/ f426 1 500"/>
                <a:gd name="f519" fmla="*/ f427 1 500"/>
                <a:gd name="f520" fmla="*/ f428 1 1267"/>
                <a:gd name="f521" fmla="*/ f429 1 1267"/>
                <a:gd name="f522" fmla="*/ f430 1 500"/>
                <a:gd name="f523" fmla="*/ f431 1 1267"/>
                <a:gd name="f524" fmla="*/ f432 1 500"/>
                <a:gd name="f525" fmla="*/ f433 1 500"/>
                <a:gd name="f526" fmla="*/ f434 1 1267"/>
                <a:gd name="f527" fmla="*/ 0 1 f342"/>
                <a:gd name="f528" fmla="*/ f336 1 f342"/>
                <a:gd name="f529" fmla="*/ 0 1 f343"/>
                <a:gd name="f530" fmla="*/ f337 1 f343"/>
                <a:gd name="f531" fmla="*/ f436 1 f342"/>
                <a:gd name="f532" fmla="*/ f437 1 f343"/>
                <a:gd name="f533" fmla="*/ f438 1 f342"/>
                <a:gd name="f534" fmla="*/ f439 1 f343"/>
                <a:gd name="f535" fmla="*/ f440 1 f342"/>
                <a:gd name="f536" fmla="*/ f441 1 f343"/>
                <a:gd name="f537" fmla="*/ f442 1 f342"/>
                <a:gd name="f538" fmla="*/ f443 1 f343"/>
                <a:gd name="f539" fmla="*/ f444 1 f342"/>
                <a:gd name="f540" fmla="*/ f445 1 f343"/>
                <a:gd name="f541" fmla="*/ f446 1 f342"/>
                <a:gd name="f542" fmla="*/ f447 1 f343"/>
                <a:gd name="f543" fmla="*/ f448 1 f342"/>
                <a:gd name="f544" fmla="*/ f449 1 f343"/>
                <a:gd name="f545" fmla="*/ f450 1 f343"/>
                <a:gd name="f546" fmla="*/ f451 1 f342"/>
                <a:gd name="f547" fmla="*/ f452 1 f343"/>
                <a:gd name="f548" fmla="*/ f453 1 f342"/>
                <a:gd name="f549" fmla="*/ f454 1 f343"/>
                <a:gd name="f550" fmla="*/ f455 1 f342"/>
                <a:gd name="f551" fmla="*/ f456 1 f343"/>
                <a:gd name="f552" fmla="*/ f457 1 f343"/>
                <a:gd name="f553" fmla="*/ f458 1 f342"/>
                <a:gd name="f554" fmla="*/ f459 1 f343"/>
                <a:gd name="f555" fmla="*/ f460 1 f342"/>
                <a:gd name="f556" fmla="*/ f461 1 f343"/>
                <a:gd name="f557" fmla="*/ f462 1 f342"/>
                <a:gd name="f558" fmla="*/ f463 1 f343"/>
                <a:gd name="f559" fmla="*/ f464 1 f342"/>
                <a:gd name="f560" fmla="*/ f465 1 f343"/>
                <a:gd name="f561" fmla="*/ f466 1 f342"/>
                <a:gd name="f562" fmla="*/ f467 1 f343"/>
                <a:gd name="f563" fmla="*/ f468 1 f342"/>
                <a:gd name="f564" fmla="*/ f469 1 f343"/>
                <a:gd name="f565" fmla="*/ f470 1 f342"/>
                <a:gd name="f566" fmla="*/ f471 1 f343"/>
                <a:gd name="f567" fmla="*/ f472 1 f342"/>
                <a:gd name="f568" fmla="*/ f473 1 f343"/>
                <a:gd name="f569" fmla="*/ f474 1 f342"/>
                <a:gd name="f570" fmla="*/ f475 1 f343"/>
                <a:gd name="f571" fmla="*/ f476 1 f342"/>
                <a:gd name="f572" fmla="*/ f477 1 f343"/>
                <a:gd name="f573" fmla="*/ f478 1 f342"/>
                <a:gd name="f574" fmla="*/ f479 1 f343"/>
                <a:gd name="f575" fmla="*/ f480 1 f342"/>
                <a:gd name="f576" fmla="*/ f481 1 f343"/>
                <a:gd name="f577" fmla="*/ f482 1 f342"/>
                <a:gd name="f578" fmla="*/ f483 1 f343"/>
                <a:gd name="f579" fmla="*/ f484 1 f342"/>
                <a:gd name="f580" fmla="*/ f485 1 f343"/>
                <a:gd name="f581" fmla="*/ f486 1 f342"/>
                <a:gd name="f582" fmla="*/ f487 1 f342"/>
                <a:gd name="f583" fmla="*/ f488 1 f343"/>
                <a:gd name="f584" fmla="*/ f489 1 f342"/>
                <a:gd name="f585" fmla="*/ f490 1 f343"/>
                <a:gd name="f586" fmla="*/ f491 1 f342"/>
                <a:gd name="f587" fmla="*/ f492 1 f343"/>
                <a:gd name="f588" fmla="*/ f493 1 f342"/>
                <a:gd name="f589" fmla="*/ f494 1 f342"/>
                <a:gd name="f590" fmla="*/ f495 1 f343"/>
                <a:gd name="f591" fmla="*/ f496 1 f342"/>
                <a:gd name="f592" fmla="*/ f497 1 f343"/>
                <a:gd name="f593" fmla="*/ f498 1 f342"/>
                <a:gd name="f594" fmla="*/ f499 1 f342"/>
                <a:gd name="f595" fmla="*/ f500 1 f343"/>
                <a:gd name="f596" fmla="*/ f501 1 f342"/>
                <a:gd name="f597" fmla="*/ f502 1 f343"/>
                <a:gd name="f598" fmla="*/ f503 1 f342"/>
                <a:gd name="f599" fmla="*/ f504 1 f343"/>
                <a:gd name="f600" fmla="*/ f505 1 f342"/>
                <a:gd name="f601" fmla="*/ f506 1 f343"/>
                <a:gd name="f602" fmla="*/ f507 1 f342"/>
                <a:gd name="f603" fmla="*/ f508 1 f342"/>
                <a:gd name="f604" fmla="*/ f509 1 f343"/>
                <a:gd name="f605" fmla="*/ f510 1 f342"/>
                <a:gd name="f606" fmla="*/ f511 1 f343"/>
                <a:gd name="f607" fmla="*/ f512 1 f342"/>
                <a:gd name="f608" fmla="*/ f513 1 f343"/>
                <a:gd name="f609" fmla="*/ f514 1 f342"/>
                <a:gd name="f610" fmla="*/ f515 1 f343"/>
                <a:gd name="f611" fmla="*/ f516 1 f342"/>
                <a:gd name="f612" fmla="*/ f517 1 f343"/>
                <a:gd name="f613" fmla="*/ f518 1 f342"/>
                <a:gd name="f614" fmla="*/ f519 1 f342"/>
                <a:gd name="f615" fmla="*/ f520 1 f343"/>
                <a:gd name="f616" fmla="*/ f521 1 f343"/>
                <a:gd name="f617" fmla="*/ f522 1 f342"/>
                <a:gd name="f618" fmla="*/ f523 1 f343"/>
                <a:gd name="f619" fmla="*/ f524 1 f342"/>
                <a:gd name="f620" fmla="*/ f525 1 f342"/>
                <a:gd name="f621" fmla="*/ f526 1 f343"/>
                <a:gd name="f622" fmla="*/ f527 f333 1"/>
                <a:gd name="f623" fmla="*/ f528 f333 1"/>
                <a:gd name="f624" fmla="*/ f530 f334 1"/>
                <a:gd name="f625" fmla="*/ f529 f334 1"/>
                <a:gd name="f626" fmla="*/ f531 f333 1"/>
                <a:gd name="f627" fmla="*/ f532 f334 1"/>
                <a:gd name="f628" fmla="*/ f533 f333 1"/>
                <a:gd name="f629" fmla="*/ f534 f334 1"/>
                <a:gd name="f630" fmla="*/ f535 f333 1"/>
                <a:gd name="f631" fmla="*/ f536 f334 1"/>
                <a:gd name="f632" fmla="*/ f537 f333 1"/>
                <a:gd name="f633" fmla="*/ f538 f334 1"/>
                <a:gd name="f634" fmla="*/ f539 f333 1"/>
                <a:gd name="f635" fmla="*/ f540 f334 1"/>
                <a:gd name="f636" fmla="*/ f541 f333 1"/>
                <a:gd name="f637" fmla="*/ f542 f334 1"/>
                <a:gd name="f638" fmla="*/ f543 f333 1"/>
                <a:gd name="f639" fmla="*/ f544 f334 1"/>
                <a:gd name="f640" fmla="*/ f545 f334 1"/>
                <a:gd name="f641" fmla="*/ f546 f333 1"/>
                <a:gd name="f642" fmla="*/ f547 f334 1"/>
                <a:gd name="f643" fmla="*/ f548 f333 1"/>
                <a:gd name="f644" fmla="*/ f549 f334 1"/>
                <a:gd name="f645" fmla="*/ f550 f333 1"/>
                <a:gd name="f646" fmla="*/ f551 f334 1"/>
                <a:gd name="f647" fmla="*/ f552 f334 1"/>
                <a:gd name="f648" fmla="*/ f553 f333 1"/>
                <a:gd name="f649" fmla="*/ f554 f334 1"/>
                <a:gd name="f650" fmla="*/ f555 f333 1"/>
                <a:gd name="f651" fmla="*/ f556 f334 1"/>
                <a:gd name="f652" fmla="*/ f557 f333 1"/>
                <a:gd name="f653" fmla="*/ f558 f334 1"/>
                <a:gd name="f654" fmla="*/ f559 f333 1"/>
                <a:gd name="f655" fmla="*/ f560 f334 1"/>
                <a:gd name="f656" fmla="*/ f561 f333 1"/>
                <a:gd name="f657" fmla="*/ f562 f334 1"/>
                <a:gd name="f658" fmla="*/ f563 f333 1"/>
                <a:gd name="f659" fmla="*/ f564 f334 1"/>
                <a:gd name="f660" fmla="*/ f565 f333 1"/>
                <a:gd name="f661" fmla="*/ f566 f334 1"/>
                <a:gd name="f662" fmla="*/ f567 f333 1"/>
                <a:gd name="f663" fmla="*/ f568 f334 1"/>
                <a:gd name="f664" fmla="*/ f569 f333 1"/>
                <a:gd name="f665" fmla="*/ f570 f334 1"/>
                <a:gd name="f666" fmla="*/ f571 f333 1"/>
                <a:gd name="f667" fmla="*/ f572 f334 1"/>
                <a:gd name="f668" fmla="*/ f573 f333 1"/>
                <a:gd name="f669" fmla="*/ f574 f334 1"/>
                <a:gd name="f670" fmla="*/ f575 f333 1"/>
                <a:gd name="f671" fmla="*/ f576 f334 1"/>
                <a:gd name="f672" fmla="*/ f577 f333 1"/>
                <a:gd name="f673" fmla="*/ f578 f334 1"/>
                <a:gd name="f674" fmla="*/ f579 f333 1"/>
                <a:gd name="f675" fmla="*/ f580 f334 1"/>
                <a:gd name="f676" fmla="*/ f581 f333 1"/>
                <a:gd name="f677" fmla="*/ f582 f333 1"/>
                <a:gd name="f678" fmla="*/ f583 f334 1"/>
                <a:gd name="f679" fmla="*/ f584 f333 1"/>
                <a:gd name="f680" fmla="*/ f585 f334 1"/>
                <a:gd name="f681" fmla="*/ f586 f333 1"/>
                <a:gd name="f682" fmla="*/ f587 f334 1"/>
                <a:gd name="f683" fmla="*/ f588 f333 1"/>
                <a:gd name="f684" fmla="*/ f589 f333 1"/>
                <a:gd name="f685" fmla="*/ f590 f334 1"/>
                <a:gd name="f686" fmla="*/ f591 f333 1"/>
                <a:gd name="f687" fmla="*/ f592 f334 1"/>
                <a:gd name="f688" fmla="*/ f593 f333 1"/>
                <a:gd name="f689" fmla="*/ f594 f333 1"/>
                <a:gd name="f690" fmla="*/ f595 f334 1"/>
                <a:gd name="f691" fmla="*/ f596 f333 1"/>
                <a:gd name="f692" fmla="*/ f597 f334 1"/>
                <a:gd name="f693" fmla="*/ f598 f333 1"/>
                <a:gd name="f694" fmla="*/ f599 f334 1"/>
                <a:gd name="f695" fmla="*/ f600 f333 1"/>
                <a:gd name="f696" fmla="*/ f601 f334 1"/>
                <a:gd name="f697" fmla="*/ f602 f333 1"/>
                <a:gd name="f698" fmla="*/ f603 f333 1"/>
                <a:gd name="f699" fmla="*/ f604 f334 1"/>
                <a:gd name="f700" fmla="*/ f605 f333 1"/>
                <a:gd name="f701" fmla="*/ f606 f334 1"/>
                <a:gd name="f702" fmla="*/ f607 f333 1"/>
                <a:gd name="f703" fmla="*/ f608 f334 1"/>
                <a:gd name="f704" fmla="*/ f609 f333 1"/>
                <a:gd name="f705" fmla="*/ f610 f334 1"/>
                <a:gd name="f706" fmla="*/ f611 f333 1"/>
                <a:gd name="f707" fmla="*/ f612 f334 1"/>
                <a:gd name="f708" fmla="*/ f613 f333 1"/>
                <a:gd name="f709" fmla="*/ f614 f333 1"/>
                <a:gd name="f710" fmla="*/ f615 f334 1"/>
                <a:gd name="f711" fmla="*/ f616 f334 1"/>
                <a:gd name="f712" fmla="*/ f617 f333 1"/>
                <a:gd name="f713" fmla="*/ f618 f334 1"/>
                <a:gd name="f714" fmla="*/ f619 f333 1"/>
                <a:gd name="f715" fmla="*/ f620 f333 1"/>
                <a:gd name="f716" fmla="*/ f621 f3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5">
                  <a:pos x="f626" y="f627"/>
                </a:cxn>
                <a:cxn ang="f435">
                  <a:pos x="f628" y="f629"/>
                </a:cxn>
                <a:cxn ang="f435">
                  <a:pos x="f630" y="f631"/>
                </a:cxn>
                <a:cxn ang="f435">
                  <a:pos x="f632" y="f633"/>
                </a:cxn>
                <a:cxn ang="f435">
                  <a:pos x="f634" y="f635"/>
                </a:cxn>
                <a:cxn ang="f435">
                  <a:pos x="f636" y="f637"/>
                </a:cxn>
                <a:cxn ang="f435">
                  <a:pos x="f638" y="f639"/>
                </a:cxn>
                <a:cxn ang="f435">
                  <a:pos x="f638" y="f640"/>
                </a:cxn>
                <a:cxn ang="f435">
                  <a:pos x="f641" y="f642"/>
                </a:cxn>
                <a:cxn ang="f435">
                  <a:pos x="f643" y="f644"/>
                </a:cxn>
                <a:cxn ang="f435">
                  <a:pos x="f645" y="f646"/>
                </a:cxn>
                <a:cxn ang="f435">
                  <a:pos x="f638" y="f647"/>
                </a:cxn>
                <a:cxn ang="f435">
                  <a:pos x="f648" y="f649"/>
                </a:cxn>
                <a:cxn ang="f435">
                  <a:pos x="f650" y="f651"/>
                </a:cxn>
                <a:cxn ang="f435">
                  <a:pos x="f652" y="f653"/>
                </a:cxn>
                <a:cxn ang="f435">
                  <a:pos x="f654" y="f655"/>
                </a:cxn>
                <a:cxn ang="f435">
                  <a:pos x="f656" y="f657"/>
                </a:cxn>
                <a:cxn ang="f435">
                  <a:pos x="f658" y="f659"/>
                </a:cxn>
                <a:cxn ang="f435">
                  <a:pos x="f660" y="f661"/>
                </a:cxn>
                <a:cxn ang="f435">
                  <a:pos x="f662" y="f663"/>
                </a:cxn>
                <a:cxn ang="f435">
                  <a:pos x="f664" y="f665"/>
                </a:cxn>
                <a:cxn ang="f435">
                  <a:pos x="f666" y="f667"/>
                </a:cxn>
                <a:cxn ang="f435">
                  <a:pos x="f668" y="f669"/>
                </a:cxn>
                <a:cxn ang="f435">
                  <a:pos x="f670" y="f671"/>
                </a:cxn>
                <a:cxn ang="f435">
                  <a:pos x="f672" y="f673"/>
                </a:cxn>
                <a:cxn ang="f435">
                  <a:pos x="f674" y="f671"/>
                </a:cxn>
                <a:cxn ang="f435">
                  <a:pos x="f674" y="f675"/>
                </a:cxn>
                <a:cxn ang="f435">
                  <a:pos x="f676" y="f642"/>
                </a:cxn>
                <a:cxn ang="f435">
                  <a:pos x="f677" y="f678"/>
                </a:cxn>
                <a:cxn ang="f435">
                  <a:pos x="f679" y="f680"/>
                </a:cxn>
                <a:cxn ang="f435">
                  <a:pos x="f681" y="f682"/>
                </a:cxn>
                <a:cxn ang="f435">
                  <a:pos x="f683" y="f663"/>
                </a:cxn>
                <a:cxn ang="f435">
                  <a:pos x="f684" y="f685"/>
                </a:cxn>
                <a:cxn ang="f435">
                  <a:pos x="f686" y="f687"/>
                </a:cxn>
                <a:cxn ang="f435">
                  <a:pos x="f688" y="f657"/>
                </a:cxn>
                <a:cxn ang="f435">
                  <a:pos x="f689" y="f690"/>
                </a:cxn>
                <a:cxn ang="f435">
                  <a:pos x="f691" y="f692"/>
                </a:cxn>
                <a:cxn ang="f435">
                  <a:pos x="f693" y="f694"/>
                </a:cxn>
                <a:cxn ang="f435">
                  <a:pos x="f695" y="f696"/>
                </a:cxn>
                <a:cxn ang="f435">
                  <a:pos x="f697" y="f682"/>
                </a:cxn>
                <a:cxn ang="f435">
                  <a:pos x="f698" y="f699"/>
                </a:cxn>
                <a:cxn ang="f435">
                  <a:pos x="f700" y="f701"/>
                </a:cxn>
                <a:cxn ang="f435">
                  <a:pos x="f702" y="f703"/>
                </a:cxn>
                <a:cxn ang="f435">
                  <a:pos x="f704" y="f640"/>
                </a:cxn>
                <a:cxn ang="f435">
                  <a:pos x="f704" y="f705"/>
                </a:cxn>
                <a:cxn ang="f435">
                  <a:pos x="f706" y="f707"/>
                </a:cxn>
                <a:cxn ang="f435">
                  <a:pos x="f708" y="f637"/>
                </a:cxn>
                <a:cxn ang="f435">
                  <a:pos x="f709" y="f710"/>
                </a:cxn>
                <a:cxn ang="f435">
                  <a:pos x="f630" y="f711"/>
                </a:cxn>
                <a:cxn ang="f435">
                  <a:pos x="f712" y="f713"/>
                </a:cxn>
                <a:cxn ang="f435">
                  <a:pos x="f714" y="f629"/>
                </a:cxn>
                <a:cxn ang="f435">
                  <a:pos x="f715" y="f716"/>
                </a:cxn>
                <a:cxn ang="f435">
                  <a:pos x="f714" y="f716"/>
                </a:cxn>
              </a:cxnLst>
              <a:rect l="f622" t="f625" r="f623" b="f624"/>
              <a:pathLst>
                <a:path w="500" h="1267">
                  <a:moveTo>
                    <a:pt x="f9" y="f10"/>
                  </a:moveTo>
                  <a:cubicBezTo>
                    <a:pt x="f11" y="f10"/>
                    <a:pt x="f11" y="f10"/>
                    <a:pt x="f11" y="f10"/>
                  </a:cubicBezTo>
                  <a:cubicBezTo>
                    <a:pt x="f12" y="f13"/>
                    <a:pt x="f14" y="f15"/>
                    <a:pt x="f14" y="f16"/>
                  </a:cubicBezTo>
                  <a:cubicBezTo>
                    <a:pt x="f14" y="f16"/>
                    <a:pt x="f14" y="f16"/>
                    <a:pt x="f14" y="f16"/>
                  </a:cubicBezTo>
                  <a:cubicBezTo>
                    <a:pt x="f14" y="f16"/>
                    <a:pt x="f14" y="f17"/>
                    <a:pt x="f14" y="f18"/>
                  </a:cubicBezTo>
                  <a:cubicBezTo>
                    <a:pt x="f11" y="f18"/>
                    <a:pt x="f11" y="f18"/>
                    <a:pt x="f11" y="f18"/>
                  </a:cubicBezTo>
                  <a:cubicBezTo>
                    <a:pt x="f12" y="f19"/>
                    <a:pt x="f12" y="f19"/>
                    <a:pt x="f12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17" y="f9"/>
                    <a:pt x="f26" y="f27"/>
                    <a:pt x="f28" y="f29"/>
                  </a:cubicBezTo>
                  <a:cubicBezTo>
                    <a:pt x="f30" y="f31"/>
                    <a:pt x="f30" y="f31"/>
                    <a:pt x="f30" y="f31"/>
                  </a:cubicBezTo>
                  <a:cubicBezTo>
                    <a:pt x="f32" y="f31"/>
                    <a:pt x="f32" y="f31"/>
                    <a:pt x="f32" y="f31"/>
                  </a:cubicBezTo>
                  <a:cubicBezTo>
                    <a:pt x="f33" y="f34"/>
                    <a:pt x="f35" y="f36"/>
                    <a:pt x="f37" y="f25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4" y="f45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58" y="f59"/>
                    <a:pt x="f58" y="f59"/>
                  </a:cubicBezTo>
                  <a:cubicBezTo>
                    <a:pt x="f60" y="f61"/>
                    <a:pt x="f60" y="f61"/>
                    <a:pt x="f60" y="f61"/>
                  </a:cubicBezTo>
                  <a:cubicBezTo>
                    <a:pt x="f62" y="f63"/>
                    <a:pt x="f64" y="f65"/>
                    <a:pt x="f66" y="f11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39"/>
                    <a:pt x="f76" y="f39"/>
                  </a:cubicBezTo>
                  <a:cubicBezTo>
                    <a:pt x="f76" y="f77"/>
                    <a:pt x="f76" y="f77"/>
                    <a:pt x="f76" y="f77"/>
                  </a:cubicBezTo>
                  <a:cubicBezTo>
                    <a:pt x="f78" y="f77"/>
                    <a:pt x="f78" y="f77"/>
                    <a:pt x="f78" y="f77"/>
                  </a:cubicBezTo>
                  <a:cubicBezTo>
                    <a:pt x="f78" y="f79"/>
                    <a:pt x="f80" y="f81"/>
                    <a:pt x="f76" y="f82"/>
                  </a:cubicBezTo>
                  <a:cubicBezTo>
                    <a:pt x="f76" y="f10"/>
                    <a:pt x="f76" y="f10"/>
                    <a:pt x="f76" y="f10"/>
                  </a:cubicBezTo>
                  <a:cubicBezTo>
                    <a:pt x="f83" y="f84"/>
                    <a:pt x="f83" y="f84"/>
                    <a:pt x="f83" y="f84"/>
                  </a:cubicBezTo>
                  <a:cubicBezTo>
                    <a:pt x="f85" y="f86"/>
                    <a:pt x="f87" y="f28"/>
                    <a:pt x="f88" y="f28"/>
                  </a:cubicBezTo>
                  <a:cubicBezTo>
                    <a:pt x="f89" y="f28"/>
                    <a:pt x="f90" y="f91"/>
                    <a:pt x="f92" y="f93"/>
                  </a:cubicBezTo>
                  <a:cubicBezTo>
                    <a:pt x="f94" y="f33"/>
                    <a:pt x="f95" y="f33"/>
                    <a:pt x="f96" y="f97"/>
                  </a:cubicBezTo>
                  <a:cubicBezTo>
                    <a:pt x="f98" y="f99"/>
                    <a:pt x="f100" y="f101"/>
                    <a:pt x="f102" y="f103"/>
                  </a:cubicBezTo>
                  <a:cubicBezTo>
                    <a:pt x="f104" y="f105"/>
                    <a:pt x="f106" y="f107"/>
                    <a:pt x="f106" y="f108"/>
                  </a:cubicBezTo>
                  <a:cubicBezTo>
                    <a:pt x="f106" y="f109"/>
                    <a:pt x="f110" y="f111"/>
                    <a:pt x="f112" y="f113"/>
                  </a:cubicBezTo>
                  <a:cubicBezTo>
                    <a:pt x="f92" y="f50"/>
                    <a:pt x="f114" y="f115"/>
                    <a:pt x="f116" y="f117"/>
                  </a:cubicBezTo>
                  <a:cubicBezTo>
                    <a:pt x="f118" y="f119"/>
                    <a:pt x="f118" y="f119"/>
                    <a:pt x="f118" y="f119"/>
                  </a:cubicBezTo>
                  <a:cubicBezTo>
                    <a:pt x="f118" y="f117"/>
                    <a:pt x="f118" y="f117"/>
                    <a:pt x="f118" y="f117"/>
                  </a:cubicBezTo>
                  <a:cubicBezTo>
                    <a:pt x="f120" y="f119"/>
                    <a:pt x="f121" y="f122"/>
                    <a:pt x="f76" y="f123"/>
                  </a:cubicBezTo>
                  <a:cubicBezTo>
                    <a:pt x="f124" y="f48"/>
                    <a:pt x="f125" y="f126"/>
                    <a:pt x="f127" y="f126"/>
                  </a:cubicBezTo>
                  <a:cubicBezTo>
                    <a:pt x="f128" y="f129"/>
                    <a:pt x="f128" y="f129"/>
                    <a:pt x="f128" y="f129"/>
                  </a:cubicBezTo>
                  <a:cubicBezTo>
                    <a:pt x="f128" y="f130"/>
                    <a:pt x="f128" y="f130"/>
                    <a:pt x="f128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31"/>
                  </a:cubicBezTo>
                  <a:cubicBezTo>
                    <a:pt x="f141" y="f131"/>
                    <a:pt x="f141" y="f131"/>
                    <a:pt x="f141" y="f131"/>
                  </a:cubicBezTo>
                  <a:cubicBezTo>
                    <a:pt x="f141" y="f142"/>
                    <a:pt x="f141" y="f142"/>
                    <a:pt x="f141" y="f142"/>
                  </a:cubicBezTo>
                  <a:cubicBezTo>
                    <a:pt x="f141" y="f120"/>
                    <a:pt x="f141" y="f95"/>
                    <a:pt x="f141" y="f143"/>
                  </a:cubicBezTo>
                  <a:cubicBezTo>
                    <a:pt x="f141" y="f144"/>
                    <a:pt x="f141" y="f145"/>
                    <a:pt x="f146" y="f147"/>
                  </a:cubicBezTo>
                  <a:cubicBezTo>
                    <a:pt x="f148" y="f149"/>
                    <a:pt x="f150" y="f151"/>
                    <a:pt x="f73" y="f152"/>
                  </a:cubicBezTo>
                  <a:cubicBezTo>
                    <a:pt x="f42" y="f153"/>
                    <a:pt x="f154" y="f155"/>
                    <a:pt x="f62" y="f156"/>
                  </a:cubicBezTo>
                  <a:cubicBezTo>
                    <a:pt x="f109" y="f157"/>
                    <a:pt x="f109" y="f157"/>
                    <a:pt x="f109" y="f157"/>
                  </a:cubicBezTo>
                  <a:cubicBezTo>
                    <a:pt x="f54" y="f156"/>
                    <a:pt x="f54" y="f156"/>
                    <a:pt x="f54" y="f156"/>
                  </a:cubicBezTo>
                  <a:cubicBezTo>
                    <a:pt x="f158" y="f159"/>
                    <a:pt x="f91" y="f160"/>
                    <a:pt x="f26" y="f161"/>
                  </a:cubicBezTo>
                  <a:cubicBezTo>
                    <a:pt x="f162" y="f163"/>
                    <a:pt x="f164" y="f165"/>
                    <a:pt x="f166" y="f167"/>
                  </a:cubicBezTo>
                  <a:cubicBezTo>
                    <a:pt x="f166" y="f167"/>
                    <a:pt x="f166" y="f167"/>
                    <a:pt x="f166" y="f167"/>
                  </a:cubicBezTo>
                  <a:cubicBezTo>
                    <a:pt x="f166" y="f167"/>
                    <a:pt x="f166" y="f167"/>
                    <a:pt x="f166" y="f167"/>
                  </a:cubicBezTo>
                  <a:cubicBezTo>
                    <a:pt x="f168" y="f169"/>
                    <a:pt x="f170" y="f171"/>
                    <a:pt x="f170" y="f172"/>
                  </a:cubicBezTo>
                  <a:cubicBezTo>
                    <a:pt x="f170" y="f173"/>
                    <a:pt x="f174" y="f175"/>
                    <a:pt x="f168" y="f176"/>
                  </a:cubicBezTo>
                  <a:cubicBezTo>
                    <a:pt x="f47" y="f177"/>
                    <a:pt x="f178" y="f7"/>
                    <a:pt x="f179" y="f180"/>
                  </a:cubicBezTo>
                  <a:cubicBezTo>
                    <a:pt x="f179" y="f89"/>
                    <a:pt x="f179" y="f89"/>
                    <a:pt x="f179" y="f89"/>
                  </a:cubicBezTo>
                  <a:cubicBezTo>
                    <a:pt x="f179" y="f89"/>
                    <a:pt x="f179" y="f89"/>
                    <a:pt x="f179" y="f89"/>
                  </a:cubicBezTo>
                  <a:cubicBezTo>
                    <a:pt x="f178" y="f114"/>
                    <a:pt x="f168" y="f118"/>
                    <a:pt x="f174" y="f181"/>
                  </a:cubicBezTo>
                  <a:cubicBezTo>
                    <a:pt x="f182" y="f124"/>
                    <a:pt x="f77" y="f142"/>
                    <a:pt x="f183" y="f184"/>
                  </a:cubicBezTo>
                  <a:cubicBezTo>
                    <a:pt x="f183" y="f185"/>
                    <a:pt x="f183" y="f185"/>
                    <a:pt x="f183" y="f185"/>
                  </a:cubicBezTo>
                  <a:cubicBezTo>
                    <a:pt x="f183" y="f185"/>
                    <a:pt x="f183" y="f185"/>
                    <a:pt x="f183" y="f185"/>
                  </a:cubicBezTo>
                  <a:cubicBezTo>
                    <a:pt x="f186" y="f187"/>
                    <a:pt x="f188" y="f189"/>
                    <a:pt x="f190" y="f191"/>
                  </a:cubicBezTo>
                  <a:cubicBezTo>
                    <a:pt x="f192" y="f2"/>
                    <a:pt x="f53" y="f193"/>
                    <a:pt x="f194" y="f195"/>
                  </a:cubicBezTo>
                  <a:cubicBezTo>
                    <a:pt x="f194" y="f129"/>
                    <a:pt x="f194" y="f129"/>
                    <a:pt x="f194" y="f129"/>
                  </a:cubicBezTo>
                  <a:cubicBezTo>
                    <a:pt x="f196" y="f129"/>
                    <a:pt x="f196" y="f129"/>
                    <a:pt x="f196" y="f129"/>
                  </a:cubicBezTo>
                  <a:cubicBezTo>
                    <a:pt x="f197" y="f126"/>
                    <a:pt x="f198" y="f123"/>
                    <a:pt x="f199" y="f122"/>
                  </a:cubicBezTo>
                  <a:cubicBezTo>
                    <a:pt x="f200" y="f123"/>
                    <a:pt x="f200" y="f123"/>
                    <a:pt x="f200" y="f123"/>
                  </a:cubicBezTo>
                  <a:cubicBezTo>
                    <a:pt x="f65" y="f201"/>
                    <a:pt x="f65" y="f201"/>
                    <a:pt x="f65" y="f201"/>
                  </a:cubicBezTo>
                  <a:cubicBezTo>
                    <a:pt x="f61" y="f202"/>
                    <a:pt x="f203" y="f204"/>
                    <a:pt x="f205" y="f206"/>
                  </a:cubicBezTo>
                  <a:cubicBezTo>
                    <a:pt x="f29" y="f207"/>
                    <a:pt x="f31" y="f208"/>
                    <a:pt x="f31" y="f209"/>
                  </a:cubicBezTo>
                  <a:cubicBezTo>
                    <a:pt x="f31" y="f210"/>
                    <a:pt x="f29" y="f211"/>
                    <a:pt x="f205" y="f212"/>
                  </a:cubicBezTo>
                  <a:cubicBezTo>
                    <a:pt x="f213" y="f10"/>
                    <a:pt x="f214" y="f215"/>
                    <a:pt x="f216" y="f99"/>
                  </a:cubicBezTo>
                  <a:cubicBezTo>
                    <a:pt x="f217" y="f97"/>
                    <a:pt x="f218" y="f219"/>
                    <a:pt x="f220" y="f86"/>
                  </a:cubicBezTo>
                  <a:cubicBezTo>
                    <a:pt x="f221" y="f33"/>
                    <a:pt x="f222" y="f33"/>
                    <a:pt x="f223" y="f33"/>
                  </a:cubicBezTo>
                  <a:cubicBezTo>
                    <a:pt x="f224" y="f33"/>
                    <a:pt x="f59" y="f219"/>
                    <a:pt x="f225" y="f226"/>
                  </a:cubicBezTo>
                  <a:cubicBezTo>
                    <a:pt x="f227" y="f84"/>
                    <a:pt x="f228" y="f101"/>
                    <a:pt x="f36" y="f229"/>
                  </a:cubicBezTo>
                  <a:cubicBezTo>
                    <a:pt x="f198" y="f212"/>
                    <a:pt x="f198" y="f212"/>
                    <a:pt x="f198" y="f212"/>
                  </a:cubicBezTo>
                  <a:cubicBezTo>
                    <a:pt x="f11" y="f10"/>
                    <a:pt x="f11" y="f10"/>
                    <a:pt x="f11" y="f10"/>
                  </a:cubicBezTo>
                  <a:cubicBezTo>
                    <a:pt x="f9" y="f10"/>
                    <a:pt x="f9" y="f10"/>
                    <a:pt x="f9" y="f10"/>
                  </a:cubicBezTo>
                  <a:cubicBezTo>
                    <a:pt x="f198" y="f215"/>
                    <a:pt x="f198" y="f215"/>
                    <a:pt x="f198" y="f215"/>
                  </a:cubicBezTo>
                  <a:cubicBezTo>
                    <a:pt x="f36" y="f82"/>
                    <a:pt x="f199" y="f97"/>
                    <a:pt x="f230" y="f86"/>
                  </a:cubicBezTo>
                  <a:cubicBezTo>
                    <a:pt x="f61" y="f91"/>
                    <a:pt x="f231" y="f30"/>
                    <a:pt x="f223" y="f30"/>
                  </a:cubicBezTo>
                  <a:cubicBezTo>
                    <a:pt x="f222" y="f30"/>
                    <a:pt x="f221" y="f30"/>
                    <a:pt x="f232" y="f28"/>
                  </a:cubicBezTo>
                  <a:cubicBezTo>
                    <a:pt x="f203" y="f91"/>
                    <a:pt x="f233" y="f33"/>
                    <a:pt x="f213" y="f97"/>
                  </a:cubicBezTo>
                  <a:cubicBezTo>
                    <a:pt x="f234" y="f35"/>
                    <a:pt x="f6" y="f105"/>
                    <a:pt x="f6" y="f209"/>
                  </a:cubicBezTo>
                  <a:cubicBezTo>
                    <a:pt x="f6" y="f235"/>
                    <a:pt x="f236" y="f207"/>
                    <a:pt x="f237" y="f206"/>
                  </a:cubicBezTo>
                  <a:cubicBezTo>
                    <a:pt x="f214" y="f238"/>
                    <a:pt x="f57" y="f117"/>
                    <a:pt x="f227" y="f126"/>
                  </a:cubicBezTo>
                  <a:cubicBezTo>
                    <a:pt x="f200" y="f126"/>
                    <a:pt x="f200" y="f126"/>
                    <a:pt x="f200" y="f126"/>
                  </a:cubicBezTo>
                  <a:cubicBezTo>
                    <a:pt x="f200" y="f126"/>
                    <a:pt x="f200" y="f126"/>
                    <a:pt x="f200" y="f126"/>
                  </a:cubicBezTo>
                  <a:cubicBezTo>
                    <a:pt x="f9" y="f130"/>
                    <a:pt x="f239" y="f195"/>
                    <a:pt x="f240" y="f241"/>
                  </a:cubicBezTo>
                  <a:cubicBezTo>
                    <a:pt x="f196" y="f195"/>
                    <a:pt x="f196" y="f195"/>
                    <a:pt x="f196" y="f195"/>
                  </a:cubicBezTo>
                  <a:cubicBezTo>
                    <a:pt x="f242" y="f243"/>
                    <a:pt x="f242" y="f243"/>
                    <a:pt x="f242" y="f243"/>
                  </a:cubicBezTo>
                  <a:cubicBezTo>
                    <a:pt x="f68" y="f244"/>
                    <a:pt x="f245" y="f246"/>
                    <a:pt x="f247" y="f248"/>
                  </a:cubicBezTo>
                  <a:cubicBezTo>
                    <a:pt x="f21" y="f249"/>
                    <a:pt x="f250" y="f251"/>
                    <a:pt x="f49" y="f133"/>
                  </a:cubicBezTo>
                  <a:cubicBezTo>
                    <a:pt x="f252" y="f184"/>
                    <a:pt x="f252" y="f184"/>
                    <a:pt x="f252" y="f184"/>
                  </a:cubicBezTo>
                  <a:cubicBezTo>
                    <a:pt x="f49" y="f184"/>
                    <a:pt x="f49" y="f184"/>
                    <a:pt x="f49" y="f184"/>
                  </a:cubicBezTo>
                  <a:cubicBezTo>
                    <a:pt x="f253" y="f128"/>
                    <a:pt x="f254" y="f78"/>
                    <a:pt x="f77" y="f255"/>
                  </a:cubicBezTo>
                  <a:cubicBezTo>
                    <a:pt x="f39" y="f256"/>
                    <a:pt x="f257" y="f258"/>
                    <a:pt x="f47" y="f180"/>
                  </a:cubicBezTo>
                  <a:cubicBezTo>
                    <a:pt x="f178" y="f180"/>
                    <a:pt x="f178" y="f180"/>
                    <a:pt x="f178" y="f180"/>
                  </a:cubicBezTo>
                  <a:cubicBezTo>
                    <a:pt x="f47" y="f180"/>
                    <a:pt x="f47" y="f180"/>
                    <a:pt x="f47" y="f180"/>
                  </a:cubicBezTo>
                  <a:cubicBezTo>
                    <a:pt x="f257" y="f7"/>
                    <a:pt x="f170" y="f177"/>
                    <a:pt x="f39" y="f176"/>
                  </a:cubicBezTo>
                  <a:cubicBezTo>
                    <a:pt x="f77" y="f175"/>
                    <a:pt x="f183" y="f173"/>
                    <a:pt x="f183" y="f172"/>
                  </a:cubicBezTo>
                  <a:cubicBezTo>
                    <a:pt x="f183" y="f171"/>
                    <a:pt x="f39" y="f169"/>
                    <a:pt x="f168" y="f167"/>
                  </a:cubicBezTo>
                  <a:cubicBezTo>
                    <a:pt x="f259" y="f167"/>
                    <a:pt x="f259" y="f167"/>
                    <a:pt x="f259" y="f167"/>
                  </a:cubicBezTo>
                  <a:cubicBezTo>
                    <a:pt x="f168" y="f167"/>
                    <a:pt x="f168" y="f167"/>
                    <a:pt x="f168" y="f167"/>
                  </a:cubicBezTo>
                  <a:cubicBezTo>
                    <a:pt x="f166" y="f260"/>
                    <a:pt x="f261" y="f163"/>
                    <a:pt x="f262" y="f263"/>
                  </a:cubicBezTo>
                  <a:cubicBezTo>
                    <a:pt x="f32" y="f264"/>
                    <a:pt x="f105" y="f265"/>
                    <a:pt x="f62" y="f266"/>
                  </a:cubicBezTo>
                  <a:cubicBezTo>
                    <a:pt x="f109" y="f8"/>
                    <a:pt x="f109" y="f8"/>
                    <a:pt x="f109" y="f8"/>
                  </a:cubicBezTo>
                  <a:cubicBezTo>
                    <a:pt x="f54" y="f266"/>
                    <a:pt x="f54" y="f266"/>
                    <a:pt x="f54" y="f266"/>
                  </a:cubicBezTo>
                  <a:cubicBezTo>
                    <a:pt x="f267" y="f268"/>
                    <a:pt x="f269" y="f270"/>
                    <a:pt x="f271" y="f152"/>
                  </a:cubicBezTo>
                  <a:cubicBezTo>
                    <a:pt x="f272" y="f151"/>
                    <a:pt x="f273" y="f149"/>
                    <a:pt x="f274" y="f147"/>
                  </a:cubicBezTo>
                  <a:cubicBezTo>
                    <a:pt x="f275" y="f145"/>
                    <a:pt x="f275" y="f144"/>
                    <a:pt x="f275" y="f143"/>
                  </a:cubicBezTo>
                  <a:cubicBezTo>
                    <a:pt x="f275" y="f95"/>
                    <a:pt x="f275" y="f120"/>
                    <a:pt x="f275" y="f142"/>
                  </a:cubicBezTo>
                  <a:cubicBezTo>
                    <a:pt x="f276" y="f142"/>
                    <a:pt x="f276" y="f142"/>
                    <a:pt x="f276" y="f142"/>
                  </a:cubicBezTo>
                  <a:cubicBezTo>
                    <a:pt x="f277" y="f128"/>
                    <a:pt x="f277" y="f128"/>
                    <a:pt x="f277" y="f128"/>
                  </a:cubicBezTo>
                  <a:cubicBezTo>
                    <a:pt x="f278" y="f135"/>
                    <a:pt x="f279" y="f280"/>
                    <a:pt x="f281" y="f271"/>
                  </a:cubicBezTo>
                  <a:cubicBezTo>
                    <a:pt x="f282" y="f283"/>
                    <a:pt x="f127" y="f284"/>
                    <a:pt x="f285" y="f195"/>
                  </a:cubicBezTo>
                  <a:cubicBezTo>
                    <a:pt x="f286" y="f130"/>
                    <a:pt x="f286" y="f130"/>
                    <a:pt x="f286" y="f130"/>
                  </a:cubicBezTo>
                  <a:cubicBezTo>
                    <a:pt x="f286" y="f243"/>
                    <a:pt x="f286" y="f243"/>
                    <a:pt x="f286" y="f243"/>
                  </a:cubicBezTo>
                  <a:cubicBezTo>
                    <a:pt x="f287" y="f195"/>
                    <a:pt x="f78" y="f130"/>
                    <a:pt x="f288" y="f129"/>
                  </a:cubicBezTo>
                  <a:cubicBezTo>
                    <a:pt x="f181" y="f126"/>
                    <a:pt x="f289" y="f123"/>
                    <a:pt x="f256" y="f201"/>
                  </a:cubicBezTo>
                  <a:cubicBezTo>
                    <a:pt x="f256" y="f122"/>
                    <a:pt x="f256" y="f122"/>
                    <a:pt x="f256" y="f122"/>
                  </a:cubicBezTo>
                  <a:cubicBezTo>
                    <a:pt x="f290" y="f122"/>
                    <a:pt x="f290" y="f122"/>
                    <a:pt x="f290" y="f122"/>
                  </a:cubicBezTo>
                  <a:cubicBezTo>
                    <a:pt x="f88" y="f291"/>
                    <a:pt x="f292" y="f293"/>
                    <a:pt x="f294" y="f66"/>
                  </a:cubicBezTo>
                  <a:cubicBezTo>
                    <a:pt x="f104" y="f295"/>
                    <a:pt x="f7" y="f296"/>
                    <a:pt x="f7" y="f108"/>
                  </a:cubicBezTo>
                  <a:cubicBezTo>
                    <a:pt x="f7" y="f37"/>
                    <a:pt x="f297" y="f298"/>
                    <a:pt x="f299" y="f300"/>
                  </a:cubicBezTo>
                  <a:cubicBezTo>
                    <a:pt x="f104" y="f215"/>
                    <a:pt x="f102" y="f97"/>
                    <a:pt x="f100" y="f86"/>
                  </a:cubicBezTo>
                  <a:cubicBezTo>
                    <a:pt x="f98" y="f91"/>
                    <a:pt x="f292" y="f30"/>
                    <a:pt x="f95" y="f30"/>
                  </a:cubicBezTo>
                  <a:cubicBezTo>
                    <a:pt x="f301" y="f32"/>
                    <a:pt x="f180" y="f13"/>
                    <a:pt x="f88" y="f13"/>
                  </a:cubicBezTo>
                  <a:cubicBezTo>
                    <a:pt x="f302" y="f13"/>
                    <a:pt x="f303" y="f28"/>
                    <a:pt x="f76" y="f226"/>
                  </a:cubicBezTo>
                  <a:cubicBezTo>
                    <a:pt x="f288" y="f82"/>
                    <a:pt x="f288" y="f82"/>
                    <a:pt x="f288" y="f82"/>
                  </a:cubicBezTo>
                  <a:cubicBezTo>
                    <a:pt x="f304" y="f82"/>
                    <a:pt x="f304" y="f82"/>
                    <a:pt x="f304" y="f82"/>
                  </a:cubicBezTo>
                  <a:cubicBezTo>
                    <a:pt x="f83" y="f81"/>
                    <a:pt x="f288" y="f79"/>
                    <a:pt x="f288" y="f77"/>
                  </a:cubicBezTo>
                  <a:cubicBezTo>
                    <a:pt x="f288" y="f254"/>
                    <a:pt x="f288" y="f254"/>
                    <a:pt x="f288" y="f254"/>
                  </a:cubicBezTo>
                  <a:cubicBezTo>
                    <a:pt x="f76" y="f254"/>
                    <a:pt x="f76" y="f254"/>
                    <a:pt x="f76" y="f254"/>
                  </a:cubicBezTo>
                  <a:cubicBezTo>
                    <a:pt x="f75" y="f254"/>
                    <a:pt x="f305" y="f306"/>
                    <a:pt x="f307" y="f308"/>
                  </a:cubicBezTo>
                  <a:cubicBezTo>
                    <a:pt x="f309" y="f310"/>
                    <a:pt x="f311" y="f240"/>
                    <a:pt x="f312" y="f36"/>
                  </a:cubicBezTo>
                  <a:cubicBezTo>
                    <a:pt x="f313" y="f227"/>
                    <a:pt x="f296" y="f314"/>
                    <a:pt x="f56" y="f315"/>
                  </a:cubicBezTo>
                  <a:cubicBezTo>
                    <a:pt x="f316" y="f27"/>
                    <a:pt x="f316" y="f27"/>
                    <a:pt x="f316" y="f27"/>
                  </a:cubicBezTo>
                  <a:cubicBezTo>
                    <a:pt x="f317" y="f61"/>
                    <a:pt x="f317" y="f61"/>
                    <a:pt x="f317" y="f61"/>
                  </a:cubicBezTo>
                  <a:cubicBezTo>
                    <a:pt x="f62" y="f318"/>
                    <a:pt x="f319" y="f20"/>
                    <a:pt x="f320" y="f321"/>
                  </a:cubicBezTo>
                  <a:cubicBezTo>
                    <a:pt x="f201" y="f183"/>
                    <a:pt x="f244" y="f179"/>
                    <a:pt x="f322" y="f43"/>
                  </a:cubicBezTo>
                  <a:cubicBezTo>
                    <a:pt x="f42" y="f164"/>
                    <a:pt x="f42" y="f164"/>
                    <a:pt x="f42" y="f164"/>
                  </a:cubicBezTo>
                  <a:cubicBezTo>
                    <a:pt x="f42" y="f45"/>
                    <a:pt x="f42" y="f45"/>
                    <a:pt x="f42" y="f45"/>
                  </a:cubicBezTo>
                  <a:cubicBezTo>
                    <a:pt x="f323" y="f166"/>
                    <a:pt x="f324" y="f183"/>
                    <a:pt x="f325" y="f326"/>
                  </a:cubicBezTo>
                  <a:cubicBezTo>
                    <a:pt x="f212" y="f228"/>
                    <a:pt x="f97" y="f327"/>
                    <a:pt x="f28" y="f237"/>
                  </a:cubicBezTo>
                  <a:cubicBezTo>
                    <a:pt x="f30" y="f6"/>
                    <a:pt x="f30" y="f6"/>
                    <a:pt x="f30" y="f6"/>
                  </a:cubicBezTo>
                  <a:cubicBezTo>
                    <a:pt x="f32" y="f234"/>
                    <a:pt x="f32" y="f234"/>
                    <a:pt x="f32" y="f234"/>
                  </a:cubicBezTo>
                  <a:cubicBezTo>
                    <a:pt x="f328" y="f223"/>
                    <a:pt x="f261" y="f55"/>
                    <a:pt x="f74" y="f329"/>
                  </a:cubicBezTo>
                  <a:cubicBezTo>
                    <a:pt x="f247" y="f330"/>
                    <a:pt x="f53" y="f308"/>
                    <a:pt x="f198" y="f331"/>
                  </a:cubicBezTo>
                  <a:cubicBezTo>
                    <a:pt x="f9" y="f306"/>
                    <a:pt x="f9" y="f306"/>
                    <a:pt x="f9" y="f306"/>
                  </a:cubicBezTo>
                  <a:cubicBezTo>
                    <a:pt x="f9" y="f18"/>
                    <a:pt x="f9" y="f18"/>
                    <a:pt x="f9" y="f18"/>
                  </a:cubicBezTo>
                  <a:cubicBezTo>
                    <a:pt x="f9" y="f17"/>
                    <a:pt x="f9" y="f16"/>
                    <a:pt x="f9" y="f16"/>
                  </a:cubicBezTo>
                  <a:cubicBezTo>
                    <a:pt x="f9" y="f16"/>
                    <a:pt x="f9" y="f16"/>
                    <a:pt x="f9" y="f16"/>
                  </a:cubicBezTo>
                  <a:cubicBezTo>
                    <a:pt x="f9" y="f15"/>
                    <a:pt x="f318" y="f13"/>
                    <a:pt x="f36" y="f10"/>
                  </a:cubicBezTo>
                  <a:cubicBezTo>
                    <a:pt x="f9" y="f10"/>
                    <a:pt x="f9" y="f10"/>
                    <a:pt x="f9" y="f10"/>
                  </a:cubicBezTo>
                  <a:cubicBezTo>
                    <a:pt x="f198" y="f215"/>
                    <a:pt x="f198" y="f215"/>
                    <a:pt x="f198" y="f215"/>
                  </a:cubicBezTo>
                  <a:lnTo>
                    <a:pt x="f9" y="f10"/>
                  </a:ln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65F06BE6-4D96-413B-A35D-E57771F40C89}"/>
                </a:ext>
              </a:extLst>
            </p:cNvPr>
            <p:cNvSpPr/>
            <p:nvPr/>
          </p:nvSpPr>
          <p:spPr>
            <a:xfrm>
              <a:off x="745309" y="2716627"/>
              <a:ext cx="846917" cy="1666146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344"/>
                <a:gd name="f8" fmla="val 675"/>
                <a:gd name="f9" fmla="val 131"/>
                <a:gd name="f10" fmla="val 48"/>
                <a:gd name="f11" fmla="val 122"/>
                <a:gd name="f12" fmla="val 58"/>
                <a:gd name="f13" fmla="val 112"/>
                <a:gd name="f14" fmla="val 70"/>
                <a:gd name="f15" fmla="val 103"/>
                <a:gd name="f16" fmla="val 84"/>
                <a:gd name="f17" fmla="val 95"/>
                <a:gd name="f18" fmla="val 96"/>
                <a:gd name="f19" fmla="val 87"/>
                <a:gd name="f20" fmla="val 113"/>
                <a:gd name="f21" fmla="val 80"/>
                <a:gd name="f22" fmla="val 133"/>
                <a:gd name="f23" fmla="val 76"/>
                <a:gd name="f24" fmla="val 146"/>
                <a:gd name="f25" fmla="val 74"/>
                <a:gd name="f26" fmla="val 156"/>
                <a:gd name="f27" fmla="val 73"/>
                <a:gd name="f28" fmla="val 159"/>
                <a:gd name="f29" fmla="val 178"/>
                <a:gd name="f30" fmla="val 193"/>
                <a:gd name="f31" fmla="val 204"/>
                <a:gd name="f32" fmla="val 214"/>
                <a:gd name="f33" fmla="val 71"/>
                <a:gd name="f34" fmla="val 228"/>
                <a:gd name="f35" fmla="val 244"/>
                <a:gd name="f36" fmla="val 64"/>
                <a:gd name="f37" fmla="val 247"/>
                <a:gd name="f38" fmla="val 255"/>
                <a:gd name="f39" fmla="val 33"/>
                <a:gd name="f40" fmla="val 271"/>
                <a:gd name="f41" fmla="val 17"/>
                <a:gd name="f42" fmla="val 287"/>
                <a:gd name="f43" fmla="val 11"/>
                <a:gd name="f44" fmla="val 304"/>
                <a:gd name="f45" fmla="val 9"/>
                <a:gd name="f46" fmla="val 310"/>
                <a:gd name="f47" fmla="val 5"/>
                <a:gd name="f48" fmla="val 322"/>
                <a:gd name="f49" fmla="val 3"/>
                <a:gd name="f50" fmla="val 333"/>
                <a:gd name="f51" fmla="val 2"/>
                <a:gd name="f52" fmla="val 345"/>
                <a:gd name="f53" fmla="val 1"/>
                <a:gd name="f54" fmla="val 356"/>
                <a:gd name="f55" fmla="val 363"/>
                <a:gd name="f56" fmla="val 373"/>
                <a:gd name="f57" fmla="val 386"/>
                <a:gd name="f58" fmla="val 396"/>
                <a:gd name="f59" fmla="val 409"/>
                <a:gd name="f60" fmla="val 4"/>
                <a:gd name="f61" fmla="val 417"/>
                <a:gd name="f62" fmla="val 418"/>
                <a:gd name="f63" fmla="val 425"/>
                <a:gd name="f64" fmla="val 6"/>
                <a:gd name="f65" fmla="val 438"/>
                <a:gd name="f66" fmla="val 447"/>
                <a:gd name="f67" fmla="val 452"/>
                <a:gd name="f68" fmla="val 464"/>
                <a:gd name="f69" fmla="val 477"/>
                <a:gd name="f70" fmla="val 501"/>
                <a:gd name="f71" fmla="val 529"/>
                <a:gd name="f72" fmla="val 550"/>
                <a:gd name="f73" fmla="val 563"/>
                <a:gd name="f74" fmla="val 14"/>
                <a:gd name="f75" fmla="val 590"/>
                <a:gd name="f76" fmla="val 605"/>
                <a:gd name="f77" fmla="val 28"/>
                <a:gd name="f78" fmla="val 622"/>
                <a:gd name="f79" fmla="val 37"/>
                <a:gd name="f80" fmla="val 637"/>
                <a:gd name="f81" fmla="val 49"/>
                <a:gd name="f82" fmla="val 648"/>
                <a:gd name="f83" fmla="val 54"/>
                <a:gd name="f84" fmla="val 652"/>
                <a:gd name="f85" fmla="val 62"/>
                <a:gd name="f86" fmla="val 659"/>
                <a:gd name="f87" fmla="val 66"/>
                <a:gd name="f88" fmla="val 662"/>
                <a:gd name="f89" fmla="val 72"/>
                <a:gd name="f90" fmla="val 665"/>
                <a:gd name="f91" fmla="val 667"/>
                <a:gd name="f92" fmla="val 93"/>
                <a:gd name="f93" fmla="val 668"/>
                <a:gd name="f94" fmla="val 124"/>
                <a:gd name="f95" fmla="val 664"/>
                <a:gd name="f96" fmla="val 656"/>
                <a:gd name="f97" fmla="val 134"/>
                <a:gd name="f98" fmla="val 135"/>
                <a:gd name="f99" fmla="val 145"/>
                <a:gd name="f100" fmla="val 153"/>
                <a:gd name="f101" fmla="val 651"/>
                <a:gd name="f102" fmla="val 161"/>
                <a:gd name="f103" fmla="val 646"/>
                <a:gd name="f104" fmla="val 163"/>
                <a:gd name="f105" fmla="val 633"/>
                <a:gd name="f106" fmla="val 625"/>
                <a:gd name="f107" fmla="val 150"/>
                <a:gd name="f108" fmla="val 618"/>
                <a:gd name="f109" fmla="val 139"/>
                <a:gd name="f110" fmla="val 132"/>
                <a:gd name="f111" fmla="val 623"/>
                <a:gd name="f112" fmla="val 127"/>
                <a:gd name="f113" fmla="val 628"/>
                <a:gd name="f114" fmla="val 636"/>
                <a:gd name="f115" fmla="val 644"/>
                <a:gd name="f116" fmla="val 125"/>
                <a:gd name="f117" fmla="val 120"/>
                <a:gd name="f118" fmla="val 650"/>
                <a:gd name="f119" fmla="val 653"/>
                <a:gd name="f120" fmla="val 110"/>
                <a:gd name="f121" fmla="val 655"/>
                <a:gd name="f122" fmla="val 657"/>
                <a:gd name="f123" fmla="val 88"/>
                <a:gd name="f124" fmla="val 82"/>
                <a:gd name="f125" fmla="val 640"/>
                <a:gd name="f126" fmla="val 631"/>
                <a:gd name="f127" fmla="val 52"/>
                <a:gd name="f128" fmla="val 629"/>
                <a:gd name="f129" fmla="val 50"/>
                <a:gd name="f130" fmla="val 627"/>
                <a:gd name="f131" fmla="val 43"/>
                <a:gd name="f132" fmla="val 35"/>
                <a:gd name="f133" fmla="val 600"/>
                <a:gd name="f134" fmla="val 29"/>
                <a:gd name="f135" fmla="val 583"/>
                <a:gd name="f136" fmla="val 27"/>
                <a:gd name="f137" fmla="val 569"/>
                <a:gd name="f138" fmla="val 24"/>
                <a:gd name="f139" fmla="val 549"/>
                <a:gd name="f140" fmla="val 22"/>
                <a:gd name="f141" fmla="val 539"/>
                <a:gd name="f142" fmla="val 20"/>
                <a:gd name="f143" fmla="val 525"/>
                <a:gd name="f144" fmla="val 19"/>
                <a:gd name="f145" fmla="val 506"/>
                <a:gd name="f146" fmla="val 494"/>
                <a:gd name="f147" fmla="val 488"/>
                <a:gd name="f148" fmla="val 21"/>
                <a:gd name="f149" fmla="val 440"/>
                <a:gd name="f150" fmla="val 430"/>
                <a:gd name="f151" fmla="val 423"/>
                <a:gd name="f152" fmla="val 23"/>
                <a:gd name="f153" fmla="val 421"/>
                <a:gd name="f154" fmla="val 25"/>
                <a:gd name="f155" fmla="val 419"/>
                <a:gd name="f156" fmla="val 26"/>
                <a:gd name="f157" fmla="val 416"/>
                <a:gd name="f158" fmla="val 411"/>
                <a:gd name="f159" fmla="val 404"/>
                <a:gd name="f160" fmla="val 394"/>
                <a:gd name="f161" fmla="val 377"/>
                <a:gd name="f162" fmla="val 339"/>
                <a:gd name="f163" fmla="val 329"/>
                <a:gd name="f164" fmla="val 316"/>
                <a:gd name="f165" fmla="val 301"/>
                <a:gd name="f166" fmla="val 47"/>
                <a:gd name="f167" fmla="val 280"/>
                <a:gd name="f168" fmla="val 63"/>
                <a:gd name="f169" fmla="val 270"/>
                <a:gd name="f170" fmla="val 268"/>
                <a:gd name="f171" fmla="val 86"/>
                <a:gd name="f172" fmla="val 106"/>
                <a:gd name="f173" fmla="val 253"/>
                <a:gd name="f174" fmla="val 144"/>
                <a:gd name="f175" fmla="val 252"/>
                <a:gd name="f176" fmla="val 169"/>
                <a:gd name="f177" fmla="val 267"/>
                <a:gd name="f178" fmla="val 186"/>
                <a:gd name="f179" fmla="val 277"/>
                <a:gd name="f180" fmla="val 195"/>
                <a:gd name="f181" fmla="val 290"/>
                <a:gd name="f182" fmla="val 206"/>
                <a:gd name="f183" fmla="val 305"/>
                <a:gd name="f184" fmla="val 217"/>
                <a:gd name="f185" fmla="val 320"/>
                <a:gd name="f186" fmla="val 223"/>
                <a:gd name="f187" fmla="val 332"/>
                <a:gd name="f188" fmla="val 225"/>
                <a:gd name="f189" fmla="val 337"/>
                <a:gd name="f190" fmla="val 230"/>
                <a:gd name="f191" fmla="val 351"/>
                <a:gd name="f192" fmla="val 232"/>
                <a:gd name="f193" fmla="val 235"/>
                <a:gd name="f194" fmla="val 238"/>
                <a:gd name="f195" fmla="val 357"/>
                <a:gd name="f196" fmla="val 240"/>
                <a:gd name="f197" fmla="val 245"/>
                <a:gd name="f198" fmla="val 361"/>
                <a:gd name="f199" fmla="val 251"/>
                <a:gd name="f200" fmla="val 368"/>
                <a:gd name="f201" fmla="val 257"/>
                <a:gd name="f202" fmla="val 376"/>
                <a:gd name="f203" fmla="val 264"/>
                <a:gd name="f204" fmla="val 384"/>
                <a:gd name="f205" fmla="val 275"/>
                <a:gd name="f206" fmla="val 398"/>
                <a:gd name="f207" fmla="val 292"/>
                <a:gd name="f208" fmla="val 424"/>
                <a:gd name="f209" fmla="val 442"/>
                <a:gd name="f210" fmla="val 315"/>
                <a:gd name="f211" fmla="val 467"/>
                <a:gd name="f212" fmla="val 321"/>
                <a:gd name="f213" fmla="val 480"/>
                <a:gd name="f214" fmla="val 324"/>
                <a:gd name="f215" fmla="val 487"/>
                <a:gd name="f216" fmla="val 327"/>
                <a:gd name="f217" fmla="val 498"/>
                <a:gd name="f218" fmla="val 509"/>
                <a:gd name="f219" fmla="val 330"/>
                <a:gd name="f220" fmla="val 518"/>
                <a:gd name="f221" fmla="val 331"/>
                <a:gd name="f222" fmla="val 536"/>
                <a:gd name="f223" fmla="val 553"/>
                <a:gd name="f224" fmla="val 559"/>
                <a:gd name="f225" fmla="val 328"/>
                <a:gd name="f226" fmla="val 571"/>
                <a:gd name="f227" fmla="val 326"/>
                <a:gd name="f228" fmla="val 578"/>
                <a:gd name="f229" fmla="val 585"/>
                <a:gd name="f230" fmla="val 311"/>
                <a:gd name="f231" fmla="val 594"/>
                <a:gd name="f232" fmla="val 298"/>
                <a:gd name="f233" fmla="val 596"/>
                <a:gd name="f234" fmla="val 294"/>
                <a:gd name="f235" fmla="val 285"/>
                <a:gd name="f236" fmla="val 597"/>
                <a:gd name="f237" fmla="val 279"/>
                <a:gd name="f238" fmla="val 274"/>
                <a:gd name="f239" fmla="val 595"/>
                <a:gd name="f240" fmla="val 272"/>
                <a:gd name="f241" fmla="val 588"/>
                <a:gd name="f242" fmla="val 266"/>
                <a:gd name="f243" fmla="val 584"/>
                <a:gd name="f244" fmla="val 259"/>
                <a:gd name="f245" fmla="val 591"/>
                <a:gd name="f246" fmla="val 599"/>
                <a:gd name="f247" fmla="val 607"/>
                <a:gd name="f248" fmla="val 250"/>
                <a:gd name="f249" fmla="val 614"/>
                <a:gd name="f250" fmla="val 615"/>
                <a:gd name="f251" fmla="val 263"/>
                <a:gd name="f252" fmla="val 616"/>
                <a:gd name="f253" fmla="val 609"/>
                <a:gd name="f254" fmla="val 276"/>
                <a:gd name="f255" fmla="val 283"/>
                <a:gd name="f256" fmla="val 608"/>
                <a:gd name="f257" fmla="val 302"/>
                <a:gd name="f258" fmla="val 308"/>
                <a:gd name="f259" fmla="val 317"/>
                <a:gd name="f260" fmla="val 602"/>
                <a:gd name="f261" fmla="val 323"/>
                <a:gd name="f262" fmla="val 592"/>
                <a:gd name="f263" fmla="val 589"/>
                <a:gd name="f264" fmla="val 336"/>
                <a:gd name="f265" fmla="val 582"/>
                <a:gd name="f266" fmla="val 340"/>
                <a:gd name="f267" fmla="val 343"/>
                <a:gd name="f268" fmla="val 557"/>
                <a:gd name="f269" fmla="val 546"/>
                <a:gd name="f270" fmla="val 543"/>
                <a:gd name="f271" fmla="val 537"/>
                <a:gd name="f272" fmla="val 526"/>
                <a:gd name="f273" fmla="val 342"/>
                <a:gd name="f274" fmla="val 510"/>
                <a:gd name="f275" fmla="val 497"/>
                <a:gd name="f276" fmla="val 493"/>
                <a:gd name="f277" fmla="val 476"/>
                <a:gd name="f278" fmla="val 468"/>
                <a:gd name="f279" fmla="val 422"/>
                <a:gd name="f280" fmla="val 286"/>
                <a:gd name="f281" fmla="val 389"/>
                <a:gd name="f282" fmla="val 258"/>
                <a:gd name="f283" fmla="val 355"/>
                <a:gd name="f284" fmla="val 350"/>
                <a:gd name="f285" fmla="val 248"/>
                <a:gd name="f286" fmla="val 346"/>
                <a:gd name="f287" fmla="val 246"/>
                <a:gd name="f288" fmla="val 338"/>
                <a:gd name="f289" fmla="val 242"/>
                <a:gd name="f290" fmla="val 236"/>
                <a:gd name="f291" fmla="val 314"/>
                <a:gd name="f292" fmla="val 212"/>
                <a:gd name="f293" fmla="val 170"/>
                <a:gd name="f294" fmla="val 136"/>
                <a:gd name="f295" fmla="val 231"/>
                <a:gd name="f296" fmla="val 104"/>
                <a:gd name="f297" fmla="val 91"/>
                <a:gd name="f298" fmla="val 89"/>
                <a:gd name="f299" fmla="val 227"/>
                <a:gd name="f300" fmla="val 199"/>
                <a:gd name="f301" fmla="val 179"/>
                <a:gd name="f302" fmla="val 92"/>
                <a:gd name="f303" fmla="val 98"/>
                <a:gd name="f304" fmla="val 107"/>
                <a:gd name="f305" fmla="val 116"/>
                <a:gd name="f306" fmla="val 117"/>
                <a:gd name="f307" fmla="val 147"/>
                <a:gd name="f308" fmla="val 157"/>
                <a:gd name="f309" fmla="val 42"/>
                <a:gd name="f310" fmla="val 172"/>
                <a:gd name="f311" fmla="val 10"/>
                <a:gd name="f312" fmla="val 198"/>
                <a:gd name="f313" fmla="val 183"/>
                <a:gd name="f314" fmla="val 7"/>
                <a:gd name="f315" fmla="val 155"/>
                <a:gd name="f316" fmla="val 30"/>
                <a:gd name="f317" fmla="val 39"/>
                <a:gd name="f318" fmla="+- 0 0 -90"/>
                <a:gd name="f319" fmla="*/ f4 1 344"/>
                <a:gd name="f320" fmla="*/ f5 1 675"/>
                <a:gd name="f321" fmla="val f6"/>
                <a:gd name="f322" fmla="val f7"/>
                <a:gd name="f323" fmla="val f8"/>
                <a:gd name="f324" fmla="*/ f318 f0 1"/>
                <a:gd name="f325" fmla="+- f323 0 f321"/>
                <a:gd name="f326" fmla="+- f322 0 f321"/>
                <a:gd name="f327" fmla="*/ f324 1 f3"/>
                <a:gd name="f328" fmla="*/ f326 1 344"/>
                <a:gd name="f329" fmla="*/ f325 1 675"/>
                <a:gd name="f330" fmla="*/ 103 f326 1"/>
                <a:gd name="f331" fmla="*/ 84 f325 1"/>
                <a:gd name="f332" fmla="*/ 73 f326 1"/>
                <a:gd name="f333" fmla="*/ 159 f325 1"/>
                <a:gd name="f334" fmla="*/ 244 f325 1"/>
                <a:gd name="f335" fmla="*/ 9 f326 1"/>
                <a:gd name="f336" fmla="*/ 310 f325 1"/>
                <a:gd name="f337" fmla="*/ 1 f326 1"/>
                <a:gd name="f338" fmla="*/ 373 f325 1"/>
                <a:gd name="f339" fmla="*/ 5 f326 1"/>
                <a:gd name="f340" fmla="*/ 425 f325 1"/>
                <a:gd name="f341" fmla="*/ 2 f326 1"/>
                <a:gd name="f342" fmla="*/ 501 f325 1"/>
                <a:gd name="f343" fmla="*/ 28 f326 1"/>
                <a:gd name="f344" fmla="*/ 622 f325 1"/>
                <a:gd name="f345" fmla="*/ 72 f326 1"/>
                <a:gd name="f346" fmla="*/ 665 f325 1"/>
                <a:gd name="f347" fmla="*/ 134 f326 1"/>
                <a:gd name="f348" fmla="*/ 652 f325 1"/>
                <a:gd name="f349" fmla="*/ 156 f326 1"/>
                <a:gd name="f350" fmla="*/ 625 f325 1"/>
                <a:gd name="f351" fmla="*/ 127 f326 1"/>
                <a:gd name="f352" fmla="*/ 644 f325 1"/>
                <a:gd name="f353" fmla="*/ 96 f326 1"/>
                <a:gd name="f354" fmla="*/ 657 f325 1"/>
                <a:gd name="f355" fmla="*/ 52 f326 1"/>
                <a:gd name="f356" fmla="*/ 629 f325 1"/>
                <a:gd name="f357" fmla="*/ 24 f326 1"/>
                <a:gd name="f358" fmla="*/ 549 f325 1"/>
                <a:gd name="f359" fmla="*/ 20 f326 1"/>
                <a:gd name="f360" fmla="*/ 452 f325 1"/>
                <a:gd name="f361" fmla="*/ 26 f326 1"/>
                <a:gd name="f362" fmla="*/ 416 f325 1"/>
                <a:gd name="f363" fmla="*/ 22 f326 1"/>
                <a:gd name="f364" fmla="*/ 339 f325 1"/>
                <a:gd name="f365" fmla="*/ 66 f326 1"/>
                <a:gd name="f366" fmla="*/ 268 f325 1"/>
                <a:gd name="f367" fmla="*/ 169 f326 1"/>
                <a:gd name="f368" fmla="*/ 267 f325 1"/>
                <a:gd name="f369" fmla="*/ 225 f326 1"/>
                <a:gd name="f370" fmla="*/ 337 f325 1"/>
                <a:gd name="f371" fmla="*/ 240 f326 1"/>
                <a:gd name="f372" fmla="*/ 357 f325 1"/>
                <a:gd name="f373" fmla="*/ 287 f326 1"/>
                <a:gd name="f374" fmla="*/ 327 f326 1"/>
                <a:gd name="f375" fmla="*/ 498 f325 1"/>
                <a:gd name="f376" fmla="*/ 329 f326 1"/>
                <a:gd name="f377" fmla="*/ 563 f325 1"/>
                <a:gd name="f378" fmla="*/ 294 f326 1"/>
                <a:gd name="f379" fmla="*/ 596 f325 1"/>
                <a:gd name="f380" fmla="*/ 259 f326 1"/>
                <a:gd name="f381" fmla="*/ 585 f325 1"/>
                <a:gd name="f382" fmla="*/ 257 f326 1"/>
                <a:gd name="f383" fmla="*/ 615 f325 1"/>
                <a:gd name="f384" fmla="*/ 290 f326 1"/>
                <a:gd name="f385" fmla="*/ 608 f325 1"/>
                <a:gd name="f386" fmla="*/ 326 f326 1"/>
                <a:gd name="f387" fmla="*/ 592 f325 1"/>
                <a:gd name="f388" fmla="*/ 344 f326 1"/>
                <a:gd name="f389" fmla="*/ 546 f325 1"/>
                <a:gd name="f390" fmla="*/ 340 f326 1"/>
                <a:gd name="f391" fmla="*/ 493 f325 1"/>
                <a:gd name="f392" fmla="*/ 264 f326 1"/>
                <a:gd name="f393" fmla="*/ 361 f325 1"/>
                <a:gd name="f394" fmla="*/ 236 f326 1"/>
                <a:gd name="f395" fmla="*/ 314 f325 1"/>
                <a:gd name="f396" fmla="*/ 91 f326 1"/>
                <a:gd name="f397" fmla="*/ 238 f325 1"/>
                <a:gd name="f398" fmla="*/ 92 f326 1"/>
                <a:gd name="f399" fmla="*/ 156 f325 1"/>
                <a:gd name="f400" fmla="*/ 157 f326 1"/>
                <a:gd name="f401" fmla="*/ 42 f325 1"/>
                <a:gd name="f402" fmla="*/ 155 f326 1"/>
                <a:gd name="f403" fmla="*/ 21 f325 1"/>
                <a:gd name="f404" fmla="+- f327 0 f1"/>
                <a:gd name="f405" fmla="*/ f330 1 344"/>
                <a:gd name="f406" fmla="*/ f331 1 675"/>
                <a:gd name="f407" fmla="*/ f332 1 344"/>
                <a:gd name="f408" fmla="*/ f333 1 675"/>
                <a:gd name="f409" fmla="*/ f334 1 675"/>
                <a:gd name="f410" fmla="*/ f335 1 344"/>
                <a:gd name="f411" fmla="*/ f336 1 675"/>
                <a:gd name="f412" fmla="*/ f337 1 344"/>
                <a:gd name="f413" fmla="*/ f338 1 675"/>
                <a:gd name="f414" fmla="*/ f339 1 344"/>
                <a:gd name="f415" fmla="*/ f340 1 675"/>
                <a:gd name="f416" fmla="*/ f341 1 344"/>
                <a:gd name="f417" fmla="*/ f342 1 675"/>
                <a:gd name="f418" fmla="*/ f343 1 344"/>
                <a:gd name="f419" fmla="*/ f344 1 675"/>
                <a:gd name="f420" fmla="*/ f345 1 344"/>
                <a:gd name="f421" fmla="*/ f346 1 675"/>
                <a:gd name="f422" fmla="*/ f347 1 344"/>
                <a:gd name="f423" fmla="*/ f348 1 675"/>
                <a:gd name="f424" fmla="*/ f349 1 344"/>
                <a:gd name="f425" fmla="*/ f350 1 675"/>
                <a:gd name="f426" fmla="*/ f351 1 344"/>
                <a:gd name="f427" fmla="*/ f352 1 675"/>
                <a:gd name="f428" fmla="*/ f353 1 344"/>
                <a:gd name="f429" fmla="*/ f354 1 675"/>
                <a:gd name="f430" fmla="*/ f355 1 344"/>
                <a:gd name="f431" fmla="*/ f356 1 675"/>
                <a:gd name="f432" fmla="*/ f357 1 344"/>
                <a:gd name="f433" fmla="*/ f358 1 675"/>
                <a:gd name="f434" fmla="*/ f359 1 344"/>
                <a:gd name="f435" fmla="*/ f360 1 675"/>
                <a:gd name="f436" fmla="*/ f361 1 344"/>
                <a:gd name="f437" fmla="*/ f362 1 675"/>
                <a:gd name="f438" fmla="*/ f363 1 344"/>
                <a:gd name="f439" fmla="*/ f364 1 675"/>
                <a:gd name="f440" fmla="*/ f365 1 344"/>
                <a:gd name="f441" fmla="*/ f366 1 675"/>
                <a:gd name="f442" fmla="*/ f367 1 344"/>
                <a:gd name="f443" fmla="*/ f368 1 675"/>
                <a:gd name="f444" fmla="*/ f369 1 344"/>
                <a:gd name="f445" fmla="*/ f370 1 675"/>
                <a:gd name="f446" fmla="*/ f371 1 344"/>
                <a:gd name="f447" fmla="*/ f372 1 675"/>
                <a:gd name="f448" fmla="*/ f373 1 344"/>
                <a:gd name="f449" fmla="*/ f374 1 344"/>
                <a:gd name="f450" fmla="*/ f375 1 675"/>
                <a:gd name="f451" fmla="*/ f376 1 344"/>
                <a:gd name="f452" fmla="*/ f377 1 675"/>
                <a:gd name="f453" fmla="*/ f378 1 344"/>
                <a:gd name="f454" fmla="*/ f379 1 675"/>
                <a:gd name="f455" fmla="*/ f380 1 344"/>
                <a:gd name="f456" fmla="*/ f381 1 675"/>
                <a:gd name="f457" fmla="*/ f382 1 344"/>
                <a:gd name="f458" fmla="*/ f383 1 675"/>
                <a:gd name="f459" fmla="*/ f384 1 344"/>
                <a:gd name="f460" fmla="*/ f385 1 675"/>
                <a:gd name="f461" fmla="*/ f386 1 344"/>
                <a:gd name="f462" fmla="*/ f387 1 675"/>
                <a:gd name="f463" fmla="*/ f388 1 344"/>
                <a:gd name="f464" fmla="*/ f389 1 675"/>
                <a:gd name="f465" fmla="*/ f390 1 344"/>
                <a:gd name="f466" fmla="*/ f391 1 675"/>
                <a:gd name="f467" fmla="*/ f392 1 344"/>
                <a:gd name="f468" fmla="*/ f393 1 675"/>
                <a:gd name="f469" fmla="*/ f394 1 344"/>
                <a:gd name="f470" fmla="*/ f395 1 675"/>
                <a:gd name="f471" fmla="*/ f396 1 344"/>
                <a:gd name="f472" fmla="*/ f397 1 675"/>
                <a:gd name="f473" fmla="*/ f398 1 344"/>
                <a:gd name="f474" fmla="*/ f399 1 675"/>
                <a:gd name="f475" fmla="*/ f400 1 344"/>
                <a:gd name="f476" fmla="*/ f401 1 675"/>
                <a:gd name="f477" fmla="*/ f402 1 344"/>
                <a:gd name="f478" fmla="*/ f403 1 675"/>
                <a:gd name="f479" fmla="*/ 0 1 f328"/>
                <a:gd name="f480" fmla="*/ f322 1 f328"/>
                <a:gd name="f481" fmla="*/ 0 1 f329"/>
                <a:gd name="f482" fmla="*/ f323 1 f329"/>
                <a:gd name="f483" fmla="*/ f405 1 f328"/>
                <a:gd name="f484" fmla="*/ f406 1 f329"/>
                <a:gd name="f485" fmla="*/ f407 1 f328"/>
                <a:gd name="f486" fmla="*/ f408 1 f329"/>
                <a:gd name="f487" fmla="*/ f409 1 f329"/>
                <a:gd name="f488" fmla="*/ f410 1 f328"/>
                <a:gd name="f489" fmla="*/ f411 1 f329"/>
                <a:gd name="f490" fmla="*/ f412 1 f328"/>
                <a:gd name="f491" fmla="*/ f413 1 f329"/>
                <a:gd name="f492" fmla="*/ f414 1 f328"/>
                <a:gd name="f493" fmla="*/ f415 1 f329"/>
                <a:gd name="f494" fmla="*/ f416 1 f328"/>
                <a:gd name="f495" fmla="*/ f417 1 f329"/>
                <a:gd name="f496" fmla="*/ f418 1 f328"/>
                <a:gd name="f497" fmla="*/ f419 1 f329"/>
                <a:gd name="f498" fmla="*/ f420 1 f328"/>
                <a:gd name="f499" fmla="*/ f421 1 f329"/>
                <a:gd name="f500" fmla="*/ f422 1 f328"/>
                <a:gd name="f501" fmla="*/ f423 1 f329"/>
                <a:gd name="f502" fmla="*/ f424 1 f328"/>
                <a:gd name="f503" fmla="*/ f425 1 f329"/>
                <a:gd name="f504" fmla="*/ f426 1 f328"/>
                <a:gd name="f505" fmla="*/ f427 1 f329"/>
                <a:gd name="f506" fmla="*/ f428 1 f328"/>
                <a:gd name="f507" fmla="*/ f429 1 f329"/>
                <a:gd name="f508" fmla="*/ f430 1 f328"/>
                <a:gd name="f509" fmla="*/ f431 1 f329"/>
                <a:gd name="f510" fmla="*/ f432 1 f328"/>
                <a:gd name="f511" fmla="*/ f433 1 f329"/>
                <a:gd name="f512" fmla="*/ f434 1 f328"/>
                <a:gd name="f513" fmla="*/ f435 1 f329"/>
                <a:gd name="f514" fmla="*/ f436 1 f328"/>
                <a:gd name="f515" fmla="*/ f437 1 f329"/>
                <a:gd name="f516" fmla="*/ f438 1 f328"/>
                <a:gd name="f517" fmla="*/ f439 1 f329"/>
                <a:gd name="f518" fmla="*/ f440 1 f328"/>
                <a:gd name="f519" fmla="*/ f441 1 f329"/>
                <a:gd name="f520" fmla="*/ f442 1 f328"/>
                <a:gd name="f521" fmla="*/ f443 1 f329"/>
                <a:gd name="f522" fmla="*/ f444 1 f328"/>
                <a:gd name="f523" fmla="*/ f445 1 f329"/>
                <a:gd name="f524" fmla="*/ f446 1 f328"/>
                <a:gd name="f525" fmla="*/ f447 1 f329"/>
                <a:gd name="f526" fmla="*/ f448 1 f328"/>
                <a:gd name="f527" fmla="*/ f449 1 f328"/>
                <a:gd name="f528" fmla="*/ f450 1 f329"/>
                <a:gd name="f529" fmla="*/ f451 1 f328"/>
                <a:gd name="f530" fmla="*/ f452 1 f329"/>
                <a:gd name="f531" fmla="*/ f453 1 f328"/>
                <a:gd name="f532" fmla="*/ f454 1 f329"/>
                <a:gd name="f533" fmla="*/ f455 1 f328"/>
                <a:gd name="f534" fmla="*/ f456 1 f329"/>
                <a:gd name="f535" fmla="*/ f457 1 f328"/>
                <a:gd name="f536" fmla="*/ f458 1 f329"/>
                <a:gd name="f537" fmla="*/ f459 1 f328"/>
                <a:gd name="f538" fmla="*/ f460 1 f329"/>
                <a:gd name="f539" fmla="*/ f461 1 f328"/>
                <a:gd name="f540" fmla="*/ f462 1 f329"/>
                <a:gd name="f541" fmla="*/ f463 1 f328"/>
                <a:gd name="f542" fmla="*/ f464 1 f329"/>
                <a:gd name="f543" fmla="*/ f465 1 f328"/>
                <a:gd name="f544" fmla="*/ f466 1 f329"/>
                <a:gd name="f545" fmla="*/ f467 1 f328"/>
                <a:gd name="f546" fmla="*/ f468 1 f329"/>
                <a:gd name="f547" fmla="*/ f469 1 f328"/>
                <a:gd name="f548" fmla="*/ f470 1 f329"/>
                <a:gd name="f549" fmla="*/ f471 1 f328"/>
                <a:gd name="f550" fmla="*/ f472 1 f329"/>
                <a:gd name="f551" fmla="*/ f473 1 f328"/>
                <a:gd name="f552" fmla="*/ f474 1 f329"/>
                <a:gd name="f553" fmla="*/ f475 1 f328"/>
                <a:gd name="f554" fmla="*/ f476 1 f329"/>
                <a:gd name="f555" fmla="*/ f477 1 f328"/>
                <a:gd name="f556" fmla="*/ f478 1 f329"/>
                <a:gd name="f557" fmla="*/ f479 f319 1"/>
                <a:gd name="f558" fmla="*/ f480 f319 1"/>
                <a:gd name="f559" fmla="*/ f482 f320 1"/>
                <a:gd name="f560" fmla="*/ f481 f320 1"/>
                <a:gd name="f561" fmla="*/ f483 f319 1"/>
                <a:gd name="f562" fmla="*/ f484 f320 1"/>
                <a:gd name="f563" fmla="*/ f485 f319 1"/>
                <a:gd name="f564" fmla="*/ f486 f320 1"/>
                <a:gd name="f565" fmla="*/ f487 f320 1"/>
                <a:gd name="f566" fmla="*/ f488 f319 1"/>
                <a:gd name="f567" fmla="*/ f489 f320 1"/>
                <a:gd name="f568" fmla="*/ f490 f319 1"/>
                <a:gd name="f569" fmla="*/ f491 f320 1"/>
                <a:gd name="f570" fmla="*/ f492 f319 1"/>
                <a:gd name="f571" fmla="*/ f493 f320 1"/>
                <a:gd name="f572" fmla="*/ f494 f319 1"/>
                <a:gd name="f573" fmla="*/ f495 f320 1"/>
                <a:gd name="f574" fmla="*/ f496 f319 1"/>
                <a:gd name="f575" fmla="*/ f497 f320 1"/>
                <a:gd name="f576" fmla="*/ f498 f319 1"/>
                <a:gd name="f577" fmla="*/ f499 f320 1"/>
                <a:gd name="f578" fmla="*/ f500 f319 1"/>
                <a:gd name="f579" fmla="*/ f501 f320 1"/>
                <a:gd name="f580" fmla="*/ f502 f319 1"/>
                <a:gd name="f581" fmla="*/ f503 f320 1"/>
                <a:gd name="f582" fmla="*/ f504 f319 1"/>
                <a:gd name="f583" fmla="*/ f505 f320 1"/>
                <a:gd name="f584" fmla="*/ f506 f319 1"/>
                <a:gd name="f585" fmla="*/ f507 f320 1"/>
                <a:gd name="f586" fmla="*/ f508 f319 1"/>
                <a:gd name="f587" fmla="*/ f509 f320 1"/>
                <a:gd name="f588" fmla="*/ f510 f319 1"/>
                <a:gd name="f589" fmla="*/ f511 f320 1"/>
                <a:gd name="f590" fmla="*/ f512 f319 1"/>
                <a:gd name="f591" fmla="*/ f513 f320 1"/>
                <a:gd name="f592" fmla="*/ f514 f319 1"/>
                <a:gd name="f593" fmla="*/ f515 f320 1"/>
                <a:gd name="f594" fmla="*/ f516 f319 1"/>
                <a:gd name="f595" fmla="*/ f517 f320 1"/>
                <a:gd name="f596" fmla="*/ f518 f319 1"/>
                <a:gd name="f597" fmla="*/ f519 f320 1"/>
                <a:gd name="f598" fmla="*/ f520 f319 1"/>
                <a:gd name="f599" fmla="*/ f521 f320 1"/>
                <a:gd name="f600" fmla="*/ f522 f319 1"/>
                <a:gd name="f601" fmla="*/ f523 f320 1"/>
                <a:gd name="f602" fmla="*/ f524 f319 1"/>
                <a:gd name="f603" fmla="*/ f525 f320 1"/>
                <a:gd name="f604" fmla="*/ f526 f319 1"/>
                <a:gd name="f605" fmla="*/ f527 f319 1"/>
                <a:gd name="f606" fmla="*/ f528 f320 1"/>
                <a:gd name="f607" fmla="*/ f529 f319 1"/>
                <a:gd name="f608" fmla="*/ f530 f320 1"/>
                <a:gd name="f609" fmla="*/ f531 f319 1"/>
                <a:gd name="f610" fmla="*/ f532 f320 1"/>
                <a:gd name="f611" fmla="*/ f533 f319 1"/>
                <a:gd name="f612" fmla="*/ f534 f320 1"/>
                <a:gd name="f613" fmla="*/ f535 f319 1"/>
                <a:gd name="f614" fmla="*/ f536 f320 1"/>
                <a:gd name="f615" fmla="*/ f537 f319 1"/>
                <a:gd name="f616" fmla="*/ f538 f320 1"/>
                <a:gd name="f617" fmla="*/ f539 f319 1"/>
                <a:gd name="f618" fmla="*/ f540 f320 1"/>
                <a:gd name="f619" fmla="*/ f541 f319 1"/>
                <a:gd name="f620" fmla="*/ f542 f320 1"/>
                <a:gd name="f621" fmla="*/ f543 f319 1"/>
                <a:gd name="f622" fmla="*/ f544 f320 1"/>
                <a:gd name="f623" fmla="*/ f545 f319 1"/>
                <a:gd name="f624" fmla="*/ f546 f320 1"/>
                <a:gd name="f625" fmla="*/ f547 f319 1"/>
                <a:gd name="f626" fmla="*/ f548 f320 1"/>
                <a:gd name="f627" fmla="*/ f549 f319 1"/>
                <a:gd name="f628" fmla="*/ f550 f320 1"/>
                <a:gd name="f629" fmla="*/ f551 f319 1"/>
                <a:gd name="f630" fmla="*/ f552 f320 1"/>
                <a:gd name="f631" fmla="*/ f553 f319 1"/>
                <a:gd name="f632" fmla="*/ f554 f320 1"/>
                <a:gd name="f633" fmla="*/ f555 f319 1"/>
                <a:gd name="f634" fmla="*/ f556 f3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04">
                  <a:pos x="f561" y="f562"/>
                </a:cxn>
                <a:cxn ang="f404">
                  <a:pos x="f563" y="f564"/>
                </a:cxn>
                <a:cxn ang="f404">
                  <a:pos x="f563" y="f565"/>
                </a:cxn>
                <a:cxn ang="f404">
                  <a:pos x="f566" y="f567"/>
                </a:cxn>
                <a:cxn ang="f404">
                  <a:pos x="f568" y="f569"/>
                </a:cxn>
                <a:cxn ang="f404">
                  <a:pos x="f570" y="f571"/>
                </a:cxn>
                <a:cxn ang="f404">
                  <a:pos x="f572" y="f573"/>
                </a:cxn>
                <a:cxn ang="f404">
                  <a:pos x="f574" y="f575"/>
                </a:cxn>
                <a:cxn ang="f404">
                  <a:pos x="f576" y="f577"/>
                </a:cxn>
                <a:cxn ang="f404">
                  <a:pos x="f578" y="f579"/>
                </a:cxn>
                <a:cxn ang="f404">
                  <a:pos x="f580" y="f581"/>
                </a:cxn>
                <a:cxn ang="f404">
                  <a:pos x="f582" y="f583"/>
                </a:cxn>
                <a:cxn ang="f404">
                  <a:pos x="f584" y="f585"/>
                </a:cxn>
                <a:cxn ang="f404">
                  <a:pos x="f586" y="f587"/>
                </a:cxn>
                <a:cxn ang="f404">
                  <a:pos x="f588" y="f589"/>
                </a:cxn>
                <a:cxn ang="f404">
                  <a:pos x="f590" y="f591"/>
                </a:cxn>
                <a:cxn ang="f404">
                  <a:pos x="f592" y="f593"/>
                </a:cxn>
                <a:cxn ang="f404">
                  <a:pos x="f594" y="f595"/>
                </a:cxn>
                <a:cxn ang="f404">
                  <a:pos x="f596" y="f597"/>
                </a:cxn>
                <a:cxn ang="f404">
                  <a:pos x="f598" y="f599"/>
                </a:cxn>
                <a:cxn ang="f404">
                  <a:pos x="f600" y="f601"/>
                </a:cxn>
                <a:cxn ang="f404">
                  <a:pos x="f602" y="f603"/>
                </a:cxn>
                <a:cxn ang="f404">
                  <a:pos x="f604" y="f593"/>
                </a:cxn>
                <a:cxn ang="f404">
                  <a:pos x="f605" y="f606"/>
                </a:cxn>
                <a:cxn ang="f404">
                  <a:pos x="f607" y="f608"/>
                </a:cxn>
                <a:cxn ang="f404">
                  <a:pos x="f609" y="f610"/>
                </a:cxn>
                <a:cxn ang="f404">
                  <a:pos x="f611" y="f612"/>
                </a:cxn>
                <a:cxn ang="f404">
                  <a:pos x="f613" y="f614"/>
                </a:cxn>
                <a:cxn ang="f404">
                  <a:pos x="f615" y="f616"/>
                </a:cxn>
                <a:cxn ang="f404">
                  <a:pos x="f617" y="f618"/>
                </a:cxn>
                <a:cxn ang="f404">
                  <a:pos x="f619" y="f620"/>
                </a:cxn>
                <a:cxn ang="f404">
                  <a:pos x="f621" y="f622"/>
                </a:cxn>
                <a:cxn ang="f404">
                  <a:pos x="f623" y="f624"/>
                </a:cxn>
                <a:cxn ang="f404">
                  <a:pos x="f625" y="f626"/>
                </a:cxn>
                <a:cxn ang="f404">
                  <a:pos x="f627" y="f628"/>
                </a:cxn>
                <a:cxn ang="f404">
                  <a:pos x="f629" y="f630"/>
                </a:cxn>
                <a:cxn ang="f404">
                  <a:pos x="f631" y="f632"/>
                </a:cxn>
                <a:cxn ang="f404">
                  <a:pos x="f633" y="f634"/>
                </a:cxn>
              </a:cxnLst>
              <a:rect l="f557" t="f560" r="f558" b="f559"/>
              <a:pathLst>
                <a:path w="344" h="675">
                  <a:moveTo>
                    <a:pt x="f9" y="f10"/>
                  </a:move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14" y="f29"/>
                    <a:pt x="f14" y="f30"/>
                    <a:pt x="f14" y="f31"/>
                  </a:cubicBezTo>
                  <a:cubicBezTo>
                    <a:pt x="f14" y="f32"/>
                    <a:pt x="f33" y="f34"/>
                    <a:pt x="f27" y="f35"/>
                  </a:cubicBezTo>
                  <a:cubicBezTo>
                    <a:pt x="f36" y="f37"/>
                    <a:pt x="f10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3" y="f55"/>
                    <a:pt x="f53" y="f56"/>
                  </a:cubicBezTo>
                  <a:cubicBezTo>
                    <a:pt x="f53" y="f57"/>
                    <a:pt x="f6" y="f58"/>
                    <a:pt x="f51" y="f59"/>
                  </a:cubicBezTo>
                  <a:cubicBezTo>
                    <a:pt x="f60" y="f61"/>
                    <a:pt x="f60" y="f62"/>
                    <a:pt x="f47" y="f63"/>
                  </a:cubicBezTo>
                  <a:cubicBezTo>
                    <a:pt x="f64" y="f65"/>
                    <a:pt x="f47" y="f66"/>
                    <a:pt x="f60" y="f67"/>
                  </a:cubicBezTo>
                  <a:cubicBezTo>
                    <a:pt x="f49" y="f68"/>
                    <a:pt x="f49" y="f69"/>
                    <a:pt x="f51" y="f70"/>
                  </a:cubicBezTo>
                  <a:cubicBezTo>
                    <a:pt x="f51" y="f71"/>
                    <a:pt x="f64" y="f72"/>
                    <a:pt x="f45" y="f73"/>
                  </a:cubicBezTo>
                  <a:cubicBezTo>
                    <a:pt x="f74" y="f75"/>
                    <a:pt x="f41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9" y="f90"/>
                  </a:cubicBezTo>
                  <a:cubicBezTo>
                    <a:pt x="f23" y="f91"/>
                    <a:pt x="f92" y="f8"/>
                    <a:pt x="f13" y="f93"/>
                  </a:cubicBezTo>
                  <a:cubicBezTo>
                    <a:pt x="f94" y="f95"/>
                    <a:pt x="f9" y="f96"/>
                    <a:pt x="f97" y="f84"/>
                  </a:cubicBezTo>
                  <a:cubicBezTo>
                    <a:pt x="f98" y="f84"/>
                    <a:pt x="f99" y="f96"/>
                    <a:pt x="f100" y="f101"/>
                  </a:cubicBezTo>
                  <a:cubicBezTo>
                    <a:pt x="f102" y="f103"/>
                    <a:pt x="f104" y="f105"/>
                    <a:pt x="f26" y="f106"/>
                  </a:cubicBezTo>
                  <a:cubicBezTo>
                    <a:pt x="f107" y="f108"/>
                    <a:pt x="f109" y="f108"/>
                    <a:pt x="f110" y="f111"/>
                  </a:cubicBezTo>
                  <a:cubicBezTo>
                    <a:pt x="f112" y="f113"/>
                    <a:pt x="f94" y="f114"/>
                    <a:pt x="f112" y="f115"/>
                  </a:cubicBezTo>
                  <a:cubicBezTo>
                    <a:pt x="f116" y="f103"/>
                    <a:pt x="f117" y="f118"/>
                    <a:pt x="f20" y="f119"/>
                  </a:cubicBezTo>
                  <a:cubicBezTo>
                    <a:pt x="f120" y="f121"/>
                    <a:pt x="f15" y="f122"/>
                    <a:pt x="f18" y="f122"/>
                  </a:cubicBezTo>
                  <a:cubicBezTo>
                    <a:pt x="f123" y="f122"/>
                    <a:pt x="f124" y="f119"/>
                    <a:pt x="f25" y="f82"/>
                  </a:cubicBezTo>
                  <a:cubicBezTo>
                    <a:pt x="f85" y="f125"/>
                    <a:pt x="f83" y="f126"/>
                    <a:pt x="f127" y="f128"/>
                  </a:cubicBezTo>
                  <a:cubicBezTo>
                    <a:pt x="f129" y="f130"/>
                    <a:pt x="f131" y="f108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4" y="f146"/>
                    <a:pt x="f144" y="f147"/>
                    <a:pt x="f142" y="f67"/>
                  </a:cubicBezTo>
                  <a:cubicBezTo>
                    <a:pt x="f148" y="f149"/>
                    <a:pt x="f148" y="f150"/>
                    <a:pt x="f148" y="f151"/>
                  </a:cubicBezTo>
                  <a:cubicBezTo>
                    <a:pt x="f152" y="f153"/>
                    <a:pt x="f154" y="f155"/>
                    <a:pt x="f156" y="f157"/>
                  </a:cubicBezTo>
                  <a:cubicBezTo>
                    <a:pt x="f154" y="f158"/>
                    <a:pt x="f138" y="f159"/>
                    <a:pt x="f152" y="f160"/>
                  </a:cubicBezTo>
                  <a:cubicBezTo>
                    <a:pt x="f148" y="f161"/>
                    <a:pt x="f144" y="f2"/>
                    <a:pt x="f140" y="f162"/>
                  </a:cubicBezTo>
                  <a:cubicBezTo>
                    <a:pt x="f138" y="f163"/>
                    <a:pt x="f136" y="f164"/>
                    <a:pt x="f132" y="f165"/>
                  </a:cubicBezTo>
                  <a:cubicBezTo>
                    <a:pt x="f166" y="f167"/>
                    <a:pt x="f168" y="f169"/>
                    <a:pt x="f87" y="f170"/>
                  </a:cubicBezTo>
                  <a:cubicBezTo>
                    <a:pt x="f171" y="f38"/>
                    <a:pt x="f172" y="f173"/>
                    <a:pt x="f20" y="f173"/>
                  </a:cubicBezTo>
                  <a:cubicBezTo>
                    <a:pt x="f117" y="f173"/>
                    <a:pt x="f174" y="f175"/>
                    <a:pt x="f176" y="f177"/>
                  </a:cubicBezTo>
                  <a:cubicBezTo>
                    <a:pt x="f178" y="f179"/>
                    <a:pt x="f180" y="f181"/>
                    <a:pt x="f182" y="f183"/>
                  </a:cubicBezTo>
                  <a:cubicBezTo>
                    <a:pt x="f184" y="f185"/>
                    <a:pt x="f186" y="f187"/>
                    <a:pt x="f188" y="f189"/>
                  </a:cubicBezTo>
                  <a:cubicBezTo>
                    <a:pt x="f34" y="f52"/>
                    <a:pt x="f190" y="f191"/>
                    <a:pt x="f192" y="f54"/>
                  </a:cubicBezTo>
                  <a:cubicBezTo>
                    <a:pt x="f193" y="f54"/>
                    <a:pt x="f194" y="f195"/>
                    <a:pt x="f196" y="f195"/>
                  </a:cubicBezTo>
                  <a:cubicBezTo>
                    <a:pt x="f197" y="f198"/>
                    <a:pt x="f199" y="f200"/>
                    <a:pt x="f201" y="f202"/>
                  </a:cubicBezTo>
                  <a:cubicBezTo>
                    <a:pt x="f203" y="f204"/>
                    <a:pt x="f205" y="f206"/>
                    <a:pt x="f42" y="f157"/>
                  </a:cubicBezTo>
                  <a:cubicBezTo>
                    <a:pt x="f207" y="f208"/>
                    <a:pt x="f44" y="f209"/>
                    <a:pt x="f210" y="f211"/>
                  </a:cubicBezTo>
                  <a:cubicBezTo>
                    <a:pt x="f212" y="f213"/>
                    <a:pt x="f214" y="f215"/>
                    <a:pt x="f216" y="f217"/>
                  </a:cubicBezTo>
                  <a:cubicBezTo>
                    <a:pt x="f163" y="f218"/>
                    <a:pt x="f219" y="f220"/>
                    <a:pt x="f221" y="f222"/>
                  </a:cubicBezTo>
                  <a:cubicBezTo>
                    <a:pt x="f221" y="f223"/>
                    <a:pt x="f219" y="f224"/>
                    <a:pt x="f163" y="f73"/>
                  </a:cubicBezTo>
                  <a:cubicBezTo>
                    <a:pt x="f225" y="f226"/>
                    <a:pt x="f227" y="f228"/>
                    <a:pt x="f185" y="f229"/>
                  </a:cubicBezTo>
                  <a:cubicBezTo>
                    <a:pt x="f230" y="f231"/>
                    <a:pt x="f232" y="f233"/>
                    <a:pt x="f234" y="f233"/>
                  </a:cubicBezTo>
                  <a:cubicBezTo>
                    <a:pt x="f235" y="f236"/>
                    <a:pt x="f237" y="f233"/>
                    <a:pt x="f238" y="f239"/>
                  </a:cubicBezTo>
                  <a:cubicBezTo>
                    <a:pt x="f240" y="f241"/>
                    <a:pt x="f242" y="f243"/>
                    <a:pt x="f244" y="f229"/>
                  </a:cubicBezTo>
                  <a:cubicBezTo>
                    <a:pt x="f199" y="f229"/>
                    <a:pt x="f197" y="f245"/>
                    <a:pt x="f197" y="f246"/>
                  </a:cubicBezTo>
                  <a:cubicBezTo>
                    <a:pt x="f35" y="f247"/>
                    <a:pt x="f248" y="f249"/>
                    <a:pt x="f201" y="f250"/>
                  </a:cubicBezTo>
                  <a:cubicBezTo>
                    <a:pt x="f251" y="f252"/>
                    <a:pt x="f170" y="f249"/>
                    <a:pt x="f240" y="f253"/>
                  </a:cubicBezTo>
                  <a:cubicBezTo>
                    <a:pt x="f254" y="f253"/>
                    <a:pt x="f255" y="f253"/>
                    <a:pt x="f181" y="f256"/>
                  </a:cubicBezTo>
                  <a:cubicBezTo>
                    <a:pt x="f232" y="f256"/>
                    <a:pt x="f257" y="f247"/>
                    <a:pt x="f258" y="f76"/>
                  </a:cubicBezTo>
                  <a:cubicBezTo>
                    <a:pt x="f259" y="f260"/>
                    <a:pt x="f261" y="f233"/>
                    <a:pt x="f227" y="f262"/>
                  </a:cubicBezTo>
                  <a:cubicBezTo>
                    <a:pt x="f219" y="f263"/>
                    <a:pt x="f264" y="f265"/>
                    <a:pt x="f266" y="f226"/>
                  </a:cubicBezTo>
                  <a:cubicBezTo>
                    <a:pt x="f267" y="f73"/>
                    <a:pt x="f267" y="f268"/>
                    <a:pt x="f7" y="f269"/>
                  </a:cubicBezTo>
                  <a:cubicBezTo>
                    <a:pt x="f7" y="f270"/>
                    <a:pt x="f7" y="f271"/>
                    <a:pt x="f267" y="f272"/>
                  </a:cubicBezTo>
                  <a:cubicBezTo>
                    <a:pt x="f273" y="f274"/>
                    <a:pt x="f266" y="f275"/>
                    <a:pt x="f266" y="f276"/>
                  </a:cubicBezTo>
                  <a:cubicBezTo>
                    <a:pt x="f264" y="f277"/>
                    <a:pt x="f219" y="f278"/>
                    <a:pt x="f44" y="f279"/>
                  </a:cubicBezTo>
                  <a:cubicBezTo>
                    <a:pt x="f280" y="f281"/>
                    <a:pt x="f237" y="f161"/>
                    <a:pt x="f203" y="f198"/>
                  </a:cubicBezTo>
                  <a:cubicBezTo>
                    <a:pt x="f282" y="f283"/>
                    <a:pt x="f175" y="f284"/>
                    <a:pt x="f285" y="f286"/>
                  </a:cubicBezTo>
                  <a:cubicBezTo>
                    <a:pt x="f287" y="f288"/>
                    <a:pt x="f289" y="f216"/>
                    <a:pt x="f290" y="f291"/>
                  </a:cubicBezTo>
                  <a:cubicBezTo>
                    <a:pt x="f190" y="f165"/>
                    <a:pt x="f292" y="f242"/>
                    <a:pt x="f293" y="f37"/>
                  </a:cubicBezTo>
                  <a:cubicBezTo>
                    <a:pt x="f294" y="f295"/>
                    <a:pt x="f296" y="f193"/>
                    <a:pt x="f297" y="f194"/>
                  </a:cubicBezTo>
                  <a:cubicBezTo>
                    <a:pt x="f298" y="f299"/>
                    <a:pt x="f19" y="f32"/>
                    <a:pt x="f19" y="f300"/>
                  </a:cubicBezTo>
                  <a:cubicBezTo>
                    <a:pt x="f19" y="f301"/>
                    <a:pt x="f297" y="f104"/>
                    <a:pt x="f302" y="f26"/>
                  </a:cubicBezTo>
                  <a:cubicBezTo>
                    <a:pt x="f303" y="f22"/>
                    <a:pt x="f304" y="f305"/>
                    <a:pt x="f306" y="f303"/>
                  </a:cubicBezTo>
                  <a:cubicBezTo>
                    <a:pt x="f110" y="f89"/>
                    <a:pt x="f307" y="f83"/>
                    <a:pt x="f308" y="f309"/>
                  </a:cubicBezTo>
                  <a:cubicBezTo>
                    <a:pt x="f310" y="f138"/>
                    <a:pt x="f178" y="f311"/>
                    <a:pt x="f312" y="f6"/>
                  </a:cubicBezTo>
                  <a:cubicBezTo>
                    <a:pt x="f313" y="f314"/>
                    <a:pt x="f176" y="f74"/>
                    <a:pt x="f315" y="f148"/>
                  </a:cubicBezTo>
                  <a:cubicBezTo>
                    <a:pt x="f307" y="f316"/>
                    <a:pt x="f109" y="f317"/>
                    <a:pt x="f9" y="f10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B6D358AD-C5D8-4EF9-9B18-3A1407CE38D1}"/>
                </a:ext>
              </a:extLst>
            </p:cNvPr>
            <p:cNvSpPr/>
            <p:nvPr/>
          </p:nvSpPr>
          <p:spPr>
            <a:xfrm>
              <a:off x="2461272" y="3585682"/>
              <a:ext cx="315513" cy="3155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9"/>
                <a:gd name="f7" fmla="val 128"/>
                <a:gd name="f8" fmla="val 64"/>
                <a:gd name="f9" fmla="val 29"/>
                <a:gd name="f10" fmla="val 100"/>
                <a:gd name="f11" fmla="val 16"/>
                <a:gd name="f12" fmla="val 38"/>
                <a:gd name="f13" fmla="val 91"/>
                <a:gd name="f14" fmla="val 112"/>
                <a:gd name="f15" fmla="val 113"/>
                <a:gd name="f16" fmla="+- 0 0 -90"/>
                <a:gd name="f17" fmla="*/ f3 1 129"/>
                <a:gd name="f18" fmla="*/ f4 1 128"/>
                <a:gd name="f19" fmla="val f5"/>
                <a:gd name="f20" fmla="val f6"/>
                <a:gd name="f21" fmla="val f7"/>
                <a:gd name="f22" fmla="*/ f16 f0 1"/>
                <a:gd name="f23" fmla="+- f21 0 f19"/>
                <a:gd name="f24" fmla="+- f20 0 f19"/>
                <a:gd name="f25" fmla="*/ f22 1 f2"/>
                <a:gd name="f26" fmla="*/ f24 1 129"/>
                <a:gd name="f27" fmla="*/ f23 1 128"/>
                <a:gd name="f28" fmla="*/ 64 f24 1"/>
                <a:gd name="f29" fmla="*/ 128 f23 1"/>
                <a:gd name="f30" fmla="*/ 0 f24 1"/>
                <a:gd name="f31" fmla="*/ 64 f23 1"/>
                <a:gd name="f32" fmla="*/ 0 f23 1"/>
                <a:gd name="f33" fmla="*/ 129 f24 1"/>
                <a:gd name="f34" fmla="*/ 16 f23 1"/>
                <a:gd name="f35" fmla="*/ 16 f24 1"/>
                <a:gd name="f36" fmla="*/ 112 f23 1"/>
                <a:gd name="f37" fmla="*/ 113 f24 1"/>
                <a:gd name="f38" fmla="+- f25 0 f1"/>
                <a:gd name="f39" fmla="*/ f28 1 129"/>
                <a:gd name="f40" fmla="*/ f29 1 128"/>
                <a:gd name="f41" fmla="*/ f30 1 129"/>
                <a:gd name="f42" fmla="*/ f31 1 128"/>
                <a:gd name="f43" fmla="*/ f32 1 128"/>
                <a:gd name="f44" fmla="*/ f33 1 129"/>
                <a:gd name="f45" fmla="*/ f34 1 128"/>
                <a:gd name="f46" fmla="*/ f35 1 129"/>
                <a:gd name="f47" fmla="*/ f36 1 128"/>
                <a:gd name="f48" fmla="*/ f37 1 129"/>
                <a:gd name="f49" fmla="*/ 0 1 f26"/>
                <a:gd name="f50" fmla="*/ f20 1 f26"/>
                <a:gd name="f51" fmla="*/ 0 1 f27"/>
                <a:gd name="f52" fmla="*/ f21 1 f27"/>
                <a:gd name="f53" fmla="*/ f39 1 f26"/>
                <a:gd name="f54" fmla="*/ f40 1 f27"/>
                <a:gd name="f55" fmla="*/ f41 1 f26"/>
                <a:gd name="f56" fmla="*/ f42 1 f27"/>
                <a:gd name="f57" fmla="*/ f43 1 f27"/>
                <a:gd name="f58" fmla="*/ f44 1 f26"/>
                <a:gd name="f59" fmla="*/ f45 1 f27"/>
                <a:gd name="f60" fmla="*/ f46 1 f26"/>
                <a:gd name="f61" fmla="*/ f47 1 f27"/>
                <a:gd name="f62" fmla="*/ f48 1 f26"/>
                <a:gd name="f63" fmla="*/ f49 f17 1"/>
                <a:gd name="f64" fmla="*/ f50 f17 1"/>
                <a:gd name="f65" fmla="*/ f52 f18 1"/>
                <a:gd name="f66" fmla="*/ f51 f18 1"/>
                <a:gd name="f67" fmla="*/ f53 f17 1"/>
                <a:gd name="f68" fmla="*/ f54 f18 1"/>
                <a:gd name="f69" fmla="*/ f55 f17 1"/>
                <a:gd name="f70" fmla="*/ f56 f18 1"/>
                <a:gd name="f71" fmla="*/ f57 f18 1"/>
                <a:gd name="f72" fmla="*/ f58 f17 1"/>
                <a:gd name="f73" fmla="*/ f59 f18 1"/>
                <a:gd name="f74" fmla="*/ f60 f17 1"/>
                <a:gd name="f75" fmla="*/ f61 f18 1"/>
                <a:gd name="f76" fmla="*/ f62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">
                  <a:pos x="f67" y="f68"/>
                </a:cxn>
                <a:cxn ang="f38">
                  <a:pos x="f69" y="f70"/>
                </a:cxn>
                <a:cxn ang="f38">
                  <a:pos x="f67" y="f71"/>
                </a:cxn>
                <a:cxn ang="f38">
                  <a:pos x="f72" y="f70"/>
                </a:cxn>
                <a:cxn ang="f38">
                  <a:pos x="f67" y="f68"/>
                </a:cxn>
                <a:cxn ang="f38">
                  <a:pos x="f67" y="f73"/>
                </a:cxn>
                <a:cxn ang="f38">
                  <a:pos x="f74" y="f70"/>
                </a:cxn>
                <a:cxn ang="f38">
                  <a:pos x="f67" y="f75"/>
                </a:cxn>
                <a:cxn ang="f38">
                  <a:pos x="f76" y="f70"/>
                </a:cxn>
                <a:cxn ang="f38">
                  <a:pos x="f67" y="f73"/>
                </a:cxn>
              </a:cxnLst>
              <a:rect l="f63" t="f66" r="f64" b="f65"/>
              <a:pathLst>
                <a:path w="129" h="128">
                  <a:moveTo>
                    <a:pt x="f8" y="f7"/>
                  </a:moveTo>
                  <a:cubicBezTo>
                    <a:pt x="f9" y="f7"/>
                    <a:pt x="f5" y="f10"/>
                    <a:pt x="f5" y="f8"/>
                  </a:cubicBezTo>
                  <a:cubicBezTo>
                    <a:pt x="f5" y="f9"/>
                    <a:pt x="f9" y="f5"/>
                    <a:pt x="f8" y="f5"/>
                  </a:cubicBezTo>
                  <a:cubicBezTo>
                    <a:pt x="f10" y="f5"/>
                    <a:pt x="f6" y="f9"/>
                    <a:pt x="f6" y="f8"/>
                  </a:cubicBezTo>
                  <a:cubicBezTo>
                    <a:pt x="f6" y="f10"/>
                    <a:pt x="f10" y="f7"/>
                    <a:pt x="f8" y="f7"/>
                  </a:cubicBezTo>
                  <a:close/>
                  <a:moveTo>
                    <a:pt x="f8" y="f11"/>
                  </a:moveTo>
                  <a:cubicBezTo>
                    <a:pt x="f12" y="f11"/>
                    <a:pt x="f11" y="f12"/>
                    <a:pt x="f11" y="f8"/>
                  </a:cubicBezTo>
                  <a:cubicBezTo>
                    <a:pt x="f11" y="f13"/>
                    <a:pt x="f12" y="f14"/>
                    <a:pt x="f8" y="f14"/>
                  </a:cubicBezTo>
                  <a:cubicBezTo>
                    <a:pt x="f13" y="f14"/>
                    <a:pt x="f15" y="f13"/>
                    <a:pt x="f15" y="f8"/>
                  </a:cubicBezTo>
                  <a:cubicBezTo>
                    <a:pt x="f15" y="f12"/>
                    <a:pt x="f13" y="f11"/>
                    <a:pt x="f8" y="f11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9EF341FA-9CAF-41BD-B80A-7923566FC882}"/>
                </a:ext>
              </a:extLst>
            </p:cNvPr>
            <p:cNvSpPr/>
            <p:nvPr/>
          </p:nvSpPr>
          <p:spPr>
            <a:xfrm>
              <a:off x="2450198" y="2727700"/>
              <a:ext cx="265697" cy="86905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7"/>
                <a:gd name="f7" fmla="val 352"/>
                <a:gd name="f8" fmla="val 76"/>
                <a:gd name="f9" fmla="val 345"/>
                <a:gd name="f10" fmla="val 83"/>
                <a:gd name="f11" fmla="val 347"/>
                <a:gd name="f12" fmla="val 89"/>
                <a:gd name="f13" fmla="val 350"/>
                <a:gd name="f14" fmla="val 96"/>
                <a:gd name="f15" fmla="val 98"/>
                <a:gd name="f16" fmla="val 340"/>
                <a:gd name="f17" fmla="val 100"/>
                <a:gd name="f18" fmla="val 324"/>
                <a:gd name="f19" fmla="val 102"/>
                <a:gd name="f20" fmla="val 303"/>
                <a:gd name="f21" fmla="val 104"/>
                <a:gd name="f22" fmla="val 276"/>
                <a:gd name="f23" fmla="val 249"/>
                <a:gd name="f24" fmla="val 223"/>
                <a:gd name="f25" fmla="val 202"/>
                <a:gd name="f26" fmla="val 106"/>
                <a:gd name="f27" fmla="val 163"/>
                <a:gd name="f28" fmla="val 93"/>
                <a:gd name="f29" fmla="val 118"/>
                <a:gd name="f30" fmla="val 86"/>
                <a:gd name="f31" fmla="val 72"/>
                <a:gd name="f32" fmla="val 56"/>
                <a:gd name="f33" fmla="val 42"/>
                <a:gd name="f34" fmla="val 15"/>
                <a:gd name="f35" fmla="val 28"/>
                <a:gd name="f36" fmla="val 10"/>
                <a:gd name="f37" fmla="val 14"/>
                <a:gd name="f38" fmla="val 5"/>
                <a:gd name="f39" fmla="val 7"/>
                <a:gd name="f40" fmla="val 23"/>
                <a:gd name="f41" fmla="val 19"/>
                <a:gd name="f42" fmla="val 35"/>
                <a:gd name="f43" fmla="val 34"/>
                <a:gd name="f44" fmla="val 53"/>
                <a:gd name="f45" fmla="val 61"/>
                <a:gd name="f46" fmla="val 67"/>
                <a:gd name="f47" fmla="val 91"/>
                <a:gd name="f48" fmla="val 78"/>
                <a:gd name="f49" fmla="val 82"/>
                <a:gd name="f50" fmla="val 140"/>
                <a:gd name="f51" fmla="val 84"/>
                <a:gd name="f52" fmla="val 156"/>
                <a:gd name="f53" fmla="val 195"/>
                <a:gd name="f54" fmla="val 90"/>
                <a:gd name="f55" fmla="val 225"/>
                <a:gd name="f56" fmla="val 247"/>
                <a:gd name="f57" fmla="val 88"/>
                <a:gd name="f58" fmla="val 273"/>
                <a:gd name="f59" fmla="val 85"/>
                <a:gd name="f60" fmla="val 306"/>
                <a:gd name="f61" fmla="+- 0 0 -90"/>
                <a:gd name="f62" fmla="*/ f3 1 107"/>
                <a:gd name="f63" fmla="*/ f4 1 352"/>
                <a:gd name="f64" fmla="val f5"/>
                <a:gd name="f65" fmla="val f6"/>
                <a:gd name="f66" fmla="val f7"/>
                <a:gd name="f67" fmla="*/ f61 f0 1"/>
                <a:gd name="f68" fmla="+- f66 0 f64"/>
                <a:gd name="f69" fmla="+- f65 0 f64"/>
                <a:gd name="f70" fmla="*/ f67 1 f2"/>
                <a:gd name="f71" fmla="*/ f69 1 107"/>
                <a:gd name="f72" fmla="*/ f68 1 352"/>
                <a:gd name="f73" fmla="*/ 76 f69 1"/>
                <a:gd name="f74" fmla="*/ 345 f68 1"/>
                <a:gd name="f75" fmla="*/ 96 f69 1"/>
                <a:gd name="f76" fmla="*/ 352 f68 1"/>
                <a:gd name="f77" fmla="*/ 102 f69 1"/>
                <a:gd name="f78" fmla="*/ 303 f68 1"/>
                <a:gd name="f79" fmla="*/ 107 f69 1"/>
                <a:gd name="f80" fmla="*/ 223 f68 1"/>
                <a:gd name="f81" fmla="*/ 93 f69 1"/>
                <a:gd name="f82" fmla="*/ 118 f68 1"/>
                <a:gd name="f83" fmla="*/ 42 f69 1"/>
                <a:gd name="f84" fmla="*/ 15 f68 1"/>
                <a:gd name="f85" fmla="*/ 0 f69 1"/>
                <a:gd name="f86" fmla="*/ 0 f68 1"/>
                <a:gd name="f87" fmla="*/ 35 f69 1"/>
                <a:gd name="f88" fmla="*/ 34 f68 1"/>
                <a:gd name="f89" fmla="*/ 67 f69 1"/>
                <a:gd name="f90" fmla="*/ 91 f68 1"/>
                <a:gd name="f91" fmla="*/ 84 f69 1"/>
                <a:gd name="f92" fmla="*/ 156 f68 1"/>
                <a:gd name="f93" fmla="*/ 89 f69 1"/>
                <a:gd name="f94" fmla="*/ 247 f68 1"/>
                <a:gd name="f95" fmla="+- f70 0 f1"/>
                <a:gd name="f96" fmla="*/ f73 1 107"/>
                <a:gd name="f97" fmla="*/ f74 1 352"/>
                <a:gd name="f98" fmla="*/ f75 1 107"/>
                <a:gd name="f99" fmla="*/ f76 1 352"/>
                <a:gd name="f100" fmla="*/ f77 1 107"/>
                <a:gd name="f101" fmla="*/ f78 1 352"/>
                <a:gd name="f102" fmla="*/ f79 1 107"/>
                <a:gd name="f103" fmla="*/ f80 1 352"/>
                <a:gd name="f104" fmla="*/ f81 1 107"/>
                <a:gd name="f105" fmla="*/ f82 1 352"/>
                <a:gd name="f106" fmla="*/ f83 1 107"/>
                <a:gd name="f107" fmla="*/ f84 1 352"/>
                <a:gd name="f108" fmla="*/ f85 1 107"/>
                <a:gd name="f109" fmla="*/ f86 1 352"/>
                <a:gd name="f110" fmla="*/ f87 1 107"/>
                <a:gd name="f111" fmla="*/ f88 1 352"/>
                <a:gd name="f112" fmla="*/ f89 1 107"/>
                <a:gd name="f113" fmla="*/ f90 1 352"/>
                <a:gd name="f114" fmla="*/ f91 1 107"/>
                <a:gd name="f115" fmla="*/ f92 1 352"/>
                <a:gd name="f116" fmla="*/ f93 1 107"/>
                <a:gd name="f117" fmla="*/ f94 1 352"/>
                <a:gd name="f118" fmla="*/ 0 1 f71"/>
                <a:gd name="f119" fmla="*/ f65 1 f71"/>
                <a:gd name="f120" fmla="*/ 0 1 f72"/>
                <a:gd name="f121" fmla="*/ f66 1 f72"/>
                <a:gd name="f122" fmla="*/ f96 1 f71"/>
                <a:gd name="f123" fmla="*/ f97 1 f72"/>
                <a:gd name="f124" fmla="*/ f98 1 f71"/>
                <a:gd name="f125" fmla="*/ f99 1 f72"/>
                <a:gd name="f126" fmla="*/ f100 1 f71"/>
                <a:gd name="f127" fmla="*/ f101 1 f72"/>
                <a:gd name="f128" fmla="*/ f102 1 f71"/>
                <a:gd name="f129" fmla="*/ f103 1 f72"/>
                <a:gd name="f130" fmla="*/ f104 1 f71"/>
                <a:gd name="f131" fmla="*/ f105 1 f72"/>
                <a:gd name="f132" fmla="*/ f106 1 f71"/>
                <a:gd name="f133" fmla="*/ f107 1 f72"/>
                <a:gd name="f134" fmla="*/ f108 1 f71"/>
                <a:gd name="f135" fmla="*/ f109 1 f72"/>
                <a:gd name="f136" fmla="*/ f110 1 f71"/>
                <a:gd name="f137" fmla="*/ f111 1 f72"/>
                <a:gd name="f138" fmla="*/ f112 1 f71"/>
                <a:gd name="f139" fmla="*/ f113 1 f72"/>
                <a:gd name="f140" fmla="*/ f114 1 f71"/>
                <a:gd name="f141" fmla="*/ f115 1 f72"/>
                <a:gd name="f142" fmla="*/ f116 1 f71"/>
                <a:gd name="f143" fmla="*/ f117 1 f72"/>
                <a:gd name="f144" fmla="*/ f118 f62 1"/>
                <a:gd name="f145" fmla="*/ f119 f62 1"/>
                <a:gd name="f146" fmla="*/ f121 f63 1"/>
                <a:gd name="f147" fmla="*/ f120 f63 1"/>
                <a:gd name="f148" fmla="*/ f122 f62 1"/>
                <a:gd name="f149" fmla="*/ f123 f63 1"/>
                <a:gd name="f150" fmla="*/ f124 f62 1"/>
                <a:gd name="f151" fmla="*/ f125 f63 1"/>
                <a:gd name="f152" fmla="*/ f126 f62 1"/>
                <a:gd name="f153" fmla="*/ f127 f63 1"/>
                <a:gd name="f154" fmla="*/ f128 f62 1"/>
                <a:gd name="f155" fmla="*/ f129 f63 1"/>
                <a:gd name="f156" fmla="*/ f130 f62 1"/>
                <a:gd name="f157" fmla="*/ f131 f63 1"/>
                <a:gd name="f158" fmla="*/ f132 f62 1"/>
                <a:gd name="f159" fmla="*/ f133 f63 1"/>
                <a:gd name="f160" fmla="*/ f134 f62 1"/>
                <a:gd name="f161" fmla="*/ f135 f63 1"/>
                <a:gd name="f162" fmla="*/ f136 f62 1"/>
                <a:gd name="f163" fmla="*/ f137 f63 1"/>
                <a:gd name="f164" fmla="*/ f138 f62 1"/>
                <a:gd name="f165" fmla="*/ f139 f63 1"/>
                <a:gd name="f166" fmla="*/ f140 f62 1"/>
                <a:gd name="f167" fmla="*/ f141 f63 1"/>
                <a:gd name="f168" fmla="*/ f142 f62 1"/>
                <a:gd name="f169" fmla="*/ f14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5">
                  <a:pos x="f148" y="f149"/>
                </a:cxn>
                <a:cxn ang="f95">
                  <a:pos x="f150" y="f151"/>
                </a:cxn>
                <a:cxn ang="f95">
                  <a:pos x="f152" y="f153"/>
                </a:cxn>
                <a:cxn ang="f95">
                  <a:pos x="f154" y="f155"/>
                </a:cxn>
                <a:cxn ang="f95">
                  <a:pos x="f156" y="f157"/>
                </a:cxn>
                <a:cxn ang="f95">
                  <a:pos x="f158" y="f159"/>
                </a:cxn>
                <a:cxn ang="f95">
                  <a:pos x="f160" y="f161"/>
                </a:cxn>
                <a:cxn ang="f95">
                  <a:pos x="f162" y="f163"/>
                </a:cxn>
                <a:cxn ang="f95">
                  <a:pos x="f164" y="f165"/>
                </a:cxn>
                <a:cxn ang="f95">
                  <a:pos x="f166" y="f167"/>
                </a:cxn>
                <a:cxn ang="f95">
                  <a:pos x="f168" y="f169"/>
                </a:cxn>
                <a:cxn ang="f95">
                  <a:pos x="f148" y="f149"/>
                </a:cxn>
              </a:cxnLst>
              <a:rect l="f144" t="f147" r="f145" b="f146"/>
              <a:pathLst>
                <a:path w="107" h="352">
                  <a:moveTo>
                    <a:pt x="f8" y="f9"/>
                  </a:moveTo>
                  <a:cubicBezTo>
                    <a:pt x="f10" y="f11"/>
                    <a:pt x="f12" y="f13"/>
                    <a:pt x="f14" y="f7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6" y="f23"/>
                    <a:pt x="f6" y="f24"/>
                  </a:cubicBezTo>
                  <a:cubicBezTo>
                    <a:pt x="f6" y="f25"/>
                    <a:pt x="f26" y="f27"/>
                    <a:pt x="f28" y="f29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5" y="f5"/>
                  </a:cubicBezTo>
                  <a:cubicBezTo>
                    <a:pt x="f36" y="f39"/>
                    <a:pt x="f40" y="f41"/>
                    <a:pt x="f42" y="f43"/>
                  </a:cubicBezTo>
                  <a:cubicBezTo>
                    <a:pt x="f44" y="f32"/>
                    <a:pt x="f45" y="f8"/>
                    <a:pt x="f46" y="f47"/>
                  </a:cubicBezTo>
                  <a:cubicBezTo>
                    <a:pt x="f48" y="f29"/>
                    <a:pt x="f49" y="f50"/>
                    <a:pt x="f51" y="f52"/>
                  </a:cubicBezTo>
                  <a:cubicBezTo>
                    <a:pt x="f47" y="f53"/>
                    <a:pt x="f54" y="f55"/>
                    <a:pt x="f12" y="f56"/>
                  </a:cubicBezTo>
                  <a:cubicBezTo>
                    <a:pt x="f57" y="f58"/>
                    <a:pt x="f59" y="f60"/>
                    <a:pt x="f8" y="f9"/>
                  </a:cubicBezTo>
                  <a:close/>
                </a:path>
              </a:pathLst>
            </a:custGeom>
            <a:solidFill>
              <a:srgbClr val="2D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EFE8C99B-950D-43C8-8F86-F79CDFD0E772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id="{7331D08E-4B11-440B-9422-8CCD77E3CF73}"/>
              </a:ext>
            </a:extLst>
          </p:cNvPr>
          <p:cNvSpPr txBox="1"/>
          <p:nvPr/>
        </p:nvSpPr>
        <p:spPr>
          <a:xfrm>
            <a:off x="8674098" y="4673598"/>
            <a:ext cx="469901" cy="4699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100" b="1" i="0" u="none" strike="noStrike" kern="0" cap="none" spc="0" baseline="0">
              <a:solidFill>
                <a:srgbClr val="3494BA"/>
              </a:solidFill>
              <a:uFillTx/>
              <a:latin typeface="DM Sans"/>
              <a:ea typeface="DM Sans"/>
              <a:cs typeface="B Nazanin" panose="00000400000000000000" pitchFamily="2" charset="-78"/>
            </a:endParaRP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9C7C93A5-CEE1-4096-991D-FCDD49BC7442}"/>
              </a:ext>
            </a:extLst>
          </p:cNvPr>
          <p:cNvGrpSpPr/>
          <p:nvPr/>
        </p:nvGrpSpPr>
        <p:grpSpPr>
          <a:xfrm>
            <a:off x="315001" y="1670581"/>
            <a:ext cx="8513996" cy="714932"/>
            <a:chOff x="315001" y="1670581"/>
            <a:chExt cx="8513996" cy="714932"/>
          </a:xfrm>
        </p:grpSpPr>
        <p:sp>
          <p:nvSpPr>
            <p:cNvPr id="5" name="Round Same Side Corner Rectangle 8">
              <a:extLst>
                <a:ext uri="{FF2B5EF4-FFF2-40B4-BE49-F238E27FC236}">
                  <a16:creationId xmlns:a16="http://schemas.microsoft.com/office/drawing/2014/main" id="{5356CDFE-AC3E-4235-853F-A4F7BEF46BBF}"/>
                </a:ext>
              </a:extLst>
            </p:cNvPr>
            <p:cNvSpPr/>
            <p:nvPr/>
          </p:nvSpPr>
          <p:spPr>
            <a:xfrm flipH="1">
              <a:off x="315001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" name="Round Same Side Corner Rectangle 20">
              <a:extLst>
                <a:ext uri="{FF2B5EF4-FFF2-40B4-BE49-F238E27FC236}">
                  <a16:creationId xmlns:a16="http://schemas.microsoft.com/office/drawing/2014/main" id="{4D24BCDC-F553-487B-8C27-76AC94D69C42}"/>
                </a:ext>
              </a:extLst>
            </p:cNvPr>
            <p:cNvSpPr/>
            <p:nvPr/>
          </p:nvSpPr>
          <p:spPr>
            <a:xfrm rot="10799991">
              <a:off x="673473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" name="Round Same Side Corner Rectangle 8">
              <a:extLst>
                <a:ext uri="{FF2B5EF4-FFF2-40B4-BE49-F238E27FC236}">
                  <a16:creationId xmlns:a16="http://schemas.microsoft.com/office/drawing/2014/main" id="{8DCD9D1D-9348-4952-989B-72A0D4E1F2F4}"/>
                </a:ext>
              </a:extLst>
            </p:cNvPr>
            <p:cNvSpPr/>
            <p:nvPr/>
          </p:nvSpPr>
          <p:spPr>
            <a:xfrm flipH="1">
              <a:off x="1097042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8" name="Round Same Side Corner Rectangle 20">
              <a:extLst>
                <a:ext uri="{FF2B5EF4-FFF2-40B4-BE49-F238E27FC236}">
                  <a16:creationId xmlns:a16="http://schemas.microsoft.com/office/drawing/2014/main" id="{C07F7C3B-EA42-4215-BFA3-F6EE71E84D65}"/>
                </a:ext>
              </a:extLst>
            </p:cNvPr>
            <p:cNvSpPr/>
            <p:nvPr/>
          </p:nvSpPr>
          <p:spPr>
            <a:xfrm rot="10799991">
              <a:off x="1455505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9" name="Round Same Side Corner Rectangle 8">
              <a:extLst>
                <a:ext uri="{FF2B5EF4-FFF2-40B4-BE49-F238E27FC236}">
                  <a16:creationId xmlns:a16="http://schemas.microsoft.com/office/drawing/2014/main" id="{2B604A4C-4D9C-4973-B857-9AECE4C4A0C9}"/>
                </a:ext>
              </a:extLst>
            </p:cNvPr>
            <p:cNvSpPr/>
            <p:nvPr/>
          </p:nvSpPr>
          <p:spPr>
            <a:xfrm flipH="1">
              <a:off x="1879082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0" name="Round Same Side Corner Rectangle 20">
              <a:extLst>
                <a:ext uri="{FF2B5EF4-FFF2-40B4-BE49-F238E27FC236}">
                  <a16:creationId xmlns:a16="http://schemas.microsoft.com/office/drawing/2014/main" id="{6D03423A-163A-43D4-971D-26978F4080D1}"/>
                </a:ext>
              </a:extLst>
            </p:cNvPr>
            <p:cNvSpPr/>
            <p:nvPr/>
          </p:nvSpPr>
          <p:spPr>
            <a:xfrm rot="10799991">
              <a:off x="2237545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1" name="Round Same Side Corner Rectangle 8">
              <a:extLst>
                <a:ext uri="{FF2B5EF4-FFF2-40B4-BE49-F238E27FC236}">
                  <a16:creationId xmlns:a16="http://schemas.microsoft.com/office/drawing/2014/main" id="{5383C0B4-35B1-4AAF-A730-B3ECD6295C21}"/>
                </a:ext>
              </a:extLst>
            </p:cNvPr>
            <p:cNvSpPr/>
            <p:nvPr/>
          </p:nvSpPr>
          <p:spPr>
            <a:xfrm flipH="1">
              <a:off x="2661123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2" name="Round Same Side Corner Rectangle 20">
              <a:extLst>
                <a:ext uri="{FF2B5EF4-FFF2-40B4-BE49-F238E27FC236}">
                  <a16:creationId xmlns:a16="http://schemas.microsoft.com/office/drawing/2014/main" id="{544AFB7A-D1DD-4C40-9DFC-5B69F9F8A6C5}"/>
                </a:ext>
              </a:extLst>
            </p:cNvPr>
            <p:cNvSpPr/>
            <p:nvPr/>
          </p:nvSpPr>
          <p:spPr>
            <a:xfrm rot="10799991">
              <a:off x="3019586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3" name="Round Same Side Corner Rectangle 8">
              <a:extLst>
                <a:ext uri="{FF2B5EF4-FFF2-40B4-BE49-F238E27FC236}">
                  <a16:creationId xmlns:a16="http://schemas.microsoft.com/office/drawing/2014/main" id="{F7CCC3C7-C688-4AE6-B074-71EC2479E92F}"/>
                </a:ext>
              </a:extLst>
            </p:cNvPr>
            <p:cNvSpPr/>
            <p:nvPr/>
          </p:nvSpPr>
          <p:spPr>
            <a:xfrm flipH="1">
              <a:off x="3443164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4" name="Round Same Side Corner Rectangle 20">
              <a:extLst>
                <a:ext uri="{FF2B5EF4-FFF2-40B4-BE49-F238E27FC236}">
                  <a16:creationId xmlns:a16="http://schemas.microsoft.com/office/drawing/2014/main" id="{85ACC62D-8C0E-48DF-9C59-9F261C30AB30}"/>
                </a:ext>
              </a:extLst>
            </p:cNvPr>
            <p:cNvSpPr/>
            <p:nvPr/>
          </p:nvSpPr>
          <p:spPr>
            <a:xfrm rot="10799991">
              <a:off x="3801626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5" name="Round Same Side Corner Rectangle 8">
              <a:extLst>
                <a:ext uri="{FF2B5EF4-FFF2-40B4-BE49-F238E27FC236}">
                  <a16:creationId xmlns:a16="http://schemas.microsoft.com/office/drawing/2014/main" id="{C3A489A7-18BB-4660-8537-234BA252ABE8}"/>
                </a:ext>
              </a:extLst>
            </p:cNvPr>
            <p:cNvSpPr/>
            <p:nvPr/>
          </p:nvSpPr>
          <p:spPr>
            <a:xfrm flipH="1">
              <a:off x="5007236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6" name="Round Same Side Corner Rectangle 20">
              <a:extLst>
                <a:ext uri="{FF2B5EF4-FFF2-40B4-BE49-F238E27FC236}">
                  <a16:creationId xmlns:a16="http://schemas.microsoft.com/office/drawing/2014/main" id="{6B49B941-9FD0-48CF-84E7-8A8932B0D938}"/>
                </a:ext>
              </a:extLst>
            </p:cNvPr>
            <p:cNvSpPr/>
            <p:nvPr/>
          </p:nvSpPr>
          <p:spPr>
            <a:xfrm rot="10799991">
              <a:off x="5365708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7" name="Round Same Side Corner Rectangle 8">
              <a:extLst>
                <a:ext uri="{FF2B5EF4-FFF2-40B4-BE49-F238E27FC236}">
                  <a16:creationId xmlns:a16="http://schemas.microsoft.com/office/drawing/2014/main" id="{19EEB873-6683-4B61-AEB1-2C1EF97A96F3}"/>
                </a:ext>
              </a:extLst>
            </p:cNvPr>
            <p:cNvSpPr/>
            <p:nvPr/>
          </p:nvSpPr>
          <p:spPr>
            <a:xfrm flipH="1">
              <a:off x="5789276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8" name="Round Same Side Corner Rectangle 20">
              <a:extLst>
                <a:ext uri="{FF2B5EF4-FFF2-40B4-BE49-F238E27FC236}">
                  <a16:creationId xmlns:a16="http://schemas.microsoft.com/office/drawing/2014/main" id="{415D2C93-2CAB-42A7-9D3D-10C91403B943}"/>
                </a:ext>
              </a:extLst>
            </p:cNvPr>
            <p:cNvSpPr/>
            <p:nvPr/>
          </p:nvSpPr>
          <p:spPr>
            <a:xfrm rot="10799991">
              <a:off x="6147739" y="1670590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9" name="Round Same Side Corner Rectangle 8">
              <a:extLst>
                <a:ext uri="{FF2B5EF4-FFF2-40B4-BE49-F238E27FC236}">
                  <a16:creationId xmlns:a16="http://schemas.microsoft.com/office/drawing/2014/main" id="{04E3A425-04A7-4339-944C-601C7CD577A6}"/>
                </a:ext>
              </a:extLst>
            </p:cNvPr>
            <p:cNvSpPr/>
            <p:nvPr/>
          </p:nvSpPr>
          <p:spPr>
            <a:xfrm flipH="1">
              <a:off x="6571317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0" name="Round Same Side Corner Rectangle 20">
              <a:extLst>
                <a:ext uri="{FF2B5EF4-FFF2-40B4-BE49-F238E27FC236}">
                  <a16:creationId xmlns:a16="http://schemas.microsoft.com/office/drawing/2014/main" id="{722967A8-C58D-4D68-A20C-ADB18730DB18}"/>
                </a:ext>
              </a:extLst>
            </p:cNvPr>
            <p:cNvSpPr/>
            <p:nvPr/>
          </p:nvSpPr>
          <p:spPr>
            <a:xfrm rot="10799991">
              <a:off x="6929780" y="1670590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1" name="Round Same Side Corner Rectangle 8">
              <a:extLst>
                <a:ext uri="{FF2B5EF4-FFF2-40B4-BE49-F238E27FC236}">
                  <a16:creationId xmlns:a16="http://schemas.microsoft.com/office/drawing/2014/main" id="{D91938B5-29BB-469F-8616-D1AB2A4BD728}"/>
                </a:ext>
              </a:extLst>
            </p:cNvPr>
            <p:cNvSpPr/>
            <p:nvPr/>
          </p:nvSpPr>
          <p:spPr>
            <a:xfrm flipH="1">
              <a:off x="7353357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2" name="Round Same Side Corner Rectangle 20">
              <a:extLst>
                <a:ext uri="{FF2B5EF4-FFF2-40B4-BE49-F238E27FC236}">
                  <a16:creationId xmlns:a16="http://schemas.microsoft.com/office/drawing/2014/main" id="{920A54AC-E829-4C0F-B9E0-DF345ED42045}"/>
                </a:ext>
              </a:extLst>
            </p:cNvPr>
            <p:cNvSpPr/>
            <p:nvPr/>
          </p:nvSpPr>
          <p:spPr>
            <a:xfrm rot="10799991">
              <a:off x="7711820" y="1670590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3" name="Round Same Side Corner Rectangle 8">
              <a:extLst>
                <a:ext uri="{FF2B5EF4-FFF2-40B4-BE49-F238E27FC236}">
                  <a16:creationId xmlns:a16="http://schemas.microsoft.com/office/drawing/2014/main" id="{C0B4F4D0-E492-46A3-9107-E8B04B3D207B}"/>
                </a:ext>
              </a:extLst>
            </p:cNvPr>
            <p:cNvSpPr/>
            <p:nvPr/>
          </p:nvSpPr>
          <p:spPr>
            <a:xfrm flipH="1">
              <a:off x="8135398" y="1670590"/>
              <a:ext cx="270022" cy="7111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4" name="Round Same Side Corner Rectangle 20">
              <a:extLst>
                <a:ext uri="{FF2B5EF4-FFF2-40B4-BE49-F238E27FC236}">
                  <a16:creationId xmlns:a16="http://schemas.microsoft.com/office/drawing/2014/main" id="{C6D15CF2-98C3-48F7-B404-359C2120F11D}"/>
                </a:ext>
              </a:extLst>
            </p:cNvPr>
            <p:cNvSpPr/>
            <p:nvPr/>
          </p:nvSpPr>
          <p:spPr>
            <a:xfrm rot="10799991">
              <a:off x="8493861" y="1670581"/>
              <a:ext cx="335136" cy="7149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D9D9D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3">
            <a:extLst>
              <a:ext uri="{FF2B5EF4-FFF2-40B4-BE49-F238E27FC236}">
                <a16:creationId xmlns:a16="http://schemas.microsoft.com/office/drawing/2014/main" id="{49B8553A-3BAF-4006-9895-0F03FF25049B}"/>
              </a:ext>
            </a:extLst>
          </p:cNvPr>
          <p:cNvGrpSpPr/>
          <p:nvPr/>
        </p:nvGrpSpPr>
        <p:grpSpPr>
          <a:xfrm>
            <a:off x="4135694" y="1578327"/>
            <a:ext cx="872621" cy="899440"/>
            <a:chOff x="4135694" y="1578327"/>
            <a:chExt cx="872621" cy="899440"/>
          </a:xfrm>
        </p:grpSpPr>
        <p:sp>
          <p:nvSpPr>
            <p:cNvPr id="26" name="Round Same Side Corner Rectangle 8">
              <a:extLst>
                <a:ext uri="{FF2B5EF4-FFF2-40B4-BE49-F238E27FC236}">
                  <a16:creationId xmlns:a16="http://schemas.microsoft.com/office/drawing/2014/main" id="{1195FA26-B34B-4D33-AFC3-2D74B945920C}"/>
                </a:ext>
              </a:extLst>
            </p:cNvPr>
            <p:cNvSpPr/>
            <p:nvPr/>
          </p:nvSpPr>
          <p:spPr>
            <a:xfrm flipH="1">
              <a:off x="4135694" y="1578327"/>
              <a:ext cx="339717" cy="8947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9775"/>
                <a:gd name="f7" fmla="val 3923699"/>
                <a:gd name="f8" fmla="val 280204"/>
                <a:gd name="f9" fmla="val 750754"/>
                <a:gd name="f10" fmla="val 1209570"/>
                <a:gd name="f11" fmla="val 1364322"/>
                <a:gd name="f12" fmla="val 1489774"/>
                <a:gd name="f13" fmla="val 876206"/>
                <a:gd name="f14" fmla="val 1030958"/>
                <a:gd name="f15" fmla="val 1293518"/>
                <a:gd name="f16" fmla="val 2063902"/>
                <a:gd name="f17" fmla="val 2143440"/>
                <a:gd name="f18" fmla="val 1425297"/>
                <a:gd name="f19" fmla="val 2207918"/>
                <a:gd name="f20" fmla="val 1345759"/>
                <a:gd name="f21" fmla="val 1266221"/>
                <a:gd name="f22" fmla="val 1201743"/>
                <a:gd name="f23" fmla="val 1390678"/>
                <a:gd name="f24" fmla="val 1158887"/>
                <a:gd name="f25" fmla="val 1156542"/>
                <a:gd name="f26" fmla="val 2175018"/>
                <a:gd name="f27" fmla="val 1154198"/>
                <a:gd name="f28" fmla="val 2959359"/>
                <a:gd name="f29" fmla="val 1151853"/>
                <a:gd name="f30" fmla="val 3743699"/>
                <a:gd name="f31" fmla="val 3843110"/>
                <a:gd name="f32" fmla="val 1071264"/>
                <a:gd name="f33" fmla="val 971853"/>
                <a:gd name="f34" fmla="val 872442"/>
                <a:gd name="f35" fmla="val 791853"/>
                <a:gd name="f36" fmla="val 2305078"/>
                <a:gd name="f37" fmla="val 683854"/>
                <a:gd name="f38" fmla="val 3743698"/>
                <a:gd name="f39" fmla="val 3843109"/>
                <a:gd name="f40" fmla="val 603265"/>
                <a:gd name="f41" fmla="val 3923698"/>
                <a:gd name="f42" fmla="val 503854"/>
                <a:gd name="f43" fmla="val 404443"/>
                <a:gd name="f44" fmla="val 323854"/>
                <a:gd name="f45" fmla="val 326198"/>
                <a:gd name="f46" fmla="val 2959358"/>
                <a:gd name="f47" fmla="val 328543"/>
                <a:gd name="f48" fmla="val 330887"/>
                <a:gd name="f49" fmla="val 288033"/>
                <a:gd name="f50" fmla="val 223555"/>
                <a:gd name="f51" fmla="val 144017"/>
                <a:gd name="f52" fmla="val 64479"/>
                <a:gd name="f53" fmla="val 1"/>
                <a:gd name="f54" fmla="val 125452"/>
                <a:gd name="f55" fmla="val 744888"/>
                <a:gd name="f56" fmla="val 931180"/>
                <a:gd name="f57" fmla="val 1082199"/>
                <a:gd name="f58" fmla="val 151019"/>
                <a:gd name="f59" fmla="val 337311"/>
                <a:gd name="f60" fmla="val 523603"/>
                <a:gd name="f61" fmla="val 674622"/>
                <a:gd name="f62" fmla="val 558596"/>
                <a:gd name="f63" fmla="val 407577"/>
                <a:gd name="f64" fmla="+- 0 0 -90"/>
                <a:gd name="f65" fmla="*/ f3 1 1489775"/>
                <a:gd name="f66" fmla="*/ f4 1 3923699"/>
                <a:gd name="f67" fmla="val f5"/>
                <a:gd name="f68" fmla="val f6"/>
                <a:gd name="f69" fmla="val f7"/>
                <a:gd name="f70" fmla="*/ f64 f0 1"/>
                <a:gd name="f71" fmla="+- f69 0 f67"/>
                <a:gd name="f72" fmla="+- f68 0 f67"/>
                <a:gd name="f73" fmla="*/ f70 1 f2"/>
                <a:gd name="f74" fmla="*/ f72 1 1489775"/>
                <a:gd name="f75" fmla="*/ f71 1 3923699"/>
                <a:gd name="f76" fmla="*/ 280204 f72 1"/>
                <a:gd name="f77" fmla="*/ 750754 f71 1"/>
                <a:gd name="f78" fmla="*/ 1209570 f72 1"/>
                <a:gd name="f79" fmla="*/ 1489774 f72 1"/>
                <a:gd name="f80" fmla="*/ 1030958 f71 1"/>
                <a:gd name="f81" fmla="*/ 1293518 f71 1"/>
                <a:gd name="f82" fmla="*/ 1489775 f72 1"/>
                <a:gd name="f83" fmla="*/ 2063902 f71 1"/>
                <a:gd name="f84" fmla="*/ 1345759 f72 1"/>
                <a:gd name="f85" fmla="*/ 2207918 f71 1"/>
                <a:gd name="f86" fmla="*/ 1201743 f72 1"/>
                <a:gd name="f87" fmla="*/ 1390678 f71 1"/>
                <a:gd name="f88" fmla="*/ 1158887 f72 1"/>
                <a:gd name="f89" fmla="*/ 2305078 f71 1"/>
                <a:gd name="f90" fmla="*/ 1151853 f72 1"/>
                <a:gd name="f91" fmla="*/ 3743699 f71 1"/>
                <a:gd name="f92" fmla="*/ 971853 f72 1"/>
                <a:gd name="f93" fmla="*/ 3923699 f71 1"/>
                <a:gd name="f94" fmla="*/ 791853 f72 1"/>
                <a:gd name="f95" fmla="*/ 683854 f72 1"/>
                <a:gd name="f96" fmla="*/ 3743698 f71 1"/>
                <a:gd name="f97" fmla="*/ 503854 f72 1"/>
                <a:gd name="f98" fmla="*/ 3923698 f71 1"/>
                <a:gd name="f99" fmla="*/ 323854 f72 1"/>
                <a:gd name="f100" fmla="*/ 330887 f72 1"/>
                <a:gd name="f101" fmla="*/ 288033 f72 1"/>
                <a:gd name="f102" fmla="*/ 144017 f72 1"/>
                <a:gd name="f103" fmla="*/ 1 f72 1"/>
                <a:gd name="f104" fmla="*/ 0 f72 1"/>
                <a:gd name="f105" fmla="*/ 744888 f72 1"/>
                <a:gd name="f106" fmla="*/ 0 f71 1"/>
                <a:gd name="f107" fmla="*/ 1082199 f72 1"/>
                <a:gd name="f108" fmla="*/ 337311 f71 1"/>
                <a:gd name="f109" fmla="*/ 674622 f71 1"/>
                <a:gd name="f110" fmla="*/ 407577 f72 1"/>
                <a:gd name="f111" fmla="+- f73 0 f1"/>
                <a:gd name="f112" fmla="*/ f76 1 1489775"/>
                <a:gd name="f113" fmla="*/ f77 1 3923699"/>
                <a:gd name="f114" fmla="*/ f78 1 1489775"/>
                <a:gd name="f115" fmla="*/ f79 1 1489775"/>
                <a:gd name="f116" fmla="*/ f80 1 3923699"/>
                <a:gd name="f117" fmla="*/ f81 1 3923699"/>
                <a:gd name="f118" fmla="*/ f82 1 1489775"/>
                <a:gd name="f119" fmla="*/ f83 1 3923699"/>
                <a:gd name="f120" fmla="*/ f84 1 1489775"/>
                <a:gd name="f121" fmla="*/ f85 1 3923699"/>
                <a:gd name="f122" fmla="*/ f86 1 1489775"/>
                <a:gd name="f123" fmla="*/ f87 1 3923699"/>
                <a:gd name="f124" fmla="*/ f88 1 1489775"/>
                <a:gd name="f125" fmla="*/ f89 1 3923699"/>
                <a:gd name="f126" fmla="*/ f90 1 1489775"/>
                <a:gd name="f127" fmla="*/ f91 1 3923699"/>
                <a:gd name="f128" fmla="*/ f92 1 1489775"/>
                <a:gd name="f129" fmla="*/ f93 1 3923699"/>
                <a:gd name="f130" fmla="*/ f94 1 1489775"/>
                <a:gd name="f131" fmla="*/ f95 1 1489775"/>
                <a:gd name="f132" fmla="*/ f96 1 3923699"/>
                <a:gd name="f133" fmla="*/ f97 1 1489775"/>
                <a:gd name="f134" fmla="*/ f98 1 3923699"/>
                <a:gd name="f135" fmla="*/ f99 1 1489775"/>
                <a:gd name="f136" fmla="*/ f100 1 1489775"/>
                <a:gd name="f137" fmla="*/ f101 1 1489775"/>
                <a:gd name="f138" fmla="*/ f102 1 1489775"/>
                <a:gd name="f139" fmla="*/ f103 1 1489775"/>
                <a:gd name="f140" fmla="*/ f104 1 1489775"/>
                <a:gd name="f141" fmla="*/ f105 1 1489775"/>
                <a:gd name="f142" fmla="*/ f106 1 3923699"/>
                <a:gd name="f143" fmla="*/ f107 1 1489775"/>
                <a:gd name="f144" fmla="*/ f108 1 3923699"/>
                <a:gd name="f145" fmla="*/ f109 1 3923699"/>
                <a:gd name="f146" fmla="*/ f110 1 1489775"/>
                <a:gd name="f147" fmla="*/ f67 1 f74"/>
                <a:gd name="f148" fmla="*/ f68 1 f74"/>
                <a:gd name="f149" fmla="*/ f67 1 f75"/>
                <a:gd name="f150" fmla="*/ f69 1 f75"/>
                <a:gd name="f151" fmla="*/ f112 1 f74"/>
                <a:gd name="f152" fmla="*/ f113 1 f75"/>
                <a:gd name="f153" fmla="*/ f114 1 f74"/>
                <a:gd name="f154" fmla="*/ f115 1 f74"/>
                <a:gd name="f155" fmla="*/ f116 1 f75"/>
                <a:gd name="f156" fmla="*/ f117 1 f75"/>
                <a:gd name="f157" fmla="*/ f118 1 f74"/>
                <a:gd name="f158" fmla="*/ f119 1 f75"/>
                <a:gd name="f159" fmla="*/ f120 1 f74"/>
                <a:gd name="f160" fmla="*/ f121 1 f75"/>
                <a:gd name="f161" fmla="*/ f122 1 f74"/>
                <a:gd name="f162" fmla="*/ f123 1 f75"/>
                <a:gd name="f163" fmla="*/ f124 1 f74"/>
                <a:gd name="f164" fmla="*/ f126 1 f74"/>
                <a:gd name="f165" fmla="*/ f127 1 f75"/>
                <a:gd name="f166" fmla="*/ f128 1 f74"/>
                <a:gd name="f167" fmla="*/ f129 1 f75"/>
                <a:gd name="f168" fmla="*/ f130 1 f74"/>
                <a:gd name="f169" fmla="*/ f125 1 f75"/>
                <a:gd name="f170" fmla="*/ f131 1 f74"/>
                <a:gd name="f171" fmla="*/ f132 1 f75"/>
                <a:gd name="f172" fmla="*/ f133 1 f74"/>
                <a:gd name="f173" fmla="*/ f134 1 f75"/>
                <a:gd name="f174" fmla="*/ f135 1 f74"/>
                <a:gd name="f175" fmla="*/ f136 1 f74"/>
                <a:gd name="f176" fmla="*/ f137 1 f74"/>
                <a:gd name="f177" fmla="*/ f138 1 f74"/>
                <a:gd name="f178" fmla="*/ f139 1 f74"/>
                <a:gd name="f179" fmla="*/ f140 1 f74"/>
                <a:gd name="f180" fmla="*/ f141 1 f74"/>
                <a:gd name="f181" fmla="*/ f142 1 f75"/>
                <a:gd name="f182" fmla="*/ f143 1 f74"/>
                <a:gd name="f183" fmla="*/ f144 1 f75"/>
                <a:gd name="f184" fmla="*/ f145 1 f75"/>
                <a:gd name="f185" fmla="*/ f146 1 f74"/>
                <a:gd name="f186" fmla="*/ f147 f65 1"/>
                <a:gd name="f187" fmla="*/ f148 f65 1"/>
                <a:gd name="f188" fmla="*/ f150 f66 1"/>
                <a:gd name="f189" fmla="*/ f149 f66 1"/>
                <a:gd name="f190" fmla="*/ f151 f65 1"/>
                <a:gd name="f191" fmla="*/ f152 f66 1"/>
                <a:gd name="f192" fmla="*/ f153 f65 1"/>
                <a:gd name="f193" fmla="*/ f154 f65 1"/>
                <a:gd name="f194" fmla="*/ f155 f66 1"/>
                <a:gd name="f195" fmla="*/ f156 f66 1"/>
                <a:gd name="f196" fmla="*/ f157 f65 1"/>
                <a:gd name="f197" fmla="*/ f158 f66 1"/>
                <a:gd name="f198" fmla="*/ f159 f65 1"/>
                <a:gd name="f199" fmla="*/ f160 f66 1"/>
                <a:gd name="f200" fmla="*/ f161 f65 1"/>
                <a:gd name="f201" fmla="*/ f162 f66 1"/>
                <a:gd name="f202" fmla="*/ f163 f65 1"/>
                <a:gd name="f203" fmla="*/ f164 f65 1"/>
                <a:gd name="f204" fmla="*/ f165 f66 1"/>
                <a:gd name="f205" fmla="*/ f166 f65 1"/>
                <a:gd name="f206" fmla="*/ f167 f66 1"/>
                <a:gd name="f207" fmla="*/ f168 f65 1"/>
                <a:gd name="f208" fmla="*/ f169 f66 1"/>
                <a:gd name="f209" fmla="*/ f170 f65 1"/>
                <a:gd name="f210" fmla="*/ f171 f66 1"/>
                <a:gd name="f211" fmla="*/ f172 f65 1"/>
                <a:gd name="f212" fmla="*/ f173 f66 1"/>
                <a:gd name="f213" fmla="*/ f174 f65 1"/>
                <a:gd name="f214" fmla="*/ f175 f65 1"/>
                <a:gd name="f215" fmla="*/ f176 f65 1"/>
                <a:gd name="f216" fmla="*/ f177 f65 1"/>
                <a:gd name="f217" fmla="*/ f178 f65 1"/>
                <a:gd name="f218" fmla="*/ f179 f65 1"/>
                <a:gd name="f219" fmla="*/ f180 f65 1"/>
                <a:gd name="f220" fmla="*/ f181 f66 1"/>
                <a:gd name="f221" fmla="*/ f182 f65 1"/>
                <a:gd name="f222" fmla="*/ f183 f66 1"/>
                <a:gd name="f223" fmla="*/ f184 f66 1"/>
                <a:gd name="f224" fmla="*/ f185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1">
                  <a:pos x="f190" y="f191"/>
                </a:cxn>
                <a:cxn ang="f111">
                  <a:pos x="f192" y="f191"/>
                </a:cxn>
                <a:cxn ang="f111">
                  <a:pos x="f193" y="f194"/>
                </a:cxn>
                <a:cxn ang="f111">
                  <a:pos x="f193" y="f195"/>
                </a:cxn>
                <a:cxn ang="f111">
                  <a:pos x="f196" y="f195"/>
                </a:cxn>
                <a:cxn ang="f111">
                  <a:pos x="f196" y="f197"/>
                </a:cxn>
                <a:cxn ang="f111">
                  <a:pos x="f198" y="f199"/>
                </a:cxn>
                <a:cxn ang="f111">
                  <a:pos x="f200" y="f197"/>
                </a:cxn>
                <a:cxn ang="f111">
                  <a:pos x="f200" y="f201"/>
                </a:cxn>
                <a:cxn ang="f111">
                  <a:pos x="f202" y="f201"/>
                </a:cxn>
                <a:cxn ang="f111">
                  <a:pos x="f203" y="f204"/>
                </a:cxn>
                <a:cxn ang="f111">
                  <a:pos x="f205" y="f206"/>
                </a:cxn>
                <a:cxn ang="f111">
                  <a:pos x="f207" y="f204"/>
                </a:cxn>
                <a:cxn ang="f111">
                  <a:pos x="f207" y="f208"/>
                </a:cxn>
                <a:cxn ang="f111">
                  <a:pos x="f209" y="f208"/>
                </a:cxn>
                <a:cxn ang="f111">
                  <a:pos x="f209" y="f210"/>
                </a:cxn>
                <a:cxn ang="f111">
                  <a:pos x="f211" y="f212"/>
                </a:cxn>
                <a:cxn ang="f111">
                  <a:pos x="f213" y="f210"/>
                </a:cxn>
                <a:cxn ang="f111">
                  <a:pos x="f214" y="f201"/>
                </a:cxn>
                <a:cxn ang="f111">
                  <a:pos x="f215" y="f201"/>
                </a:cxn>
                <a:cxn ang="f111">
                  <a:pos x="f215" y="f197"/>
                </a:cxn>
                <a:cxn ang="f111">
                  <a:pos x="f216" y="f199"/>
                </a:cxn>
                <a:cxn ang="f111">
                  <a:pos x="f217" y="f197"/>
                </a:cxn>
                <a:cxn ang="f111">
                  <a:pos x="f217" y="f201"/>
                </a:cxn>
                <a:cxn ang="f111">
                  <a:pos x="f218" y="f201"/>
                </a:cxn>
                <a:cxn ang="f111">
                  <a:pos x="f218" y="f194"/>
                </a:cxn>
                <a:cxn ang="f111">
                  <a:pos x="f190" y="f191"/>
                </a:cxn>
                <a:cxn ang="f111">
                  <a:pos x="f219" y="f220"/>
                </a:cxn>
                <a:cxn ang="f111">
                  <a:pos x="f221" y="f222"/>
                </a:cxn>
                <a:cxn ang="f111">
                  <a:pos x="f219" y="f223"/>
                </a:cxn>
                <a:cxn ang="f111">
                  <a:pos x="f224" y="f222"/>
                </a:cxn>
                <a:cxn ang="f111">
                  <a:pos x="f219" y="f220"/>
                </a:cxn>
              </a:cxnLst>
              <a:rect l="f186" t="f189" r="f187" b="f188"/>
              <a:pathLst>
                <a:path w="1489775" h="3923699">
                  <a:moveTo>
                    <a:pt x="f8" y="f9"/>
                  </a:move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6" y="f15"/>
                  </a:lnTo>
                  <a:lnTo>
                    <a:pt x="f6" y="f16"/>
                  </a:lnTo>
                  <a:cubicBezTo>
                    <a:pt x="f6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lnTo>
                    <a:pt x="f22" y="f23"/>
                  </a:lnTo>
                  <a:lnTo>
                    <a:pt x="f24" y="f23"/>
                  </a:lnTo>
                  <a:cubicBezTo>
                    <a:pt x="f25" y="f26"/>
                    <a:pt x="f27" y="f28"/>
                    <a:pt x="f29" y="f30"/>
                  </a:cubicBezTo>
                  <a:cubicBezTo>
                    <a:pt x="f29" y="f31"/>
                    <a:pt x="f32" y="f7"/>
                    <a:pt x="f33" y="f7"/>
                  </a:cubicBezTo>
                  <a:cubicBezTo>
                    <a:pt x="f34" y="f7"/>
                    <a:pt x="f35" y="f31"/>
                    <a:pt x="f35" y="f30"/>
                  </a:cubicBezTo>
                  <a:lnTo>
                    <a:pt x="f35" y="f36"/>
                  </a:lnTo>
                  <a:lnTo>
                    <a:pt x="f37" y="f36"/>
                  </a:lnTo>
                  <a:lnTo>
                    <a:pt x="f37" y="f38"/>
                  </a:lnTo>
                  <a:cubicBezTo>
                    <a:pt x="f37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4" y="f38"/>
                  </a:cubicBezTo>
                  <a:cubicBezTo>
                    <a:pt x="f45" y="f46"/>
                    <a:pt x="f47" y="f26"/>
                    <a:pt x="f48" y="f23"/>
                  </a:cubicBezTo>
                  <a:lnTo>
                    <a:pt x="f49" y="f23"/>
                  </a:lnTo>
                  <a:lnTo>
                    <a:pt x="f49" y="f16"/>
                  </a:lnTo>
                  <a:cubicBezTo>
                    <a:pt x="f49" y="f17"/>
                    <a:pt x="f50" y="f19"/>
                    <a:pt x="f51" y="f19"/>
                  </a:cubicBezTo>
                  <a:cubicBezTo>
                    <a:pt x="f52" y="f19"/>
                    <a:pt x="f53" y="f17"/>
                    <a:pt x="f53" y="f16"/>
                  </a:cubicBezTo>
                  <a:lnTo>
                    <a:pt x="f53" y="f23"/>
                  </a:lnTo>
                  <a:lnTo>
                    <a:pt x="f5" y="f23"/>
                  </a:lnTo>
                  <a:lnTo>
                    <a:pt x="f5" y="f14"/>
                  </a:lnTo>
                  <a:cubicBezTo>
                    <a:pt x="f5" y="f13"/>
                    <a:pt x="f54" y="f9"/>
                    <a:pt x="f8" y="f9"/>
                  </a:cubicBezTo>
                  <a:close/>
                  <a:moveTo>
                    <a:pt x="f55" y="f5"/>
                  </a:moveTo>
                  <a:cubicBezTo>
                    <a:pt x="f56" y="f5"/>
                    <a:pt x="f57" y="f58"/>
                    <a:pt x="f57" y="f59"/>
                  </a:cubicBezTo>
                  <a:cubicBezTo>
                    <a:pt x="f57" y="f60"/>
                    <a:pt x="f56" y="f61"/>
                    <a:pt x="f55" y="f61"/>
                  </a:cubicBezTo>
                  <a:cubicBezTo>
                    <a:pt x="f62" y="f61"/>
                    <a:pt x="f63" y="f60"/>
                    <a:pt x="f63" y="f59"/>
                  </a:cubicBezTo>
                  <a:cubicBezTo>
                    <a:pt x="f63" y="f58"/>
                    <a:pt x="f62" y="f5"/>
                    <a:pt x="f55" y="f5"/>
                  </a:cubicBez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27" name="Round Same Side Corner Rectangle 20">
              <a:extLst>
                <a:ext uri="{FF2B5EF4-FFF2-40B4-BE49-F238E27FC236}">
                  <a16:creationId xmlns:a16="http://schemas.microsoft.com/office/drawing/2014/main" id="{6693F94E-5D13-4282-B4BB-5B072200F8F3}"/>
                </a:ext>
              </a:extLst>
            </p:cNvPr>
            <p:cNvSpPr/>
            <p:nvPr/>
          </p:nvSpPr>
          <p:spPr>
            <a:xfrm rot="10799991">
              <a:off x="4586677" y="1578327"/>
              <a:ext cx="421638" cy="89944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6332"/>
                <a:gd name="f7" fmla="val 3959924"/>
                <a:gd name="f8" fmla="val 1228565"/>
                <a:gd name="f9" fmla="val 3214674"/>
                <a:gd name="f10" fmla="val 622681"/>
                <a:gd name="f11" fmla="val 495703"/>
                <a:gd name="f12" fmla="val 3202920"/>
                <a:gd name="f13" fmla="val 501057"/>
                <a:gd name="f14" fmla="val 3225622"/>
                <a:gd name="f15" fmla="val 466697"/>
                <a:gd name="f16" fmla="val 3144149"/>
                <a:gd name="f17" fmla="val 8303"/>
                <a:gd name="f18" fmla="val 1942070"/>
                <a:gd name="f19" fmla="val -16491"/>
                <a:gd name="f20" fmla="val 1877049"/>
                <a:gd name="f21" fmla="val 16118"/>
                <a:gd name="f22" fmla="val 1804239"/>
                <a:gd name="f23" fmla="val 81139"/>
                <a:gd name="f24" fmla="val 1779444"/>
                <a:gd name="f25" fmla="val 146160"/>
                <a:gd name="f26" fmla="val 1754650"/>
                <a:gd name="f27" fmla="val 218970"/>
                <a:gd name="f28" fmla="val 1787259"/>
                <a:gd name="f29" fmla="val 243764"/>
                <a:gd name="f30" fmla="val 1852280"/>
                <a:gd name="f31" fmla="val 504770"/>
                <a:gd name="f32" fmla="val 2536736"/>
                <a:gd name="f33" fmla="val 555637"/>
                <a:gd name="f34" fmla="val 226299"/>
                <a:gd name="f35" fmla="val 1210417"/>
                <a:gd name="f36" fmla="val 551784"/>
                <a:gd name="f37" fmla="val 168335"/>
                <a:gd name="f38" fmla="val 75366"/>
                <a:gd name="f39" fmla="val 627150"/>
                <a:gd name="f40" fmla="val 720119"/>
                <a:gd name="f41" fmla="val 813088"/>
                <a:gd name="f42" fmla="val 888454"/>
                <a:gd name="f43" fmla="val 968040"/>
                <a:gd name="f44" fmla="val 1043406"/>
                <a:gd name="f45" fmla="val 1136375"/>
                <a:gd name="f46" fmla="val 1229344"/>
                <a:gd name="f47" fmla="val 1304710"/>
                <a:gd name="f48" fmla="val 1631589"/>
                <a:gd name="f49" fmla="val 1302251"/>
                <a:gd name="f50" fmla="val 1351562"/>
                <a:gd name="f51" fmla="val 1612568"/>
                <a:gd name="f52" fmla="val 1637362"/>
                <a:gd name="f53" fmla="val 1710172"/>
                <a:gd name="f54" fmla="val 1775193"/>
                <a:gd name="f55" fmla="val 1840214"/>
                <a:gd name="f56" fmla="val 1872823"/>
                <a:gd name="f57" fmla="val 1848029"/>
                <a:gd name="f58" fmla="val 1389635"/>
                <a:gd name="f59" fmla="val 1348984"/>
                <a:gd name="f60" fmla="val 1356391"/>
                <a:gd name="f61" fmla="val 925623"/>
                <a:gd name="f62" fmla="val 746683"/>
                <a:gd name="f63" fmla="val 601623"/>
                <a:gd name="f64" fmla="val 3814864"/>
                <a:gd name="f65" fmla="val 3635924"/>
                <a:gd name="f66" fmla="val 3456984"/>
                <a:gd name="f67" fmla="val 3311924"/>
                <a:gd name="f68" fmla="val 1104563"/>
                <a:gd name="f69" fmla="val 1249623"/>
                <a:gd name="f70" fmla="+- 0 0 -90"/>
                <a:gd name="f71" fmla="*/ f3 1 1856332"/>
                <a:gd name="f72" fmla="*/ f4 1 3959924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1856332"/>
                <a:gd name="f81" fmla="*/ f77 1 3959924"/>
                <a:gd name="f82" fmla="*/ 1228565 f78 1"/>
                <a:gd name="f83" fmla="*/ 3214674 f77 1"/>
                <a:gd name="f84" fmla="*/ 622681 f78 1"/>
                <a:gd name="f85" fmla="*/ 466697 f78 1"/>
                <a:gd name="f86" fmla="*/ 3144149 f77 1"/>
                <a:gd name="f87" fmla="*/ 8303 f78 1"/>
                <a:gd name="f88" fmla="*/ 1942070 f77 1"/>
                <a:gd name="f89" fmla="*/ 81139 f78 1"/>
                <a:gd name="f90" fmla="*/ 1779444 f77 1"/>
                <a:gd name="f91" fmla="*/ 243764 f78 1"/>
                <a:gd name="f92" fmla="*/ 1852280 f77 1"/>
                <a:gd name="f93" fmla="*/ 504770 f78 1"/>
                <a:gd name="f94" fmla="*/ 2536736 f77 1"/>
                <a:gd name="f95" fmla="*/ 555637 f78 1"/>
                <a:gd name="f96" fmla="*/ 226299 f78 1"/>
                <a:gd name="f97" fmla="*/ 1210417 f77 1"/>
                <a:gd name="f98" fmla="*/ 551784 f78 1"/>
                <a:gd name="f99" fmla="*/ 168335 f77 1"/>
                <a:gd name="f100" fmla="*/ 720119 f78 1"/>
                <a:gd name="f101" fmla="*/ 0 f77 1"/>
                <a:gd name="f102" fmla="*/ 888454 f78 1"/>
                <a:gd name="f103" fmla="*/ 968040 f78 1"/>
                <a:gd name="f104" fmla="*/ 1136375 f78 1"/>
                <a:gd name="f105" fmla="*/ 1304710 f78 1"/>
                <a:gd name="f106" fmla="*/ 1631589 f78 1"/>
                <a:gd name="f107" fmla="*/ 1302251 f78 1"/>
                <a:gd name="f108" fmla="*/ 1351562 f78 1"/>
                <a:gd name="f109" fmla="*/ 1612568 f78 1"/>
                <a:gd name="f110" fmla="*/ 1775193 f78 1"/>
                <a:gd name="f111" fmla="*/ 1848029 f78 1"/>
                <a:gd name="f112" fmla="*/ 1389635 f78 1"/>
                <a:gd name="f113" fmla="*/ 925623 f78 1"/>
                <a:gd name="f114" fmla="*/ 3959924 f77 1"/>
                <a:gd name="f115" fmla="*/ 601623 f78 1"/>
                <a:gd name="f116" fmla="*/ 3635924 f77 1"/>
                <a:gd name="f117" fmla="*/ 3311924 f77 1"/>
                <a:gd name="f118" fmla="*/ 1249623 f78 1"/>
                <a:gd name="f119" fmla="+- f79 0 f1"/>
                <a:gd name="f120" fmla="*/ f82 1 1856332"/>
                <a:gd name="f121" fmla="*/ f83 1 3959924"/>
                <a:gd name="f122" fmla="*/ f84 1 1856332"/>
                <a:gd name="f123" fmla="*/ f85 1 1856332"/>
                <a:gd name="f124" fmla="*/ f86 1 3959924"/>
                <a:gd name="f125" fmla="*/ f87 1 1856332"/>
                <a:gd name="f126" fmla="*/ f88 1 3959924"/>
                <a:gd name="f127" fmla="*/ f89 1 1856332"/>
                <a:gd name="f128" fmla="*/ f90 1 3959924"/>
                <a:gd name="f129" fmla="*/ f91 1 1856332"/>
                <a:gd name="f130" fmla="*/ f92 1 3959924"/>
                <a:gd name="f131" fmla="*/ f93 1 1856332"/>
                <a:gd name="f132" fmla="*/ f94 1 3959924"/>
                <a:gd name="f133" fmla="*/ f95 1 1856332"/>
                <a:gd name="f134" fmla="*/ f96 1 1856332"/>
                <a:gd name="f135" fmla="*/ f97 1 3959924"/>
                <a:gd name="f136" fmla="*/ f98 1 1856332"/>
                <a:gd name="f137" fmla="*/ f99 1 3959924"/>
                <a:gd name="f138" fmla="*/ f100 1 1856332"/>
                <a:gd name="f139" fmla="*/ f101 1 3959924"/>
                <a:gd name="f140" fmla="*/ f102 1 1856332"/>
                <a:gd name="f141" fmla="*/ f103 1 1856332"/>
                <a:gd name="f142" fmla="*/ f104 1 1856332"/>
                <a:gd name="f143" fmla="*/ f105 1 1856332"/>
                <a:gd name="f144" fmla="*/ f106 1 1856332"/>
                <a:gd name="f145" fmla="*/ f107 1 1856332"/>
                <a:gd name="f146" fmla="*/ f108 1 1856332"/>
                <a:gd name="f147" fmla="*/ f109 1 1856332"/>
                <a:gd name="f148" fmla="*/ f110 1 1856332"/>
                <a:gd name="f149" fmla="*/ f111 1 1856332"/>
                <a:gd name="f150" fmla="*/ f112 1 1856332"/>
                <a:gd name="f151" fmla="*/ f113 1 1856332"/>
                <a:gd name="f152" fmla="*/ f114 1 3959924"/>
                <a:gd name="f153" fmla="*/ f115 1 1856332"/>
                <a:gd name="f154" fmla="*/ f116 1 3959924"/>
                <a:gd name="f155" fmla="*/ f117 1 3959924"/>
                <a:gd name="f156" fmla="*/ f118 1 1856332"/>
                <a:gd name="f157" fmla="*/ f73 1 f80"/>
                <a:gd name="f158" fmla="*/ f74 1 f80"/>
                <a:gd name="f159" fmla="*/ f73 1 f81"/>
                <a:gd name="f160" fmla="*/ f75 1 f81"/>
                <a:gd name="f161" fmla="*/ f120 1 f80"/>
                <a:gd name="f162" fmla="*/ f121 1 f81"/>
                <a:gd name="f163" fmla="*/ f122 1 f80"/>
                <a:gd name="f164" fmla="*/ f123 1 f80"/>
                <a:gd name="f165" fmla="*/ f124 1 f81"/>
                <a:gd name="f166" fmla="*/ f125 1 f80"/>
                <a:gd name="f167" fmla="*/ f126 1 f81"/>
                <a:gd name="f168" fmla="*/ f127 1 f80"/>
                <a:gd name="f169" fmla="*/ f128 1 f81"/>
                <a:gd name="f170" fmla="*/ f129 1 f80"/>
                <a:gd name="f171" fmla="*/ f130 1 f81"/>
                <a:gd name="f172" fmla="*/ f131 1 f80"/>
                <a:gd name="f173" fmla="*/ f132 1 f81"/>
                <a:gd name="f174" fmla="*/ f133 1 f80"/>
                <a:gd name="f175" fmla="*/ f134 1 f80"/>
                <a:gd name="f176" fmla="*/ f135 1 f81"/>
                <a:gd name="f177" fmla="*/ f136 1 f80"/>
                <a:gd name="f178" fmla="*/ f137 1 f81"/>
                <a:gd name="f179" fmla="*/ f138 1 f80"/>
                <a:gd name="f180" fmla="*/ f139 1 f81"/>
                <a:gd name="f181" fmla="*/ f140 1 f80"/>
                <a:gd name="f182" fmla="*/ f141 1 f80"/>
                <a:gd name="f183" fmla="*/ f142 1 f80"/>
                <a:gd name="f184" fmla="*/ f143 1 f80"/>
                <a:gd name="f185" fmla="*/ f144 1 f80"/>
                <a:gd name="f186" fmla="*/ f145 1 f80"/>
                <a:gd name="f187" fmla="*/ f146 1 f80"/>
                <a:gd name="f188" fmla="*/ f147 1 f80"/>
                <a:gd name="f189" fmla="*/ f148 1 f80"/>
                <a:gd name="f190" fmla="*/ f149 1 f80"/>
                <a:gd name="f191" fmla="*/ f150 1 f80"/>
                <a:gd name="f192" fmla="*/ f151 1 f80"/>
                <a:gd name="f193" fmla="*/ f152 1 f81"/>
                <a:gd name="f194" fmla="*/ f153 1 f80"/>
                <a:gd name="f195" fmla="*/ f154 1 f81"/>
                <a:gd name="f196" fmla="*/ f155 1 f81"/>
                <a:gd name="f197" fmla="*/ f156 1 f80"/>
                <a:gd name="f198" fmla="*/ f157 f71 1"/>
                <a:gd name="f199" fmla="*/ f158 f71 1"/>
                <a:gd name="f200" fmla="*/ f160 f72 1"/>
                <a:gd name="f201" fmla="*/ f159 f72 1"/>
                <a:gd name="f202" fmla="*/ f161 f71 1"/>
                <a:gd name="f203" fmla="*/ f162 f72 1"/>
                <a:gd name="f204" fmla="*/ f163 f71 1"/>
                <a:gd name="f205" fmla="*/ f164 f71 1"/>
                <a:gd name="f206" fmla="*/ f165 f72 1"/>
                <a:gd name="f207" fmla="*/ f166 f71 1"/>
                <a:gd name="f208" fmla="*/ f167 f72 1"/>
                <a:gd name="f209" fmla="*/ f168 f71 1"/>
                <a:gd name="f210" fmla="*/ f169 f72 1"/>
                <a:gd name="f211" fmla="*/ f170 f71 1"/>
                <a:gd name="f212" fmla="*/ f171 f72 1"/>
                <a:gd name="f213" fmla="*/ f172 f71 1"/>
                <a:gd name="f214" fmla="*/ f173 f72 1"/>
                <a:gd name="f215" fmla="*/ f174 f71 1"/>
                <a:gd name="f216" fmla="*/ f175 f71 1"/>
                <a:gd name="f217" fmla="*/ f176 f72 1"/>
                <a:gd name="f218" fmla="*/ f177 f71 1"/>
                <a:gd name="f219" fmla="*/ f178 f72 1"/>
                <a:gd name="f220" fmla="*/ f179 f71 1"/>
                <a:gd name="f221" fmla="*/ f180 f72 1"/>
                <a:gd name="f222" fmla="*/ f181 f71 1"/>
                <a:gd name="f223" fmla="*/ f182 f71 1"/>
                <a:gd name="f224" fmla="*/ f183 f71 1"/>
                <a:gd name="f225" fmla="*/ f184 f71 1"/>
                <a:gd name="f226" fmla="*/ f185 f71 1"/>
                <a:gd name="f227" fmla="*/ f186 f71 1"/>
                <a:gd name="f228" fmla="*/ f187 f71 1"/>
                <a:gd name="f229" fmla="*/ f188 f71 1"/>
                <a:gd name="f230" fmla="*/ f189 f71 1"/>
                <a:gd name="f231" fmla="*/ f190 f71 1"/>
                <a:gd name="f232" fmla="*/ f191 f71 1"/>
                <a:gd name="f233" fmla="*/ f192 f71 1"/>
                <a:gd name="f234" fmla="*/ f193 f72 1"/>
                <a:gd name="f235" fmla="*/ f194 f71 1"/>
                <a:gd name="f236" fmla="*/ f195 f72 1"/>
                <a:gd name="f237" fmla="*/ f196 f72 1"/>
                <a:gd name="f238" fmla="*/ f197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202" y="f203"/>
                </a:cxn>
                <a:cxn ang="f119">
                  <a:pos x="f204" y="f203"/>
                </a:cxn>
                <a:cxn ang="f119">
                  <a:pos x="f205" y="f206"/>
                </a:cxn>
                <a:cxn ang="f119">
                  <a:pos x="f207" y="f208"/>
                </a:cxn>
                <a:cxn ang="f119">
                  <a:pos x="f209" y="f210"/>
                </a:cxn>
                <a:cxn ang="f119">
                  <a:pos x="f211" y="f212"/>
                </a:cxn>
                <a:cxn ang="f119">
                  <a:pos x="f213" y="f214"/>
                </a:cxn>
                <a:cxn ang="f119">
                  <a:pos x="f215" y="f214"/>
                </a:cxn>
                <a:cxn ang="f119">
                  <a:pos x="f216" y="f217"/>
                </a:cxn>
                <a:cxn ang="f119">
                  <a:pos x="f218" y="f217"/>
                </a:cxn>
                <a:cxn ang="f119">
                  <a:pos x="f218" y="f219"/>
                </a:cxn>
                <a:cxn ang="f119">
                  <a:pos x="f220" y="f221"/>
                </a:cxn>
                <a:cxn ang="f119">
                  <a:pos x="f222" y="f219"/>
                </a:cxn>
                <a:cxn ang="f119">
                  <a:pos x="f222" y="f217"/>
                </a:cxn>
                <a:cxn ang="f119">
                  <a:pos x="f223" y="f217"/>
                </a:cxn>
                <a:cxn ang="f119">
                  <a:pos x="f223" y="f219"/>
                </a:cxn>
                <a:cxn ang="f119">
                  <a:pos x="f224" y="f221"/>
                </a:cxn>
                <a:cxn ang="f119">
                  <a:pos x="f225" y="f219"/>
                </a:cxn>
                <a:cxn ang="f119">
                  <a:pos x="f225" y="f217"/>
                </a:cxn>
                <a:cxn ang="f119">
                  <a:pos x="f226" y="f217"/>
                </a:cxn>
                <a:cxn ang="f119">
                  <a:pos x="f227" y="f214"/>
                </a:cxn>
                <a:cxn ang="f119">
                  <a:pos x="f228" y="f214"/>
                </a:cxn>
                <a:cxn ang="f119">
                  <a:pos x="f229" y="f212"/>
                </a:cxn>
                <a:cxn ang="f119">
                  <a:pos x="f230" y="f210"/>
                </a:cxn>
                <a:cxn ang="f119">
                  <a:pos x="f231" y="f208"/>
                </a:cxn>
                <a:cxn ang="f119">
                  <a:pos x="f232" y="f206"/>
                </a:cxn>
                <a:cxn ang="f119">
                  <a:pos x="f202" y="f203"/>
                </a:cxn>
                <a:cxn ang="f119">
                  <a:pos x="f233" y="f234"/>
                </a:cxn>
                <a:cxn ang="f119">
                  <a:pos x="f235" y="f236"/>
                </a:cxn>
                <a:cxn ang="f119">
                  <a:pos x="f233" y="f237"/>
                </a:cxn>
                <a:cxn ang="f119">
                  <a:pos x="f238" y="f236"/>
                </a:cxn>
                <a:cxn ang="f119">
                  <a:pos x="f233" y="f234"/>
                </a:cxn>
              </a:cxnLst>
              <a:rect l="f198" t="f201" r="f199" b="f200"/>
              <a:pathLst>
                <a:path w="1856332" h="3959924">
                  <a:moveTo>
                    <a:pt x="f8" y="f9"/>
                  </a:moveTo>
                  <a:lnTo>
                    <a:pt x="f10" y="f9"/>
                  </a:ln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4" y="f35"/>
                  </a:lnTo>
                  <a:lnTo>
                    <a:pt x="f36" y="f35"/>
                  </a:lnTo>
                  <a:lnTo>
                    <a:pt x="f36" y="f37"/>
                  </a:lnTo>
                  <a:cubicBezTo>
                    <a:pt x="f36" y="f38"/>
                    <a:pt x="f39" y="f5"/>
                    <a:pt x="f40" y="f5"/>
                  </a:cubicBezTo>
                  <a:cubicBezTo>
                    <a:pt x="f41" y="f5"/>
                    <a:pt x="f42" y="f38"/>
                    <a:pt x="f42" y="f37"/>
                  </a:cubicBezTo>
                  <a:lnTo>
                    <a:pt x="f42" y="f35"/>
                  </a:lnTo>
                  <a:lnTo>
                    <a:pt x="f43" y="f35"/>
                  </a:lnTo>
                  <a:lnTo>
                    <a:pt x="f43" y="f37"/>
                  </a:lnTo>
                  <a:cubicBezTo>
                    <a:pt x="f43" y="f38"/>
                    <a:pt x="f44" y="f5"/>
                    <a:pt x="f45" y="f5"/>
                  </a:cubicBezTo>
                  <a:cubicBezTo>
                    <a:pt x="f46" y="f5"/>
                    <a:pt x="f47" y="f38"/>
                    <a:pt x="f47" y="f37"/>
                  </a:cubicBezTo>
                  <a:lnTo>
                    <a:pt x="f47" y="f35"/>
                  </a:lnTo>
                  <a:lnTo>
                    <a:pt x="f48" y="f35"/>
                  </a:lnTo>
                  <a:lnTo>
                    <a:pt x="f49" y="f32"/>
                  </a:lnTo>
                  <a:lnTo>
                    <a:pt x="f50" y="f32"/>
                  </a:lnTo>
                  <a:lnTo>
                    <a:pt x="f51" y="f30"/>
                  </a:lnTo>
                  <a:cubicBezTo>
                    <a:pt x="f52" y="f28"/>
                    <a:pt x="f53" y="f26"/>
                    <a:pt x="f54" y="f24"/>
                  </a:cubicBezTo>
                  <a:cubicBezTo>
                    <a:pt x="f55" y="f22"/>
                    <a:pt x="f56" y="f20"/>
                    <a:pt x="f57" y="f18"/>
                  </a:cubicBezTo>
                  <a:lnTo>
                    <a:pt x="f58" y="f16"/>
                  </a:lnTo>
                  <a:cubicBezTo>
                    <a:pt x="f59" y="f14"/>
                    <a:pt x="f60" y="f12"/>
                    <a:pt x="f8" y="f9"/>
                  </a:cubicBezTo>
                  <a:close/>
                  <a:moveTo>
                    <a:pt x="f61" y="f7"/>
                  </a:moveTo>
                  <a:cubicBezTo>
                    <a:pt x="f62" y="f7"/>
                    <a:pt x="f63" y="f64"/>
                    <a:pt x="f63" y="f65"/>
                  </a:cubicBezTo>
                  <a:cubicBezTo>
                    <a:pt x="f63" y="f66"/>
                    <a:pt x="f62" y="f67"/>
                    <a:pt x="f61" y="f67"/>
                  </a:cubicBezTo>
                  <a:cubicBezTo>
                    <a:pt x="f68" y="f67"/>
                    <a:pt x="f69" y="f66"/>
                    <a:pt x="f69" y="f65"/>
                  </a:cubicBezTo>
                  <a:cubicBezTo>
                    <a:pt x="f69" y="f64"/>
                    <a:pt x="f68" y="f7"/>
                    <a:pt x="f61" y="f7"/>
                  </a:cubicBez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sp>
        <p:nvSpPr>
          <p:cNvPr id="28" name="Circle: Hollow 26">
            <a:extLst>
              <a:ext uri="{FF2B5EF4-FFF2-40B4-BE49-F238E27FC236}">
                <a16:creationId xmlns:a16="http://schemas.microsoft.com/office/drawing/2014/main" id="{CC18A639-D555-45BB-B425-74DDC4CC95E5}"/>
              </a:ext>
            </a:extLst>
          </p:cNvPr>
          <p:cNvSpPr/>
          <p:nvPr/>
        </p:nvSpPr>
        <p:spPr>
          <a:xfrm>
            <a:off x="3823051" y="1276749"/>
            <a:ext cx="1497887" cy="1497887"/>
          </a:xfrm>
          <a:custGeom>
            <a:avLst>
              <a:gd name="f11" fmla="val 5179"/>
            </a:avLst>
            <a:gdLst>
              <a:gd name="f1" fmla="val 21600000"/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*/ 5419351 1 1725033"/>
              <a:gd name="f10" fmla="+- 0 0 21600000"/>
              <a:gd name="f11" fmla="val 5179"/>
              <a:gd name="f12" fmla="+- 0 0 -360"/>
              <a:gd name="f13" fmla="+- 0 0 -180"/>
              <a:gd name="f14" fmla="abs f5"/>
              <a:gd name="f15" fmla="abs f6"/>
              <a:gd name="f16" fmla="abs f7"/>
              <a:gd name="f17" fmla="val f8"/>
              <a:gd name="f18" fmla="val f11"/>
              <a:gd name="f19" fmla="+- 2700000 f3 0"/>
              <a:gd name="f20" fmla="*/ f12 f2 1"/>
              <a:gd name="f21" fmla="*/ f13 f2 1"/>
              <a:gd name="f22" fmla="?: f14 f5 1"/>
              <a:gd name="f23" fmla="?: f15 f6 1"/>
              <a:gd name="f24" fmla="?: f16 f7 1"/>
              <a:gd name="f25" fmla="*/ f19 f9 1"/>
              <a:gd name="f26" fmla="*/ f20 1 f4"/>
              <a:gd name="f27" fmla="*/ f21 1 f4"/>
              <a:gd name="f28" fmla="*/ f22 1 21600"/>
              <a:gd name="f29" fmla="*/ f23 1 21600"/>
              <a:gd name="f30" fmla="*/ 21600 f22 1"/>
              <a:gd name="f31" fmla="*/ 21600 f23 1"/>
              <a:gd name="f32" fmla="*/ f25 1 f2"/>
              <a:gd name="f33" fmla="+- f26 0 f3"/>
              <a:gd name="f34" fmla="+- f27 0 f3"/>
              <a:gd name="f35" fmla="min f29 f28"/>
              <a:gd name="f36" fmla="*/ f30 1 f24"/>
              <a:gd name="f37" fmla="*/ f31 1 f24"/>
              <a:gd name="f38" fmla="+- 0 0 f32"/>
              <a:gd name="f39" fmla="val f36"/>
              <a:gd name="f40" fmla="val f37"/>
              <a:gd name="f41" fmla="+- 0 0 f38"/>
              <a:gd name="f42" fmla="*/ f17 f35 1"/>
              <a:gd name="f43" fmla="+- f40 0 f17"/>
              <a:gd name="f44" fmla="+- f39 0 f17"/>
              <a:gd name="f45" fmla="*/ f41 f2 1"/>
              <a:gd name="f46" fmla="*/ f43 1 2"/>
              <a:gd name="f47" fmla="*/ f44 1 2"/>
              <a:gd name="f48" fmla="min f44 f43"/>
              <a:gd name="f49" fmla="*/ f45 1 f9"/>
              <a:gd name="f50" fmla="+- f17 f46 0"/>
              <a:gd name="f51" fmla="+- f17 f47 0"/>
              <a:gd name="f52" fmla="*/ f48 f18 1"/>
              <a:gd name="f53" fmla="+- f49 0 f3"/>
              <a:gd name="f54" fmla="*/ f47 f35 1"/>
              <a:gd name="f55" fmla="*/ f46 f35 1"/>
              <a:gd name="f56" fmla="*/ f52 1 100000"/>
              <a:gd name="f57" fmla="cos 1 f53"/>
              <a:gd name="f58" fmla="sin 1 f53"/>
              <a:gd name="f59" fmla="*/ f50 f35 1"/>
              <a:gd name="f60" fmla="+- f47 0 f56"/>
              <a:gd name="f61" fmla="+- f46 0 f56"/>
              <a:gd name="f62" fmla="+- 0 0 f57"/>
              <a:gd name="f63" fmla="+- 0 0 f58"/>
              <a:gd name="f64" fmla="*/ f56 f35 1"/>
              <a:gd name="f65" fmla="+- 0 0 f62"/>
              <a:gd name="f66" fmla="+- 0 0 f63"/>
              <a:gd name="f67" fmla="*/ f60 f35 1"/>
              <a:gd name="f68" fmla="*/ f61 f35 1"/>
              <a:gd name="f69" fmla="*/ f65 f47 1"/>
              <a:gd name="f70" fmla="*/ f66 f46 1"/>
              <a:gd name="f71" fmla="+- f51 0 f69"/>
              <a:gd name="f72" fmla="+- f51 f69 0"/>
              <a:gd name="f73" fmla="+- f50 0 f70"/>
              <a:gd name="f74" fmla="+- f50 f70 0"/>
              <a:gd name="f75" fmla="*/ f71 f35 1"/>
              <a:gd name="f76" fmla="*/ f73 f35 1"/>
              <a:gd name="f77" fmla="*/ f72 f35 1"/>
              <a:gd name="f78" fmla="*/ f74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75" y="f76"/>
              </a:cxn>
              <a:cxn ang="f34">
                <a:pos x="f75" y="f78"/>
              </a:cxn>
              <a:cxn ang="f34">
                <a:pos x="f77" y="f78"/>
              </a:cxn>
              <a:cxn ang="f33">
                <a:pos x="f77" y="f76"/>
              </a:cxn>
            </a:cxnLst>
            <a:rect l="f75" t="f76" r="f77" b="f78"/>
            <a:pathLst>
              <a:path>
                <a:moveTo>
                  <a:pt x="f42" y="f59"/>
                </a:moveTo>
                <a:arcTo wR="f54" hR="f55" stAng="f2" swAng="f1"/>
                <a:close/>
                <a:moveTo>
                  <a:pt x="f64" y="f59"/>
                </a:moveTo>
                <a:arcTo wR="f67" hR="f68" stAng="f2" swAng="f10"/>
                <a:close/>
              </a:path>
            </a:pathLst>
          </a:custGeom>
          <a:solidFill>
            <a:srgbClr val="75BD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9" name="TextBox 27">
            <a:extLst>
              <a:ext uri="{FF2B5EF4-FFF2-40B4-BE49-F238E27FC236}">
                <a16:creationId xmlns:a16="http://schemas.microsoft.com/office/drawing/2014/main" id="{96B3676F-EF0C-4614-8648-4EDFFC5BEB09}"/>
              </a:ext>
            </a:extLst>
          </p:cNvPr>
          <p:cNvSpPr txBox="1"/>
          <p:nvPr/>
        </p:nvSpPr>
        <p:spPr>
          <a:xfrm>
            <a:off x="813989" y="1082096"/>
            <a:ext cx="1287532" cy="523220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800" b="1" kern="0" dirty="0">
                <a:solidFill>
                  <a:srgbClr val="58B6C0"/>
                </a:solidFill>
                <a:latin typeface="Arial"/>
                <a:ea typeface="Arial"/>
                <a:cs typeface="B Nazanin" panose="00000400000000000000" pitchFamily="2" charset="-78"/>
              </a:rPr>
              <a:t>یک مورد</a:t>
            </a:r>
            <a:endParaRPr lang="en-US" sz="2800" b="1" i="0" u="none" strike="noStrike" kern="0" cap="none" spc="0" baseline="0" dirty="0">
              <a:solidFill>
                <a:srgbClr val="58B6C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0" name="TextBox 28">
            <a:extLst>
              <a:ext uri="{FF2B5EF4-FFF2-40B4-BE49-F238E27FC236}">
                <a16:creationId xmlns:a16="http://schemas.microsoft.com/office/drawing/2014/main" id="{EB7F2E12-B1FC-47E0-8401-81B0213FC264}"/>
              </a:ext>
            </a:extLst>
          </p:cNvPr>
          <p:cNvSpPr txBox="1"/>
          <p:nvPr/>
        </p:nvSpPr>
        <p:spPr>
          <a:xfrm>
            <a:off x="7196356" y="1082096"/>
            <a:ext cx="1133644" cy="523220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ctr" anchorCtr="0" compatLnSpc="1">
            <a:spAutoFit/>
          </a:bodyPr>
          <a:lstStyle/>
          <a:p>
            <a:pPr lvl="0" algn="l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800" b="1" kern="0" dirty="0">
                <a:solidFill>
                  <a:srgbClr val="3494BA"/>
                </a:solidFill>
                <a:latin typeface="Arial"/>
                <a:ea typeface="Arial"/>
                <a:cs typeface="B Nazanin" panose="00000400000000000000" pitchFamily="2" charset="-78"/>
              </a:rPr>
              <a:t>مورد </a:t>
            </a:r>
            <a:r>
              <a:rPr lang="en-US" sz="2800" b="1" kern="0" dirty="0">
                <a:solidFill>
                  <a:srgbClr val="3494BA"/>
                </a:solidFill>
                <a:latin typeface="Arial"/>
                <a:ea typeface="Arial"/>
                <a:cs typeface="B Nazanin" panose="00000400000000000000" pitchFamily="2" charset="-78"/>
              </a:rPr>
              <a:t>B</a:t>
            </a:r>
            <a:endParaRPr lang="en-US" sz="2800" b="1" i="0" u="none" strike="noStrike" kern="0" cap="none" spc="0" baseline="0" dirty="0">
              <a:solidFill>
                <a:srgbClr val="3494BA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31" name="Group 29">
            <a:extLst>
              <a:ext uri="{FF2B5EF4-FFF2-40B4-BE49-F238E27FC236}">
                <a16:creationId xmlns:a16="http://schemas.microsoft.com/office/drawing/2014/main" id="{068C7FC6-50F6-4C6E-A4D3-F19431E62202}"/>
              </a:ext>
            </a:extLst>
          </p:cNvPr>
          <p:cNvGrpSpPr/>
          <p:nvPr/>
        </p:nvGrpSpPr>
        <p:grpSpPr>
          <a:xfrm>
            <a:off x="5720170" y="2506060"/>
            <a:ext cx="2698326" cy="609032"/>
            <a:chOff x="5720170" y="2506060"/>
            <a:chExt cx="2698326" cy="609032"/>
          </a:xfrm>
        </p:grpSpPr>
        <p:sp>
          <p:nvSpPr>
            <p:cNvPr id="32" name="TextBox 30">
              <a:extLst>
                <a:ext uri="{FF2B5EF4-FFF2-40B4-BE49-F238E27FC236}">
                  <a16:creationId xmlns:a16="http://schemas.microsoft.com/office/drawing/2014/main" id="{2AEE4D66-ACE3-48DD-B4A9-38F58674E1AC}"/>
                </a:ext>
              </a:extLst>
            </p:cNvPr>
            <p:cNvSpPr txBox="1"/>
            <p:nvPr/>
          </p:nvSpPr>
          <p:spPr>
            <a:xfrm>
              <a:off x="5720170" y="2506060"/>
              <a:ext cx="1058303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3" name="순서도: 처리 6">
              <a:extLst>
                <a:ext uri="{FF2B5EF4-FFF2-40B4-BE49-F238E27FC236}">
                  <a16:creationId xmlns:a16="http://schemas.microsoft.com/office/drawing/2014/main" id="{2895820D-13A1-4F9B-BCF6-9857E7789AF6}"/>
                </a:ext>
              </a:extLst>
            </p:cNvPr>
            <p:cNvSpPr/>
            <p:nvPr/>
          </p:nvSpPr>
          <p:spPr>
            <a:xfrm>
              <a:off x="5734046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4" name="순서도: 처리 56">
              <a:extLst>
                <a:ext uri="{FF2B5EF4-FFF2-40B4-BE49-F238E27FC236}">
                  <a16:creationId xmlns:a16="http://schemas.microsoft.com/office/drawing/2014/main" id="{C3293233-9465-4788-A1BC-CED7826AA474}"/>
                </a:ext>
              </a:extLst>
            </p:cNvPr>
            <p:cNvSpPr/>
            <p:nvPr/>
          </p:nvSpPr>
          <p:spPr>
            <a:xfrm>
              <a:off x="5841315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5" name="순서도: 처리 57">
              <a:extLst>
                <a:ext uri="{FF2B5EF4-FFF2-40B4-BE49-F238E27FC236}">
                  <a16:creationId xmlns:a16="http://schemas.microsoft.com/office/drawing/2014/main" id="{99021CFB-5466-4EBE-8469-8FF675F6C4A2}"/>
                </a:ext>
              </a:extLst>
            </p:cNvPr>
            <p:cNvSpPr/>
            <p:nvPr/>
          </p:nvSpPr>
          <p:spPr>
            <a:xfrm>
              <a:off x="5948574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6" name="순서도: 처리 58">
              <a:extLst>
                <a:ext uri="{FF2B5EF4-FFF2-40B4-BE49-F238E27FC236}">
                  <a16:creationId xmlns:a16="http://schemas.microsoft.com/office/drawing/2014/main" id="{6CD2628B-BC05-4A13-9F69-37BFE0EDDA26}"/>
                </a:ext>
              </a:extLst>
            </p:cNvPr>
            <p:cNvSpPr/>
            <p:nvPr/>
          </p:nvSpPr>
          <p:spPr>
            <a:xfrm>
              <a:off x="6055842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7" name="순서도: 처리 59">
              <a:extLst>
                <a:ext uri="{FF2B5EF4-FFF2-40B4-BE49-F238E27FC236}">
                  <a16:creationId xmlns:a16="http://schemas.microsoft.com/office/drawing/2014/main" id="{01DC4224-5B0A-4C33-94F9-697D47FBA1C1}"/>
                </a:ext>
              </a:extLst>
            </p:cNvPr>
            <p:cNvSpPr/>
            <p:nvPr/>
          </p:nvSpPr>
          <p:spPr>
            <a:xfrm>
              <a:off x="6163110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8" name="순서도: 처리 60">
              <a:extLst>
                <a:ext uri="{FF2B5EF4-FFF2-40B4-BE49-F238E27FC236}">
                  <a16:creationId xmlns:a16="http://schemas.microsoft.com/office/drawing/2014/main" id="{F118D5B9-4BE4-4CF8-B3E1-EA5933A02440}"/>
                </a:ext>
              </a:extLst>
            </p:cNvPr>
            <p:cNvSpPr/>
            <p:nvPr/>
          </p:nvSpPr>
          <p:spPr>
            <a:xfrm>
              <a:off x="6270379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39" name="순서도: 처리 61">
              <a:extLst>
                <a:ext uri="{FF2B5EF4-FFF2-40B4-BE49-F238E27FC236}">
                  <a16:creationId xmlns:a16="http://schemas.microsoft.com/office/drawing/2014/main" id="{A6F6BA11-1EE2-4809-928D-FAEB86A0BA5C}"/>
                </a:ext>
              </a:extLst>
            </p:cNvPr>
            <p:cNvSpPr/>
            <p:nvPr/>
          </p:nvSpPr>
          <p:spPr>
            <a:xfrm>
              <a:off x="6377647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0" name="순서도: 처리 62">
              <a:extLst>
                <a:ext uri="{FF2B5EF4-FFF2-40B4-BE49-F238E27FC236}">
                  <a16:creationId xmlns:a16="http://schemas.microsoft.com/office/drawing/2014/main" id="{DB8DF1A8-2F87-45BC-BA77-23116FF5883E}"/>
                </a:ext>
              </a:extLst>
            </p:cNvPr>
            <p:cNvSpPr/>
            <p:nvPr/>
          </p:nvSpPr>
          <p:spPr>
            <a:xfrm>
              <a:off x="6484906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1" name="순서도: 처리 63">
              <a:extLst>
                <a:ext uri="{FF2B5EF4-FFF2-40B4-BE49-F238E27FC236}">
                  <a16:creationId xmlns:a16="http://schemas.microsoft.com/office/drawing/2014/main" id="{2D847DFF-202B-46D6-A257-ED50EA7869CE}"/>
                </a:ext>
              </a:extLst>
            </p:cNvPr>
            <p:cNvSpPr/>
            <p:nvPr/>
          </p:nvSpPr>
          <p:spPr>
            <a:xfrm>
              <a:off x="6592174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2" name="순서도: 처리 64">
              <a:extLst>
                <a:ext uri="{FF2B5EF4-FFF2-40B4-BE49-F238E27FC236}">
                  <a16:creationId xmlns:a16="http://schemas.microsoft.com/office/drawing/2014/main" id="{321637BD-122E-49DD-B876-31F4713FABA6}"/>
                </a:ext>
              </a:extLst>
            </p:cNvPr>
            <p:cNvSpPr/>
            <p:nvPr/>
          </p:nvSpPr>
          <p:spPr>
            <a:xfrm>
              <a:off x="6699443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3494BA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3" name="순서도: 처리 65">
              <a:extLst>
                <a:ext uri="{FF2B5EF4-FFF2-40B4-BE49-F238E27FC236}">
                  <a16:creationId xmlns:a16="http://schemas.microsoft.com/office/drawing/2014/main" id="{18072C1D-EEF9-4DBC-8612-41B374682A5B}"/>
                </a:ext>
              </a:extLst>
            </p:cNvPr>
            <p:cNvSpPr/>
            <p:nvPr/>
          </p:nvSpPr>
          <p:spPr>
            <a:xfrm>
              <a:off x="6806711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4" name="순서도: 처리 66">
              <a:extLst>
                <a:ext uri="{FF2B5EF4-FFF2-40B4-BE49-F238E27FC236}">
                  <a16:creationId xmlns:a16="http://schemas.microsoft.com/office/drawing/2014/main" id="{57217AA3-40EF-47D2-908F-CFC9D3256BDA}"/>
                </a:ext>
              </a:extLst>
            </p:cNvPr>
            <p:cNvSpPr/>
            <p:nvPr/>
          </p:nvSpPr>
          <p:spPr>
            <a:xfrm>
              <a:off x="6913979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5" name="순서도: 처리 67">
              <a:extLst>
                <a:ext uri="{FF2B5EF4-FFF2-40B4-BE49-F238E27FC236}">
                  <a16:creationId xmlns:a16="http://schemas.microsoft.com/office/drawing/2014/main" id="{24353AC4-AF0A-4186-8E3A-13CE5C823888}"/>
                </a:ext>
              </a:extLst>
            </p:cNvPr>
            <p:cNvSpPr/>
            <p:nvPr/>
          </p:nvSpPr>
          <p:spPr>
            <a:xfrm>
              <a:off x="7021238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6" name="순서도: 처리 68">
              <a:extLst>
                <a:ext uri="{FF2B5EF4-FFF2-40B4-BE49-F238E27FC236}">
                  <a16:creationId xmlns:a16="http://schemas.microsoft.com/office/drawing/2014/main" id="{7770F11E-EA59-4A0A-953C-489D98E7F1C1}"/>
                </a:ext>
              </a:extLst>
            </p:cNvPr>
            <p:cNvSpPr/>
            <p:nvPr/>
          </p:nvSpPr>
          <p:spPr>
            <a:xfrm>
              <a:off x="7128506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7" name="순서도: 처리 69">
              <a:extLst>
                <a:ext uri="{FF2B5EF4-FFF2-40B4-BE49-F238E27FC236}">
                  <a16:creationId xmlns:a16="http://schemas.microsoft.com/office/drawing/2014/main" id="{4E151909-044B-41D8-AF78-49680BECD7CC}"/>
                </a:ext>
              </a:extLst>
            </p:cNvPr>
            <p:cNvSpPr/>
            <p:nvPr/>
          </p:nvSpPr>
          <p:spPr>
            <a:xfrm>
              <a:off x="7235775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8" name="순서도: 처리 71">
              <a:extLst>
                <a:ext uri="{FF2B5EF4-FFF2-40B4-BE49-F238E27FC236}">
                  <a16:creationId xmlns:a16="http://schemas.microsoft.com/office/drawing/2014/main" id="{0EA98984-D671-4624-855F-15A4E74B7E15}"/>
                </a:ext>
              </a:extLst>
            </p:cNvPr>
            <p:cNvSpPr/>
            <p:nvPr/>
          </p:nvSpPr>
          <p:spPr>
            <a:xfrm>
              <a:off x="7343043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49" name="순서도: 처리 72">
              <a:extLst>
                <a:ext uri="{FF2B5EF4-FFF2-40B4-BE49-F238E27FC236}">
                  <a16:creationId xmlns:a16="http://schemas.microsoft.com/office/drawing/2014/main" id="{89086C60-0F1E-4550-AA86-D78E86A8BAAE}"/>
                </a:ext>
              </a:extLst>
            </p:cNvPr>
            <p:cNvSpPr/>
            <p:nvPr/>
          </p:nvSpPr>
          <p:spPr>
            <a:xfrm>
              <a:off x="7450302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0" name="순서도: 처리 73">
              <a:extLst>
                <a:ext uri="{FF2B5EF4-FFF2-40B4-BE49-F238E27FC236}">
                  <a16:creationId xmlns:a16="http://schemas.microsoft.com/office/drawing/2014/main" id="{9B4C373F-FBC4-4023-85C0-55C6CCACB78B}"/>
                </a:ext>
              </a:extLst>
            </p:cNvPr>
            <p:cNvSpPr/>
            <p:nvPr/>
          </p:nvSpPr>
          <p:spPr>
            <a:xfrm>
              <a:off x="7557570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1" name="순서도: 처리 74">
              <a:extLst>
                <a:ext uri="{FF2B5EF4-FFF2-40B4-BE49-F238E27FC236}">
                  <a16:creationId xmlns:a16="http://schemas.microsoft.com/office/drawing/2014/main" id="{17F2F14A-3572-4F97-A0E8-67E5C28D3DB8}"/>
                </a:ext>
              </a:extLst>
            </p:cNvPr>
            <p:cNvSpPr/>
            <p:nvPr/>
          </p:nvSpPr>
          <p:spPr>
            <a:xfrm>
              <a:off x="7664839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2" name="순서도: 처리 75">
              <a:extLst>
                <a:ext uri="{FF2B5EF4-FFF2-40B4-BE49-F238E27FC236}">
                  <a16:creationId xmlns:a16="http://schemas.microsoft.com/office/drawing/2014/main" id="{A2E57D9B-A544-440E-B901-09BF2E7B3BC8}"/>
                </a:ext>
              </a:extLst>
            </p:cNvPr>
            <p:cNvSpPr/>
            <p:nvPr/>
          </p:nvSpPr>
          <p:spPr>
            <a:xfrm>
              <a:off x="7772107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3" name="TextBox 51">
              <a:extLst>
                <a:ext uri="{FF2B5EF4-FFF2-40B4-BE49-F238E27FC236}">
                  <a16:creationId xmlns:a16="http://schemas.microsoft.com/office/drawing/2014/main" id="{64FF3A9E-7555-42A1-BBB4-0DCF4F440691}"/>
                </a:ext>
              </a:extLst>
            </p:cNvPr>
            <p:cNvSpPr txBox="1"/>
            <p:nvPr/>
          </p:nvSpPr>
          <p:spPr>
            <a:xfrm>
              <a:off x="7730486" y="2653427"/>
              <a:ext cx="688010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2400" b="1" i="0" u="none" strike="noStrike" kern="0" cap="none" spc="0" baseline="0">
                  <a:solidFill>
                    <a:srgbClr val="3494BA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50</a:t>
              </a:r>
              <a:r>
                <a:rPr lang="en-US" sz="1400" b="1" i="0" u="none" strike="noStrike" kern="0" cap="none" spc="0" baseline="0">
                  <a:solidFill>
                    <a:srgbClr val="3494BA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%</a:t>
              </a:r>
            </a:p>
          </p:txBody>
        </p:sp>
      </p:grpSp>
      <p:grpSp>
        <p:nvGrpSpPr>
          <p:cNvPr id="54" name="Group 52">
            <a:extLst>
              <a:ext uri="{FF2B5EF4-FFF2-40B4-BE49-F238E27FC236}">
                <a16:creationId xmlns:a16="http://schemas.microsoft.com/office/drawing/2014/main" id="{D63CF35C-5A22-43EC-A689-EF217E8EAEEC}"/>
              </a:ext>
            </a:extLst>
          </p:cNvPr>
          <p:cNvGrpSpPr/>
          <p:nvPr/>
        </p:nvGrpSpPr>
        <p:grpSpPr>
          <a:xfrm>
            <a:off x="748001" y="2506060"/>
            <a:ext cx="2773353" cy="609032"/>
            <a:chOff x="748001" y="2506060"/>
            <a:chExt cx="2773353" cy="609032"/>
          </a:xfrm>
        </p:grpSpPr>
        <p:sp>
          <p:nvSpPr>
            <p:cNvPr id="55" name="TextBox 53">
              <a:extLst>
                <a:ext uri="{FF2B5EF4-FFF2-40B4-BE49-F238E27FC236}">
                  <a16:creationId xmlns:a16="http://schemas.microsoft.com/office/drawing/2014/main" id="{FF232085-7F61-4532-A197-51D352B2E702}"/>
                </a:ext>
              </a:extLst>
            </p:cNvPr>
            <p:cNvSpPr txBox="1"/>
            <p:nvPr/>
          </p:nvSpPr>
          <p:spPr>
            <a:xfrm>
              <a:off x="748001" y="2506060"/>
              <a:ext cx="1058303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6" name="순서도: 처리 250">
              <a:extLst>
                <a:ext uri="{FF2B5EF4-FFF2-40B4-BE49-F238E27FC236}">
                  <a16:creationId xmlns:a16="http://schemas.microsoft.com/office/drawing/2014/main" id="{4FC12245-0FDD-4DBF-B0F5-20139D304E4C}"/>
                </a:ext>
              </a:extLst>
            </p:cNvPr>
            <p:cNvSpPr/>
            <p:nvPr/>
          </p:nvSpPr>
          <p:spPr>
            <a:xfrm>
              <a:off x="836904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7" name="순서도: 처리 251">
              <a:extLst>
                <a:ext uri="{FF2B5EF4-FFF2-40B4-BE49-F238E27FC236}">
                  <a16:creationId xmlns:a16="http://schemas.microsoft.com/office/drawing/2014/main" id="{4C4A9CEB-61B6-46D9-BF15-39717D152013}"/>
                </a:ext>
              </a:extLst>
            </p:cNvPr>
            <p:cNvSpPr/>
            <p:nvPr/>
          </p:nvSpPr>
          <p:spPr>
            <a:xfrm>
              <a:off x="944163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8" name="순서도: 처리 252">
              <a:extLst>
                <a:ext uri="{FF2B5EF4-FFF2-40B4-BE49-F238E27FC236}">
                  <a16:creationId xmlns:a16="http://schemas.microsoft.com/office/drawing/2014/main" id="{5CB9F233-4D3E-4633-B5C2-0C07B4B60F04}"/>
                </a:ext>
              </a:extLst>
            </p:cNvPr>
            <p:cNvSpPr/>
            <p:nvPr/>
          </p:nvSpPr>
          <p:spPr>
            <a:xfrm>
              <a:off x="1051431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59" name="순서도: 처리 253">
              <a:extLst>
                <a:ext uri="{FF2B5EF4-FFF2-40B4-BE49-F238E27FC236}">
                  <a16:creationId xmlns:a16="http://schemas.microsoft.com/office/drawing/2014/main" id="{5C146073-6818-4EC9-9147-6C8CD269575B}"/>
                </a:ext>
              </a:extLst>
            </p:cNvPr>
            <p:cNvSpPr/>
            <p:nvPr/>
          </p:nvSpPr>
          <p:spPr>
            <a:xfrm>
              <a:off x="1158700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0" name="순서도: 처리 254">
              <a:extLst>
                <a:ext uri="{FF2B5EF4-FFF2-40B4-BE49-F238E27FC236}">
                  <a16:creationId xmlns:a16="http://schemas.microsoft.com/office/drawing/2014/main" id="{7458DC99-EC2F-4E4E-98FA-2E3AE84A2EC0}"/>
                </a:ext>
              </a:extLst>
            </p:cNvPr>
            <p:cNvSpPr/>
            <p:nvPr/>
          </p:nvSpPr>
          <p:spPr>
            <a:xfrm>
              <a:off x="1265968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1" name="순서도: 처리 255">
              <a:extLst>
                <a:ext uri="{FF2B5EF4-FFF2-40B4-BE49-F238E27FC236}">
                  <a16:creationId xmlns:a16="http://schemas.microsoft.com/office/drawing/2014/main" id="{6425FB94-4EB3-4E09-A34B-ACBEC9444B73}"/>
                </a:ext>
              </a:extLst>
            </p:cNvPr>
            <p:cNvSpPr/>
            <p:nvPr/>
          </p:nvSpPr>
          <p:spPr>
            <a:xfrm>
              <a:off x="1373227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2" name="순서도: 처리 256">
              <a:extLst>
                <a:ext uri="{FF2B5EF4-FFF2-40B4-BE49-F238E27FC236}">
                  <a16:creationId xmlns:a16="http://schemas.microsoft.com/office/drawing/2014/main" id="{8BD91F3C-5915-4B53-842E-A7F49AFB164D}"/>
                </a:ext>
              </a:extLst>
            </p:cNvPr>
            <p:cNvSpPr/>
            <p:nvPr/>
          </p:nvSpPr>
          <p:spPr>
            <a:xfrm>
              <a:off x="1480495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3" name="순서도: 처리 257">
              <a:extLst>
                <a:ext uri="{FF2B5EF4-FFF2-40B4-BE49-F238E27FC236}">
                  <a16:creationId xmlns:a16="http://schemas.microsoft.com/office/drawing/2014/main" id="{28F5001D-0E1C-4D17-9B29-9E5B3F6E543A}"/>
                </a:ext>
              </a:extLst>
            </p:cNvPr>
            <p:cNvSpPr/>
            <p:nvPr/>
          </p:nvSpPr>
          <p:spPr>
            <a:xfrm>
              <a:off x="1587764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4" name="순서도: 처리 258">
              <a:extLst>
                <a:ext uri="{FF2B5EF4-FFF2-40B4-BE49-F238E27FC236}">
                  <a16:creationId xmlns:a16="http://schemas.microsoft.com/office/drawing/2014/main" id="{54BE7200-5D29-4A7B-A3AA-1B69FBD5ADA2}"/>
                </a:ext>
              </a:extLst>
            </p:cNvPr>
            <p:cNvSpPr/>
            <p:nvPr/>
          </p:nvSpPr>
          <p:spPr>
            <a:xfrm>
              <a:off x="1695032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5" name="순서도: 처리 259">
              <a:extLst>
                <a:ext uri="{FF2B5EF4-FFF2-40B4-BE49-F238E27FC236}">
                  <a16:creationId xmlns:a16="http://schemas.microsoft.com/office/drawing/2014/main" id="{5F3E5624-97F2-4EA3-B84D-1BE9C4DE332E}"/>
                </a:ext>
              </a:extLst>
            </p:cNvPr>
            <p:cNvSpPr/>
            <p:nvPr/>
          </p:nvSpPr>
          <p:spPr>
            <a:xfrm>
              <a:off x="1802300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6" name="순서도: 처리 260">
              <a:extLst>
                <a:ext uri="{FF2B5EF4-FFF2-40B4-BE49-F238E27FC236}">
                  <a16:creationId xmlns:a16="http://schemas.microsoft.com/office/drawing/2014/main" id="{9618DCC0-B866-4944-8B2F-0510C2802B16}"/>
                </a:ext>
              </a:extLst>
            </p:cNvPr>
            <p:cNvSpPr/>
            <p:nvPr/>
          </p:nvSpPr>
          <p:spPr>
            <a:xfrm>
              <a:off x="1909559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7" name="순서도: 처리 261">
              <a:extLst>
                <a:ext uri="{FF2B5EF4-FFF2-40B4-BE49-F238E27FC236}">
                  <a16:creationId xmlns:a16="http://schemas.microsoft.com/office/drawing/2014/main" id="{2678C657-CADA-4E41-A875-D24DA5EAB7AA}"/>
                </a:ext>
              </a:extLst>
            </p:cNvPr>
            <p:cNvSpPr/>
            <p:nvPr/>
          </p:nvSpPr>
          <p:spPr>
            <a:xfrm>
              <a:off x="2016828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58B6C0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8" name="순서도: 처리 262">
              <a:extLst>
                <a:ext uri="{FF2B5EF4-FFF2-40B4-BE49-F238E27FC236}">
                  <a16:creationId xmlns:a16="http://schemas.microsoft.com/office/drawing/2014/main" id="{C3135BB1-48C9-46D6-9EEE-1F25BA335985}"/>
                </a:ext>
              </a:extLst>
            </p:cNvPr>
            <p:cNvSpPr/>
            <p:nvPr/>
          </p:nvSpPr>
          <p:spPr>
            <a:xfrm>
              <a:off x="2124096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9" name="순서도: 처리 263">
              <a:extLst>
                <a:ext uri="{FF2B5EF4-FFF2-40B4-BE49-F238E27FC236}">
                  <a16:creationId xmlns:a16="http://schemas.microsoft.com/office/drawing/2014/main" id="{5E0B92BB-91DC-436C-BB2A-9F9CE730B477}"/>
                </a:ext>
              </a:extLst>
            </p:cNvPr>
            <p:cNvSpPr/>
            <p:nvPr/>
          </p:nvSpPr>
          <p:spPr>
            <a:xfrm>
              <a:off x="2231364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0" name="순서도: 처리 264">
              <a:extLst>
                <a:ext uri="{FF2B5EF4-FFF2-40B4-BE49-F238E27FC236}">
                  <a16:creationId xmlns:a16="http://schemas.microsoft.com/office/drawing/2014/main" id="{B2BBBD49-0F28-4419-9742-2A58192636A8}"/>
                </a:ext>
              </a:extLst>
            </p:cNvPr>
            <p:cNvSpPr/>
            <p:nvPr/>
          </p:nvSpPr>
          <p:spPr>
            <a:xfrm>
              <a:off x="2338632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1" name="순서도: 처리 265">
              <a:extLst>
                <a:ext uri="{FF2B5EF4-FFF2-40B4-BE49-F238E27FC236}">
                  <a16:creationId xmlns:a16="http://schemas.microsoft.com/office/drawing/2014/main" id="{365A45F7-1343-4193-93BA-09683CC76806}"/>
                </a:ext>
              </a:extLst>
            </p:cNvPr>
            <p:cNvSpPr/>
            <p:nvPr/>
          </p:nvSpPr>
          <p:spPr>
            <a:xfrm>
              <a:off x="2445891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2" name="순서도: 처리 266">
              <a:extLst>
                <a:ext uri="{FF2B5EF4-FFF2-40B4-BE49-F238E27FC236}">
                  <a16:creationId xmlns:a16="http://schemas.microsoft.com/office/drawing/2014/main" id="{9E9AC8FA-99E6-4EA0-995E-4DC3EAFD6B6A}"/>
                </a:ext>
              </a:extLst>
            </p:cNvPr>
            <p:cNvSpPr/>
            <p:nvPr/>
          </p:nvSpPr>
          <p:spPr>
            <a:xfrm>
              <a:off x="2553160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3" name="순서도: 처리 267">
              <a:extLst>
                <a:ext uri="{FF2B5EF4-FFF2-40B4-BE49-F238E27FC236}">
                  <a16:creationId xmlns:a16="http://schemas.microsoft.com/office/drawing/2014/main" id="{ABFC85FF-B4E5-4A41-961D-5595EB665116}"/>
                </a:ext>
              </a:extLst>
            </p:cNvPr>
            <p:cNvSpPr/>
            <p:nvPr/>
          </p:nvSpPr>
          <p:spPr>
            <a:xfrm>
              <a:off x="2660428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4" name="순서도: 처리 268">
              <a:extLst>
                <a:ext uri="{FF2B5EF4-FFF2-40B4-BE49-F238E27FC236}">
                  <a16:creationId xmlns:a16="http://schemas.microsoft.com/office/drawing/2014/main" id="{32067A33-B9F5-4847-BFDD-65C38C5DAC91}"/>
                </a:ext>
              </a:extLst>
            </p:cNvPr>
            <p:cNvSpPr/>
            <p:nvPr/>
          </p:nvSpPr>
          <p:spPr>
            <a:xfrm>
              <a:off x="2767696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5" name="순서도: 처리 269">
              <a:extLst>
                <a:ext uri="{FF2B5EF4-FFF2-40B4-BE49-F238E27FC236}">
                  <a16:creationId xmlns:a16="http://schemas.microsoft.com/office/drawing/2014/main" id="{4FE16440-5EF5-4646-9D2A-C94E34B9369F}"/>
                </a:ext>
              </a:extLst>
            </p:cNvPr>
            <p:cNvSpPr/>
            <p:nvPr/>
          </p:nvSpPr>
          <p:spPr>
            <a:xfrm>
              <a:off x="2874965" y="2779867"/>
              <a:ext cx="76434" cy="2038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"/>
                <a:gd name="f4" fmla="*/ f0 1 1"/>
                <a:gd name="f5" fmla="*/ f1 1 1"/>
                <a:gd name="f6" fmla="val f2"/>
                <a:gd name="f7" fmla="val f3"/>
                <a:gd name="f8" fmla="+- f7 0 f6"/>
                <a:gd name="f9" fmla="val f8"/>
                <a:gd name="f10" fmla="*/ f6 1 f9"/>
                <a:gd name="f11" fmla="*/ f7 1 f9"/>
                <a:gd name="f12" fmla="*/ f10 f4 1"/>
                <a:gd name="f13" fmla="*/ f11 f4 1"/>
                <a:gd name="f14" fmla="*/ f11 f5 1"/>
                <a:gd name="f15" fmla="*/ f10 f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" t="f15" r="f13" b="f14"/>
              <a:pathLst>
                <a:path w="1" h="1">
                  <a:moveTo>
                    <a:pt x="f2" y="f2"/>
                  </a:moveTo>
                  <a:lnTo>
                    <a:pt x="f3" y="f2"/>
                  </a:lnTo>
                  <a:lnTo>
                    <a:pt x="f3" y="f3"/>
                  </a:lnTo>
                  <a:lnTo>
                    <a:pt x="f2" y="f3"/>
                  </a:lnTo>
                  <a:close/>
                </a:path>
              </a:pathLst>
            </a:custGeom>
            <a:solidFill>
              <a:srgbClr val="BFBFBF">
                <a:alpha val="8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6" name="TextBox 74">
              <a:extLst>
                <a:ext uri="{FF2B5EF4-FFF2-40B4-BE49-F238E27FC236}">
                  <a16:creationId xmlns:a16="http://schemas.microsoft.com/office/drawing/2014/main" id="{214A49B7-D837-470F-B7F0-502E1894C4BD}"/>
                </a:ext>
              </a:extLst>
            </p:cNvPr>
            <p:cNvSpPr txBox="1"/>
            <p:nvPr/>
          </p:nvSpPr>
          <p:spPr>
            <a:xfrm>
              <a:off x="2833344" y="2653427"/>
              <a:ext cx="688010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2400" b="1" i="0" u="none" strike="noStrike" kern="0" cap="none" spc="0" baseline="0">
                  <a:solidFill>
                    <a:srgbClr val="58B6C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60</a:t>
              </a:r>
              <a:r>
                <a:rPr lang="en-US" sz="1400" b="1" i="0" u="none" strike="noStrike" kern="0" cap="none" spc="0" baseline="0">
                  <a:solidFill>
                    <a:srgbClr val="58B6C0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rPr>
                <a:t>%</a:t>
              </a:r>
            </a:p>
          </p:txBody>
        </p:sp>
      </p:grpSp>
      <p:grpSp>
        <p:nvGrpSpPr>
          <p:cNvPr id="77" name="Grupo 4">
            <a:extLst>
              <a:ext uri="{FF2B5EF4-FFF2-40B4-BE49-F238E27FC236}">
                <a16:creationId xmlns:a16="http://schemas.microsoft.com/office/drawing/2014/main" id="{AABCAE91-AD2E-417E-8F41-21390900D5D3}"/>
              </a:ext>
            </a:extLst>
          </p:cNvPr>
          <p:cNvGrpSpPr/>
          <p:nvPr/>
        </p:nvGrpSpPr>
        <p:grpSpPr>
          <a:xfrm>
            <a:off x="803574" y="3238054"/>
            <a:ext cx="3019476" cy="1468499"/>
            <a:chOff x="803574" y="3238054"/>
            <a:chExt cx="3019476" cy="1468499"/>
          </a:xfrm>
        </p:grpSpPr>
        <p:grpSp>
          <p:nvGrpSpPr>
            <p:cNvPr id="78" name="Group 75">
              <a:extLst>
                <a:ext uri="{FF2B5EF4-FFF2-40B4-BE49-F238E27FC236}">
                  <a16:creationId xmlns:a16="http://schemas.microsoft.com/office/drawing/2014/main" id="{9A54C390-1D65-4450-B9F6-11D24E75F381}"/>
                </a:ext>
              </a:extLst>
            </p:cNvPr>
            <p:cNvGrpSpPr/>
            <p:nvPr/>
          </p:nvGrpSpPr>
          <p:grpSpPr>
            <a:xfrm>
              <a:off x="803574" y="3238054"/>
              <a:ext cx="3019476" cy="1468499"/>
              <a:chOff x="803574" y="3238054"/>
              <a:chExt cx="3019476" cy="1468499"/>
            </a:xfrm>
          </p:grpSpPr>
          <p:sp>
            <p:nvSpPr>
              <p:cNvPr id="79" name="Rectangle 76">
                <a:extLst>
                  <a:ext uri="{FF2B5EF4-FFF2-40B4-BE49-F238E27FC236}">
                    <a16:creationId xmlns:a16="http://schemas.microsoft.com/office/drawing/2014/main" id="{B0B9D293-5CAE-484F-AC5E-C39022839A0C}"/>
                  </a:ext>
                </a:extLst>
              </p:cNvPr>
              <p:cNvSpPr/>
              <p:nvPr/>
            </p:nvSpPr>
            <p:spPr>
              <a:xfrm>
                <a:off x="803574" y="3578733"/>
                <a:ext cx="3019476" cy="1127820"/>
              </a:xfrm>
              <a:prstGeom prst="rect">
                <a:avLst/>
              </a:prstGeom>
              <a:solidFill>
                <a:srgbClr val="FFFFFF"/>
              </a:solidFill>
              <a:ln w="63495" cap="flat">
                <a:solidFill>
                  <a:srgbClr val="58B6C0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Round Same Side Corner Rectangle 23">
                <a:extLst>
                  <a:ext uri="{FF2B5EF4-FFF2-40B4-BE49-F238E27FC236}">
                    <a16:creationId xmlns:a16="http://schemas.microsoft.com/office/drawing/2014/main" id="{0F32DC56-E9E2-4F4E-B3AB-CCD9A1FDAF4C}"/>
                  </a:ext>
                </a:extLst>
              </p:cNvPr>
              <p:cNvSpPr/>
              <p:nvPr/>
            </p:nvSpPr>
            <p:spPr>
              <a:xfrm>
                <a:off x="803574" y="3238054"/>
                <a:ext cx="3019476" cy="483989"/>
              </a:xfrm>
              <a:custGeom>
                <a:avLst>
                  <a:gd name="f9" fmla="val 16667"/>
                  <a:gd name="f10" fmla="val 0"/>
                </a:avLst>
                <a:gdLst>
                  <a:gd name="f2" fmla="val 10800000"/>
                  <a:gd name="f3" fmla="val 5400000"/>
                  <a:gd name="f4" fmla="val 16200000"/>
                  <a:gd name="f5" fmla="val w"/>
                  <a:gd name="f6" fmla="val h"/>
                  <a:gd name="f7" fmla="val ss"/>
                  <a:gd name="f8" fmla="val 0"/>
                  <a:gd name="f9" fmla="val 16667"/>
                  <a:gd name="f10" fmla="val 0"/>
                  <a:gd name="f11" fmla="abs f5"/>
                  <a:gd name="f12" fmla="abs f6"/>
                  <a:gd name="f13" fmla="abs f7"/>
                  <a:gd name="f14" fmla="val f8"/>
                  <a:gd name="f15" fmla="val f9"/>
                  <a:gd name="f16" fmla="val f10"/>
                  <a:gd name="f17" fmla="?: f11 f5 1"/>
                  <a:gd name="f18" fmla="?: f12 f6 1"/>
                  <a:gd name="f19" fmla="?: f13 f7 1"/>
                  <a:gd name="f20" fmla="*/ f17 1 21600"/>
                  <a:gd name="f21" fmla="*/ f18 1 21600"/>
                  <a:gd name="f22" fmla="*/ 21600 f17 1"/>
                  <a:gd name="f23" fmla="*/ 21600 f18 1"/>
                  <a:gd name="f24" fmla="min f21 f20"/>
                  <a:gd name="f25" fmla="*/ f22 1 f19"/>
                  <a:gd name="f26" fmla="*/ f23 1 f19"/>
                  <a:gd name="f27" fmla="val f25"/>
                  <a:gd name="f28" fmla="val f26"/>
                  <a:gd name="f29" fmla="*/ f14 f24 1"/>
                  <a:gd name="f30" fmla="+- f28 0 f14"/>
                  <a:gd name="f31" fmla="+- f27 0 f14"/>
                  <a:gd name="f32" fmla="*/ f27 f24 1"/>
                  <a:gd name="f33" fmla="*/ f28 f24 1"/>
                  <a:gd name="f34" fmla="min f31 f30"/>
                  <a:gd name="f35" fmla="*/ f34 f15 1"/>
                  <a:gd name="f36" fmla="*/ f34 f16 1"/>
                  <a:gd name="f37" fmla="*/ f35 1 100000"/>
                  <a:gd name="f38" fmla="*/ f36 1 100000"/>
                  <a:gd name="f39" fmla="+- f27 0 f37"/>
                  <a:gd name="f40" fmla="+- f28 0 f38"/>
                  <a:gd name="f41" fmla="+- f37 0 f38"/>
                  <a:gd name="f42" fmla="*/ f37 29289 1"/>
                  <a:gd name="f43" fmla="*/ f38 29289 1"/>
                  <a:gd name="f44" fmla="*/ f37 f24 1"/>
                  <a:gd name="f45" fmla="*/ f38 f24 1"/>
                  <a:gd name="f46" fmla="*/ f42 1 100000"/>
                  <a:gd name="f47" fmla="*/ f43 1 100000"/>
                  <a:gd name="f48" fmla="*/ f39 f24 1"/>
                  <a:gd name="f49" fmla="*/ f40 f24 1"/>
                  <a:gd name="f50" fmla="?: f41 f46 f47"/>
                  <a:gd name="f51" fmla="+- f28 0 f47"/>
                  <a:gd name="f52" fmla="*/ f46 f24 1"/>
                  <a:gd name="f53" fmla="+- f27 0 f50"/>
                  <a:gd name="f54" fmla="*/ f50 f24 1"/>
                  <a:gd name="f55" fmla="*/ f51 f24 1"/>
                  <a:gd name="f56" fmla="*/ f53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54" t="f52" r="f56" b="f55"/>
                <a:pathLst>
                  <a:path>
                    <a:moveTo>
                      <a:pt x="f44" y="f29"/>
                    </a:moveTo>
                    <a:lnTo>
                      <a:pt x="f48" y="f29"/>
                    </a:lnTo>
                    <a:arcTo wR="f44" hR="f44" stAng="f4" swAng="f3"/>
                    <a:lnTo>
                      <a:pt x="f32" y="f49"/>
                    </a:lnTo>
                    <a:arcTo wR="f45" hR="f45" stAng="f8" swAng="f3"/>
                    <a:lnTo>
                      <a:pt x="f45" y="f33"/>
                    </a:lnTo>
                    <a:arcTo wR="f45" hR="f45" stAng="f3" swAng="f3"/>
                    <a:lnTo>
                      <a:pt x="f29" y="f44"/>
                    </a:lnTo>
                    <a:arcTo wR="f44" hR="f44" stAng="f2" swAng="f3"/>
                    <a:close/>
                  </a:path>
                </a:pathLst>
              </a:custGeom>
              <a:solidFill>
                <a:srgbClr val="58B6C0"/>
              </a:solidFill>
              <a:ln w="63495" cap="flat">
                <a:solidFill>
                  <a:srgbClr val="58B6C0"/>
                </a:solidFill>
                <a:prstDash val="solid"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400" b="1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1" name="TextBox 78">
              <a:extLst>
                <a:ext uri="{FF2B5EF4-FFF2-40B4-BE49-F238E27FC236}">
                  <a16:creationId xmlns:a16="http://schemas.microsoft.com/office/drawing/2014/main" id="{AFEE3FF5-7469-4777-8937-FDE98228029E}"/>
                </a:ext>
              </a:extLst>
            </p:cNvPr>
            <p:cNvSpPr txBox="1"/>
            <p:nvPr/>
          </p:nvSpPr>
          <p:spPr>
            <a:xfrm>
              <a:off x="947985" y="3319015"/>
              <a:ext cx="2747689" cy="27952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ساده</a:t>
              </a:r>
              <a:endParaRPr lang="en-US" sz="12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2" name="TextBox 80">
              <a:extLst>
                <a:ext uri="{FF2B5EF4-FFF2-40B4-BE49-F238E27FC236}">
                  <a16:creationId xmlns:a16="http://schemas.microsoft.com/office/drawing/2014/main" id="{A557980B-119B-44B3-9E76-5923A3BAD7ED}"/>
                </a:ext>
              </a:extLst>
            </p:cNvPr>
            <p:cNvSpPr txBox="1"/>
            <p:nvPr/>
          </p:nvSpPr>
          <p:spPr>
            <a:xfrm>
              <a:off x="947985" y="3775914"/>
              <a:ext cx="2573368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9" lvl="0" indent="-171459" algn="r" rtl="1">
                <a:buClr>
                  <a:srgbClr val="000000"/>
                </a:buClr>
                <a:buSzPct val="100000"/>
                <a:buFont typeface="Wingdings" pitchFamily="2"/>
                <a:buChar char="l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262626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607B2EF4-77D2-46C9-A8C1-4355E4EB525D}"/>
              </a:ext>
            </a:extLst>
          </p:cNvPr>
          <p:cNvGrpSpPr/>
          <p:nvPr/>
        </p:nvGrpSpPr>
        <p:grpSpPr>
          <a:xfrm>
            <a:off x="5043766" y="3238054"/>
            <a:ext cx="2802773" cy="1435544"/>
            <a:chOff x="5043766" y="3238054"/>
            <a:chExt cx="2802773" cy="1435544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F8E11C38-75BA-489B-85FD-3AE292D07FA7}"/>
                </a:ext>
              </a:extLst>
            </p:cNvPr>
            <p:cNvGrpSpPr/>
            <p:nvPr/>
          </p:nvGrpSpPr>
          <p:grpSpPr>
            <a:xfrm>
              <a:off x="5043766" y="3238054"/>
              <a:ext cx="2802773" cy="1435544"/>
              <a:chOff x="5043766" y="3238054"/>
              <a:chExt cx="2802773" cy="1435544"/>
            </a:xfrm>
          </p:grpSpPr>
          <p:sp>
            <p:nvSpPr>
              <p:cNvPr id="85" name="Rectangle 88">
                <a:extLst>
                  <a:ext uri="{FF2B5EF4-FFF2-40B4-BE49-F238E27FC236}">
                    <a16:creationId xmlns:a16="http://schemas.microsoft.com/office/drawing/2014/main" id="{96382A0A-C7F2-47F8-B897-044F738ED1EE}"/>
                  </a:ext>
                </a:extLst>
              </p:cNvPr>
              <p:cNvSpPr/>
              <p:nvPr/>
            </p:nvSpPr>
            <p:spPr>
              <a:xfrm>
                <a:off x="5043766" y="3571088"/>
                <a:ext cx="2802773" cy="1102510"/>
              </a:xfrm>
              <a:prstGeom prst="rect">
                <a:avLst/>
              </a:prstGeom>
              <a:solidFill>
                <a:srgbClr val="FFFFFF"/>
              </a:solidFill>
              <a:ln w="63495" cap="flat">
                <a:solidFill>
                  <a:srgbClr val="3494BA"/>
                </a:solidFill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맑은 고딕" pitchFamily="34"/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Round Same Side Corner Rectangle 26">
                <a:extLst>
                  <a:ext uri="{FF2B5EF4-FFF2-40B4-BE49-F238E27FC236}">
                    <a16:creationId xmlns:a16="http://schemas.microsoft.com/office/drawing/2014/main" id="{ED3A497F-EB9E-4837-A88C-64A899BEEF00}"/>
                  </a:ext>
                </a:extLst>
              </p:cNvPr>
              <p:cNvSpPr/>
              <p:nvPr/>
            </p:nvSpPr>
            <p:spPr>
              <a:xfrm>
                <a:off x="5043766" y="3238054"/>
                <a:ext cx="2802773" cy="483989"/>
              </a:xfrm>
              <a:custGeom>
                <a:avLst>
                  <a:gd name="f9" fmla="val 16667"/>
                  <a:gd name="f10" fmla="val 0"/>
                </a:avLst>
                <a:gdLst>
                  <a:gd name="f2" fmla="val 10800000"/>
                  <a:gd name="f3" fmla="val 5400000"/>
                  <a:gd name="f4" fmla="val 16200000"/>
                  <a:gd name="f5" fmla="val w"/>
                  <a:gd name="f6" fmla="val h"/>
                  <a:gd name="f7" fmla="val ss"/>
                  <a:gd name="f8" fmla="val 0"/>
                  <a:gd name="f9" fmla="val 16667"/>
                  <a:gd name="f10" fmla="val 0"/>
                  <a:gd name="f11" fmla="abs f5"/>
                  <a:gd name="f12" fmla="abs f6"/>
                  <a:gd name="f13" fmla="abs f7"/>
                  <a:gd name="f14" fmla="val f8"/>
                  <a:gd name="f15" fmla="val f9"/>
                  <a:gd name="f16" fmla="val f10"/>
                  <a:gd name="f17" fmla="?: f11 f5 1"/>
                  <a:gd name="f18" fmla="?: f12 f6 1"/>
                  <a:gd name="f19" fmla="?: f13 f7 1"/>
                  <a:gd name="f20" fmla="*/ f17 1 21600"/>
                  <a:gd name="f21" fmla="*/ f18 1 21600"/>
                  <a:gd name="f22" fmla="*/ 21600 f17 1"/>
                  <a:gd name="f23" fmla="*/ 21600 f18 1"/>
                  <a:gd name="f24" fmla="min f21 f20"/>
                  <a:gd name="f25" fmla="*/ f22 1 f19"/>
                  <a:gd name="f26" fmla="*/ f23 1 f19"/>
                  <a:gd name="f27" fmla="val f25"/>
                  <a:gd name="f28" fmla="val f26"/>
                  <a:gd name="f29" fmla="*/ f14 f24 1"/>
                  <a:gd name="f30" fmla="+- f28 0 f14"/>
                  <a:gd name="f31" fmla="+- f27 0 f14"/>
                  <a:gd name="f32" fmla="*/ f27 f24 1"/>
                  <a:gd name="f33" fmla="*/ f28 f24 1"/>
                  <a:gd name="f34" fmla="min f31 f30"/>
                  <a:gd name="f35" fmla="*/ f34 f15 1"/>
                  <a:gd name="f36" fmla="*/ f34 f16 1"/>
                  <a:gd name="f37" fmla="*/ f35 1 100000"/>
                  <a:gd name="f38" fmla="*/ f36 1 100000"/>
                  <a:gd name="f39" fmla="+- f27 0 f37"/>
                  <a:gd name="f40" fmla="+- f28 0 f38"/>
                  <a:gd name="f41" fmla="+- f37 0 f38"/>
                  <a:gd name="f42" fmla="*/ f37 29289 1"/>
                  <a:gd name="f43" fmla="*/ f38 29289 1"/>
                  <a:gd name="f44" fmla="*/ f37 f24 1"/>
                  <a:gd name="f45" fmla="*/ f38 f24 1"/>
                  <a:gd name="f46" fmla="*/ f42 1 100000"/>
                  <a:gd name="f47" fmla="*/ f43 1 100000"/>
                  <a:gd name="f48" fmla="*/ f39 f24 1"/>
                  <a:gd name="f49" fmla="*/ f40 f24 1"/>
                  <a:gd name="f50" fmla="?: f41 f46 f47"/>
                  <a:gd name="f51" fmla="+- f28 0 f47"/>
                  <a:gd name="f52" fmla="*/ f46 f24 1"/>
                  <a:gd name="f53" fmla="+- f27 0 f50"/>
                  <a:gd name="f54" fmla="*/ f50 f24 1"/>
                  <a:gd name="f55" fmla="*/ f51 f24 1"/>
                  <a:gd name="f56" fmla="*/ f53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54" t="f52" r="f56" b="f55"/>
                <a:pathLst>
                  <a:path>
                    <a:moveTo>
                      <a:pt x="f44" y="f29"/>
                    </a:moveTo>
                    <a:lnTo>
                      <a:pt x="f48" y="f29"/>
                    </a:lnTo>
                    <a:arcTo wR="f44" hR="f44" stAng="f4" swAng="f3"/>
                    <a:lnTo>
                      <a:pt x="f32" y="f49"/>
                    </a:lnTo>
                    <a:arcTo wR="f45" hR="f45" stAng="f8" swAng="f3"/>
                    <a:lnTo>
                      <a:pt x="f45" y="f33"/>
                    </a:lnTo>
                    <a:arcTo wR="f45" hR="f45" stAng="f3" swAng="f3"/>
                    <a:lnTo>
                      <a:pt x="f29" y="f44"/>
                    </a:lnTo>
                    <a:arcTo wR="f44" hR="f44" stAng="f2" swAng="f3"/>
                    <a:close/>
                  </a:path>
                </a:pathLst>
              </a:custGeom>
              <a:solidFill>
                <a:srgbClr val="3494BA"/>
              </a:solidFill>
              <a:ln w="63495" cap="flat">
                <a:solidFill>
                  <a:srgbClr val="3494BA"/>
                </a:solidFill>
                <a:prstDash val="solid"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1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400" b="1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7" name="TextBox 84">
              <a:extLst>
                <a:ext uri="{FF2B5EF4-FFF2-40B4-BE49-F238E27FC236}">
                  <a16:creationId xmlns:a16="http://schemas.microsoft.com/office/drawing/2014/main" id="{7EABEE6E-8F8D-4CE0-8A05-DF3A73601CB7}"/>
                </a:ext>
              </a:extLst>
            </p:cNvPr>
            <p:cNvSpPr txBox="1"/>
            <p:nvPr/>
          </p:nvSpPr>
          <p:spPr>
            <a:xfrm>
              <a:off x="5170685" y="3317205"/>
              <a:ext cx="2550490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ساده</a:t>
              </a:r>
              <a:endParaRPr lang="en-US" sz="12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8" name="TextBox 86">
              <a:extLst>
                <a:ext uri="{FF2B5EF4-FFF2-40B4-BE49-F238E27FC236}">
                  <a16:creationId xmlns:a16="http://schemas.microsoft.com/office/drawing/2014/main" id="{817D8F22-9CDF-414A-ABE3-1E00C89A85CA}"/>
                </a:ext>
              </a:extLst>
            </p:cNvPr>
            <p:cNvSpPr txBox="1"/>
            <p:nvPr/>
          </p:nvSpPr>
          <p:spPr>
            <a:xfrm>
              <a:off x="5170685" y="3763844"/>
              <a:ext cx="2550490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marL="171459" lvl="0" indent="-171459" algn="r" rtl="1">
                <a:buClr>
                  <a:srgbClr val="000000"/>
                </a:buClr>
                <a:buSzPct val="100000"/>
                <a:buFont typeface="Wingdings" pitchFamily="2"/>
                <a:buChar char="l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262626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0E71A4BC-4CE2-41EA-A362-1A4C8B7542F4}"/>
              </a:ext>
            </a:extLst>
          </p:cNvPr>
          <p:cNvSpPr/>
          <p:nvPr/>
        </p:nvSpPr>
        <p:spPr>
          <a:xfrm>
            <a:off x="0" y="1691127"/>
            <a:ext cx="9111941" cy="1838099"/>
          </a:xfrm>
          <a:prstGeom prst="rect">
            <a:avLst/>
          </a:prstGeom>
          <a:solidFill>
            <a:srgbClr val="FDD3A9">
              <a:alpha val="3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CO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CuadroTexto 6">
            <a:extLst>
              <a:ext uri="{FF2B5EF4-FFF2-40B4-BE49-F238E27FC236}">
                <a16:creationId xmlns:a16="http://schemas.microsoft.com/office/drawing/2014/main" id="{885676A2-1D70-48DC-9D5A-E472F554B6B7}"/>
              </a:ext>
            </a:extLst>
          </p:cNvPr>
          <p:cNvSpPr txBox="1"/>
          <p:nvPr/>
        </p:nvSpPr>
        <p:spPr>
          <a:xfrm>
            <a:off x="2244297" y="162069"/>
            <a:ext cx="5019425" cy="1015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6000" b="1" kern="0" dirty="0">
                <a:solidFill>
                  <a:srgbClr val="FFFFFF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عنوان آسیب دید</a:t>
            </a:r>
            <a:endParaRPr lang="es-CO" sz="6000" b="1" i="0" u="none" strike="noStrike" kern="0" cap="none" spc="0" baseline="0" dirty="0">
              <a:solidFill>
                <a:srgbClr val="FFFFFF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  <p:sp>
        <p:nvSpPr>
          <p:cNvPr id="4" name="CuadroTexto 7">
            <a:extLst>
              <a:ext uri="{FF2B5EF4-FFF2-40B4-BE49-F238E27FC236}">
                <a16:creationId xmlns:a16="http://schemas.microsoft.com/office/drawing/2014/main" id="{8BFE291B-CE7A-4B07-8A6E-3F9ADA19CACF}"/>
              </a:ext>
            </a:extLst>
          </p:cNvPr>
          <p:cNvSpPr txBox="1"/>
          <p:nvPr/>
        </p:nvSpPr>
        <p:spPr>
          <a:xfrm>
            <a:off x="66769" y="2027846"/>
            <a:ext cx="777660" cy="175432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CO" sz="5400" b="1" i="0" u="none" strike="noStrike" kern="0" cap="none" spc="0" baseline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rPr>
              <a:t>01</a:t>
            </a:r>
          </a:p>
        </p:txBody>
      </p:sp>
      <p:cxnSp>
        <p:nvCxnSpPr>
          <p:cNvPr id="5" name="Conector recto 8">
            <a:extLst>
              <a:ext uri="{FF2B5EF4-FFF2-40B4-BE49-F238E27FC236}">
                <a16:creationId xmlns:a16="http://schemas.microsoft.com/office/drawing/2014/main" id="{260862D9-C9C3-4C36-8D7C-2965EE53E418}"/>
              </a:ext>
            </a:extLst>
          </p:cNvPr>
          <p:cNvCxnSpPr/>
          <p:nvPr/>
        </p:nvCxnSpPr>
        <p:spPr>
          <a:xfrm>
            <a:off x="887653" y="1822335"/>
            <a:ext cx="0" cy="1563304"/>
          </a:xfrm>
          <a:prstGeom prst="straightConnector1">
            <a:avLst/>
          </a:prstGeom>
          <a:noFill/>
          <a:ln w="38103" cap="flat">
            <a:solidFill>
              <a:srgbClr val="FFFFFF"/>
            </a:solidFill>
            <a:prstDash val="solid"/>
          </a:ln>
        </p:spPr>
      </p:cxnSp>
      <p:sp>
        <p:nvSpPr>
          <p:cNvPr id="6" name="CuadroTexto 9">
            <a:extLst>
              <a:ext uri="{FF2B5EF4-FFF2-40B4-BE49-F238E27FC236}">
                <a16:creationId xmlns:a16="http://schemas.microsoft.com/office/drawing/2014/main" id="{9AF007FB-3523-48F2-9C73-B6B640F6B33D}"/>
              </a:ext>
            </a:extLst>
          </p:cNvPr>
          <p:cNvSpPr txBox="1"/>
          <p:nvPr/>
        </p:nvSpPr>
        <p:spPr>
          <a:xfrm>
            <a:off x="2244297" y="2222616"/>
            <a:ext cx="4041474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FFFFFF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این یک متن امتحانی است. در این پاراگراف ایده های مبحث 1 را از سر بگیرید.</a:t>
            </a:r>
            <a:endParaRPr lang="es-CO" sz="1400" b="0" i="0" u="none" strike="noStrike" kern="0" cap="none" spc="0" baseline="0" dirty="0">
              <a:solidFill>
                <a:srgbClr val="FFFFFF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7AB71190-95B8-41B7-8DEB-B9999DB07808}"/>
              </a:ext>
            </a:extLst>
          </p:cNvPr>
          <p:cNvSpPr txBox="1"/>
          <p:nvPr/>
        </p:nvSpPr>
        <p:spPr>
          <a:xfrm>
            <a:off x="26720" y="13360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ارائه طرح درمان دندانپزشکی</a:t>
            </a:r>
            <a:endParaRPr lang="en-US" sz="36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CDFFAC-66EE-488B-87F0-38752FD29BC3}"/>
              </a:ext>
            </a:extLst>
          </p:cNvPr>
          <p:cNvGrpSpPr/>
          <p:nvPr/>
        </p:nvGrpSpPr>
        <p:grpSpPr>
          <a:xfrm>
            <a:off x="433449" y="812139"/>
            <a:ext cx="8277104" cy="4055948"/>
            <a:chOff x="577932" y="1082851"/>
            <a:chExt cx="11036138" cy="5407930"/>
          </a:xfrm>
        </p:grpSpPr>
        <p:sp>
          <p:nvSpPr>
            <p:cNvPr id="26" name="Bent Arrow 9">
              <a:extLst>
                <a:ext uri="{FF2B5EF4-FFF2-40B4-BE49-F238E27FC236}">
                  <a16:creationId xmlns:a16="http://schemas.microsoft.com/office/drawing/2014/main" id="{5AA5F52F-B010-4CBC-934F-92A94D3FF476}"/>
                </a:ext>
              </a:extLst>
            </p:cNvPr>
            <p:cNvSpPr/>
            <p:nvPr/>
          </p:nvSpPr>
          <p:spPr>
            <a:xfrm rot="16200000">
              <a:off x="4186439" y="3825911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025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5B78D7-3957-48AB-A3DC-D2520121D9C8}"/>
                </a:ext>
              </a:extLst>
            </p:cNvPr>
            <p:cNvGrpSpPr/>
            <p:nvPr/>
          </p:nvGrpSpPr>
          <p:grpSpPr>
            <a:xfrm rot="16200000">
              <a:off x="5631220" y="1117314"/>
              <a:ext cx="939089" cy="5417061"/>
              <a:chOff x="5655835" y="1245347"/>
              <a:chExt cx="763052" cy="4401592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231554B-4C8E-4EE7-940A-DF537EC7FE3C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025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EDBA8E4-CB0E-4F78-85F1-3316E5D1C18B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025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21F944B-DC3D-4646-9230-500DAA2AAE20}"/>
                </a:ext>
              </a:extLst>
            </p:cNvPr>
            <p:cNvSpPr/>
            <p:nvPr/>
          </p:nvSpPr>
          <p:spPr>
            <a:xfrm rot="16200000">
              <a:off x="5632796" y="4603074"/>
              <a:ext cx="939089" cy="939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025"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4DFE3A3-9FF8-4571-BEBE-8BBD4F56436F}"/>
                </a:ext>
              </a:extLst>
            </p:cNvPr>
            <p:cNvSpPr/>
            <p:nvPr/>
          </p:nvSpPr>
          <p:spPr>
            <a:xfrm rot="16200000">
              <a:off x="5632796" y="2078484"/>
              <a:ext cx="939089" cy="9390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025">
                <a:cs typeface="B Nazanin" panose="00000400000000000000" pitchFamily="2" charset="-78"/>
              </a:endParaRPr>
            </a:p>
          </p:txBody>
        </p:sp>
        <p:sp>
          <p:nvSpPr>
            <p:cNvPr id="29" name="Bent Arrow 52">
              <a:extLst>
                <a:ext uri="{FF2B5EF4-FFF2-40B4-BE49-F238E27FC236}">
                  <a16:creationId xmlns:a16="http://schemas.microsoft.com/office/drawing/2014/main" id="{28588CA2-656F-4DD6-A070-F0A91D714D10}"/>
                </a:ext>
              </a:extLst>
            </p:cNvPr>
            <p:cNvSpPr/>
            <p:nvPr/>
          </p:nvSpPr>
          <p:spPr>
            <a:xfrm rot="10800000">
              <a:off x="6645621" y="4396489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025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Bent Arrow 9">
              <a:extLst>
                <a:ext uri="{FF2B5EF4-FFF2-40B4-BE49-F238E27FC236}">
                  <a16:creationId xmlns:a16="http://schemas.microsoft.com/office/drawing/2014/main" id="{92DCFC13-B27E-4FCF-9C10-8E8454B371B6}"/>
                </a:ext>
              </a:extLst>
            </p:cNvPr>
            <p:cNvSpPr/>
            <p:nvPr/>
          </p:nvSpPr>
          <p:spPr>
            <a:xfrm rot="5400000">
              <a:off x="7208220" y="1975965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025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Bent Arrow 52">
              <a:extLst>
                <a:ext uri="{FF2B5EF4-FFF2-40B4-BE49-F238E27FC236}">
                  <a16:creationId xmlns:a16="http://schemas.microsoft.com/office/drawing/2014/main" id="{C0E76004-5F07-488A-B979-1900E2E13735}"/>
                </a:ext>
              </a:extLst>
            </p:cNvPr>
            <p:cNvSpPr/>
            <p:nvPr/>
          </p:nvSpPr>
          <p:spPr>
            <a:xfrm>
              <a:off x="3769629" y="2411078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025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EE2EBF-7EA2-4748-810B-1091864AFBD6}"/>
                </a:ext>
              </a:extLst>
            </p:cNvPr>
            <p:cNvSpPr/>
            <p:nvPr/>
          </p:nvSpPr>
          <p:spPr>
            <a:xfrm>
              <a:off x="5886052" y="4812581"/>
              <a:ext cx="477477" cy="460723"/>
            </a:xfrm>
            <a:custGeom>
              <a:avLst/>
              <a:gdLst>
                <a:gd name="connsiteX0" fmla="*/ 434340 w 1628775"/>
                <a:gd name="connsiteY0" fmla="*/ 348984 h 1571625"/>
                <a:gd name="connsiteX1" fmla="*/ 708660 w 1628775"/>
                <a:gd name="connsiteY1" fmla="*/ 18466 h 1571625"/>
                <a:gd name="connsiteX2" fmla="*/ 1204913 w 1628775"/>
                <a:gd name="connsiteY2" fmla="*/ 308979 h 1571625"/>
                <a:gd name="connsiteX3" fmla="*/ 1258253 w 1628775"/>
                <a:gd name="connsiteY3" fmla="*/ 349936 h 1571625"/>
                <a:gd name="connsiteX4" fmla="*/ 1463040 w 1628775"/>
                <a:gd name="connsiteY4" fmla="*/ 348984 h 1571625"/>
                <a:gd name="connsiteX5" fmla="*/ 1636395 w 1628775"/>
                <a:gd name="connsiteY5" fmla="*/ 520434 h 1571625"/>
                <a:gd name="connsiteX6" fmla="*/ 1636395 w 1628775"/>
                <a:gd name="connsiteY6" fmla="*/ 1411021 h 1571625"/>
                <a:gd name="connsiteX7" fmla="*/ 1470660 w 1628775"/>
                <a:gd name="connsiteY7" fmla="*/ 1579613 h 1571625"/>
                <a:gd name="connsiteX8" fmla="*/ 165735 w 1628775"/>
                <a:gd name="connsiteY8" fmla="*/ 1579613 h 1571625"/>
                <a:gd name="connsiteX9" fmla="*/ 0 w 1628775"/>
                <a:gd name="connsiteY9" fmla="*/ 1411974 h 1571625"/>
                <a:gd name="connsiteX10" fmla="*/ 0 w 1628775"/>
                <a:gd name="connsiteY10" fmla="*/ 516624 h 1571625"/>
                <a:gd name="connsiteX11" fmla="*/ 166688 w 1628775"/>
                <a:gd name="connsiteY11" fmla="*/ 348984 h 1571625"/>
                <a:gd name="connsiteX12" fmla="*/ 434340 w 1628775"/>
                <a:gd name="connsiteY12" fmla="*/ 348984 h 1571625"/>
                <a:gd name="connsiteX13" fmla="*/ 504825 w 1628775"/>
                <a:gd name="connsiteY13" fmla="*/ 881431 h 1571625"/>
                <a:gd name="connsiteX14" fmla="*/ 504825 w 1628775"/>
                <a:gd name="connsiteY14" fmla="*/ 1051929 h 1571625"/>
                <a:gd name="connsiteX15" fmla="*/ 670560 w 1628775"/>
                <a:gd name="connsiteY15" fmla="*/ 1050976 h 1571625"/>
                <a:gd name="connsiteX16" fmla="*/ 732472 w 1628775"/>
                <a:gd name="connsiteY16" fmla="*/ 1112888 h 1571625"/>
                <a:gd name="connsiteX17" fmla="*/ 732472 w 1628775"/>
                <a:gd name="connsiteY17" fmla="*/ 1279576 h 1571625"/>
                <a:gd name="connsiteX18" fmla="*/ 902970 w 1628775"/>
                <a:gd name="connsiteY18" fmla="*/ 1279576 h 1571625"/>
                <a:gd name="connsiteX19" fmla="*/ 902970 w 1628775"/>
                <a:gd name="connsiteY19" fmla="*/ 1154799 h 1571625"/>
                <a:gd name="connsiteX20" fmla="*/ 1002983 w 1628775"/>
                <a:gd name="connsiteY20" fmla="*/ 1051929 h 1571625"/>
                <a:gd name="connsiteX21" fmla="*/ 1131570 w 1628775"/>
                <a:gd name="connsiteY21" fmla="*/ 1051929 h 1571625"/>
                <a:gd name="connsiteX22" fmla="*/ 1131570 w 1628775"/>
                <a:gd name="connsiteY22" fmla="*/ 881431 h 1571625"/>
                <a:gd name="connsiteX23" fmla="*/ 962025 w 1628775"/>
                <a:gd name="connsiteY23" fmla="*/ 881431 h 1571625"/>
                <a:gd name="connsiteX24" fmla="*/ 902018 w 1628775"/>
                <a:gd name="connsiteY24" fmla="*/ 820471 h 1571625"/>
                <a:gd name="connsiteX25" fmla="*/ 902018 w 1628775"/>
                <a:gd name="connsiteY25" fmla="*/ 652831 h 1571625"/>
                <a:gd name="connsiteX26" fmla="*/ 731520 w 1628775"/>
                <a:gd name="connsiteY26" fmla="*/ 652831 h 1571625"/>
                <a:gd name="connsiteX27" fmla="*/ 731520 w 1628775"/>
                <a:gd name="connsiteY27" fmla="*/ 812851 h 1571625"/>
                <a:gd name="connsiteX28" fmla="*/ 665797 w 1628775"/>
                <a:gd name="connsiteY28" fmla="*/ 880479 h 1571625"/>
                <a:gd name="connsiteX29" fmla="*/ 504825 w 1628775"/>
                <a:gd name="connsiteY29" fmla="*/ 881431 h 1571625"/>
                <a:gd name="connsiteX30" fmla="*/ 516255 w 1628775"/>
                <a:gd name="connsiteY30" fmla="*/ 346126 h 1571625"/>
                <a:gd name="connsiteX31" fmla="*/ 1129665 w 1628775"/>
                <a:gd name="connsiteY31" fmla="*/ 346126 h 1571625"/>
                <a:gd name="connsiteX32" fmla="*/ 850583 w 1628775"/>
                <a:gd name="connsiteY32" fmla="*/ 79426 h 1571625"/>
                <a:gd name="connsiteX33" fmla="*/ 516255 w 1628775"/>
                <a:gd name="connsiteY33" fmla="*/ 346126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28775" h="1571625">
                  <a:moveTo>
                    <a:pt x="434340" y="348984"/>
                  </a:moveTo>
                  <a:cubicBezTo>
                    <a:pt x="464820" y="181343"/>
                    <a:pt x="552450" y="67996"/>
                    <a:pt x="708660" y="18466"/>
                  </a:cubicBezTo>
                  <a:cubicBezTo>
                    <a:pt x="929640" y="-51066"/>
                    <a:pt x="1155383" y="82284"/>
                    <a:pt x="1204913" y="308979"/>
                  </a:cubicBezTo>
                  <a:cubicBezTo>
                    <a:pt x="1212533" y="344221"/>
                    <a:pt x="1225868" y="350888"/>
                    <a:pt x="1258253" y="349936"/>
                  </a:cubicBezTo>
                  <a:cubicBezTo>
                    <a:pt x="1326833" y="348031"/>
                    <a:pt x="1394460" y="348984"/>
                    <a:pt x="1463040" y="348984"/>
                  </a:cubicBezTo>
                  <a:cubicBezTo>
                    <a:pt x="1568768" y="349936"/>
                    <a:pt x="1636395" y="415659"/>
                    <a:pt x="1636395" y="520434"/>
                  </a:cubicBezTo>
                  <a:cubicBezTo>
                    <a:pt x="1636395" y="817613"/>
                    <a:pt x="1636395" y="1113841"/>
                    <a:pt x="1636395" y="1411021"/>
                  </a:cubicBezTo>
                  <a:cubicBezTo>
                    <a:pt x="1636395" y="1511986"/>
                    <a:pt x="1569720" y="1579613"/>
                    <a:pt x="1470660" y="1579613"/>
                  </a:cubicBezTo>
                  <a:cubicBezTo>
                    <a:pt x="1035368" y="1580566"/>
                    <a:pt x="601028" y="1580566"/>
                    <a:pt x="165735" y="1579613"/>
                  </a:cubicBezTo>
                  <a:cubicBezTo>
                    <a:pt x="63818" y="1579613"/>
                    <a:pt x="0" y="1513891"/>
                    <a:pt x="0" y="1411974"/>
                  </a:cubicBezTo>
                  <a:cubicBezTo>
                    <a:pt x="0" y="1113841"/>
                    <a:pt x="0" y="814756"/>
                    <a:pt x="0" y="516624"/>
                  </a:cubicBezTo>
                  <a:cubicBezTo>
                    <a:pt x="0" y="415659"/>
                    <a:pt x="65722" y="348984"/>
                    <a:pt x="166688" y="348984"/>
                  </a:cubicBezTo>
                  <a:cubicBezTo>
                    <a:pt x="254318" y="348031"/>
                    <a:pt x="342900" y="348984"/>
                    <a:pt x="434340" y="348984"/>
                  </a:cubicBezTo>
                  <a:close/>
                  <a:moveTo>
                    <a:pt x="504825" y="881431"/>
                  </a:moveTo>
                  <a:cubicBezTo>
                    <a:pt x="504825" y="941438"/>
                    <a:pt x="504825" y="994779"/>
                    <a:pt x="504825" y="1051929"/>
                  </a:cubicBezTo>
                  <a:cubicBezTo>
                    <a:pt x="562928" y="1051929"/>
                    <a:pt x="617220" y="1053834"/>
                    <a:pt x="670560" y="1050976"/>
                  </a:cubicBezTo>
                  <a:cubicBezTo>
                    <a:pt x="716280" y="1049071"/>
                    <a:pt x="733425" y="1068121"/>
                    <a:pt x="732472" y="1112888"/>
                  </a:cubicBezTo>
                  <a:cubicBezTo>
                    <a:pt x="730568" y="1168134"/>
                    <a:pt x="732472" y="1222426"/>
                    <a:pt x="732472" y="1279576"/>
                  </a:cubicBezTo>
                  <a:cubicBezTo>
                    <a:pt x="791528" y="1279576"/>
                    <a:pt x="844868" y="1279576"/>
                    <a:pt x="902970" y="1279576"/>
                  </a:cubicBezTo>
                  <a:cubicBezTo>
                    <a:pt x="902970" y="1235761"/>
                    <a:pt x="902970" y="1194804"/>
                    <a:pt x="902970" y="1154799"/>
                  </a:cubicBezTo>
                  <a:cubicBezTo>
                    <a:pt x="902970" y="1051929"/>
                    <a:pt x="902970" y="1051929"/>
                    <a:pt x="1002983" y="1051929"/>
                  </a:cubicBezTo>
                  <a:cubicBezTo>
                    <a:pt x="1044893" y="1051929"/>
                    <a:pt x="1087755" y="1051929"/>
                    <a:pt x="1131570" y="1051929"/>
                  </a:cubicBezTo>
                  <a:cubicBezTo>
                    <a:pt x="1131570" y="992874"/>
                    <a:pt x="1131570" y="938581"/>
                    <a:pt x="1131570" y="881431"/>
                  </a:cubicBezTo>
                  <a:cubicBezTo>
                    <a:pt x="1072515" y="881431"/>
                    <a:pt x="1017270" y="881431"/>
                    <a:pt x="962025" y="881431"/>
                  </a:cubicBezTo>
                  <a:cubicBezTo>
                    <a:pt x="921068" y="881431"/>
                    <a:pt x="901065" y="863334"/>
                    <a:pt x="902018" y="820471"/>
                  </a:cubicBezTo>
                  <a:cubicBezTo>
                    <a:pt x="903922" y="765226"/>
                    <a:pt x="902018" y="709981"/>
                    <a:pt x="902018" y="652831"/>
                  </a:cubicBezTo>
                  <a:cubicBezTo>
                    <a:pt x="842010" y="652831"/>
                    <a:pt x="787718" y="652831"/>
                    <a:pt x="731520" y="652831"/>
                  </a:cubicBezTo>
                  <a:cubicBezTo>
                    <a:pt x="731520" y="709029"/>
                    <a:pt x="731520" y="760463"/>
                    <a:pt x="731520" y="812851"/>
                  </a:cubicBezTo>
                  <a:cubicBezTo>
                    <a:pt x="731520" y="869049"/>
                    <a:pt x="720090" y="880479"/>
                    <a:pt x="665797" y="880479"/>
                  </a:cubicBezTo>
                  <a:cubicBezTo>
                    <a:pt x="612458" y="881431"/>
                    <a:pt x="559118" y="881431"/>
                    <a:pt x="504825" y="881431"/>
                  </a:cubicBezTo>
                  <a:close/>
                  <a:moveTo>
                    <a:pt x="516255" y="346126"/>
                  </a:moveTo>
                  <a:cubicBezTo>
                    <a:pt x="722947" y="346126"/>
                    <a:pt x="925830" y="346126"/>
                    <a:pt x="1129665" y="346126"/>
                  </a:cubicBezTo>
                  <a:cubicBezTo>
                    <a:pt x="1119188" y="208966"/>
                    <a:pt x="989647" y="86093"/>
                    <a:pt x="850583" y="79426"/>
                  </a:cubicBezTo>
                  <a:cubicBezTo>
                    <a:pt x="679133" y="70854"/>
                    <a:pt x="543878" y="176581"/>
                    <a:pt x="516255" y="34612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9034910-6C17-4751-8010-34972BC5ABA8}"/>
                </a:ext>
              </a:extLst>
            </p:cNvPr>
            <p:cNvSpPr/>
            <p:nvPr/>
          </p:nvSpPr>
          <p:spPr>
            <a:xfrm>
              <a:off x="8190624" y="3559134"/>
              <a:ext cx="332279" cy="550076"/>
            </a:xfrm>
            <a:custGeom>
              <a:avLst/>
              <a:gdLst>
                <a:gd name="connsiteX0" fmla="*/ 365907 w 1133475"/>
                <a:gd name="connsiteY0" fmla="*/ 423863 h 1876425"/>
                <a:gd name="connsiteX1" fmla="*/ 365907 w 1133475"/>
                <a:gd name="connsiteY1" fmla="*/ 338138 h 1876425"/>
                <a:gd name="connsiteX2" fmla="*/ 302090 w 1133475"/>
                <a:gd name="connsiteY2" fmla="*/ 241935 h 1876425"/>
                <a:gd name="connsiteX3" fmla="*/ 301138 w 1133475"/>
                <a:gd name="connsiteY3" fmla="*/ 60960 h 1876425"/>
                <a:gd name="connsiteX4" fmla="*/ 359240 w 1133475"/>
                <a:gd name="connsiteY4" fmla="*/ 0 h 1876425"/>
                <a:gd name="connsiteX5" fmla="*/ 783102 w 1133475"/>
                <a:gd name="connsiteY5" fmla="*/ 0 h 1876425"/>
                <a:gd name="connsiteX6" fmla="*/ 842157 w 1133475"/>
                <a:gd name="connsiteY6" fmla="*/ 60007 h 1876425"/>
                <a:gd name="connsiteX7" fmla="*/ 842157 w 1133475"/>
                <a:gd name="connsiteY7" fmla="*/ 260032 h 1876425"/>
                <a:gd name="connsiteX8" fmla="*/ 780245 w 1133475"/>
                <a:gd name="connsiteY8" fmla="*/ 330518 h 1876425"/>
                <a:gd name="connsiteX9" fmla="*/ 774530 w 1133475"/>
                <a:gd name="connsiteY9" fmla="*/ 350520 h 1876425"/>
                <a:gd name="connsiteX10" fmla="*/ 850730 w 1133475"/>
                <a:gd name="connsiteY10" fmla="*/ 430530 h 1876425"/>
                <a:gd name="connsiteX11" fmla="*/ 988842 w 1133475"/>
                <a:gd name="connsiteY11" fmla="*/ 433388 h 1876425"/>
                <a:gd name="connsiteX12" fmla="*/ 1138385 w 1133475"/>
                <a:gd name="connsiteY12" fmla="*/ 591503 h 1876425"/>
                <a:gd name="connsiteX13" fmla="*/ 1138385 w 1133475"/>
                <a:gd name="connsiteY13" fmla="*/ 739140 h 1876425"/>
                <a:gd name="connsiteX14" fmla="*/ 1031705 w 1133475"/>
                <a:gd name="connsiteY14" fmla="*/ 888682 h 1876425"/>
                <a:gd name="connsiteX15" fmla="*/ 998367 w 1133475"/>
                <a:gd name="connsiteY15" fmla="*/ 936307 h 1876425"/>
                <a:gd name="connsiteX16" fmla="*/ 998367 w 1133475"/>
                <a:gd name="connsiteY16" fmla="*/ 1369695 h 1876425"/>
                <a:gd name="connsiteX17" fmla="*/ 1029800 w 1133475"/>
                <a:gd name="connsiteY17" fmla="*/ 1418273 h 1876425"/>
                <a:gd name="connsiteX18" fmla="*/ 1138385 w 1133475"/>
                <a:gd name="connsiteY18" fmla="*/ 1575435 h 1876425"/>
                <a:gd name="connsiteX19" fmla="*/ 1138385 w 1133475"/>
                <a:gd name="connsiteY19" fmla="*/ 1699260 h 1876425"/>
                <a:gd name="connsiteX20" fmla="*/ 970745 w 1133475"/>
                <a:gd name="connsiteY20" fmla="*/ 1875473 h 1876425"/>
                <a:gd name="connsiteX21" fmla="*/ 170645 w 1133475"/>
                <a:gd name="connsiteY21" fmla="*/ 1875473 h 1876425"/>
                <a:gd name="connsiteX22" fmla="*/ 1100 w 1133475"/>
                <a:gd name="connsiteY22" fmla="*/ 1700213 h 1876425"/>
                <a:gd name="connsiteX23" fmla="*/ 1100 w 1133475"/>
                <a:gd name="connsiteY23" fmla="*/ 1576388 h 1876425"/>
                <a:gd name="connsiteX24" fmla="*/ 118257 w 1133475"/>
                <a:gd name="connsiteY24" fmla="*/ 1412557 h 1876425"/>
                <a:gd name="connsiteX25" fmla="*/ 143975 w 1133475"/>
                <a:gd name="connsiteY25" fmla="*/ 1377315 h 1876425"/>
                <a:gd name="connsiteX26" fmla="*/ 143975 w 1133475"/>
                <a:gd name="connsiteY26" fmla="*/ 929640 h 1876425"/>
                <a:gd name="connsiteX27" fmla="*/ 115400 w 1133475"/>
                <a:gd name="connsiteY27" fmla="*/ 890588 h 1876425"/>
                <a:gd name="connsiteX28" fmla="*/ 7767 w 1133475"/>
                <a:gd name="connsiteY28" fmla="*/ 762953 h 1876425"/>
                <a:gd name="connsiteX29" fmla="*/ 6815 w 1133475"/>
                <a:gd name="connsiteY29" fmla="*/ 573405 h 1876425"/>
                <a:gd name="connsiteX30" fmla="*/ 180170 w 1133475"/>
                <a:gd name="connsiteY30" fmla="*/ 429578 h 1876425"/>
                <a:gd name="connsiteX31" fmla="*/ 351620 w 1133475"/>
                <a:gd name="connsiteY31" fmla="*/ 428625 h 1876425"/>
                <a:gd name="connsiteX32" fmla="*/ 365907 w 1133475"/>
                <a:gd name="connsiteY32" fmla="*/ 423863 h 1876425"/>
                <a:gd name="connsiteX33" fmla="*/ 456395 w 1133475"/>
                <a:gd name="connsiteY33" fmla="*/ 330518 h 1876425"/>
                <a:gd name="connsiteX34" fmla="*/ 456395 w 1133475"/>
                <a:gd name="connsiteY34" fmla="*/ 431482 h 1876425"/>
                <a:gd name="connsiteX35" fmla="*/ 691663 w 1133475"/>
                <a:gd name="connsiteY35" fmla="*/ 431482 h 1876425"/>
                <a:gd name="connsiteX36" fmla="*/ 691663 w 1133475"/>
                <a:gd name="connsiteY36" fmla="*/ 330518 h 1876425"/>
                <a:gd name="connsiteX37" fmla="*/ 456395 w 1133475"/>
                <a:gd name="connsiteY37" fmla="*/ 330518 h 187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33475" h="1876425">
                  <a:moveTo>
                    <a:pt x="365907" y="423863"/>
                  </a:moveTo>
                  <a:cubicBezTo>
                    <a:pt x="365907" y="394335"/>
                    <a:pt x="365907" y="366713"/>
                    <a:pt x="365907" y="338138"/>
                  </a:cubicBezTo>
                  <a:cubicBezTo>
                    <a:pt x="302090" y="315278"/>
                    <a:pt x="302090" y="315278"/>
                    <a:pt x="302090" y="241935"/>
                  </a:cubicBezTo>
                  <a:cubicBezTo>
                    <a:pt x="302090" y="181928"/>
                    <a:pt x="303995" y="120968"/>
                    <a:pt x="301138" y="60960"/>
                  </a:cubicBezTo>
                  <a:cubicBezTo>
                    <a:pt x="300185" y="18097"/>
                    <a:pt x="316377" y="0"/>
                    <a:pt x="359240" y="0"/>
                  </a:cubicBezTo>
                  <a:cubicBezTo>
                    <a:pt x="500210" y="953"/>
                    <a:pt x="642132" y="953"/>
                    <a:pt x="783102" y="0"/>
                  </a:cubicBezTo>
                  <a:cubicBezTo>
                    <a:pt x="825013" y="0"/>
                    <a:pt x="843110" y="17145"/>
                    <a:pt x="842157" y="60007"/>
                  </a:cubicBezTo>
                  <a:cubicBezTo>
                    <a:pt x="840252" y="126682"/>
                    <a:pt x="839300" y="193357"/>
                    <a:pt x="842157" y="260032"/>
                  </a:cubicBezTo>
                  <a:cubicBezTo>
                    <a:pt x="844063" y="306705"/>
                    <a:pt x="832632" y="335280"/>
                    <a:pt x="780245" y="330518"/>
                  </a:cubicBezTo>
                  <a:cubicBezTo>
                    <a:pt x="778340" y="339090"/>
                    <a:pt x="775482" y="344805"/>
                    <a:pt x="774530" y="350520"/>
                  </a:cubicBezTo>
                  <a:cubicBezTo>
                    <a:pt x="769767" y="430530"/>
                    <a:pt x="769767" y="430530"/>
                    <a:pt x="850730" y="430530"/>
                  </a:cubicBezTo>
                  <a:cubicBezTo>
                    <a:pt x="896450" y="430530"/>
                    <a:pt x="943122" y="428625"/>
                    <a:pt x="988842" y="433388"/>
                  </a:cubicBezTo>
                  <a:cubicBezTo>
                    <a:pt x="1073615" y="441960"/>
                    <a:pt x="1134575" y="506730"/>
                    <a:pt x="1138385" y="591503"/>
                  </a:cubicBezTo>
                  <a:cubicBezTo>
                    <a:pt x="1140290" y="641032"/>
                    <a:pt x="1141242" y="689610"/>
                    <a:pt x="1138385" y="739140"/>
                  </a:cubicBezTo>
                  <a:cubicBezTo>
                    <a:pt x="1134575" y="810578"/>
                    <a:pt x="1098380" y="862013"/>
                    <a:pt x="1031705" y="888682"/>
                  </a:cubicBezTo>
                  <a:cubicBezTo>
                    <a:pt x="1006940" y="898207"/>
                    <a:pt x="998367" y="909638"/>
                    <a:pt x="998367" y="936307"/>
                  </a:cubicBezTo>
                  <a:cubicBezTo>
                    <a:pt x="999320" y="1081088"/>
                    <a:pt x="999320" y="1224915"/>
                    <a:pt x="998367" y="1369695"/>
                  </a:cubicBezTo>
                  <a:cubicBezTo>
                    <a:pt x="998367" y="1393507"/>
                    <a:pt x="1002177" y="1407795"/>
                    <a:pt x="1029800" y="1418273"/>
                  </a:cubicBezTo>
                  <a:cubicBezTo>
                    <a:pt x="1099332" y="1444943"/>
                    <a:pt x="1137432" y="1499235"/>
                    <a:pt x="1138385" y="1575435"/>
                  </a:cubicBezTo>
                  <a:cubicBezTo>
                    <a:pt x="1139338" y="1616393"/>
                    <a:pt x="1139338" y="1658303"/>
                    <a:pt x="1138385" y="1699260"/>
                  </a:cubicBezTo>
                  <a:cubicBezTo>
                    <a:pt x="1137432" y="1801178"/>
                    <a:pt x="1071710" y="1874520"/>
                    <a:pt x="970745" y="1875473"/>
                  </a:cubicBezTo>
                  <a:cubicBezTo>
                    <a:pt x="704045" y="1878330"/>
                    <a:pt x="437345" y="1878330"/>
                    <a:pt x="170645" y="1875473"/>
                  </a:cubicBezTo>
                  <a:cubicBezTo>
                    <a:pt x="68727" y="1874520"/>
                    <a:pt x="3957" y="1802130"/>
                    <a:pt x="1100" y="1700213"/>
                  </a:cubicBezTo>
                  <a:cubicBezTo>
                    <a:pt x="147" y="1659255"/>
                    <a:pt x="-805" y="1617345"/>
                    <a:pt x="1100" y="1576388"/>
                  </a:cubicBezTo>
                  <a:cubicBezTo>
                    <a:pt x="4910" y="1497330"/>
                    <a:pt x="43010" y="1442085"/>
                    <a:pt x="118257" y="1412557"/>
                  </a:cubicBezTo>
                  <a:cubicBezTo>
                    <a:pt x="129688" y="1407795"/>
                    <a:pt x="143975" y="1389698"/>
                    <a:pt x="143975" y="1377315"/>
                  </a:cubicBezTo>
                  <a:cubicBezTo>
                    <a:pt x="145880" y="1227773"/>
                    <a:pt x="145880" y="1079182"/>
                    <a:pt x="143975" y="929640"/>
                  </a:cubicBezTo>
                  <a:cubicBezTo>
                    <a:pt x="143975" y="916305"/>
                    <a:pt x="128735" y="896303"/>
                    <a:pt x="115400" y="890588"/>
                  </a:cubicBezTo>
                  <a:cubicBezTo>
                    <a:pt x="55392" y="866775"/>
                    <a:pt x="14435" y="825818"/>
                    <a:pt x="7767" y="762953"/>
                  </a:cubicBezTo>
                  <a:cubicBezTo>
                    <a:pt x="1100" y="700088"/>
                    <a:pt x="-805" y="635318"/>
                    <a:pt x="6815" y="573405"/>
                  </a:cubicBezTo>
                  <a:cubicBezTo>
                    <a:pt x="18245" y="481965"/>
                    <a:pt x="84920" y="432435"/>
                    <a:pt x="180170" y="429578"/>
                  </a:cubicBezTo>
                  <a:cubicBezTo>
                    <a:pt x="237320" y="428625"/>
                    <a:pt x="294470" y="428625"/>
                    <a:pt x="351620" y="428625"/>
                  </a:cubicBezTo>
                  <a:cubicBezTo>
                    <a:pt x="354477" y="429578"/>
                    <a:pt x="357335" y="427672"/>
                    <a:pt x="365907" y="423863"/>
                  </a:cubicBezTo>
                  <a:close/>
                  <a:moveTo>
                    <a:pt x="456395" y="330518"/>
                  </a:moveTo>
                  <a:cubicBezTo>
                    <a:pt x="456395" y="367665"/>
                    <a:pt x="456395" y="399097"/>
                    <a:pt x="456395" y="431482"/>
                  </a:cubicBezTo>
                  <a:cubicBezTo>
                    <a:pt x="536405" y="431482"/>
                    <a:pt x="613557" y="431482"/>
                    <a:pt x="691663" y="431482"/>
                  </a:cubicBezTo>
                  <a:cubicBezTo>
                    <a:pt x="691663" y="396240"/>
                    <a:pt x="691663" y="363855"/>
                    <a:pt x="691663" y="330518"/>
                  </a:cubicBezTo>
                  <a:cubicBezTo>
                    <a:pt x="611652" y="330518"/>
                    <a:pt x="535452" y="330518"/>
                    <a:pt x="456395" y="33051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C9DC22-EAED-4F38-8C20-9987CE9A1208}"/>
                </a:ext>
              </a:extLst>
            </p:cNvPr>
            <p:cNvSpPr txBox="1"/>
            <p:nvPr/>
          </p:nvSpPr>
          <p:spPr>
            <a:xfrm>
              <a:off x="9029059" y="3395084"/>
              <a:ext cx="2585011" cy="793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800" rtl="1">
                <a:spcBef>
                  <a:spcPts val="450"/>
                </a:spcBef>
                <a:defRPr/>
              </a:pPr>
              <a:r>
                <a:rPr lang="fa-IR" sz="105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105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algn="r" defTabSz="685800" rtl="1">
                <a:spcBef>
                  <a:spcPts val="450"/>
                </a:spcBef>
                <a:defRPr/>
              </a:pPr>
              <a:r>
                <a:rPr lang="fa-IR" sz="9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sz="800" dirty="0">
                <a:solidFill>
                  <a:prstClr val="black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D7B2BA-10DA-4537-A257-0DB4637DC254}"/>
                </a:ext>
              </a:extLst>
            </p:cNvPr>
            <p:cNvSpPr txBox="1"/>
            <p:nvPr/>
          </p:nvSpPr>
          <p:spPr>
            <a:xfrm>
              <a:off x="577932" y="3395084"/>
              <a:ext cx="2585011" cy="793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800">
                <a:spcBef>
                  <a:spcPts val="450"/>
                </a:spcBef>
                <a:defRPr/>
              </a:pPr>
              <a:r>
                <a:rPr lang="fa-IR" sz="105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105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algn="r" defTabSz="685800" rtl="1">
                <a:spcBef>
                  <a:spcPts val="450"/>
                </a:spcBef>
                <a:defRPr/>
              </a:pPr>
              <a:r>
                <a:rPr lang="fa-IR" sz="9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sz="800" dirty="0">
                <a:solidFill>
                  <a:prstClr val="black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79E9860-8E57-448E-A9B2-95062740F345}"/>
                </a:ext>
              </a:extLst>
            </p:cNvPr>
            <p:cNvSpPr txBox="1"/>
            <p:nvPr/>
          </p:nvSpPr>
          <p:spPr>
            <a:xfrm>
              <a:off x="4808258" y="1082851"/>
              <a:ext cx="2585011" cy="854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105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1</a:t>
              </a:r>
            </a:p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105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sz="9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689F71-999E-45F4-B526-173BBB9F6218}"/>
                </a:ext>
              </a:extLst>
            </p:cNvPr>
            <p:cNvSpPr txBox="1"/>
            <p:nvPr/>
          </p:nvSpPr>
          <p:spPr>
            <a:xfrm>
              <a:off x="4848962" y="5697401"/>
              <a:ext cx="2585011" cy="793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105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105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9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sz="800" dirty="0">
                <a:solidFill>
                  <a:prstClr val="black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oogle Shape;1352;p49">
            <a:extLst>
              <a:ext uri="{FF2B5EF4-FFF2-40B4-BE49-F238E27FC236}">
                <a16:creationId xmlns:a16="http://schemas.microsoft.com/office/drawing/2014/main" id="{629AEAB5-8EB1-E3AF-BAFB-39CF7AD8FC9A}"/>
              </a:ext>
            </a:extLst>
          </p:cNvPr>
          <p:cNvGrpSpPr/>
          <p:nvPr/>
        </p:nvGrpSpPr>
        <p:grpSpPr>
          <a:xfrm>
            <a:off x="2734577" y="2677339"/>
            <a:ext cx="303047" cy="310199"/>
            <a:chOff x="2767020" y="1426227"/>
            <a:chExt cx="404062" cy="413598"/>
          </a:xfrm>
        </p:grpSpPr>
        <p:sp>
          <p:nvSpPr>
            <p:cNvPr id="3" name="Google Shape;1353;p49">
              <a:extLst>
                <a:ext uri="{FF2B5EF4-FFF2-40B4-BE49-F238E27FC236}">
                  <a16:creationId xmlns:a16="http://schemas.microsoft.com/office/drawing/2014/main" id="{32E9484F-3D72-4A95-BC07-C3956DE58E17}"/>
                </a:ext>
              </a:extLst>
            </p:cNvPr>
            <p:cNvSpPr/>
            <p:nvPr/>
          </p:nvSpPr>
          <p:spPr>
            <a:xfrm>
              <a:off x="2767020" y="1426227"/>
              <a:ext cx="252727" cy="318857"/>
            </a:xfrm>
            <a:custGeom>
              <a:avLst/>
              <a:gdLst/>
              <a:ahLst/>
              <a:cxnLst/>
              <a:rect l="l" t="t" r="r" b="b"/>
              <a:pathLst>
                <a:path w="2014" h="2541" extrusionOk="0">
                  <a:moveTo>
                    <a:pt x="1819" y="1"/>
                  </a:moveTo>
                  <a:cubicBezTo>
                    <a:pt x="1735" y="1"/>
                    <a:pt x="1652" y="30"/>
                    <a:pt x="1588" y="83"/>
                  </a:cubicBezTo>
                  <a:cubicBezTo>
                    <a:pt x="1522" y="30"/>
                    <a:pt x="1442" y="1"/>
                    <a:pt x="1356" y="1"/>
                  </a:cubicBezTo>
                  <a:cubicBezTo>
                    <a:pt x="1205" y="1"/>
                    <a:pt x="1073" y="90"/>
                    <a:pt x="1016" y="226"/>
                  </a:cubicBezTo>
                  <a:cubicBezTo>
                    <a:pt x="817" y="230"/>
                    <a:pt x="654" y="381"/>
                    <a:pt x="630" y="573"/>
                  </a:cubicBezTo>
                  <a:cubicBezTo>
                    <a:pt x="485" y="575"/>
                    <a:pt x="367" y="692"/>
                    <a:pt x="367" y="838"/>
                  </a:cubicBezTo>
                  <a:cubicBezTo>
                    <a:pt x="367" y="851"/>
                    <a:pt x="368" y="864"/>
                    <a:pt x="369" y="877"/>
                  </a:cubicBezTo>
                  <a:cubicBezTo>
                    <a:pt x="236" y="943"/>
                    <a:pt x="148" y="1080"/>
                    <a:pt x="148" y="1232"/>
                  </a:cubicBezTo>
                  <a:cubicBezTo>
                    <a:pt x="148" y="1278"/>
                    <a:pt x="157" y="1322"/>
                    <a:pt x="171" y="1364"/>
                  </a:cubicBezTo>
                  <a:cubicBezTo>
                    <a:pt x="90" y="1432"/>
                    <a:pt x="32" y="1526"/>
                    <a:pt x="9" y="1630"/>
                  </a:cubicBezTo>
                  <a:cubicBezTo>
                    <a:pt x="1" y="1657"/>
                    <a:pt x="17" y="1683"/>
                    <a:pt x="43" y="1689"/>
                  </a:cubicBezTo>
                  <a:cubicBezTo>
                    <a:pt x="48" y="1691"/>
                    <a:pt x="51" y="1691"/>
                    <a:pt x="54" y="1691"/>
                  </a:cubicBezTo>
                  <a:cubicBezTo>
                    <a:pt x="77" y="1691"/>
                    <a:pt x="96" y="1675"/>
                    <a:pt x="101" y="1652"/>
                  </a:cubicBezTo>
                  <a:cubicBezTo>
                    <a:pt x="122" y="1560"/>
                    <a:pt x="178" y="1476"/>
                    <a:pt x="256" y="1419"/>
                  </a:cubicBezTo>
                  <a:cubicBezTo>
                    <a:pt x="303" y="1385"/>
                    <a:pt x="360" y="1362"/>
                    <a:pt x="416" y="1351"/>
                  </a:cubicBezTo>
                  <a:cubicBezTo>
                    <a:pt x="438" y="1413"/>
                    <a:pt x="487" y="1462"/>
                    <a:pt x="546" y="1484"/>
                  </a:cubicBezTo>
                  <a:cubicBezTo>
                    <a:pt x="552" y="1488"/>
                    <a:pt x="557" y="1488"/>
                    <a:pt x="563" y="1488"/>
                  </a:cubicBezTo>
                  <a:cubicBezTo>
                    <a:pt x="583" y="1488"/>
                    <a:pt x="602" y="1476"/>
                    <a:pt x="609" y="1456"/>
                  </a:cubicBezTo>
                  <a:cubicBezTo>
                    <a:pt x="619" y="1431"/>
                    <a:pt x="605" y="1404"/>
                    <a:pt x="581" y="1394"/>
                  </a:cubicBezTo>
                  <a:cubicBezTo>
                    <a:pt x="519" y="1372"/>
                    <a:pt x="487" y="1303"/>
                    <a:pt x="510" y="1241"/>
                  </a:cubicBezTo>
                  <a:cubicBezTo>
                    <a:pt x="516" y="1225"/>
                    <a:pt x="525" y="1210"/>
                    <a:pt x="539" y="1196"/>
                  </a:cubicBezTo>
                  <a:cubicBezTo>
                    <a:pt x="557" y="1179"/>
                    <a:pt x="558" y="1147"/>
                    <a:pt x="539" y="1128"/>
                  </a:cubicBezTo>
                  <a:cubicBezTo>
                    <a:pt x="529" y="1119"/>
                    <a:pt x="517" y="1114"/>
                    <a:pt x="504" y="1114"/>
                  </a:cubicBezTo>
                  <a:cubicBezTo>
                    <a:pt x="492" y="1114"/>
                    <a:pt x="480" y="1119"/>
                    <a:pt x="471" y="1128"/>
                  </a:cubicBezTo>
                  <a:cubicBezTo>
                    <a:pt x="436" y="1163"/>
                    <a:pt x="413" y="1209"/>
                    <a:pt x="408" y="1256"/>
                  </a:cubicBezTo>
                  <a:cubicBezTo>
                    <a:pt x="354" y="1264"/>
                    <a:pt x="301" y="1282"/>
                    <a:pt x="253" y="1308"/>
                  </a:cubicBezTo>
                  <a:cubicBezTo>
                    <a:pt x="247" y="1283"/>
                    <a:pt x="244" y="1258"/>
                    <a:pt x="244" y="1232"/>
                  </a:cubicBezTo>
                  <a:cubicBezTo>
                    <a:pt x="244" y="1106"/>
                    <a:pt x="324" y="994"/>
                    <a:pt x="442" y="950"/>
                  </a:cubicBezTo>
                  <a:cubicBezTo>
                    <a:pt x="467" y="942"/>
                    <a:pt x="479" y="916"/>
                    <a:pt x="471" y="890"/>
                  </a:cubicBezTo>
                  <a:cubicBezTo>
                    <a:pt x="466" y="874"/>
                    <a:pt x="461" y="855"/>
                    <a:pt x="461" y="837"/>
                  </a:cubicBezTo>
                  <a:cubicBezTo>
                    <a:pt x="461" y="744"/>
                    <a:pt x="537" y="667"/>
                    <a:pt x="630" y="667"/>
                  </a:cubicBezTo>
                  <a:cubicBezTo>
                    <a:pt x="698" y="667"/>
                    <a:pt x="761" y="709"/>
                    <a:pt x="786" y="772"/>
                  </a:cubicBezTo>
                  <a:cubicBezTo>
                    <a:pt x="794" y="791"/>
                    <a:pt x="812" y="802"/>
                    <a:pt x="830" y="802"/>
                  </a:cubicBezTo>
                  <a:cubicBezTo>
                    <a:pt x="838" y="802"/>
                    <a:pt x="843" y="801"/>
                    <a:pt x="849" y="798"/>
                  </a:cubicBezTo>
                  <a:cubicBezTo>
                    <a:pt x="874" y="788"/>
                    <a:pt x="886" y="761"/>
                    <a:pt x="875" y="735"/>
                  </a:cubicBezTo>
                  <a:cubicBezTo>
                    <a:pt x="846" y="666"/>
                    <a:pt x="791" y="614"/>
                    <a:pt x="722" y="588"/>
                  </a:cubicBezTo>
                  <a:cubicBezTo>
                    <a:pt x="736" y="447"/>
                    <a:pt x="849" y="335"/>
                    <a:pt x="990" y="322"/>
                  </a:cubicBezTo>
                  <a:lnTo>
                    <a:pt x="990" y="322"/>
                  </a:lnTo>
                  <a:cubicBezTo>
                    <a:pt x="987" y="377"/>
                    <a:pt x="1000" y="432"/>
                    <a:pt x="1024" y="482"/>
                  </a:cubicBezTo>
                  <a:cubicBezTo>
                    <a:pt x="989" y="519"/>
                    <a:pt x="966" y="566"/>
                    <a:pt x="963" y="618"/>
                  </a:cubicBezTo>
                  <a:cubicBezTo>
                    <a:pt x="961" y="644"/>
                    <a:pt x="981" y="667"/>
                    <a:pt x="1007" y="669"/>
                  </a:cubicBezTo>
                  <a:lnTo>
                    <a:pt x="1011" y="669"/>
                  </a:lnTo>
                  <a:cubicBezTo>
                    <a:pt x="1037" y="669"/>
                    <a:pt x="1058" y="649"/>
                    <a:pt x="1060" y="624"/>
                  </a:cubicBezTo>
                  <a:cubicBezTo>
                    <a:pt x="1063" y="593"/>
                    <a:pt x="1076" y="565"/>
                    <a:pt x="1100" y="544"/>
                  </a:cubicBezTo>
                  <a:cubicBezTo>
                    <a:pt x="1122" y="524"/>
                    <a:pt x="1150" y="514"/>
                    <a:pt x="1178" y="514"/>
                  </a:cubicBezTo>
                  <a:cubicBezTo>
                    <a:pt x="1181" y="514"/>
                    <a:pt x="1184" y="514"/>
                    <a:pt x="1186" y="514"/>
                  </a:cubicBezTo>
                  <a:cubicBezTo>
                    <a:pt x="1205" y="515"/>
                    <a:pt x="1222" y="521"/>
                    <a:pt x="1237" y="529"/>
                  </a:cubicBezTo>
                  <a:cubicBezTo>
                    <a:pt x="1244" y="533"/>
                    <a:pt x="1252" y="535"/>
                    <a:pt x="1260" y="535"/>
                  </a:cubicBezTo>
                  <a:cubicBezTo>
                    <a:pt x="1277" y="535"/>
                    <a:pt x="1293" y="526"/>
                    <a:pt x="1302" y="510"/>
                  </a:cubicBezTo>
                  <a:cubicBezTo>
                    <a:pt x="1315" y="487"/>
                    <a:pt x="1307" y="458"/>
                    <a:pt x="1284" y="445"/>
                  </a:cubicBezTo>
                  <a:cubicBezTo>
                    <a:pt x="1257" y="429"/>
                    <a:pt x="1225" y="420"/>
                    <a:pt x="1194" y="418"/>
                  </a:cubicBezTo>
                  <a:cubicBezTo>
                    <a:pt x="1188" y="417"/>
                    <a:pt x="1182" y="417"/>
                    <a:pt x="1176" y="417"/>
                  </a:cubicBezTo>
                  <a:cubicBezTo>
                    <a:pt x="1151" y="417"/>
                    <a:pt x="1128" y="422"/>
                    <a:pt x="1106" y="429"/>
                  </a:cubicBezTo>
                  <a:cubicBezTo>
                    <a:pt x="1086" y="384"/>
                    <a:pt x="1081" y="335"/>
                    <a:pt x="1092" y="288"/>
                  </a:cubicBezTo>
                  <a:cubicBezTo>
                    <a:pt x="1128" y="174"/>
                    <a:pt x="1232" y="96"/>
                    <a:pt x="1353" y="96"/>
                  </a:cubicBezTo>
                  <a:cubicBezTo>
                    <a:pt x="1421" y="96"/>
                    <a:pt x="1487" y="121"/>
                    <a:pt x="1536" y="168"/>
                  </a:cubicBezTo>
                  <a:lnTo>
                    <a:pt x="1536" y="1639"/>
                  </a:lnTo>
                  <a:cubicBezTo>
                    <a:pt x="1522" y="1657"/>
                    <a:pt x="1505" y="1672"/>
                    <a:pt x="1485" y="1683"/>
                  </a:cubicBezTo>
                  <a:cubicBezTo>
                    <a:pt x="1460" y="1698"/>
                    <a:pt x="1432" y="1706"/>
                    <a:pt x="1403" y="1706"/>
                  </a:cubicBezTo>
                  <a:cubicBezTo>
                    <a:pt x="1387" y="1706"/>
                    <a:pt x="1372" y="1704"/>
                    <a:pt x="1356" y="1699"/>
                  </a:cubicBezTo>
                  <a:cubicBezTo>
                    <a:pt x="1312" y="1688"/>
                    <a:pt x="1275" y="1659"/>
                    <a:pt x="1253" y="1620"/>
                  </a:cubicBezTo>
                  <a:cubicBezTo>
                    <a:pt x="1245" y="1604"/>
                    <a:pt x="1229" y="1595"/>
                    <a:pt x="1212" y="1595"/>
                  </a:cubicBezTo>
                  <a:cubicBezTo>
                    <a:pt x="1204" y="1595"/>
                    <a:pt x="1196" y="1597"/>
                    <a:pt x="1188" y="1602"/>
                  </a:cubicBezTo>
                  <a:cubicBezTo>
                    <a:pt x="1164" y="1614"/>
                    <a:pt x="1157" y="1644"/>
                    <a:pt x="1170" y="1667"/>
                  </a:cubicBezTo>
                  <a:cubicBezTo>
                    <a:pt x="1205" y="1728"/>
                    <a:pt x="1262" y="1772"/>
                    <a:pt x="1331" y="1792"/>
                  </a:cubicBezTo>
                  <a:cubicBezTo>
                    <a:pt x="1354" y="1799"/>
                    <a:pt x="1378" y="1802"/>
                    <a:pt x="1403" y="1802"/>
                  </a:cubicBezTo>
                  <a:cubicBezTo>
                    <a:pt x="1448" y="1802"/>
                    <a:pt x="1493" y="1790"/>
                    <a:pt x="1534" y="1767"/>
                  </a:cubicBezTo>
                  <a:cubicBezTo>
                    <a:pt x="1535" y="1767"/>
                    <a:pt x="1536" y="1766"/>
                    <a:pt x="1537" y="1765"/>
                  </a:cubicBezTo>
                  <a:lnTo>
                    <a:pt x="1537" y="2492"/>
                  </a:lnTo>
                  <a:cubicBezTo>
                    <a:pt x="1537" y="2518"/>
                    <a:pt x="1558" y="2540"/>
                    <a:pt x="1587" y="2540"/>
                  </a:cubicBezTo>
                  <a:cubicBezTo>
                    <a:pt x="1614" y="2540"/>
                    <a:pt x="1635" y="2519"/>
                    <a:pt x="1635" y="2492"/>
                  </a:cubicBezTo>
                  <a:lnTo>
                    <a:pt x="1635" y="1765"/>
                  </a:lnTo>
                  <a:cubicBezTo>
                    <a:pt x="1676" y="1790"/>
                    <a:pt x="1723" y="1802"/>
                    <a:pt x="1768" y="1802"/>
                  </a:cubicBezTo>
                  <a:cubicBezTo>
                    <a:pt x="1792" y="1802"/>
                    <a:pt x="1817" y="1799"/>
                    <a:pt x="1840" y="1792"/>
                  </a:cubicBezTo>
                  <a:cubicBezTo>
                    <a:pt x="1908" y="1772"/>
                    <a:pt x="1966" y="1728"/>
                    <a:pt x="2001" y="1667"/>
                  </a:cubicBezTo>
                  <a:cubicBezTo>
                    <a:pt x="2014" y="1644"/>
                    <a:pt x="2007" y="1614"/>
                    <a:pt x="1983" y="1602"/>
                  </a:cubicBezTo>
                  <a:cubicBezTo>
                    <a:pt x="1975" y="1597"/>
                    <a:pt x="1967" y="1595"/>
                    <a:pt x="1959" y="1595"/>
                  </a:cubicBezTo>
                  <a:cubicBezTo>
                    <a:pt x="1942" y="1595"/>
                    <a:pt x="1926" y="1604"/>
                    <a:pt x="1918" y="1620"/>
                  </a:cubicBezTo>
                  <a:cubicBezTo>
                    <a:pt x="1896" y="1659"/>
                    <a:pt x="1859" y="1688"/>
                    <a:pt x="1815" y="1699"/>
                  </a:cubicBezTo>
                  <a:cubicBezTo>
                    <a:pt x="1800" y="1704"/>
                    <a:pt x="1784" y="1706"/>
                    <a:pt x="1769" y="1706"/>
                  </a:cubicBezTo>
                  <a:cubicBezTo>
                    <a:pt x="1740" y="1706"/>
                    <a:pt x="1712" y="1698"/>
                    <a:pt x="1686" y="1683"/>
                  </a:cubicBezTo>
                  <a:cubicBezTo>
                    <a:pt x="1666" y="1672"/>
                    <a:pt x="1649" y="1657"/>
                    <a:pt x="1635" y="1640"/>
                  </a:cubicBezTo>
                  <a:lnTo>
                    <a:pt x="1635" y="169"/>
                  </a:lnTo>
                  <a:cubicBezTo>
                    <a:pt x="1684" y="124"/>
                    <a:pt x="1748" y="98"/>
                    <a:pt x="1815" y="98"/>
                  </a:cubicBezTo>
                  <a:cubicBezTo>
                    <a:pt x="1820" y="98"/>
                    <a:pt x="1826" y="98"/>
                    <a:pt x="1831" y="98"/>
                  </a:cubicBezTo>
                  <a:cubicBezTo>
                    <a:pt x="1831" y="98"/>
                    <a:pt x="1832" y="98"/>
                    <a:pt x="1833" y="98"/>
                  </a:cubicBezTo>
                  <a:cubicBezTo>
                    <a:pt x="1858" y="98"/>
                    <a:pt x="1881" y="78"/>
                    <a:pt x="1882" y="52"/>
                  </a:cubicBezTo>
                  <a:cubicBezTo>
                    <a:pt x="1883" y="26"/>
                    <a:pt x="1862" y="2"/>
                    <a:pt x="1836" y="1"/>
                  </a:cubicBezTo>
                  <a:cubicBezTo>
                    <a:pt x="1830" y="1"/>
                    <a:pt x="1825" y="1"/>
                    <a:pt x="18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4" name="Google Shape;1354;p49">
              <a:extLst>
                <a:ext uri="{FF2B5EF4-FFF2-40B4-BE49-F238E27FC236}">
                  <a16:creationId xmlns:a16="http://schemas.microsoft.com/office/drawing/2014/main" id="{AB8C572A-A2CC-82B0-F5C7-2A3F51012061}"/>
                </a:ext>
              </a:extLst>
            </p:cNvPr>
            <p:cNvSpPr/>
            <p:nvPr/>
          </p:nvSpPr>
          <p:spPr>
            <a:xfrm>
              <a:off x="2827503" y="1594501"/>
              <a:ext cx="70774" cy="78177"/>
            </a:xfrm>
            <a:custGeom>
              <a:avLst/>
              <a:gdLst/>
              <a:ahLst/>
              <a:cxnLst/>
              <a:rect l="l" t="t" r="r" b="b"/>
              <a:pathLst>
                <a:path w="564" h="623" extrusionOk="0">
                  <a:moveTo>
                    <a:pt x="400" y="0"/>
                  </a:moveTo>
                  <a:cubicBezTo>
                    <a:pt x="396" y="0"/>
                    <a:pt x="391" y="1"/>
                    <a:pt x="387" y="2"/>
                  </a:cubicBezTo>
                  <a:cubicBezTo>
                    <a:pt x="362" y="10"/>
                    <a:pt x="347" y="38"/>
                    <a:pt x="356" y="63"/>
                  </a:cubicBezTo>
                  <a:cubicBezTo>
                    <a:pt x="367" y="102"/>
                    <a:pt x="371" y="141"/>
                    <a:pt x="366" y="183"/>
                  </a:cubicBezTo>
                  <a:cubicBezTo>
                    <a:pt x="346" y="320"/>
                    <a:pt x="229" y="420"/>
                    <a:pt x="94" y="420"/>
                  </a:cubicBezTo>
                  <a:cubicBezTo>
                    <a:pt x="82" y="420"/>
                    <a:pt x="69" y="419"/>
                    <a:pt x="57" y="418"/>
                  </a:cubicBezTo>
                  <a:cubicBezTo>
                    <a:pt x="54" y="417"/>
                    <a:pt x="52" y="417"/>
                    <a:pt x="49" y="417"/>
                  </a:cubicBezTo>
                  <a:cubicBezTo>
                    <a:pt x="26" y="417"/>
                    <a:pt x="5" y="434"/>
                    <a:pt x="4" y="460"/>
                  </a:cubicBezTo>
                  <a:cubicBezTo>
                    <a:pt x="0" y="487"/>
                    <a:pt x="17" y="510"/>
                    <a:pt x="45" y="513"/>
                  </a:cubicBezTo>
                  <a:cubicBezTo>
                    <a:pt x="62" y="515"/>
                    <a:pt x="79" y="517"/>
                    <a:pt x="96" y="517"/>
                  </a:cubicBezTo>
                  <a:cubicBezTo>
                    <a:pt x="187" y="517"/>
                    <a:pt x="276" y="483"/>
                    <a:pt x="344" y="421"/>
                  </a:cubicBezTo>
                  <a:cubicBezTo>
                    <a:pt x="404" y="458"/>
                    <a:pt x="452" y="513"/>
                    <a:pt x="464" y="583"/>
                  </a:cubicBezTo>
                  <a:cubicBezTo>
                    <a:pt x="470" y="606"/>
                    <a:pt x="489" y="622"/>
                    <a:pt x="512" y="622"/>
                  </a:cubicBezTo>
                  <a:cubicBezTo>
                    <a:pt x="514" y="622"/>
                    <a:pt x="518" y="622"/>
                    <a:pt x="520" y="620"/>
                  </a:cubicBezTo>
                  <a:cubicBezTo>
                    <a:pt x="546" y="615"/>
                    <a:pt x="564" y="589"/>
                    <a:pt x="559" y="565"/>
                  </a:cubicBezTo>
                  <a:cubicBezTo>
                    <a:pt x="540" y="473"/>
                    <a:pt x="483" y="397"/>
                    <a:pt x="405" y="347"/>
                  </a:cubicBezTo>
                  <a:cubicBezTo>
                    <a:pt x="434" y="303"/>
                    <a:pt x="454" y="250"/>
                    <a:pt x="461" y="196"/>
                  </a:cubicBezTo>
                  <a:cubicBezTo>
                    <a:pt x="470" y="141"/>
                    <a:pt x="464" y="86"/>
                    <a:pt x="447" y="33"/>
                  </a:cubicBezTo>
                  <a:cubicBezTo>
                    <a:pt x="441" y="14"/>
                    <a:pt x="421" y="0"/>
                    <a:pt x="4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5" name="Google Shape;1355;p49">
              <a:extLst>
                <a:ext uri="{FF2B5EF4-FFF2-40B4-BE49-F238E27FC236}">
                  <a16:creationId xmlns:a16="http://schemas.microsoft.com/office/drawing/2014/main" id="{FC9AB120-887A-FA80-A0E1-3BBA2BCA7D44}"/>
                </a:ext>
              </a:extLst>
            </p:cNvPr>
            <p:cNvSpPr/>
            <p:nvPr/>
          </p:nvSpPr>
          <p:spPr>
            <a:xfrm>
              <a:off x="2872677" y="1525359"/>
              <a:ext cx="58225" cy="75291"/>
            </a:xfrm>
            <a:custGeom>
              <a:avLst/>
              <a:gdLst/>
              <a:ahLst/>
              <a:cxnLst/>
              <a:rect l="l" t="t" r="r" b="b"/>
              <a:pathLst>
                <a:path w="464" h="600" extrusionOk="0">
                  <a:moveTo>
                    <a:pt x="373" y="1"/>
                  </a:moveTo>
                  <a:cubicBezTo>
                    <a:pt x="368" y="1"/>
                    <a:pt x="362" y="2"/>
                    <a:pt x="356" y="4"/>
                  </a:cubicBezTo>
                  <a:cubicBezTo>
                    <a:pt x="331" y="15"/>
                    <a:pt x="319" y="43"/>
                    <a:pt x="330" y="67"/>
                  </a:cubicBezTo>
                  <a:cubicBezTo>
                    <a:pt x="354" y="129"/>
                    <a:pt x="343" y="198"/>
                    <a:pt x="301" y="248"/>
                  </a:cubicBezTo>
                  <a:lnTo>
                    <a:pt x="289" y="264"/>
                  </a:lnTo>
                  <a:cubicBezTo>
                    <a:pt x="284" y="262"/>
                    <a:pt x="278" y="259"/>
                    <a:pt x="272" y="257"/>
                  </a:cubicBezTo>
                  <a:cubicBezTo>
                    <a:pt x="234" y="241"/>
                    <a:pt x="194" y="233"/>
                    <a:pt x="154" y="233"/>
                  </a:cubicBezTo>
                  <a:cubicBezTo>
                    <a:pt x="115" y="233"/>
                    <a:pt x="75" y="241"/>
                    <a:pt x="37" y="257"/>
                  </a:cubicBezTo>
                  <a:cubicBezTo>
                    <a:pt x="12" y="266"/>
                    <a:pt x="1" y="294"/>
                    <a:pt x="11" y="318"/>
                  </a:cubicBezTo>
                  <a:cubicBezTo>
                    <a:pt x="19" y="337"/>
                    <a:pt x="36" y="348"/>
                    <a:pt x="55" y="348"/>
                  </a:cubicBezTo>
                  <a:cubicBezTo>
                    <a:pt x="61" y="348"/>
                    <a:pt x="68" y="347"/>
                    <a:pt x="74" y="345"/>
                  </a:cubicBezTo>
                  <a:cubicBezTo>
                    <a:pt x="100" y="334"/>
                    <a:pt x="128" y="328"/>
                    <a:pt x="155" y="328"/>
                  </a:cubicBezTo>
                  <a:cubicBezTo>
                    <a:pt x="182" y="328"/>
                    <a:pt x="210" y="334"/>
                    <a:pt x="235" y="345"/>
                  </a:cubicBezTo>
                  <a:cubicBezTo>
                    <a:pt x="288" y="367"/>
                    <a:pt x="327" y="406"/>
                    <a:pt x="349" y="458"/>
                  </a:cubicBezTo>
                  <a:cubicBezTo>
                    <a:pt x="361" y="487"/>
                    <a:pt x="366" y="518"/>
                    <a:pt x="364" y="548"/>
                  </a:cubicBezTo>
                  <a:cubicBezTo>
                    <a:pt x="363" y="574"/>
                    <a:pt x="384" y="598"/>
                    <a:pt x="410" y="599"/>
                  </a:cubicBezTo>
                  <a:lnTo>
                    <a:pt x="414" y="599"/>
                  </a:lnTo>
                  <a:cubicBezTo>
                    <a:pt x="440" y="599"/>
                    <a:pt x="461" y="579"/>
                    <a:pt x="462" y="553"/>
                  </a:cubicBezTo>
                  <a:cubicBezTo>
                    <a:pt x="464" y="507"/>
                    <a:pt x="456" y="463"/>
                    <a:pt x="438" y="421"/>
                  </a:cubicBezTo>
                  <a:cubicBezTo>
                    <a:pt x="422" y="381"/>
                    <a:pt x="398" y="348"/>
                    <a:pt x="368" y="318"/>
                  </a:cubicBezTo>
                  <a:lnTo>
                    <a:pt x="375" y="311"/>
                  </a:lnTo>
                  <a:cubicBezTo>
                    <a:pt x="441" y="232"/>
                    <a:pt x="458" y="125"/>
                    <a:pt x="419" y="30"/>
                  </a:cubicBezTo>
                  <a:cubicBezTo>
                    <a:pt x="411" y="12"/>
                    <a:pt x="392" y="1"/>
                    <a:pt x="3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356;p49">
              <a:extLst>
                <a:ext uri="{FF2B5EF4-FFF2-40B4-BE49-F238E27FC236}">
                  <a16:creationId xmlns:a16="http://schemas.microsoft.com/office/drawing/2014/main" id="{49B2C967-52B2-2A03-250E-99F6B7B84ADF}"/>
                </a:ext>
              </a:extLst>
            </p:cNvPr>
            <p:cNvSpPr/>
            <p:nvPr/>
          </p:nvSpPr>
          <p:spPr>
            <a:xfrm>
              <a:off x="2855235" y="1693382"/>
              <a:ext cx="84828" cy="77550"/>
            </a:xfrm>
            <a:custGeom>
              <a:avLst/>
              <a:gdLst/>
              <a:ahLst/>
              <a:cxnLst/>
              <a:rect l="l" t="t" r="r" b="b"/>
              <a:pathLst>
                <a:path w="676" h="618" extrusionOk="0">
                  <a:moveTo>
                    <a:pt x="620" y="0"/>
                  </a:moveTo>
                  <a:cubicBezTo>
                    <a:pt x="602" y="0"/>
                    <a:pt x="584" y="11"/>
                    <a:pt x="576" y="29"/>
                  </a:cubicBezTo>
                  <a:cubicBezTo>
                    <a:pt x="543" y="98"/>
                    <a:pt x="485" y="152"/>
                    <a:pt x="413" y="178"/>
                  </a:cubicBezTo>
                  <a:cubicBezTo>
                    <a:pt x="381" y="190"/>
                    <a:pt x="347" y="196"/>
                    <a:pt x="313" y="196"/>
                  </a:cubicBezTo>
                  <a:cubicBezTo>
                    <a:pt x="272" y="196"/>
                    <a:pt x="231" y="187"/>
                    <a:pt x="193" y="168"/>
                  </a:cubicBezTo>
                  <a:cubicBezTo>
                    <a:pt x="154" y="151"/>
                    <a:pt x="120" y="124"/>
                    <a:pt x="93" y="92"/>
                  </a:cubicBezTo>
                  <a:cubicBezTo>
                    <a:pt x="83" y="80"/>
                    <a:pt x="69" y="74"/>
                    <a:pt x="55" y="74"/>
                  </a:cubicBezTo>
                  <a:cubicBezTo>
                    <a:pt x="44" y="74"/>
                    <a:pt x="34" y="77"/>
                    <a:pt x="25" y="85"/>
                  </a:cubicBezTo>
                  <a:cubicBezTo>
                    <a:pt x="4" y="102"/>
                    <a:pt x="0" y="132"/>
                    <a:pt x="18" y="154"/>
                  </a:cubicBezTo>
                  <a:cubicBezTo>
                    <a:pt x="55" y="198"/>
                    <a:pt x="99" y="232"/>
                    <a:pt x="151" y="256"/>
                  </a:cubicBezTo>
                  <a:cubicBezTo>
                    <a:pt x="202" y="280"/>
                    <a:pt x="256" y="292"/>
                    <a:pt x="310" y="292"/>
                  </a:cubicBezTo>
                  <a:cubicBezTo>
                    <a:pt x="312" y="292"/>
                    <a:pt x="314" y="292"/>
                    <a:pt x="317" y="292"/>
                  </a:cubicBezTo>
                  <a:lnTo>
                    <a:pt x="317" y="292"/>
                  </a:lnTo>
                  <a:cubicBezTo>
                    <a:pt x="314" y="429"/>
                    <a:pt x="390" y="557"/>
                    <a:pt x="516" y="615"/>
                  </a:cubicBezTo>
                  <a:cubicBezTo>
                    <a:pt x="522" y="617"/>
                    <a:pt x="528" y="618"/>
                    <a:pt x="535" y="618"/>
                  </a:cubicBezTo>
                  <a:cubicBezTo>
                    <a:pt x="554" y="618"/>
                    <a:pt x="570" y="607"/>
                    <a:pt x="579" y="591"/>
                  </a:cubicBezTo>
                  <a:cubicBezTo>
                    <a:pt x="590" y="567"/>
                    <a:pt x="580" y="538"/>
                    <a:pt x="555" y="527"/>
                  </a:cubicBezTo>
                  <a:cubicBezTo>
                    <a:pt x="458" y="484"/>
                    <a:pt x="407" y="382"/>
                    <a:pt x="412" y="279"/>
                  </a:cubicBezTo>
                  <a:cubicBezTo>
                    <a:pt x="524" y="250"/>
                    <a:pt x="616" y="173"/>
                    <a:pt x="664" y="70"/>
                  </a:cubicBezTo>
                  <a:cubicBezTo>
                    <a:pt x="675" y="46"/>
                    <a:pt x="665" y="17"/>
                    <a:pt x="639" y="5"/>
                  </a:cubicBezTo>
                  <a:cubicBezTo>
                    <a:pt x="633" y="2"/>
                    <a:pt x="626" y="0"/>
                    <a:pt x="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7" name="Google Shape;1357;p49">
              <a:extLst>
                <a:ext uri="{FF2B5EF4-FFF2-40B4-BE49-F238E27FC236}">
                  <a16:creationId xmlns:a16="http://schemas.microsoft.com/office/drawing/2014/main" id="{4C3C06F3-3486-BE6C-6C12-BCDC5BA1C36A}"/>
                </a:ext>
              </a:extLst>
            </p:cNvPr>
            <p:cNvSpPr/>
            <p:nvPr/>
          </p:nvSpPr>
          <p:spPr>
            <a:xfrm>
              <a:off x="3033297" y="1594501"/>
              <a:ext cx="70899" cy="78177"/>
            </a:xfrm>
            <a:custGeom>
              <a:avLst/>
              <a:gdLst/>
              <a:ahLst/>
              <a:cxnLst/>
              <a:rect l="l" t="t" r="r" b="b"/>
              <a:pathLst>
                <a:path w="565" h="623" extrusionOk="0">
                  <a:moveTo>
                    <a:pt x="165" y="0"/>
                  </a:moveTo>
                  <a:cubicBezTo>
                    <a:pt x="144" y="0"/>
                    <a:pt x="124" y="14"/>
                    <a:pt x="118" y="33"/>
                  </a:cubicBezTo>
                  <a:cubicBezTo>
                    <a:pt x="100" y="86"/>
                    <a:pt x="97" y="141"/>
                    <a:pt x="104" y="196"/>
                  </a:cubicBezTo>
                  <a:cubicBezTo>
                    <a:pt x="111" y="251"/>
                    <a:pt x="131" y="303"/>
                    <a:pt x="159" y="347"/>
                  </a:cubicBezTo>
                  <a:cubicBezTo>
                    <a:pt x="81" y="396"/>
                    <a:pt x="25" y="472"/>
                    <a:pt x="6" y="565"/>
                  </a:cubicBezTo>
                  <a:cubicBezTo>
                    <a:pt x="1" y="591"/>
                    <a:pt x="18" y="615"/>
                    <a:pt x="44" y="620"/>
                  </a:cubicBezTo>
                  <a:cubicBezTo>
                    <a:pt x="47" y="622"/>
                    <a:pt x="51" y="622"/>
                    <a:pt x="53" y="622"/>
                  </a:cubicBezTo>
                  <a:cubicBezTo>
                    <a:pt x="75" y="622"/>
                    <a:pt x="95" y="605"/>
                    <a:pt x="100" y="583"/>
                  </a:cubicBezTo>
                  <a:cubicBezTo>
                    <a:pt x="114" y="513"/>
                    <a:pt x="162" y="458"/>
                    <a:pt x="222" y="421"/>
                  </a:cubicBezTo>
                  <a:cubicBezTo>
                    <a:pt x="289" y="482"/>
                    <a:pt x="377" y="517"/>
                    <a:pt x="470" y="517"/>
                  </a:cubicBezTo>
                  <a:cubicBezTo>
                    <a:pt x="487" y="517"/>
                    <a:pt x="503" y="515"/>
                    <a:pt x="520" y="513"/>
                  </a:cubicBezTo>
                  <a:cubicBezTo>
                    <a:pt x="546" y="509"/>
                    <a:pt x="565" y="486"/>
                    <a:pt x="560" y="460"/>
                  </a:cubicBezTo>
                  <a:cubicBezTo>
                    <a:pt x="557" y="436"/>
                    <a:pt x="537" y="418"/>
                    <a:pt x="514" y="418"/>
                  </a:cubicBezTo>
                  <a:cubicBezTo>
                    <a:pt x="512" y="418"/>
                    <a:pt x="509" y="419"/>
                    <a:pt x="507" y="419"/>
                  </a:cubicBezTo>
                  <a:cubicBezTo>
                    <a:pt x="494" y="421"/>
                    <a:pt x="482" y="422"/>
                    <a:pt x="469" y="422"/>
                  </a:cubicBezTo>
                  <a:cubicBezTo>
                    <a:pt x="334" y="422"/>
                    <a:pt x="217" y="321"/>
                    <a:pt x="199" y="184"/>
                  </a:cubicBezTo>
                  <a:cubicBezTo>
                    <a:pt x="194" y="143"/>
                    <a:pt x="196" y="104"/>
                    <a:pt x="209" y="64"/>
                  </a:cubicBezTo>
                  <a:cubicBezTo>
                    <a:pt x="218" y="38"/>
                    <a:pt x="203" y="10"/>
                    <a:pt x="178" y="2"/>
                  </a:cubicBezTo>
                  <a:cubicBezTo>
                    <a:pt x="174" y="1"/>
                    <a:pt x="169" y="0"/>
                    <a:pt x="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" name="Google Shape;1358;p49">
              <a:extLst>
                <a:ext uri="{FF2B5EF4-FFF2-40B4-BE49-F238E27FC236}">
                  <a16:creationId xmlns:a16="http://schemas.microsoft.com/office/drawing/2014/main" id="{188CCB37-8F22-B4B3-5A8F-D97E0976FBF8}"/>
                </a:ext>
              </a:extLst>
            </p:cNvPr>
            <p:cNvSpPr/>
            <p:nvPr/>
          </p:nvSpPr>
          <p:spPr>
            <a:xfrm>
              <a:off x="3000796" y="1525485"/>
              <a:ext cx="58100" cy="75166"/>
            </a:xfrm>
            <a:custGeom>
              <a:avLst/>
              <a:gdLst/>
              <a:ahLst/>
              <a:cxnLst/>
              <a:rect l="l" t="t" r="r" b="b"/>
              <a:pathLst>
                <a:path w="463" h="599" extrusionOk="0">
                  <a:moveTo>
                    <a:pt x="90" y="0"/>
                  </a:moveTo>
                  <a:cubicBezTo>
                    <a:pt x="71" y="0"/>
                    <a:pt x="53" y="11"/>
                    <a:pt x="45" y="30"/>
                  </a:cubicBezTo>
                  <a:cubicBezTo>
                    <a:pt x="5" y="128"/>
                    <a:pt x="24" y="240"/>
                    <a:pt x="95" y="318"/>
                  </a:cubicBezTo>
                  <a:cubicBezTo>
                    <a:pt x="65" y="347"/>
                    <a:pt x="40" y="381"/>
                    <a:pt x="24" y="420"/>
                  </a:cubicBezTo>
                  <a:cubicBezTo>
                    <a:pt x="6" y="462"/>
                    <a:pt x="0" y="507"/>
                    <a:pt x="1" y="552"/>
                  </a:cubicBezTo>
                  <a:cubicBezTo>
                    <a:pt x="2" y="578"/>
                    <a:pt x="23" y="598"/>
                    <a:pt x="49" y="598"/>
                  </a:cubicBezTo>
                  <a:lnTo>
                    <a:pt x="53" y="598"/>
                  </a:lnTo>
                  <a:cubicBezTo>
                    <a:pt x="79" y="597"/>
                    <a:pt x="100" y="575"/>
                    <a:pt x="98" y="547"/>
                  </a:cubicBezTo>
                  <a:cubicBezTo>
                    <a:pt x="97" y="515"/>
                    <a:pt x="102" y="486"/>
                    <a:pt x="113" y="457"/>
                  </a:cubicBezTo>
                  <a:cubicBezTo>
                    <a:pt x="134" y="405"/>
                    <a:pt x="175" y="366"/>
                    <a:pt x="227" y="345"/>
                  </a:cubicBezTo>
                  <a:cubicBezTo>
                    <a:pt x="254" y="334"/>
                    <a:pt x="281" y="329"/>
                    <a:pt x="308" y="329"/>
                  </a:cubicBezTo>
                  <a:cubicBezTo>
                    <a:pt x="335" y="329"/>
                    <a:pt x="363" y="334"/>
                    <a:pt x="389" y="345"/>
                  </a:cubicBezTo>
                  <a:cubicBezTo>
                    <a:pt x="395" y="347"/>
                    <a:pt x="401" y="348"/>
                    <a:pt x="407" y="348"/>
                  </a:cubicBezTo>
                  <a:cubicBezTo>
                    <a:pt x="426" y="348"/>
                    <a:pt x="444" y="337"/>
                    <a:pt x="452" y="318"/>
                  </a:cubicBezTo>
                  <a:cubicBezTo>
                    <a:pt x="462" y="293"/>
                    <a:pt x="451" y="266"/>
                    <a:pt x="425" y="256"/>
                  </a:cubicBezTo>
                  <a:cubicBezTo>
                    <a:pt x="387" y="239"/>
                    <a:pt x="347" y="231"/>
                    <a:pt x="307" y="231"/>
                  </a:cubicBezTo>
                  <a:cubicBezTo>
                    <a:pt x="262" y="231"/>
                    <a:pt x="216" y="242"/>
                    <a:pt x="174" y="262"/>
                  </a:cubicBezTo>
                  <a:cubicBezTo>
                    <a:pt x="123" y="209"/>
                    <a:pt x="106" y="133"/>
                    <a:pt x="134" y="67"/>
                  </a:cubicBezTo>
                  <a:cubicBezTo>
                    <a:pt x="145" y="42"/>
                    <a:pt x="133" y="15"/>
                    <a:pt x="108" y="4"/>
                  </a:cubicBezTo>
                  <a:cubicBezTo>
                    <a:pt x="102" y="1"/>
                    <a:pt x="96" y="0"/>
                    <a:pt x="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9" name="Google Shape;1359;p49">
              <a:extLst>
                <a:ext uri="{FF2B5EF4-FFF2-40B4-BE49-F238E27FC236}">
                  <a16:creationId xmlns:a16="http://schemas.microsoft.com/office/drawing/2014/main" id="{912F3A54-7A34-D637-8A05-742634A8EB2F}"/>
                </a:ext>
              </a:extLst>
            </p:cNvPr>
            <p:cNvSpPr/>
            <p:nvPr/>
          </p:nvSpPr>
          <p:spPr>
            <a:xfrm>
              <a:off x="2767647" y="1437897"/>
              <a:ext cx="403434" cy="401928"/>
            </a:xfrm>
            <a:custGeom>
              <a:avLst/>
              <a:gdLst/>
              <a:ahLst/>
              <a:cxnLst/>
              <a:rect l="l" t="t" r="r" b="b"/>
              <a:pathLst>
                <a:path w="3215" h="3203" extrusionOk="0">
                  <a:moveTo>
                    <a:pt x="2031" y="1"/>
                  </a:moveTo>
                  <a:cubicBezTo>
                    <a:pt x="2019" y="1"/>
                    <a:pt x="2006" y="6"/>
                    <a:pt x="1996" y="16"/>
                  </a:cubicBezTo>
                  <a:cubicBezTo>
                    <a:pt x="1979" y="35"/>
                    <a:pt x="1979" y="65"/>
                    <a:pt x="1997" y="84"/>
                  </a:cubicBezTo>
                  <a:cubicBezTo>
                    <a:pt x="2031" y="115"/>
                    <a:pt x="2055" y="155"/>
                    <a:pt x="2070" y="199"/>
                  </a:cubicBezTo>
                  <a:cubicBezTo>
                    <a:pt x="2081" y="246"/>
                    <a:pt x="2076" y="297"/>
                    <a:pt x="2057" y="340"/>
                  </a:cubicBezTo>
                  <a:cubicBezTo>
                    <a:pt x="2034" y="332"/>
                    <a:pt x="2009" y="328"/>
                    <a:pt x="1985" y="328"/>
                  </a:cubicBezTo>
                  <a:cubicBezTo>
                    <a:pt x="1979" y="328"/>
                    <a:pt x="1974" y="328"/>
                    <a:pt x="1969" y="328"/>
                  </a:cubicBezTo>
                  <a:cubicBezTo>
                    <a:pt x="1937" y="331"/>
                    <a:pt x="1906" y="340"/>
                    <a:pt x="1879" y="356"/>
                  </a:cubicBezTo>
                  <a:cubicBezTo>
                    <a:pt x="1855" y="369"/>
                    <a:pt x="1848" y="398"/>
                    <a:pt x="1860" y="421"/>
                  </a:cubicBezTo>
                  <a:cubicBezTo>
                    <a:pt x="1869" y="437"/>
                    <a:pt x="1885" y="446"/>
                    <a:pt x="1902" y="446"/>
                  </a:cubicBezTo>
                  <a:cubicBezTo>
                    <a:pt x="1910" y="446"/>
                    <a:pt x="1918" y="444"/>
                    <a:pt x="1926" y="439"/>
                  </a:cubicBezTo>
                  <a:cubicBezTo>
                    <a:pt x="1942" y="431"/>
                    <a:pt x="1959" y="427"/>
                    <a:pt x="1975" y="426"/>
                  </a:cubicBezTo>
                  <a:cubicBezTo>
                    <a:pt x="1978" y="425"/>
                    <a:pt x="1981" y="425"/>
                    <a:pt x="1983" y="425"/>
                  </a:cubicBezTo>
                  <a:cubicBezTo>
                    <a:pt x="2046" y="425"/>
                    <a:pt x="2099" y="473"/>
                    <a:pt x="2102" y="537"/>
                  </a:cubicBezTo>
                  <a:cubicBezTo>
                    <a:pt x="2104" y="561"/>
                    <a:pt x="2124" y="581"/>
                    <a:pt x="2148" y="581"/>
                  </a:cubicBezTo>
                  <a:cubicBezTo>
                    <a:pt x="2150" y="581"/>
                    <a:pt x="2152" y="581"/>
                    <a:pt x="2154" y="581"/>
                  </a:cubicBezTo>
                  <a:cubicBezTo>
                    <a:pt x="2180" y="580"/>
                    <a:pt x="2201" y="556"/>
                    <a:pt x="2199" y="530"/>
                  </a:cubicBezTo>
                  <a:cubicBezTo>
                    <a:pt x="2194" y="479"/>
                    <a:pt x="2173" y="431"/>
                    <a:pt x="2137" y="394"/>
                  </a:cubicBezTo>
                  <a:cubicBezTo>
                    <a:pt x="2162" y="345"/>
                    <a:pt x="2173" y="289"/>
                    <a:pt x="2170" y="234"/>
                  </a:cubicBezTo>
                  <a:lnTo>
                    <a:pt x="2170" y="234"/>
                  </a:lnTo>
                  <a:cubicBezTo>
                    <a:pt x="2312" y="248"/>
                    <a:pt x="2424" y="360"/>
                    <a:pt x="2440" y="500"/>
                  </a:cubicBezTo>
                  <a:cubicBezTo>
                    <a:pt x="2371" y="525"/>
                    <a:pt x="2315" y="578"/>
                    <a:pt x="2286" y="648"/>
                  </a:cubicBezTo>
                  <a:cubicBezTo>
                    <a:pt x="2275" y="673"/>
                    <a:pt x="2288" y="700"/>
                    <a:pt x="2312" y="710"/>
                  </a:cubicBezTo>
                  <a:cubicBezTo>
                    <a:pt x="2319" y="714"/>
                    <a:pt x="2324" y="715"/>
                    <a:pt x="2331" y="715"/>
                  </a:cubicBezTo>
                  <a:cubicBezTo>
                    <a:pt x="2348" y="715"/>
                    <a:pt x="2367" y="703"/>
                    <a:pt x="2375" y="684"/>
                  </a:cubicBezTo>
                  <a:cubicBezTo>
                    <a:pt x="2401" y="621"/>
                    <a:pt x="2463" y="580"/>
                    <a:pt x="2531" y="580"/>
                  </a:cubicBezTo>
                  <a:cubicBezTo>
                    <a:pt x="2624" y="580"/>
                    <a:pt x="2699" y="656"/>
                    <a:pt x="2699" y="748"/>
                  </a:cubicBezTo>
                  <a:cubicBezTo>
                    <a:pt x="2699" y="767"/>
                    <a:pt x="2697" y="784"/>
                    <a:pt x="2690" y="803"/>
                  </a:cubicBezTo>
                  <a:cubicBezTo>
                    <a:pt x="2683" y="827"/>
                    <a:pt x="2695" y="853"/>
                    <a:pt x="2719" y="862"/>
                  </a:cubicBezTo>
                  <a:cubicBezTo>
                    <a:pt x="2838" y="905"/>
                    <a:pt x="2917" y="1018"/>
                    <a:pt x="2917" y="1144"/>
                  </a:cubicBezTo>
                  <a:cubicBezTo>
                    <a:pt x="2917" y="1170"/>
                    <a:pt x="2913" y="1196"/>
                    <a:pt x="2908" y="1220"/>
                  </a:cubicBezTo>
                  <a:cubicBezTo>
                    <a:pt x="2860" y="1193"/>
                    <a:pt x="2807" y="1177"/>
                    <a:pt x="2754" y="1167"/>
                  </a:cubicBezTo>
                  <a:cubicBezTo>
                    <a:pt x="2749" y="1120"/>
                    <a:pt x="2725" y="1073"/>
                    <a:pt x="2691" y="1040"/>
                  </a:cubicBezTo>
                  <a:cubicBezTo>
                    <a:pt x="2682" y="1032"/>
                    <a:pt x="2669" y="1027"/>
                    <a:pt x="2657" y="1027"/>
                  </a:cubicBezTo>
                  <a:cubicBezTo>
                    <a:pt x="2644" y="1027"/>
                    <a:pt x="2632" y="1032"/>
                    <a:pt x="2623" y="1040"/>
                  </a:cubicBezTo>
                  <a:cubicBezTo>
                    <a:pt x="2604" y="1059"/>
                    <a:pt x="2604" y="1091"/>
                    <a:pt x="2623" y="1109"/>
                  </a:cubicBezTo>
                  <a:cubicBezTo>
                    <a:pt x="2635" y="1120"/>
                    <a:pt x="2645" y="1136"/>
                    <a:pt x="2651" y="1154"/>
                  </a:cubicBezTo>
                  <a:cubicBezTo>
                    <a:pt x="2673" y="1214"/>
                    <a:pt x="2642" y="1285"/>
                    <a:pt x="2581" y="1307"/>
                  </a:cubicBezTo>
                  <a:cubicBezTo>
                    <a:pt x="2556" y="1316"/>
                    <a:pt x="2542" y="1343"/>
                    <a:pt x="2552" y="1368"/>
                  </a:cubicBezTo>
                  <a:cubicBezTo>
                    <a:pt x="2558" y="1387"/>
                    <a:pt x="2578" y="1400"/>
                    <a:pt x="2598" y="1400"/>
                  </a:cubicBezTo>
                  <a:cubicBezTo>
                    <a:pt x="2603" y="1400"/>
                    <a:pt x="2608" y="1398"/>
                    <a:pt x="2615" y="1397"/>
                  </a:cubicBezTo>
                  <a:cubicBezTo>
                    <a:pt x="2678" y="1374"/>
                    <a:pt x="2725" y="1323"/>
                    <a:pt x="2744" y="1264"/>
                  </a:cubicBezTo>
                  <a:cubicBezTo>
                    <a:pt x="2802" y="1274"/>
                    <a:pt x="2856" y="1296"/>
                    <a:pt x="2904" y="1330"/>
                  </a:cubicBezTo>
                  <a:lnTo>
                    <a:pt x="2906" y="1332"/>
                  </a:lnTo>
                  <a:cubicBezTo>
                    <a:pt x="3008" y="1405"/>
                    <a:pt x="3069" y="1525"/>
                    <a:pt x="3069" y="1651"/>
                  </a:cubicBezTo>
                  <a:cubicBezTo>
                    <a:pt x="3069" y="1784"/>
                    <a:pt x="3002" y="1908"/>
                    <a:pt x="2891" y="1981"/>
                  </a:cubicBezTo>
                  <a:cubicBezTo>
                    <a:pt x="2794" y="1924"/>
                    <a:pt x="2681" y="1890"/>
                    <a:pt x="2560" y="1890"/>
                  </a:cubicBezTo>
                  <a:cubicBezTo>
                    <a:pt x="2325" y="1890"/>
                    <a:pt x="2120" y="2015"/>
                    <a:pt x="2005" y="2201"/>
                  </a:cubicBezTo>
                  <a:cubicBezTo>
                    <a:pt x="1950" y="2171"/>
                    <a:pt x="1908" y="2126"/>
                    <a:pt x="1882" y="2070"/>
                  </a:cubicBezTo>
                  <a:cubicBezTo>
                    <a:pt x="1874" y="2052"/>
                    <a:pt x="1857" y="2042"/>
                    <a:pt x="1838" y="2042"/>
                  </a:cubicBezTo>
                  <a:cubicBezTo>
                    <a:pt x="1832" y="2042"/>
                    <a:pt x="1825" y="2043"/>
                    <a:pt x="1818" y="2046"/>
                  </a:cubicBezTo>
                  <a:cubicBezTo>
                    <a:pt x="1795" y="2058"/>
                    <a:pt x="1785" y="2086"/>
                    <a:pt x="1795" y="2110"/>
                  </a:cubicBezTo>
                  <a:cubicBezTo>
                    <a:pt x="1830" y="2187"/>
                    <a:pt x="1887" y="2246"/>
                    <a:pt x="1960" y="2286"/>
                  </a:cubicBezTo>
                  <a:cubicBezTo>
                    <a:pt x="1926" y="2365"/>
                    <a:pt x="1906" y="2453"/>
                    <a:pt x="1906" y="2544"/>
                  </a:cubicBezTo>
                  <a:cubicBezTo>
                    <a:pt x="1906" y="2753"/>
                    <a:pt x="2006" y="2941"/>
                    <a:pt x="2159" y="3060"/>
                  </a:cubicBezTo>
                  <a:cubicBezTo>
                    <a:pt x="2105" y="3090"/>
                    <a:pt x="2047" y="3105"/>
                    <a:pt x="1984" y="3105"/>
                  </a:cubicBezTo>
                  <a:cubicBezTo>
                    <a:pt x="1801" y="3105"/>
                    <a:pt x="1647" y="2969"/>
                    <a:pt x="1626" y="2788"/>
                  </a:cubicBezTo>
                  <a:lnTo>
                    <a:pt x="1626" y="2629"/>
                  </a:lnTo>
                  <a:cubicBezTo>
                    <a:pt x="1626" y="2602"/>
                    <a:pt x="1605" y="2580"/>
                    <a:pt x="1577" y="2580"/>
                  </a:cubicBezTo>
                  <a:cubicBezTo>
                    <a:pt x="1550" y="2580"/>
                    <a:pt x="1529" y="2601"/>
                    <a:pt x="1529" y="2629"/>
                  </a:cubicBezTo>
                  <a:lnTo>
                    <a:pt x="1529" y="2788"/>
                  </a:lnTo>
                  <a:cubicBezTo>
                    <a:pt x="1508" y="2969"/>
                    <a:pt x="1355" y="3105"/>
                    <a:pt x="1172" y="3105"/>
                  </a:cubicBezTo>
                  <a:cubicBezTo>
                    <a:pt x="976" y="3105"/>
                    <a:pt x="817" y="2950"/>
                    <a:pt x="812" y="2754"/>
                  </a:cubicBezTo>
                  <a:cubicBezTo>
                    <a:pt x="853" y="2733"/>
                    <a:pt x="890" y="2704"/>
                    <a:pt x="916" y="2664"/>
                  </a:cubicBezTo>
                  <a:cubicBezTo>
                    <a:pt x="931" y="2642"/>
                    <a:pt x="926" y="2612"/>
                    <a:pt x="903" y="2597"/>
                  </a:cubicBezTo>
                  <a:cubicBezTo>
                    <a:pt x="895" y="2592"/>
                    <a:pt x="885" y="2590"/>
                    <a:pt x="876" y="2590"/>
                  </a:cubicBezTo>
                  <a:cubicBezTo>
                    <a:pt x="861" y="2590"/>
                    <a:pt x="845" y="2597"/>
                    <a:pt x="837" y="2611"/>
                  </a:cubicBezTo>
                  <a:cubicBezTo>
                    <a:pt x="816" y="2642"/>
                    <a:pt x="784" y="2665"/>
                    <a:pt x="749" y="2676"/>
                  </a:cubicBezTo>
                  <a:cubicBezTo>
                    <a:pt x="732" y="2682"/>
                    <a:pt x="715" y="2684"/>
                    <a:pt x="697" y="2684"/>
                  </a:cubicBezTo>
                  <a:cubicBezTo>
                    <a:pt x="621" y="2684"/>
                    <a:pt x="547" y="2630"/>
                    <a:pt x="531" y="2553"/>
                  </a:cubicBezTo>
                  <a:cubicBezTo>
                    <a:pt x="520" y="2502"/>
                    <a:pt x="535" y="2448"/>
                    <a:pt x="570" y="2409"/>
                  </a:cubicBezTo>
                  <a:cubicBezTo>
                    <a:pt x="586" y="2390"/>
                    <a:pt x="585" y="2358"/>
                    <a:pt x="564" y="2341"/>
                  </a:cubicBezTo>
                  <a:cubicBezTo>
                    <a:pt x="555" y="2333"/>
                    <a:pt x="544" y="2329"/>
                    <a:pt x="532" y="2329"/>
                  </a:cubicBezTo>
                  <a:cubicBezTo>
                    <a:pt x="519" y="2329"/>
                    <a:pt x="505" y="2334"/>
                    <a:pt x="496" y="2346"/>
                  </a:cubicBezTo>
                  <a:cubicBezTo>
                    <a:pt x="458" y="2390"/>
                    <a:pt x="436" y="2444"/>
                    <a:pt x="431" y="2501"/>
                  </a:cubicBezTo>
                  <a:cubicBezTo>
                    <a:pt x="316" y="2458"/>
                    <a:pt x="236" y="2346"/>
                    <a:pt x="236" y="2220"/>
                  </a:cubicBezTo>
                  <a:cubicBezTo>
                    <a:pt x="236" y="2176"/>
                    <a:pt x="246" y="2133"/>
                    <a:pt x="266" y="2093"/>
                  </a:cubicBezTo>
                  <a:cubicBezTo>
                    <a:pt x="314" y="2117"/>
                    <a:pt x="365" y="2131"/>
                    <a:pt x="419" y="2139"/>
                  </a:cubicBezTo>
                  <a:cubicBezTo>
                    <a:pt x="421" y="2140"/>
                    <a:pt x="423" y="2140"/>
                    <a:pt x="426" y="2140"/>
                  </a:cubicBezTo>
                  <a:cubicBezTo>
                    <a:pt x="449" y="2140"/>
                    <a:pt x="470" y="2121"/>
                    <a:pt x="472" y="2097"/>
                  </a:cubicBezTo>
                  <a:cubicBezTo>
                    <a:pt x="475" y="2071"/>
                    <a:pt x="456" y="2046"/>
                    <a:pt x="430" y="2044"/>
                  </a:cubicBezTo>
                  <a:cubicBezTo>
                    <a:pt x="374" y="2037"/>
                    <a:pt x="320" y="2018"/>
                    <a:pt x="272" y="1987"/>
                  </a:cubicBezTo>
                  <a:cubicBezTo>
                    <a:pt x="189" y="1936"/>
                    <a:pt x="130" y="1858"/>
                    <a:pt x="101" y="1766"/>
                  </a:cubicBezTo>
                  <a:cubicBezTo>
                    <a:pt x="95" y="1746"/>
                    <a:pt x="76" y="1731"/>
                    <a:pt x="55" y="1731"/>
                  </a:cubicBezTo>
                  <a:cubicBezTo>
                    <a:pt x="50" y="1731"/>
                    <a:pt x="46" y="1732"/>
                    <a:pt x="42" y="1733"/>
                  </a:cubicBezTo>
                  <a:cubicBezTo>
                    <a:pt x="16" y="1741"/>
                    <a:pt x="1" y="1767"/>
                    <a:pt x="9" y="1794"/>
                  </a:cubicBezTo>
                  <a:cubicBezTo>
                    <a:pt x="38" y="1893"/>
                    <a:pt x="99" y="1979"/>
                    <a:pt x="182" y="2042"/>
                  </a:cubicBezTo>
                  <a:cubicBezTo>
                    <a:pt x="154" y="2097"/>
                    <a:pt x="140" y="2157"/>
                    <a:pt x="140" y="2220"/>
                  </a:cubicBezTo>
                  <a:cubicBezTo>
                    <a:pt x="140" y="2316"/>
                    <a:pt x="174" y="2408"/>
                    <a:pt x="236" y="2480"/>
                  </a:cubicBezTo>
                  <a:cubicBezTo>
                    <a:pt x="292" y="2543"/>
                    <a:pt x="365" y="2587"/>
                    <a:pt x="445" y="2606"/>
                  </a:cubicBezTo>
                  <a:cubicBezTo>
                    <a:pt x="481" y="2709"/>
                    <a:pt x="583" y="2781"/>
                    <a:pt x="694" y="2781"/>
                  </a:cubicBezTo>
                  <a:cubicBezTo>
                    <a:pt x="701" y="2781"/>
                    <a:pt x="707" y="2781"/>
                    <a:pt x="714" y="2781"/>
                  </a:cubicBezTo>
                  <a:cubicBezTo>
                    <a:pt x="733" y="3016"/>
                    <a:pt x="931" y="3203"/>
                    <a:pt x="1170" y="3203"/>
                  </a:cubicBezTo>
                  <a:cubicBezTo>
                    <a:pt x="1346" y="3203"/>
                    <a:pt x="1500" y="3103"/>
                    <a:pt x="1576" y="2955"/>
                  </a:cubicBezTo>
                  <a:cubicBezTo>
                    <a:pt x="1652" y="3103"/>
                    <a:pt x="1807" y="3203"/>
                    <a:pt x="1982" y="3203"/>
                  </a:cubicBezTo>
                  <a:cubicBezTo>
                    <a:pt x="2076" y="3203"/>
                    <a:pt x="2169" y="3172"/>
                    <a:pt x="2247" y="3119"/>
                  </a:cubicBezTo>
                  <a:cubicBezTo>
                    <a:pt x="2340" y="3170"/>
                    <a:pt x="2446" y="3199"/>
                    <a:pt x="2558" y="3199"/>
                  </a:cubicBezTo>
                  <a:cubicBezTo>
                    <a:pt x="2694" y="3199"/>
                    <a:pt x="2825" y="3157"/>
                    <a:pt x="2935" y="3078"/>
                  </a:cubicBezTo>
                  <a:cubicBezTo>
                    <a:pt x="2958" y="3062"/>
                    <a:pt x="2961" y="3032"/>
                    <a:pt x="2948" y="3011"/>
                  </a:cubicBezTo>
                  <a:cubicBezTo>
                    <a:pt x="2937" y="2998"/>
                    <a:pt x="2923" y="2990"/>
                    <a:pt x="2908" y="2990"/>
                  </a:cubicBezTo>
                  <a:cubicBezTo>
                    <a:pt x="2898" y="2990"/>
                    <a:pt x="2889" y="2993"/>
                    <a:pt x="2881" y="2999"/>
                  </a:cubicBezTo>
                  <a:cubicBezTo>
                    <a:pt x="2786" y="3067"/>
                    <a:pt x="2674" y="3102"/>
                    <a:pt x="2558" y="3102"/>
                  </a:cubicBezTo>
                  <a:cubicBezTo>
                    <a:pt x="2250" y="3102"/>
                    <a:pt x="2002" y="2852"/>
                    <a:pt x="2002" y="2545"/>
                  </a:cubicBezTo>
                  <a:cubicBezTo>
                    <a:pt x="2002" y="2238"/>
                    <a:pt x="2252" y="1989"/>
                    <a:pt x="2558" y="1989"/>
                  </a:cubicBezTo>
                  <a:cubicBezTo>
                    <a:pt x="2866" y="1989"/>
                    <a:pt x="3114" y="2239"/>
                    <a:pt x="3114" y="2545"/>
                  </a:cubicBezTo>
                  <a:cubicBezTo>
                    <a:pt x="3114" y="2655"/>
                    <a:pt x="3083" y="2760"/>
                    <a:pt x="3023" y="2852"/>
                  </a:cubicBezTo>
                  <a:cubicBezTo>
                    <a:pt x="3008" y="2874"/>
                    <a:pt x="3014" y="2904"/>
                    <a:pt x="3036" y="2919"/>
                  </a:cubicBezTo>
                  <a:cubicBezTo>
                    <a:pt x="3044" y="2924"/>
                    <a:pt x="3053" y="2926"/>
                    <a:pt x="3063" y="2926"/>
                  </a:cubicBezTo>
                  <a:cubicBezTo>
                    <a:pt x="3078" y="2926"/>
                    <a:pt x="3093" y="2919"/>
                    <a:pt x="3103" y="2905"/>
                  </a:cubicBezTo>
                  <a:cubicBezTo>
                    <a:pt x="3174" y="2799"/>
                    <a:pt x="3211" y="2675"/>
                    <a:pt x="3211" y="2547"/>
                  </a:cubicBezTo>
                  <a:cubicBezTo>
                    <a:pt x="3215" y="2337"/>
                    <a:pt x="3122" y="2155"/>
                    <a:pt x="2976" y="2036"/>
                  </a:cubicBezTo>
                  <a:cubicBezTo>
                    <a:pt x="3096" y="1943"/>
                    <a:pt x="3168" y="1802"/>
                    <a:pt x="3168" y="1648"/>
                  </a:cubicBezTo>
                  <a:cubicBezTo>
                    <a:pt x="3168" y="1505"/>
                    <a:pt x="3103" y="1367"/>
                    <a:pt x="2993" y="1274"/>
                  </a:cubicBezTo>
                  <a:cubicBezTo>
                    <a:pt x="3008" y="1232"/>
                    <a:pt x="3016" y="1187"/>
                    <a:pt x="3016" y="1142"/>
                  </a:cubicBezTo>
                  <a:cubicBezTo>
                    <a:pt x="3016" y="989"/>
                    <a:pt x="2928" y="852"/>
                    <a:pt x="2794" y="787"/>
                  </a:cubicBezTo>
                  <a:cubicBezTo>
                    <a:pt x="2797" y="773"/>
                    <a:pt x="2797" y="761"/>
                    <a:pt x="2797" y="747"/>
                  </a:cubicBezTo>
                  <a:cubicBezTo>
                    <a:pt x="2797" y="602"/>
                    <a:pt x="2678" y="484"/>
                    <a:pt x="2534" y="483"/>
                  </a:cubicBezTo>
                  <a:cubicBezTo>
                    <a:pt x="2510" y="289"/>
                    <a:pt x="2346" y="138"/>
                    <a:pt x="2148" y="135"/>
                  </a:cubicBezTo>
                  <a:cubicBezTo>
                    <a:pt x="2128" y="90"/>
                    <a:pt x="2100" y="48"/>
                    <a:pt x="2065" y="14"/>
                  </a:cubicBezTo>
                  <a:cubicBezTo>
                    <a:pt x="2055" y="5"/>
                    <a:pt x="2043" y="1"/>
                    <a:pt x="20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360;p49">
              <a:extLst>
                <a:ext uri="{FF2B5EF4-FFF2-40B4-BE49-F238E27FC236}">
                  <a16:creationId xmlns:a16="http://schemas.microsoft.com/office/drawing/2014/main" id="{33BBFA44-3EF5-3FC2-2511-1E8A048AEF88}"/>
                </a:ext>
              </a:extLst>
            </p:cNvPr>
            <p:cNvSpPr/>
            <p:nvPr/>
          </p:nvSpPr>
          <p:spPr>
            <a:xfrm>
              <a:off x="3041955" y="1709319"/>
              <a:ext cx="94114" cy="94239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438" y="98"/>
                  </a:moveTo>
                  <a:lnTo>
                    <a:pt x="438" y="266"/>
                  </a:lnTo>
                  <a:cubicBezTo>
                    <a:pt x="438" y="292"/>
                    <a:pt x="459" y="315"/>
                    <a:pt x="486" y="315"/>
                  </a:cubicBezTo>
                  <a:lnTo>
                    <a:pt x="653" y="315"/>
                  </a:lnTo>
                  <a:lnTo>
                    <a:pt x="653" y="438"/>
                  </a:lnTo>
                  <a:lnTo>
                    <a:pt x="486" y="438"/>
                  </a:lnTo>
                  <a:cubicBezTo>
                    <a:pt x="460" y="438"/>
                    <a:pt x="438" y="459"/>
                    <a:pt x="438" y="488"/>
                  </a:cubicBezTo>
                  <a:lnTo>
                    <a:pt x="438" y="655"/>
                  </a:lnTo>
                  <a:lnTo>
                    <a:pt x="313" y="655"/>
                  </a:lnTo>
                  <a:lnTo>
                    <a:pt x="313" y="488"/>
                  </a:lnTo>
                  <a:cubicBezTo>
                    <a:pt x="313" y="461"/>
                    <a:pt x="292" y="438"/>
                    <a:pt x="265" y="438"/>
                  </a:cubicBezTo>
                  <a:lnTo>
                    <a:pt x="97" y="438"/>
                  </a:lnTo>
                  <a:lnTo>
                    <a:pt x="97" y="315"/>
                  </a:lnTo>
                  <a:lnTo>
                    <a:pt x="265" y="315"/>
                  </a:lnTo>
                  <a:cubicBezTo>
                    <a:pt x="291" y="315"/>
                    <a:pt x="313" y="294"/>
                    <a:pt x="313" y="266"/>
                  </a:cubicBezTo>
                  <a:lnTo>
                    <a:pt x="313" y="98"/>
                  </a:lnTo>
                  <a:close/>
                  <a:moveTo>
                    <a:pt x="265" y="0"/>
                  </a:moveTo>
                  <a:cubicBezTo>
                    <a:pt x="239" y="0"/>
                    <a:pt x="216" y="21"/>
                    <a:pt x="216" y="49"/>
                  </a:cubicBezTo>
                  <a:lnTo>
                    <a:pt x="216" y="216"/>
                  </a:lnTo>
                  <a:lnTo>
                    <a:pt x="49" y="216"/>
                  </a:lnTo>
                  <a:cubicBezTo>
                    <a:pt x="23" y="216"/>
                    <a:pt x="0" y="237"/>
                    <a:pt x="0" y="264"/>
                  </a:cubicBezTo>
                  <a:lnTo>
                    <a:pt x="0" y="486"/>
                  </a:lnTo>
                  <a:cubicBezTo>
                    <a:pt x="0" y="512"/>
                    <a:pt x="21" y="535"/>
                    <a:pt x="49" y="535"/>
                  </a:cubicBezTo>
                  <a:lnTo>
                    <a:pt x="216" y="535"/>
                  </a:lnTo>
                  <a:lnTo>
                    <a:pt x="216" y="702"/>
                  </a:lnTo>
                  <a:cubicBezTo>
                    <a:pt x="217" y="730"/>
                    <a:pt x="238" y="751"/>
                    <a:pt x="265" y="751"/>
                  </a:cubicBezTo>
                  <a:lnTo>
                    <a:pt x="486" y="751"/>
                  </a:lnTo>
                  <a:cubicBezTo>
                    <a:pt x="512" y="751"/>
                    <a:pt x="534" y="730"/>
                    <a:pt x="534" y="702"/>
                  </a:cubicBezTo>
                  <a:lnTo>
                    <a:pt x="534" y="535"/>
                  </a:lnTo>
                  <a:lnTo>
                    <a:pt x="701" y="535"/>
                  </a:lnTo>
                  <a:cubicBezTo>
                    <a:pt x="727" y="535"/>
                    <a:pt x="749" y="514"/>
                    <a:pt x="749" y="486"/>
                  </a:cubicBezTo>
                  <a:lnTo>
                    <a:pt x="749" y="264"/>
                  </a:lnTo>
                  <a:cubicBezTo>
                    <a:pt x="749" y="238"/>
                    <a:pt x="728" y="216"/>
                    <a:pt x="701" y="216"/>
                  </a:cubicBezTo>
                  <a:lnTo>
                    <a:pt x="534" y="216"/>
                  </a:lnTo>
                  <a:lnTo>
                    <a:pt x="534" y="49"/>
                  </a:lnTo>
                  <a:cubicBezTo>
                    <a:pt x="534" y="22"/>
                    <a:pt x="513" y="0"/>
                    <a:pt x="4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oogle Shape;1659;p49">
            <a:extLst>
              <a:ext uri="{FF2B5EF4-FFF2-40B4-BE49-F238E27FC236}">
                <a16:creationId xmlns:a16="http://schemas.microsoft.com/office/drawing/2014/main" id="{25531763-324D-48F7-62CF-1203C78EA6A5}"/>
              </a:ext>
            </a:extLst>
          </p:cNvPr>
          <p:cNvGrpSpPr/>
          <p:nvPr/>
        </p:nvGrpSpPr>
        <p:grpSpPr>
          <a:xfrm>
            <a:off x="4300661" y="2511868"/>
            <a:ext cx="628254" cy="704318"/>
            <a:chOff x="774836" y="4195281"/>
            <a:chExt cx="303674" cy="412971"/>
          </a:xfrm>
        </p:grpSpPr>
        <p:sp>
          <p:nvSpPr>
            <p:cNvPr id="17" name="Google Shape;1660;p49">
              <a:extLst>
                <a:ext uri="{FF2B5EF4-FFF2-40B4-BE49-F238E27FC236}">
                  <a16:creationId xmlns:a16="http://schemas.microsoft.com/office/drawing/2014/main" id="{654605DD-0171-4F62-B1E8-3AEBEA03F9D2}"/>
                </a:ext>
              </a:extLst>
            </p:cNvPr>
            <p:cNvSpPr/>
            <p:nvPr/>
          </p:nvSpPr>
          <p:spPr>
            <a:xfrm>
              <a:off x="774836" y="4195281"/>
              <a:ext cx="303674" cy="412971"/>
            </a:xfrm>
            <a:custGeom>
              <a:avLst/>
              <a:gdLst/>
              <a:ahLst/>
              <a:cxnLst/>
              <a:rect l="l" t="t" r="r" b="b"/>
              <a:pathLst>
                <a:path w="2420" h="3291" extrusionOk="0">
                  <a:moveTo>
                    <a:pt x="518" y="457"/>
                  </a:moveTo>
                  <a:lnTo>
                    <a:pt x="582" y="662"/>
                  </a:lnTo>
                  <a:lnTo>
                    <a:pt x="554" y="676"/>
                  </a:lnTo>
                  <a:cubicBezTo>
                    <a:pt x="530" y="689"/>
                    <a:pt x="522" y="718"/>
                    <a:pt x="534" y="741"/>
                  </a:cubicBezTo>
                  <a:cubicBezTo>
                    <a:pt x="544" y="757"/>
                    <a:pt x="560" y="766"/>
                    <a:pt x="576" y="766"/>
                  </a:cubicBezTo>
                  <a:cubicBezTo>
                    <a:pt x="585" y="766"/>
                    <a:pt x="592" y="765"/>
                    <a:pt x="598" y="761"/>
                  </a:cubicBezTo>
                  <a:cubicBezTo>
                    <a:pt x="708" y="699"/>
                    <a:pt x="826" y="644"/>
                    <a:pt x="949" y="616"/>
                  </a:cubicBezTo>
                  <a:lnTo>
                    <a:pt x="949" y="616"/>
                  </a:lnTo>
                  <a:lnTo>
                    <a:pt x="906" y="699"/>
                  </a:lnTo>
                  <a:cubicBezTo>
                    <a:pt x="842" y="823"/>
                    <a:pt x="735" y="919"/>
                    <a:pt x="606" y="972"/>
                  </a:cubicBezTo>
                  <a:cubicBezTo>
                    <a:pt x="540" y="998"/>
                    <a:pt x="494" y="1053"/>
                    <a:pt x="478" y="1118"/>
                  </a:cubicBezTo>
                  <a:lnTo>
                    <a:pt x="402" y="1118"/>
                  </a:lnTo>
                  <a:lnTo>
                    <a:pt x="402" y="806"/>
                  </a:lnTo>
                  <a:cubicBezTo>
                    <a:pt x="402" y="678"/>
                    <a:pt x="443" y="557"/>
                    <a:pt x="518" y="457"/>
                  </a:cubicBezTo>
                  <a:close/>
                  <a:moveTo>
                    <a:pt x="473" y="1215"/>
                  </a:moveTo>
                  <a:lnTo>
                    <a:pt x="473" y="1569"/>
                  </a:lnTo>
                  <a:cubicBezTo>
                    <a:pt x="372" y="1521"/>
                    <a:pt x="307" y="1419"/>
                    <a:pt x="307" y="1304"/>
                  </a:cubicBezTo>
                  <a:cubicBezTo>
                    <a:pt x="307" y="1255"/>
                    <a:pt x="346" y="1215"/>
                    <a:pt x="395" y="1215"/>
                  </a:cubicBezTo>
                  <a:close/>
                  <a:moveTo>
                    <a:pt x="2025" y="1214"/>
                  </a:moveTo>
                  <a:lnTo>
                    <a:pt x="2025" y="1215"/>
                  </a:lnTo>
                  <a:cubicBezTo>
                    <a:pt x="2073" y="1215"/>
                    <a:pt x="2114" y="1254"/>
                    <a:pt x="2114" y="1303"/>
                  </a:cubicBezTo>
                  <a:cubicBezTo>
                    <a:pt x="2114" y="1418"/>
                    <a:pt x="2048" y="1521"/>
                    <a:pt x="1948" y="1569"/>
                  </a:cubicBezTo>
                  <a:lnTo>
                    <a:pt x="1948" y="1214"/>
                  </a:lnTo>
                  <a:close/>
                  <a:moveTo>
                    <a:pt x="1902" y="456"/>
                  </a:moveTo>
                  <a:cubicBezTo>
                    <a:pt x="1975" y="556"/>
                    <a:pt x="2015" y="676"/>
                    <a:pt x="2015" y="802"/>
                  </a:cubicBezTo>
                  <a:lnTo>
                    <a:pt x="2015" y="1114"/>
                  </a:lnTo>
                  <a:lnTo>
                    <a:pt x="1938" y="1114"/>
                  </a:lnTo>
                  <a:cubicBezTo>
                    <a:pt x="1933" y="1090"/>
                    <a:pt x="1923" y="1066"/>
                    <a:pt x="1908" y="1045"/>
                  </a:cubicBezTo>
                  <a:cubicBezTo>
                    <a:pt x="1885" y="1009"/>
                    <a:pt x="1852" y="983"/>
                    <a:pt x="1813" y="968"/>
                  </a:cubicBezTo>
                  <a:cubicBezTo>
                    <a:pt x="1772" y="951"/>
                    <a:pt x="1733" y="930"/>
                    <a:pt x="1696" y="906"/>
                  </a:cubicBezTo>
                  <a:cubicBezTo>
                    <a:pt x="1688" y="899"/>
                    <a:pt x="1678" y="896"/>
                    <a:pt x="1668" y="896"/>
                  </a:cubicBezTo>
                  <a:cubicBezTo>
                    <a:pt x="1653" y="896"/>
                    <a:pt x="1638" y="904"/>
                    <a:pt x="1629" y="917"/>
                  </a:cubicBezTo>
                  <a:cubicBezTo>
                    <a:pt x="1613" y="939"/>
                    <a:pt x="1619" y="970"/>
                    <a:pt x="1641" y="984"/>
                  </a:cubicBezTo>
                  <a:cubicBezTo>
                    <a:pt x="1683" y="1014"/>
                    <a:pt x="1729" y="1038"/>
                    <a:pt x="1777" y="1058"/>
                  </a:cubicBezTo>
                  <a:cubicBezTo>
                    <a:pt x="1798" y="1066"/>
                    <a:pt x="1817" y="1081"/>
                    <a:pt x="1829" y="1100"/>
                  </a:cubicBezTo>
                  <a:cubicBezTo>
                    <a:pt x="1843" y="1117"/>
                    <a:pt x="1849" y="1139"/>
                    <a:pt x="1849" y="1163"/>
                  </a:cubicBezTo>
                  <a:lnTo>
                    <a:pt x="1849" y="1571"/>
                  </a:lnTo>
                  <a:cubicBezTo>
                    <a:pt x="1849" y="1641"/>
                    <a:pt x="1832" y="1712"/>
                    <a:pt x="1800" y="1775"/>
                  </a:cubicBezTo>
                  <a:cubicBezTo>
                    <a:pt x="1776" y="1818"/>
                    <a:pt x="1748" y="1857"/>
                    <a:pt x="1711" y="1892"/>
                  </a:cubicBezTo>
                  <a:lnTo>
                    <a:pt x="1477" y="2108"/>
                  </a:lnTo>
                  <a:cubicBezTo>
                    <a:pt x="1404" y="2176"/>
                    <a:pt x="1309" y="2215"/>
                    <a:pt x="1208" y="2215"/>
                  </a:cubicBezTo>
                  <a:cubicBezTo>
                    <a:pt x="1106" y="2215"/>
                    <a:pt x="1011" y="2176"/>
                    <a:pt x="938" y="2108"/>
                  </a:cubicBezTo>
                  <a:lnTo>
                    <a:pt x="791" y="1971"/>
                  </a:lnTo>
                  <a:cubicBezTo>
                    <a:pt x="782" y="1963"/>
                    <a:pt x="770" y="1959"/>
                    <a:pt x="759" y="1959"/>
                  </a:cubicBezTo>
                  <a:cubicBezTo>
                    <a:pt x="746" y="1959"/>
                    <a:pt x="733" y="1964"/>
                    <a:pt x="723" y="1974"/>
                  </a:cubicBezTo>
                  <a:cubicBezTo>
                    <a:pt x="705" y="1993"/>
                    <a:pt x="706" y="2024"/>
                    <a:pt x="726" y="2042"/>
                  </a:cubicBezTo>
                  <a:lnTo>
                    <a:pt x="873" y="2180"/>
                  </a:lnTo>
                  <a:cubicBezTo>
                    <a:pt x="886" y="2192"/>
                    <a:pt x="901" y="2205"/>
                    <a:pt x="917" y="2216"/>
                  </a:cubicBezTo>
                  <a:lnTo>
                    <a:pt x="917" y="2449"/>
                  </a:lnTo>
                  <a:cubicBezTo>
                    <a:pt x="917" y="2477"/>
                    <a:pt x="902" y="2501"/>
                    <a:pt x="880" y="2516"/>
                  </a:cubicBezTo>
                  <a:lnTo>
                    <a:pt x="859" y="2503"/>
                  </a:lnTo>
                  <a:cubicBezTo>
                    <a:pt x="845" y="2494"/>
                    <a:pt x="829" y="2488"/>
                    <a:pt x="812" y="2488"/>
                  </a:cubicBezTo>
                  <a:cubicBezTo>
                    <a:pt x="807" y="2488"/>
                    <a:pt x="802" y="2489"/>
                    <a:pt x="797" y="2490"/>
                  </a:cubicBezTo>
                  <a:lnTo>
                    <a:pt x="665" y="2512"/>
                  </a:lnTo>
                  <a:cubicBezTo>
                    <a:pt x="635" y="2517"/>
                    <a:pt x="611" y="2537"/>
                    <a:pt x="600" y="2566"/>
                  </a:cubicBezTo>
                  <a:cubicBezTo>
                    <a:pt x="597" y="2574"/>
                    <a:pt x="595" y="2582"/>
                    <a:pt x="595" y="2589"/>
                  </a:cubicBezTo>
                  <a:lnTo>
                    <a:pt x="418" y="2632"/>
                  </a:lnTo>
                  <a:cubicBezTo>
                    <a:pt x="342" y="2609"/>
                    <a:pt x="291" y="2540"/>
                    <a:pt x="291" y="2459"/>
                  </a:cubicBezTo>
                  <a:cubicBezTo>
                    <a:pt x="291" y="2449"/>
                    <a:pt x="292" y="2436"/>
                    <a:pt x="295" y="2425"/>
                  </a:cubicBezTo>
                  <a:cubicBezTo>
                    <a:pt x="300" y="2402"/>
                    <a:pt x="308" y="2381"/>
                    <a:pt x="321" y="2362"/>
                  </a:cubicBezTo>
                  <a:cubicBezTo>
                    <a:pt x="335" y="2339"/>
                    <a:pt x="330" y="2310"/>
                    <a:pt x="308" y="2295"/>
                  </a:cubicBezTo>
                  <a:cubicBezTo>
                    <a:pt x="300" y="2289"/>
                    <a:pt x="291" y="2287"/>
                    <a:pt x="281" y="2287"/>
                  </a:cubicBezTo>
                  <a:cubicBezTo>
                    <a:pt x="266" y="2287"/>
                    <a:pt x="250" y="2294"/>
                    <a:pt x="241" y="2307"/>
                  </a:cubicBezTo>
                  <a:cubicBezTo>
                    <a:pt x="234" y="2320"/>
                    <a:pt x="226" y="2332"/>
                    <a:pt x="221" y="2343"/>
                  </a:cubicBezTo>
                  <a:cubicBezTo>
                    <a:pt x="148" y="2292"/>
                    <a:pt x="104" y="2208"/>
                    <a:pt x="104" y="2118"/>
                  </a:cubicBezTo>
                  <a:cubicBezTo>
                    <a:pt x="104" y="2028"/>
                    <a:pt x="148" y="1944"/>
                    <a:pt x="221" y="1893"/>
                  </a:cubicBezTo>
                  <a:cubicBezTo>
                    <a:pt x="232" y="1915"/>
                    <a:pt x="245" y="1936"/>
                    <a:pt x="261" y="1954"/>
                  </a:cubicBezTo>
                  <a:cubicBezTo>
                    <a:pt x="270" y="1966"/>
                    <a:pt x="284" y="1971"/>
                    <a:pt x="298" y="1971"/>
                  </a:cubicBezTo>
                  <a:cubicBezTo>
                    <a:pt x="308" y="1971"/>
                    <a:pt x="320" y="1967"/>
                    <a:pt x="329" y="1960"/>
                  </a:cubicBezTo>
                  <a:cubicBezTo>
                    <a:pt x="350" y="1943"/>
                    <a:pt x="351" y="1912"/>
                    <a:pt x="334" y="1892"/>
                  </a:cubicBezTo>
                  <a:cubicBezTo>
                    <a:pt x="306" y="1859"/>
                    <a:pt x="290" y="1817"/>
                    <a:pt x="290" y="1775"/>
                  </a:cubicBezTo>
                  <a:cubicBezTo>
                    <a:pt x="290" y="1712"/>
                    <a:pt x="322" y="1656"/>
                    <a:pt x="374" y="1621"/>
                  </a:cubicBezTo>
                  <a:cubicBezTo>
                    <a:pt x="408" y="1645"/>
                    <a:pt x="443" y="1663"/>
                    <a:pt x="482" y="1676"/>
                  </a:cubicBezTo>
                  <a:cubicBezTo>
                    <a:pt x="493" y="1726"/>
                    <a:pt x="509" y="1775"/>
                    <a:pt x="533" y="1820"/>
                  </a:cubicBezTo>
                  <a:cubicBezTo>
                    <a:pt x="543" y="1839"/>
                    <a:pt x="552" y="1856"/>
                    <a:pt x="565" y="1873"/>
                  </a:cubicBezTo>
                  <a:cubicBezTo>
                    <a:pt x="574" y="1886"/>
                    <a:pt x="589" y="1894"/>
                    <a:pt x="604" y="1894"/>
                  </a:cubicBezTo>
                  <a:cubicBezTo>
                    <a:pt x="613" y="1894"/>
                    <a:pt x="622" y="1892"/>
                    <a:pt x="631" y="1886"/>
                  </a:cubicBezTo>
                  <a:cubicBezTo>
                    <a:pt x="654" y="1872"/>
                    <a:pt x="659" y="1841"/>
                    <a:pt x="644" y="1819"/>
                  </a:cubicBezTo>
                  <a:cubicBezTo>
                    <a:pt x="635" y="1807"/>
                    <a:pt x="627" y="1792"/>
                    <a:pt x="618" y="1776"/>
                  </a:cubicBezTo>
                  <a:cubicBezTo>
                    <a:pt x="586" y="1713"/>
                    <a:pt x="567" y="1642"/>
                    <a:pt x="567" y="1572"/>
                  </a:cubicBezTo>
                  <a:lnTo>
                    <a:pt x="567" y="1164"/>
                  </a:lnTo>
                  <a:cubicBezTo>
                    <a:pt x="567" y="1117"/>
                    <a:pt x="596" y="1075"/>
                    <a:pt x="640" y="1059"/>
                  </a:cubicBezTo>
                  <a:cubicBezTo>
                    <a:pt x="791" y="998"/>
                    <a:pt x="916" y="886"/>
                    <a:pt x="990" y="741"/>
                  </a:cubicBezTo>
                  <a:lnTo>
                    <a:pt x="1069" y="591"/>
                  </a:lnTo>
                  <a:cubicBezTo>
                    <a:pt x="1116" y="586"/>
                    <a:pt x="1163" y="582"/>
                    <a:pt x="1210" y="582"/>
                  </a:cubicBezTo>
                  <a:cubicBezTo>
                    <a:pt x="1257" y="582"/>
                    <a:pt x="1304" y="584"/>
                    <a:pt x="1351" y="591"/>
                  </a:cubicBezTo>
                  <a:lnTo>
                    <a:pt x="1428" y="739"/>
                  </a:lnTo>
                  <a:cubicBezTo>
                    <a:pt x="1441" y="765"/>
                    <a:pt x="1456" y="789"/>
                    <a:pt x="1473" y="814"/>
                  </a:cubicBezTo>
                  <a:cubicBezTo>
                    <a:pt x="1483" y="827"/>
                    <a:pt x="1498" y="835"/>
                    <a:pt x="1513" y="835"/>
                  </a:cubicBezTo>
                  <a:cubicBezTo>
                    <a:pt x="1522" y="835"/>
                    <a:pt x="1533" y="831"/>
                    <a:pt x="1540" y="825"/>
                  </a:cubicBezTo>
                  <a:cubicBezTo>
                    <a:pt x="1562" y="809"/>
                    <a:pt x="1567" y="779"/>
                    <a:pt x="1552" y="758"/>
                  </a:cubicBezTo>
                  <a:cubicBezTo>
                    <a:pt x="1538" y="737"/>
                    <a:pt x="1524" y="716"/>
                    <a:pt x="1513" y="694"/>
                  </a:cubicBezTo>
                  <a:lnTo>
                    <a:pt x="1471" y="613"/>
                  </a:lnTo>
                  <a:lnTo>
                    <a:pt x="1471" y="613"/>
                  </a:lnTo>
                  <a:cubicBezTo>
                    <a:pt x="1567" y="637"/>
                    <a:pt x="1661" y="672"/>
                    <a:pt x="1749" y="719"/>
                  </a:cubicBezTo>
                  <a:cubicBezTo>
                    <a:pt x="1751" y="723"/>
                    <a:pt x="1814" y="756"/>
                    <a:pt x="1819" y="758"/>
                  </a:cubicBezTo>
                  <a:cubicBezTo>
                    <a:pt x="1827" y="762"/>
                    <a:pt x="1833" y="763"/>
                    <a:pt x="1842" y="763"/>
                  </a:cubicBezTo>
                  <a:cubicBezTo>
                    <a:pt x="1859" y="763"/>
                    <a:pt x="1875" y="755"/>
                    <a:pt x="1884" y="739"/>
                  </a:cubicBezTo>
                  <a:cubicBezTo>
                    <a:pt x="1896" y="715"/>
                    <a:pt x="1887" y="687"/>
                    <a:pt x="1864" y="673"/>
                  </a:cubicBezTo>
                  <a:lnTo>
                    <a:pt x="1838" y="659"/>
                  </a:lnTo>
                  <a:lnTo>
                    <a:pt x="1902" y="456"/>
                  </a:lnTo>
                  <a:close/>
                  <a:moveTo>
                    <a:pt x="1405" y="2276"/>
                  </a:moveTo>
                  <a:lnTo>
                    <a:pt x="1405" y="2453"/>
                  </a:lnTo>
                  <a:cubicBezTo>
                    <a:pt x="1405" y="2498"/>
                    <a:pt x="1424" y="2541"/>
                    <a:pt x="1454" y="2574"/>
                  </a:cubicBezTo>
                  <a:lnTo>
                    <a:pt x="1210" y="2732"/>
                  </a:lnTo>
                  <a:lnTo>
                    <a:pt x="967" y="2574"/>
                  </a:lnTo>
                  <a:cubicBezTo>
                    <a:pt x="996" y="2542"/>
                    <a:pt x="1015" y="2499"/>
                    <a:pt x="1015" y="2453"/>
                  </a:cubicBezTo>
                  <a:lnTo>
                    <a:pt x="1015" y="2276"/>
                  </a:lnTo>
                  <a:cubicBezTo>
                    <a:pt x="1077" y="2302"/>
                    <a:pt x="1142" y="2317"/>
                    <a:pt x="1210" y="2317"/>
                  </a:cubicBezTo>
                  <a:cubicBezTo>
                    <a:pt x="1278" y="2317"/>
                    <a:pt x="1345" y="2302"/>
                    <a:pt x="1405" y="2276"/>
                  </a:cubicBezTo>
                  <a:close/>
                  <a:moveTo>
                    <a:pt x="1609" y="2587"/>
                  </a:moveTo>
                  <a:lnTo>
                    <a:pt x="1722" y="2606"/>
                  </a:lnTo>
                  <a:lnTo>
                    <a:pt x="1523" y="2870"/>
                  </a:lnTo>
                  <a:cubicBezTo>
                    <a:pt x="1508" y="2891"/>
                    <a:pt x="1486" y="2902"/>
                    <a:pt x="1459" y="2905"/>
                  </a:cubicBezTo>
                  <a:cubicBezTo>
                    <a:pt x="1456" y="2905"/>
                    <a:pt x="1452" y="2905"/>
                    <a:pt x="1449" y="2905"/>
                  </a:cubicBezTo>
                  <a:cubicBezTo>
                    <a:pt x="1426" y="2905"/>
                    <a:pt x="1406" y="2897"/>
                    <a:pt x="1389" y="2883"/>
                  </a:cubicBezTo>
                  <a:lnTo>
                    <a:pt x="1290" y="2794"/>
                  </a:lnTo>
                  <a:lnTo>
                    <a:pt x="1609" y="2587"/>
                  </a:lnTo>
                  <a:close/>
                  <a:moveTo>
                    <a:pt x="811" y="2589"/>
                  </a:moveTo>
                  <a:lnTo>
                    <a:pt x="1131" y="2796"/>
                  </a:lnTo>
                  <a:lnTo>
                    <a:pt x="1031" y="2885"/>
                  </a:lnTo>
                  <a:cubicBezTo>
                    <a:pt x="1013" y="2898"/>
                    <a:pt x="991" y="2907"/>
                    <a:pt x="969" y="2907"/>
                  </a:cubicBezTo>
                  <a:cubicBezTo>
                    <a:pt x="966" y="2907"/>
                    <a:pt x="964" y="2907"/>
                    <a:pt x="962" y="2907"/>
                  </a:cubicBezTo>
                  <a:cubicBezTo>
                    <a:pt x="936" y="2904"/>
                    <a:pt x="913" y="2891"/>
                    <a:pt x="897" y="2871"/>
                  </a:cubicBezTo>
                  <a:lnTo>
                    <a:pt x="698" y="2609"/>
                  </a:lnTo>
                  <a:lnTo>
                    <a:pt x="811" y="2589"/>
                  </a:lnTo>
                  <a:close/>
                  <a:moveTo>
                    <a:pt x="1210" y="2852"/>
                  </a:moveTo>
                  <a:lnTo>
                    <a:pt x="1310" y="2941"/>
                  </a:lnTo>
                  <a:lnTo>
                    <a:pt x="1210" y="3046"/>
                  </a:lnTo>
                  <a:lnTo>
                    <a:pt x="1111" y="2941"/>
                  </a:lnTo>
                  <a:lnTo>
                    <a:pt x="1210" y="2852"/>
                  </a:lnTo>
                  <a:close/>
                  <a:moveTo>
                    <a:pt x="1215" y="0"/>
                  </a:moveTo>
                  <a:cubicBezTo>
                    <a:pt x="1095" y="0"/>
                    <a:pt x="974" y="13"/>
                    <a:pt x="854" y="38"/>
                  </a:cubicBezTo>
                  <a:cubicBezTo>
                    <a:pt x="828" y="44"/>
                    <a:pt x="811" y="70"/>
                    <a:pt x="817" y="96"/>
                  </a:cubicBezTo>
                  <a:cubicBezTo>
                    <a:pt x="822" y="118"/>
                    <a:pt x="842" y="134"/>
                    <a:pt x="864" y="134"/>
                  </a:cubicBezTo>
                  <a:cubicBezTo>
                    <a:pt x="867" y="134"/>
                    <a:pt x="871" y="134"/>
                    <a:pt x="875" y="133"/>
                  </a:cubicBezTo>
                  <a:cubicBezTo>
                    <a:pt x="987" y="109"/>
                    <a:pt x="1101" y="97"/>
                    <a:pt x="1214" y="97"/>
                  </a:cubicBezTo>
                  <a:cubicBezTo>
                    <a:pt x="1428" y="97"/>
                    <a:pt x="1640" y="139"/>
                    <a:pt x="1840" y="223"/>
                  </a:cubicBezTo>
                  <a:lnTo>
                    <a:pt x="1875" y="237"/>
                  </a:lnTo>
                  <a:lnTo>
                    <a:pt x="1755" y="618"/>
                  </a:lnTo>
                  <a:cubicBezTo>
                    <a:pt x="1586" y="534"/>
                    <a:pt x="1400" y="490"/>
                    <a:pt x="1211" y="490"/>
                  </a:cubicBezTo>
                  <a:cubicBezTo>
                    <a:pt x="1023" y="490"/>
                    <a:pt x="837" y="533"/>
                    <a:pt x="668" y="618"/>
                  </a:cubicBezTo>
                  <a:lnTo>
                    <a:pt x="549" y="238"/>
                  </a:lnTo>
                  <a:cubicBezTo>
                    <a:pt x="586" y="223"/>
                    <a:pt x="628" y="206"/>
                    <a:pt x="664" y="193"/>
                  </a:cubicBezTo>
                  <a:cubicBezTo>
                    <a:pt x="688" y="184"/>
                    <a:pt x="702" y="157"/>
                    <a:pt x="693" y="132"/>
                  </a:cubicBezTo>
                  <a:cubicBezTo>
                    <a:pt x="685" y="112"/>
                    <a:pt x="667" y="100"/>
                    <a:pt x="647" y="100"/>
                  </a:cubicBezTo>
                  <a:cubicBezTo>
                    <a:pt x="641" y="100"/>
                    <a:pt x="636" y="100"/>
                    <a:pt x="631" y="102"/>
                  </a:cubicBezTo>
                  <a:cubicBezTo>
                    <a:pt x="593" y="116"/>
                    <a:pt x="550" y="134"/>
                    <a:pt x="510" y="149"/>
                  </a:cubicBezTo>
                  <a:cubicBezTo>
                    <a:pt x="465" y="169"/>
                    <a:pt x="441" y="221"/>
                    <a:pt x="456" y="268"/>
                  </a:cubicBezTo>
                  <a:lnTo>
                    <a:pt x="482" y="349"/>
                  </a:lnTo>
                  <a:cubicBezTo>
                    <a:pt x="368" y="474"/>
                    <a:pt x="305" y="637"/>
                    <a:pt x="305" y="807"/>
                  </a:cubicBezTo>
                  <a:lnTo>
                    <a:pt x="305" y="1142"/>
                  </a:lnTo>
                  <a:cubicBezTo>
                    <a:pt x="247" y="1174"/>
                    <a:pt x="210" y="1235"/>
                    <a:pt x="210" y="1305"/>
                  </a:cubicBezTo>
                  <a:cubicBezTo>
                    <a:pt x="210" y="1400"/>
                    <a:pt x="243" y="1488"/>
                    <a:pt x="301" y="1557"/>
                  </a:cubicBezTo>
                  <a:cubicBezTo>
                    <a:pt x="230" y="1612"/>
                    <a:pt x="188" y="1703"/>
                    <a:pt x="194" y="1795"/>
                  </a:cubicBezTo>
                  <a:cubicBezTo>
                    <a:pt x="79" y="1861"/>
                    <a:pt x="5" y="1984"/>
                    <a:pt x="5" y="2119"/>
                  </a:cubicBezTo>
                  <a:cubicBezTo>
                    <a:pt x="5" y="2254"/>
                    <a:pt x="79" y="2377"/>
                    <a:pt x="194" y="2443"/>
                  </a:cubicBezTo>
                  <a:cubicBezTo>
                    <a:pt x="188" y="2533"/>
                    <a:pt x="225" y="2620"/>
                    <a:pt x="292" y="2674"/>
                  </a:cubicBezTo>
                  <a:cubicBezTo>
                    <a:pt x="118" y="2756"/>
                    <a:pt x="0" y="2933"/>
                    <a:pt x="0" y="3132"/>
                  </a:cubicBezTo>
                  <a:lnTo>
                    <a:pt x="0" y="3241"/>
                  </a:lnTo>
                  <a:cubicBezTo>
                    <a:pt x="0" y="3267"/>
                    <a:pt x="21" y="3290"/>
                    <a:pt x="48" y="3290"/>
                  </a:cubicBezTo>
                  <a:cubicBezTo>
                    <a:pt x="75" y="3290"/>
                    <a:pt x="97" y="3269"/>
                    <a:pt x="97" y="3241"/>
                  </a:cubicBezTo>
                  <a:lnTo>
                    <a:pt x="97" y="3132"/>
                  </a:lnTo>
                  <a:cubicBezTo>
                    <a:pt x="97" y="3007"/>
                    <a:pt x="154" y="2892"/>
                    <a:pt x="246" y="2818"/>
                  </a:cubicBezTo>
                  <a:lnTo>
                    <a:pt x="294" y="2887"/>
                  </a:lnTo>
                  <a:cubicBezTo>
                    <a:pt x="366" y="2992"/>
                    <a:pt x="404" y="3114"/>
                    <a:pt x="404" y="3241"/>
                  </a:cubicBezTo>
                  <a:cubicBezTo>
                    <a:pt x="404" y="3267"/>
                    <a:pt x="424" y="3290"/>
                    <a:pt x="452" y="3290"/>
                  </a:cubicBezTo>
                  <a:cubicBezTo>
                    <a:pt x="478" y="3290"/>
                    <a:pt x="500" y="3269"/>
                    <a:pt x="500" y="3241"/>
                  </a:cubicBezTo>
                  <a:cubicBezTo>
                    <a:pt x="500" y="3094"/>
                    <a:pt x="456" y="2953"/>
                    <a:pt x="373" y="2831"/>
                  </a:cubicBezTo>
                  <a:lnTo>
                    <a:pt x="327" y="2765"/>
                  </a:lnTo>
                  <a:cubicBezTo>
                    <a:pt x="357" y="2751"/>
                    <a:pt x="390" y="2739"/>
                    <a:pt x="424" y="2732"/>
                  </a:cubicBezTo>
                  <a:lnTo>
                    <a:pt x="633" y="2682"/>
                  </a:lnTo>
                  <a:lnTo>
                    <a:pt x="819" y="2929"/>
                  </a:lnTo>
                  <a:cubicBezTo>
                    <a:pt x="851" y="2971"/>
                    <a:pt x="900" y="2997"/>
                    <a:pt x="950" y="3002"/>
                  </a:cubicBezTo>
                  <a:cubicBezTo>
                    <a:pt x="956" y="3002"/>
                    <a:pt x="962" y="3003"/>
                    <a:pt x="968" y="3003"/>
                  </a:cubicBezTo>
                  <a:cubicBezTo>
                    <a:pt x="988" y="3003"/>
                    <a:pt x="1007" y="3000"/>
                    <a:pt x="1026" y="2994"/>
                  </a:cubicBezTo>
                  <a:lnTo>
                    <a:pt x="1160" y="3135"/>
                  </a:lnTo>
                  <a:lnTo>
                    <a:pt x="1160" y="3240"/>
                  </a:lnTo>
                  <a:cubicBezTo>
                    <a:pt x="1160" y="3266"/>
                    <a:pt x="1181" y="3289"/>
                    <a:pt x="1209" y="3289"/>
                  </a:cubicBezTo>
                  <a:cubicBezTo>
                    <a:pt x="1236" y="3289"/>
                    <a:pt x="1257" y="3267"/>
                    <a:pt x="1257" y="3240"/>
                  </a:cubicBezTo>
                  <a:lnTo>
                    <a:pt x="1257" y="3135"/>
                  </a:lnTo>
                  <a:lnTo>
                    <a:pt x="1392" y="2994"/>
                  </a:lnTo>
                  <a:cubicBezTo>
                    <a:pt x="1410" y="3000"/>
                    <a:pt x="1429" y="3003"/>
                    <a:pt x="1449" y="3003"/>
                  </a:cubicBezTo>
                  <a:cubicBezTo>
                    <a:pt x="1456" y="3003"/>
                    <a:pt x="1462" y="3002"/>
                    <a:pt x="1468" y="3002"/>
                  </a:cubicBezTo>
                  <a:cubicBezTo>
                    <a:pt x="1520" y="2997"/>
                    <a:pt x="1567" y="2971"/>
                    <a:pt x="1599" y="2929"/>
                  </a:cubicBezTo>
                  <a:lnTo>
                    <a:pt x="1786" y="2682"/>
                  </a:lnTo>
                  <a:lnTo>
                    <a:pt x="1995" y="2732"/>
                  </a:lnTo>
                  <a:cubicBezTo>
                    <a:pt x="2028" y="2739"/>
                    <a:pt x="2061" y="2751"/>
                    <a:pt x="2091" y="2765"/>
                  </a:cubicBezTo>
                  <a:lnTo>
                    <a:pt x="2045" y="2831"/>
                  </a:lnTo>
                  <a:cubicBezTo>
                    <a:pt x="1963" y="2952"/>
                    <a:pt x="1918" y="3095"/>
                    <a:pt x="1918" y="3241"/>
                  </a:cubicBezTo>
                  <a:cubicBezTo>
                    <a:pt x="1918" y="3267"/>
                    <a:pt x="1939" y="3290"/>
                    <a:pt x="1967" y="3290"/>
                  </a:cubicBezTo>
                  <a:cubicBezTo>
                    <a:pt x="1995" y="3290"/>
                    <a:pt x="2016" y="3269"/>
                    <a:pt x="2016" y="3241"/>
                  </a:cubicBezTo>
                  <a:cubicBezTo>
                    <a:pt x="2016" y="3114"/>
                    <a:pt x="2053" y="2992"/>
                    <a:pt x="2126" y="2887"/>
                  </a:cubicBezTo>
                  <a:lnTo>
                    <a:pt x="2173" y="2818"/>
                  </a:lnTo>
                  <a:cubicBezTo>
                    <a:pt x="2264" y="2893"/>
                    <a:pt x="2322" y="3007"/>
                    <a:pt x="2322" y="3132"/>
                  </a:cubicBezTo>
                  <a:lnTo>
                    <a:pt x="2322" y="3241"/>
                  </a:lnTo>
                  <a:cubicBezTo>
                    <a:pt x="2322" y="3267"/>
                    <a:pt x="2343" y="3290"/>
                    <a:pt x="2370" y="3290"/>
                  </a:cubicBezTo>
                  <a:cubicBezTo>
                    <a:pt x="2398" y="3290"/>
                    <a:pt x="2419" y="3269"/>
                    <a:pt x="2419" y="3241"/>
                  </a:cubicBezTo>
                  <a:lnTo>
                    <a:pt x="2419" y="3132"/>
                  </a:lnTo>
                  <a:cubicBezTo>
                    <a:pt x="2419" y="2933"/>
                    <a:pt x="2301" y="2755"/>
                    <a:pt x="2127" y="2674"/>
                  </a:cubicBezTo>
                  <a:cubicBezTo>
                    <a:pt x="2194" y="2620"/>
                    <a:pt x="2232" y="2532"/>
                    <a:pt x="2225" y="2443"/>
                  </a:cubicBezTo>
                  <a:cubicBezTo>
                    <a:pt x="2293" y="2403"/>
                    <a:pt x="2348" y="2344"/>
                    <a:pt x="2381" y="2271"/>
                  </a:cubicBezTo>
                  <a:cubicBezTo>
                    <a:pt x="2391" y="2246"/>
                    <a:pt x="2381" y="2218"/>
                    <a:pt x="2357" y="2207"/>
                  </a:cubicBezTo>
                  <a:cubicBezTo>
                    <a:pt x="2351" y="2204"/>
                    <a:pt x="2344" y="2203"/>
                    <a:pt x="2337" y="2203"/>
                  </a:cubicBezTo>
                  <a:cubicBezTo>
                    <a:pt x="2319" y="2203"/>
                    <a:pt x="2302" y="2213"/>
                    <a:pt x="2293" y="2230"/>
                  </a:cubicBezTo>
                  <a:cubicBezTo>
                    <a:pt x="2272" y="2276"/>
                    <a:pt x="2241" y="2314"/>
                    <a:pt x="2200" y="2343"/>
                  </a:cubicBezTo>
                  <a:cubicBezTo>
                    <a:pt x="2195" y="2332"/>
                    <a:pt x="2189" y="2320"/>
                    <a:pt x="2180" y="2307"/>
                  </a:cubicBezTo>
                  <a:cubicBezTo>
                    <a:pt x="2172" y="2294"/>
                    <a:pt x="2157" y="2286"/>
                    <a:pt x="2141" y="2286"/>
                  </a:cubicBezTo>
                  <a:cubicBezTo>
                    <a:pt x="2132" y="2286"/>
                    <a:pt x="2123" y="2289"/>
                    <a:pt x="2114" y="2295"/>
                  </a:cubicBezTo>
                  <a:cubicBezTo>
                    <a:pt x="2091" y="2308"/>
                    <a:pt x="2085" y="2339"/>
                    <a:pt x="2101" y="2361"/>
                  </a:cubicBezTo>
                  <a:cubicBezTo>
                    <a:pt x="2114" y="2381"/>
                    <a:pt x="2122" y="2402"/>
                    <a:pt x="2127" y="2424"/>
                  </a:cubicBezTo>
                  <a:lnTo>
                    <a:pt x="2127" y="2426"/>
                  </a:lnTo>
                  <a:cubicBezTo>
                    <a:pt x="2130" y="2437"/>
                    <a:pt x="2131" y="2449"/>
                    <a:pt x="2131" y="2460"/>
                  </a:cubicBezTo>
                  <a:cubicBezTo>
                    <a:pt x="2131" y="2541"/>
                    <a:pt x="2080" y="2610"/>
                    <a:pt x="2003" y="2634"/>
                  </a:cubicBezTo>
                  <a:lnTo>
                    <a:pt x="1827" y="2590"/>
                  </a:lnTo>
                  <a:cubicBezTo>
                    <a:pt x="1825" y="2583"/>
                    <a:pt x="1824" y="2575"/>
                    <a:pt x="1822" y="2567"/>
                  </a:cubicBezTo>
                  <a:cubicBezTo>
                    <a:pt x="1809" y="2538"/>
                    <a:pt x="1786" y="2519"/>
                    <a:pt x="1756" y="2514"/>
                  </a:cubicBezTo>
                  <a:lnTo>
                    <a:pt x="1624" y="2491"/>
                  </a:lnTo>
                  <a:cubicBezTo>
                    <a:pt x="1620" y="2490"/>
                    <a:pt x="1616" y="2490"/>
                    <a:pt x="1612" y="2490"/>
                  </a:cubicBezTo>
                  <a:cubicBezTo>
                    <a:pt x="1595" y="2490"/>
                    <a:pt x="1577" y="2495"/>
                    <a:pt x="1562" y="2504"/>
                  </a:cubicBezTo>
                  <a:lnTo>
                    <a:pt x="1541" y="2517"/>
                  </a:lnTo>
                  <a:cubicBezTo>
                    <a:pt x="1519" y="2503"/>
                    <a:pt x="1505" y="2478"/>
                    <a:pt x="1505" y="2451"/>
                  </a:cubicBezTo>
                  <a:lnTo>
                    <a:pt x="1505" y="2217"/>
                  </a:lnTo>
                  <a:cubicBezTo>
                    <a:pt x="1520" y="2206"/>
                    <a:pt x="1535" y="2194"/>
                    <a:pt x="1550" y="2181"/>
                  </a:cubicBezTo>
                  <a:lnTo>
                    <a:pt x="1782" y="1964"/>
                  </a:lnTo>
                  <a:cubicBezTo>
                    <a:pt x="1825" y="1923"/>
                    <a:pt x="1862" y="1875"/>
                    <a:pt x="1891" y="1822"/>
                  </a:cubicBezTo>
                  <a:cubicBezTo>
                    <a:pt x="1914" y="1776"/>
                    <a:pt x="1933" y="1726"/>
                    <a:pt x="1942" y="1677"/>
                  </a:cubicBezTo>
                  <a:cubicBezTo>
                    <a:pt x="1981" y="1663"/>
                    <a:pt x="2018" y="1645"/>
                    <a:pt x="2049" y="1623"/>
                  </a:cubicBezTo>
                  <a:cubicBezTo>
                    <a:pt x="2101" y="1656"/>
                    <a:pt x="2133" y="1713"/>
                    <a:pt x="2133" y="1776"/>
                  </a:cubicBezTo>
                  <a:cubicBezTo>
                    <a:pt x="2133" y="1819"/>
                    <a:pt x="2117" y="1860"/>
                    <a:pt x="2090" y="1893"/>
                  </a:cubicBezTo>
                  <a:cubicBezTo>
                    <a:pt x="2073" y="1914"/>
                    <a:pt x="2075" y="1944"/>
                    <a:pt x="2095" y="1961"/>
                  </a:cubicBezTo>
                  <a:cubicBezTo>
                    <a:pt x="2105" y="1969"/>
                    <a:pt x="2115" y="1972"/>
                    <a:pt x="2127" y="1972"/>
                  </a:cubicBezTo>
                  <a:cubicBezTo>
                    <a:pt x="2139" y="1972"/>
                    <a:pt x="2154" y="1967"/>
                    <a:pt x="2163" y="1955"/>
                  </a:cubicBezTo>
                  <a:cubicBezTo>
                    <a:pt x="2179" y="1938"/>
                    <a:pt x="2192" y="1917"/>
                    <a:pt x="2202" y="1894"/>
                  </a:cubicBezTo>
                  <a:cubicBezTo>
                    <a:pt x="2254" y="1929"/>
                    <a:pt x="2291" y="1981"/>
                    <a:pt x="2309" y="2042"/>
                  </a:cubicBezTo>
                  <a:cubicBezTo>
                    <a:pt x="2315" y="2063"/>
                    <a:pt x="2333" y="2076"/>
                    <a:pt x="2354" y="2076"/>
                  </a:cubicBezTo>
                  <a:cubicBezTo>
                    <a:pt x="2358" y="2076"/>
                    <a:pt x="2364" y="2076"/>
                    <a:pt x="2368" y="2074"/>
                  </a:cubicBezTo>
                  <a:cubicBezTo>
                    <a:pt x="2393" y="2065"/>
                    <a:pt x="2409" y="2039"/>
                    <a:pt x="2400" y="2013"/>
                  </a:cubicBezTo>
                  <a:cubicBezTo>
                    <a:pt x="2373" y="1920"/>
                    <a:pt x="2310" y="1843"/>
                    <a:pt x="2226" y="1796"/>
                  </a:cubicBezTo>
                  <a:cubicBezTo>
                    <a:pt x="2233" y="1703"/>
                    <a:pt x="2191" y="1613"/>
                    <a:pt x="2118" y="1557"/>
                  </a:cubicBezTo>
                  <a:cubicBezTo>
                    <a:pt x="2176" y="1488"/>
                    <a:pt x="2211" y="1400"/>
                    <a:pt x="2211" y="1305"/>
                  </a:cubicBezTo>
                  <a:cubicBezTo>
                    <a:pt x="2211" y="1236"/>
                    <a:pt x="2171" y="1174"/>
                    <a:pt x="2115" y="1142"/>
                  </a:cubicBezTo>
                  <a:lnTo>
                    <a:pt x="2115" y="807"/>
                  </a:lnTo>
                  <a:cubicBezTo>
                    <a:pt x="2115" y="637"/>
                    <a:pt x="2053" y="476"/>
                    <a:pt x="1939" y="352"/>
                  </a:cubicBezTo>
                  <a:lnTo>
                    <a:pt x="1967" y="267"/>
                  </a:lnTo>
                  <a:cubicBezTo>
                    <a:pt x="1982" y="217"/>
                    <a:pt x="1959" y="168"/>
                    <a:pt x="1912" y="148"/>
                  </a:cubicBezTo>
                  <a:lnTo>
                    <a:pt x="1876" y="134"/>
                  </a:lnTo>
                  <a:cubicBezTo>
                    <a:pt x="1665" y="45"/>
                    <a:pt x="1441" y="0"/>
                    <a:pt x="1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8" name="Google Shape;1661;p49">
              <a:extLst>
                <a:ext uri="{FF2B5EF4-FFF2-40B4-BE49-F238E27FC236}">
                  <a16:creationId xmlns:a16="http://schemas.microsoft.com/office/drawing/2014/main" id="{F7B89E96-827E-7083-14A6-7A82B13CD46E}"/>
                </a:ext>
              </a:extLst>
            </p:cNvPr>
            <p:cNvSpPr/>
            <p:nvPr/>
          </p:nvSpPr>
          <p:spPr>
            <a:xfrm>
              <a:off x="909983" y="4389405"/>
              <a:ext cx="33630" cy="14431"/>
            </a:xfrm>
            <a:custGeom>
              <a:avLst/>
              <a:gdLst/>
              <a:ahLst/>
              <a:cxnLst/>
              <a:rect l="l" t="t" r="r" b="b"/>
              <a:pathLst>
                <a:path w="268" h="115" extrusionOk="0">
                  <a:moveTo>
                    <a:pt x="57" y="0"/>
                  </a:moveTo>
                  <a:cubicBezTo>
                    <a:pt x="40" y="0"/>
                    <a:pt x="23" y="10"/>
                    <a:pt x="14" y="26"/>
                  </a:cubicBezTo>
                  <a:cubicBezTo>
                    <a:pt x="0" y="50"/>
                    <a:pt x="8" y="78"/>
                    <a:pt x="33" y="90"/>
                  </a:cubicBezTo>
                  <a:cubicBezTo>
                    <a:pt x="64" y="106"/>
                    <a:pt x="98" y="114"/>
                    <a:pt x="133" y="114"/>
                  </a:cubicBezTo>
                  <a:cubicBezTo>
                    <a:pt x="169" y="114"/>
                    <a:pt x="202" y="106"/>
                    <a:pt x="234" y="90"/>
                  </a:cubicBezTo>
                  <a:cubicBezTo>
                    <a:pt x="258" y="78"/>
                    <a:pt x="267" y="50"/>
                    <a:pt x="255" y="26"/>
                  </a:cubicBezTo>
                  <a:cubicBezTo>
                    <a:pt x="246" y="10"/>
                    <a:pt x="230" y="0"/>
                    <a:pt x="212" y="0"/>
                  </a:cubicBezTo>
                  <a:cubicBezTo>
                    <a:pt x="205" y="0"/>
                    <a:pt x="198" y="2"/>
                    <a:pt x="191" y="5"/>
                  </a:cubicBezTo>
                  <a:cubicBezTo>
                    <a:pt x="173" y="15"/>
                    <a:pt x="154" y="19"/>
                    <a:pt x="134" y="19"/>
                  </a:cubicBezTo>
                  <a:cubicBezTo>
                    <a:pt x="115" y="19"/>
                    <a:pt x="96" y="15"/>
                    <a:pt x="79" y="5"/>
                  </a:cubicBezTo>
                  <a:cubicBezTo>
                    <a:pt x="72" y="2"/>
                    <a:pt x="64" y="0"/>
                    <a:pt x="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9" name="Google Shape;1662;p49">
              <a:extLst>
                <a:ext uri="{FF2B5EF4-FFF2-40B4-BE49-F238E27FC236}">
                  <a16:creationId xmlns:a16="http://schemas.microsoft.com/office/drawing/2014/main" id="{D48A21BA-AC7F-DAC6-6D78-6FBA88E972B7}"/>
                </a:ext>
              </a:extLst>
            </p:cNvPr>
            <p:cNvSpPr/>
            <p:nvPr/>
          </p:nvSpPr>
          <p:spPr>
            <a:xfrm>
              <a:off x="871836" y="4322271"/>
              <a:ext cx="40532" cy="15686"/>
            </a:xfrm>
            <a:custGeom>
              <a:avLst/>
              <a:gdLst/>
              <a:ahLst/>
              <a:cxnLst/>
              <a:rect l="l" t="t" r="r" b="b"/>
              <a:pathLst>
                <a:path w="323" h="125" extrusionOk="0">
                  <a:moveTo>
                    <a:pt x="161" y="0"/>
                  </a:moveTo>
                  <a:cubicBezTo>
                    <a:pt x="117" y="0"/>
                    <a:pt x="72" y="11"/>
                    <a:pt x="32" y="33"/>
                  </a:cubicBezTo>
                  <a:cubicBezTo>
                    <a:pt x="8" y="47"/>
                    <a:pt x="0" y="75"/>
                    <a:pt x="12" y="99"/>
                  </a:cubicBezTo>
                  <a:cubicBezTo>
                    <a:pt x="20" y="114"/>
                    <a:pt x="37" y="123"/>
                    <a:pt x="55" y="123"/>
                  </a:cubicBezTo>
                  <a:cubicBezTo>
                    <a:pt x="63" y="123"/>
                    <a:pt x="71" y="121"/>
                    <a:pt x="79" y="117"/>
                  </a:cubicBezTo>
                  <a:cubicBezTo>
                    <a:pt x="105" y="103"/>
                    <a:pt x="134" y="96"/>
                    <a:pt x="162" y="96"/>
                  </a:cubicBezTo>
                  <a:cubicBezTo>
                    <a:pt x="191" y="96"/>
                    <a:pt x="219" y="103"/>
                    <a:pt x="244" y="117"/>
                  </a:cubicBezTo>
                  <a:cubicBezTo>
                    <a:pt x="253" y="121"/>
                    <a:pt x="260" y="124"/>
                    <a:pt x="268" y="124"/>
                  </a:cubicBezTo>
                  <a:cubicBezTo>
                    <a:pt x="285" y="124"/>
                    <a:pt x="302" y="115"/>
                    <a:pt x="310" y="99"/>
                  </a:cubicBezTo>
                  <a:cubicBezTo>
                    <a:pt x="323" y="75"/>
                    <a:pt x="315" y="47"/>
                    <a:pt x="290" y="33"/>
                  </a:cubicBezTo>
                  <a:cubicBezTo>
                    <a:pt x="250" y="11"/>
                    <a:pt x="206" y="0"/>
                    <a:pt x="1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20" name="Google Shape;1663;p49">
              <a:extLst>
                <a:ext uri="{FF2B5EF4-FFF2-40B4-BE49-F238E27FC236}">
                  <a16:creationId xmlns:a16="http://schemas.microsoft.com/office/drawing/2014/main" id="{09C7C73B-30FF-4A5C-8494-3C7D8DC9C922}"/>
                </a:ext>
              </a:extLst>
            </p:cNvPr>
            <p:cNvSpPr/>
            <p:nvPr/>
          </p:nvSpPr>
          <p:spPr>
            <a:xfrm>
              <a:off x="940977" y="4322271"/>
              <a:ext cx="40783" cy="15686"/>
            </a:xfrm>
            <a:custGeom>
              <a:avLst/>
              <a:gdLst/>
              <a:ahLst/>
              <a:cxnLst/>
              <a:rect l="l" t="t" r="r" b="b"/>
              <a:pathLst>
                <a:path w="325" h="125" extrusionOk="0">
                  <a:moveTo>
                    <a:pt x="161" y="0"/>
                  </a:moveTo>
                  <a:cubicBezTo>
                    <a:pt x="117" y="0"/>
                    <a:pt x="72" y="11"/>
                    <a:pt x="32" y="33"/>
                  </a:cubicBezTo>
                  <a:cubicBezTo>
                    <a:pt x="8" y="47"/>
                    <a:pt x="0" y="75"/>
                    <a:pt x="12" y="99"/>
                  </a:cubicBezTo>
                  <a:cubicBezTo>
                    <a:pt x="22" y="114"/>
                    <a:pt x="38" y="123"/>
                    <a:pt x="55" y="123"/>
                  </a:cubicBezTo>
                  <a:cubicBezTo>
                    <a:pt x="63" y="123"/>
                    <a:pt x="71" y="121"/>
                    <a:pt x="79" y="117"/>
                  </a:cubicBezTo>
                  <a:cubicBezTo>
                    <a:pt x="105" y="103"/>
                    <a:pt x="134" y="96"/>
                    <a:pt x="163" y="96"/>
                  </a:cubicBezTo>
                  <a:cubicBezTo>
                    <a:pt x="191" y="96"/>
                    <a:pt x="220" y="103"/>
                    <a:pt x="245" y="117"/>
                  </a:cubicBezTo>
                  <a:cubicBezTo>
                    <a:pt x="253" y="121"/>
                    <a:pt x="261" y="124"/>
                    <a:pt x="269" y="124"/>
                  </a:cubicBezTo>
                  <a:cubicBezTo>
                    <a:pt x="285" y="124"/>
                    <a:pt x="303" y="115"/>
                    <a:pt x="310" y="99"/>
                  </a:cubicBezTo>
                  <a:cubicBezTo>
                    <a:pt x="324" y="75"/>
                    <a:pt x="315" y="47"/>
                    <a:pt x="291" y="33"/>
                  </a:cubicBezTo>
                  <a:cubicBezTo>
                    <a:pt x="250" y="11"/>
                    <a:pt x="206" y="0"/>
                    <a:pt x="1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21" name="Google Shape;1664;p49">
              <a:extLst>
                <a:ext uri="{FF2B5EF4-FFF2-40B4-BE49-F238E27FC236}">
                  <a16:creationId xmlns:a16="http://schemas.microsoft.com/office/drawing/2014/main" id="{4453C7F0-4732-0372-57D8-55BB63CA7DF7}"/>
                </a:ext>
              </a:extLst>
            </p:cNvPr>
            <p:cNvSpPr/>
            <p:nvPr/>
          </p:nvSpPr>
          <p:spPr>
            <a:xfrm>
              <a:off x="901826" y="4422533"/>
              <a:ext cx="49818" cy="16564"/>
            </a:xfrm>
            <a:custGeom>
              <a:avLst/>
              <a:gdLst/>
              <a:ahLst/>
              <a:cxnLst/>
              <a:rect l="l" t="t" r="r" b="b"/>
              <a:pathLst>
                <a:path w="397" h="132" extrusionOk="0">
                  <a:moveTo>
                    <a:pt x="342" y="0"/>
                  </a:moveTo>
                  <a:cubicBezTo>
                    <a:pt x="334" y="0"/>
                    <a:pt x="326" y="2"/>
                    <a:pt x="319" y="6"/>
                  </a:cubicBezTo>
                  <a:cubicBezTo>
                    <a:pt x="281" y="26"/>
                    <a:pt x="239" y="35"/>
                    <a:pt x="198" y="35"/>
                  </a:cubicBezTo>
                  <a:cubicBezTo>
                    <a:pt x="156" y="35"/>
                    <a:pt x="114" y="26"/>
                    <a:pt x="77" y="6"/>
                  </a:cubicBezTo>
                  <a:cubicBezTo>
                    <a:pt x="69" y="2"/>
                    <a:pt x="62" y="1"/>
                    <a:pt x="54" y="1"/>
                  </a:cubicBezTo>
                  <a:cubicBezTo>
                    <a:pt x="37" y="1"/>
                    <a:pt x="21" y="10"/>
                    <a:pt x="13" y="27"/>
                  </a:cubicBezTo>
                  <a:cubicBezTo>
                    <a:pt x="0" y="50"/>
                    <a:pt x="10" y="79"/>
                    <a:pt x="34" y="92"/>
                  </a:cubicBezTo>
                  <a:cubicBezTo>
                    <a:pt x="84" y="118"/>
                    <a:pt x="142" y="132"/>
                    <a:pt x="198" y="132"/>
                  </a:cubicBezTo>
                  <a:cubicBezTo>
                    <a:pt x="255" y="132"/>
                    <a:pt x="312" y="118"/>
                    <a:pt x="364" y="92"/>
                  </a:cubicBezTo>
                  <a:cubicBezTo>
                    <a:pt x="387" y="81"/>
                    <a:pt x="396" y="51"/>
                    <a:pt x="385" y="27"/>
                  </a:cubicBezTo>
                  <a:cubicBezTo>
                    <a:pt x="376" y="10"/>
                    <a:pt x="359" y="0"/>
                    <a:pt x="3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22" name="Google Shape;1665;p49">
              <a:extLst>
                <a:ext uri="{FF2B5EF4-FFF2-40B4-BE49-F238E27FC236}">
                  <a16:creationId xmlns:a16="http://schemas.microsoft.com/office/drawing/2014/main" id="{06C27E42-F706-4CF7-3957-3BCF03274E1A}"/>
                </a:ext>
              </a:extLst>
            </p:cNvPr>
            <p:cNvSpPr/>
            <p:nvPr/>
          </p:nvSpPr>
          <p:spPr>
            <a:xfrm>
              <a:off x="955282" y="4346490"/>
              <a:ext cx="12172" cy="26226"/>
            </a:xfrm>
            <a:custGeom>
              <a:avLst/>
              <a:gdLst/>
              <a:ahLst/>
              <a:cxnLst/>
              <a:rect l="l" t="t" r="r" b="b"/>
              <a:pathLst>
                <a:path w="97" h="209" extrusionOk="0">
                  <a:moveTo>
                    <a:pt x="49" y="0"/>
                  </a:moveTo>
                  <a:cubicBezTo>
                    <a:pt x="23" y="0"/>
                    <a:pt x="1" y="21"/>
                    <a:pt x="1" y="49"/>
                  </a:cubicBezTo>
                  <a:lnTo>
                    <a:pt x="1" y="160"/>
                  </a:lnTo>
                  <a:cubicBezTo>
                    <a:pt x="1" y="186"/>
                    <a:pt x="21" y="209"/>
                    <a:pt x="49" y="209"/>
                  </a:cubicBezTo>
                  <a:cubicBezTo>
                    <a:pt x="75" y="209"/>
                    <a:pt x="97" y="188"/>
                    <a:pt x="97" y="160"/>
                  </a:cubicBezTo>
                  <a:lnTo>
                    <a:pt x="97" y="49"/>
                  </a:lnTo>
                  <a:cubicBezTo>
                    <a:pt x="96" y="22"/>
                    <a:pt x="75" y="0"/>
                    <a:pt x="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23" name="Google Shape;1666;p49">
              <a:extLst>
                <a:ext uri="{FF2B5EF4-FFF2-40B4-BE49-F238E27FC236}">
                  <a16:creationId xmlns:a16="http://schemas.microsoft.com/office/drawing/2014/main" id="{741507A8-98E3-66C4-19EB-12CB6F30F06E}"/>
                </a:ext>
              </a:extLst>
            </p:cNvPr>
            <p:cNvSpPr/>
            <p:nvPr/>
          </p:nvSpPr>
          <p:spPr>
            <a:xfrm>
              <a:off x="885890" y="4346490"/>
              <a:ext cx="12298" cy="26226"/>
            </a:xfrm>
            <a:custGeom>
              <a:avLst/>
              <a:gdLst/>
              <a:ahLst/>
              <a:cxnLst/>
              <a:rect l="l" t="t" r="r" b="b"/>
              <a:pathLst>
                <a:path w="98" h="209" extrusionOk="0">
                  <a:moveTo>
                    <a:pt x="49" y="0"/>
                  </a:moveTo>
                  <a:cubicBezTo>
                    <a:pt x="22" y="0"/>
                    <a:pt x="0" y="21"/>
                    <a:pt x="0" y="49"/>
                  </a:cubicBezTo>
                  <a:lnTo>
                    <a:pt x="0" y="160"/>
                  </a:lnTo>
                  <a:cubicBezTo>
                    <a:pt x="0" y="186"/>
                    <a:pt x="21" y="209"/>
                    <a:pt x="49" y="209"/>
                  </a:cubicBezTo>
                  <a:cubicBezTo>
                    <a:pt x="75" y="209"/>
                    <a:pt x="98" y="188"/>
                    <a:pt x="98" y="160"/>
                  </a:cubicBezTo>
                  <a:lnTo>
                    <a:pt x="98" y="49"/>
                  </a:lnTo>
                  <a:cubicBezTo>
                    <a:pt x="98" y="22"/>
                    <a:pt x="77" y="0"/>
                    <a:pt x="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1667;p49">
              <a:extLst>
                <a:ext uri="{FF2B5EF4-FFF2-40B4-BE49-F238E27FC236}">
                  <a16:creationId xmlns:a16="http://schemas.microsoft.com/office/drawing/2014/main" id="{A207B0A1-8E94-5871-00BC-AACEBB51D6AD}"/>
                </a:ext>
              </a:extLst>
            </p:cNvPr>
            <p:cNvSpPr/>
            <p:nvPr/>
          </p:nvSpPr>
          <p:spPr>
            <a:xfrm>
              <a:off x="908979" y="4214355"/>
              <a:ext cx="35638" cy="35638"/>
            </a:xfrm>
            <a:custGeom>
              <a:avLst/>
              <a:gdLst/>
              <a:ahLst/>
              <a:cxnLst/>
              <a:rect l="l" t="t" r="r" b="b"/>
              <a:pathLst>
                <a:path w="284" h="284" extrusionOk="0">
                  <a:moveTo>
                    <a:pt x="142" y="1"/>
                  </a:moveTo>
                  <a:cubicBezTo>
                    <a:pt x="116" y="1"/>
                    <a:pt x="94" y="21"/>
                    <a:pt x="94" y="49"/>
                  </a:cubicBezTo>
                  <a:lnTo>
                    <a:pt x="94" y="94"/>
                  </a:lnTo>
                  <a:lnTo>
                    <a:pt x="50" y="94"/>
                  </a:lnTo>
                  <a:cubicBezTo>
                    <a:pt x="24" y="94"/>
                    <a:pt x="1" y="115"/>
                    <a:pt x="1" y="142"/>
                  </a:cubicBezTo>
                  <a:cubicBezTo>
                    <a:pt x="1" y="168"/>
                    <a:pt x="22" y="190"/>
                    <a:pt x="50" y="190"/>
                  </a:cubicBezTo>
                  <a:lnTo>
                    <a:pt x="94" y="190"/>
                  </a:lnTo>
                  <a:lnTo>
                    <a:pt x="94" y="235"/>
                  </a:lnTo>
                  <a:cubicBezTo>
                    <a:pt x="94" y="261"/>
                    <a:pt x="115" y="283"/>
                    <a:pt x="142" y="283"/>
                  </a:cubicBezTo>
                  <a:cubicBezTo>
                    <a:pt x="168" y="283"/>
                    <a:pt x="191" y="262"/>
                    <a:pt x="191" y="235"/>
                  </a:cubicBezTo>
                  <a:lnTo>
                    <a:pt x="191" y="190"/>
                  </a:lnTo>
                  <a:lnTo>
                    <a:pt x="235" y="190"/>
                  </a:lnTo>
                  <a:cubicBezTo>
                    <a:pt x="262" y="190"/>
                    <a:pt x="284" y="169"/>
                    <a:pt x="284" y="142"/>
                  </a:cubicBezTo>
                  <a:cubicBezTo>
                    <a:pt x="284" y="116"/>
                    <a:pt x="263" y="94"/>
                    <a:pt x="235" y="94"/>
                  </a:cubicBezTo>
                  <a:lnTo>
                    <a:pt x="191" y="94"/>
                  </a:lnTo>
                  <a:lnTo>
                    <a:pt x="191" y="49"/>
                  </a:lnTo>
                  <a:cubicBezTo>
                    <a:pt x="191" y="23"/>
                    <a:pt x="168" y="1"/>
                    <a:pt x="1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</p:grpSp>
      <p:sp>
        <p:nvSpPr>
          <p:cNvPr id="25" name="Google Shape;1445;p49">
            <a:extLst>
              <a:ext uri="{FF2B5EF4-FFF2-40B4-BE49-F238E27FC236}">
                <a16:creationId xmlns:a16="http://schemas.microsoft.com/office/drawing/2014/main" id="{AF1D0C16-BDA8-FD4B-CBCC-488EC6675137}"/>
              </a:ext>
            </a:extLst>
          </p:cNvPr>
          <p:cNvSpPr/>
          <p:nvPr/>
        </p:nvSpPr>
        <p:spPr>
          <a:xfrm>
            <a:off x="4315130" y="1635791"/>
            <a:ext cx="613785" cy="506905"/>
          </a:xfrm>
          <a:custGeom>
            <a:avLst/>
            <a:gdLst/>
            <a:ahLst/>
            <a:cxnLst/>
            <a:rect l="l" t="t" r="r" b="b"/>
            <a:pathLst>
              <a:path w="3184" h="3296" extrusionOk="0">
                <a:moveTo>
                  <a:pt x="1403" y="96"/>
                </a:moveTo>
                <a:cubicBezTo>
                  <a:pt x="1476" y="96"/>
                  <a:pt x="1536" y="156"/>
                  <a:pt x="1536" y="229"/>
                </a:cubicBezTo>
                <a:lnTo>
                  <a:pt x="1536" y="233"/>
                </a:lnTo>
                <a:cubicBezTo>
                  <a:pt x="1494" y="222"/>
                  <a:pt x="1449" y="213"/>
                  <a:pt x="1403" y="213"/>
                </a:cubicBezTo>
                <a:cubicBezTo>
                  <a:pt x="1357" y="215"/>
                  <a:pt x="1311" y="222"/>
                  <a:pt x="1269" y="233"/>
                </a:cubicBezTo>
                <a:lnTo>
                  <a:pt x="1269" y="229"/>
                </a:lnTo>
                <a:cubicBezTo>
                  <a:pt x="1269" y="156"/>
                  <a:pt x="1330" y="96"/>
                  <a:pt x="1403" y="96"/>
                </a:cubicBezTo>
                <a:close/>
                <a:moveTo>
                  <a:pt x="1402" y="752"/>
                </a:moveTo>
                <a:cubicBezTo>
                  <a:pt x="1421" y="776"/>
                  <a:pt x="1445" y="797"/>
                  <a:pt x="1470" y="813"/>
                </a:cubicBezTo>
                <a:cubicBezTo>
                  <a:pt x="1508" y="840"/>
                  <a:pt x="1550" y="860"/>
                  <a:pt x="1594" y="870"/>
                </a:cubicBezTo>
                <a:cubicBezTo>
                  <a:pt x="1612" y="873"/>
                  <a:pt x="1628" y="884"/>
                  <a:pt x="1640" y="899"/>
                </a:cubicBezTo>
                <a:cubicBezTo>
                  <a:pt x="1651" y="914"/>
                  <a:pt x="1659" y="933"/>
                  <a:pt x="1659" y="951"/>
                </a:cubicBezTo>
                <a:cubicBezTo>
                  <a:pt x="1659" y="1047"/>
                  <a:pt x="1604" y="1137"/>
                  <a:pt x="1519" y="1181"/>
                </a:cubicBezTo>
                <a:cubicBezTo>
                  <a:pt x="1483" y="1201"/>
                  <a:pt x="1442" y="1211"/>
                  <a:pt x="1402" y="1211"/>
                </a:cubicBezTo>
                <a:cubicBezTo>
                  <a:pt x="1361" y="1211"/>
                  <a:pt x="1321" y="1201"/>
                  <a:pt x="1284" y="1181"/>
                </a:cubicBezTo>
                <a:cubicBezTo>
                  <a:pt x="1198" y="1135"/>
                  <a:pt x="1145" y="1047"/>
                  <a:pt x="1145" y="951"/>
                </a:cubicBezTo>
                <a:cubicBezTo>
                  <a:pt x="1145" y="933"/>
                  <a:pt x="1152" y="914"/>
                  <a:pt x="1163" y="899"/>
                </a:cubicBezTo>
                <a:cubicBezTo>
                  <a:pt x="1175" y="884"/>
                  <a:pt x="1190" y="875"/>
                  <a:pt x="1209" y="870"/>
                </a:cubicBezTo>
                <a:cubicBezTo>
                  <a:pt x="1285" y="851"/>
                  <a:pt x="1352" y="809"/>
                  <a:pt x="1402" y="752"/>
                </a:cubicBezTo>
                <a:close/>
                <a:moveTo>
                  <a:pt x="1693" y="1150"/>
                </a:moveTo>
                <a:lnTo>
                  <a:pt x="1712" y="1161"/>
                </a:lnTo>
                <a:cubicBezTo>
                  <a:pt x="1734" y="1176"/>
                  <a:pt x="1749" y="1198"/>
                  <a:pt x="1751" y="1224"/>
                </a:cubicBezTo>
                <a:cubicBezTo>
                  <a:pt x="1755" y="1250"/>
                  <a:pt x="1746" y="1277"/>
                  <a:pt x="1729" y="1295"/>
                </a:cubicBezTo>
                <a:lnTo>
                  <a:pt x="1578" y="1457"/>
                </a:lnTo>
                <a:lnTo>
                  <a:pt x="1455" y="1303"/>
                </a:lnTo>
                <a:cubicBezTo>
                  <a:pt x="1493" y="1297"/>
                  <a:pt x="1530" y="1285"/>
                  <a:pt x="1564" y="1266"/>
                </a:cubicBezTo>
                <a:cubicBezTo>
                  <a:pt x="1618" y="1239"/>
                  <a:pt x="1661" y="1198"/>
                  <a:pt x="1693" y="1150"/>
                </a:cubicBezTo>
                <a:close/>
                <a:moveTo>
                  <a:pt x="1111" y="1151"/>
                </a:moveTo>
                <a:cubicBezTo>
                  <a:pt x="1143" y="1198"/>
                  <a:pt x="1186" y="1239"/>
                  <a:pt x="1241" y="1268"/>
                </a:cubicBezTo>
                <a:cubicBezTo>
                  <a:pt x="1274" y="1286"/>
                  <a:pt x="1313" y="1297"/>
                  <a:pt x="1348" y="1305"/>
                </a:cubicBezTo>
                <a:lnTo>
                  <a:pt x="1226" y="1458"/>
                </a:lnTo>
                <a:lnTo>
                  <a:pt x="1075" y="1296"/>
                </a:lnTo>
                <a:cubicBezTo>
                  <a:pt x="1058" y="1277"/>
                  <a:pt x="1049" y="1250"/>
                  <a:pt x="1053" y="1224"/>
                </a:cubicBezTo>
                <a:cubicBezTo>
                  <a:pt x="1057" y="1198"/>
                  <a:pt x="1072" y="1176"/>
                  <a:pt x="1094" y="1161"/>
                </a:cubicBezTo>
                <a:lnTo>
                  <a:pt x="1111" y="1151"/>
                </a:lnTo>
                <a:close/>
                <a:moveTo>
                  <a:pt x="1693" y="1884"/>
                </a:moveTo>
                <a:lnTo>
                  <a:pt x="1810" y="1941"/>
                </a:lnTo>
                <a:lnTo>
                  <a:pt x="1646" y="2243"/>
                </a:lnTo>
                <a:cubicBezTo>
                  <a:pt x="1639" y="2258"/>
                  <a:pt x="1624" y="2265"/>
                  <a:pt x="1608" y="2265"/>
                </a:cubicBezTo>
                <a:lnTo>
                  <a:pt x="1373" y="2265"/>
                </a:lnTo>
                <a:cubicBezTo>
                  <a:pt x="1357" y="2265"/>
                  <a:pt x="1342" y="2253"/>
                  <a:pt x="1342" y="2235"/>
                </a:cubicBezTo>
                <a:cubicBezTo>
                  <a:pt x="1342" y="2216"/>
                  <a:pt x="1351" y="2197"/>
                  <a:pt x="1363" y="2185"/>
                </a:cubicBezTo>
                <a:cubicBezTo>
                  <a:pt x="1379" y="2171"/>
                  <a:pt x="1398" y="2165"/>
                  <a:pt x="1418" y="2165"/>
                </a:cubicBezTo>
                <a:lnTo>
                  <a:pt x="1515" y="2165"/>
                </a:lnTo>
                <a:cubicBezTo>
                  <a:pt x="1534" y="2165"/>
                  <a:pt x="1550" y="2155"/>
                  <a:pt x="1557" y="2140"/>
                </a:cubicBezTo>
                <a:lnTo>
                  <a:pt x="1693" y="1884"/>
                </a:lnTo>
                <a:close/>
                <a:moveTo>
                  <a:pt x="1110" y="1884"/>
                </a:moveTo>
                <a:lnTo>
                  <a:pt x="1263" y="2169"/>
                </a:lnTo>
                <a:cubicBezTo>
                  <a:pt x="1253" y="2190"/>
                  <a:pt x="1248" y="2213"/>
                  <a:pt x="1248" y="2237"/>
                </a:cubicBezTo>
                <a:cubicBezTo>
                  <a:pt x="1248" y="2306"/>
                  <a:pt x="1304" y="2363"/>
                  <a:pt x="1374" y="2363"/>
                </a:cubicBezTo>
                <a:lnTo>
                  <a:pt x="1514" y="2363"/>
                </a:lnTo>
                <a:cubicBezTo>
                  <a:pt x="1570" y="2363"/>
                  <a:pt x="1615" y="2408"/>
                  <a:pt x="1615" y="2463"/>
                </a:cubicBezTo>
                <a:lnTo>
                  <a:pt x="1615" y="2490"/>
                </a:lnTo>
                <a:cubicBezTo>
                  <a:pt x="1535" y="2463"/>
                  <a:pt x="1451" y="2450"/>
                  <a:pt x="1366" y="2450"/>
                </a:cubicBezTo>
                <a:lnTo>
                  <a:pt x="1264" y="2450"/>
                </a:lnTo>
                <a:cubicBezTo>
                  <a:pt x="1253" y="2441"/>
                  <a:pt x="1246" y="2429"/>
                  <a:pt x="1240" y="2417"/>
                </a:cubicBezTo>
                <a:lnTo>
                  <a:pt x="989" y="1944"/>
                </a:lnTo>
                <a:lnTo>
                  <a:pt x="1110" y="1884"/>
                </a:lnTo>
                <a:close/>
                <a:moveTo>
                  <a:pt x="1845" y="2078"/>
                </a:moveTo>
                <a:cubicBezTo>
                  <a:pt x="1869" y="2180"/>
                  <a:pt x="1913" y="2274"/>
                  <a:pt x="1978" y="2355"/>
                </a:cubicBezTo>
                <a:lnTo>
                  <a:pt x="2012" y="2397"/>
                </a:lnTo>
                <a:cubicBezTo>
                  <a:pt x="2023" y="2413"/>
                  <a:pt x="2036" y="2430"/>
                  <a:pt x="2044" y="2448"/>
                </a:cubicBezTo>
                <a:cubicBezTo>
                  <a:pt x="2012" y="2491"/>
                  <a:pt x="2000" y="2545"/>
                  <a:pt x="2012" y="2598"/>
                </a:cubicBezTo>
                <a:lnTo>
                  <a:pt x="2048" y="2760"/>
                </a:lnTo>
                <a:lnTo>
                  <a:pt x="1980" y="2760"/>
                </a:lnTo>
                <a:cubicBezTo>
                  <a:pt x="1977" y="2749"/>
                  <a:pt x="1972" y="2741"/>
                  <a:pt x="1968" y="2731"/>
                </a:cubicBezTo>
                <a:cubicBezTo>
                  <a:pt x="1955" y="2708"/>
                  <a:pt x="1937" y="2690"/>
                  <a:pt x="1922" y="2675"/>
                </a:cubicBezTo>
                <a:cubicBezTo>
                  <a:pt x="1859" y="2615"/>
                  <a:pt x="1787" y="2565"/>
                  <a:pt x="1712" y="2528"/>
                </a:cubicBezTo>
                <a:lnTo>
                  <a:pt x="1712" y="2463"/>
                </a:lnTo>
                <a:cubicBezTo>
                  <a:pt x="1712" y="2419"/>
                  <a:pt x="1697" y="2380"/>
                  <a:pt x="1674" y="2346"/>
                </a:cubicBezTo>
                <a:cubicBezTo>
                  <a:pt x="1698" y="2334"/>
                  <a:pt x="1718" y="2314"/>
                  <a:pt x="1732" y="2289"/>
                </a:cubicBezTo>
                <a:lnTo>
                  <a:pt x="1845" y="2078"/>
                </a:lnTo>
                <a:close/>
                <a:moveTo>
                  <a:pt x="502" y="2492"/>
                </a:moveTo>
                <a:lnTo>
                  <a:pt x="502" y="2895"/>
                </a:lnTo>
                <a:lnTo>
                  <a:pt x="396" y="2895"/>
                </a:lnTo>
                <a:lnTo>
                  <a:pt x="396" y="2492"/>
                </a:lnTo>
                <a:close/>
                <a:moveTo>
                  <a:pt x="2401" y="2373"/>
                </a:moveTo>
                <a:cubicBezTo>
                  <a:pt x="2406" y="2373"/>
                  <a:pt x="2412" y="2374"/>
                  <a:pt x="2418" y="2379"/>
                </a:cubicBezTo>
                <a:lnTo>
                  <a:pt x="2500" y="2438"/>
                </a:lnTo>
                <a:cubicBezTo>
                  <a:pt x="2524" y="2455"/>
                  <a:pt x="2551" y="2465"/>
                  <a:pt x="2580" y="2465"/>
                </a:cubicBezTo>
                <a:cubicBezTo>
                  <a:pt x="2588" y="2465"/>
                  <a:pt x="2611" y="2464"/>
                  <a:pt x="2633" y="2464"/>
                </a:cubicBezTo>
                <a:cubicBezTo>
                  <a:pt x="2656" y="2464"/>
                  <a:pt x="2678" y="2465"/>
                  <a:pt x="2685" y="2466"/>
                </a:cubicBezTo>
                <a:lnTo>
                  <a:pt x="2730" y="2620"/>
                </a:lnTo>
                <a:lnTo>
                  <a:pt x="2678" y="2668"/>
                </a:lnTo>
                <a:cubicBezTo>
                  <a:pt x="2652" y="2694"/>
                  <a:pt x="2630" y="2724"/>
                  <a:pt x="2615" y="2758"/>
                </a:cubicBezTo>
                <a:cubicBezTo>
                  <a:pt x="2601" y="2792"/>
                  <a:pt x="2593" y="2829"/>
                  <a:pt x="2593" y="2866"/>
                </a:cubicBezTo>
                <a:cubicBezTo>
                  <a:pt x="2593" y="2889"/>
                  <a:pt x="2584" y="2910"/>
                  <a:pt x="2568" y="2925"/>
                </a:cubicBezTo>
                <a:cubicBezTo>
                  <a:pt x="2552" y="2941"/>
                  <a:pt x="2530" y="2951"/>
                  <a:pt x="2507" y="2951"/>
                </a:cubicBezTo>
                <a:cubicBezTo>
                  <a:pt x="2434" y="2951"/>
                  <a:pt x="2372" y="2999"/>
                  <a:pt x="2351" y="3066"/>
                </a:cubicBezTo>
                <a:cubicBezTo>
                  <a:pt x="2315" y="3055"/>
                  <a:pt x="2279" y="3050"/>
                  <a:pt x="2242" y="3050"/>
                </a:cubicBezTo>
                <a:lnTo>
                  <a:pt x="1974" y="3050"/>
                </a:lnTo>
                <a:cubicBezTo>
                  <a:pt x="1958" y="2987"/>
                  <a:pt x="1958" y="2920"/>
                  <a:pt x="1974" y="2857"/>
                </a:cubicBezTo>
                <a:lnTo>
                  <a:pt x="2069" y="2857"/>
                </a:lnTo>
                <a:lnTo>
                  <a:pt x="2079" y="2899"/>
                </a:lnTo>
                <a:cubicBezTo>
                  <a:pt x="2084" y="2921"/>
                  <a:pt x="2104" y="2937"/>
                  <a:pt x="2126" y="2937"/>
                </a:cubicBezTo>
                <a:cubicBezTo>
                  <a:pt x="2130" y="2937"/>
                  <a:pt x="2132" y="2937"/>
                  <a:pt x="2136" y="2936"/>
                </a:cubicBezTo>
                <a:cubicBezTo>
                  <a:pt x="2162" y="2930"/>
                  <a:pt x="2178" y="2904"/>
                  <a:pt x="2173" y="2878"/>
                </a:cubicBezTo>
                <a:lnTo>
                  <a:pt x="2154" y="2800"/>
                </a:lnTo>
                <a:lnTo>
                  <a:pt x="2104" y="2579"/>
                </a:lnTo>
                <a:cubicBezTo>
                  <a:pt x="2096" y="2553"/>
                  <a:pt x="2104" y="2526"/>
                  <a:pt x="2121" y="2505"/>
                </a:cubicBezTo>
                <a:cubicBezTo>
                  <a:pt x="2137" y="2484"/>
                  <a:pt x="2161" y="2473"/>
                  <a:pt x="2189" y="2473"/>
                </a:cubicBezTo>
                <a:lnTo>
                  <a:pt x="2303" y="2473"/>
                </a:lnTo>
                <a:cubicBezTo>
                  <a:pt x="2343" y="2473"/>
                  <a:pt x="2376" y="2439"/>
                  <a:pt x="2376" y="2400"/>
                </a:cubicBezTo>
                <a:cubicBezTo>
                  <a:pt x="2376" y="2385"/>
                  <a:pt x="2387" y="2378"/>
                  <a:pt x="2390" y="2375"/>
                </a:cubicBezTo>
                <a:cubicBezTo>
                  <a:pt x="2392" y="2374"/>
                  <a:pt x="2396" y="2373"/>
                  <a:pt x="2401" y="2373"/>
                </a:cubicBezTo>
                <a:close/>
                <a:moveTo>
                  <a:pt x="959" y="2083"/>
                </a:moveTo>
                <a:lnTo>
                  <a:pt x="1152" y="2449"/>
                </a:lnTo>
                <a:lnTo>
                  <a:pt x="1073" y="2449"/>
                </a:lnTo>
                <a:cubicBezTo>
                  <a:pt x="1047" y="2449"/>
                  <a:pt x="1025" y="2470"/>
                  <a:pt x="1025" y="2497"/>
                </a:cubicBezTo>
                <a:cubicBezTo>
                  <a:pt x="1025" y="2523"/>
                  <a:pt x="1046" y="2545"/>
                  <a:pt x="1073" y="2545"/>
                </a:cubicBezTo>
                <a:lnTo>
                  <a:pt x="1370" y="2545"/>
                </a:lnTo>
                <a:cubicBezTo>
                  <a:pt x="1554" y="2545"/>
                  <a:pt x="1727" y="2616"/>
                  <a:pt x="1859" y="2743"/>
                </a:cubicBezTo>
                <a:cubicBezTo>
                  <a:pt x="1871" y="2757"/>
                  <a:pt x="1882" y="2767"/>
                  <a:pt x="1887" y="2776"/>
                </a:cubicBezTo>
                <a:cubicBezTo>
                  <a:pt x="1890" y="2781"/>
                  <a:pt x="1892" y="2788"/>
                  <a:pt x="1894" y="2800"/>
                </a:cubicBezTo>
                <a:cubicBezTo>
                  <a:pt x="1859" y="2899"/>
                  <a:pt x="1859" y="3007"/>
                  <a:pt x="1890" y="3105"/>
                </a:cubicBezTo>
                <a:cubicBezTo>
                  <a:pt x="1882" y="3165"/>
                  <a:pt x="1808" y="3178"/>
                  <a:pt x="1760" y="3188"/>
                </a:cubicBezTo>
                <a:cubicBezTo>
                  <a:pt x="1786" y="3152"/>
                  <a:pt x="1801" y="3107"/>
                  <a:pt x="1801" y="3057"/>
                </a:cubicBezTo>
                <a:cubicBezTo>
                  <a:pt x="1801" y="2931"/>
                  <a:pt x="1697" y="2826"/>
                  <a:pt x="1570" y="2826"/>
                </a:cubicBezTo>
                <a:lnTo>
                  <a:pt x="1204" y="2826"/>
                </a:lnTo>
                <a:cubicBezTo>
                  <a:pt x="1189" y="2801"/>
                  <a:pt x="1163" y="2784"/>
                  <a:pt x="1132" y="2784"/>
                </a:cubicBezTo>
                <a:lnTo>
                  <a:pt x="1009" y="2784"/>
                </a:lnTo>
                <a:cubicBezTo>
                  <a:pt x="963" y="2784"/>
                  <a:pt x="926" y="2821"/>
                  <a:pt x="926" y="2867"/>
                </a:cubicBezTo>
                <a:lnTo>
                  <a:pt x="926" y="2894"/>
                </a:lnTo>
                <a:lnTo>
                  <a:pt x="600" y="2894"/>
                </a:lnTo>
                <a:lnTo>
                  <a:pt x="600" y="2545"/>
                </a:lnTo>
                <a:lnTo>
                  <a:pt x="847" y="2545"/>
                </a:lnTo>
                <a:cubicBezTo>
                  <a:pt x="873" y="2545"/>
                  <a:pt x="895" y="2524"/>
                  <a:pt x="895" y="2497"/>
                </a:cubicBezTo>
                <a:cubicBezTo>
                  <a:pt x="895" y="2471"/>
                  <a:pt x="874" y="2449"/>
                  <a:pt x="847" y="2449"/>
                </a:cubicBezTo>
                <a:lnTo>
                  <a:pt x="760" y="2449"/>
                </a:lnTo>
                <a:cubicBezTo>
                  <a:pt x="770" y="2430"/>
                  <a:pt x="782" y="2412"/>
                  <a:pt x="795" y="2395"/>
                </a:cubicBezTo>
                <a:lnTo>
                  <a:pt x="829" y="2351"/>
                </a:lnTo>
                <a:cubicBezTo>
                  <a:pt x="892" y="2272"/>
                  <a:pt x="936" y="2181"/>
                  <a:pt x="959" y="2083"/>
                </a:cubicBezTo>
                <a:close/>
                <a:moveTo>
                  <a:pt x="1119" y="2881"/>
                </a:moveTo>
                <a:lnTo>
                  <a:pt x="1119" y="3193"/>
                </a:lnTo>
                <a:lnTo>
                  <a:pt x="1022" y="3193"/>
                </a:lnTo>
                <a:lnTo>
                  <a:pt x="1022" y="2881"/>
                </a:lnTo>
                <a:close/>
                <a:moveTo>
                  <a:pt x="1571" y="2923"/>
                </a:moveTo>
                <a:cubicBezTo>
                  <a:pt x="1645" y="2923"/>
                  <a:pt x="1706" y="2983"/>
                  <a:pt x="1706" y="3057"/>
                </a:cubicBezTo>
                <a:cubicBezTo>
                  <a:pt x="1706" y="3133"/>
                  <a:pt x="1645" y="3193"/>
                  <a:pt x="1571" y="3193"/>
                </a:cubicBezTo>
                <a:lnTo>
                  <a:pt x="1215" y="3193"/>
                </a:lnTo>
                <a:lnTo>
                  <a:pt x="1215" y="2923"/>
                </a:lnTo>
                <a:close/>
                <a:moveTo>
                  <a:pt x="1398" y="1"/>
                </a:moveTo>
                <a:cubicBezTo>
                  <a:pt x="1270" y="1"/>
                  <a:pt x="1167" y="103"/>
                  <a:pt x="1167" y="231"/>
                </a:cubicBezTo>
                <a:lnTo>
                  <a:pt x="1167" y="274"/>
                </a:lnTo>
                <a:cubicBezTo>
                  <a:pt x="1110" y="305"/>
                  <a:pt x="1058" y="349"/>
                  <a:pt x="1017" y="404"/>
                </a:cubicBezTo>
                <a:cubicBezTo>
                  <a:pt x="1002" y="425"/>
                  <a:pt x="1006" y="454"/>
                  <a:pt x="1027" y="472"/>
                </a:cubicBezTo>
                <a:cubicBezTo>
                  <a:pt x="1035" y="478"/>
                  <a:pt x="1046" y="481"/>
                  <a:pt x="1056" y="481"/>
                </a:cubicBezTo>
                <a:cubicBezTo>
                  <a:pt x="1070" y="481"/>
                  <a:pt x="1085" y="475"/>
                  <a:pt x="1095" y="463"/>
                </a:cubicBezTo>
                <a:cubicBezTo>
                  <a:pt x="1167" y="367"/>
                  <a:pt x="1278" y="312"/>
                  <a:pt x="1398" y="312"/>
                </a:cubicBezTo>
                <a:cubicBezTo>
                  <a:pt x="1599" y="312"/>
                  <a:pt x="1765" y="470"/>
                  <a:pt x="1776" y="672"/>
                </a:cubicBezTo>
                <a:lnTo>
                  <a:pt x="1777" y="829"/>
                </a:lnTo>
                <a:cubicBezTo>
                  <a:pt x="1777" y="849"/>
                  <a:pt x="1770" y="868"/>
                  <a:pt x="1755" y="882"/>
                </a:cubicBezTo>
                <a:cubicBezTo>
                  <a:pt x="1751" y="886"/>
                  <a:pt x="1746" y="889"/>
                  <a:pt x="1740" y="893"/>
                </a:cubicBezTo>
                <a:cubicBezTo>
                  <a:pt x="1734" y="875"/>
                  <a:pt x="1725" y="856"/>
                  <a:pt x="1712" y="841"/>
                </a:cubicBezTo>
                <a:cubicBezTo>
                  <a:pt x="1687" y="809"/>
                  <a:pt x="1651" y="787"/>
                  <a:pt x="1612" y="777"/>
                </a:cubicBezTo>
                <a:cubicBezTo>
                  <a:pt x="1579" y="768"/>
                  <a:pt x="1549" y="755"/>
                  <a:pt x="1520" y="735"/>
                </a:cubicBezTo>
                <a:cubicBezTo>
                  <a:pt x="1493" y="715"/>
                  <a:pt x="1468" y="690"/>
                  <a:pt x="1450" y="663"/>
                </a:cubicBezTo>
                <a:lnTo>
                  <a:pt x="1436" y="643"/>
                </a:lnTo>
                <a:cubicBezTo>
                  <a:pt x="1427" y="630"/>
                  <a:pt x="1413" y="622"/>
                  <a:pt x="1396" y="622"/>
                </a:cubicBezTo>
                <a:cubicBezTo>
                  <a:pt x="1380" y="622"/>
                  <a:pt x="1365" y="630"/>
                  <a:pt x="1356" y="643"/>
                </a:cubicBezTo>
                <a:lnTo>
                  <a:pt x="1342" y="663"/>
                </a:lnTo>
                <a:cubicBezTo>
                  <a:pt x="1304" y="720"/>
                  <a:pt x="1247" y="761"/>
                  <a:pt x="1180" y="777"/>
                </a:cubicBezTo>
                <a:cubicBezTo>
                  <a:pt x="1141" y="786"/>
                  <a:pt x="1105" y="809"/>
                  <a:pt x="1080" y="841"/>
                </a:cubicBezTo>
                <a:cubicBezTo>
                  <a:pt x="1069" y="856"/>
                  <a:pt x="1058" y="875"/>
                  <a:pt x="1052" y="893"/>
                </a:cubicBezTo>
                <a:cubicBezTo>
                  <a:pt x="1029" y="881"/>
                  <a:pt x="1015" y="856"/>
                  <a:pt x="1015" y="829"/>
                </a:cubicBezTo>
                <a:lnTo>
                  <a:pt x="1016" y="672"/>
                </a:lnTo>
                <a:cubicBezTo>
                  <a:pt x="1016" y="664"/>
                  <a:pt x="1017" y="656"/>
                  <a:pt x="1017" y="650"/>
                </a:cubicBezTo>
                <a:cubicBezTo>
                  <a:pt x="1021" y="624"/>
                  <a:pt x="1002" y="600"/>
                  <a:pt x="974" y="596"/>
                </a:cubicBezTo>
                <a:cubicBezTo>
                  <a:pt x="973" y="595"/>
                  <a:pt x="972" y="595"/>
                  <a:pt x="970" y="595"/>
                </a:cubicBezTo>
                <a:cubicBezTo>
                  <a:pt x="946" y="595"/>
                  <a:pt x="925" y="613"/>
                  <a:pt x="921" y="640"/>
                </a:cubicBezTo>
                <a:cubicBezTo>
                  <a:pt x="920" y="650"/>
                  <a:pt x="918" y="664"/>
                  <a:pt x="918" y="671"/>
                </a:cubicBezTo>
                <a:lnTo>
                  <a:pt x="917" y="829"/>
                </a:lnTo>
                <a:lnTo>
                  <a:pt x="917" y="830"/>
                </a:lnTo>
                <a:cubicBezTo>
                  <a:pt x="917" y="909"/>
                  <a:pt x="970" y="975"/>
                  <a:pt x="1043" y="996"/>
                </a:cubicBezTo>
                <a:cubicBezTo>
                  <a:pt x="1046" y="1020"/>
                  <a:pt x="1051" y="1044"/>
                  <a:pt x="1058" y="1066"/>
                </a:cubicBezTo>
                <a:lnTo>
                  <a:pt x="1032" y="1083"/>
                </a:lnTo>
                <a:cubicBezTo>
                  <a:pt x="1000" y="1104"/>
                  <a:pt x="976" y="1133"/>
                  <a:pt x="962" y="1167"/>
                </a:cubicBezTo>
                <a:lnTo>
                  <a:pt x="795" y="1258"/>
                </a:lnTo>
                <a:cubicBezTo>
                  <a:pt x="672" y="1324"/>
                  <a:pt x="625" y="1479"/>
                  <a:pt x="692" y="1603"/>
                </a:cubicBezTo>
                <a:lnTo>
                  <a:pt x="870" y="1941"/>
                </a:lnTo>
                <a:cubicBezTo>
                  <a:pt x="868" y="2071"/>
                  <a:pt x="823" y="2196"/>
                  <a:pt x="743" y="2298"/>
                </a:cubicBezTo>
                <a:lnTo>
                  <a:pt x="708" y="2341"/>
                </a:lnTo>
                <a:cubicBezTo>
                  <a:pt x="681" y="2375"/>
                  <a:pt x="659" y="2413"/>
                  <a:pt x="643" y="2454"/>
                </a:cubicBezTo>
                <a:lnTo>
                  <a:pt x="586" y="2454"/>
                </a:lnTo>
                <a:cubicBezTo>
                  <a:pt x="574" y="2422"/>
                  <a:pt x="544" y="2399"/>
                  <a:pt x="507" y="2399"/>
                </a:cubicBezTo>
                <a:lnTo>
                  <a:pt x="373" y="2399"/>
                </a:lnTo>
                <a:cubicBezTo>
                  <a:pt x="338" y="2399"/>
                  <a:pt x="306" y="2423"/>
                  <a:pt x="295" y="2454"/>
                </a:cubicBezTo>
                <a:lnTo>
                  <a:pt x="48" y="2454"/>
                </a:lnTo>
                <a:cubicBezTo>
                  <a:pt x="22" y="2454"/>
                  <a:pt x="0" y="2475"/>
                  <a:pt x="0" y="2502"/>
                </a:cubicBezTo>
                <a:cubicBezTo>
                  <a:pt x="0" y="2528"/>
                  <a:pt x="21" y="2551"/>
                  <a:pt x="48" y="2551"/>
                </a:cubicBezTo>
                <a:lnTo>
                  <a:pt x="289" y="2551"/>
                </a:lnTo>
                <a:lnTo>
                  <a:pt x="289" y="2899"/>
                </a:lnTo>
                <a:lnTo>
                  <a:pt x="48" y="2899"/>
                </a:lnTo>
                <a:cubicBezTo>
                  <a:pt x="22" y="2899"/>
                  <a:pt x="0" y="2920"/>
                  <a:pt x="0" y="2947"/>
                </a:cubicBezTo>
                <a:cubicBezTo>
                  <a:pt x="0" y="2974"/>
                  <a:pt x="21" y="2997"/>
                  <a:pt x="48" y="2997"/>
                </a:cubicBezTo>
                <a:lnTo>
                  <a:pt x="916" y="2997"/>
                </a:lnTo>
                <a:lnTo>
                  <a:pt x="916" y="3198"/>
                </a:lnTo>
                <a:lnTo>
                  <a:pt x="48" y="3198"/>
                </a:lnTo>
                <a:cubicBezTo>
                  <a:pt x="22" y="3198"/>
                  <a:pt x="0" y="3219"/>
                  <a:pt x="0" y="3246"/>
                </a:cubicBezTo>
                <a:cubicBezTo>
                  <a:pt x="0" y="3274"/>
                  <a:pt x="21" y="3295"/>
                  <a:pt x="48" y="3295"/>
                </a:cubicBezTo>
                <a:lnTo>
                  <a:pt x="1702" y="3295"/>
                </a:lnTo>
                <a:cubicBezTo>
                  <a:pt x="1803" y="3292"/>
                  <a:pt x="1936" y="3261"/>
                  <a:pt x="1970" y="3151"/>
                </a:cubicBezTo>
                <a:lnTo>
                  <a:pt x="2235" y="3151"/>
                </a:lnTo>
                <a:cubicBezTo>
                  <a:pt x="2271" y="3151"/>
                  <a:pt x="2309" y="3159"/>
                  <a:pt x="2343" y="3173"/>
                </a:cubicBezTo>
                <a:cubicBezTo>
                  <a:pt x="2364" y="3243"/>
                  <a:pt x="2429" y="3295"/>
                  <a:pt x="2505" y="3295"/>
                </a:cubicBezTo>
                <a:lnTo>
                  <a:pt x="2761" y="3295"/>
                </a:lnTo>
                <a:cubicBezTo>
                  <a:pt x="2875" y="3295"/>
                  <a:pt x="2985" y="3248"/>
                  <a:pt x="3062" y="3164"/>
                </a:cubicBezTo>
                <a:cubicBezTo>
                  <a:pt x="3080" y="3144"/>
                  <a:pt x="3079" y="3114"/>
                  <a:pt x="3059" y="3096"/>
                </a:cubicBezTo>
                <a:cubicBezTo>
                  <a:pt x="3050" y="3087"/>
                  <a:pt x="3038" y="3083"/>
                  <a:pt x="3026" y="3083"/>
                </a:cubicBezTo>
                <a:cubicBezTo>
                  <a:pt x="3014" y="3083"/>
                  <a:pt x="3001" y="3088"/>
                  <a:pt x="2991" y="3098"/>
                </a:cubicBezTo>
                <a:cubicBezTo>
                  <a:pt x="2930" y="3162"/>
                  <a:pt x="2849" y="3199"/>
                  <a:pt x="2760" y="3199"/>
                </a:cubicBezTo>
                <a:lnTo>
                  <a:pt x="2504" y="3199"/>
                </a:lnTo>
                <a:cubicBezTo>
                  <a:pt x="2463" y="3199"/>
                  <a:pt x="2432" y="3166"/>
                  <a:pt x="2432" y="3126"/>
                </a:cubicBezTo>
                <a:cubicBezTo>
                  <a:pt x="2430" y="3087"/>
                  <a:pt x="2459" y="3052"/>
                  <a:pt x="2499" y="3052"/>
                </a:cubicBezTo>
                <a:cubicBezTo>
                  <a:pt x="2547" y="3052"/>
                  <a:pt x="2593" y="3034"/>
                  <a:pt x="2629" y="2999"/>
                </a:cubicBezTo>
                <a:cubicBezTo>
                  <a:pt x="2662" y="2965"/>
                  <a:pt x="2682" y="2919"/>
                  <a:pt x="2682" y="2871"/>
                </a:cubicBezTo>
                <a:cubicBezTo>
                  <a:pt x="2682" y="2847"/>
                  <a:pt x="2687" y="2824"/>
                  <a:pt x="2697" y="2801"/>
                </a:cubicBezTo>
                <a:cubicBezTo>
                  <a:pt x="2705" y="2779"/>
                  <a:pt x="2720" y="2759"/>
                  <a:pt x="2737" y="2742"/>
                </a:cubicBezTo>
                <a:lnTo>
                  <a:pt x="2760" y="2721"/>
                </a:lnTo>
                <a:cubicBezTo>
                  <a:pt x="2783" y="2761"/>
                  <a:pt x="2818" y="2792"/>
                  <a:pt x="2861" y="2811"/>
                </a:cubicBezTo>
                <a:cubicBezTo>
                  <a:pt x="2867" y="2814"/>
                  <a:pt x="2875" y="2815"/>
                  <a:pt x="2881" y="2815"/>
                </a:cubicBezTo>
                <a:cubicBezTo>
                  <a:pt x="2899" y="2815"/>
                  <a:pt x="2917" y="2805"/>
                  <a:pt x="2924" y="2788"/>
                </a:cubicBezTo>
                <a:cubicBezTo>
                  <a:pt x="2935" y="2764"/>
                  <a:pt x="2924" y="2736"/>
                  <a:pt x="2901" y="2724"/>
                </a:cubicBezTo>
                <a:cubicBezTo>
                  <a:pt x="2865" y="2707"/>
                  <a:pt x="2838" y="2677"/>
                  <a:pt x="2826" y="2638"/>
                </a:cubicBezTo>
                <a:lnTo>
                  <a:pt x="2768" y="2444"/>
                </a:lnTo>
                <a:cubicBezTo>
                  <a:pt x="2766" y="2433"/>
                  <a:pt x="2767" y="2423"/>
                  <a:pt x="2773" y="2415"/>
                </a:cubicBezTo>
                <a:cubicBezTo>
                  <a:pt x="2781" y="2407"/>
                  <a:pt x="2789" y="2402"/>
                  <a:pt x="2799" y="2402"/>
                </a:cubicBezTo>
                <a:cubicBezTo>
                  <a:pt x="2875" y="2402"/>
                  <a:pt x="2944" y="2431"/>
                  <a:pt x="2997" y="2483"/>
                </a:cubicBezTo>
                <a:cubicBezTo>
                  <a:pt x="3050" y="2536"/>
                  <a:pt x="3079" y="2606"/>
                  <a:pt x="3079" y="2680"/>
                </a:cubicBezTo>
                <a:lnTo>
                  <a:pt x="3079" y="2882"/>
                </a:lnTo>
                <a:cubicBezTo>
                  <a:pt x="3079" y="2895"/>
                  <a:pt x="3077" y="2910"/>
                  <a:pt x="3076" y="2923"/>
                </a:cubicBezTo>
                <a:cubicBezTo>
                  <a:pt x="3072" y="2950"/>
                  <a:pt x="3092" y="2974"/>
                  <a:pt x="3118" y="2977"/>
                </a:cubicBezTo>
                <a:cubicBezTo>
                  <a:pt x="3120" y="2977"/>
                  <a:pt x="3123" y="2977"/>
                  <a:pt x="3125" y="2977"/>
                </a:cubicBezTo>
                <a:cubicBezTo>
                  <a:pt x="3148" y="2977"/>
                  <a:pt x="3169" y="2959"/>
                  <a:pt x="3172" y="2935"/>
                </a:cubicBezTo>
                <a:cubicBezTo>
                  <a:pt x="3174" y="2918"/>
                  <a:pt x="3175" y="2900"/>
                  <a:pt x="3175" y="2882"/>
                </a:cubicBezTo>
                <a:lnTo>
                  <a:pt x="3175" y="2680"/>
                </a:lnTo>
                <a:cubicBezTo>
                  <a:pt x="3184" y="2575"/>
                  <a:pt x="3144" y="2480"/>
                  <a:pt x="3074" y="2410"/>
                </a:cubicBezTo>
                <a:cubicBezTo>
                  <a:pt x="3003" y="2339"/>
                  <a:pt x="2908" y="2300"/>
                  <a:pt x="2808" y="2300"/>
                </a:cubicBezTo>
                <a:cubicBezTo>
                  <a:pt x="2767" y="2300"/>
                  <a:pt x="2729" y="2318"/>
                  <a:pt x="2704" y="2352"/>
                </a:cubicBezTo>
                <a:cubicBezTo>
                  <a:pt x="2701" y="2358"/>
                  <a:pt x="2697" y="2364"/>
                  <a:pt x="2694" y="2369"/>
                </a:cubicBezTo>
                <a:cubicBezTo>
                  <a:pt x="2683" y="2368"/>
                  <a:pt x="2675" y="2368"/>
                  <a:pt x="2664" y="2368"/>
                </a:cubicBezTo>
                <a:lnTo>
                  <a:pt x="2578" y="2368"/>
                </a:lnTo>
                <a:cubicBezTo>
                  <a:pt x="2571" y="2368"/>
                  <a:pt x="2563" y="2365"/>
                  <a:pt x="2556" y="2360"/>
                </a:cubicBezTo>
                <a:lnTo>
                  <a:pt x="2474" y="2299"/>
                </a:lnTo>
                <a:cubicBezTo>
                  <a:pt x="2453" y="2284"/>
                  <a:pt x="2428" y="2276"/>
                  <a:pt x="2403" y="2276"/>
                </a:cubicBezTo>
                <a:cubicBezTo>
                  <a:pt x="2384" y="2276"/>
                  <a:pt x="2364" y="2280"/>
                  <a:pt x="2346" y="2290"/>
                </a:cubicBezTo>
                <a:cubicBezTo>
                  <a:pt x="2311" y="2306"/>
                  <a:pt x="2288" y="2339"/>
                  <a:pt x="2280" y="2375"/>
                </a:cubicBezTo>
                <a:lnTo>
                  <a:pt x="2188" y="2375"/>
                </a:lnTo>
                <a:cubicBezTo>
                  <a:pt x="2164" y="2375"/>
                  <a:pt x="2140" y="2381"/>
                  <a:pt x="2117" y="2389"/>
                </a:cubicBezTo>
                <a:cubicBezTo>
                  <a:pt x="2107" y="2371"/>
                  <a:pt x="2095" y="2355"/>
                  <a:pt x="2084" y="2339"/>
                </a:cubicBezTo>
                <a:lnTo>
                  <a:pt x="2049" y="2296"/>
                </a:lnTo>
                <a:cubicBezTo>
                  <a:pt x="1969" y="2192"/>
                  <a:pt x="1923" y="2062"/>
                  <a:pt x="1923" y="1931"/>
                </a:cubicBezTo>
                <a:lnTo>
                  <a:pt x="1985" y="1815"/>
                </a:lnTo>
                <a:cubicBezTo>
                  <a:pt x="1999" y="1792"/>
                  <a:pt x="1990" y="1763"/>
                  <a:pt x="1966" y="1750"/>
                </a:cubicBezTo>
                <a:cubicBezTo>
                  <a:pt x="1958" y="1746"/>
                  <a:pt x="1950" y="1744"/>
                  <a:pt x="1943" y="1744"/>
                </a:cubicBezTo>
                <a:cubicBezTo>
                  <a:pt x="1926" y="1744"/>
                  <a:pt x="1909" y="1753"/>
                  <a:pt x="1901" y="1769"/>
                </a:cubicBezTo>
                <a:lnTo>
                  <a:pt x="1853" y="1857"/>
                </a:lnTo>
                <a:lnTo>
                  <a:pt x="1737" y="1800"/>
                </a:lnTo>
                <a:lnTo>
                  <a:pt x="1819" y="1646"/>
                </a:lnTo>
                <a:cubicBezTo>
                  <a:pt x="1832" y="1622"/>
                  <a:pt x="1823" y="1594"/>
                  <a:pt x="1800" y="1580"/>
                </a:cubicBezTo>
                <a:cubicBezTo>
                  <a:pt x="1793" y="1577"/>
                  <a:pt x="1785" y="1575"/>
                  <a:pt x="1777" y="1575"/>
                </a:cubicBezTo>
                <a:cubicBezTo>
                  <a:pt x="1760" y="1575"/>
                  <a:pt x="1743" y="1584"/>
                  <a:pt x="1734" y="1600"/>
                </a:cubicBezTo>
                <a:lnTo>
                  <a:pt x="1483" y="2070"/>
                </a:lnTo>
                <a:lnTo>
                  <a:pt x="1413" y="2070"/>
                </a:lnTo>
                <a:cubicBezTo>
                  <a:pt x="1382" y="2070"/>
                  <a:pt x="1353" y="2077"/>
                  <a:pt x="1326" y="2093"/>
                </a:cubicBezTo>
                <a:lnTo>
                  <a:pt x="1062" y="1600"/>
                </a:lnTo>
                <a:cubicBezTo>
                  <a:pt x="1053" y="1584"/>
                  <a:pt x="1036" y="1575"/>
                  <a:pt x="1019" y="1575"/>
                </a:cubicBezTo>
                <a:cubicBezTo>
                  <a:pt x="1011" y="1575"/>
                  <a:pt x="1004" y="1577"/>
                  <a:pt x="996" y="1580"/>
                </a:cubicBezTo>
                <a:cubicBezTo>
                  <a:pt x="973" y="1594"/>
                  <a:pt x="964" y="1622"/>
                  <a:pt x="978" y="1646"/>
                </a:cubicBezTo>
                <a:lnTo>
                  <a:pt x="1059" y="1800"/>
                </a:lnTo>
                <a:lnTo>
                  <a:pt x="941" y="1858"/>
                </a:lnTo>
                <a:lnTo>
                  <a:pt x="781" y="1556"/>
                </a:lnTo>
                <a:cubicBezTo>
                  <a:pt x="739" y="1479"/>
                  <a:pt x="767" y="1383"/>
                  <a:pt x="845" y="1341"/>
                </a:cubicBezTo>
                <a:lnTo>
                  <a:pt x="956" y="1281"/>
                </a:lnTo>
                <a:cubicBezTo>
                  <a:pt x="964" y="1311"/>
                  <a:pt x="979" y="1339"/>
                  <a:pt x="1001" y="1363"/>
                </a:cubicBezTo>
                <a:lnTo>
                  <a:pt x="1189" y="1565"/>
                </a:lnTo>
                <a:cubicBezTo>
                  <a:pt x="1199" y="1574"/>
                  <a:pt x="1211" y="1580"/>
                  <a:pt x="1225" y="1580"/>
                </a:cubicBezTo>
                <a:cubicBezTo>
                  <a:pt x="1238" y="1580"/>
                  <a:pt x="1253" y="1574"/>
                  <a:pt x="1263" y="1563"/>
                </a:cubicBezTo>
                <a:lnTo>
                  <a:pt x="1351" y="1453"/>
                </a:lnTo>
                <a:lnTo>
                  <a:pt x="1351" y="1787"/>
                </a:lnTo>
                <a:cubicBezTo>
                  <a:pt x="1351" y="1813"/>
                  <a:pt x="1372" y="1835"/>
                  <a:pt x="1399" y="1835"/>
                </a:cubicBezTo>
                <a:cubicBezTo>
                  <a:pt x="1425" y="1835"/>
                  <a:pt x="1447" y="1814"/>
                  <a:pt x="1447" y="1787"/>
                </a:cubicBezTo>
                <a:lnTo>
                  <a:pt x="1447" y="1453"/>
                </a:lnTo>
                <a:lnTo>
                  <a:pt x="1535" y="1563"/>
                </a:lnTo>
                <a:cubicBezTo>
                  <a:pt x="1544" y="1573"/>
                  <a:pt x="1557" y="1579"/>
                  <a:pt x="1571" y="1580"/>
                </a:cubicBezTo>
                <a:cubicBezTo>
                  <a:pt x="1585" y="1580"/>
                  <a:pt x="1598" y="1575"/>
                  <a:pt x="1607" y="1565"/>
                </a:cubicBezTo>
                <a:lnTo>
                  <a:pt x="1796" y="1363"/>
                </a:lnTo>
                <a:cubicBezTo>
                  <a:pt x="1818" y="1339"/>
                  <a:pt x="1832" y="1311"/>
                  <a:pt x="1840" y="1281"/>
                </a:cubicBezTo>
                <a:lnTo>
                  <a:pt x="1952" y="1341"/>
                </a:lnTo>
                <a:cubicBezTo>
                  <a:pt x="2028" y="1383"/>
                  <a:pt x="2058" y="1480"/>
                  <a:pt x="2016" y="1556"/>
                </a:cubicBezTo>
                <a:lnTo>
                  <a:pt x="2006" y="1572"/>
                </a:lnTo>
                <a:cubicBezTo>
                  <a:pt x="1994" y="1595"/>
                  <a:pt x="2002" y="1624"/>
                  <a:pt x="2026" y="1637"/>
                </a:cubicBezTo>
                <a:cubicBezTo>
                  <a:pt x="2034" y="1641"/>
                  <a:pt x="2042" y="1642"/>
                  <a:pt x="2048" y="1642"/>
                </a:cubicBezTo>
                <a:cubicBezTo>
                  <a:pt x="2065" y="1642"/>
                  <a:pt x="2083" y="1633"/>
                  <a:pt x="2090" y="1617"/>
                </a:cubicBezTo>
                <a:lnTo>
                  <a:pt x="2100" y="1601"/>
                </a:lnTo>
                <a:cubicBezTo>
                  <a:pt x="2167" y="1479"/>
                  <a:pt x="2120" y="1323"/>
                  <a:pt x="1996" y="1256"/>
                </a:cubicBezTo>
                <a:lnTo>
                  <a:pt x="1829" y="1165"/>
                </a:lnTo>
                <a:cubicBezTo>
                  <a:pt x="1816" y="1132"/>
                  <a:pt x="1791" y="1102"/>
                  <a:pt x="1759" y="1082"/>
                </a:cubicBezTo>
                <a:lnTo>
                  <a:pt x="1733" y="1065"/>
                </a:lnTo>
                <a:cubicBezTo>
                  <a:pt x="1740" y="1041"/>
                  <a:pt x="1746" y="1018"/>
                  <a:pt x="1749" y="994"/>
                </a:cubicBezTo>
                <a:cubicBezTo>
                  <a:pt x="1777" y="986"/>
                  <a:pt x="1802" y="972"/>
                  <a:pt x="1824" y="950"/>
                </a:cubicBezTo>
                <a:cubicBezTo>
                  <a:pt x="1858" y="917"/>
                  <a:pt x="1874" y="873"/>
                  <a:pt x="1874" y="828"/>
                </a:cubicBezTo>
                <a:cubicBezTo>
                  <a:pt x="1874" y="825"/>
                  <a:pt x="1873" y="671"/>
                  <a:pt x="1873" y="668"/>
                </a:cubicBezTo>
                <a:cubicBezTo>
                  <a:pt x="1873" y="516"/>
                  <a:pt x="1769" y="353"/>
                  <a:pt x="1628" y="275"/>
                </a:cubicBezTo>
                <a:lnTo>
                  <a:pt x="1628" y="231"/>
                </a:lnTo>
                <a:cubicBezTo>
                  <a:pt x="1628" y="103"/>
                  <a:pt x="1524" y="1"/>
                  <a:pt x="139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r" rtl="1"/>
            <a:endParaRPr sz="135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82960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5E48EB-B5C8-4E26-B3C8-3EFDCEA16CF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a-IR" dirty="0">
                <a:cs typeface="B Nazanin" panose="00000400000000000000" pitchFamily="2" charset="-78"/>
              </a:rPr>
              <a:t>محتوا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C70F7AA-D70E-4C2C-9384-466C6977229A}"/>
              </a:ext>
            </a:extLst>
          </p:cNvPr>
          <p:cNvSpPr/>
          <p:nvPr/>
        </p:nvSpPr>
        <p:spPr>
          <a:xfrm>
            <a:off x="7963079" y="2147614"/>
            <a:ext cx="921276" cy="92127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DD3A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" name="Block Arc 3">
            <a:extLst>
              <a:ext uri="{FF2B5EF4-FFF2-40B4-BE49-F238E27FC236}">
                <a16:creationId xmlns:a16="http://schemas.microsoft.com/office/drawing/2014/main" id="{05E20B14-52E6-4642-813A-4EE725756B75}"/>
              </a:ext>
            </a:extLst>
          </p:cNvPr>
          <p:cNvSpPr/>
          <p:nvPr/>
        </p:nvSpPr>
        <p:spPr>
          <a:xfrm rot="5400013">
            <a:off x="2218626" y="1545318"/>
            <a:ext cx="731263" cy="731263"/>
          </a:xfrm>
          <a:custGeom>
            <a:avLst>
              <a:gd name="f13" fmla="val 179"/>
              <a:gd name="f14" fmla="val 270"/>
              <a:gd name="f15" fmla="val 13999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79"/>
              <a:gd name="f14" fmla="val 270"/>
              <a:gd name="f15" fmla="val 13999"/>
              <a:gd name="f16" fmla="+- 0 0 -269"/>
              <a:gd name="f17" fmla="+- 0 0 -180"/>
              <a:gd name="f18" fmla="+- 0 0 -225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8AA7DD-8603-4E48-B605-4A27B0F3C3A5}"/>
              </a:ext>
            </a:extLst>
          </p:cNvPr>
          <p:cNvSpPr/>
          <p:nvPr/>
        </p:nvSpPr>
        <p:spPr>
          <a:xfrm>
            <a:off x="0" y="2175311"/>
            <a:ext cx="2594564" cy="101269"/>
          </a:xfrm>
          <a:prstGeom prst="rect">
            <a:avLst/>
          </a:pr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A4F507D2-102B-4060-85B2-DB9319DBFAB3}"/>
              </a:ext>
            </a:extLst>
          </p:cNvPr>
          <p:cNvSpPr/>
          <p:nvPr/>
        </p:nvSpPr>
        <p:spPr>
          <a:xfrm>
            <a:off x="2797003" y="1735704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C2F48B10-80E8-44B1-9495-EA4F7CC8126F}"/>
              </a:ext>
            </a:extLst>
          </p:cNvPr>
          <p:cNvSpPr/>
          <p:nvPr/>
        </p:nvSpPr>
        <p:spPr>
          <a:xfrm rot="5400013">
            <a:off x="4304528" y="1667199"/>
            <a:ext cx="731263" cy="731263"/>
          </a:xfrm>
          <a:custGeom>
            <a:avLst>
              <a:gd name="f13" fmla="val 179"/>
              <a:gd name="f14" fmla="val 272"/>
              <a:gd name="f15" fmla="val 13962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79"/>
              <a:gd name="f14" fmla="val 272"/>
              <a:gd name="f15" fmla="val 13962"/>
              <a:gd name="f16" fmla="+- 0 0 -269"/>
              <a:gd name="f17" fmla="+- 0 0 -182"/>
              <a:gd name="f18" fmla="+- 0 0 -226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BC8231-73AA-49C9-8835-2A7E826B0B3D}"/>
              </a:ext>
            </a:extLst>
          </p:cNvPr>
          <p:cNvSpPr/>
          <p:nvPr/>
        </p:nvSpPr>
        <p:spPr>
          <a:xfrm>
            <a:off x="0" y="2297192"/>
            <a:ext cx="4671422" cy="101269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C1F6DB-634F-4A91-81E2-BFCE1B5E6A4D}"/>
              </a:ext>
            </a:extLst>
          </p:cNvPr>
          <p:cNvSpPr/>
          <p:nvPr/>
        </p:nvSpPr>
        <p:spPr>
          <a:xfrm rot="16200004">
            <a:off x="4919701" y="1927025"/>
            <a:ext cx="132780" cy="101269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43F5FEFC-8908-442D-B266-C7A78D49FA83}"/>
              </a:ext>
            </a:extLst>
          </p:cNvPr>
          <p:cNvSpPr/>
          <p:nvPr/>
        </p:nvSpPr>
        <p:spPr>
          <a:xfrm>
            <a:off x="4885063" y="1744327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DBA5461B-5DEF-4D9D-9B57-B901AC794931}"/>
              </a:ext>
            </a:extLst>
          </p:cNvPr>
          <p:cNvSpPr/>
          <p:nvPr/>
        </p:nvSpPr>
        <p:spPr>
          <a:xfrm rot="5400013">
            <a:off x="6432465" y="1789070"/>
            <a:ext cx="731263" cy="731263"/>
          </a:xfrm>
          <a:custGeom>
            <a:avLst>
              <a:gd name="f13" fmla="val 181"/>
              <a:gd name="f14" fmla="val 268"/>
              <a:gd name="f15" fmla="val 13992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81"/>
              <a:gd name="f14" fmla="val 268"/>
              <a:gd name="f15" fmla="val 13992"/>
              <a:gd name="f16" fmla="+- 0 0 -271"/>
              <a:gd name="f17" fmla="+- 0 0 -538"/>
              <a:gd name="f18" fmla="+- 0 0 -404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A1F94A-46C8-4478-A111-40316006498E}"/>
              </a:ext>
            </a:extLst>
          </p:cNvPr>
          <p:cNvSpPr/>
          <p:nvPr/>
        </p:nvSpPr>
        <p:spPr>
          <a:xfrm>
            <a:off x="0" y="2419072"/>
            <a:ext cx="6831903" cy="101269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A31EA30-293C-42A2-86D6-E834179E1C65}"/>
              </a:ext>
            </a:extLst>
          </p:cNvPr>
          <p:cNvSpPr/>
          <p:nvPr/>
        </p:nvSpPr>
        <p:spPr>
          <a:xfrm rot="16200004">
            <a:off x="6984439" y="1993415"/>
            <a:ext cx="261756" cy="101269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2065CE6F-5EE2-461D-9AF9-B1E2E37CF757}"/>
              </a:ext>
            </a:extLst>
          </p:cNvPr>
          <p:cNvSpPr/>
          <p:nvPr/>
        </p:nvSpPr>
        <p:spPr>
          <a:xfrm>
            <a:off x="7012122" y="1744327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CE9E9D6-5986-4E3F-8107-FC2F2A975A7B}"/>
              </a:ext>
            </a:extLst>
          </p:cNvPr>
          <p:cNvSpPr/>
          <p:nvPr/>
        </p:nvSpPr>
        <p:spPr>
          <a:xfrm>
            <a:off x="0" y="2544555"/>
            <a:ext cx="7609234" cy="101269"/>
          </a:xfrm>
          <a:prstGeom prst="rect">
            <a:avLst/>
          </a:prstGeom>
          <a:solidFill>
            <a:srgbClr val="FDD3A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0496A9A0-2B98-43F5-8B17-9BC0834C59C3}"/>
              </a:ext>
            </a:extLst>
          </p:cNvPr>
          <p:cNvSpPr/>
          <p:nvPr/>
        </p:nvSpPr>
        <p:spPr>
          <a:xfrm rot="5400013">
            <a:off x="7568904" y="2506220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FDD3A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7" name="Block Arc 16">
            <a:extLst>
              <a:ext uri="{FF2B5EF4-FFF2-40B4-BE49-F238E27FC236}">
                <a16:creationId xmlns:a16="http://schemas.microsoft.com/office/drawing/2014/main" id="{A023D323-5622-4E54-852F-99EF53F1BB89}"/>
              </a:ext>
            </a:extLst>
          </p:cNvPr>
          <p:cNvSpPr/>
          <p:nvPr/>
        </p:nvSpPr>
        <p:spPr>
          <a:xfrm rot="16199987" flipV="1">
            <a:off x="6436819" y="2668228"/>
            <a:ext cx="731263" cy="731263"/>
          </a:xfrm>
          <a:custGeom>
            <a:avLst>
              <a:gd name="f13" fmla="val 181"/>
              <a:gd name="f14" fmla="val 271"/>
              <a:gd name="f15" fmla="val 13985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81"/>
              <a:gd name="f14" fmla="val 271"/>
              <a:gd name="f15" fmla="val 13985"/>
              <a:gd name="f16" fmla="+- 0 0 -271"/>
              <a:gd name="f17" fmla="+- 0 0 -181"/>
              <a:gd name="f18" fmla="+- 0 0 -226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BA97E3A-BEC8-40DC-9D87-D3FDE8302B7F}"/>
              </a:ext>
            </a:extLst>
          </p:cNvPr>
          <p:cNvSpPr/>
          <p:nvPr/>
        </p:nvSpPr>
        <p:spPr>
          <a:xfrm flipV="1">
            <a:off x="0" y="2668228"/>
            <a:ext cx="6803117" cy="101269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6EADC9-CC4A-48E0-BCFE-741C5D25F0B8}"/>
              </a:ext>
            </a:extLst>
          </p:cNvPr>
          <p:cNvSpPr/>
          <p:nvPr/>
        </p:nvSpPr>
        <p:spPr>
          <a:xfrm rot="16200004">
            <a:off x="6984439" y="3095944"/>
            <a:ext cx="261756" cy="101269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64745571-78A7-4D9B-991C-E81C943FB5D0}"/>
              </a:ext>
            </a:extLst>
          </p:cNvPr>
          <p:cNvSpPr/>
          <p:nvPr/>
        </p:nvSpPr>
        <p:spPr>
          <a:xfrm rot="10799991">
            <a:off x="7012122" y="3268120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1" name="Block Arc 20">
            <a:extLst>
              <a:ext uri="{FF2B5EF4-FFF2-40B4-BE49-F238E27FC236}">
                <a16:creationId xmlns:a16="http://schemas.microsoft.com/office/drawing/2014/main" id="{3373652A-E381-4C37-A7EC-9CFBD5EB1874}"/>
              </a:ext>
            </a:extLst>
          </p:cNvPr>
          <p:cNvSpPr/>
          <p:nvPr/>
        </p:nvSpPr>
        <p:spPr>
          <a:xfrm rot="16199987" flipV="1">
            <a:off x="4305453" y="2794049"/>
            <a:ext cx="731263" cy="731263"/>
          </a:xfrm>
          <a:custGeom>
            <a:avLst>
              <a:gd name="f13" fmla="val 179"/>
              <a:gd name="f14" fmla="val 272"/>
              <a:gd name="f15" fmla="val 13962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79"/>
              <a:gd name="f14" fmla="val 272"/>
              <a:gd name="f15" fmla="val 13962"/>
              <a:gd name="f16" fmla="+- 0 0 -269"/>
              <a:gd name="f17" fmla="+- 0 0 -182"/>
              <a:gd name="f18" fmla="+- 0 0 -226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28453E7-3356-4083-AB2B-A9B41D845D9B}"/>
              </a:ext>
            </a:extLst>
          </p:cNvPr>
          <p:cNvSpPr/>
          <p:nvPr/>
        </p:nvSpPr>
        <p:spPr>
          <a:xfrm flipV="1">
            <a:off x="0" y="2794049"/>
            <a:ext cx="4671422" cy="101269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6998BA8-32E4-42A2-8572-A502D23A9F1C}"/>
              </a:ext>
            </a:extLst>
          </p:cNvPr>
          <p:cNvSpPr/>
          <p:nvPr/>
        </p:nvSpPr>
        <p:spPr>
          <a:xfrm rot="16200004">
            <a:off x="4925311" y="3161644"/>
            <a:ext cx="121560" cy="101269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FED95BF4-5A94-4108-9240-71AEBB957A25}"/>
              </a:ext>
            </a:extLst>
          </p:cNvPr>
          <p:cNvSpPr/>
          <p:nvPr/>
        </p:nvSpPr>
        <p:spPr>
          <a:xfrm rot="10799991">
            <a:off x="4890412" y="3273103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5" name="Block Arc 24">
            <a:extLst>
              <a:ext uri="{FF2B5EF4-FFF2-40B4-BE49-F238E27FC236}">
                <a16:creationId xmlns:a16="http://schemas.microsoft.com/office/drawing/2014/main" id="{C8A26254-101A-47DD-A4A0-2B357ED35CB5}"/>
              </a:ext>
            </a:extLst>
          </p:cNvPr>
          <p:cNvSpPr/>
          <p:nvPr/>
        </p:nvSpPr>
        <p:spPr>
          <a:xfrm rot="16199987" flipV="1">
            <a:off x="2218627" y="2921224"/>
            <a:ext cx="731263" cy="731263"/>
          </a:xfrm>
          <a:custGeom>
            <a:avLst>
              <a:gd name="f13" fmla="val 179"/>
              <a:gd name="f14" fmla="val 268"/>
              <a:gd name="f15" fmla="val 13831"/>
            </a:avLst>
            <a:gdLst>
              <a:gd name="f3" fmla="val 10800000"/>
              <a:gd name="f4" fmla="val 5400000"/>
              <a:gd name="f5" fmla="val 16200000"/>
              <a:gd name="f6" fmla="val 180"/>
              <a:gd name="f7" fmla="val w"/>
              <a:gd name="f8" fmla="val h"/>
              <a:gd name="f9" fmla="val ss"/>
              <a:gd name="f10" fmla="val 0"/>
              <a:gd name="f11" fmla="*/ 5419351 1 1725033"/>
              <a:gd name="f12" fmla="+- 0 0 1"/>
              <a:gd name="f13" fmla="val 179"/>
              <a:gd name="f14" fmla="val 268"/>
              <a:gd name="f15" fmla="val 13831"/>
              <a:gd name="f16" fmla="+- 0 0 -269"/>
              <a:gd name="f17" fmla="+- 0 0 -538"/>
              <a:gd name="f18" fmla="+- 0 0 -404"/>
              <a:gd name="f19" fmla="abs f7"/>
              <a:gd name="f20" fmla="abs f8"/>
              <a:gd name="f21" fmla="abs f9"/>
              <a:gd name="f22" fmla="val f10"/>
              <a:gd name="f23" fmla="val f15"/>
              <a:gd name="f24" fmla="+- 0 0 f13"/>
              <a:gd name="f25" fmla="+- 0 0 f14"/>
              <a:gd name="f26" fmla="*/ f16 f3 1"/>
              <a:gd name="f27" fmla="*/ f17 f3 1"/>
              <a:gd name="f28" fmla="*/ f18 f3 1"/>
              <a:gd name="f29" fmla="?: f19 f7 1"/>
              <a:gd name="f30" fmla="?: f20 f8 1"/>
              <a:gd name="f31" fmla="?: f21 f9 1"/>
              <a:gd name="f32" fmla="*/ f24 f3 1"/>
              <a:gd name="f33" fmla="*/ f25 f3 1"/>
              <a:gd name="f34" fmla="*/ f26 1 f6"/>
              <a:gd name="f35" fmla="*/ f27 1 f6"/>
              <a:gd name="f36" fmla="*/ f28 1 f6"/>
              <a:gd name="f37" fmla="*/ f29 1 21600"/>
              <a:gd name="f38" fmla="*/ f30 1 21600"/>
              <a:gd name="f39" fmla="*/ 21600 f29 1"/>
              <a:gd name="f40" fmla="*/ 21600 f30 1"/>
              <a:gd name="f41" fmla="*/ f32 1 f6"/>
              <a:gd name="f42" fmla="*/ f33 1 f6"/>
              <a:gd name="f43" fmla="+- f34 0 f4"/>
              <a:gd name="f44" fmla="+- f35 0 f4"/>
              <a:gd name="f45" fmla="+- f36 0 f4"/>
              <a:gd name="f46" fmla="min f38 f37"/>
              <a:gd name="f47" fmla="*/ f39 1 f31"/>
              <a:gd name="f48" fmla="*/ f40 1 f31"/>
              <a:gd name="f49" fmla="+- f41 0 f4"/>
              <a:gd name="f50" fmla="+- f42 0 f4"/>
              <a:gd name="f51" fmla="val f47"/>
              <a:gd name="f52" fmla="val f48"/>
              <a:gd name="f53" fmla="+- 0 0 f49"/>
              <a:gd name="f54" fmla="+- 0 0 f50"/>
              <a:gd name="f55" fmla="+- f52 0 f22"/>
              <a:gd name="f56" fmla="+- f51 0 f22"/>
              <a:gd name="f57" fmla="val f53"/>
              <a:gd name="f58" fmla="val f54"/>
              <a:gd name="f59" fmla="*/ f55 1 2"/>
              <a:gd name="f60" fmla="*/ f56 1 2"/>
              <a:gd name="f61" fmla="min f56 f55"/>
              <a:gd name="f62" fmla="+- f58 0 f57"/>
              <a:gd name="f63" fmla="+- f57 f4 0"/>
              <a:gd name="f64" fmla="+- f58 f4 0"/>
              <a:gd name="f65" fmla="+- 21600000 0 f57"/>
              <a:gd name="f66" fmla="+- f4 0 f57"/>
              <a:gd name="f67" fmla="+- 27000000 0 f57"/>
              <a:gd name="f68" fmla="+- f3 0 f57"/>
              <a:gd name="f69" fmla="+- 32400000 0 f57"/>
              <a:gd name="f70" fmla="+- f5 0 f57"/>
              <a:gd name="f71" fmla="+- 37800000 0 f57"/>
              <a:gd name="f72" fmla="+- f22 f59 0"/>
              <a:gd name="f73" fmla="+- f22 f60 0"/>
              <a:gd name="f74" fmla="+- f62 21600000 0"/>
              <a:gd name="f75" fmla="*/ f63 f11 1"/>
              <a:gd name="f76" fmla="*/ f64 f11 1"/>
              <a:gd name="f77" fmla="*/ f61 f23 1"/>
              <a:gd name="f78" fmla="?: f66 f66 f67"/>
              <a:gd name="f79" fmla="?: f68 f68 f69"/>
              <a:gd name="f80" fmla="?: f70 f70 f71"/>
              <a:gd name="f81" fmla="*/ f60 f46 1"/>
              <a:gd name="f82" fmla="*/ f59 f46 1"/>
              <a:gd name="f83" fmla="?: f62 f62 f74"/>
              <a:gd name="f84" fmla="*/ f75 1 f3"/>
              <a:gd name="f85" fmla="*/ f76 1 f3"/>
              <a:gd name="f86" fmla="*/ f77 1 100000"/>
              <a:gd name="f87" fmla="*/ f73 f46 1"/>
              <a:gd name="f88" fmla="*/ f72 f46 1"/>
              <a:gd name="f89" fmla="+- 0 0 f83"/>
              <a:gd name="f90" fmla="+- 0 0 f84"/>
              <a:gd name="f91" fmla="+- 0 0 f85"/>
              <a:gd name="f92" fmla="+- f60 0 f86"/>
              <a:gd name="f93" fmla="+- f59 0 f86"/>
              <a:gd name="f94" fmla="+- f83 0 f65"/>
              <a:gd name="f95" fmla="+- f83 0 f78"/>
              <a:gd name="f96" fmla="+- f83 0 f79"/>
              <a:gd name="f97" fmla="+- f83 0 f80"/>
              <a:gd name="f98" fmla="+- 0 0 f90"/>
              <a:gd name="f99" fmla="+- 0 0 f91"/>
              <a:gd name="f100" fmla="*/ f92 f46 1"/>
              <a:gd name="f101" fmla="*/ f93 f46 1"/>
              <a:gd name="f102" fmla="*/ f98 f3 1"/>
              <a:gd name="f103" fmla="*/ f99 f3 1"/>
              <a:gd name="f104" fmla="*/ f102 1 f11"/>
              <a:gd name="f105" fmla="*/ f103 1 f11"/>
              <a:gd name="f106" fmla="+- f104 0 f4"/>
              <a:gd name="f107" fmla="+- f105 0 f4"/>
              <a:gd name="f108" fmla="sin 1 f106"/>
              <a:gd name="f109" fmla="cos 1 f106"/>
              <a:gd name="f110" fmla="sin 1 f107"/>
              <a:gd name="f111" fmla="cos 1 f107"/>
              <a:gd name="f112" fmla="+- 0 0 f108"/>
              <a:gd name="f113" fmla="+- 0 0 f109"/>
              <a:gd name="f114" fmla="+- 0 0 f110"/>
              <a:gd name="f115" fmla="+- 0 0 f111"/>
              <a:gd name="f116" fmla="+- 0 0 f112"/>
              <a:gd name="f117" fmla="+- 0 0 f113"/>
              <a:gd name="f118" fmla="+- 0 0 f114"/>
              <a:gd name="f119" fmla="+- 0 0 f115"/>
              <a:gd name="f120" fmla="*/ f116 f60 1"/>
              <a:gd name="f121" fmla="*/ f117 f59 1"/>
              <a:gd name="f122" fmla="*/ f118 f60 1"/>
              <a:gd name="f123" fmla="*/ f119 f59 1"/>
              <a:gd name="f124" fmla="*/ f118 f92 1"/>
              <a:gd name="f125" fmla="*/ f119 f93 1"/>
              <a:gd name="f126" fmla="*/ f116 f92 1"/>
              <a:gd name="f127" fmla="*/ f117 f93 1"/>
              <a:gd name="f128" fmla="+- 0 0 f121"/>
              <a:gd name="f129" fmla="+- 0 0 f120"/>
              <a:gd name="f130" fmla="+- 0 0 f123"/>
              <a:gd name="f131" fmla="+- 0 0 f122"/>
              <a:gd name="f132" fmla="+- 0 0 f125"/>
              <a:gd name="f133" fmla="+- 0 0 f124"/>
              <a:gd name="f134" fmla="+- 0 0 f127"/>
              <a:gd name="f135" fmla="+- 0 0 f126"/>
              <a:gd name="f136" fmla="+- 0 0 f128"/>
              <a:gd name="f137" fmla="+- 0 0 f129"/>
              <a:gd name="f138" fmla="+- 0 0 f130"/>
              <a:gd name="f139" fmla="+- 0 0 f131"/>
              <a:gd name="f140" fmla="+- 0 0 f132"/>
              <a:gd name="f141" fmla="+- 0 0 f133"/>
              <a:gd name="f142" fmla="+- 0 0 f134"/>
              <a:gd name="f143" fmla="+- 0 0 f135"/>
              <a:gd name="f144" fmla="at2 f136 f137"/>
              <a:gd name="f145" fmla="at2 f138 f139"/>
              <a:gd name="f146" fmla="at2 f140 f141"/>
              <a:gd name="f147" fmla="at2 f142 f143"/>
              <a:gd name="f148" fmla="+- f144 f4 0"/>
              <a:gd name="f149" fmla="+- f145 f4 0"/>
              <a:gd name="f150" fmla="+- f146 f4 0"/>
              <a:gd name="f151" fmla="+- f147 f4 0"/>
              <a:gd name="f152" fmla="*/ f148 f11 1"/>
              <a:gd name="f153" fmla="*/ f149 f11 1"/>
              <a:gd name="f154" fmla="*/ f150 f11 1"/>
              <a:gd name="f155" fmla="*/ f151 f11 1"/>
              <a:gd name="f156" fmla="*/ f152 1 f3"/>
              <a:gd name="f157" fmla="*/ f153 1 f3"/>
              <a:gd name="f158" fmla="*/ f154 1 f3"/>
              <a:gd name="f159" fmla="*/ f155 1 f3"/>
              <a:gd name="f160" fmla="+- 0 0 f156"/>
              <a:gd name="f161" fmla="+- 0 0 f157"/>
              <a:gd name="f162" fmla="+- 0 0 f158"/>
              <a:gd name="f163" fmla="+- 0 0 f159"/>
              <a:gd name="f164" fmla="val f160"/>
              <a:gd name="f165" fmla="val f161"/>
              <a:gd name="f166" fmla="val f162"/>
              <a:gd name="f167" fmla="val f163"/>
              <a:gd name="f168" fmla="+- 0 0 f164"/>
              <a:gd name="f169" fmla="+- 0 0 f165"/>
              <a:gd name="f170" fmla="+- 0 0 f166"/>
              <a:gd name="f171" fmla="+- 0 0 f167"/>
              <a:gd name="f172" fmla="*/ f168 f3 1"/>
              <a:gd name="f173" fmla="*/ f169 f3 1"/>
              <a:gd name="f174" fmla="*/ f170 f3 1"/>
              <a:gd name="f175" fmla="*/ f171 f3 1"/>
              <a:gd name="f176" fmla="*/ f172 1 f11"/>
              <a:gd name="f177" fmla="*/ f173 1 f11"/>
              <a:gd name="f178" fmla="*/ f174 1 f11"/>
              <a:gd name="f179" fmla="*/ f175 1 f11"/>
              <a:gd name="f180" fmla="+- f176 0 f4"/>
              <a:gd name="f181" fmla="+- f177 0 f4"/>
              <a:gd name="f182" fmla="+- f178 0 f4"/>
              <a:gd name="f183" fmla="+- f179 0 f4"/>
              <a:gd name="f184" fmla="cos 1 f180"/>
              <a:gd name="f185" fmla="sin 1 f180"/>
              <a:gd name="f186" fmla="cos 1 f181"/>
              <a:gd name="f187" fmla="sin 1 f181"/>
              <a:gd name="f188" fmla="cos 1 f182"/>
              <a:gd name="f189" fmla="sin 1 f182"/>
              <a:gd name="f190" fmla="cos 1 f183"/>
              <a:gd name="f191" fmla="sin 1 f183"/>
              <a:gd name="f192" fmla="+- 0 0 f184"/>
              <a:gd name="f193" fmla="+- 0 0 f185"/>
              <a:gd name="f194" fmla="+- 0 0 f186"/>
              <a:gd name="f195" fmla="+- 0 0 f187"/>
              <a:gd name="f196" fmla="+- 0 0 f188"/>
              <a:gd name="f197" fmla="+- 0 0 f189"/>
              <a:gd name="f198" fmla="+- 0 0 f190"/>
              <a:gd name="f199" fmla="+- 0 0 f191"/>
              <a:gd name="f200" fmla="*/ f12 f192 1"/>
              <a:gd name="f201" fmla="*/ f12 f193 1"/>
              <a:gd name="f202" fmla="*/ f12 f194 1"/>
              <a:gd name="f203" fmla="*/ f12 f195 1"/>
              <a:gd name="f204" fmla="*/ f12 f196 1"/>
              <a:gd name="f205" fmla="*/ f12 f197 1"/>
              <a:gd name="f206" fmla="*/ f12 f198 1"/>
              <a:gd name="f207" fmla="*/ f12 f199 1"/>
              <a:gd name="f208" fmla="*/ f200 f60 1"/>
              <a:gd name="f209" fmla="*/ f201 f59 1"/>
              <a:gd name="f210" fmla="*/ f202 f60 1"/>
              <a:gd name="f211" fmla="*/ f203 f59 1"/>
              <a:gd name="f212" fmla="*/ f204 f92 1"/>
              <a:gd name="f213" fmla="*/ f205 f93 1"/>
              <a:gd name="f214" fmla="*/ f206 f92 1"/>
              <a:gd name="f215" fmla="*/ f207 f93 1"/>
              <a:gd name="f216" fmla="+- f73 f208 0"/>
              <a:gd name="f217" fmla="+- f72 f209 0"/>
              <a:gd name="f218" fmla="+- f73 f210 0"/>
              <a:gd name="f219" fmla="+- f72 f211 0"/>
              <a:gd name="f220" fmla="+- f73 f212 0"/>
              <a:gd name="f221" fmla="+- f72 f213 0"/>
              <a:gd name="f222" fmla="+- f73 f214 0"/>
              <a:gd name="f223" fmla="+- f72 f215 0"/>
              <a:gd name="f224" fmla="max f216 f220"/>
              <a:gd name="f225" fmla="max f218 f222"/>
              <a:gd name="f226" fmla="max f217 f221"/>
              <a:gd name="f227" fmla="max f219 f223"/>
              <a:gd name="f228" fmla="min f216 f220"/>
              <a:gd name="f229" fmla="min f218 f222"/>
              <a:gd name="f230" fmla="min f217 f221"/>
              <a:gd name="f231" fmla="min f219 f223"/>
              <a:gd name="f232" fmla="+- f216 f222 0"/>
              <a:gd name="f233" fmla="+- f217 f223 0"/>
              <a:gd name="f234" fmla="+- f218 f220 0"/>
              <a:gd name="f235" fmla="+- f219 f221 0"/>
              <a:gd name="f236" fmla="*/ f216 f46 1"/>
              <a:gd name="f237" fmla="*/ f217 f46 1"/>
              <a:gd name="f238" fmla="*/ f220 f46 1"/>
              <a:gd name="f239" fmla="*/ f221 f46 1"/>
              <a:gd name="f240" fmla="max f224 f225"/>
              <a:gd name="f241" fmla="max f226 f227"/>
              <a:gd name="f242" fmla="min f228 f229"/>
              <a:gd name="f243" fmla="min f230 f231"/>
              <a:gd name="f244" fmla="*/ f232 1 2"/>
              <a:gd name="f245" fmla="*/ f233 1 2"/>
              <a:gd name="f246" fmla="*/ f234 1 2"/>
              <a:gd name="f247" fmla="*/ f235 1 2"/>
              <a:gd name="f248" fmla="?: f94 f51 f240"/>
              <a:gd name="f249" fmla="?: f95 f52 f241"/>
              <a:gd name="f250" fmla="?: f96 f22 f242"/>
              <a:gd name="f251" fmla="?: f97 f22 f243"/>
              <a:gd name="f252" fmla="*/ f244 f46 1"/>
              <a:gd name="f253" fmla="*/ f245 f46 1"/>
              <a:gd name="f254" fmla="*/ f246 f46 1"/>
              <a:gd name="f255" fmla="*/ f247 f46 1"/>
              <a:gd name="f256" fmla="*/ f250 f46 1"/>
              <a:gd name="f257" fmla="*/ f251 f46 1"/>
              <a:gd name="f258" fmla="*/ f248 f46 1"/>
              <a:gd name="f259" fmla="*/ f249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">
                <a:pos x="f252" y="f253"/>
              </a:cxn>
              <a:cxn ang="f44">
                <a:pos x="f254" y="f255"/>
              </a:cxn>
              <a:cxn ang="f45">
                <a:pos x="f87" y="f88"/>
              </a:cxn>
            </a:cxnLst>
            <a:rect l="f256" t="f257" r="f258" b="f259"/>
            <a:pathLst>
              <a:path>
                <a:moveTo>
                  <a:pt x="f236" y="f237"/>
                </a:moveTo>
                <a:arcTo wR="f81" hR="f82" stAng="f57" swAng="f83"/>
                <a:lnTo>
                  <a:pt x="f238" y="f239"/>
                </a:lnTo>
                <a:arcTo wR="f100" hR="f101" stAng="f58" swAng="f89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A244A9-02B2-456C-8A8F-D5D614FF89DD}"/>
              </a:ext>
            </a:extLst>
          </p:cNvPr>
          <p:cNvSpPr/>
          <p:nvPr/>
        </p:nvSpPr>
        <p:spPr>
          <a:xfrm flipV="1">
            <a:off x="0" y="2921224"/>
            <a:ext cx="2594564" cy="101269"/>
          </a:xfrm>
          <a:prstGeom prst="rect">
            <a:avLst/>
          </a:pr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25FEDBEB-32DE-43B0-8F0E-FB12A27E289E}"/>
              </a:ext>
            </a:extLst>
          </p:cNvPr>
          <p:cNvSpPr/>
          <p:nvPr/>
        </p:nvSpPr>
        <p:spPr>
          <a:xfrm rot="10799991">
            <a:off x="2797012" y="3273058"/>
            <a:ext cx="206389" cy="177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2FCD34A-8986-42A7-86C8-A27322FC7132}"/>
              </a:ext>
            </a:extLst>
          </p:cNvPr>
          <p:cNvSpPr/>
          <p:nvPr/>
        </p:nvSpPr>
        <p:spPr>
          <a:xfrm>
            <a:off x="2549859" y="3531906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04D4814-531E-4ABE-AE07-F84B3F4BA4DE}"/>
              </a:ext>
            </a:extLst>
          </p:cNvPr>
          <p:cNvSpPr/>
          <p:nvPr/>
        </p:nvSpPr>
        <p:spPr>
          <a:xfrm>
            <a:off x="2549859" y="1010073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0980FD8-4724-4102-862A-0E107A440805}"/>
              </a:ext>
            </a:extLst>
          </p:cNvPr>
          <p:cNvSpPr/>
          <p:nvPr/>
        </p:nvSpPr>
        <p:spPr>
          <a:xfrm>
            <a:off x="4671422" y="1010073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2B6CB52-5C6D-4507-8E09-F880F3FD4FC6}"/>
              </a:ext>
            </a:extLst>
          </p:cNvPr>
          <p:cNvSpPr/>
          <p:nvPr/>
        </p:nvSpPr>
        <p:spPr>
          <a:xfrm>
            <a:off x="6792977" y="1010073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6F98956-0E04-4715-AA3B-7EB830894E2A}"/>
              </a:ext>
            </a:extLst>
          </p:cNvPr>
          <p:cNvSpPr/>
          <p:nvPr/>
        </p:nvSpPr>
        <p:spPr>
          <a:xfrm>
            <a:off x="4671422" y="3531906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FF7C420-BB68-4437-A830-0E98798878C6}"/>
              </a:ext>
            </a:extLst>
          </p:cNvPr>
          <p:cNvSpPr/>
          <p:nvPr/>
        </p:nvSpPr>
        <p:spPr>
          <a:xfrm>
            <a:off x="6792977" y="3531906"/>
            <a:ext cx="633377" cy="6333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5576D6E-C1D4-418F-8165-19C35CD326AF}"/>
              </a:ext>
            </a:extLst>
          </p:cNvPr>
          <p:cNvGrpSpPr/>
          <p:nvPr/>
        </p:nvGrpSpPr>
        <p:grpSpPr>
          <a:xfrm>
            <a:off x="7783519" y="3116869"/>
            <a:ext cx="1280406" cy="519775"/>
            <a:chOff x="7783519" y="3116869"/>
            <a:chExt cx="1280406" cy="51977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4EF4AE5-56A7-4165-B42E-BB9D1C6A6520}"/>
                </a:ext>
              </a:extLst>
            </p:cNvPr>
            <p:cNvSpPr txBox="1"/>
            <p:nvPr/>
          </p:nvSpPr>
          <p:spPr>
            <a:xfrm>
              <a:off x="7783519" y="3116869"/>
              <a:ext cx="1272789" cy="34624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اضافه کردن متن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B81ECCB-4AC0-44AD-BA72-D81D67F44BD5}"/>
                </a:ext>
              </a:extLst>
            </p:cNvPr>
            <p:cNvSpPr txBox="1"/>
            <p:nvPr/>
          </p:nvSpPr>
          <p:spPr>
            <a:xfrm>
              <a:off x="7791136" y="3290395"/>
              <a:ext cx="1272789" cy="34624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ساده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27842BF-F215-4076-90E5-04229D960929}"/>
              </a:ext>
            </a:extLst>
          </p:cNvPr>
          <p:cNvGrpSpPr/>
          <p:nvPr/>
        </p:nvGrpSpPr>
        <p:grpSpPr>
          <a:xfrm>
            <a:off x="5427732" y="906581"/>
            <a:ext cx="1287218" cy="1387676"/>
            <a:chOff x="5427732" y="906581"/>
            <a:chExt cx="1287218" cy="138767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3338CC1-0E83-4E55-98B1-252DD21AF619}"/>
                </a:ext>
              </a:extLst>
            </p:cNvPr>
            <p:cNvSpPr txBox="1"/>
            <p:nvPr/>
          </p:nvSpPr>
          <p:spPr>
            <a:xfrm>
              <a:off x="5429121" y="1128104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25D8C4F-B40B-4278-8AB6-11C9517696A5}"/>
                </a:ext>
              </a:extLst>
            </p:cNvPr>
            <p:cNvSpPr txBox="1"/>
            <p:nvPr/>
          </p:nvSpPr>
          <p:spPr>
            <a:xfrm>
              <a:off x="5427732" y="906581"/>
              <a:ext cx="1274902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D5DCFBF-F5A4-4507-8260-BB7B438E2B76}"/>
              </a:ext>
            </a:extLst>
          </p:cNvPr>
          <p:cNvGrpSpPr/>
          <p:nvPr/>
        </p:nvGrpSpPr>
        <p:grpSpPr>
          <a:xfrm>
            <a:off x="3266822" y="906581"/>
            <a:ext cx="1287218" cy="1387676"/>
            <a:chOff x="3266822" y="906581"/>
            <a:chExt cx="1287218" cy="138767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4565A13-0ABB-402F-9502-11AD62888D45}"/>
                </a:ext>
              </a:extLst>
            </p:cNvPr>
            <p:cNvSpPr txBox="1"/>
            <p:nvPr/>
          </p:nvSpPr>
          <p:spPr>
            <a:xfrm>
              <a:off x="3268211" y="1128104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6E5D6F8-63D4-43BC-AB06-6580CCACFCFC}"/>
                </a:ext>
              </a:extLst>
            </p:cNvPr>
            <p:cNvSpPr txBox="1"/>
            <p:nvPr/>
          </p:nvSpPr>
          <p:spPr>
            <a:xfrm>
              <a:off x="3266822" y="906581"/>
              <a:ext cx="1274902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DF2EA65-5F93-4DAF-AF34-CEE152F2E148}"/>
              </a:ext>
            </a:extLst>
          </p:cNvPr>
          <p:cNvGrpSpPr/>
          <p:nvPr/>
        </p:nvGrpSpPr>
        <p:grpSpPr>
          <a:xfrm>
            <a:off x="1146648" y="906581"/>
            <a:ext cx="1285829" cy="1271322"/>
            <a:chOff x="1146648" y="906581"/>
            <a:chExt cx="1285829" cy="127132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AE66597-CC5C-4483-8658-C4BE89C53049}"/>
                </a:ext>
              </a:extLst>
            </p:cNvPr>
            <p:cNvSpPr txBox="1"/>
            <p:nvPr/>
          </p:nvSpPr>
          <p:spPr>
            <a:xfrm>
              <a:off x="1146648" y="1011750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E039242-7D0B-4D4E-93DE-D301FF397229}"/>
                </a:ext>
              </a:extLst>
            </p:cNvPr>
            <p:cNvSpPr txBox="1"/>
            <p:nvPr/>
          </p:nvSpPr>
          <p:spPr>
            <a:xfrm>
              <a:off x="1153186" y="906581"/>
              <a:ext cx="1274902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0C47178-7078-416B-8F7E-0B91C5A8D744}"/>
              </a:ext>
            </a:extLst>
          </p:cNvPr>
          <p:cNvGrpSpPr/>
          <p:nvPr/>
        </p:nvGrpSpPr>
        <p:grpSpPr>
          <a:xfrm>
            <a:off x="5427732" y="3393356"/>
            <a:ext cx="1287218" cy="1387676"/>
            <a:chOff x="5427732" y="3393356"/>
            <a:chExt cx="1287218" cy="1387676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5F9A53F-AA70-41BA-869E-5B7523C7C755}"/>
                </a:ext>
              </a:extLst>
            </p:cNvPr>
            <p:cNvSpPr txBox="1"/>
            <p:nvPr/>
          </p:nvSpPr>
          <p:spPr>
            <a:xfrm>
              <a:off x="5429121" y="3614879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25EF3DB-A8C3-4F6E-9B87-8DFA964831BD}"/>
                </a:ext>
              </a:extLst>
            </p:cNvPr>
            <p:cNvSpPr txBox="1"/>
            <p:nvPr/>
          </p:nvSpPr>
          <p:spPr>
            <a:xfrm>
              <a:off x="5427732" y="3393356"/>
              <a:ext cx="1274902" cy="34624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1433018-F99E-4C04-9D69-DF7A81E03A4A}"/>
              </a:ext>
            </a:extLst>
          </p:cNvPr>
          <p:cNvGrpSpPr/>
          <p:nvPr/>
        </p:nvGrpSpPr>
        <p:grpSpPr>
          <a:xfrm>
            <a:off x="3266822" y="3393356"/>
            <a:ext cx="1287218" cy="1387676"/>
            <a:chOff x="3266822" y="3393356"/>
            <a:chExt cx="1287218" cy="1387676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B65BDA3-46D7-4DB0-A80B-C99986A4F36C}"/>
                </a:ext>
              </a:extLst>
            </p:cNvPr>
            <p:cNvSpPr txBox="1"/>
            <p:nvPr/>
          </p:nvSpPr>
          <p:spPr>
            <a:xfrm>
              <a:off x="3268211" y="3614879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C8A3AB2-189F-4FB6-8AFE-DC650346D036}"/>
                </a:ext>
              </a:extLst>
            </p:cNvPr>
            <p:cNvSpPr txBox="1"/>
            <p:nvPr/>
          </p:nvSpPr>
          <p:spPr>
            <a:xfrm>
              <a:off x="3266822" y="3393356"/>
              <a:ext cx="1274902" cy="34624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0C49DE8-846C-4745-80B4-27ADF4B7A915}"/>
              </a:ext>
            </a:extLst>
          </p:cNvPr>
          <p:cNvGrpSpPr/>
          <p:nvPr/>
        </p:nvGrpSpPr>
        <p:grpSpPr>
          <a:xfrm>
            <a:off x="1153186" y="3393356"/>
            <a:ext cx="1287219" cy="1387676"/>
            <a:chOff x="1153186" y="3393356"/>
            <a:chExt cx="1287219" cy="1387676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B534F9E-652F-4FEB-8107-91114E34ABAD}"/>
                </a:ext>
              </a:extLst>
            </p:cNvPr>
            <p:cNvSpPr txBox="1"/>
            <p:nvPr/>
          </p:nvSpPr>
          <p:spPr>
            <a:xfrm>
              <a:off x="1154576" y="3614879"/>
              <a:ext cx="128582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595959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595959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8CB8CC7-C60A-4871-92AE-90AB9704E986}"/>
                </a:ext>
              </a:extLst>
            </p:cNvPr>
            <p:cNvSpPr txBox="1"/>
            <p:nvPr/>
          </p:nvSpPr>
          <p:spPr>
            <a:xfrm>
              <a:off x="1153186" y="3393356"/>
              <a:ext cx="1274902" cy="34624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sp>
        <p:nvSpPr>
          <p:cNvPr id="55" name="Heart 17">
            <a:extLst>
              <a:ext uri="{FF2B5EF4-FFF2-40B4-BE49-F238E27FC236}">
                <a16:creationId xmlns:a16="http://schemas.microsoft.com/office/drawing/2014/main" id="{2AA0FD90-AB0E-49C2-B3D1-2C4298F15AAC}"/>
              </a:ext>
            </a:extLst>
          </p:cNvPr>
          <p:cNvSpPr/>
          <p:nvPr/>
        </p:nvSpPr>
        <p:spPr>
          <a:xfrm>
            <a:off x="8200384" y="2421486"/>
            <a:ext cx="457602" cy="448659"/>
          </a:xfrm>
          <a:custGeom>
            <a:avLst/>
            <a:gdLst>
              <a:gd name="f0" fmla="val w"/>
              <a:gd name="f1" fmla="val h"/>
              <a:gd name="f2" fmla="val 0"/>
              <a:gd name="f3" fmla="val 3263621"/>
              <a:gd name="f4" fmla="val 3199863"/>
              <a:gd name="f5" fmla="val 1896188"/>
              <a:gd name="f6" fmla="val 786599"/>
              <a:gd name="f7" fmla="val 1878938"/>
              <a:gd name="f8" fmla="val 786251"/>
              <a:gd name="f9" fmla="val 1861335"/>
              <a:gd name="f10" fmla="val 789280"/>
              <a:gd name="f11" fmla="val 1844305"/>
              <a:gd name="f12" fmla="val 796082"/>
              <a:gd name="f13" fmla="val 1792333"/>
              <a:gd name="f14" fmla="val 816839"/>
              <a:gd name="f15" fmla="val 1760707"/>
              <a:gd name="f16" fmla="val 866742"/>
              <a:gd name="f17" fmla="val 1761231"/>
              <a:gd name="f18" fmla="val 919486"/>
              <a:gd name="f19" fmla="val 1573886"/>
              <a:gd name="f20" fmla="val 1618665"/>
              <a:gd name="f21" fmla="val 1438574"/>
              <a:gd name="f22" fmla="val 1113672"/>
              <a:gd name="f23" fmla="val 1424335"/>
              <a:gd name="f24" fmla="val 1060531"/>
              <a:gd name="f25" fmla="val 1379808"/>
              <a:gd name="f26" fmla="val 1023594"/>
              <a:gd name="f27" fmla="val 1328543"/>
              <a:gd name="f28" fmla="val 1016456"/>
              <a:gd name="f29" fmla="val 1320071"/>
              <a:gd name="f30" fmla="val 1015276"/>
              <a:gd name="f31" fmla="val 1311415"/>
              <a:gd name="f32" fmla="val 1014911"/>
              <a:gd name="f33" fmla="val 1302836"/>
              <a:gd name="f34" fmla="val 1018067"/>
              <a:gd name="f35" fmla="val 1300556"/>
              <a:gd name="f36" fmla="val 1017667"/>
              <a:gd name="f37" fmla="val 1298914"/>
              <a:gd name="f38" fmla="val 1017711"/>
              <a:gd name="f39" fmla="val 1297275"/>
              <a:gd name="f40" fmla="val 1017786"/>
              <a:gd name="f41" fmla="val 1295680"/>
              <a:gd name="f42" fmla="val 1018515"/>
              <a:gd name="f43" fmla="val 1275904"/>
              <a:gd name="f44" fmla="val 1019755"/>
              <a:gd name="f45" fmla="val 1273459"/>
              <a:gd name="f46" fmla="val 1020410"/>
              <a:gd name="f47" fmla="val 1271049"/>
              <a:gd name="f48" fmla="val 1021129"/>
              <a:gd name="f49" fmla="val 1269080"/>
              <a:gd name="f50" fmla="val 1023145"/>
              <a:gd name="f51" fmla="val 1229892"/>
              <a:gd name="f52" fmla="val 1033156"/>
              <a:gd name="f53" fmla="val 1196286"/>
              <a:gd name="f54" fmla="val 1061513"/>
              <a:gd name="f55" fmla="val 1180414"/>
              <a:gd name="f56" fmla="val 1102068"/>
              <a:gd name="f57" fmla="val 902406"/>
              <a:gd name="f58" fmla="val 1812437"/>
              <a:gd name="f59" fmla="val 612897"/>
              <a:gd name="f60" fmla="val 539543"/>
              <a:gd name="f61" fmla="val 480078"/>
              <a:gd name="f62" fmla="val 1871902"/>
              <a:gd name="f63" fmla="val 1945256"/>
              <a:gd name="f64" fmla="val 2018610"/>
              <a:gd name="f65" fmla="val 2078075"/>
              <a:gd name="f66" fmla="val 966673"/>
              <a:gd name="f67" fmla="val 1008666"/>
              <a:gd name="f68" fmla="val 2088839"/>
              <a:gd name="f69" fmla="val 1051924"/>
              <a:gd name="f70" fmla="val 2075535"/>
              <a:gd name="f71" fmla="val 1081835"/>
              <a:gd name="f72" fmla="val 2045978"/>
              <a:gd name="f73" fmla="val 1105846"/>
              <a:gd name="f74" fmla="val 2028294"/>
              <a:gd name="f75" fmla="val 1122213"/>
              <a:gd name="f76" fmla="val 2001701"/>
              <a:gd name="f77" fmla="val 1125659"/>
              <a:gd name="f78" fmla="val 1970866"/>
              <a:gd name="f79" fmla="val 1284498"/>
              <a:gd name="f80" fmla="val 1565001"/>
              <a:gd name="f81" fmla="val 1443089"/>
              <a:gd name="f82" fmla="val 2156868"/>
              <a:gd name="f83" fmla="val 1455914"/>
              <a:gd name="f84" fmla="val 2204733"/>
              <a:gd name="f85" fmla="val 1493311"/>
              <a:gd name="f86" fmla="val 2239452"/>
              <a:gd name="f87" fmla="val 1538593"/>
              <a:gd name="f88" fmla="val 2249086"/>
              <a:gd name="f89" fmla="val 1542015"/>
              <a:gd name="f90" fmla="val 2250785"/>
              <a:gd name="f91" fmla="val 1542604"/>
              <a:gd name="f92" fmla="val 2250943"/>
              <a:gd name="f93" fmla="val 1543193"/>
              <a:gd name="f94" fmla="val 2251097"/>
              <a:gd name="f95" fmla="val 1543870"/>
              <a:gd name="f96" fmla="val 2250902"/>
              <a:gd name="f97" fmla="val 1553422"/>
              <a:gd name="f98" fmla="val 2254514"/>
              <a:gd name="f99" fmla="val 1563610"/>
              <a:gd name="f100" fmla="val 2255524"/>
              <a:gd name="f101" fmla="val 2252783"/>
              <a:gd name="f102" fmla="val 1584162"/>
              <a:gd name="f103" fmla="val 1594351"/>
              <a:gd name="f104" fmla="val 2254515"/>
              <a:gd name="f105" fmla="val 1603903"/>
              <a:gd name="f106" fmla="val 2250901"/>
              <a:gd name="f107" fmla="val 1605758"/>
              <a:gd name="f108" fmla="val 1606974"/>
              <a:gd name="f109" fmla="val 2250459"/>
              <a:gd name="f110" fmla="val 1608181"/>
              <a:gd name="f111" fmla="val 2250118"/>
              <a:gd name="f112" fmla="val 1609178"/>
              <a:gd name="f113" fmla="val 1654461"/>
              <a:gd name="f114" fmla="val 2239453"/>
              <a:gd name="f115" fmla="val 1691859"/>
              <a:gd name="f116" fmla="val 2204734"/>
              <a:gd name="f117" fmla="val 1704684"/>
              <a:gd name="f118" fmla="val 1921541"/>
              <a:gd name="f119" fmla="val 1347547"/>
              <a:gd name="f120" fmla="val 2181705"/>
              <a:gd name="f121" fmla="val 1998928"/>
              <a:gd name="f122" fmla="val 2205326"/>
              <a:gd name="f123" fmla="val 2058070"/>
              <a:gd name="f124" fmla="val 2266689"/>
              <a:gd name="f125" fmla="val 2090865"/>
              <a:gd name="f126" fmla="val 2326593"/>
              <a:gd name="f127" fmla="val 2671200"/>
              <a:gd name="f128" fmla="val 2744554"/>
              <a:gd name="f129" fmla="val 2804019"/>
              <a:gd name="f130" fmla="val 2393261"/>
              <a:gd name="f131" fmla="val 2016914"/>
              <a:gd name="f132" fmla="val 870162"/>
              <a:gd name="f133" fmla="val 1996508"/>
              <a:gd name="f134" fmla="val 819071"/>
              <a:gd name="f135" fmla="val 1947937"/>
              <a:gd name="f136" fmla="val 787642"/>
              <a:gd name="f137" fmla="val 773454"/>
              <a:gd name="f138" fmla="val 106"/>
              <a:gd name="f139" fmla="val 1097282"/>
              <a:gd name="f140" fmla="val 5742"/>
              <a:gd name="f141" fmla="val 1441967"/>
              <a:gd name="f142" fmla="val 238301"/>
              <a:gd name="f143" fmla="val 1631811"/>
              <a:gd name="f144" fmla="val 769863"/>
              <a:gd name="f145" fmla="val 2306811"/>
              <a:gd name="f146" fmla="val -1120137"/>
              <a:gd name="f147" fmla="val 4939311"/>
              <a:gd name="f148" fmla="val -745455"/>
              <a:gd name="f149" fmla="val 1453301"/>
              <a:gd name="f150" fmla="val -54107"/>
              <a:gd name="f151" fmla="val -14297"/>
              <a:gd name="f152" fmla="*/ f0 1 3263621"/>
              <a:gd name="f153" fmla="*/ f1 1 3199863"/>
              <a:gd name="f154" fmla="val f2"/>
              <a:gd name="f155" fmla="val f3"/>
              <a:gd name="f156" fmla="val f4"/>
              <a:gd name="f157" fmla="+- f156 0 f154"/>
              <a:gd name="f158" fmla="+- f155 0 f154"/>
              <a:gd name="f159" fmla="*/ f158 1 3263621"/>
              <a:gd name="f160" fmla="*/ f157 1 3199863"/>
              <a:gd name="f161" fmla="*/ f154 1 f159"/>
              <a:gd name="f162" fmla="*/ f155 1 f159"/>
              <a:gd name="f163" fmla="*/ f154 1 f160"/>
              <a:gd name="f164" fmla="*/ f156 1 f160"/>
              <a:gd name="f165" fmla="*/ f161 f152 1"/>
              <a:gd name="f166" fmla="*/ f162 f152 1"/>
              <a:gd name="f167" fmla="*/ f164 f153 1"/>
              <a:gd name="f168" fmla="*/ f163 f15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5" t="f168" r="f166" b="f167"/>
            <a:pathLst>
              <a:path w="3263621" h="319986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lnTo>
                  <a:pt x="f21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lnTo>
                  <a:pt x="f43" y="f44"/>
                </a:ln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58"/>
                </a:lnTo>
                <a:cubicBezTo>
                  <a:pt x="f60" y="f58"/>
                  <a:pt x="f61" y="f62"/>
                  <a:pt x="f61" y="f63"/>
                </a:cubicBezTo>
                <a:cubicBezTo>
                  <a:pt x="f61" y="f64"/>
                  <a:pt x="f60" y="f65"/>
                  <a:pt x="f59" y="f65"/>
                </a:cubicBez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9" y="f101"/>
                </a:cubicBezTo>
                <a:cubicBezTo>
                  <a:pt x="f102" y="f100"/>
                  <a:pt x="f103" y="f104"/>
                  <a:pt x="f105" y="f106"/>
                </a:cubicBezTo>
                <a:lnTo>
                  <a:pt x="f107" y="f90"/>
                </a:lnTo>
                <a:cubicBezTo>
                  <a:pt x="f108" y="f109"/>
                  <a:pt x="f110" y="f111"/>
                  <a:pt x="f112" y="f88"/>
                </a:cubicBezTo>
                <a:cubicBezTo>
                  <a:pt x="f113" y="f114"/>
                  <a:pt x="f115" y="f116"/>
                  <a:pt x="f117" y="f82"/>
                </a:cubicBezTo>
                <a:lnTo>
                  <a:pt x="f118" y="f119"/>
                </a:lnTo>
                <a:lnTo>
                  <a:pt x="f120" y="f121"/>
                </a:lnTo>
                <a:cubicBezTo>
                  <a:pt x="f122" y="f123"/>
                  <a:pt x="f124" y="f125"/>
                  <a:pt x="f126" y="f65"/>
                </a:cubicBezTo>
                <a:lnTo>
                  <a:pt x="f127" y="f65"/>
                </a:lnTo>
                <a:cubicBezTo>
                  <a:pt x="f128" y="f65"/>
                  <a:pt x="f129" y="f64"/>
                  <a:pt x="f129" y="f63"/>
                </a:cubicBezTo>
                <a:cubicBezTo>
                  <a:pt x="f129" y="f62"/>
                  <a:pt x="f128" y="f58"/>
                  <a:pt x="f127" y="f58"/>
                </a:cubicBezTo>
                <a:lnTo>
                  <a:pt x="f130" y="f58"/>
                </a:lnTo>
                <a:lnTo>
                  <a:pt x="f131" y="f132"/>
                </a:lnTo>
                <a:cubicBezTo>
                  <a:pt x="f133" y="f134"/>
                  <a:pt x="f135" y="f136"/>
                  <a:pt x="f5" y="f6"/>
                </a:cubicBezTo>
                <a:close/>
                <a:moveTo>
                  <a:pt x="f137" y="f138"/>
                </a:move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4"/>
                  <a:pt x="f143" y="f4"/>
                </a:cubicBezTo>
                <a:cubicBezTo>
                  <a:pt x="f148" y="f149"/>
                  <a:pt x="f150" y="f151"/>
                  <a:pt x="f137" y="f138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6" name="Rounded Rectangle 25">
            <a:extLst>
              <a:ext uri="{FF2B5EF4-FFF2-40B4-BE49-F238E27FC236}">
                <a16:creationId xmlns:a16="http://schemas.microsoft.com/office/drawing/2014/main" id="{4DE15D51-2F7E-4A31-B719-63044C2587F6}"/>
              </a:ext>
            </a:extLst>
          </p:cNvPr>
          <p:cNvSpPr/>
          <p:nvPr/>
        </p:nvSpPr>
        <p:spPr>
          <a:xfrm>
            <a:off x="2742596" y="3748226"/>
            <a:ext cx="270433" cy="22792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2730652"/>
              <a:gd name="f5" fmla="val 1452811"/>
              <a:gd name="f6" fmla="val 1541940"/>
              <a:gd name="f7" fmla="val 1831951"/>
              <a:gd name="f8" fmla="val 1162800"/>
              <a:gd name="f9" fmla="val 2166329"/>
              <a:gd name="f10" fmla="val 2456340"/>
              <a:gd name="f11" fmla="val 1787189"/>
              <a:gd name="f12" fmla="val 2077200"/>
              <a:gd name="f13" fmla="val 1278453"/>
              <a:gd name="f14" fmla="val 2376509"/>
              <a:gd name="f15" fmla="val 2572097"/>
              <a:gd name="f16" fmla="val 3081445"/>
              <a:gd name="f17" fmla="val 2885857"/>
              <a:gd name="f18" fmla="val 354143"/>
              <a:gd name="f19" fmla="val 158555"/>
              <a:gd name="f20" fmla="val 1001150"/>
              <a:gd name="f21" fmla="val 200505"/>
              <a:gd name="f22" fmla="val 933045"/>
              <a:gd name="f23" fmla="val 877834"/>
              <a:gd name="f24" fmla="val 255715"/>
              <a:gd name="f25" fmla="val 323821"/>
              <a:gd name="f26" fmla="val 605836"/>
              <a:gd name="f27" fmla="val 2362163"/>
              <a:gd name="f28" fmla="val 2306952"/>
              <a:gd name="f29" fmla="val 2238846"/>
              <a:gd name="f30" fmla="val 843301"/>
              <a:gd name="f31" fmla="val 2396696"/>
              <a:gd name="f32" fmla="val 2488075"/>
              <a:gd name="f33" fmla="val 2562152"/>
              <a:gd name="f34" fmla="val 74077"/>
              <a:gd name="f35" fmla="val 165456"/>
              <a:gd name="f36" fmla="val 764391"/>
              <a:gd name="f37" fmla="val 959979"/>
              <a:gd name="f38" fmla="val 1134437"/>
              <a:gd name="f39" fmla="val 677845"/>
              <a:gd name="f40" fmla="val 751923"/>
              <a:gd name="f41" fmla="*/ f0 1 3240000"/>
              <a:gd name="f42" fmla="*/ f1 1 2730652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3240000"/>
              <a:gd name="f49" fmla="*/ f46 1 2730652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3240000" h="2730652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2" y="f13"/>
                </a:moveTo>
                <a:lnTo>
                  <a:pt x="f3" y="f13"/>
                </a:lnTo>
                <a:lnTo>
                  <a:pt x="f3" y="f14"/>
                </a:lnTo>
                <a:cubicBezTo>
                  <a:pt x="f3" y="f15"/>
                  <a:pt x="f16" y="f4"/>
                  <a:pt x="f17" y="f4"/>
                </a:cubicBezTo>
                <a:lnTo>
                  <a:pt x="f18" y="f4"/>
                </a:lnTo>
                <a:cubicBezTo>
                  <a:pt x="f19" y="f4"/>
                  <a:pt x="f2" y="f15"/>
                  <a:pt x="f2" y="f14"/>
                </a:cubicBezTo>
                <a:close/>
                <a:moveTo>
                  <a:pt x="f20" y="f21"/>
                </a:moveTo>
                <a:cubicBezTo>
                  <a:pt x="f22" y="f21"/>
                  <a:pt x="f23" y="f24"/>
                  <a:pt x="f23" y="f25"/>
                </a:cubicBezTo>
                <a:lnTo>
                  <a:pt x="f23" y="f26"/>
                </a:lnTo>
                <a:lnTo>
                  <a:pt x="f27" y="f26"/>
                </a:lnTo>
                <a:lnTo>
                  <a:pt x="f27" y="f25"/>
                </a:lnTo>
                <a:cubicBezTo>
                  <a:pt x="f27" y="f24"/>
                  <a:pt x="f28" y="f21"/>
                  <a:pt x="f29" y="f21"/>
                </a:cubicBezTo>
                <a:close/>
                <a:moveTo>
                  <a:pt x="f30" y="f2"/>
                </a:moveTo>
                <a:lnTo>
                  <a:pt x="f31" y="f2"/>
                </a:lnTo>
                <a:cubicBezTo>
                  <a:pt x="f32" y="f2"/>
                  <a:pt x="f33" y="f34"/>
                  <a:pt x="f33" y="f35"/>
                </a:cubicBezTo>
                <a:lnTo>
                  <a:pt x="f33" y="f26"/>
                </a:lnTo>
                <a:lnTo>
                  <a:pt x="f17" y="f26"/>
                </a:lnTo>
                <a:cubicBezTo>
                  <a:pt x="f16" y="f26"/>
                  <a:pt x="f3" y="f36"/>
                  <a:pt x="f3" y="f37"/>
                </a:cubicBezTo>
                <a:lnTo>
                  <a:pt x="f3" y="f38"/>
                </a:lnTo>
                <a:lnTo>
                  <a:pt x="f2" y="f38"/>
                </a:lnTo>
                <a:lnTo>
                  <a:pt x="f2" y="f37"/>
                </a:lnTo>
                <a:cubicBezTo>
                  <a:pt x="f2" y="f36"/>
                  <a:pt x="f19" y="f26"/>
                  <a:pt x="f18" y="f26"/>
                </a:cubicBezTo>
                <a:lnTo>
                  <a:pt x="f39" y="f26"/>
                </a:lnTo>
                <a:lnTo>
                  <a:pt x="f39" y="f35"/>
                </a:lnTo>
                <a:cubicBezTo>
                  <a:pt x="f39" y="f34"/>
                  <a:pt x="f40" y="f2"/>
                  <a:pt x="f30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7" name="Chord 32">
            <a:extLst>
              <a:ext uri="{FF2B5EF4-FFF2-40B4-BE49-F238E27FC236}">
                <a16:creationId xmlns:a16="http://schemas.microsoft.com/office/drawing/2014/main" id="{84FA27EC-C937-4075-9278-024E229D45D4}"/>
              </a:ext>
            </a:extLst>
          </p:cNvPr>
          <p:cNvSpPr/>
          <p:nvPr/>
        </p:nvSpPr>
        <p:spPr>
          <a:xfrm>
            <a:off x="2732958" y="1188473"/>
            <a:ext cx="270433" cy="26806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11580"/>
              <a:gd name="f5" fmla="val 991906"/>
              <a:gd name="f6" fmla="val 2959580"/>
              <a:gd name="f7" fmla="val 2193254"/>
              <a:gd name="f8" fmla="val 2215674"/>
              <a:gd name="f9" fmla="val 2233849"/>
              <a:gd name="f10" fmla="val 2977755"/>
              <a:gd name="f11" fmla="val 3000175"/>
              <a:gd name="f12" fmla="val 3170985"/>
              <a:gd name="f13" fmla="val 3193405"/>
              <a:gd name="f14" fmla="val 969486"/>
              <a:gd name="f15" fmla="val 951311"/>
              <a:gd name="f16" fmla="val 1439043"/>
              <a:gd name="f17" fmla="val 1763796"/>
              <a:gd name="f18" fmla="val 2067459"/>
              <a:gd name="f19" fmla="val 1135380"/>
              <a:gd name="f20" fmla="val 2374533"/>
              <a:gd name="f21" fmla="val 2678196"/>
              <a:gd name="f22" fmla="val 1746117"/>
              <a:gd name="f23" fmla="val 2049780"/>
              <a:gd name="f24" fmla="val 128358"/>
              <a:gd name="f25" fmla="val 1541040"/>
              <a:gd name="f26" fmla="val 3056915"/>
              <a:gd name="f27" fmla="val 1550917"/>
              <a:gd name="f28" fmla="val 3061111"/>
              <a:gd name="f29" fmla="val 2078028"/>
              <a:gd name="f30" fmla="val 2781683"/>
              <a:gd name="f31" fmla="val 2566719"/>
              <a:gd name="f32" fmla="val 2325284"/>
              <a:gd name="f33" fmla="val 2830467"/>
              <a:gd name="f34" fmla="val 2182018"/>
              <a:gd name="f35" fmla="val 2900953"/>
              <a:gd name="f36" fmla="val 1002135"/>
              <a:gd name="f37" fmla="val 950374"/>
              <a:gd name="f38" fmla="val 2879821"/>
              <a:gd name="f39" fmla="val 900231"/>
              <a:gd name="f40" fmla="val 2854191"/>
              <a:gd name="f41" fmla="val 851341"/>
              <a:gd name="f42" fmla="val 2825496"/>
              <a:gd name="f43" fmla="val 396732"/>
              <a:gd name="f44" fmla="val 2558675"/>
              <a:gd name="f45" fmla="val 120607"/>
              <a:gd name="f46" fmla="val 2068110"/>
              <a:gd name="f47" fmla="val 61067"/>
              <a:gd name="f48" fmla="val 1230414"/>
              <a:gd name="f49" fmla="val 3178933"/>
              <a:gd name="f50" fmla="val 3212659"/>
              <a:gd name="f51" fmla="val 1257755"/>
              <a:gd name="f52" fmla="val 1291481"/>
              <a:gd name="f53" fmla="val 1421347"/>
              <a:gd name="f54" fmla="val 1455073"/>
              <a:gd name="f55" fmla="val 1482414"/>
              <a:gd name="f56" fmla="val 27341"/>
              <a:gd name="f57" fmla="val 2481726"/>
              <a:gd name="f58" fmla="val 315922"/>
              <a:gd name="f59" fmla="val 2862412"/>
              <a:gd name="f60" fmla="val 696608"/>
              <a:gd name="f61" fmla="val 2420437"/>
              <a:gd name="f62" fmla="val 1138584"/>
              <a:gd name="f63" fmla="val 1659064"/>
              <a:gd name="f64" fmla="val 2730827"/>
              <a:gd name="f65" fmla="val 2765703"/>
              <a:gd name="f66" fmla="val 2800581"/>
              <a:gd name="f67" fmla="val 13305"/>
              <a:gd name="f68" fmla="val 2827191"/>
              <a:gd name="f69" fmla="val 39915"/>
              <a:gd name="f70" fmla="val 3143636"/>
              <a:gd name="f71" fmla="val 356360"/>
              <a:gd name="f72" fmla="val 3196857"/>
              <a:gd name="f73" fmla="val 409581"/>
              <a:gd name="f74" fmla="val 495868"/>
              <a:gd name="f75" fmla="val 549088"/>
              <a:gd name="f76" fmla="val 3082882"/>
              <a:gd name="f77" fmla="val 609843"/>
              <a:gd name="f78" fmla="val 3029661"/>
              <a:gd name="f79" fmla="val 663063"/>
              <a:gd name="f80" fmla="val 2943375"/>
              <a:gd name="f81" fmla="val 663064"/>
              <a:gd name="f82" fmla="val 2890155"/>
              <a:gd name="f83" fmla="val 2573708"/>
              <a:gd name="f84" fmla="val 293397"/>
              <a:gd name="f85" fmla="val 2520488"/>
              <a:gd name="f86" fmla="val 240176"/>
              <a:gd name="f87" fmla="val 153889"/>
              <a:gd name="f88" fmla="val 100669"/>
              <a:gd name="f89" fmla="val 2634463"/>
              <a:gd name="f90" fmla="val 39914"/>
              <a:gd name="f91" fmla="val 2661073"/>
              <a:gd name="f92" fmla="val 2695950"/>
              <a:gd name="f93" fmla="*/ f0 1 3240000"/>
              <a:gd name="f94" fmla="*/ f1 1 3211580"/>
              <a:gd name="f95" fmla="val f2"/>
              <a:gd name="f96" fmla="val f3"/>
              <a:gd name="f97" fmla="val f4"/>
              <a:gd name="f98" fmla="+- f97 0 f95"/>
              <a:gd name="f99" fmla="+- f96 0 f95"/>
              <a:gd name="f100" fmla="*/ f99 1 3240000"/>
              <a:gd name="f101" fmla="*/ f98 1 3211580"/>
              <a:gd name="f102" fmla="*/ f95 1 f100"/>
              <a:gd name="f103" fmla="*/ f96 1 f100"/>
              <a:gd name="f104" fmla="*/ f95 1 f101"/>
              <a:gd name="f105" fmla="*/ f97 1 f101"/>
              <a:gd name="f106" fmla="*/ f102 f93 1"/>
              <a:gd name="f107" fmla="*/ f103 f93 1"/>
              <a:gd name="f108" fmla="*/ f105 f94 1"/>
              <a:gd name="f109" fmla="*/ f104 f9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6" t="f109" r="f107" b="f108"/>
            <a:pathLst>
              <a:path w="3240000" h="3211580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9" y="f10"/>
                  <a:pt x="f9" y="f11"/>
                </a:cubicBezTo>
                <a:lnTo>
                  <a:pt x="f9" y="f12"/>
                </a:lnTo>
                <a:cubicBezTo>
                  <a:pt x="f9" y="f13"/>
                  <a:pt x="f8" y="f4"/>
                  <a:pt x="f7" y="f4"/>
                </a:cubicBezTo>
                <a:lnTo>
                  <a:pt x="f5" y="f4"/>
                </a:lnTo>
                <a:cubicBezTo>
                  <a:pt x="f14" y="f4"/>
                  <a:pt x="f15" y="f13"/>
                  <a:pt x="f15" y="f12"/>
                </a:cubicBezTo>
                <a:lnTo>
                  <a:pt x="f15" y="f11"/>
                </a:lnTo>
                <a:cubicBezTo>
                  <a:pt x="f15" y="f10"/>
                  <a:pt x="f14" y="f6"/>
                  <a:pt x="f5" y="f6"/>
                </a:cubicBezTo>
                <a:close/>
                <a:moveTo>
                  <a:pt x="f16" y="f17"/>
                </a:moveTo>
                <a:lnTo>
                  <a:pt x="f16" y="f18"/>
                </a:lnTo>
                <a:lnTo>
                  <a:pt x="f19" y="f18"/>
                </a:lnTo>
                <a:lnTo>
                  <a:pt x="f19" y="f20"/>
                </a:lnTo>
                <a:lnTo>
                  <a:pt x="f16" y="f20"/>
                </a:lnTo>
                <a:lnTo>
                  <a:pt x="f16" y="f21"/>
                </a:lnTo>
                <a:lnTo>
                  <a:pt x="f22" y="f21"/>
                </a:lnTo>
                <a:lnTo>
                  <a:pt x="f22" y="f20"/>
                </a:lnTo>
                <a:lnTo>
                  <a:pt x="f23" y="f20"/>
                </a:lnTo>
                <a:lnTo>
                  <a:pt x="f23" y="f18"/>
                </a:lnTo>
                <a:lnTo>
                  <a:pt x="f22" y="f18"/>
                </a:lnTo>
                <a:lnTo>
                  <a:pt x="f22" y="f17"/>
                </a:lnTo>
                <a:close/>
                <a:moveTo>
                  <a:pt x="f24" y="f25"/>
                </a:moveTo>
                <a:lnTo>
                  <a:pt x="f26" y="f27"/>
                </a:lnTo>
                <a:cubicBezTo>
                  <a:pt x="f28" y="f29"/>
                  <a:pt x="f30" y="f31"/>
                  <a:pt x="f32" y="f33"/>
                </a:cubicBezTo>
                <a:lnTo>
                  <a:pt x="f34" y="f35"/>
                </a:lnTo>
                <a:lnTo>
                  <a:pt x="f36" y="f35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24" y="f25"/>
                </a:cubicBezTo>
                <a:close/>
                <a:moveTo>
                  <a:pt x="f47" y="f48"/>
                </a:moveTo>
                <a:lnTo>
                  <a:pt x="f49" y="f48"/>
                </a:lnTo>
                <a:cubicBezTo>
                  <a:pt x="f50" y="f48"/>
                  <a:pt x="f3" y="f51"/>
                  <a:pt x="f3" y="f52"/>
                </a:cubicBezTo>
                <a:lnTo>
                  <a:pt x="f3" y="f53"/>
                </a:lnTo>
                <a:cubicBezTo>
                  <a:pt x="f3" y="f54"/>
                  <a:pt x="f50" y="f55"/>
                  <a:pt x="f49" y="f55"/>
                </a:cubicBezTo>
                <a:lnTo>
                  <a:pt x="f47" y="f55"/>
                </a:lnTo>
                <a:cubicBezTo>
                  <a:pt x="f56" y="f55"/>
                  <a:pt x="f2" y="f54"/>
                  <a:pt x="f2" y="f53"/>
                </a:cubicBezTo>
                <a:lnTo>
                  <a:pt x="f2" y="f52"/>
                </a:lnTo>
                <a:cubicBezTo>
                  <a:pt x="f2" y="f51"/>
                  <a:pt x="f56" y="f48"/>
                  <a:pt x="f47" y="f48"/>
                </a:cubicBezTo>
                <a:close/>
                <a:moveTo>
                  <a:pt x="f57" y="f58"/>
                </a:moveTo>
                <a:lnTo>
                  <a:pt x="f59" y="f60"/>
                </a:lnTo>
                <a:lnTo>
                  <a:pt x="f61" y="f62"/>
                </a:lnTo>
                <a:lnTo>
                  <a:pt x="f63" y="f62"/>
                </a:lnTo>
                <a:close/>
                <a:moveTo>
                  <a:pt x="f64" y="f2"/>
                </a:moveTo>
                <a:cubicBezTo>
                  <a:pt x="f65" y="f2"/>
                  <a:pt x="f66" y="f67"/>
                  <a:pt x="f68" y="f69"/>
                </a:cubicBezTo>
                <a:lnTo>
                  <a:pt x="f70" y="f71"/>
                </a:lnTo>
                <a:cubicBezTo>
                  <a:pt x="f72" y="f73"/>
                  <a:pt x="f72" y="f74"/>
                  <a:pt x="f70" y="f75"/>
                </a:cubicBezTo>
                <a:lnTo>
                  <a:pt x="f76" y="f77"/>
                </a:lnTo>
                <a:cubicBezTo>
                  <a:pt x="f78" y="f79"/>
                  <a:pt x="f80" y="f81"/>
                  <a:pt x="f82" y="f77"/>
                </a:cubicBezTo>
                <a:lnTo>
                  <a:pt x="f83" y="f84"/>
                </a:lnTo>
                <a:cubicBezTo>
                  <a:pt x="f85" y="f86"/>
                  <a:pt x="f85" y="f87"/>
                  <a:pt x="f83" y="f88"/>
                </a:cubicBezTo>
                <a:lnTo>
                  <a:pt x="f89" y="f90"/>
                </a:lnTo>
                <a:cubicBezTo>
                  <a:pt x="f91" y="f67"/>
                  <a:pt x="f92" y="f2"/>
                  <a:pt x="f64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8" name="Rounded Rectangle 40">
            <a:extLst>
              <a:ext uri="{FF2B5EF4-FFF2-40B4-BE49-F238E27FC236}">
                <a16:creationId xmlns:a16="http://schemas.microsoft.com/office/drawing/2014/main" id="{72295673-9DF7-4832-9705-42C9B94C6860}"/>
              </a:ext>
            </a:extLst>
          </p:cNvPr>
          <p:cNvSpPr/>
          <p:nvPr/>
        </p:nvSpPr>
        <p:spPr>
          <a:xfrm rot="2942058">
            <a:off x="4876533" y="1203118"/>
            <a:ext cx="251377" cy="267425"/>
          </a:xfrm>
          <a:custGeom>
            <a:avLst/>
            <a:gdLst>
              <a:gd name="f0" fmla="val w"/>
              <a:gd name="f1" fmla="val h"/>
              <a:gd name="f2" fmla="val 0"/>
              <a:gd name="f3" fmla="val 3011706"/>
              <a:gd name="f4" fmla="val 3204001"/>
              <a:gd name="f5" fmla="val 2432249"/>
              <a:gd name="f6" fmla="val 1011942"/>
              <a:gd name="f7" fmla="val 2423608"/>
              <a:gd name="f8" fmla="val 1019482"/>
              <a:gd name="f9" fmla="val 2416303"/>
              <a:gd name="f10" fmla="val 1028841"/>
              <a:gd name="f11" fmla="val 2410966"/>
              <a:gd name="f12" fmla="val 1039800"/>
              <a:gd name="f13" fmla="val 1969837"/>
              <a:gd name="f14" fmla="val 1945620"/>
              <a:gd name="f15" fmla="val 1948488"/>
              <a:gd name="f16" fmla="val 1989457"/>
              <a:gd name="f17" fmla="val 1966719"/>
              <a:gd name="f18" fmla="val 2042300"/>
              <a:gd name="f19" fmla="val 2010556"/>
              <a:gd name="f20" fmla="val 2063648"/>
              <a:gd name="f21" fmla="val 2054392"/>
              <a:gd name="f22" fmla="val 2084996"/>
              <a:gd name="f23" fmla="val 2107235"/>
              <a:gd name="f24" fmla="val 2066766"/>
              <a:gd name="f25" fmla="val 2128583"/>
              <a:gd name="f26" fmla="val 2022929"/>
              <a:gd name="f27" fmla="val 2569712"/>
              <a:gd name="f28" fmla="val 1117109"/>
              <a:gd name="f29" fmla="val 2591061"/>
              <a:gd name="f30" fmla="val 1073271"/>
              <a:gd name="f31" fmla="val 2572830"/>
              <a:gd name="f32" fmla="val 1020430"/>
              <a:gd name="f33" fmla="val 2528993"/>
              <a:gd name="f34" fmla="val 999081"/>
              <a:gd name="f35" fmla="val 2496115"/>
              <a:gd name="f36" fmla="val 983070"/>
              <a:gd name="f37" fmla="val 2458172"/>
              <a:gd name="f38" fmla="val 989322"/>
              <a:gd name="f39" fmla="val 1709549"/>
              <a:gd name="f40" fmla="val 1044955"/>
              <a:gd name="f41" fmla="val 1978186"/>
              <a:gd name="f42" fmla="val 735551"/>
              <a:gd name="f43" fmla="val 2446780"/>
              <a:gd name="f44" fmla="val 702502"/>
              <a:gd name="f45" fmla="val 2756184"/>
              <a:gd name="f46" fmla="val 971139"/>
              <a:gd name="f47" fmla="val 3065588"/>
              <a:gd name="f48" fmla="val 1239776"/>
              <a:gd name="f49" fmla="val 3098636"/>
              <a:gd name="f50" fmla="val 1708370"/>
              <a:gd name="f51" fmla="val 2830000"/>
              <a:gd name="f52" fmla="val 2017774"/>
              <a:gd name="f53" fmla="val 2561363"/>
              <a:gd name="f54" fmla="val 2327178"/>
              <a:gd name="f55" fmla="val 2092769"/>
              <a:gd name="f56" fmla="val 2360227"/>
              <a:gd name="f57" fmla="val 1783365"/>
              <a:gd name="f58" fmla="val 2091590"/>
              <a:gd name="f59" fmla="val 1473960"/>
              <a:gd name="f60" fmla="val 1822953"/>
              <a:gd name="f61" fmla="val 1440912"/>
              <a:gd name="f62" fmla="val 1354359"/>
              <a:gd name="f63" fmla="val 208197"/>
              <a:gd name="f64" fmla="val 1872243"/>
              <a:gd name="f65" fmla="val 195168"/>
              <a:gd name="f66" fmla="val 1885273"/>
              <a:gd name="f67" fmla="val 187109"/>
              <a:gd name="f68" fmla="val 1903273"/>
              <a:gd name="f69" fmla="val 1923155"/>
              <a:gd name="f70" fmla="val 2715155"/>
              <a:gd name="f71" fmla="val 2754920"/>
              <a:gd name="f72" fmla="val 219344"/>
              <a:gd name="f73" fmla="val 2787155"/>
              <a:gd name="f74" fmla="val 259109"/>
              <a:gd name="f75" fmla="val 298874"/>
              <a:gd name="f76" fmla="val 331109"/>
              <a:gd name="f77" fmla="val 1883390"/>
              <a:gd name="f78" fmla="val 1851155"/>
              <a:gd name="f79" fmla="val 239226"/>
              <a:gd name="f80" fmla="val 1851156"/>
              <a:gd name="f81" fmla="val 221226"/>
              <a:gd name="f82" fmla="val 1859214"/>
              <a:gd name="f83" fmla="val 1625202"/>
              <a:gd name="f84" fmla="val 418057"/>
              <a:gd name="f85" fmla="val 1737228"/>
              <a:gd name="f86" fmla="val 858998"/>
              <a:gd name="f87" fmla="val 1737384"/>
              <a:gd name="f88" fmla="val 1277606"/>
              <a:gd name="f89" fmla="val 1625336"/>
              <a:gd name="f90" fmla="val 1277605"/>
              <a:gd name="f91" fmla="val 1938624"/>
              <a:gd name="f92" fmla="val 2251911"/>
              <a:gd name="f93" fmla="val 2565198"/>
              <a:gd name="f94" fmla="val 2917999"/>
              <a:gd name="f95" fmla="val 991603"/>
              <a:gd name="f96" fmla="val 638802"/>
              <a:gd name="f97" fmla="val 638803"/>
              <a:gd name="f98" fmla="val 3204000"/>
              <a:gd name="f99" fmla="val 286002"/>
              <a:gd name="f100" fmla="val 2565197"/>
              <a:gd name="f101" fmla="val 459897"/>
              <a:gd name="f102" fmla="val 195167"/>
              <a:gd name="f103" fmla="val 472926"/>
              <a:gd name="f104" fmla="val 490926"/>
              <a:gd name="f105" fmla="val 510808"/>
              <a:gd name="f106" fmla="val 1302808"/>
              <a:gd name="f107" fmla="val 1342573"/>
              <a:gd name="f108" fmla="val 1374808"/>
              <a:gd name="f109" fmla="val 471043"/>
              <a:gd name="f110" fmla="val 438808"/>
              <a:gd name="f111" fmla="val 446867"/>
              <a:gd name="f112" fmla="val 187101"/>
              <a:gd name="f113" fmla="val 302701"/>
              <a:gd name="f114" fmla="val 71501"/>
              <a:gd name="f115" fmla="val 462402"/>
              <a:gd name="f116" fmla="val 991604"/>
              <a:gd name="f117" fmla="val 1497764"/>
              <a:gd name="f118" fmla="val 859958"/>
              <a:gd name="f119" fmla="val 1616355"/>
              <a:gd name="f120" fmla="val 417375"/>
              <a:gd name="f121" fmla="val 1616210"/>
              <a:gd name="f122" fmla="val 1498771"/>
              <a:gd name="f123" fmla="val 462403"/>
              <a:gd name="f124" fmla="val 71500"/>
              <a:gd name="f125" fmla="val 302702"/>
              <a:gd name="f126" fmla="*/ f0 1 3011706"/>
              <a:gd name="f127" fmla="*/ f1 1 3204001"/>
              <a:gd name="f128" fmla="val f2"/>
              <a:gd name="f129" fmla="val f3"/>
              <a:gd name="f130" fmla="val f4"/>
              <a:gd name="f131" fmla="+- f130 0 f128"/>
              <a:gd name="f132" fmla="+- f129 0 f128"/>
              <a:gd name="f133" fmla="*/ f132 1 3011706"/>
              <a:gd name="f134" fmla="*/ f131 1 3204001"/>
              <a:gd name="f135" fmla="*/ f128 1 f133"/>
              <a:gd name="f136" fmla="*/ f129 1 f133"/>
              <a:gd name="f137" fmla="*/ f128 1 f134"/>
              <a:gd name="f138" fmla="*/ f130 1 f134"/>
              <a:gd name="f139" fmla="*/ f135 f126 1"/>
              <a:gd name="f140" fmla="*/ f136 f126 1"/>
              <a:gd name="f141" fmla="*/ f138 f127 1"/>
              <a:gd name="f142" fmla="*/ f137 f1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9" t="f142" r="f140" b="f141"/>
            <a:pathLst>
              <a:path w="3011706" h="320400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5" y="f6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39" y="f40"/>
                </a:cubicBezTo>
                <a:close/>
                <a:moveTo>
                  <a:pt x="f63" y="f64"/>
                </a:moveTo>
                <a:cubicBezTo>
                  <a:pt x="f65" y="f66"/>
                  <a:pt x="f67" y="f68"/>
                  <a:pt x="f67" y="f69"/>
                </a:cubicBezTo>
                <a:lnTo>
                  <a:pt x="f67" y="f70"/>
                </a:lnTo>
                <a:cubicBezTo>
                  <a:pt x="f67" y="f71"/>
                  <a:pt x="f72" y="f73"/>
                  <a:pt x="f74" y="f73"/>
                </a:cubicBezTo>
                <a:cubicBezTo>
                  <a:pt x="f75" y="f73"/>
                  <a:pt x="f76" y="f71"/>
                  <a:pt x="f76" y="f70"/>
                </a:cubicBezTo>
                <a:lnTo>
                  <a:pt x="f76" y="f69"/>
                </a:lnTo>
                <a:cubicBezTo>
                  <a:pt x="f76" y="f77"/>
                  <a:pt x="f75" y="f78"/>
                  <a:pt x="f74" y="f78"/>
                </a:cubicBezTo>
                <a:cubicBezTo>
                  <a:pt x="f79" y="f80"/>
                  <a:pt x="f81" y="f82"/>
                  <a:pt x="f63" y="f64"/>
                </a:cubicBezTo>
                <a:close/>
                <a:moveTo>
                  <a:pt x="f2" y="f83"/>
                </a:move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0" y="f92"/>
                  <a:pt x="f90" y="f93"/>
                </a:cubicBezTo>
                <a:cubicBezTo>
                  <a:pt x="f90" y="f94"/>
                  <a:pt x="f95" y="f4"/>
                  <a:pt x="f96" y="f4"/>
                </a:cubicBezTo>
                <a:lnTo>
                  <a:pt x="f97" y="f98"/>
                </a:lnTo>
                <a:cubicBezTo>
                  <a:pt x="f99" y="f98"/>
                  <a:pt x="f2" y="f94"/>
                  <a:pt x="f2" y="f100"/>
                </a:cubicBezTo>
                <a:close/>
                <a:moveTo>
                  <a:pt x="f63" y="f101"/>
                </a:moveTo>
                <a:cubicBezTo>
                  <a:pt x="f102" y="f103"/>
                  <a:pt x="f67" y="f104"/>
                  <a:pt x="f67" y="f105"/>
                </a:cubicBezTo>
                <a:lnTo>
                  <a:pt x="f67" y="f106"/>
                </a:lnTo>
                <a:cubicBezTo>
                  <a:pt x="f67" y="f107"/>
                  <a:pt x="f72" y="f108"/>
                  <a:pt x="f74" y="f108"/>
                </a:cubicBezTo>
                <a:cubicBezTo>
                  <a:pt x="f75" y="f108"/>
                  <a:pt x="f76" y="f107"/>
                  <a:pt x="f76" y="f106"/>
                </a:cubicBezTo>
                <a:lnTo>
                  <a:pt x="f76" y="f105"/>
                </a:lnTo>
                <a:cubicBezTo>
                  <a:pt x="f76" y="f109"/>
                  <a:pt x="f75" y="f110"/>
                  <a:pt x="f74" y="f110"/>
                </a:cubicBezTo>
                <a:cubicBezTo>
                  <a:pt x="f79" y="f110"/>
                  <a:pt x="f81" y="f111"/>
                  <a:pt x="f63" y="f101"/>
                </a:cubicBezTo>
                <a:close/>
                <a:moveTo>
                  <a:pt x="f112" y="f112"/>
                </a:moveTo>
                <a:cubicBezTo>
                  <a:pt x="f113" y="f114"/>
                  <a:pt x="f115" y="f2"/>
                  <a:pt x="f97" y="f2"/>
                </a:cubicBezTo>
                <a:cubicBezTo>
                  <a:pt x="f116" y="f2"/>
                  <a:pt x="f88" y="f99"/>
                  <a:pt x="f88" y="f97"/>
                </a:cubicBezTo>
                <a:lnTo>
                  <a:pt x="f88" y="f117"/>
                </a:lnTo>
                <a:cubicBezTo>
                  <a:pt x="f118" y="f119"/>
                  <a:pt x="f120" y="f121"/>
                  <a:pt x="f2" y="f122"/>
                </a:cubicBezTo>
                <a:lnTo>
                  <a:pt x="f2" y="f97"/>
                </a:lnTo>
                <a:cubicBezTo>
                  <a:pt x="f2" y="f123"/>
                  <a:pt x="f124" y="f125"/>
                  <a:pt x="f112" y="f11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9" name="Rounded Rectangle 17">
            <a:extLst>
              <a:ext uri="{FF2B5EF4-FFF2-40B4-BE49-F238E27FC236}">
                <a16:creationId xmlns:a16="http://schemas.microsoft.com/office/drawing/2014/main" id="{66BDF1D9-FE5E-4C85-91FD-2D97137A24EF}"/>
              </a:ext>
            </a:extLst>
          </p:cNvPr>
          <p:cNvSpPr/>
          <p:nvPr/>
        </p:nvSpPr>
        <p:spPr>
          <a:xfrm>
            <a:off x="7037569" y="1165997"/>
            <a:ext cx="180950" cy="287898"/>
          </a:xfrm>
          <a:custGeom>
            <a:avLst/>
            <a:gdLst>
              <a:gd name="f0" fmla="val w"/>
              <a:gd name="f1" fmla="val h"/>
              <a:gd name="f2" fmla="val 0"/>
              <a:gd name="f3" fmla="val 2016224"/>
              <a:gd name="f4" fmla="val 3207971"/>
              <a:gd name="f5" fmla="val 854575"/>
              <a:gd name="f6" fmla="val 1382799"/>
              <a:gd name="f7" fmla="val 1686462"/>
              <a:gd name="f8" fmla="val 550912"/>
              <a:gd name="f9" fmla="val 1993536"/>
              <a:gd name="f10" fmla="val 2297199"/>
              <a:gd name="f11" fmla="val 1161649"/>
              <a:gd name="f12" fmla="val 1465312"/>
              <a:gd name="f13" fmla="val 397285"/>
              <a:gd name="f14" fmla="val 941591"/>
              <a:gd name="f15" fmla="val 1618940"/>
              <a:gd name="f16" fmla="val 2738407"/>
              <a:gd name="f17" fmla="val 305673"/>
              <a:gd name="f18" fmla="val 849979"/>
              <a:gd name="f19" fmla="val 2830019"/>
              <a:gd name="f20" fmla="val 1710552"/>
              <a:gd name="f21" fmla="val 240515"/>
              <a:gd name="f22" fmla="val 472027"/>
              <a:gd name="f23" fmla="val 1775709"/>
              <a:gd name="f24" fmla="val 1908542"/>
              <a:gd name="f25" fmla="val 579709"/>
              <a:gd name="f26" fmla="val 712542"/>
              <a:gd name="f27" fmla="val 2967456"/>
              <a:gd name="f28" fmla="val 3100289"/>
              <a:gd name="f29" fmla="val 107682"/>
              <a:gd name="f30" fmla="val 515787"/>
              <a:gd name="f31" fmla="val 1500437"/>
              <a:gd name="f32" fmla="val 1541893"/>
              <a:gd name="f33" fmla="val 1575500"/>
              <a:gd name="f34" fmla="val 33607"/>
              <a:gd name="f35" fmla="val 75063"/>
              <a:gd name="f36" fmla="val 367990"/>
              <a:gd name="f37" fmla="val 440724"/>
              <a:gd name="f38" fmla="val 474331"/>
              <a:gd name="f39" fmla="*/ f0 1 2016224"/>
              <a:gd name="f40" fmla="*/ f1 1 3207971"/>
              <a:gd name="f41" fmla="val f2"/>
              <a:gd name="f42" fmla="val f3"/>
              <a:gd name="f43" fmla="val f4"/>
              <a:gd name="f44" fmla="+- f43 0 f41"/>
              <a:gd name="f45" fmla="+- f42 0 f41"/>
              <a:gd name="f46" fmla="*/ f45 1 2016224"/>
              <a:gd name="f47" fmla="*/ f44 1 3207971"/>
              <a:gd name="f48" fmla="*/ f41 1 f46"/>
              <a:gd name="f49" fmla="*/ f42 1 f46"/>
              <a:gd name="f50" fmla="*/ f41 1 f47"/>
              <a:gd name="f51" fmla="*/ f43 1 f47"/>
              <a:gd name="f52" fmla="*/ f48 f39 1"/>
              <a:gd name="f53" fmla="*/ f49 f39 1"/>
              <a:gd name="f54" fmla="*/ f51 f40 1"/>
              <a:gd name="f55" fmla="*/ f50 f4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2" t="f55" r="f53" b="f54"/>
            <a:pathLst>
              <a:path w="2016224" h="3207971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lnTo>
                  <a:pt x="f15" y="f14"/>
                </a:lnTo>
                <a:lnTo>
                  <a:pt x="f15" y="f16"/>
                </a:lnTo>
                <a:lnTo>
                  <a:pt x="f13" y="f16"/>
                </a:lnTo>
                <a:close/>
                <a:moveTo>
                  <a:pt x="f17" y="f18"/>
                </a:moveTo>
                <a:lnTo>
                  <a:pt x="f17" y="f19"/>
                </a:lnTo>
                <a:lnTo>
                  <a:pt x="f20" y="f19"/>
                </a:lnTo>
                <a:lnTo>
                  <a:pt x="f20" y="f18"/>
                </a:lnTo>
                <a:close/>
                <a:moveTo>
                  <a:pt x="f21" y="f22"/>
                </a:moveTo>
                <a:lnTo>
                  <a:pt x="f23" y="f22"/>
                </a:lnTo>
                <a:cubicBezTo>
                  <a:pt x="f24" y="f22"/>
                  <a:pt x="f3" y="f25"/>
                  <a:pt x="f3" y="f26"/>
                </a:cubicBezTo>
                <a:lnTo>
                  <a:pt x="f3" y="f27"/>
                </a:lnTo>
                <a:cubicBezTo>
                  <a:pt x="f3" y="f28"/>
                  <a:pt x="f24" y="f4"/>
                  <a:pt x="f23" y="f4"/>
                </a:cubicBezTo>
                <a:lnTo>
                  <a:pt x="f21" y="f4"/>
                </a:lnTo>
                <a:cubicBezTo>
                  <a:pt x="f29" y="f4"/>
                  <a:pt x="f2" y="f28"/>
                  <a:pt x="f2" y="f27"/>
                </a:cubicBezTo>
                <a:lnTo>
                  <a:pt x="f2" y="f26"/>
                </a:lnTo>
                <a:cubicBezTo>
                  <a:pt x="f2" y="f25"/>
                  <a:pt x="f29" y="f22"/>
                  <a:pt x="f21" y="f22"/>
                </a:cubicBezTo>
                <a:close/>
                <a:moveTo>
                  <a:pt x="f30" y="f2"/>
                </a:moveTo>
                <a:lnTo>
                  <a:pt x="f31" y="f2"/>
                </a:lnTo>
                <a:cubicBezTo>
                  <a:pt x="f32" y="f2"/>
                  <a:pt x="f33" y="f34"/>
                  <a:pt x="f33" y="f35"/>
                </a:cubicBezTo>
                <a:lnTo>
                  <a:pt x="f33" y="f36"/>
                </a:lnTo>
                <a:lnTo>
                  <a:pt x="f37" y="f36"/>
                </a:lnTo>
                <a:lnTo>
                  <a:pt x="f37" y="f35"/>
                </a:lnTo>
                <a:cubicBezTo>
                  <a:pt x="f37" y="f34"/>
                  <a:pt x="f38" y="f2"/>
                  <a:pt x="f30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60" name="Oval 25">
            <a:extLst>
              <a:ext uri="{FF2B5EF4-FFF2-40B4-BE49-F238E27FC236}">
                <a16:creationId xmlns:a16="http://schemas.microsoft.com/office/drawing/2014/main" id="{2CC609FF-0D34-461E-B975-29407060F862}"/>
              </a:ext>
            </a:extLst>
          </p:cNvPr>
          <p:cNvSpPr/>
          <p:nvPr/>
        </p:nvSpPr>
        <p:spPr>
          <a:xfrm>
            <a:off x="6984287" y="3711485"/>
            <a:ext cx="287505" cy="287898"/>
          </a:xfrm>
          <a:custGeom>
            <a:avLst/>
            <a:gdLst>
              <a:gd name="f0" fmla="val w"/>
              <a:gd name="f1" fmla="val h"/>
              <a:gd name="f2" fmla="val 0"/>
              <a:gd name="f3" fmla="val 3225370"/>
              <a:gd name="f4" fmla="val 3229762"/>
              <a:gd name="f5" fmla="val 1355872"/>
              <a:gd name="f6" fmla="val 1564636"/>
              <a:gd name="f7" fmla="val 1733872"/>
              <a:gd name="f8" fmla="val 169236"/>
              <a:gd name="f9" fmla="val 378000"/>
              <a:gd name="f10" fmla="val 530834"/>
              <a:gd name="f11" fmla="val 1643169"/>
              <a:gd name="f12" fmla="val 662483"/>
              <a:gd name="f13" fmla="val 1512292"/>
              <a:gd name="f14" fmla="val 721255"/>
              <a:gd name="f15" fmla="val 1607042"/>
              <a:gd name="f16" fmla="val 1169019"/>
              <a:gd name="f17" fmla="val 1611319"/>
              <a:gd name="f18" fmla="val 1167786"/>
              <a:gd name="f19" fmla="val 1615651"/>
              <a:gd name="f20" fmla="val 1167712"/>
              <a:gd name="f21" fmla="val 1620000"/>
              <a:gd name="f22" fmla="val 1828764"/>
              <a:gd name="f23" fmla="val 1998000"/>
              <a:gd name="f24" fmla="val 1336948"/>
              <a:gd name="f25" fmla="val 1545712"/>
              <a:gd name="f26" fmla="val 1996362"/>
              <a:gd name="f27" fmla="val 1567711"/>
              <a:gd name="f28" fmla="val 2525816"/>
              <a:gd name="f29" fmla="val 1711728"/>
              <a:gd name="f30" fmla="val 2591164"/>
              <a:gd name="f31" fmla="val 1602543"/>
              <a:gd name="f32" fmla="val 2710810"/>
              <a:gd name="f33" fmla="val 1530128"/>
              <a:gd name="f34" fmla="val 2847370"/>
              <a:gd name="f35" fmla="val 3056134"/>
              <a:gd name="f36" fmla="val 1699364"/>
              <a:gd name="f37" fmla="val 1908128"/>
              <a:gd name="f38" fmla="val 2116892"/>
              <a:gd name="f39" fmla="val 2286128"/>
              <a:gd name="f40" fmla="val 2638606"/>
              <a:gd name="f41" fmla="val 2469370"/>
              <a:gd name="f42" fmla="val 2475505"/>
              <a:gd name="f43" fmla="val 1847275"/>
              <a:gd name="f44" fmla="val 1957861"/>
              <a:gd name="f45" fmla="val 1706471"/>
              <a:gd name="f46" fmla="val 1922674"/>
              <a:gd name="f47" fmla="val 1789256"/>
              <a:gd name="f48" fmla="val 1855841"/>
              <a:gd name="f49" fmla="val 1854310"/>
              <a:gd name="f50" fmla="val 1773397"/>
              <a:gd name="f51" fmla="val 1890608"/>
              <a:gd name="f52" fmla="val 1908290"/>
              <a:gd name="f53" fmla="val 2478637"/>
              <a:gd name="f54" fmla="val 2094333"/>
              <a:gd name="f55" fmla="val 2500701"/>
              <a:gd name="f56" fmla="val 2237929"/>
              <a:gd name="f57" fmla="val 2659462"/>
              <a:gd name="f58" fmla="val 2851762"/>
              <a:gd name="f59" fmla="val 3060526"/>
              <a:gd name="f60" fmla="val 2068693"/>
              <a:gd name="f61" fmla="val 1859929"/>
              <a:gd name="f62" fmla="val 1651165"/>
              <a:gd name="f63" fmla="val 1481929"/>
              <a:gd name="f64" fmla="val 2676759"/>
              <a:gd name="f65" fmla="val 1600854"/>
              <a:gd name="f66" fmla="val 2529533"/>
              <a:gd name="f67" fmla="val 1762693"/>
              <a:gd name="f68" fmla="val 2487978"/>
              <a:gd name="f69" fmla="val 1632951"/>
              <a:gd name="f70" fmla="val 1922407"/>
              <a:gd name="f71" fmla="val 1628677"/>
              <a:gd name="f72" fmla="val 1923639"/>
              <a:gd name="f73" fmla="val 1624347"/>
              <a:gd name="f74" fmla="val 1923712"/>
              <a:gd name="f75" fmla="val 1474614"/>
              <a:gd name="f76" fmla="val 1348399"/>
              <a:gd name="f77" fmla="val 1841634"/>
              <a:gd name="f78" fmla="val 1286703"/>
              <a:gd name="f79" fmla="val 1720478"/>
              <a:gd name="f80" fmla="val 726463"/>
              <a:gd name="f81" fmla="val 1950491"/>
              <a:gd name="f82" fmla="val 745503"/>
              <a:gd name="f83" fmla="val 1995553"/>
              <a:gd name="f84" fmla="val 756000"/>
              <a:gd name="f85" fmla="val 2045092"/>
              <a:gd name="f86" fmla="val 2097083"/>
              <a:gd name="f87" fmla="val 2305847"/>
              <a:gd name="f88" fmla="val 586764"/>
              <a:gd name="f89" fmla="val 2475083"/>
              <a:gd name="f90" fmla="val 1888319"/>
              <a:gd name="f91" fmla="val 1719083"/>
              <a:gd name="f92" fmla="val 481765"/>
              <a:gd name="f93" fmla="val 575764"/>
              <a:gd name="f94" fmla="val 1760894"/>
              <a:gd name="f95" fmla="val 643957"/>
              <a:gd name="f96" fmla="val 1828700"/>
              <a:gd name="f97" fmla="val 1245626"/>
              <a:gd name="f98" fmla="val 1581679"/>
              <a:gd name="f99" fmla="val 1242578"/>
              <a:gd name="f100" fmla="val 1569964"/>
              <a:gd name="f101" fmla="val 1242000"/>
              <a:gd name="f102" fmla="val 1557905"/>
              <a:gd name="f103" fmla="val 1391666"/>
              <a:gd name="f104" fmla="val 1334148"/>
              <a:gd name="f105" fmla="val 1259142"/>
              <a:gd name="f106" fmla="val 1466584"/>
              <a:gd name="f107" fmla="val 1200827"/>
              <a:gd name="f108" fmla="val 1372109"/>
              <a:gd name="f109" fmla="val 754363"/>
              <a:gd name="f110" fmla="val 1366762"/>
              <a:gd name="f111" fmla="val 755885"/>
              <a:gd name="f112" fmla="val 1361331"/>
              <a:gd name="f113" fmla="val 1147108"/>
              <a:gd name="f114" fmla="val 977872"/>
              <a:gd name="f115" fmla="*/ f0 1 3225370"/>
              <a:gd name="f116" fmla="*/ f1 1 3229762"/>
              <a:gd name="f117" fmla="val f2"/>
              <a:gd name="f118" fmla="val f3"/>
              <a:gd name="f119" fmla="val f4"/>
              <a:gd name="f120" fmla="+- f119 0 f117"/>
              <a:gd name="f121" fmla="+- f118 0 f117"/>
              <a:gd name="f122" fmla="*/ f121 1 3225370"/>
              <a:gd name="f123" fmla="*/ f120 1 3229762"/>
              <a:gd name="f124" fmla="*/ f117 1 f122"/>
              <a:gd name="f125" fmla="*/ f118 1 f122"/>
              <a:gd name="f126" fmla="*/ f117 1 f123"/>
              <a:gd name="f127" fmla="*/ f119 1 f123"/>
              <a:gd name="f128" fmla="*/ f124 f115 1"/>
              <a:gd name="f129" fmla="*/ f125 f115 1"/>
              <a:gd name="f130" fmla="*/ f127 f116 1"/>
              <a:gd name="f131" fmla="*/ f126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8" t="f131" r="f129" b="f130"/>
            <a:pathLst>
              <a:path w="3225370" h="3229762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cubicBezTo>
                  <a:pt x="f7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0"/>
                </a:cubicBezTo>
                <a:cubicBezTo>
                  <a:pt x="f22" y="f20"/>
                  <a:pt x="f23" y="f24"/>
                  <a:pt x="f23" y="f25"/>
                </a:cubicBezTo>
                <a:lnTo>
                  <a:pt x="f26" y="f27"/>
                </a:lnTo>
                <a:lnTo>
                  <a:pt x="f28" y="f29"/>
                </a:lnTo>
                <a:cubicBezTo>
                  <a:pt x="f30" y="f31"/>
                  <a:pt x="f32" y="f33"/>
                  <a:pt x="f34" y="f33"/>
                </a:cubicBezTo>
                <a:cubicBezTo>
                  <a:pt x="f35" y="f33"/>
                  <a:pt x="f3" y="f36"/>
                  <a:pt x="f3" y="f37"/>
                </a:cubicBezTo>
                <a:cubicBezTo>
                  <a:pt x="f3" y="f38"/>
                  <a:pt x="f35" y="f39"/>
                  <a:pt x="f34" y="f39"/>
                </a:cubicBezTo>
                <a:cubicBezTo>
                  <a:pt x="f40" y="f39"/>
                  <a:pt x="f41" y="f38"/>
                  <a:pt x="f41" y="f37"/>
                </a:cubicBezTo>
                <a:lnTo>
                  <a:pt x="f42" y="f43"/>
                </a:lnTo>
                <a:lnTo>
                  <a:pt x="f44" y="f45"/>
                </a:lnTo>
                <a:cubicBezTo>
                  <a:pt x="f46" y="f47"/>
                  <a:pt x="f48" y="f49"/>
                  <a:pt x="f50" y="f51"/>
                </a:cubicBezTo>
                <a:lnTo>
                  <a:pt x="f52" y="f53"/>
                </a:lnTo>
                <a:cubicBezTo>
                  <a:pt x="f54" y="f55"/>
                  <a:pt x="f56" y="f57"/>
                  <a:pt x="f56" y="f58"/>
                </a:cubicBezTo>
                <a:cubicBezTo>
                  <a:pt x="f56" y="f59"/>
                  <a:pt x="f60" y="f4"/>
                  <a:pt x="f61" y="f4"/>
                </a:cubicBezTo>
                <a:cubicBezTo>
                  <a:pt x="f62" y="f4"/>
                  <a:pt x="f63" y="f59"/>
                  <a:pt x="f63" y="f58"/>
                </a:cubicBez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21" y="f74"/>
                </a:cubicBezTo>
                <a:cubicBezTo>
                  <a:pt x="f75" y="f74"/>
                  <a:pt x="f76" y="f77"/>
                  <a:pt x="f78" y="f79"/>
                </a:cubicBezTo>
                <a:lnTo>
                  <a:pt x="f80" y="f81"/>
                </a:lnTo>
                <a:cubicBezTo>
                  <a:pt x="f82" y="f83"/>
                  <a:pt x="f84" y="f85"/>
                  <a:pt x="f84" y="f86"/>
                </a:cubicBezTo>
                <a:cubicBezTo>
                  <a:pt x="f84" y="f87"/>
                  <a:pt x="f88" y="f89"/>
                  <a:pt x="f9" y="f89"/>
                </a:cubicBezTo>
                <a:cubicBezTo>
                  <a:pt x="f8" y="f89"/>
                  <a:pt x="f2" y="f87"/>
                  <a:pt x="f2" y="f86"/>
                </a:cubicBezTo>
                <a:cubicBezTo>
                  <a:pt x="f2" y="f90"/>
                  <a:pt x="f8" y="f91"/>
                  <a:pt x="f9" y="f91"/>
                </a:cubicBezTo>
                <a:cubicBezTo>
                  <a:pt x="f92" y="f91"/>
                  <a:pt x="f93" y="f94"/>
                  <a:pt x="f95" y="f96"/>
                </a:cubicBezTo>
                <a:lnTo>
                  <a:pt x="f97" y="f98"/>
                </a:lnTo>
                <a:cubicBezTo>
                  <a:pt x="f99" y="f100"/>
                  <a:pt x="f101" y="f102"/>
                  <a:pt x="f101" y="f25"/>
                </a:cubicBezTo>
                <a:cubicBezTo>
                  <a:pt x="f101" y="f103"/>
                  <a:pt x="f104" y="f105"/>
                  <a:pt x="f106" y="f107"/>
                </a:cubicBezTo>
                <a:lnTo>
                  <a:pt x="f108" y="f109"/>
                </a:lnTo>
                <a:cubicBezTo>
                  <a:pt x="f110" y="f111"/>
                  <a:pt x="f112" y="f84"/>
                  <a:pt x="f5" y="f84"/>
                </a:cubicBezTo>
                <a:cubicBezTo>
                  <a:pt x="f113" y="f84"/>
                  <a:pt x="f114" y="f88"/>
                  <a:pt x="f114" y="f9"/>
                </a:cubicBezTo>
                <a:cubicBezTo>
                  <a:pt x="f114" y="f8"/>
                  <a:pt x="f113" y="f2"/>
                  <a:pt x="f5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61" name="Trapezoid 28">
            <a:extLst>
              <a:ext uri="{FF2B5EF4-FFF2-40B4-BE49-F238E27FC236}">
                <a16:creationId xmlns:a16="http://schemas.microsoft.com/office/drawing/2014/main" id="{A2E280AE-9169-4397-B728-8BA2E97F831B}"/>
              </a:ext>
            </a:extLst>
          </p:cNvPr>
          <p:cNvSpPr/>
          <p:nvPr/>
        </p:nvSpPr>
        <p:spPr>
          <a:xfrm>
            <a:off x="4882630" y="3685580"/>
            <a:ext cx="237561" cy="287898"/>
          </a:xfrm>
          <a:custGeom>
            <a:avLst/>
            <a:gdLst>
              <a:gd name="f0" fmla="val w"/>
              <a:gd name="f1" fmla="val h"/>
              <a:gd name="f2" fmla="val 0"/>
              <a:gd name="f3" fmla="val 2664297"/>
              <a:gd name="f4" fmla="val 3228846"/>
              <a:gd name="f5" fmla="val 2006233"/>
              <a:gd name="f6" fmla="val 1910002"/>
              <a:gd name="f7" fmla="val 2195393"/>
              <a:gd name="f8" fmla="val 2270441"/>
              <a:gd name="f9" fmla="val 2396463"/>
              <a:gd name="f10" fmla="val 2592453"/>
              <a:gd name="f11" fmla="val 2218318"/>
              <a:gd name="f12" fmla="val 2693318"/>
              <a:gd name="f13" fmla="val 1760490"/>
              <a:gd name="f14" fmla="val 2959655"/>
              <a:gd name="f15" fmla="val 875097"/>
              <a:gd name="f16" fmla="val 3011972"/>
              <a:gd name="f17" fmla="val 413381"/>
              <a:gd name="f18" fmla="val 278026"/>
              <a:gd name="f19" fmla="val 2578660"/>
              <a:gd name="f20" fmla="val 448417"/>
              <a:gd name="f21" fmla="val 2270210"/>
              <a:gd name="f22" fmla="val 622358"/>
              <a:gd name="f23" fmla="val 1918652"/>
              <a:gd name="f24" fmla="val 998355"/>
              <a:gd name="f25" fmla="val 318176"/>
              <a:gd name="f26" fmla="val 1054483"/>
              <a:gd name="f27" fmla="val 938365"/>
              <a:gd name="f28" fmla="val 1073419"/>
              <a:gd name="f29" fmla="val 1202005"/>
              <a:gd name="f30" fmla="val -94533"/>
              <a:gd name="f31" fmla="val 2544942"/>
              <a:gd name="f32" fmla="val 263185"/>
              <a:gd name="f33" fmla="val 2803859"/>
              <a:gd name="f34" fmla="val 799752"/>
              <a:gd name="f35" fmla="val 3120272"/>
              <a:gd name="f36" fmla="val 1828684"/>
              <a:gd name="f37" fmla="val 3068324"/>
              <a:gd name="f38" fmla="val 2360732"/>
              <a:gd name="f39" fmla="val 2817826"/>
              <a:gd name="f40" fmla="val 2582721"/>
              <a:gd name="f41" fmla="val 1567592"/>
              <a:gd name="f42" fmla="val 1249230"/>
              <a:gd name="f43" fmla="val 1559424"/>
              <a:gd name="f44" fmla="val 938364"/>
              <a:gd name="f45" fmla="val 1635785"/>
              <a:gd name="f46" fmla="val 320808"/>
              <a:gd name="f47" fmla="val 1616510"/>
              <a:gd name="f48" fmla="val 323841"/>
              <a:gd name="f49" fmla="val 1541035"/>
              <a:gd name="f50" fmla="val 362546"/>
              <a:gd name="f51" fmla="val 1432716"/>
              <a:gd name="f52" fmla="val 386340"/>
              <a:gd name="f53" fmla="val 1312455"/>
              <a:gd name="f54" fmla="val 1186664"/>
              <a:gd name="f55" fmla="val 1073940"/>
              <a:gd name="f56" fmla="val 360308"/>
              <a:gd name="f57" fmla="val 60748"/>
              <a:gd name="f58" fmla="val 1155275"/>
              <a:gd name="f59" fmla="val 1027857"/>
              <a:gd name="f60" fmla="val 120035"/>
              <a:gd name="f61" fmla="val 193171"/>
              <a:gd name="f62" fmla="val 266307"/>
              <a:gd name="f63" fmla="val 325594"/>
              <a:gd name="f64" fmla="val 1469634"/>
              <a:gd name="f65" fmla="val 1597052"/>
              <a:gd name="f66" fmla="val 1537130"/>
              <a:gd name="f67" fmla="val 1720121"/>
              <a:gd name="f68" fmla="val 83046"/>
              <a:gd name="f69" fmla="val 1726235"/>
              <a:gd name="f70" fmla="val 186847"/>
              <a:gd name="f71" fmla="val 1726742"/>
              <a:gd name="f72" fmla="val 186524"/>
              <a:gd name="f73" fmla="val 1727174"/>
              <a:gd name="f74" fmla="val 186120"/>
              <a:gd name="f75" fmla="val 1727606"/>
              <a:gd name="f76" fmla="val 185717"/>
              <a:gd name="f77" fmla="val 1727102"/>
              <a:gd name="f78" fmla="val 190850"/>
              <a:gd name="f79" fmla="val 1727595"/>
              <a:gd name="f80" fmla="val 191614"/>
              <a:gd name="f81" fmla="val 1727605"/>
              <a:gd name="f82" fmla="val 192391"/>
              <a:gd name="f83" fmla="val 193170"/>
              <a:gd name="f84" fmla="val 1726271"/>
              <a:gd name="f85" fmla="val 199326"/>
              <a:gd name="f86" fmla="val 1655630"/>
              <a:gd name="f87" fmla="val 919826"/>
              <a:gd name="f88" fmla="val 1665213"/>
              <a:gd name="f89" fmla="val 1268678"/>
              <a:gd name="f90" fmla="val 3079202"/>
              <a:gd name="f91" fmla="val 2735754"/>
              <a:gd name="f92" fmla="val 2542920"/>
              <a:gd name="f93" fmla="val 2983914"/>
              <a:gd name="f94" fmla="val 1918698"/>
              <a:gd name="f95" fmla="val 3280693"/>
              <a:gd name="f96" fmla="val 711513"/>
              <a:gd name="f97" fmla="val 3338989"/>
              <a:gd name="f98" fmla="val 81991"/>
              <a:gd name="f99" fmla="val -337699"/>
              <a:gd name="f100" fmla="val 2693358"/>
              <a:gd name="f101" fmla="val 991496"/>
              <a:gd name="f102" fmla="val 1215684"/>
              <a:gd name="f103" fmla="val 969280"/>
              <a:gd name="f104" fmla="val 919828"/>
              <a:gd name="f105" fmla="val 898640"/>
              <a:gd name="f106" fmla="val 199335"/>
              <a:gd name="f107" fmla="val 897375"/>
              <a:gd name="f108" fmla="val 197339"/>
              <a:gd name="f109" fmla="val 897304"/>
              <a:gd name="f110" fmla="val 195258"/>
              <a:gd name="f111" fmla="val 897808"/>
              <a:gd name="f112" fmla="val 190847"/>
              <a:gd name="f113" fmla="val 897305"/>
              <a:gd name="f114" fmla="val 898687"/>
              <a:gd name="f115" fmla="val 186789"/>
              <a:gd name="f116" fmla="val 904857"/>
              <a:gd name="f117" fmla="val 83015"/>
              <a:gd name="f118" fmla="val 1087821"/>
              <a:gd name="f119" fmla="*/ f0 1 2664297"/>
              <a:gd name="f120" fmla="*/ f1 1 3228846"/>
              <a:gd name="f121" fmla="val f2"/>
              <a:gd name="f122" fmla="val f3"/>
              <a:gd name="f123" fmla="val f4"/>
              <a:gd name="f124" fmla="+- f123 0 f121"/>
              <a:gd name="f125" fmla="+- f122 0 f121"/>
              <a:gd name="f126" fmla="*/ f125 1 2664297"/>
              <a:gd name="f127" fmla="*/ f124 1 3228846"/>
              <a:gd name="f128" fmla="*/ f121 1 f126"/>
              <a:gd name="f129" fmla="*/ f122 1 f126"/>
              <a:gd name="f130" fmla="*/ f121 1 f127"/>
              <a:gd name="f131" fmla="*/ f123 1 f127"/>
              <a:gd name="f132" fmla="*/ f128 f119 1"/>
              <a:gd name="f133" fmla="*/ f129 f119 1"/>
              <a:gd name="f134" fmla="*/ f131 f120 1"/>
              <a:gd name="f135" fmla="*/ f130 f12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2" t="f135" r="f133" b="f134"/>
            <a:pathLst>
              <a:path w="2664297" h="3228846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2"/>
                </a:cubicBezTo>
                <a:cubicBezTo>
                  <a:pt x="f18" y="f19"/>
                  <a:pt x="f20" y="f21"/>
                  <a:pt x="f22" y="f23"/>
                </a:cubicBezTo>
                <a:close/>
                <a:moveTo>
                  <a:pt x="f24" y="f25"/>
                </a:moveTo>
                <a:lnTo>
                  <a:pt x="f26" y="f27"/>
                </a:ln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3"/>
                </a:cubicBez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53" y="f52"/>
                </a:cubicBezTo>
                <a:cubicBezTo>
                  <a:pt x="f54" y="f52"/>
                  <a:pt x="f55" y="f56"/>
                  <a:pt x="f24" y="f25"/>
                </a:cubicBezTo>
                <a:close/>
                <a:moveTo>
                  <a:pt x="f53" y="f57"/>
                </a:moveTo>
                <a:cubicBezTo>
                  <a:pt x="f58" y="f57"/>
                  <a:pt x="f59" y="f60"/>
                  <a:pt x="f59" y="f61"/>
                </a:cubicBezTo>
                <a:cubicBezTo>
                  <a:pt x="f59" y="f62"/>
                  <a:pt x="f58" y="f63"/>
                  <a:pt x="f53" y="f63"/>
                </a:cubicBezTo>
                <a:cubicBezTo>
                  <a:pt x="f64" y="f63"/>
                  <a:pt x="f65" y="f62"/>
                  <a:pt x="f65" y="f61"/>
                </a:cubicBezTo>
                <a:cubicBezTo>
                  <a:pt x="f65" y="f60"/>
                  <a:pt x="f64" y="f57"/>
                  <a:pt x="f53" y="f57"/>
                </a:cubicBezTo>
                <a:close/>
                <a:moveTo>
                  <a:pt x="f53" y="f2"/>
                </a:moveTo>
                <a:cubicBezTo>
                  <a:pt x="f66" y="f2"/>
                  <a:pt x="f67" y="f68"/>
                  <a:pt x="f69" y="f70"/>
                </a:cubicBez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cubicBezTo>
                  <a:pt x="f79" y="f80"/>
                  <a:pt x="f81" y="f82"/>
                  <a:pt x="f81" y="f83"/>
                </a:cubicBez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3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09" y="f83"/>
                </a:cubicBezTo>
                <a:lnTo>
                  <a:pt x="f111" y="f112"/>
                </a:lnTo>
                <a:lnTo>
                  <a:pt x="f113" y="f76"/>
                </a:lnTo>
                <a:lnTo>
                  <a:pt x="f114" y="f115"/>
                </a:lnTo>
                <a:cubicBezTo>
                  <a:pt x="f116" y="f117"/>
                  <a:pt x="f118" y="f2"/>
                  <a:pt x="f53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0E283170-F337-4DAB-9C4A-F25008056E48}"/>
              </a:ext>
            </a:extLst>
          </p:cNvPr>
          <p:cNvSpPr txBox="1"/>
          <p:nvPr/>
        </p:nvSpPr>
        <p:spPr>
          <a:xfrm>
            <a:off x="26720" y="13360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های پاورپوینت پزشکی اطفال</a:t>
            </a:r>
            <a:endParaRPr lang="en-US" sz="24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086CD04-B720-4C6D-868A-746A4F592E3F}"/>
              </a:ext>
            </a:extLst>
          </p:cNvPr>
          <p:cNvGrpSpPr/>
          <p:nvPr/>
        </p:nvGrpSpPr>
        <p:grpSpPr>
          <a:xfrm>
            <a:off x="598188" y="964751"/>
            <a:ext cx="7947625" cy="3337927"/>
            <a:chOff x="800380" y="1633459"/>
            <a:chExt cx="10596833" cy="445056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5B5AEA-A8D4-4745-BD28-F1104F673024}"/>
                </a:ext>
              </a:extLst>
            </p:cNvPr>
            <p:cNvSpPr/>
            <p:nvPr/>
          </p:nvSpPr>
          <p:spPr>
            <a:xfrm>
              <a:off x="1435790" y="3809697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F000A97-BFB7-413C-BC94-235B57846159}"/>
                </a:ext>
              </a:extLst>
            </p:cNvPr>
            <p:cNvSpPr/>
            <p:nvPr/>
          </p:nvSpPr>
          <p:spPr>
            <a:xfrm>
              <a:off x="4182596" y="3809697"/>
              <a:ext cx="1080000" cy="1080000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1528215-6411-4446-9C65-FE4D8D228B3E}"/>
                </a:ext>
              </a:extLst>
            </p:cNvPr>
            <p:cNvSpPr/>
            <p:nvPr/>
          </p:nvSpPr>
          <p:spPr>
            <a:xfrm>
              <a:off x="6929402" y="3809697"/>
              <a:ext cx="1080000" cy="1080000"/>
            </a:xfrm>
            <a:prstGeom prst="ellipse">
              <a:avLst/>
            </a:prstGeom>
            <a:solidFill>
              <a:schemeClr val="accent3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DEADB3-1854-4AE7-BAA1-BA5F9B5A2271}"/>
                </a:ext>
              </a:extLst>
            </p:cNvPr>
            <p:cNvSpPr/>
            <p:nvPr/>
          </p:nvSpPr>
          <p:spPr>
            <a:xfrm>
              <a:off x="9676209" y="3809697"/>
              <a:ext cx="1080000" cy="1080000"/>
            </a:xfrm>
            <a:prstGeom prst="ellipse">
              <a:avLst/>
            </a:prstGeom>
            <a:solidFill>
              <a:schemeClr val="accent4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1F9B12F-9D7B-491B-B99C-12709FC32FAC}"/>
                </a:ext>
              </a:extLst>
            </p:cNvPr>
            <p:cNvGrpSpPr/>
            <p:nvPr/>
          </p:nvGrpSpPr>
          <p:grpSpPr>
            <a:xfrm>
              <a:off x="1931657" y="2948465"/>
              <a:ext cx="8334279" cy="802933"/>
              <a:chOff x="403321" y="2998094"/>
              <a:chExt cx="8334279" cy="971640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9E2D5A5-6ACA-4C8A-9FC7-100DF2212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321" y="3639368"/>
                <a:ext cx="8334279" cy="5656"/>
              </a:xfrm>
              <a:prstGeom prst="line">
                <a:avLst/>
              </a:prstGeom>
              <a:grpFill/>
              <a:ln w="11430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ABB21B7C-2EDE-493F-B45A-535A056CEE1D}"/>
                  </a:ext>
                </a:extLst>
              </p:cNvPr>
              <p:cNvCxnSpPr/>
              <p:nvPr/>
            </p:nvCxnSpPr>
            <p:spPr>
              <a:xfrm>
                <a:off x="462955" y="3645025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D0E34F28-9853-4FBC-8C82-7A015AD0C6F6}"/>
                  </a:ext>
                </a:extLst>
              </p:cNvPr>
              <p:cNvCxnSpPr/>
              <p:nvPr/>
            </p:nvCxnSpPr>
            <p:spPr>
              <a:xfrm>
                <a:off x="8681045" y="3656551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182AAA7A-3948-4E8C-BC89-74E2D1460006}"/>
                  </a:ext>
                </a:extLst>
              </p:cNvPr>
              <p:cNvCxnSpPr/>
              <p:nvPr/>
            </p:nvCxnSpPr>
            <p:spPr>
              <a:xfrm>
                <a:off x="5941681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11E705D-BF01-4865-AEF4-23534DC5D4E8}"/>
                  </a:ext>
                </a:extLst>
              </p:cNvPr>
              <p:cNvCxnSpPr/>
              <p:nvPr/>
            </p:nvCxnSpPr>
            <p:spPr>
              <a:xfrm>
                <a:off x="3202318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own Arrow 23">
                <a:extLst>
                  <a:ext uri="{FF2B5EF4-FFF2-40B4-BE49-F238E27FC236}">
                    <a16:creationId xmlns:a16="http://schemas.microsoft.com/office/drawing/2014/main" id="{FD79E957-EA28-4E0C-BA91-FFDD7F4B06A8}"/>
                  </a:ext>
                </a:extLst>
              </p:cNvPr>
              <p:cNvSpPr/>
              <p:nvPr/>
            </p:nvSpPr>
            <p:spPr>
              <a:xfrm rot="10800000">
                <a:off x="4209481" y="2998094"/>
                <a:ext cx="716398" cy="646930"/>
              </a:xfrm>
              <a:prstGeom prst="downArrow">
                <a:avLst>
                  <a:gd name="adj1" fmla="val 37917"/>
                  <a:gd name="adj2" fmla="val 498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5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FD161DF-0D48-40E2-9007-108BEBB91542}"/>
                </a:ext>
              </a:extLst>
            </p:cNvPr>
            <p:cNvSpPr/>
            <p:nvPr/>
          </p:nvSpPr>
          <p:spPr>
            <a:xfrm>
              <a:off x="5477567" y="1633459"/>
              <a:ext cx="1236898" cy="1236898"/>
            </a:xfrm>
            <a:prstGeom prst="ellipse">
              <a:avLst/>
            </a:prstGeom>
            <a:solidFill>
              <a:schemeClr val="accent6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C12A22-D369-4B62-819D-2EB9B2C48E10}"/>
                </a:ext>
              </a:extLst>
            </p:cNvPr>
            <p:cNvSpPr txBox="1"/>
            <p:nvPr/>
          </p:nvSpPr>
          <p:spPr>
            <a:xfrm>
              <a:off x="1954109" y="1771460"/>
              <a:ext cx="1240291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500" b="1" dirty="0">
                  <a:solidFill>
                    <a:schemeClr val="bg1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Caption </a:t>
              </a:r>
              <a:endParaRPr lang="ko-KR" altLang="en-US" sz="1500" b="1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DB5785D-C54A-4437-85A4-97E886FB448F}"/>
                </a:ext>
              </a:extLst>
            </p:cNvPr>
            <p:cNvSpPr txBox="1"/>
            <p:nvPr/>
          </p:nvSpPr>
          <p:spPr>
            <a:xfrm>
              <a:off x="800380" y="5229093"/>
              <a:ext cx="2262555" cy="793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105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105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9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sz="800" dirty="0">
                <a:solidFill>
                  <a:prstClr val="black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27C6B51-D624-4AEB-9773-DAF486304E7A}"/>
                </a:ext>
              </a:extLst>
            </p:cNvPr>
            <p:cNvSpPr txBox="1"/>
            <p:nvPr/>
          </p:nvSpPr>
          <p:spPr>
            <a:xfrm>
              <a:off x="3578473" y="5229093"/>
              <a:ext cx="2262555" cy="793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105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105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9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sz="800" dirty="0">
                <a:solidFill>
                  <a:prstClr val="black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B8F80BA-E493-4755-B731-7A17AEDBAE6F}"/>
                </a:ext>
              </a:extLst>
            </p:cNvPr>
            <p:cNvSpPr txBox="1"/>
            <p:nvPr/>
          </p:nvSpPr>
          <p:spPr>
            <a:xfrm>
              <a:off x="6356566" y="5229093"/>
              <a:ext cx="2262555" cy="7933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105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105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9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sz="800" dirty="0">
                <a:solidFill>
                  <a:prstClr val="black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644359D-56A5-457A-8548-E6BD8800265C}"/>
                </a:ext>
              </a:extLst>
            </p:cNvPr>
            <p:cNvSpPr txBox="1"/>
            <p:nvPr/>
          </p:nvSpPr>
          <p:spPr>
            <a:xfrm>
              <a:off x="9134658" y="5229093"/>
              <a:ext cx="2262555" cy="854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105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4</a:t>
              </a:r>
            </a:p>
            <a:p>
              <a:pPr algn="ctr" defTabSz="685800" rtl="1">
                <a:spcBef>
                  <a:spcPts val="450"/>
                </a:spcBef>
                <a:defRPr/>
              </a:pPr>
              <a:r>
                <a:rPr lang="fa-IR" sz="105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sz="9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9">
            <a:extLst>
              <a:ext uri="{FF2B5EF4-FFF2-40B4-BE49-F238E27FC236}">
                <a16:creationId xmlns:a16="http://schemas.microsoft.com/office/drawing/2014/main" id="{8A59A94C-2F47-379B-1DD9-3A6837D64268}"/>
              </a:ext>
            </a:extLst>
          </p:cNvPr>
          <p:cNvSpPr/>
          <p:nvPr/>
        </p:nvSpPr>
        <p:spPr>
          <a:xfrm>
            <a:off x="4330070" y="1126529"/>
            <a:ext cx="537299" cy="559017"/>
          </a:xfrm>
          <a:custGeom>
            <a:avLst/>
            <a:gdLst/>
            <a:ahLst/>
            <a:cxnLst/>
            <a:rect l="l" t="t" r="r" b="b"/>
            <a:pathLst>
              <a:path w="1723832" h="1723832">
                <a:moveTo>
                  <a:pt x="0" y="0"/>
                </a:moveTo>
                <a:lnTo>
                  <a:pt x="1723832" y="0"/>
                </a:lnTo>
                <a:lnTo>
                  <a:pt x="1723832" y="1723832"/>
                </a:lnTo>
                <a:lnTo>
                  <a:pt x="0" y="17238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oogle Shape;1524;p49">
            <a:extLst>
              <a:ext uri="{FF2B5EF4-FFF2-40B4-BE49-F238E27FC236}">
                <a16:creationId xmlns:a16="http://schemas.microsoft.com/office/drawing/2014/main" id="{1989CA8D-9FA4-19B6-03E9-415BCDFB9E2C}"/>
              </a:ext>
            </a:extLst>
          </p:cNvPr>
          <p:cNvGrpSpPr/>
          <p:nvPr/>
        </p:nvGrpSpPr>
        <p:grpSpPr>
          <a:xfrm>
            <a:off x="1291735" y="2727031"/>
            <a:ext cx="428207" cy="507684"/>
            <a:chOff x="4747407" y="2839176"/>
            <a:chExt cx="413094" cy="412093"/>
          </a:xfrm>
        </p:grpSpPr>
        <p:sp>
          <p:nvSpPr>
            <p:cNvPr id="4" name="Google Shape;1525;p49">
              <a:extLst>
                <a:ext uri="{FF2B5EF4-FFF2-40B4-BE49-F238E27FC236}">
                  <a16:creationId xmlns:a16="http://schemas.microsoft.com/office/drawing/2014/main" id="{3D805041-5F47-08D7-CD23-25074B3B1F57}"/>
                </a:ext>
              </a:extLst>
            </p:cNvPr>
            <p:cNvSpPr/>
            <p:nvPr/>
          </p:nvSpPr>
          <p:spPr>
            <a:xfrm>
              <a:off x="4917564" y="2863144"/>
              <a:ext cx="52578" cy="12298"/>
            </a:xfrm>
            <a:custGeom>
              <a:avLst/>
              <a:gdLst/>
              <a:ahLst/>
              <a:cxnLst/>
              <a:rect l="l" t="t" r="r" b="b"/>
              <a:pathLst>
                <a:path w="419" h="98" extrusionOk="0">
                  <a:moveTo>
                    <a:pt x="48" y="0"/>
                  </a:move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1" y="98"/>
                    <a:pt x="48" y="98"/>
                  </a:cubicBezTo>
                  <a:lnTo>
                    <a:pt x="369" y="98"/>
                  </a:lnTo>
                  <a:cubicBezTo>
                    <a:pt x="395" y="98"/>
                    <a:pt x="418" y="77"/>
                    <a:pt x="418" y="48"/>
                  </a:cubicBezTo>
                  <a:cubicBezTo>
                    <a:pt x="418" y="22"/>
                    <a:pt x="397" y="0"/>
                    <a:pt x="3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1" name="Google Shape;1526;p49">
              <a:extLst>
                <a:ext uri="{FF2B5EF4-FFF2-40B4-BE49-F238E27FC236}">
                  <a16:creationId xmlns:a16="http://schemas.microsoft.com/office/drawing/2014/main" id="{62DDB3C6-B35B-86D9-9A94-446F51737F86}"/>
                </a:ext>
              </a:extLst>
            </p:cNvPr>
            <p:cNvSpPr/>
            <p:nvPr/>
          </p:nvSpPr>
          <p:spPr>
            <a:xfrm>
              <a:off x="4917313" y="2955876"/>
              <a:ext cx="135147" cy="135273"/>
            </a:xfrm>
            <a:custGeom>
              <a:avLst/>
              <a:gdLst/>
              <a:ahLst/>
              <a:cxnLst/>
              <a:rect l="l" t="t" r="r" b="b"/>
              <a:pathLst>
                <a:path w="1077" h="1078" extrusionOk="0">
                  <a:moveTo>
                    <a:pt x="657" y="97"/>
                  </a:moveTo>
                  <a:lnTo>
                    <a:pt x="657" y="372"/>
                  </a:lnTo>
                  <a:cubicBezTo>
                    <a:pt x="657" y="398"/>
                    <a:pt x="678" y="420"/>
                    <a:pt x="705" y="420"/>
                  </a:cubicBezTo>
                  <a:lnTo>
                    <a:pt x="981" y="420"/>
                  </a:lnTo>
                  <a:lnTo>
                    <a:pt x="981" y="658"/>
                  </a:lnTo>
                  <a:lnTo>
                    <a:pt x="705" y="658"/>
                  </a:lnTo>
                  <a:cubicBezTo>
                    <a:pt x="679" y="658"/>
                    <a:pt x="657" y="679"/>
                    <a:pt x="657" y="706"/>
                  </a:cubicBezTo>
                  <a:lnTo>
                    <a:pt x="657" y="980"/>
                  </a:lnTo>
                  <a:lnTo>
                    <a:pt x="420" y="980"/>
                  </a:lnTo>
                  <a:lnTo>
                    <a:pt x="420" y="706"/>
                  </a:lnTo>
                  <a:cubicBezTo>
                    <a:pt x="420" y="680"/>
                    <a:pt x="399" y="658"/>
                    <a:pt x="371" y="658"/>
                  </a:cubicBezTo>
                  <a:lnTo>
                    <a:pt x="96" y="658"/>
                  </a:lnTo>
                  <a:lnTo>
                    <a:pt x="96" y="420"/>
                  </a:lnTo>
                  <a:lnTo>
                    <a:pt x="371" y="420"/>
                  </a:lnTo>
                  <a:cubicBezTo>
                    <a:pt x="397" y="420"/>
                    <a:pt x="420" y="399"/>
                    <a:pt x="420" y="372"/>
                  </a:cubicBezTo>
                  <a:lnTo>
                    <a:pt x="420" y="97"/>
                  </a:lnTo>
                  <a:close/>
                  <a:moveTo>
                    <a:pt x="373" y="1"/>
                  </a:moveTo>
                  <a:cubicBezTo>
                    <a:pt x="347" y="1"/>
                    <a:pt x="324" y="22"/>
                    <a:pt x="324" y="49"/>
                  </a:cubicBezTo>
                  <a:lnTo>
                    <a:pt x="324" y="325"/>
                  </a:lnTo>
                  <a:lnTo>
                    <a:pt x="49" y="325"/>
                  </a:lnTo>
                  <a:cubicBezTo>
                    <a:pt x="23" y="325"/>
                    <a:pt x="0" y="346"/>
                    <a:pt x="0" y="373"/>
                  </a:cubicBezTo>
                  <a:lnTo>
                    <a:pt x="0" y="706"/>
                  </a:lnTo>
                  <a:cubicBezTo>
                    <a:pt x="0" y="732"/>
                    <a:pt x="21" y="754"/>
                    <a:pt x="49" y="754"/>
                  </a:cubicBezTo>
                  <a:lnTo>
                    <a:pt x="324" y="754"/>
                  </a:lnTo>
                  <a:lnTo>
                    <a:pt x="324" y="1030"/>
                  </a:lnTo>
                  <a:cubicBezTo>
                    <a:pt x="324" y="1056"/>
                    <a:pt x="345" y="1078"/>
                    <a:pt x="373" y="1078"/>
                  </a:cubicBezTo>
                  <a:lnTo>
                    <a:pt x="705" y="1078"/>
                  </a:lnTo>
                  <a:cubicBezTo>
                    <a:pt x="731" y="1078"/>
                    <a:pt x="753" y="1057"/>
                    <a:pt x="753" y="1030"/>
                  </a:cubicBezTo>
                  <a:lnTo>
                    <a:pt x="753" y="754"/>
                  </a:lnTo>
                  <a:lnTo>
                    <a:pt x="1029" y="754"/>
                  </a:lnTo>
                  <a:cubicBezTo>
                    <a:pt x="1055" y="754"/>
                    <a:pt x="1077" y="733"/>
                    <a:pt x="1077" y="706"/>
                  </a:cubicBezTo>
                  <a:lnTo>
                    <a:pt x="1077" y="373"/>
                  </a:lnTo>
                  <a:cubicBezTo>
                    <a:pt x="1077" y="347"/>
                    <a:pt x="1056" y="325"/>
                    <a:pt x="1029" y="325"/>
                  </a:cubicBezTo>
                  <a:lnTo>
                    <a:pt x="753" y="325"/>
                  </a:lnTo>
                  <a:lnTo>
                    <a:pt x="753" y="49"/>
                  </a:lnTo>
                  <a:cubicBezTo>
                    <a:pt x="753" y="23"/>
                    <a:pt x="732" y="1"/>
                    <a:pt x="7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527;p49">
              <a:extLst>
                <a:ext uri="{FF2B5EF4-FFF2-40B4-BE49-F238E27FC236}">
                  <a16:creationId xmlns:a16="http://schemas.microsoft.com/office/drawing/2014/main" id="{3EC12A60-48A0-363B-21B0-446B566BD474}"/>
                </a:ext>
              </a:extLst>
            </p:cNvPr>
            <p:cNvSpPr/>
            <p:nvPr/>
          </p:nvSpPr>
          <p:spPr>
            <a:xfrm>
              <a:off x="5115201" y="3015105"/>
              <a:ext cx="45300" cy="12298"/>
            </a:xfrm>
            <a:custGeom>
              <a:avLst/>
              <a:gdLst/>
              <a:ahLst/>
              <a:cxnLst/>
              <a:rect l="l" t="t" r="r" b="b"/>
              <a:pathLst>
                <a:path w="361" h="98" extrusionOk="0">
                  <a:moveTo>
                    <a:pt x="49" y="0"/>
                  </a:moveTo>
                  <a:cubicBezTo>
                    <a:pt x="23" y="0"/>
                    <a:pt x="1" y="21"/>
                    <a:pt x="1" y="50"/>
                  </a:cubicBezTo>
                  <a:cubicBezTo>
                    <a:pt x="1" y="76"/>
                    <a:pt x="22" y="98"/>
                    <a:pt x="49" y="98"/>
                  </a:cubicBezTo>
                  <a:lnTo>
                    <a:pt x="312" y="98"/>
                  </a:lnTo>
                  <a:cubicBezTo>
                    <a:pt x="338" y="98"/>
                    <a:pt x="360" y="77"/>
                    <a:pt x="360" y="50"/>
                  </a:cubicBezTo>
                  <a:cubicBezTo>
                    <a:pt x="360" y="21"/>
                    <a:pt x="338" y="0"/>
                    <a:pt x="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4" name="Google Shape;1528;p49">
              <a:extLst>
                <a:ext uri="{FF2B5EF4-FFF2-40B4-BE49-F238E27FC236}">
                  <a16:creationId xmlns:a16="http://schemas.microsoft.com/office/drawing/2014/main" id="{AF82B4B2-157C-C3C9-F764-F75E37F64447}"/>
                </a:ext>
              </a:extLst>
            </p:cNvPr>
            <p:cNvSpPr/>
            <p:nvPr/>
          </p:nvSpPr>
          <p:spPr>
            <a:xfrm>
              <a:off x="5114699" y="2975703"/>
              <a:ext cx="30493" cy="29489"/>
            </a:xfrm>
            <a:custGeom>
              <a:avLst/>
              <a:gdLst/>
              <a:ahLst/>
              <a:cxnLst/>
              <a:rect l="l" t="t" r="r" b="b"/>
              <a:pathLst>
                <a:path w="243" h="235" extrusionOk="0">
                  <a:moveTo>
                    <a:pt x="190" y="1"/>
                  </a:moveTo>
                  <a:cubicBezTo>
                    <a:pt x="178" y="1"/>
                    <a:pt x="166" y="5"/>
                    <a:pt x="157" y="15"/>
                  </a:cubicBezTo>
                  <a:lnTo>
                    <a:pt x="18" y="152"/>
                  </a:lnTo>
                  <a:cubicBezTo>
                    <a:pt x="1" y="171"/>
                    <a:pt x="1" y="202"/>
                    <a:pt x="18" y="220"/>
                  </a:cubicBezTo>
                  <a:cubicBezTo>
                    <a:pt x="28" y="230"/>
                    <a:pt x="41" y="235"/>
                    <a:pt x="53" y="235"/>
                  </a:cubicBezTo>
                  <a:cubicBezTo>
                    <a:pt x="64" y="235"/>
                    <a:pt x="78" y="229"/>
                    <a:pt x="86" y="220"/>
                  </a:cubicBezTo>
                  <a:lnTo>
                    <a:pt x="225" y="83"/>
                  </a:lnTo>
                  <a:cubicBezTo>
                    <a:pt x="243" y="65"/>
                    <a:pt x="243" y="34"/>
                    <a:pt x="225" y="15"/>
                  </a:cubicBezTo>
                  <a:cubicBezTo>
                    <a:pt x="215" y="5"/>
                    <a:pt x="203" y="1"/>
                    <a:pt x="1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5" name="Google Shape;1529;p49">
              <a:extLst>
                <a:ext uri="{FF2B5EF4-FFF2-40B4-BE49-F238E27FC236}">
                  <a16:creationId xmlns:a16="http://schemas.microsoft.com/office/drawing/2014/main" id="{DEE6958B-F6D9-DC3F-BE47-7A71367E9A95}"/>
                </a:ext>
              </a:extLst>
            </p:cNvPr>
            <p:cNvSpPr/>
            <p:nvPr/>
          </p:nvSpPr>
          <p:spPr>
            <a:xfrm>
              <a:off x="5114699" y="3037064"/>
              <a:ext cx="30493" cy="29363"/>
            </a:xfrm>
            <a:custGeom>
              <a:avLst/>
              <a:gdLst/>
              <a:ahLst/>
              <a:cxnLst/>
              <a:rect l="l" t="t" r="r" b="b"/>
              <a:pathLst>
                <a:path w="243" h="234" extrusionOk="0">
                  <a:moveTo>
                    <a:pt x="53" y="0"/>
                  </a:moveTo>
                  <a:cubicBezTo>
                    <a:pt x="40" y="0"/>
                    <a:pt x="28" y="5"/>
                    <a:pt x="18" y="14"/>
                  </a:cubicBezTo>
                  <a:cubicBezTo>
                    <a:pt x="1" y="33"/>
                    <a:pt x="1" y="64"/>
                    <a:pt x="18" y="82"/>
                  </a:cubicBezTo>
                  <a:lnTo>
                    <a:pt x="157" y="220"/>
                  </a:lnTo>
                  <a:cubicBezTo>
                    <a:pt x="165" y="229"/>
                    <a:pt x="179" y="234"/>
                    <a:pt x="190" y="234"/>
                  </a:cubicBezTo>
                  <a:cubicBezTo>
                    <a:pt x="202" y="234"/>
                    <a:pt x="215" y="229"/>
                    <a:pt x="225" y="220"/>
                  </a:cubicBezTo>
                  <a:cubicBezTo>
                    <a:pt x="243" y="201"/>
                    <a:pt x="243" y="170"/>
                    <a:pt x="225" y="152"/>
                  </a:cubicBezTo>
                  <a:lnTo>
                    <a:pt x="86" y="14"/>
                  </a:lnTo>
                  <a:cubicBezTo>
                    <a:pt x="78" y="5"/>
                    <a:pt x="65" y="0"/>
                    <a:pt x="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6" name="Google Shape;1530;p49">
              <a:extLst>
                <a:ext uri="{FF2B5EF4-FFF2-40B4-BE49-F238E27FC236}">
                  <a16:creationId xmlns:a16="http://schemas.microsoft.com/office/drawing/2014/main" id="{1FD68338-E65D-5BFC-5D6D-BDD37DD6B54C}"/>
                </a:ext>
              </a:extLst>
            </p:cNvPr>
            <p:cNvSpPr/>
            <p:nvPr/>
          </p:nvSpPr>
          <p:spPr>
            <a:xfrm>
              <a:off x="4747407" y="3014979"/>
              <a:ext cx="45300" cy="12298"/>
            </a:xfrm>
            <a:custGeom>
              <a:avLst/>
              <a:gdLst/>
              <a:ahLst/>
              <a:cxnLst/>
              <a:rect l="l" t="t" r="r" b="b"/>
              <a:pathLst>
                <a:path w="361" h="98" extrusionOk="0">
                  <a:moveTo>
                    <a:pt x="49" y="0"/>
                  </a:moveTo>
                  <a:cubicBezTo>
                    <a:pt x="23" y="0"/>
                    <a:pt x="1" y="21"/>
                    <a:pt x="1" y="48"/>
                  </a:cubicBezTo>
                  <a:cubicBezTo>
                    <a:pt x="1" y="75"/>
                    <a:pt x="22" y="98"/>
                    <a:pt x="49" y="98"/>
                  </a:cubicBezTo>
                  <a:lnTo>
                    <a:pt x="313" y="98"/>
                  </a:lnTo>
                  <a:cubicBezTo>
                    <a:pt x="340" y="98"/>
                    <a:pt x="361" y="77"/>
                    <a:pt x="361" y="48"/>
                  </a:cubicBezTo>
                  <a:cubicBezTo>
                    <a:pt x="361" y="22"/>
                    <a:pt x="340" y="0"/>
                    <a:pt x="3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7" name="Google Shape;1531;p49">
              <a:extLst>
                <a:ext uri="{FF2B5EF4-FFF2-40B4-BE49-F238E27FC236}">
                  <a16:creationId xmlns:a16="http://schemas.microsoft.com/office/drawing/2014/main" id="{BA004979-072B-A724-42DA-AF7D7D0BD84F}"/>
                </a:ext>
              </a:extLst>
            </p:cNvPr>
            <p:cNvSpPr/>
            <p:nvPr/>
          </p:nvSpPr>
          <p:spPr>
            <a:xfrm>
              <a:off x="4762968" y="2975828"/>
              <a:ext cx="30493" cy="29363"/>
            </a:xfrm>
            <a:custGeom>
              <a:avLst/>
              <a:gdLst/>
              <a:ahLst/>
              <a:cxnLst/>
              <a:rect l="l" t="t" r="r" b="b"/>
              <a:pathLst>
                <a:path w="243" h="234" extrusionOk="0">
                  <a:moveTo>
                    <a:pt x="52" y="0"/>
                  </a:moveTo>
                  <a:cubicBezTo>
                    <a:pt x="40" y="0"/>
                    <a:pt x="27" y="5"/>
                    <a:pt x="18" y="14"/>
                  </a:cubicBezTo>
                  <a:cubicBezTo>
                    <a:pt x="0" y="33"/>
                    <a:pt x="0" y="64"/>
                    <a:pt x="18" y="82"/>
                  </a:cubicBezTo>
                  <a:lnTo>
                    <a:pt x="155" y="219"/>
                  </a:lnTo>
                  <a:cubicBezTo>
                    <a:pt x="165" y="228"/>
                    <a:pt x="178" y="234"/>
                    <a:pt x="190" y="234"/>
                  </a:cubicBezTo>
                  <a:cubicBezTo>
                    <a:pt x="201" y="234"/>
                    <a:pt x="215" y="228"/>
                    <a:pt x="223" y="219"/>
                  </a:cubicBezTo>
                  <a:cubicBezTo>
                    <a:pt x="242" y="201"/>
                    <a:pt x="242" y="170"/>
                    <a:pt x="223" y="151"/>
                  </a:cubicBezTo>
                  <a:lnTo>
                    <a:pt x="86" y="14"/>
                  </a:lnTo>
                  <a:cubicBezTo>
                    <a:pt x="77" y="5"/>
                    <a:pt x="65" y="0"/>
                    <a:pt x="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23" name="Google Shape;1532;p49">
              <a:extLst>
                <a:ext uri="{FF2B5EF4-FFF2-40B4-BE49-F238E27FC236}">
                  <a16:creationId xmlns:a16="http://schemas.microsoft.com/office/drawing/2014/main" id="{7E7AEAE2-EF2B-0493-1270-BF6AAED8B792}"/>
                </a:ext>
              </a:extLst>
            </p:cNvPr>
            <p:cNvSpPr/>
            <p:nvPr/>
          </p:nvSpPr>
          <p:spPr>
            <a:xfrm>
              <a:off x="4762968" y="3037064"/>
              <a:ext cx="30493" cy="29363"/>
            </a:xfrm>
            <a:custGeom>
              <a:avLst/>
              <a:gdLst/>
              <a:ahLst/>
              <a:cxnLst/>
              <a:rect l="l" t="t" r="r" b="b"/>
              <a:pathLst>
                <a:path w="243" h="234" extrusionOk="0">
                  <a:moveTo>
                    <a:pt x="189" y="0"/>
                  </a:moveTo>
                  <a:cubicBezTo>
                    <a:pt x="177" y="0"/>
                    <a:pt x="165" y="5"/>
                    <a:pt x="155" y="14"/>
                  </a:cubicBezTo>
                  <a:lnTo>
                    <a:pt x="18" y="152"/>
                  </a:lnTo>
                  <a:cubicBezTo>
                    <a:pt x="0" y="170"/>
                    <a:pt x="0" y="201"/>
                    <a:pt x="18" y="220"/>
                  </a:cubicBezTo>
                  <a:cubicBezTo>
                    <a:pt x="27" y="229"/>
                    <a:pt x="40" y="234"/>
                    <a:pt x="53" y="234"/>
                  </a:cubicBezTo>
                  <a:cubicBezTo>
                    <a:pt x="64" y="234"/>
                    <a:pt x="77" y="229"/>
                    <a:pt x="86" y="220"/>
                  </a:cubicBezTo>
                  <a:lnTo>
                    <a:pt x="223" y="82"/>
                  </a:lnTo>
                  <a:cubicBezTo>
                    <a:pt x="242" y="64"/>
                    <a:pt x="242" y="33"/>
                    <a:pt x="223" y="14"/>
                  </a:cubicBezTo>
                  <a:cubicBezTo>
                    <a:pt x="214" y="5"/>
                    <a:pt x="202" y="0"/>
                    <a:pt x="1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1533;p49">
              <a:extLst>
                <a:ext uri="{FF2B5EF4-FFF2-40B4-BE49-F238E27FC236}">
                  <a16:creationId xmlns:a16="http://schemas.microsoft.com/office/drawing/2014/main" id="{682CAEF5-1B7D-C3A6-8059-3B22975FD4F5}"/>
                </a:ext>
              </a:extLst>
            </p:cNvPr>
            <p:cNvSpPr/>
            <p:nvPr/>
          </p:nvSpPr>
          <p:spPr>
            <a:xfrm>
              <a:off x="4978172" y="2863144"/>
              <a:ext cx="12298" cy="12298"/>
            </a:xfrm>
            <a:custGeom>
              <a:avLst/>
              <a:gdLst/>
              <a:ahLst/>
              <a:cxnLst/>
              <a:rect l="l" t="t" r="r" b="b"/>
              <a:pathLst>
                <a:path w="98" h="98" extrusionOk="0">
                  <a:moveTo>
                    <a:pt x="48" y="0"/>
                  </a:moveTo>
                  <a:cubicBezTo>
                    <a:pt x="21" y="0"/>
                    <a:pt x="0" y="22"/>
                    <a:pt x="0" y="48"/>
                  </a:cubicBezTo>
                  <a:cubicBezTo>
                    <a:pt x="0" y="77"/>
                    <a:pt x="22" y="98"/>
                    <a:pt x="48" y="98"/>
                  </a:cubicBezTo>
                  <a:cubicBezTo>
                    <a:pt x="77" y="98"/>
                    <a:pt x="98" y="75"/>
                    <a:pt x="98" y="48"/>
                  </a:cubicBezTo>
                  <a:cubicBezTo>
                    <a:pt x="98" y="22"/>
                    <a:pt x="77" y="0"/>
                    <a:pt x="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25" name="Google Shape;1534;p49">
              <a:extLst>
                <a:ext uri="{FF2B5EF4-FFF2-40B4-BE49-F238E27FC236}">
                  <a16:creationId xmlns:a16="http://schemas.microsoft.com/office/drawing/2014/main" id="{4D92F774-B6E0-8EC5-3DB0-E8C0434682DE}"/>
                </a:ext>
              </a:extLst>
            </p:cNvPr>
            <p:cNvSpPr/>
            <p:nvPr/>
          </p:nvSpPr>
          <p:spPr>
            <a:xfrm>
              <a:off x="4799232" y="2839176"/>
              <a:ext cx="306058" cy="412093"/>
            </a:xfrm>
            <a:custGeom>
              <a:avLst/>
              <a:gdLst/>
              <a:ahLst/>
              <a:cxnLst/>
              <a:rect l="l" t="t" r="r" b="b"/>
              <a:pathLst>
                <a:path w="2439" h="3284" extrusionOk="0">
                  <a:moveTo>
                    <a:pt x="363" y="1401"/>
                  </a:moveTo>
                  <a:cubicBezTo>
                    <a:pt x="374" y="1401"/>
                    <a:pt x="387" y="1406"/>
                    <a:pt x="394" y="1415"/>
                  </a:cubicBezTo>
                  <a:lnTo>
                    <a:pt x="719" y="1740"/>
                  </a:lnTo>
                  <a:cubicBezTo>
                    <a:pt x="727" y="1747"/>
                    <a:pt x="733" y="1758"/>
                    <a:pt x="733" y="1771"/>
                  </a:cubicBezTo>
                  <a:cubicBezTo>
                    <a:pt x="733" y="1783"/>
                    <a:pt x="727" y="1794"/>
                    <a:pt x="719" y="1802"/>
                  </a:cubicBezTo>
                  <a:lnTo>
                    <a:pt x="654" y="1867"/>
                  </a:lnTo>
                  <a:cubicBezTo>
                    <a:pt x="646" y="1876"/>
                    <a:pt x="634" y="1881"/>
                    <a:pt x="623" y="1881"/>
                  </a:cubicBezTo>
                  <a:cubicBezTo>
                    <a:pt x="610" y="1881"/>
                    <a:pt x="598" y="1876"/>
                    <a:pt x="591" y="1867"/>
                  </a:cubicBezTo>
                  <a:lnTo>
                    <a:pt x="266" y="1543"/>
                  </a:lnTo>
                  <a:cubicBezTo>
                    <a:pt x="258" y="1535"/>
                    <a:pt x="253" y="1523"/>
                    <a:pt x="253" y="1511"/>
                  </a:cubicBezTo>
                  <a:cubicBezTo>
                    <a:pt x="253" y="1500"/>
                    <a:pt x="258" y="1488"/>
                    <a:pt x="266" y="1480"/>
                  </a:cubicBezTo>
                  <a:lnTo>
                    <a:pt x="331" y="1415"/>
                  </a:lnTo>
                  <a:cubicBezTo>
                    <a:pt x="340" y="1406"/>
                    <a:pt x="351" y="1401"/>
                    <a:pt x="363" y="1401"/>
                  </a:cubicBezTo>
                  <a:close/>
                  <a:moveTo>
                    <a:pt x="664" y="1970"/>
                  </a:moveTo>
                  <a:cubicBezTo>
                    <a:pt x="743" y="2098"/>
                    <a:pt x="850" y="2206"/>
                    <a:pt x="979" y="2284"/>
                  </a:cubicBezTo>
                  <a:cubicBezTo>
                    <a:pt x="975" y="2298"/>
                    <a:pt x="971" y="2313"/>
                    <a:pt x="971" y="2327"/>
                  </a:cubicBezTo>
                  <a:cubicBezTo>
                    <a:pt x="971" y="2339"/>
                    <a:pt x="974" y="2349"/>
                    <a:pt x="976" y="2360"/>
                  </a:cubicBezTo>
                  <a:lnTo>
                    <a:pt x="902" y="2433"/>
                  </a:lnTo>
                  <a:cubicBezTo>
                    <a:pt x="886" y="2449"/>
                    <a:pt x="865" y="2457"/>
                    <a:pt x="843" y="2457"/>
                  </a:cubicBezTo>
                  <a:cubicBezTo>
                    <a:pt x="821" y="2457"/>
                    <a:pt x="800" y="2449"/>
                    <a:pt x="783" y="2433"/>
                  </a:cubicBezTo>
                  <a:lnTo>
                    <a:pt x="515" y="2165"/>
                  </a:lnTo>
                  <a:cubicBezTo>
                    <a:pt x="482" y="2132"/>
                    <a:pt x="482" y="2078"/>
                    <a:pt x="515" y="2046"/>
                  </a:cubicBezTo>
                  <a:lnTo>
                    <a:pt x="588" y="1972"/>
                  </a:lnTo>
                  <a:cubicBezTo>
                    <a:pt x="598" y="1975"/>
                    <a:pt x="610" y="1976"/>
                    <a:pt x="620" y="1976"/>
                  </a:cubicBezTo>
                  <a:cubicBezTo>
                    <a:pt x="635" y="1976"/>
                    <a:pt x="650" y="1973"/>
                    <a:pt x="664" y="1970"/>
                  </a:cubicBezTo>
                  <a:close/>
                  <a:moveTo>
                    <a:pt x="1179" y="2217"/>
                  </a:moveTo>
                  <a:cubicBezTo>
                    <a:pt x="1190" y="2217"/>
                    <a:pt x="1202" y="2223"/>
                    <a:pt x="1210" y="2230"/>
                  </a:cubicBezTo>
                  <a:lnTo>
                    <a:pt x="1535" y="2555"/>
                  </a:lnTo>
                  <a:cubicBezTo>
                    <a:pt x="1542" y="2563"/>
                    <a:pt x="1548" y="2575"/>
                    <a:pt x="1548" y="2586"/>
                  </a:cubicBezTo>
                  <a:cubicBezTo>
                    <a:pt x="1548" y="2599"/>
                    <a:pt x="1542" y="2610"/>
                    <a:pt x="1535" y="2617"/>
                  </a:cubicBezTo>
                  <a:lnTo>
                    <a:pt x="1469" y="2683"/>
                  </a:lnTo>
                  <a:cubicBezTo>
                    <a:pt x="1462" y="2691"/>
                    <a:pt x="1450" y="2696"/>
                    <a:pt x="1438" y="2696"/>
                  </a:cubicBezTo>
                  <a:cubicBezTo>
                    <a:pt x="1426" y="2696"/>
                    <a:pt x="1415" y="2691"/>
                    <a:pt x="1406" y="2683"/>
                  </a:cubicBezTo>
                  <a:lnTo>
                    <a:pt x="1081" y="2359"/>
                  </a:lnTo>
                  <a:cubicBezTo>
                    <a:pt x="1074" y="2350"/>
                    <a:pt x="1069" y="2339"/>
                    <a:pt x="1069" y="2327"/>
                  </a:cubicBezTo>
                  <a:cubicBezTo>
                    <a:pt x="1069" y="2316"/>
                    <a:pt x="1074" y="2303"/>
                    <a:pt x="1081" y="2296"/>
                  </a:cubicBezTo>
                  <a:lnTo>
                    <a:pt x="1147" y="2230"/>
                  </a:lnTo>
                  <a:cubicBezTo>
                    <a:pt x="1155" y="2222"/>
                    <a:pt x="1165" y="2217"/>
                    <a:pt x="1179" y="2217"/>
                  </a:cubicBezTo>
                  <a:close/>
                  <a:moveTo>
                    <a:pt x="505" y="1"/>
                  </a:moveTo>
                  <a:cubicBezTo>
                    <a:pt x="346" y="1"/>
                    <a:pt x="217" y="129"/>
                    <a:pt x="217" y="289"/>
                  </a:cubicBezTo>
                  <a:lnTo>
                    <a:pt x="217" y="1392"/>
                  </a:lnTo>
                  <a:lnTo>
                    <a:pt x="198" y="1412"/>
                  </a:lnTo>
                  <a:cubicBezTo>
                    <a:pt x="164" y="1446"/>
                    <a:pt x="148" y="1497"/>
                    <a:pt x="162" y="1546"/>
                  </a:cubicBezTo>
                  <a:cubicBezTo>
                    <a:pt x="88" y="1617"/>
                    <a:pt x="37" y="1708"/>
                    <a:pt x="12" y="1806"/>
                  </a:cubicBezTo>
                  <a:cubicBezTo>
                    <a:pt x="6" y="1832"/>
                    <a:pt x="21" y="1858"/>
                    <a:pt x="47" y="1865"/>
                  </a:cubicBezTo>
                  <a:cubicBezTo>
                    <a:pt x="52" y="1866"/>
                    <a:pt x="55" y="1866"/>
                    <a:pt x="59" y="1866"/>
                  </a:cubicBezTo>
                  <a:cubicBezTo>
                    <a:pt x="80" y="1866"/>
                    <a:pt x="100" y="1852"/>
                    <a:pt x="106" y="1830"/>
                  </a:cubicBezTo>
                  <a:cubicBezTo>
                    <a:pt x="125" y="1755"/>
                    <a:pt x="163" y="1685"/>
                    <a:pt x="216" y="1628"/>
                  </a:cubicBezTo>
                  <a:lnTo>
                    <a:pt x="508" y="1920"/>
                  </a:lnTo>
                  <a:lnTo>
                    <a:pt x="450" y="1978"/>
                  </a:lnTo>
                  <a:cubicBezTo>
                    <a:pt x="415" y="2013"/>
                    <a:pt x="397" y="2059"/>
                    <a:pt x="397" y="2106"/>
                  </a:cubicBezTo>
                  <a:cubicBezTo>
                    <a:pt x="397" y="2154"/>
                    <a:pt x="415" y="2198"/>
                    <a:pt x="450" y="2233"/>
                  </a:cubicBezTo>
                  <a:lnTo>
                    <a:pt x="718" y="2501"/>
                  </a:lnTo>
                  <a:cubicBezTo>
                    <a:pt x="751" y="2536"/>
                    <a:pt x="798" y="2554"/>
                    <a:pt x="845" y="2554"/>
                  </a:cubicBezTo>
                  <a:cubicBezTo>
                    <a:pt x="893" y="2554"/>
                    <a:pt x="938" y="2536"/>
                    <a:pt x="971" y="2501"/>
                  </a:cubicBezTo>
                  <a:lnTo>
                    <a:pt x="1031" y="2443"/>
                  </a:lnTo>
                  <a:lnTo>
                    <a:pt x="1322" y="2735"/>
                  </a:lnTo>
                  <a:cubicBezTo>
                    <a:pt x="1234" y="2817"/>
                    <a:pt x="1121" y="2858"/>
                    <a:pt x="1008" y="2858"/>
                  </a:cubicBezTo>
                  <a:cubicBezTo>
                    <a:pt x="890" y="2858"/>
                    <a:pt x="772" y="2814"/>
                    <a:pt x="682" y="2724"/>
                  </a:cubicBezTo>
                  <a:lnTo>
                    <a:pt x="226" y="2267"/>
                  </a:lnTo>
                  <a:cubicBezTo>
                    <a:pt x="160" y="2203"/>
                    <a:pt x="117" y="2120"/>
                    <a:pt x="100" y="2031"/>
                  </a:cubicBezTo>
                  <a:cubicBezTo>
                    <a:pt x="95" y="2008"/>
                    <a:pt x="75" y="1992"/>
                    <a:pt x="53" y="1992"/>
                  </a:cubicBezTo>
                  <a:cubicBezTo>
                    <a:pt x="50" y="1992"/>
                    <a:pt x="46" y="1992"/>
                    <a:pt x="43" y="1993"/>
                  </a:cubicBezTo>
                  <a:cubicBezTo>
                    <a:pt x="17" y="1998"/>
                    <a:pt x="0" y="2024"/>
                    <a:pt x="6" y="2050"/>
                  </a:cubicBezTo>
                  <a:cubicBezTo>
                    <a:pt x="26" y="2159"/>
                    <a:pt x="80" y="2256"/>
                    <a:pt x="157" y="2335"/>
                  </a:cubicBezTo>
                  <a:lnTo>
                    <a:pt x="217" y="2395"/>
                  </a:lnTo>
                  <a:lnTo>
                    <a:pt x="217" y="2994"/>
                  </a:lnTo>
                  <a:cubicBezTo>
                    <a:pt x="217" y="3154"/>
                    <a:pt x="347" y="3282"/>
                    <a:pt x="505" y="3282"/>
                  </a:cubicBezTo>
                  <a:lnTo>
                    <a:pt x="1420" y="3282"/>
                  </a:lnTo>
                  <a:cubicBezTo>
                    <a:pt x="1446" y="3282"/>
                    <a:pt x="1468" y="3261"/>
                    <a:pt x="1468" y="3233"/>
                  </a:cubicBezTo>
                  <a:cubicBezTo>
                    <a:pt x="1468" y="3207"/>
                    <a:pt x="1447" y="3185"/>
                    <a:pt x="1420" y="3185"/>
                  </a:cubicBezTo>
                  <a:lnTo>
                    <a:pt x="505" y="3185"/>
                  </a:lnTo>
                  <a:cubicBezTo>
                    <a:pt x="399" y="3185"/>
                    <a:pt x="314" y="3098"/>
                    <a:pt x="314" y="2993"/>
                  </a:cubicBezTo>
                  <a:lnTo>
                    <a:pt x="314" y="2491"/>
                  </a:lnTo>
                  <a:lnTo>
                    <a:pt x="613" y="2790"/>
                  </a:lnTo>
                  <a:cubicBezTo>
                    <a:pt x="722" y="2899"/>
                    <a:pt x="865" y="2953"/>
                    <a:pt x="1007" y="2953"/>
                  </a:cubicBezTo>
                  <a:cubicBezTo>
                    <a:pt x="1152" y="2953"/>
                    <a:pt x="1296" y="2897"/>
                    <a:pt x="1405" y="2787"/>
                  </a:cubicBezTo>
                  <a:cubicBezTo>
                    <a:pt x="1416" y="2789"/>
                    <a:pt x="1427" y="2790"/>
                    <a:pt x="1438" y="2790"/>
                  </a:cubicBezTo>
                  <a:cubicBezTo>
                    <a:pt x="1476" y="2790"/>
                    <a:pt x="1511" y="2777"/>
                    <a:pt x="1537" y="2748"/>
                  </a:cubicBezTo>
                  <a:lnTo>
                    <a:pt x="1603" y="2683"/>
                  </a:lnTo>
                  <a:cubicBezTo>
                    <a:pt x="1629" y="2657"/>
                    <a:pt x="1645" y="2622"/>
                    <a:pt x="1645" y="2584"/>
                  </a:cubicBezTo>
                  <a:cubicBezTo>
                    <a:pt x="1645" y="2546"/>
                    <a:pt x="1630" y="2511"/>
                    <a:pt x="1603" y="2484"/>
                  </a:cubicBezTo>
                  <a:lnTo>
                    <a:pt x="1541" y="2423"/>
                  </a:lnTo>
                  <a:cubicBezTo>
                    <a:pt x="1616" y="2417"/>
                    <a:pt x="1689" y="2404"/>
                    <a:pt x="1761" y="2382"/>
                  </a:cubicBezTo>
                  <a:cubicBezTo>
                    <a:pt x="1786" y="2374"/>
                    <a:pt x="1801" y="2348"/>
                    <a:pt x="1793" y="2322"/>
                  </a:cubicBezTo>
                  <a:cubicBezTo>
                    <a:pt x="1787" y="2302"/>
                    <a:pt x="1769" y="2288"/>
                    <a:pt x="1748" y="2288"/>
                  </a:cubicBezTo>
                  <a:cubicBezTo>
                    <a:pt x="1743" y="2288"/>
                    <a:pt x="1738" y="2289"/>
                    <a:pt x="1733" y="2291"/>
                  </a:cubicBezTo>
                  <a:cubicBezTo>
                    <a:pt x="1651" y="2315"/>
                    <a:pt x="1565" y="2328"/>
                    <a:pt x="1478" y="2328"/>
                  </a:cubicBezTo>
                  <a:cubicBezTo>
                    <a:pt x="1468" y="2328"/>
                    <a:pt x="1456" y="2328"/>
                    <a:pt x="1446" y="2327"/>
                  </a:cubicBezTo>
                  <a:lnTo>
                    <a:pt x="1278" y="2160"/>
                  </a:lnTo>
                  <a:cubicBezTo>
                    <a:pt x="1252" y="2134"/>
                    <a:pt x="1217" y="2118"/>
                    <a:pt x="1179" y="2118"/>
                  </a:cubicBezTo>
                  <a:cubicBezTo>
                    <a:pt x="1141" y="2118"/>
                    <a:pt x="1106" y="2131"/>
                    <a:pt x="1079" y="2160"/>
                  </a:cubicBezTo>
                  <a:lnTo>
                    <a:pt x="1034" y="2204"/>
                  </a:lnTo>
                  <a:cubicBezTo>
                    <a:pt x="916" y="2131"/>
                    <a:pt x="814" y="2032"/>
                    <a:pt x="743" y="1914"/>
                  </a:cubicBezTo>
                  <a:lnTo>
                    <a:pt x="787" y="1868"/>
                  </a:lnTo>
                  <a:cubicBezTo>
                    <a:pt x="813" y="1842"/>
                    <a:pt x="829" y="1807"/>
                    <a:pt x="829" y="1769"/>
                  </a:cubicBezTo>
                  <a:cubicBezTo>
                    <a:pt x="829" y="1731"/>
                    <a:pt x="814" y="1696"/>
                    <a:pt x="787" y="1669"/>
                  </a:cubicBezTo>
                  <a:lnTo>
                    <a:pt x="619" y="1502"/>
                  </a:lnTo>
                  <a:lnTo>
                    <a:pt x="619" y="1469"/>
                  </a:lnTo>
                  <a:cubicBezTo>
                    <a:pt x="619" y="994"/>
                    <a:pt x="1006" y="607"/>
                    <a:pt x="1482" y="607"/>
                  </a:cubicBezTo>
                  <a:cubicBezTo>
                    <a:pt x="1956" y="607"/>
                    <a:pt x="2343" y="994"/>
                    <a:pt x="2343" y="1469"/>
                  </a:cubicBezTo>
                  <a:cubicBezTo>
                    <a:pt x="2343" y="1620"/>
                    <a:pt x="2304" y="1768"/>
                    <a:pt x="2229" y="1898"/>
                  </a:cubicBezTo>
                  <a:cubicBezTo>
                    <a:pt x="2157" y="2024"/>
                    <a:pt x="2054" y="2129"/>
                    <a:pt x="1929" y="2205"/>
                  </a:cubicBezTo>
                  <a:cubicBezTo>
                    <a:pt x="1907" y="2219"/>
                    <a:pt x="1899" y="2249"/>
                    <a:pt x="1913" y="2271"/>
                  </a:cubicBezTo>
                  <a:cubicBezTo>
                    <a:pt x="1923" y="2285"/>
                    <a:pt x="1938" y="2294"/>
                    <a:pt x="1954" y="2294"/>
                  </a:cubicBezTo>
                  <a:cubicBezTo>
                    <a:pt x="1964" y="2294"/>
                    <a:pt x="1971" y="2292"/>
                    <a:pt x="1979" y="2287"/>
                  </a:cubicBezTo>
                  <a:cubicBezTo>
                    <a:pt x="2043" y="2249"/>
                    <a:pt x="2102" y="2202"/>
                    <a:pt x="2155" y="2149"/>
                  </a:cubicBezTo>
                  <a:lnTo>
                    <a:pt x="2155" y="2995"/>
                  </a:lnTo>
                  <a:cubicBezTo>
                    <a:pt x="2155" y="3100"/>
                    <a:pt x="2069" y="3187"/>
                    <a:pt x="1964" y="3187"/>
                  </a:cubicBezTo>
                  <a:lnTo>
                    <a:pt x="1645" y="3187"/>
                  </a:lnTo>
                  <a:cubicBezTo>
                    <a:pt x="1619" y="3187"/>
                    <a:pt x="1597" y="3208"/>
                    <a:pt x="1597" y="3236"/>
                  </a:cubicBezTo>
                  <a:cubicBezTo>
                    <a:pt x="1597" y="3262"/>
                    <a:pt x="1618" y="3284"/>
                    <a:pt x="1645" y="3284"/>
                  </a:cubicBezTo>
                  <a:lnTo>
                    <a:pt x="1964" y="3284"/>
                  </a:lnTo>
                  <a:cubicBezTo>
                    <a:pt x="2123" y="3284"/>
                    <a:pt x="2252" y="3155"/>
                    <a:pt x="2252" y="2996"/>
                  </a:cubicBezTo>
                  <a:lnTo>
                    <a:pt x="2252" y="2039"/>
                  </a:lnTo>
                  <a:cubicBezTo>
                    <a:pt x="2274" y="2009"/>
                    <a:pt x="2293" y="1978"/>
                    <a:pt x="2311" y="1947"/>
                  </a:cubicBezTo>
                  <a:cubicBezTo>
                    <a:pt x="2394" y="1804"/>
                    <a:pt x="2438" y="1638"/>
                    <a:pt x="2438" y="1472"/>
                  </a:cubicBezTo>
                  <a:cubicBezTo>
                    <a:pt x="2437" y="1258"/>
                    <a:pt x="2368" y="1061"/>
                    <a:pt x="2249" y="903"/>
                  </a:cubicBezTo>
                  <a:lnTo>
                    <a:pt x="2249" y="289"/>
                  </a:lnTo>
                  <a:cubicBezTo>
                    <a:pt x="2249" y="128"/>
                    <a:pt x="2121" y="1"/>
                    <a:pt x="1961" y="1"/>
                  </a:cubicBezTo>
                  <a:lnTo>
                    <a:pt x="940" y="1"/>
                  </a:lnTo>
                  <a:cubicBezTo>
                    <a:pt x="914" y="1"/>
                    <a:pt x="892" y="22"/>
                    <a:pt x="892" y="49"/>
                  </a:cubicBezTo>
                  <a:cubicBezTo>
                    <a:pt x="892" y="75"/>
                    <a:pt x="913" y="97"/>
                    <a:pt x="940" y="97"/>
                  </a:cubicBezTo>
                  <a:lnTo>
                    <a:pt x="1961" y="97"/>
                  </a:lnTo>
                  <a:cubicBezTo>
                    <a:pt x="2068" y="97"/>
                    <a:pt x="2154" y="184"/>
                    <a:pt x="2154" y="290"/>
                  </a:cubicBezTo>
                  <a:lnTo>
                    <a:pt x="2154" y="793"/>
                  </a:lnTo>
                  <a:cubicBezTo>
                    <a:pt x="1981" y="621"/>
                    <a:pt x="1744" y="514"/>
                    <a:pt x="1480" y="514"/>
                  </a:cubicBezTo>
                  <a:cubicBezTo>
                    <a:pt x="974" y="514"/>
                    <a:pt x="557" y="910"/>
                    <a:pt x="524" y="1410"/>
                  </a:cubicBezTo>
                  <a:lnTo>
                    <a:pt x="462" y="1348"/>
                  </a:lnTo>
                  <a:cubicBezTo>
                    <a:pt x="436" y="1322"/>
                    <a:pt x="400" y="1306"/>
                    <a:pt x="363" y="1306"/>
                  </a:cubicBezTo>
                  <a:cubicBezTo>
                    <a:pt x="346" y="1306"/>
                    <a:pt x="328" y="1308"/>
                    <a:pt x="314" y="1315"/>
                  </a:cubicBezTo>
                  <a:lnTo>
                    <a:pt x="314" y="290"/>
                  </a:lnTo>
                  <a:cubicBezTo>
                    <a:pt x="314" y="184"/>
                    <a:pt x="399" y="97"/>
                    <a:pt x="505" y="97"/>
                  </a:cubicBezTo>
                  <a:lnTo>
                    <a:pt x="715" y="97"/>
                  </a:lnTo>
                  <a:cubicBezTo>
                    <a:pt x="741" y="97"/>
                    <a:pt x="764" y="76"/>
                    <a:pt x="764" y="49"/>
                  </a:cubicBezTo>
                  <a:cubicBezTo>
                    <a:pt x="764" y="23"/>
                    <a:pt x="743" y="1"/>
                    <a:pt x="7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oogle Shape;1698;p49">
            <a:extLst>
              <a:ext uri="{FF2B5EF4-FFF2-40B4-BE49-F238E27FC236}">
                <a16:creationId xmlns:a16="http://schemas.microsoft.com/office/drawing/2014/main" id="{04B382EF-2126-AC04-6E63-460F8EE88880}"/>
              </a:ext>
            </a:extLst>
          </p:cNvPr>
          <p:cNvGrpSpPr/>
          <p:nvPr/>
        </p:nvGrpSpPr>
        <p:grpSpPr>
          <a:xfrm>
            <a:off x="3275167" y="2779209"/>
            <a:ext cx="510097" cy="444050"/>
            <a:chOff x="3427442" y="4226276"/>
            <a:chExt cx="413850" cy="350731"/>
          </a:xfrm>
        </p:grpSpPr>
        <p:sp>
          <p:nvSpPr>
            <p:cNvPr id="27" name="Google Shape;1699;p49">
              <a:extLst>
                <a:ext uri="{FF2B5EF4-FFF2-40B4-BE49-F238E27FC236}">
                  <a16:creationId xmlns:a16="http://schemas.microsoft.com/office/drawing/2014/main" id="{1BAF60A5-E444-C4A4-CD4F-A65B7C136C68}"/>
                </a:ext>
              </a:extLst>
            </p:cNvPr>
            <p:cNvSpPr/>
            <p:nvPr/>
          </p:nvSpPr>
          <p:spPr>
            <a:xfrm>
              <a:off x="3427442" y="4226276"/>
              <a:ext cx="413850" cy="350731"/>
            </a:xfrm>
            <a:custGeom>
              <a:avLst/>
              <a:gdLst/>
              <a:ahLst/>
              <a:cxnLst/>
              <a:rect l="l" t="t" r="r" b="b"/>
              <a:pathLst>
                <a:path w="3298" h="2795" extrusionOk="0">
                  <a:moveTo>
                    <a:pt x="1653" y="96"/>
                  </a:moveTo>
                  <a:cubicBezTo>
                    <a:pt x="1758" y="96"/>
                    <a:pt x="1863" y="112"/>
                    <a:pt x="1965" y="145"/>
                  </a:cubicBezTo>
                  <a:cubicBezTo>
                    <a:pt x="1977" y="149"/>
                    <a:pt x="1988" y="159"/>
                    <a:pt x="1995" y="172"/>
                  </a:cubicBezTo>
                  <a:cubicBezTo>
                    <a:pt x="2002" y="184"/>
                    <a:pt x="2002" y="199"/>
                    <a:pt x="1995" y="211"/>
                  </a:cubicBezTo>
                  <a:cubicBezTo>
                    <a:pt x="1988" y="232"/>
                    <a:pt x="1969" y="244"/>
                    <a:pt x="1948" y="244"/>
                  </a:cubicBezTo>
                  <a:cubicBezTo>
                    <a:pt x="1943" y="244"/>
                    <a:pt x="1938" y="243"/>
                    <a:pt x="1932" y="242"/>
                  </a:cubicBezTo>
                  <a:cubicBezTo>
                    <a:pt x="1840" y="214"/>
                    <a:pt x="1746" y="199"/>
                    <a:pt x="1652" y="199"/>
                  </a:cubicBezTo>
                  <a:cubicBezTo>
                    <a:pt x="1557" y="199"/>
                    <a:pt x="1463" y="214"/>
                    <a:pt x="1372" y="242"/>
                  </a:cubicBezTo>
                  <a:cubicBezTo>
                    <a:pt x="1367" y="243"/>
                    <a:pt x="1361" y="244"/>
                    <a:pt x="1356" y="244"/>
                  </a:cubicBezTo>
                  <a:cubicBezTo>
                    <a:pt x="1335" y="244"/>
                    <a:pt x="1316" y="232"/>
                    <a:pt x="1309" y="211"/>
                  </a:cubicBezTo>
                  <a:cubicBezTo>
                    <a:pt x="1304" y="200"/>
                    <a:pt x="1305" y="184"/>
                    <a:pt x="1310" y="172"/>
                  </a:cubicBezTo>
                  <a:cubicBezTo>
                    <a:pt x="1316" y="158"/>
                    <a:pt x="1327" y="149"/>
                    <a:pt x="1341" y="145"/>
                  </a:cubicBezTo>
                  <a:cubicBezTo>
                    <a:pt x="1443" y="112"/>
                    <a:pt x="1548" y="96"/>
                    <a:pt x="1653" y="96"/>
                  </a:cubicBezTo>
                  <a:close/>
                  <a:moveTo>
                    <a:pt x="1213" y="482"/>
                  </a:moveTo>
                  <a:cubicBezTo>
                    <a:pt x="1233" y="482"/>
                    <a:pt x="1248" y="497"/>
                    <a:pt x="1248" y="517"/>
                  </a:cubicBezTo>
                  <a:lnTo>
                    <a:pt x="1248" y="559"/>
                  </a:lnTo>
                  <a:lnTo>
                    <a:pt x="1178" y="559"/>
                  </a:lnTo>
                  <a:lnTo>
                    <a:pt x="1178" y="517"/>
                  </a:lnTo>
                  <a:cubicBezTo>
                    <a:pt x="1178" y="497"/>
                    <a:pt x="1194" y="482"/>
                    <a:pt x="1213" y="482"/>
                  </a:cubicBezTo>
                  <a:close/>
                  <a:moveTo>
                    <a:pt x="1653" y="296"/>
                  </a:moveTo>
                  <a:cubicBezTo>
                    <a:pt x="1737" y="296"/>
                    <a:pt x="1821" y="309"/>
                    <a:pt x="1903" y="335"/>
                  </a:cubicBezTo>
                  <a:cubicBezTo>
                    <a:pt x="1918" y="340"/>
                    <a:pt x="1933" y="342"/>
                    <a:pt x="1948" y="342"/>
                  </a:cubicBezTo>
                  <a:cubicBezTo>
                    <a:pt x="1981" y="342"/>
                    <a:pt x="2013" y="331"/>
                    <a:pt x="2039" y="310"/>
                  </a:cubicBezTo>
                  <a:cubicBezTo>
                    <a:pt x="2043" y="319"/>
                    <a:pt x="2044" y="330"/>
                    <a:pt x="2044" y="340"/>
                  </a:cubicBezTo>
                  <a:lnTo>
                    <a:pt x="2044" y="395"/>
                  </a:lnTo>
                  <a:cubicBezTo>
                    <a:pt x="1996" y="415"/>
                    <a:pt x="1961" y="462"/>
                    <a:pt x="1961" y="517"/>
                  </a:cubicBezTo>
                  <a:lnTo>
                    <a:pt x="1961" y="559"/>
                  </a:lnTo>
                  <a:lnTo>
                    <a:pt x="1344" y="559"/>
                  </a:lnTo>
                  <a:lnTo>
                    <a:pt x="1344" y="517"/>
                  </a:lnTo>
                  <a:cubicBezTo>
                    <a:pt x="1344" y="462"/>
                    <a:pt x="1310" y="415"/>
                    <a:pt x="1262" y="395"/>
                  </a:cubicBezTo>
                  <a:lnTo>
                    <a:pt x="1262" y="340"/>
                  </a:lnTo>
                  <a:cubicBezTo>
                    <a:pt x="1262" y="330"/>
                    <a:pt x="1263" y="319"/>
                    <a:pt x="1267" y="310"/>
                  </a:cubicBezTo>
                  <a:cubicBezTo>
                    <a:pt x="1293" y="330"/>
                    <a:pt x="1325" y="341"/>
                    <a:pt x="1357" y="341"/>
                  </a:cubicBezTo>
                  <a:cubicBezTo>
                    <a:pt x="1372" y="341"/>
                    <a:pt x="1387" y="339"/>
                    <a:pt x="1401" y="335"/>
                  </a:cubicBezTo>
                  <a:cubicBezTo>
                    <a:pt x="1484" y="309"/>
                    <a:pt x="1568" y="296"/>
                    <a:pt x="1653" y="296"/>
                  </a:cubicBezTo>
                  <a:close/>
                  <a:moveTo>
                    <a:pt x="2093" y="482"/>
                  </a:moveTo>
                  <a:cubicBezTo>
                    <a:pt x="2113" y="482"/>
                    <a:pt x="2128" y="497"/>
                    <a:pt x="2128" y="517"/>
                  </a:cubicBezTo>
                  <a:lnTo>
                    <a:pt x="2128" y="559"/>
                  </a:lnTo>
                  <a:lnTo>
                    <a:pt x="2058" y="559"/>
                  </a:lnTo>
                  <a:lnTo>
                    <a:pt x="2058" y="517"/>
                  </a:lnTo>
                  <a:cubicBezTo>
                    <a:pt x="2058" y="497"/>
                    <a:pt x="2074" y="482"/>
                    <a:pt x="2093" y="482"/>
                  </a:cubicBezTo>
                  <a:close/>
                  <a:moveTo>
                    <a:pt x="309" y="1306"/>
                  </a:moveTo>
                  <a:lnTo>
                    <a:pt x="309" y="1419"/>
                  </a:lnTo>
                  <a:lnTo>
                    <a:pt x="120" y="1419"/>
                  </a:lnTo>
                  <a:cubicBezTo>
                    <a:pt x="112" y="1419"/>
                    <a:pt x="104" y="1413"/>
                    <a:pt x="104" y="1404"/>
                  </a:cubicBezTo>
                  <a:lnTo>
                    <a:pt x="104" y="1322"/>
                  </a:lnTo>
                  <a:cubicBezTo>
                    <a:pt x="104" y="1315"/>
                    <a:pt x="111" y="1306"/>
                    <a:pt x="120" y="1306"/>
                  </a:cubicBezTo>
                  <a:close/>
                  <a:moveTo>
                    <a:pt x="3186" y="1308"/>
                  </a:moveTo>
                  <a:cubicBezTo>
                    <a:pt x="3195" y="1308"/>
                    <a:pt x="3202" y="1315"/>
                    <a:pt x="3202" y="1324"/>
                  </a:cubicBezTo>
                  <a:lnTo>
                    <a:pt x="3202" y="1406"/>
                  </a:lnTo>
                  <a:cubicBezTo>
                    <a:pt x="3202" y="1414"/>
                    <a:pt x="3196" y="1421"/>
                    <a:pt x="3186" y="1421"/>
                  </a:cubicBezTo>
                  <a:lnTo>
                    <a:pt x="2998" y="1421"/>
                  </a:lnTo>
                  <a:lnTo>
                    <a:pt x="2998" y="1309"/>
                  </a:lnTo>
                  <a:lnTo>
                    <a:pt x="3186" y="1309"/>
                  </a:lnTo>
                  <a:lnTo>
                    <a:pt x="3186" y="1308"/>
                  </a:lnTo>
                  <a:close/>
                  <a:moveTo>
                    <a:pt x="875" y="573"/>
                  </a:moveTo>
                  <a:cubicBezTo>
                    <a:pt x="885" y="573"/>
                    <a:pt x="891" y="580"/>
                    <a:pt x="891" y="589"/>
                  </a:cubicBezTo>
                  <a:lnTo>
                    <a:pt x="891" y="1608"/>
                  </a:lnTo>
                  <a:lnTo>
                    <a:pt x="701" y="1608"/>
                  </a:lnTo>
                  <a:lnTo>
                    <a:pt x="701" y="1118"/>
                  </a:lnTo>
                  <a:cubicBezTo>
                    <a:pt x="701" y="1091"/>
                    <a:pt x="681" y="1069"/>
                    <a:pt x="652" y="1069"/>
                  </a:cubicBezTo>
                  <a:cubicBezTo>
                    <a:pt x="625" y="1069"/>
                    <a:pt x="604" y="1090"/>
                    <a:pt x="604" y="1118"/>
                  </a:cubicBezTo>
                  <a:lnTo>
                    <a:pt x="604" y="1613"/>
                  </a:lnTo>
                  <a:cubicBezTo>
                    <a:pt x="577" y="1624"/>
                    <a:pt x="556" y="1645"/>
                    <a:pt x="546" y="1672"/>
                  </a:cubicBezTo>
                  <a:cubicBezTo>
                    <a:pt x="456" y="1592"/>
                    <a:pt x="404" y="1476"/>
                    <a:pt x="404" y="1351"/>
                  </a:cubicBezTo>
                  <a:lnTo>
                    <a:pt x="404" y="733"/>
                  </a:lnTo>
                  <a:cubicBezTo>
                    <a:pt x="404" y="690"/>
                    <a:pt x="440" y="655"/>
                    <a:pt x="483" y="655"/>
                  </a:cubicBezTo>
                  <a:lnTo>
                    <a:pt x="605" y="655"/>
                  </a:lnTo>
                  <a:lnTo>
                    <a:pt x="605" y="894"/>
                  </a:lnTo>
                  <a:cubicBezTo>
                    <a:pt x="605" y="921"/>
                    <a:pt x="626" y="943"/>
                    <a:pt x="654" y="943"/>
                  </a:cubicBezTo>
                  <a:cubicBezTo>
                    <a:pt x="682" y="943"/>
                    <a:pt x="703" y="922"/>
                    <a:pt x="703" y="894"/>
                  </a:cubicBezTo>
                  <a:lnTo>
                    <a:pt x="703" y="589"/>
                  </a:lnTo>
                  <a:cubicBezTo>
                    <a:pt x="703" y="580"/>
                    <a:pt x="709" y="573"/>
                    <a:pt x="718" y="573"/>
                  </a:cubicBezTo>
                  <a:close/>
                  <a:moveTo>
                    <a:pt x="2823" y="655"/>
                  </a:moveTo>
                  <a:cubicBezTo>
                    <a:pt x="2866" y="655"/>
                    <a:pt x="2901" y="690"/>
                    <a:pt x="2901" y="733"/>
                  </a:cubicBezTo>
                  <a:lnTo>
                    <a:pt x="2901" y="1351"/>
                  </a:lnTo>
                  <a:cubicBezTo>
                    <a:pt x="2901" y="1476"/>
                    <a:pt x="2849" y="1591"/>
                    <a:pt x="2757" y="1673"/>
                  </a:cubicBezTo>
                  <a:cubicBezTo>
                    <a:pt x="2746" y="1646"/>
                    <a:pt x="2725" y="1625"/>
                    <a:pt x="2699" y="1614"/>
                  </a:cubicBezTo>
                  <a:lnTo>
                    <a:pt x="2699" y="655"/>
                  </a:lnTo>
                  <a:close/>
                  <a:moveTo>
                    <a:pt x="2588" y="573"/>
                  </a:moveTo>
                  <a:cubicBezTo>
                    <a:pt x="2598" y="573"/>
                    <a:pt x="2604" y="580"/>
                    <a:pt x="2604" y="589"/>
                  </a:cubicBezTo>
                  <a:lnTo>
                    <a:pt x="2604" y="1608"/>
                  </a:lnTo>
                  <a:lnTo>
                    <a:pt x="2414" y="1608"/>
                  </a:lnTo>
                  <a:lnTo>
                    <a:pt x="2414" y="1435"/>
                  </a:lnTo>
                  <a:cubicBezTo>
                    <a:pt x="2414" y="1409"/>
                    <a:pt x="2393" y="1387"/>
                    <a:pt x="2365" y="1387"/>
                  </a:cubicBezTo>
                  <a:cubicBezTo>
                    <a:pt x="2339" y="1387"/>
                    <a:pt x="2317" y="1408"/>
                    <a:pt x="2317" y="1435"/>
                  </a:cubicBezTo>
                  <a:lnTo>
                    <a:pt x="2317" y="1614"/>
                  </a:lnTo>
                  <a:cubicBezTo>
                    <a:pt x="2279" y="1629"/>
                    <a:pt x="2253" y="1664"/>
                    <a:pt x="2253" y="1707"/>
                  </a:cubicBezTo>
                  <a:lnTo>
                    <a:pt x="2253" y="1785"/>
                  </a:lnTo>
                  <a:lnTo>
                    <a:pt x="1052" y="1785"/>
                  </a:lnTo>
                  <a:lnTo>
                    <a:pt x="1052" y="1707"/>
                  </a:lnTo>
                  <a:cubicBezTo>
                    <a:pt x="1052" y="1665"/>
                    <a:pt x="1026" y="1629"/>
                    <a:pt x="987" y="1614"/>
                  </a:cubicBezTo>
                  <a:lnTo>
                    <a:pt x="987" y="655"/>
                  </a:lnTo>
                  <a:lnTo>
                    <a:pt x="2318" y="655"/>
                  </a:lnTo>
                  <a:lnTo>
                    <a:pt x="2318" y="1210"/>
                  </a:lnTo>
                  <a:cubicBezTo>
                    <a:pt x="2318" y="1236"/>
                    <a:pt x="2339" y="1258"/>
                    <a:pt x="2367" y="1258"/>
                  </a:cubicBezTo>
                  <a:cubicBezTo>
                    <a:pt x="2393" y="1258"/>
                    <a:pt x="2415" y="1237"/>
                    <a:pt x="2415" y="1210"/>
                  </a:cubicBezTo>
                  <a:lnTo>
                    <a:pt x="2415" y="589"/>
                  </a:lnTo>
                  <a:cubicBezTo>
                    <a:pt x="2415" y="580"/>
                    <a:pt x="2422" y="573"/>
                    <a:pt x="2431" y="573"/>
                  </a:cubicBezTo>
                  <a:close/>
                  <a:moveTo>
                    <a:pt x="954" y="1704"/>
                  </a:moveTo>
                  <a:cubicBezTo>
                    <a:pt x="955" y="1704"/>
                    <a:pt x="956" y="1706"/>
                    <a:pt x="956" y="1707"/>
                  </a:cubicBezTo>
                  <a:lnTo>
                    <a:pt x="956" y="1918"/>
                  </a:lnTo>
                  <a:cubicBezTo>
                    <a:pt x="956" y="1919"/>
                    <a:pt x="955" y="1921"/>
                    <a:pt x="954" y="1921"/>
                  </a:cubicBezTo>
                  <a:lnTo>
                    <a:pt x="640" y="1921"/>
                  </a:lnTo>
                  <a:cubicBezTo>
                    <a:pt x="639" y="1921"/>
                    <a:pt x="637" y="1919"/>
                    <a:pt x="637" y="1918"/>
                  </a:cubicBezTo>
                  <a:lnTo>
                    <a:pt x="637" y="1707"/>
                  </a:lnTo>
                  <a:cubicBezTo>
                    <a:pt x="637" y="1706"/>
                    <a:pt x="639" y="1704"/>
                    <a:pt x="640" y="1704"/>
                  </a:cubicBezTo>
                  <a:lnTo>
                    <a:pt x="749" y="1704"/>
                  </a:lnTo>
                  <a:lnTo>
                    <a:pt x="749" y="1781"/>
                  </a:lnTo>
                  <a:cubicBezTo>
                    <a:pt x="749" y="1807"/>
                    <a:pt x="770" y="1829"/>
                    <a:pt x="797" y="1829"/>
                  </a:cubicBezTo>
                  <a:cubicBezTo>
                    <a:pt x="823" y="1829"/>
                    <a:pt x="845" y="1808"/>
                    <a:pt x="845" y="1781"/>
                  </a:cubicBezTo>
                  <a:lnTo>
                    <a:pt x="845" y="1704"/>
                  </a:lnTo>
                  <a:close/>
                  <a:moveTo>
                    <a:pt x="2667" y="1704"/>
                  </a:moveTo>
                  <a:cubicBezTo>
                    <a:pt x="2668" y="1704"/>
                    <a:pt x="2669" y="1706"/>
                    <a:pt x="2669" y="1707"/>
                  </a:cubicBezTo>
                  <a:lnTo>
                    <a:pt x="2669" y="1918"/>
                  </a:lnTo>
                  <a:cubicBezTo>
                    <a:pt x="2669" y="1919"/>
                    <a:pt x="2668" y="1921"/>
                    <a:pt x="2667" y="1921"/>
                  </a:cubicBezTo>
                  <a:lnTo>
                    <a:pt x="2352" y="1921"/>
                  </a:lnTo>
                  <a:cubicBezTo>
                    <a:pt x="2351" y="1921"/>
                    <a:pt x="2349" y="1919"/>
                    <a:pt x="2349" y="1918"/>
                  </a:cubicBezTo>
                  <a:lnTo>
                    <a:pt x="2349" y="1707"/>
                  </a:lnTo>
                  <a:cubicBezTo>
                    <a:pt x="2349" y="1706"/>
                    <a:pt x="2351" y="1704"/>
                    <a:pt x="2352" y="1704"/>
                  </a:cubicBezTo>
                  <a:lnTo>
                    <a:pt x="2460" y="1704"/>
                  </a:lnTo>
                  <a:lnTo>
                    <a:pt x="2460" y="1781"/>
                  </a:lnTo>
                  <a:cubicBezTo>
                    <a:pt x="2460" y="1807"/>
                    <a:pt x="2482" y="1829"/>
                    <a:pt x="2510" y="1829"/>
                  </a:cubicBezTo>
                  <a:cubicBezTo>
                    <a:pt x="2536" y="1829"/>
                    <a:pt x="2558" y="1808"/>
                    <a:pt x="2558" y="1781"/>
                  </a:cubicBezTo>
                  <a:lnTo>
                    <a:pt x="2558" y="1704"/>
                  </a:lnTo>
                  <a:close/>
                  <a:moveTo>
                    <a:pt x="307" y="1518"/>
                  </a:moveTo>
                  <a:lnTo>
                    <a:pt x="307" y="2142"/>
                  </a:lnTo>
                  <a:cubicBezTo>
                    <a:pt x="231" y="2121"/>
                    <a:pt x="173" y="2049"/>
                    <a:pt x="173" y="1966"/>
                  </a:cubicBezTo>
                  <a:lnTo>
                    <a:pt x="173" y="1518"/>
                  </a:lnTo>
                  <a:close/>
                  <a:moveTo>
                    <a:pt x="3132" y="1516"/>
                  </a:moveTo>
                  <a:lnTo>
                    <a:pt x="3132" y="1965"/>
                  </a:lnTo>
                  <a:cubicBezTo>
                    <a:pt x="3132" y="2049"/>
                    <a:pt x="3075" y="2121"/>
                    <a:pt x="2998" y="2142"/>
                  </a:cubicBezTo>
                  <a:lnTo>
                    <a:pt x="2998" y="1516"/>
                  </a:lnTo>
                  <a:close/>
                  <a:moveTo>
                    <a:pt x="892" y="2017"/>
                  </a:moveTo>
                  <a:lnTo>
                    <a:pt x="892" y="2195"/>
                  </a:lnTo>
                  <a:lnTo>
                    <a:pt x="703" y="2195"/>
                  </a:lnTo>
                  <a:lnTo>
                    <a:pt x="703" y="2017"/>
                  </a:lnTo>
                  <a:close/>
                  <a:moveTo>
                    <a:pt x="2604" y="2017"/>
                  </a:moveTo>
                  <a:lnTo>
                    <a:pt x="2604" y="2195"/>
                  </a:lnTo>
                  <a:lnTo>
                    <a:pt x="2414" y="2195"/>
                  </a:lnTo>
                  <a:lnTo>
                    <a:pt x="2414" y="2017"/>
                  </a:lnTo>
                  <a:close/>
                  <a:moveTo>
                    <a:pt x="1649" y="1"/>
                  </a:moveTo>
                  <a:cubicBezTo>
                    <a:pt x="1534" y="1"/>
                    <a:pt x="1419" y="18"/>
                    <a:pt x="1307" y="53"/>
                  </a:cubicBezTo>
                  <a:cubicBezTo>
                    <a:pt x="1268" y="67"/>
                    <a:pt x="1236" y="94"/>
                    <a:pt x="1218" y="132"/>
                  </a:cubicBezTo>
                  <a:cubicBezTo>
                    <a:pt x="1206" y="158"/>
                    <a:pt x="1202" y="188"/>
                    <a:pt x="1206" y="216"/>
                  </a:cubicBezTo>
                  <a:cubicBezTo>
                    <a:pt x="1176" y="250"/>
                    <a:pt x="1159" y="294"/>
                    <a:pt x="1159" y="340"/>
                  </a:cubicBezTo>
                  <a:lnTo>
                    <a:pt x="1159" y="395"/>
                  </a:lnTo>
                  <a:cubicBezTo>
                    <a:pt x="1111" y="415"/>
                    <a:pt x="1075" y="462"/>
                    <a:pt x="1075" y="517"/>
                  </a:cubicBezTo>
                  <a:lnTo>
                    <a:pt x="1075" y="559"/>
                  </a:lnTo>
                  <a:lnTo>
                    <a:pt x="977" y="559"/>
                  </a:lnTo>
                  <a:cubicBezTo>
                    <a:pt x="964" y="512"/>
                    <a:pt x="921" y="478"/>
                    <a:pt x="869" y="478"/>
                  </a:cubicBezTo>
                  <a:lnTo>
                    <a:pt x="712" y="478"/>
                  </a:lnTo>
                  <a:cubicBezTo>
                    <a:pt x="661" y="478"/>
                    <a:pt x="618" y="512"/>
                    <a:pt x="603" y="559"/>
                  </a:cubicBezTo>
                  <a:lnTo>
                    <a:pt x="476" y="559"/>
                  </a:lnTo>
                  <a:cubicBezTo>
                    <a:pt x="379" y="559"/>
                    <a:pt x="300" y="638"/>
                    <a:pt x="300" y="734"/>
                  </a:cubicBezTo>
                  <a:lnTo>
                    <a:pt x="300" y="1211"/>
                  </a:lnTo>
                  <a:lnTo>
                    <a:pt x="112" y="1211"/>
                  </a:lnTo>
                  <a:cubicBezTo>
                    <a:pt x="50" y="1211"/>
                    <a:pt x="1" y="1261"/>
                    <a:pt x="1" y="1322"/>
                  </a:cubicBezTo>
                  <a:lnTo>
                    <a:pt x="1" y="1405"/>
                  </a:lnTo>
                  <a:cubicBezTo>
                    <a:pt x="1" y="1451"/>
                    <a:pt x="29" y="1492"/>
                    <a:pt x="70" y="1508"/>
                  </a:cubicBezTo>
                  <a:lnTo>
                    <a:pt x="70" y="1966"/>
                  </a:lnTo>
                  <a:cubicBezTo>
                    <a:pt x="70" y="2102"/>
                    <a:pt x="169" y="2218"/>
                    <a:pt x="300" y="2242"/>
                  </a:cubicBezTo>
                  <a:lnTo>
                    <a:pt x="300" y="2328"/>
                  </a:lnTo>
                  <a:cubicBezTo>
                    <a:pt x="300" y="2443"/>
                    <a:pt x="382" y="2539"/>
                    <a:pt x="490" y="2561"/>
                  </a:cubicBezTo>
                  <a:lnTo>
                    <a:pt x="490" y="2620"/>
                  </a:lnTo>
                  <a:cubicBezTo>
                    <a:pt x="490" y="2716"/>
                    <a:pt x="568" y="2795"/>
                    <a:pt x="666" y="2795"/>
                  </a:cubicBezTo>
                  <a:lnTo>
                    <a:pt x="2192" y="2795"/>
                  </a:lnTo>
                  <a:cubicBezTo>
                    <a:pt x="2218" y="2795"/>
                    <a:pt x="2241" y="2774"/>
                    <a:pt x="2241" y="2747"/>
                  </a:cubicBezTo>
                  <a:cubicBezTo>
                    <a:pt x="2241" y="2719"/>
                    <a:pt x="2220" y="2698"/>
                    <a:pt x="2192" y="2698"/>
                  </a:cubicBezTo>
                  <a:lnTo>
                    <a:pt x="672" y="2698"/>
                  </a:lnTo>
                  <a:cubicBezTo>
                    <a:pt x="629" y="2698"/>
                    <a:pt x="594" y="2663"/>
                    <a:pt x="594" y="2620"/>
                  </a:cubicBezTo>
                  <a:lnTo>
                    <a:pt x="594" y="2566"/>
                  </a:lnTo>
                  <a:lnTo>
                    <a:pt x="1052" y="2566"/>
                  </a:lnTo>
                  <a:cubicBezTo>
                    <a:pt x="1079" y="2566"/>
                    <a:pt x="1101" y="2545"/>
                    <a:pt x="1101" y="2517"/>
                  </a:cubicBezTo>
                  <a:cubicBezTo>
                    <a:pt x="1101" y="2491"/>
                    <a:pt x="1080" y="2469"/>
                    <a:pt x="1052" y="2469"/>
                  </a:cubicBezTo>
                  <a:lnTo>
                    <a:pt x="545" y="2469"/>
                  </a:lnTo>
                  <a:cubicBezTo>
                    <a:pt x="467" y="2469"/>
                    <a:pt x="404" y="2405"/>
                    <a:pt x="404" y="2328"/>
                  </a:cubicBezTo>
                  <a:lnTo>
                    <a:pt x="404" y="1657"/>
                  </a:lnTo>
                  <a:cubicBezTo>
                    <a:pt x="432" y="1698"/>
                    <a:pt x="468" y="1735"/>
                    <a:pt x="509" y="1767"/>
                  </a:cubicBezTo>
                  <a:cubicBezTo>
                    <a:pt x="519" y="1775"/>
                    <a:pt x="531" y="1784"/>
                    <a:pt x="541" y="1792"/>
                  </a:cubicBezTo>
                  <a:lnTo>
                    <a:pt x="541" y="1920"/>
                  </a:lnTo>
                  <a:cubicBezTo>
                    <a:pt x="541" y="1962"/>
                    <a:pt x="567" y="1999"/>
                    <a:pt x="605" y="2013"/>
                  </a:cubicBezTo>
                  <a:lnTo>
                    <a:pt x="605" y="2227"/>
                  </a:lnTo>
                  <a:cubicBezTo>
                    <a:pt x="605" y="2264"/>
                    <a:pt x="635" y="2294"/>
                    <a:pt x="672" y="2294"/>
                  </a:cubicBezTo>
                  <a:lnTo>
                    <a:pt x="919" y="2294"/>
                  </a:lnTo>
                  <a:cubicBezTo>
                    <a:pt x="956" y="2294"/>
                    <a:pt x="986" y="2264"/>
                    <a:pt x="986" y="2227"/>
                  </a:cubicBezTo>
                  <a:lnTo>
                    <a:pt x="986" y="2013"/>
                  </a:lnTo>
                  <a:cubicBezTo>
                    <a:pt x="1024" y="1999"/>
                    <a:pt x="1050" y="1964"/>
                    <a:pt x="1050" y="1920"/>
                  </a:cubicBezTo>
                  <a:lnTo>
                    <a:pt x="1050" y="1882"/>
                  </a:lnTo>
                  <a:lnTo>
                    <a:pt x="2253" y="1882"/>
                  </a:lnTo>
                  <a:lnTo>
                    <a:pt x="2253" y="1920"/>
                  </a:lnTo>
                  <a:cubicBezTo>
                    <a:pt x="2253" y="1962"/>
                    <a:pt x="2279" y="1999"/>
                    <a:pt x="2317" y="2013"/>
                  </a:cubicBezTo>
                  <a:lnTo>
                    <a:pt x="2317" y="2227"/>
                  </a:lnTo>
                  <a:cubicBezTo>
                    <a:pt x="2317" y="2264"/>
                    <a:pt x="2347" y="2294"/>
                    <a:pt x="2384" y="2294"/>
                  </a:cubicBezTo>
                  <a:lnTo>
                    <a:pt x="2631" y="2294"/>
                  </a:lnTo>
                  <a:cubicBezTo>
                    <a:pt x="2668" y="2294"/>
                    <a:pt x="2698" y="2264"/>
                    <a:pt x="2698" y="2227"/>
                  </a:cubicBezTo>
                  <a:lnTo>
                    <a:pt x="2698" y="2013"/>
                  </a:lnTo>
                  <a:cubicBezTo>
                    <a:pt x="2736" y="1999"/>
                    <a:pt x="2762" y="1964"/>
                    <a:pt x="2762" y="1920"/>
                  </a:cubicBezTo>
                  <a:lnTo>
                    <a:pt x="2762" y="1792"/>
                  </a:lnTo>
                  <a:cubicBezTo>
                    <a:pt x="2774" y="1784"/>
                    <a:pt x="2784" y="1777"/>
                    <a:pt x="2795" y="1767"/>
                  </a:cubicBezTo>
                  <a:cubicBezTo>
                    <a:pt x="2835" y="1736"/>
                    <a:pt x="2871" y="1698"/>
                    <a:pt x="2899" y="1657"/>
                  </a:cubicBezTo>
                  <a:lnTo>
                    <a:pt x="2899" y="2328"/>
                  </a:lnTo>
                  <a:cubicBezTo>
                    <a:pt x="2899" y="2406"/>
                    <a:pt x="2835" y="2469"/>
                    <a:pt x="2758" y="2469"/>
                  </a:cubicBezTo>
                  <a:lnTo>
                    <a:pt x="1276" y="2469"/>
                  </a:lnTo>
                  <a:cubicBezTo>
                    <a:pt x="1249" y="2469"/>
                    <a:pt x="1227" y="2490"/>
                    <a:pt x="1227" y="2517"/>
                  </a:cubicBezTo>
                  <a:cubicBezTo>
                    <a:pt x="1227" y="2543"/>
                    <a:pt x="1248" y="2566"/>
                    <a:pt x="1276" y="2566"/>
                  </a:cubicBezTo>
                  <a:lnTo>
                    <a:pt x="2710" y="2566"/>
                  </a:lnTo>
                  <a:lnTo>
                    <a:pt x="2710" y="2620"/>
                  </a:lnTo>
                  <a:cubicBezTo>
                    <a:pt x="2710" y="2663"/>
                    <a:pt x="2674" y="2698"/>
                    <a:pt x="2631" y="2698"/>
                  </a:cubicBezTo>
                  <a:lnTo>
                    <a:pt x="2422" y="2698"/>
                  </a:lnTo>
                  <a:cubicBezTo>
                    <a:pt x="2395" y="2698"/>
                    <a:pt x="2373" y="2719"/>
                    <a:pt x="2373" y="2747"/>
                  </a:cubicBezTo>
                  <a:cubicBezTo>
                    <a:pt x="2373" y="2774"/>
                    <a:pt x="2394" y="2795"/>
                    <a:pt x="2422" y="2795"/>
                  </a:cubicBezTo>
                  <a:lnTo>
                    <a:pt x="2631" y="2795"/>
                  </a:lnTo>
                  <a:cubicBezTo>
                    <a:pt x="2728" y="2795"/>
                    <a:pt x="2806" y="2716"/>
                    <a:pt x="2806" y="2620"/>
                  </a:cubicBezTo>
                  <a:lnTo>
                    <a:pt x="2806" y="2561"/>
                  </a:lnTo>
                  <a:cubicBezTo>
                    <a:pt x="2915" y="2538"/>
                    <a:pt x="2997" y="2443"/>
                    <a:pt x="2997" y="2328"/>
                  </a:cubicBezTo>
                  <a:lnTo>
                    <a:pt x="2997" y="2242"/>
                  </a:lnTo>
                  <a:cubicBezTo>
                    <a:pt x="3128" y="2218"/>
                    <a:pt x="3227" y="2102"/>
                    <a:pt x="3227" y="1966"/>
                  </a:cubicBezTo>
                  <a:lnTo>
                    <a:pt x="3227" y="1508"/>
                  </a:lnTo>
                  <a:cubicBezTo>
                    <a:pt x="3268" y="1492"/>
                    <a:pt x="3296" y="1452"/>
                    <a:pt x="3296" y="1405"/>
                  </a:cubicBezTo>
                  <a:lnTo>
                    <a:pt x="3296" y="1322"/>
                  </a:lnTo>
                  <a:cubicBezTo>
                    <a:pt x="3297" y="1261"/>
                    <a:pt x="3248" y="1211"/>
                    <a:pt x="3186" y="1211"/>
                  </a:cubicBezTo>
                  <a:lnTo>
                    <a:pt x="2998" y="1211"/>
                  </a:lnTo>
                  <a:lnTo>
                    <a:pt x="2998" y="734"/>
                  </a:lnTo>
                  <a:cubicBezTo>
                    <a:pt x="2998" y="638"/>
                    <a:pt x="2919" y="559"/>
                    <a:pt x="2823" y="559"/>
                  </a:cubicBezTo>
                  <a:lnTo>
                    <a:pt x="2695" y="559"/>
                  </a:lnTo>
                  <a:cubicBezTo>
                    <a:pt x="2682" y="512"/>
                    <a:pt x="2640" y="478"/>
                    <a:pt x="2587" y="478"/>
                  </a:cubicBezTo>
                  <a:lnTo>
                    <a:pt x="2430" y="478"/>
                  </a:lnTo>
                  <a:cubicBezTo>
                    <a:pt x="2379" y="478"/>
                    <a:pt x="2336" y="512"/>
                    <a:pt x="2321" y="559"/>
                  </a:cubicBezTo>
                  <a:lnTo>
                    <a:pt x="2223" y="559"/>
                  </a:lnTo>
                  <a:lnTo>
                    <a:pt x="2223" y="517"/>
                  </a:lnTo>
                  <a:cubicBezTo>
                    <a:pt x="2223" y="462"/>
                    <a:pt x="2189" y="414"/>
                    <a:pt x="2139" y="395"/>
                  </a:cubicBezTo>
                  <a:lnTo>
                    <a:pt x="2139" y="340"/>
                  </a:lnTo>
                  <a:cubicBezTo>
                    <a:pt x="2139" y="294"/>
                    <a:pt x="2122" y="251"/>
                    <a:pt x="2092" y="216"/>
                  </a:cubicBezTo>
                  <a:cubicBezTo>
                    <a:pt x="2096" y="187"/>
                    <a:pt x="2093" y="158"/>
                    <a:pt x="2080" y="132"/>
                  </a:cubicBezTo>
                  <a:cubicBezTo>
                    <a:pt x="2063" y="94"/>
                    <a:pt x="2030" y="65"/>
                    <a:pt x="1991" y="53"/>
                  </a:cubicBezTo>
                  <a:cubicBezTo>
                    <a:pt x="1879" y="18"/>
                    <a:pt x="1764" y="1"/>
                    <a:pt x="16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28" name="Google Shape;1700;p49">
              <a:extLst>
                <a:ext uri="{FF2B5EF4-FFF2-40B4-BE49-F238E27FC236}">
                  <a16:creationId xmlns:a16="http://schemas.microsoft.com/office/drawing/2014/main" id="{052E54CF-333B-D287-BC31-49D1C5B85A4B}"/>
                </a:ext>
              </a:extLst>
            </p:cNvPr>
            <p:cNvSpPr/>
            <p:nvPr/>
          </p:nvSpPr>
          <p:spPr>
            <a:xfrm>
              <a:off x="3588563" y="4333188"/>
              <a:ext cx="92608" cy="92357"/>
            </a:xfrm>
            <a:custGeom>
              <a:avLst/>
              <a:gdLst/>
              <a:ahLst/>
              <a:cxnLst/>
              <a:rect l="l" t="t" r="r" b="b"/>
              <a:pathLst>
                <a:path w="738" h="736" extrusionOk="0">
                  <a:moveTo>
                    <a:pt x="429" y="97"/>
                  </a:moveTo>
                  <a:lnTo>
                    <a:pt x="429" y="259"/>
                  </a:lnTo>
                  <a:cubicBezTo>
                    <a:pt x="429" y="285"/>
                    <a:pt x="450" y="307"/>
                    <a:pt x="478" y="307"/>
                  </a:cubicBezTo>
                  <a:lnTo>
                    <a:pt x="640" y="307"/>
                  </a:lnTo>
                  <a:lnTo>
                    <a:pt x="640" y="428"/>
                  </a:lnTo>
                  <a:lnTo>
                    <a:pt x="478" y="428"/>
                  </a:lnTo>
                  <a:cubicBezTo>
                    <a:pt x="451" y="428"/>
                    <a:pt x="429" y="449"/>
                    <a:pt x="429" y="477"/>
                  </a:cubicBezTo>
                  <a:lnTo>
                    <a:pt x="429" y="640"/>
                  </a:lnTo>
                  <a:lnTo>
                    <a:pt x="309" y="640"/>
                  </a:lnTo>
                  <a:lnTo>
                    <a:pt x="309" y="477"/>
                  </a:lnTo>
                  <a:cubicBezTo>
                    <a:pt x="309" y="451"/>
                    <a:pt x="288" y="428"/>
                    <a:pt x="260" y="428"/>
                  </a:cubicBezTo>
                  <a:lnTo>
                    <a:pt x="98" y="428"/>
                  </a:lnTo>
                  <a:lnTo>
                    <a:pt x="98" y="307"/>
                  </a:lnTo>
                  <a:lnTo>
                    <a:pt x="260" y="307"/>
                  </a:lnTo>
                  <a:cubicBezTo>
                    <a:pt x="286" y="307"/>
                    <a:pt x="309" y="287"/>
                    <a:pt x="309" y="259"/>
                  </a:cubicBezTo>
                  <a:lnTo>
                    <a:pt x="309" y="97"/>
                  </a:lnTo>
                  <a:close/>
                  <a:moveTo>
                    <a:pt x="260" y="1"/>
                  </a:moveTo>
                  <a:cubicBezTo>
                    <a:pt x="234" y="1"/>
                    <a:pt x="212" y="21"/>
                    <a:pt x="212" y="49"/>
                  </a:cubicBezTo>
                  <a:lnTo>
                    <a:pt x="212" y="211"/>
                  </a:lnTo>
                  <a:lnTo>
                    <a:pt x="49" y="211"/>
                  </a:lnTo>
                  <a:cubicBezTo>
                    <a:pt x="23" y="211"/>
                    <a:pt x="1" y="232"/>
                    <a:pt x="1" y="259"/>
                  </a:cubicBezTo>
                  <a:lnTo>
                    <a:pt x="1" y="477"/>
                  </a:lnTo>
                  <a:cubicBezTo>
                    <a:pt x="1" y="503"/>
                    <a:pt x="22" y="525"/>
                    <a:pt x="49" y="525"/>
                  </a:cubicBezTo>
                  <a:lnTo>
                    <a:pt x="212" y="525"/>
                  </a:lnTo>
                  <a:lnTo>
                    <a:pt x="212" y="688"/>
                  </a:lnTo>
                  <a:cubicBezTo>
                    <a:pt x="212" y="714"/>
                    <a:pt x="233" y="736"/>
                    <a:pt x="260" y="736"/>
                  </a:cubicBezTo>
                  <a:lnTo>
                    <a:pt x="478" y="736"/>
                  </a:lnTo>
                  <a:cubicBezTo>
                    <a:pt x="504" y="736"/>
                    <a:pt x="526" y="715"/>
                    <a:pt x="526" y="688"/>
                  </a:cubicBezTo>
                  <a:lnTo>
                    <a:pt x="526" y="525"/>
                  </a:lnTo>
                  <a:lnTo>
                    <a:pt x="688" y="525"/>
                  </a:lnTo>
                  <a:cubicBezTo>
                    <a:pt x="714" y="525"/>
                    <a:pt x="737" y="504"/>
                    <a:pt x="737" y="477"/>
                  </a:cubicBezTo>
                  <a:lnTo>
                    <a:pt x="737" y="259"/>
                  </a:lnTo>
                  <a:cubicBezTo>
                    <a:pt x="737" y="232"/>
                    <a:pt x="714" y="211"/>
                    <a:pt x="688" y="211"/>
                  </a:cubicBezTo>
                  <a:lnTo>
                    <a:pt x="526" y="211"/>
                  </a:lnTo>
                  <a:lnTo>
                    <a:pt x="526" y="49"/>
                  </a:lnTo>
                  <a:cubicBezTo>
                    <a:pt x="526" y="23"/>
                    <a:pt x="505" y="1"/>
                    <a:pt x="4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oogle Shape;1377;p49">
            <a:extLst>
              <a:ext uri="{FF2B5EF4-FFF2-40B4-BE49-F238E27FC236}">
                <a16:creationId xmlns:a16="http://schemas.microsoft.com/office/drawing/2014/main" id="{E3A478B5-0FB6-5B39-0CBB-8CD079AC3497}"/>
              </a:ext>
            </a:extLst>
          </p:cNvPr>
          <p:cNvGrpSpPr/>
          <p:nvPr/>
        </p:nvGrpSpPr>
        <p:grpSpPr>
          <a:xfrm>
            <a:off x="5345784" y="2721393"/>
            <a:ext cx="510731" cy="501866"/>
            <a:chOff x="4747533" y="1425725"/>
            <a:chExt cx="413345" cy="413473"/>
          </a:xfrm>
        </p:grpSpPr>
        <p:sp>
          <p:nvSpPr>
            <p:cNvPr id="30" name="Google Shape;1378;p49">
              <a:extLst>
                <a:ext uri="{FF2B5EF4-FFF2-40B4-BE49-F238E27FC236}">
                  <a16:creationId xmlns:a16="http://schemas.microsoft.com/office/drawing/2014/main" id="{E486734A-862D-DA90-AA06-E03B603EBBA4}"/>
                </a:ext>
              </a:extLst>
            </p:cNvPr>
            <p:cNvSpPr/>
            <p:nvPr/>
          </p:nvSpPr>
          <p:spPr>
            <a:xfrm>
              <a:off x="4829725" y="1426352"/>
              <a:ext cx="82695" cy="66633"/>
            </a:xfrm>
            <a:custGeom>
              <a:avLst/>
              <a:gdLst/>
              <a:ahLst/>
              <a:cxnLst/>
              <a:rect l="l" t="t" r="r" b="b"/>
              <a:pathLst>
                <a:path w="659" h="531" extrusionOk="0">
                  <a:moveTo>
                    <a:pt x="609" y="1"/>
                  </a:moveTo>
                  <a:cubicBezTo>
                    <a:pt x="585" y="1"/>
                    <a:pt x="564" y="18"/>
                    <a:pt x="560" y="43"/>
                  </a:cubicBezTo>
                  <a:lnTo>
                    <a:pt x="546" y="156"/>
                  </a:lnTo>
                  <a:cubicBezTo>
                    <a:pt x="535" y="251"/>
                    <a:pt x="464" y="331"/>
                    <a:pt x="370" y="354"/>
                  </a:cubicBezTo>
                  <a:lnTo>
                    <a:pt x="368" y="354"/>
                  </a:lnTo>
                  <a:lnTo>
                    <a:pt x="42" y="435"/>
                  </a:lnTo>
                  <a:cubicBezTo>
                    <a:pt x="16" y="441"/>
                    <a:pt x="0" y="467"/>
                    <a:pt x="7" y="493"/>
                  </a:cubicBezTo>
                  <a:cubicBezTo>
                    <a:pt x="14" y="516"/>
                    <a:pt x="34" y="530"/>
                    <a:pt x="56" y="530"/>
                  </a:cubicBezTo>
                  <a:cubicBezTo>
                    <a:pt x="59" y="530"/>
                    <a:pt x="63" y="530"/>
                    <a:pt x="67" y="529"/>
                  </a:cubicBezTo>
                  <a:lnTo>
                    <a:pt x="392" y="448"/>
                  </a:lnTo>
                  <a:cubicBezTo>
                    <a:pt x="526" y="417"/>
                    <a:pt x="627" y="304"/>
                    <a:pt x="643" y="168"/>
                  </a:cubicBezTo>
                  <a:lnTo>
                    <a:pt x="655" y="56"/>
                  </a:lnTo>
                  <a:cubicBezTo>
                    <a:pt x="658" y="29"/>
                    <a:pt x="639" y="5"/>
                    <a:pt x="613" y="1"/>
                  </a:cubicBezTo>
                  <a:cubicBezTo>
                    <a:pt x="612" y="1"/>
                    <a:pt x="610" y="1"/>
                    <a:pt x="6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43" name="Google Shape;1379;p49">
              <a:extLst>
                <a:ext uri="{FF2B5EF4-FFF2-40B4-BE49-F238E27FC236}">
                  <a16:creationId xmlns:a16="http://schemas.microsoft.com/office/drawing/2014/main" id="{230CEFFB-EA5E-6C6D-6802-01BE76089E42}"/>
                </a:ext>
              </a:extLst>
            </p:cNvPr>
            <p:cNvSpPr/>
            <p:nvPr/>
          </p:nvSpPr>
          <p:spPr>
            <a:xfrm>
              <a:off x="4747533" y="1487589"/>
              <a:ext cx="68389" cy="197513"/>
            </a:xfrm>
            <a:custGeom>
              <a:avLst/>
              <a:gdLst/>
              <a:ahLst/>
              <a:cxnLst/>
              <a:rect l="l" t="t" r="r" b="b"/>
              <a:pathLst>
                <a:path w="545" h="1574" extrusionOk="0">
                  <a:moveTo>
                    <a:pt x="492" y="0"/>
                  </a:moveTo>
                  <a:cubicBezTo>
                    <a:pt x="488" y="0"/>
                    <a:pt x="484" y="1"/>
                    <a:pt x="479" y="2"/>
                  </a:cubicBezTo>
                  <a:lnTo>
                    <a:pt x="331" y="39"/>
                  </a:lnTo>
                  <a:cubicBezTo>
                    <a:pt x="136" y="87"/>
                    <a:pt x="1" y="261"/>
                    <a:pt x="1" y="461"/>
                  </a:cubicBezTo>
                  <a:lnTo>
                    <a:pt x="1" y="643"/>
                  </a:lnTo>
                  <a:cubicBezTo>
                    <a:pt x="1" y="745"/>
                    <a:pt x="22" y="848"/>
                    <a:pt x="62" y="941"/>
                  </a:cubicBezTo>
                  <a:lnTo>
                    <a:pt x="62" y="1524"/>
                  </a:lnTo>
                  <a:cubicBezTo>
                    <a:pt x="62" y="1551"/>
                    <a:pt x="83" y="1574"/>
                    <a:pt x="111" y="1574"/>
                  </a:cubicBezTo>
                  <a:cubicBezTo>
                    <a:pt x="137" y="1574"/>
                    <a:pt x="160" y="1553"/>
                    <a:pt x="160" y="1524"/>
                  </a:cubicBezTo>
                  <a:lnTo>
                    <a:pt x="160" y="1102"/>
                  </a:lnTo>
                  <a:cubicBezTo>
                    <a:pt x="168" y="1109"/>
                    <a:pt x="179" y="1113"/>
                    <a:pt x="189" y="1113"/>
                  </a:cubicBezTo>
                  <a:cubicBezTo>
                    <a:pt x="200" y="1113"/>
                    <a:pt x="209" y="1110"/>
                    <a:pt x="219" y="1103"/>
                  </a:cubicBezTo>
                  <a:cubicBezTo>
                    <a:pt x="239" y="1088"/>
                    <a:pt x="245" y="1057"/>
                    <a:pt x="229" y="1036"/>
                  </a:cubicBezTo>
                  <a:cubicBezTo>
                    <a:pt x="145" y="923"/>
                    <a:pt x="99" y="785"/>
                    <a:pt x="99" y="644"/>
                  </a:cubicBezTo>
                  <a:lnTo>
                    <a:pt x="99" y="462"/>
                  </a:lnTo>
                  <a:cubicBezTo>
                    <a:pt x="99" y="307"/>
                    <a:pt x="205" y="171"/>
                    <a:pt x="357" y="132"/>
                  </a:cubicBezTo>
                  <a:lnTo>
                    <a:pt x="506" y="96"/>
                  </a:lnTo>
                  <a:cubicBezTo>
                    <a:pt x="529" y="88"/>
                    <a:pt x="544" y="62"/>
                    <a:pt x="538" y="37"/>
                  </a:cubicBezTo>
                  <a:cubicBezTo>
                    <a:pt x="533" y="15"/>
                    <a:pt x="514" y="0"/>
                    <a:pt x="4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44" name="Google Shape;1380;p49">
              <a:extLst>
                <a:ext uri="{FF2B5EF4-FFF2-40B4-BE49-F238E27FC236}">
                  <a16:creationId xmlns:a16="http://schemas.microsoft.com/office/drawing/2014/main" id="{184BDD67-4459-1F16-10D7-F532598750CE}"/>
                </a:ext>
              </a:extLst>
            </p:cNvPr>
            <p:cNvSpPr/>
            <p:nvPr/>
          </p:nvSpPr>
          <p:spPr>
            <a:xfrm>
              <a:off x="4747533" y="1701162"/>
              <a:ext cx="26854" cy="138033"/>
            </a:xfrm>
            <a:custGeom>
              <a:avLst/>
              <a:gdLst/>
              <a:ahLst/>
              <a:cxnLst/>
              <a:rect l="l" t="t" r="r" b="b"/>
              <a:pathLst>
                <a:path w="214" h="1100" extrusionOk="0">
                  <a:moveTo>
                    <a:pt x="110" y="1"/>
                  </a:moveTo>
                  <a:cubicBezTo>
                    <a:pt x="83" y="1"/>
                    <a:pt x="62" y="24"/>
                    <a:pt x="62" y="50"/>
                  </a:cubicBezTo>
                  <a:cubicBezTo>
                    <a:pt x="63" y="150"/>
                    <a:pt x="76" y="251"/>
                    <a:pt x="95" y="349"/>
                  </a:cubicBezTo>
                  <a:cubicBezTo>
                    <a:pt x="115" y="448"/>
                    <a:pt x="110" y="548"/>
                    <a:pt x="79" y="644"/>
                  </a:cubicBezTo>
                  <a:lnTo>
                    <a:pt x="53" y="723"/>
                  </a:lnTo>
                  <a:cubicBezTo>
                    <a:pt x="19" y="830"/>
                    <a:pt x="3" y="940"/>
                    <a:pt x="1" y="1051"/>
                  </a:cubicBezTo>
                  <a:cubicBezTo>
                    <a:pt x="1" y="1077"/>
                    <a:pt x="22" y="1099"/>
                    <a:pt x="50" y="1099"/>
                  </a:cubicBezTo>
                  <a:cubicBezTo>
                    <a:pt x="76" y="1099"/>
                    <a:pt x="98" y="1079"/>
                    <a:pt x="98" y="1051"/>
                  </a:cubicBezTo>
                  <a:cubicBezTo>
                    <a:pt x="98" y="949"/>
                    <a:pt x="115" y="849"/>
                    <a:pt x="145" y="753"/>
                  </a:cubicBezTo>
                  <a:lnTo>
                    <a:pt x="171" y="673"/>
                  </a:lnTo>
                  <a:cubicBezTo>
                    <a:pt x="207" y="561"/>
                    <a:pt x="213" y="444"/>
                    <a:pt x="189" y="329"/>
                  </a:cubicBezTo>
                  <a:cubicBezTo>
                    <a:pt x="170" y="238"/>
                    <a:pt x="160" y="142"/>
                    <a:pt x="158" y="48"/>
                  </a:cubicBezTo>
                  <a:cubicBezTo>
                    <a:pt x="158" y="21"/>
                    <a:pt x="136" y="1"/>
                    <a:pt x="1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45" name="Google Shape;1381;p49">
              <a:extLst>
                <a:ext uri="{FF2B5EF4-FFF2-40B4-BE49-F238E27FC236}">
                  <a16:creationId xmlns:a16="http://schemas.microsoft.com/office/drawing/2014/main" id="{7A03D259-C1BC-D5E6-C34E-F5F03F7C4714}"/>
                </a:ext>
              </a:extLst>
            </p:cNvPr>
            <p:cNvSpPr/>
            <p:nvPr/>
          </p:nvSpPr>
          <p:spPr>
            <a:xfrm>
              <a:off x="4814416" y="1589105"/>
              <a:ext cx="42288" cy="250092"/>
            </a:xfrm>
            <a:custGeom>
              <a:avLst/>
              <a:gdLst/>
              <a:ahLst/>
              <a:cxnLst/>
              <a:rect l="l" t="t" r="r" b="b"/>
              <a:pathLst>
                <a:path w="337" h="1993" extrusionOk="0">
                  <a:moveTo>
                    <a:pt x="153" y="1"/>
                  </a:moveTo>
                  <a:cubicBezTo>
                    <a:pt x="127" y="1"/>
                    <a:pt x="105" y="22"/>
                    <a:pt x="105" y="49"/>
                  </a:cubicBezTo>
                  <a:lnTo>
                    <a:pt x="105" y="573"/>
                  </a:lnTo>
                  <a:cubicBezTo>
                    <a:pt x="105" y="676"/>
                    <a:pt x="112" y="778"/>
                    <a:pt x="127" y="881"/>
                  </a:cubicBezTo>
                  <a:lnTo>
                    <a:pt x="58" y="1160"/>
                  </a:lnTo>
                  <a:cubicBezTo>
                    <a:pt x="20" y="1322"/>
                    <a:pt x="1" y="1489"/>
                    <a:pt x="1" y="1655"/>
                  </a:cubicBezTo>
                  <a:lnTo>
                    <a:pt x="1" y="1944"/>
                  </a:lnTo>
                  <a:cubicBezTo>
                    <a:pt x="1" y="1970"/>
                    <a:pt x="22" y="1992"/>
                    <a:pt x="49" y="1992"/>
                  </a:cubicBezTo>
                  <a:cubicBezTo>
                    <a:pt x="75" y="1992"/>
                    <a:pt x="98" y="1972"/>
                    <a:pt x="98" y="1944"/>
                  </a:cubicBezTo>
                  <a:lnTo>
                    <a:pt x="98" y="1655"/>
                  </a:lnTo>
                  <a:cubicBezTo>
                    <a:pt x="98" y="1495"/>
                    <a:pt x="116" y="1337"/>
                    <a:pt x="153" y="1182"/>
                  </a:cubicBezTo>
                  <a:lnTo>
                    <a:pt x="172" y="1105"/>
                  </a:lnTo>
                  <a:cubicBezTo>
                    <a:pt x="173" y="1108"/>
                    <a:pt x="206" y="1258"/>
                    <a:pt x="206" y="1260"/>
                  </a:cubicBezTo>
                  <a:cubicBezTo>
                    <a:pt x="235" y="1389"/>
                    <a:pt x="240" y="1522"/>
                    <a:pt x="216" y="1655"/>
                  </a:cubicBezTo>
                  <a:lnTo>
                    <a:pt x="166" y="1935"/>
                  </a:lnTo>
                  <a:cubicBezTo>
                    <a:pt x="161" y="1961"/>
                    <a:pt x="179" y="1986"/>
                    <a:pt x="205" y="1991"/>
                  </a:cubicBezTo>
                  <a:cubicBezTo>
                    <a:pt x="208" y="1991"/>
                    <a:pt x="210" y="1992"/>
                    <a:pt x="213" y="1992"/>
                  </a:cubicBezTo>
                  <a:cubicBezTo>
                    <a:pt x="237" y="1992"/>
                    <a:pt x="256" y="1976"/>
                    <a:pt x="261" y="1954"/>
                  </a:cubicBezTo>
                  <a:lnTo>
                    <a:pt x="310" y="1673"/>
                  </a:lnTo>
                  <a:cubicBezTo>
                    <a:pt x="336" y="1527"/>
                    <a:pt x="332" y="1382"/>
                    <a:pt x="300" y="1241"/>
                  </a:cubicBezTo>
                  <a:lnTo>
                    <a:pt x="252" y="1029"/>
                  </a:lnTo>
                  <a:cubicBezTo>
                    <a:pt x="219" y="880"/>
                    <a:pt x="201" y="726"/>
                    <a:pt x="201" y="573"/>
                  </a:cubicBezTo>
                  <a:lnTo>
                    <a:pt x="201" y="49"/>
                  </a:lnTo>
                  <a:cubicBezTo>
                    <a:pt x="201" y="23"/>
                    <a:pt x="180" y="1"/>
                    <a:pt x="1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46" name="Google Shape;1382;p49">
              <a:extLst>
                <a:ext uri="{FF2B5EF4-FFF2-40B4-BE49-F238E27FC236}">
                  <a16:creationId xmlns:a16="http://schemas.microsoft.com/office/drawing/2014/main" id="{2A286387-6427-0766-7190-F31F9E41CBFB}"/>
                </a:ext>
              </a:extLst>
            </p:cNvPr>
            <p:cNvSpPr/>
            <p:nvPr/>
          </p:nvSpPr>
          <p:spPr>
            <a:xfrm>
              <a:off x="4995489" y="1426352"/>
              <a:ext cx="82695" cy="66633"/>
            </a:xfrm>
            <a:custGeom>
              <a:avLst/>
              <a:gdLst/>
              <a:ahLst/>
              <a:cxnLst/>
              <a:rect l="l" t="t" r="r" b="b"/>
              <a:pathLst>
                <a:path w="659" h="531" extrusionOk="0">
                  <a:moveTo>
                    <a:pt x="52" y="1"/>
                  </a:moveTo>
                  <a:cubicBezTo>
                    <a:pt x="50" y="1"/>
                    <a:pt x="48" y="1"/>
                    <a:pt x="46" y="1"/>
                  </a:cubicBezTo>
                  <a:cubicBezTo>
                    <a:pt x="20" y="4"/>
                    <a:pt x="0" y="29"/>
                    <a:pt x="5" y="56"/>
                  </a:cubicBezTo>
                  <a:lnTo>
                    <a:pt x="18" y="168"/>
                  </a:lnTo>
                  <a:cubicBezTo>
                    <a:pt x="34" y="304"/>
                    <a:pt x="134" y="417"/>
                    <a:pt x="269" y="448"/>
                  </a:cubicBezTo>
                  <a:lnTo>
                    <a:pt x="593" y="529"/>
                  </a:lnTo>
                  <a:cubicBezTo>
                    <a:pt x="596" y="530"/>
                    <a:pt x="601" y="530"/>
                    <a:pt x="605" y="530"/>
                  </a:cubicBezTo>
                  <a:cubicBezTo>
                    <a:pt x="626" y="530"/>
                    <a:pt x="646" y="516"/>
                    <a:pt x="652" y="493"/>
                  </a:cubicBezTo>
                  <a:cubicBezTo>
                    <a:pt x="658" y="467"/>
                    <a:pt x="643" y="441"/>
                    <a:pt x="616" y="435"/>
                  </a:cubicBezTo>
                  <a:lnTo>
                    <a:pt x="292" y="354"/>
                  </a:lnTo>
                  <a:lnTo>
                    <a:pt x="291" y="354"/>
                  </a:lnTo>
                  <a:cubicBezTo>
                    <a:pt x="196" y="331"/>
                    <a:pt x="125" y="251"/>
                    <a:pt x="114" y="156"/>
                  </a:cubicBezTo>
                  <a:lnTo>
                    <a:pt x="100" y="43"/>
                  </a:lnTo>
                  <a:cubicBezTo>
                    <a:pt x="98" y="19"/>
                    <a:pt x="76" y="1"/>
                    <a:pt x="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47" name="Google Shape;1383;p49">
              <a:extLst>
                <a:ext uri="{FF2B5EF4-FFF2-40B4-BE49-F238E27FC236}">
                  <a16:creationId xmlns:a16="http://schemas.microsoft.com/office/drawing/2014/main" id="{9654EE32-7C88-E361-D8F3-607EC9EEC2DB}"/>
                </a:ext>
              </a:extLst>
            </p:cNvPr>
            <p:cNvSpPr/>
            <p:nvPr/>
          </p:nvSpPr>
          <p:spPr>
            <a:xfrm>
              <a:off x="5091986" y="1487714"/>
              <a:ext cx="68891" cy="351483"/>
            </a:xfrm>
            <a:custGeom>
              <a:avLst/>
              <a:gdLst/>
              <a:ahLst/>
              <a:cxnLst/>
              <a:rect l="l" t="t" r="r" b="b"/>
              <a:pathLst>
                <a:path w="549" h="2801" extrusionOk="0">
                  <a:moveTo>
                    <a:pt x="55" y="1"/>
                  </a:moveTo>
                  <a:cubicBezTo>
                    <a:pt x="33" y="1"/>
                    <a:pt x="13" y="16"/>
                    <a:pt x="8" y="38"/>
                  </a:cubicBezTo>
                  <a:cubicBezTo>
                    <a:pt x="0" y="64"/>
                    <a:pt x="16" y="90"/>
                    <a:pt x="42" y="97"/>
                  </a:cubicBezTo>
                  <a:lnTo>
                    <a:pt x="192" y="133"/>
                  </a:lnTo>
                  <a:cubicBezTo>
                    <a:pt x="344" y="171"/>
                    <a:pt x="450" y="307"/>
                    <a:pt x="450" y="463"/>
                  </a:cubicBezTo>
                  <a:lnTo>
                    <a:pt x="450" y="646"/>
                  </a:lnTo>
                  <a:cubicBezTo>
                    <a:pt x="450" y="785"/>
                    <a:pt x="404" y="924"/>
                    <a:pt x="320" y="1036"/>
                  </a:cubicBezTo>
                  <a:cubicBezTo>
                    <a:pt x="304" y="1057"/>
                    <a:pt x="308" y="1088"/>
                    <a:pt x="330" y="1103"/>
                  </a:cubicBezTo>
                  <a:cubicBezTo>
                    <a:pt x="340" y="1110"/>
                    <a:pt x="349" y="1113"/>
                    <a:pt x="360" y="1113"/>
                  </a:cubicBezTo>
                  <a:cubicBezTo>
                    <a:pt x="370" y="1113"/>
                    <a:pt x="381" y="1109"/>
                    <a:pt x="390" y="1102"/>
                  </a:cubicBezTo>
                  <a:lnTo>
                    <a:pt x="390" y="1658"/>
                  </a:lnTo>
                  <a:cubicBezTo>
                    <a:pt x="395" y="1783"/>
                    <a:pt x="385" y="1909"/>
                    <a:pt x="360" y="2030"/>
                  </a:cubicBezTo>
                  <a:cubicBezTo>
                    <a:pt x="336" y="2145"/>
                    <a:pt x="343" y="2264"/>
                    <a:pt x="377" y="2374"/>
                  </a:cubicBezTo>
                  <a:lnTo>
                    <a:pt x="404" y="2454"/>
                  </a:lnTo>
                  <a:cubicBezTo>
                    <a:pt x="435" y="2550"/>
                    <a:pt x="451" y="2650"/>
                    <a:pt x="451" y="2752"/>
                  </a:cubicBezTo>
                  <a:cubicBezTo>
                    <a:pt x="451" y="2778"/>
                    <a:pt x="474" y="2800"/>
                    <a:pt x="500" y="2800"/>
                  </a:cubicBezTo>
                  <a:cubicBezTo>
                    <a:pt x="526" y="2800"/>
                    <a:pt x="548" y="2778"/>
                    <a:pt x="548" y="2752"/>
                  </a:cubicBezTo>
                  <a:cubicBezTo>
                    <a:pt x="547" y="2641"/>
                    <a:pt x="529" y="2531"/>
                    <a:pt x="496" y="2424"/>
                  </a:cubicBezTo>
                  <a:lnTo>
                    <a:pt x="470" y="2345"/>
                  </a:lnTo>
                  <a:cubicBezTo>
                    <a:pt x="439" y="2249"/>
                    <a:pt x="434" y="2149"/>
                    <a:pt x="454" y="2050"/>
                  </a:cubicBezTo>
                  <a:cubicBezTo>
                    <a:pt x="480" y="1920"/>
                    <a:pt x="492" y="1787"/>
                    <a:pt x="485" y="1654"/>
                  </a:cubicBezTo>
                  <a:lnTo>
                    <a:pt x="485" y="941"/>
                  </a:lnTo>
                  <a:cubicBezTo>
                    <a:pt x="526" y="847"/>
                    <a:pt x="547" y="746"/>
                    <a:pt x="547" y="643"/>
                  </a:cubicBezTo>
                  <a:lnTo>
                    <a:pt x="547" y="462"/>
                  </a:lnTo>
                  <a:lnTo>
                    <a:pt x="545" y="462"/>
                  </a:lnTo>
                  <a:cubicBezTo>
                    <a:pt x="545" y="261"/>
                    <a:pt x="409" y="87"/>
                    <a:pt x="215" y="39"/>
                  </a:cubicBezTo>
                  <a:lnTo>
                    <a:pt x="66" y="2"/>
                  </a:lnTo>
                  <a:cubicBezTo>
                    <a:pt x="62" y="1"/>
                    <a:pt x="59" y="1"/>
                    <a:pt x="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48" name="Google Shape;1384;p49">
              <a:extLst>
                <a:ext uri="{FF2B5EF4-FFF2-40B4-BE49-F238E27FC236}">
                  <a16:creationId xmlns:a16="http://schemas.microsoft.com/office/drawing/2014/main" id="{F11F747A-57C8-5A13-EBAF-21A78DE56F91}"/>
                </a:ext>
              </a:extLst>
            </p:cNvPr>
            <p:cNvSpPr/>
            <p:nvPr/>
          </p:nvSpPr>
          <p:spPr>
            <a:xfrm>
              <a:off x="4863731" y="1548072"/>
              <a:ext cx="40783" cy="112686"/>
            </a:xfrm>
            <a:custGeom>
              <a:avLst/>
              <a:gdLst/>
              <a:ahLst/>
              <a:cxnLst/>
              <a:rect l="l" t="t" r="r" b="b"/>
              <a:pathLst>
                <a:path w="325" h="898" extrusionOk="0">
                  <a:moveTo>
                    <a:pt x="276" y="0"/>
                  </a:moveTo>
                  <a:cubicBezTo>
                    <a:pt x="250" y="0"/>
                    <a:pt x="227" y="21"/>
                    <a:pt x="227" y="49"/>
                  </a:cubicBezTo>
                  <a:lnTo>
                    <a:pt x="227" y="450"/>
                  </a:lnTo>
                  <a:cubicBezTo>
                    <a:pt x="227" y="596"/>
                    <a:pt x="154" y="730"/>
                    <a:pt x="29" y="809"/>
                  </a:cubicBezTo>
                  <a:cubicBezTo>
                    <a:pt x="7" y="822"/>
                    <a:pt x="1" y="853"/>
                    <a:pt x="15" y="875"/>
                  </a:cubicBezTo>
                  <a:cubicBezTo>
                    <a:pt x="25" y="889"/>
                    <a:pt x="40" y="898"/>
                    <a:pt x="56" y="898"/>
                  </a:cubicBezTo>
                  <a:cubicBezTo>
                    <a:pt x="65" y="898"/>
                    <a:pt x="74" y="895"/>
                    <a:pt x="82" y="889"/>
                  </a:cubicBezTo>
                  <a:cubicBezTo>
                    <a:pt x="234" y="794"/>
                    <a:pt x="324" y="629"/>
                    <a:pt x="324" y="450"/>
                  </a:cubicBezTo>
                  <a:lnTo>
                    <a:pt x="324" y="49"/>
                  </a:lnTo>
                  <a:cubicBezTo>
                    <a:pt x="324" y="23"/>
                    <a:pt x="303" y="0"/>
                    <a:pt x="2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49" name="Google Shape;1385;p49">
              <a:extLst>
                <a:ext uri="{FF2B5EF4-FFF2-40B4-BE49-F238E27FC236}">
                  <a16:creationId xmlns:a16="http://schemas.microsoft.com/office/drawing/2014/main" id="{3C3FD7FF-3D2D-32A7-3A4B-59DAB36133BE}"/>
                </a:ext>
              </a:extLst>
            </p:cNvPr>
            <p:cNvSpPr/>
            <p:nvPr/>
          </p:nvSpPr>
          <p:spPr>
            <a:xfrm>
              <a:off x="5003395" y="1548072"/>
              <a:ext cx="41034" cy="112686"/>
            </a:xfrm>
            <a:custGeom>
              <a:avLst/>
              <a:gdLst/>
              <a:ahLst/>
              <a:cxnLst/>
              <a:rect l="l" t="t" r="r" b="b"/>
              <a:pathLst>
                <a:path w="327" h="898" extrusionOk="0">
                  <a:moveTo>
                    <a:pt x="49" y="0"/>
                  </a:moveTo>
                  <a:cubicBezTo>
                    <a:pt x="23" y="0"/>
                    <a:pt x="0" y="21"/>
                    <a:pt x="0" y="49"/>
                  </a:cubicBezTo>
                  <a:lnTo>
                    <a:pt x="0" y="450"/>
                  </a:lnTo>
                  <a:cubicBezTo>
                    <a:pt x="0" y="629"/>
                    <a:pt x="91" y="794"/>
                    <a:pt x="243" y="889"/>
                  </a:cubicBezTo>
                  <a:cubicBezTo>
                    <a:pt x="251" y="895"/>
                    <a:pt x="260" y="898"/>
                    <a:pt x="269" y="898"/>
                  </a:cubicBezTo>
                  <a:cubicBezTo>
                    <a:pt x="285" y="898"/>
                    <a:pt x="301" y="889"/>
                    <a:pt x="309" y="875"/>
                  </a:cubicBezTo>
                  <a:cubicBezTo>
                    <a:pt x="326" y="853"/>
                    <a:pt x="318" y="822"/>
                    <a:pt x="296" y="809"/>
                  </a:cubicBezTo>
                  <a:cubicBezTo>
                    <a:pt x="172" y="730"/>
                    <a:pt x="98" y="596"/>
                    <a:pt x="98" y="450"/>
                  </a:cubicBezTo>
                  <a:lnTo>
                    <a:pt x="98" y="49"/>
                  </a:lnTo>
                  <a:cubicBezTo>
                    <a:pt x="98" y="23"/>
                    <a:pt x="77" y="0"/>
                    <a:pt x="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50" name="Google Shape;1386;p49">
              <a:extLst>
                <a:ext uri="{FF2B5EF4-FFF2-40B4-BE49-F238E27FC236}">
                  <a16:creationId xmlns:a16="http://schemas.microsoft.com/office/drawing/2014/main" id="{C8F95C12-B010-80E8-1259-A694A6D4B9E0}"/>
                </a:ext>
              </a:extLst>
            </p:cNvPr>
            <p:cNvSpPr/>
            <p:nvPr/>
          </p:nvSpPr>
          <p:spPr>
            <a:xfrm>
              <a:off x="5051581" y="1589105"/>
              <a:ext cx="42163" cy="249966"/>
            </a:xfrm>
            <a:custGeom>
              <a:avLst/>
              <a:gdLst/>
              <a:ahLst/>
              <a:cxnLst/>
              <a:rect l="l" t="t" r="r" b="b"/>
              <a:pathLst>
                <a:path w="336" h="1992" extrusionOk="0">
                  <a:moveTo>
                    <a:pt x="183" y="1"/>
                  </a:moveTo>
                  <a:cubicBezTo>
                    <a:pt x="157" y="1"/>
                    <a:pt x="134" y="22"/>
                    <a:pt x="134" y="49"/>
                  </a:cubicBezTo>
                  <a:lnTo>
                    <a:pt x="134" y="573"/>
                  </a:lnTo>
                  <a:cubicBezTo>
                    <a:pt x="134" y="726"/>
                    <a:pt x="117" y="880"/>
                    <a:pt x="83" y="1029"/>
                  </a:cubicBezTo>
                  <a:lnTo>
                    <a:pt x="36" y="1237"/>
                  </a:lnTo>
                  <a:lnTo>
                    <a:pt x="36" y="1239"/>
                  </a:lnTo>
                  <a:cubicBezTo>
                    <a:pt x="3" y="1381"/>
                    <a:pt x="1" y="1526"/>
                    <a:pt x="27" y="1672"/>
                  </a:cubicBezTo>
                  <a:lnTo>
                    <a:pt x="76" y="1952"/>
                  </a:lnTo>
                  <a:cubicBezTo>
                    <a:pt x="80" y="1976"/>
                    <a:pt x="101" y="1991"/>
                    <a:pt x="123" y="1991"/>
                  </a:cubicBezTo>
                  <a:cubicBezTo>
                    <a:pt x="126" y="1991"/>
                    <a:pt x="128" y="1991"/>
                    <a:pt x="132" y="1989"/>
                  </a:cubicBezTo>
                  <a:cubicBezTo>
                    <a:pt x="158" y="1984"/>
                    <a:pt x="175" y="1960"/>
                    <a:pt x="170" y="1934"/>
                  </a:cubicBezTo>
                  <a:lnTo>
                    <a:pt x="121" y="1653"/>
                  </a:lnTo>
                  <a:cubicBezTo>
                    <a:pt x="97" y="1521"/>
                    <a:pt x="100" y="1389"/>
                    <a:pt x="131" y="1259"/>
                  </a:cubicBezTo>
                  <a:lnTo>
                    <a:pt x="165" y="1103"/>
                  </a:lnTo>
                  <a:lnTo>
                    <a:pt x="184" y="1180"/>
                  </a:lnTo>
                  <a:cubicBezTo>
                    <a:pt x="221" y="1334"/>
                    <a:pt x="238" y="1494"/>
                    <a:pt x="238" y="1652"/>
                  </a:cubicBezTo>
                  <a:lnTo>
                    <a:pt x="238" y="1941"/>
                  </a:lnTo>
                  <a:cubicBezTo>
                    <a:pt x="238" y="1967"/>
                    <a:pt x="259" y="1990"/>
                    <a:pt x="288" y="1990"/>
                  </a:cubicBezTo>
                  <a:cubicBezTo>
                    <a:pt x="314" y="1990"/>
                    <a:pt x="336" y="1969"/>
                    <a:pt x="336" y="1941"/>
                  </a:cubicBezTo>
                  <a:lnTo>
                    <a:pt x="336" y="1652"/>
                  </a:lnTo>
                  <a:cubicBezTo>
                    <a:pt x="336" y="1485"/>
                    <a:pt x="316" y="1318"/>
                    <a:pt x="277" y="1155"/>
                  </a:cubicBezTo>
                  <a:lnTo>
                    <a:pt x="209" y="881"/>
                  </a:lnTo>
                  <a:cubicBezTo>
                    <a:pt x="223" y="778"/>
                    <a:pt x="231" y="677"/>
                    <a:pt x="231" y="573"/>
                  </a:cubicBezTo>
                  <a:lnTo>
                    <a:pt x="231" y="49"/>
                  </a:lnTo>
                  <a:cubicBezTo>
                    <a:pt x="231" y="23"/>
                    <a:pt x="210" y="1"/>
                    <a:pt x="1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51" name="Google Shape;1387;p49">
              <a:extLst>
                <a:ext uri="{FF2B5EF4-FFF2-40B4-BE49-F238E27FC236}">
                  <a16:creationId xmlns:a16="http://schemas.microsoft.com/office/drawing/2014/main" id="{CC37A423-F16E-33AA-5B5D-583CBB86350E}"/>
                </a:ext>
              </a:extLst>
            </p:cNvPr>
            <p:cNvSpPr/>
            <p:nvPr/>
          </p:nvSpPr>
          <p:spPr>
            <a:xfrm>
              <a:off x="4866115" y="1425725"/>
              <a:ext cx="176557" cy="413473"/>
            </a:xfrm>
            <a:custGeom>
              <a:avLst/>
              <a:gdLst/>
              <a:ahLst/>
              <a:cxnLst/>
              <a:rect l="l" t="t" r="r" b="b"/>
              <a:pathLst>
                <a:path w="1407" h="3295" extrusionOk="0">
                  <a:moveTo>
                    <a:pt x="847" y="268"/>
                  </a:moveTo>
                  <a:cubicBezTo>
                    <a:pt x="868" y="268"/>
                    <a:pt x="886" y="286"/>
                    <a:pt x="886" y="307"/>
                  </a:cubicBezTo>
                  <a:cubicBezTo>
                    <a:pt x="886" y="328"/>
                    <a:pt x="868" y="344"/>
                    <a:pt x="847" y="344"/>
                  </a:cubicBezTo>
                  <a:lnTo>
                    <a:pt x="813" y="344"/>
                  </a:lnTo>
                  <a:cubicBezTo>
                    <a:pt x="790" y="344"/>
                    <a:pt x="772" y="360"/>
                    <a:pt x="766" y="382"/>
                  </a:cubicBezTo>
                  <a:lnTo>
                    <a:pt x="736" y="519"/>
                  </a:lnTo>
                  <a:lnTo>
                    <a:pt x="662" y="519"/>
                  </a:lnTo>
                  <a:lnTo>
                    <a:pt x="632" y="382"/>
                  </a:lnTo>
                  <a:cubicBezTo>
                    <a:pt x="627" y="360"/>
                    <a:pt x="608" y="344"/>
                    <a:pt x="585" y="344"/>
                  </a:cubicBezTo>
                  <a:lnTo>
                    <a:pt x="552" y="344"/>
                  </a:lnTo>
                  <a:cubicBezTo>
                    <a:pt x="531" y="344"/>
                    <a:pt x="514" y="328"/>
                    <a:pt x="514" y="307"/>
                  </a:cubicBezTo>
                  <a:cubicBezTo>
                    <a:pt x="514" y="286"/>
                    <a:pt x="531" y="268"/>
                    <a:pt x="552" y="268"/>
                  </a:cubicBezTo>
                  <a:close/>
                  <a:moveTo>
                    <a:pt x="847" y="617"/>
                  </a:moveTo>
                  <a:cubicBezTo>
                    <a:pt x="868" y="617"/>
                    <a:pt x="886" y="634"/>
                    <a:pt x="886" y="655"/>
                  </a:cubicBezTo>
                  <a:cubicBezTo>
                    <a:pt x="886" y="675"/>
                    <a:pt x="868" y="692"/>
                    <a:pt x="847" y="692"/>
                  </a:cubicBezTo>
                  <a:lnTo>
                    <a:pt x="813" y="692"/>
                  </a:lnTo>
                  <a:cubicBezTo>
                    <a:pt x="790" y="692"/>
                    <a:pt x="772" y="708"/>
                    <a:pt x="766" y="731"/>
                  </a:cubicBezTo>
                  <a:lnTo>
                    <a:pt x="736" y="868"/>
                  </a:lnTo>
                  <a:lnTo>
                    <a:pt x="662" y="868"/>
                  </a:lnTo>
                  <a:lnTo>
                    <a:pt x="632" y="731"/>
                  </a:lnTo>
                  <a:cubicBezTo>
                    <a:pt x="627" y="708"/>
                    <a:pt x="608" y="692"/>
                    <a:pt x="585" y="692"/>
                  </a:cubicBezTo>
                  <a:lnTo>
                    <a:pt x="552" y="692"/>
                  </a:lnTo>
                  <a:cubicBezTo>
                    <a:pt x="531" y="692"/>
                    <a:pt x="514" y="675"/>
                    <a:pt x="514" y="655"/>
                  </a:cubicBezTo>
                  <a:cubicBezTo>
                    <a:pt x="514" y="634"/>
                    <a:pt x="531" y="617"/>
                    <a:pt x="552" y="617"/>
                  </a:cubicBezTo>
                  <a:close/>
                  <a:moveTo>
                    <a:pt x="847" y="965"/>
                  </a:moveTo>
                  <a:cubicBezTo>
                    <a:pt x="868" y="965"/>
                    <a:pt x="886" y="982"/>
                    <a:pt x="886" y="1003"/>
                  </a:cubicBezTo>
                  <a:cubicBezTo>
                    <a:pt x="886" y="1024"/>
                    <a:pt x="868" y="1041"/>
                    <a:pt x="847" y="1041"/>
                  </a:cubicBezTo>
                  <a:lnTo>
                    <a:pt x="813" y="1041"/>
                  </a:lnTo>
                  <a:cubicBezTo>
                    <a:pt x="790" y="1041"/>
                    <a:pt x="772" y="1057"/>
                    <a:pt x="766" y="1079"/>
                  </a:cubicBezTo>
                  <a:lnTo>
                    <a:pt x="736" y="1216"/>
                  </a:lnTo>
                  <a:lnTo>
                    <a:pt x="662" y="1216"/>
                  </a:lnTo>
                  <a:lnTo>
                    <a:pt x="632" y="1079"/>
                  </a:lnTo>
                  <a:cubicBezTo>
                    <a:pt x="627" y="1057"/>
                    <a:pt x="608" y="1041"/>
                    <a:pt x="585" y="1041"/>
                  </a:cubicBezTo>
                  <a:lnTo>
                    <a:pt x="552" y="1041"/>
                  </a:lnTo>
                  <a:cubicBezTo>
                    <a:pt x="531" y="1041"/>
                    <a:pt x="514" y="1024"/>
                    <a:pt x="514" y="1003"/>
                  </a:cubicBezTo>
                  <a:cubicBezTo>
                    <a:pt x="514" y="982"/>
                    <a:pt x="531" y="965"/>
                    <a:pt x="552" y="965"/>
                  </a:cubicBezTo>
                  <a:close/>
                  <a:moveTo>
                    <a:pt x="847" y="1312"/>
                  </a:moveTo>
                  <a:cubicBezTo>
                    <a:pt x="868" y="1312"/>
                    <a:pt x="886" y="1329"/>
                    <a:pt x="886" y="1350"/>
                  </a:cubicBezTo>
                  <a:cubicBezTo>
                    <a:pt x="886" y="1371"/>
                    <a:pt x="868" y="1388"/>
                    <a:pt x="847" y="1388"/>
                  </a:cubicBezTo>
                  <a:lnTo>
                    <a:pt x="813" y="1388"/>
                  </a:lnTo>
                  <a:cubicBezTo>
                    <a:pt x="790" y="1388"/>
                    <a:pt x="772" y="1404"/>
                    <a:pt x="766" y="1426"/>
                  </a:cubicBezTo>
                  <a:lnTo>
                    <a:pt x="736" y="1564"/>
                  </a:lnTo>
                  <a:lnTo>
                    <a:pt x="662" y="1564"/>
                  </a:lnTo>
                  <a:lnTo>
                    <a:pt x="632" y="1426"/>
                  </a:lnTo>
                  <a:cubicBezTo>
                    <a:pt x="627" y="1404"/>
                    <a:pt x="608" y="1388"/>
                    <a:pt x="585" y="1388"/>
                  </a:cubicBezTo>
                  <a:lnTo>
                    <a:pt x="552" y="1388"/>
                  </a:lnTo>
                  <a:cubicBezTo>
                    <a:pt x="531" y="1388"/>
                    <a:pt x="514" y="1371"/>
                    <a:pt x="514" y="1350"/>
                  </a:cubicBezTo>
                  <a:cubicBezTo>
                    <a:pt x="514" y="1329"/>
                    <a:pt x="531" y="1312"/>
                    <a:pt x="552" y="1312"/>
                  </a:cubicBezTo>
                  <a:close/>
                  <a:moveTo>
                    <a:pt x="847" y="1660"/>
                  </a:moveTo>
                  <a:cubicBezTo>
                    <a:pt x="868" y="1660"/>
                    <a:pt x="886" y="1677"/>
                    <a:pt x="886" y="1698"/>
                  </a:cubicBezTo>
                  <a:cubicBezTo>
                    <a:pt x="886" y="1719"/>
                    <a:pt x="868" y="1737"/>
                    <a:pt x="847" y="1737"/>
                  </a:cubicBezTo>
                  <a:lnTo>
                    <a:pt x="813" y="1737"/>
                  </a:lnTo>
                  <a:cubicBezTo>
                    <a:pt x="790" y="1737"/>
                    <a:pt x="772" y="1752"/>
                    <a:pt x="766" y="1774"/>
                  </a:cubicBezTo>
                  <a:lnTo>
                    <a:pt x="740" y="1891"/>
                  </a:lnTo>
                  <a:cubicBezTo>
                    <a:pt x="725" y="1890"/>
                    <a:pt x="712" y="1890"/>
                    <a:pt x="698" y="1890"/>
                  </a:cubicBezTo>
                  <a:cubicBezTo>
                    <a:pt x="684" y="1890"/>
                    <a:pt x="670" y="1890"/>
                    <a:pt x="656" y="1891"/>
                  </a:cubicBezTo>
                  <a:lnTo>
                    <a:pt x="632" y="1774"/>
                  </a:lnTo>
                  <a:cubicBezTo>
                    <a:pt x="627" y="1752"/>
                    <a:pt x="608" y="1737"/>
                    <a:pt x="585" y="1737"/>
                  </a:cubicBezTo>
                  <a:lnTo>
                    <a:pt x="552" y="1737"/>
                  </a:lnTo>
                  <a:cubicBezTo>
                    <a:pt x="531" y="1737"/>
                    <a:pt x="514" y="1719"/>
                    <a:pt x="514" y="1698"/>
                  </a:cubicBezTo>
                  <a:cubicBezTo>
                    <a:pt x="514" y="1677"/>
                    <a:pt x="531" y="1660"/>
                    <a:pt x="552" y="1660"/>
                  </a:cubicBezTo>
                  <a:close/>
                  <a:moveTo>
                    <a:pt x="604" y="1"/>
                  </a:moveTo>
                  <a:cubicBezTo>
                    <a:pt x="578" y="1"/>
                    <a:pt x="555" y="22"/>
                    <a:pt x="555" y="50"/>
                  </a:cubicBezTo>
                  <a:lnTo>
                    <a:pt x="555" y="168"/>
                  </a:lnTo>
                  <a:cubicBezTo>
                    <a:pt x="554" y="168"/>
                    <a:pt x="553" y="168"/>
                    <a:pt x="553" y="168"/>
                  </a:cubicBezTo>
                  <a:cubicBezTo>
                    <a:pt x="479" y="168"/>
                    <a:pt x="420" y="229"/>
                    <a:pt x="420" y="304"/>
                  </a:cubicBezTo>
                  <a:cubicBezTo>
                    <a:pt x="420" y="376"/>
                    <a:pt x="476" y="435"/>
                    <a:pt x="548" y="439"/>
                  </a:cubicBezTo>
                  <a:lnTo>
                    <a:pt x="565" y="517"/>
                  </a:lnTo>
                  <a:lnTo>
                    <a:pt x="554" y="517"/>
                  </a:lnTo>
                  <a:cubicBezTo>
                    <a:pt x="479" y="517"/>
                    <a:pt x="420" y="577"/>
                    <a:pt x="420" y="652"/>
                  </a:cubicBezTo>
                  <a:cubicBezTo>
                    <a:pt x="420" y="724"/>
                    <a:pt x="476" y="783"/>
                    <a:pt x="548" y="787"/>
                  </a:cubicBezTo>
                  <a:lnTo>
                    <a:pt x="565" y="865"/>
                  </a:lnTo>
                  <a:lnTo>
                    <a:pt x="554" y="865"/>
                  </a:lnTo>
                  <a:cubicBezTo>
                    <a:pt x="479" y="865"/>
                    <a:pt x="420" y="926"/>
                    <a:pt x="420" y="1000"/>
                  </a:cubicBezTo>
                  <a:cubicBezTo>
                    <a:pt x="420" y="1073"/>
                    <a:pt x="476" y="1131"/>
                    <a:pt x="548" y="1135"/>
                  </a:cubicBezTo>
                  <a:lnTo>
                    <a:pt x="565" y="1214"/>
                  </a:lnTo>
                  <a:lnTo>
                    <a:pt x="554" y="1214"/>
                  </a:lnTo>
                  <a:cubicBezTo>
                    <a:pt x="479" y="1214"/>
                    <a:pt x="420" y="1274"/>
                    <a:pt x="420" y="1349"/>
                  </a:cubicBezTo>
                  <a:cubicBezTo>
                    <a:pt x="420" y="1420"/>
                    <a:pt x="476" y="1480"/>
                    <a:pt x="548" y="1483"/>
                  </a:cubicBezTo>
                  <a:lnTo>
                    <a:pt x="565" y="1562"/>
                  </a:lnTo>
                  <a:lnTo>
                    <a:pt x="554" y="1562"/>
                  </a:lnTo>
                  <a:cubicBezTo>
                    <a:pt x="479" y="1562"/>
                    <a:pt x="420" y="1622"/>
                    <a:pt x="420" y="1697"/>
                  </a:cubicBezTo>
                  <a:cubicBezTo>
                    <a:pt x="420" y="1769"/>
                    <a:pt x="476" y="1828"/>
                    <a:pt x="548" y="1832"/>
                  </a:cubicBezTo>
                  <a:lnTo>
                    <a:pt x="564" y="1902"/>
                  </a:lnTo>
                  <a:cubicBezTo>
                    <a:pt x="243" y="1967"/>
                    <a:pt x="1" y="2251"/>
                    <a:pt x="1" y="2592"/>
                  </a:cubicBezTo>
                  <a:cubicBezTo>
                    <a:pt x="1" y="2979"/>
                    <a:pt x="316" y="3294"/>
                    <a:pt x="703" y="3294"/>
                  </a:cubicBezTo>
                  <a:cubicBezTo>
                    <a:pt x="1091" y="3294"/>
                    <a:pt x="1406" y="2979"/>
                    <a:pt x="1406" y="2592"/>
                  </a:cubicBezTo>
                  <a:cubicBezTo>
                    <a:pt x="1406" y="2416"/>
                    <a:pt x="1341" y="2247"/>
                    <a:pt x="1223" y="2117"/>
                  </a:cubicBezTo>
                  <a:cubicBezTo>
                    <a:pt x="1212" y="2108"/>
                    <a:pt x="1198" y="2103"/>
                    <a:pt x="1184" y="2103"/>
                  </a:cubicBezTo>
                  <a:cubicBezTo>
                    <a:pt x="1172" y="2103"/>
                    <a:pt x="1160" y="2107"/>
                    <a:pt x="1151" y="2115"/>
                  </a:cubicBezTo>
                  <a:cubicBezTo>
                    <a:pt x="1132" y="2133"/>
                    <a:pt x="1130" y="2163"/>
                    <a:pt x="1149" y="2183"/>
                  </a:cubicBezTo>
                  <a:cubicBezTo>
                    <a:pt x="1250" y="2294"/>
                    <a:pt x="1307" y="2440"/>
                    <a:pt x="1307" y="2592"/>
                  </a:cubicBezTo>
                  <a:cubicBezTo>
                    <a:pt x="1307" y="2926"/>
                    <a:pt x="1035" y="3198"/>
                    <a:pt x="700" y="3198"/>
                  </a:cubicBezTo>
                  <a:cubicBezTo>
                    <a:pt x="367" y="3198"/>
                    <a:pt x="95" y="2926"/>
                    <a:pt x="95" y="2592"/>
                  </a:cubicBezTo>
                  <a:cubicBezTo>
                    <a:pt x="95" y="2257"/>
                    <a:pt x="367" y="1985"/>
                    <a:pt x="700" y="1985"/>
                  </a:cubicBezTo>
                  <a:cubicBezTo>
                    <a:pt x="799" y="1985"/>
                    <a:pt x="897" y="2009"/>
                    <a:pt x="983" y="2054"/>
                  </a:cubicBezTo>
                  <a:cubicBezTo>
                    <a:pt x="991" y="2058"/>
                    <a:pt x="999" y="2060"/>
                    <a:pt x="1007" y="2060"/>
                  </a:cubicBezTo>
                  <a:cubicBezTo>
                    <a:pt x="1024" y="2060"/>
                    <a:pt x="1040" y="2051"/>
                    <a:pt x="1049" y="2035"/>
                  </a:cubicBezTo>
                  <a:cubicBezTo>
                    <a:pt x="1062" y="2011"/>
                    <a:pt x="1053" y="1983"/>
                    <a:pt x="1029" y="1969"/>
                  </a:cubicBezTo>
                  <a:cubicBezTo>
                    <a:pt x="970" y="1938"/>
                    <a:pt x="905" y="1916"/>
                    <a:pt x="840" y="1902"/>
                  </a:cubicBezTo>
                  <a:lnTo>
                    <a:pt x="855" y="1832"/>
                  </a:lnTo>
                  <a:cubicBezTo>
                    <a:pt x="928" y="1829"/>
                    <a:pt x="985" y="1770"/>
                    <a:pt x="985" y="1697"/>
                  </a:cubicBezTo>
                  <a:cubicBezTo>
                    <a:pt x="985" y="1622"/>
                    <a:pt x="925" y="1562"/>
                    <a:pt x="850" y="1562"/>
                  </a:cubicBezTo>
                  <a:lnTo>
                    <a:pt x="839" y="1562"/>
                  </a:lnTo>
                  <a:lnTo>
                    <a:pt x="855" y="1483"/>
                  </a:lnTo>
                  <a:cubicBezTo>
                    <a:pt x="928" y="1481"/>
                    <a:pt x="985" y="1422"/>
                    <a:pt x="985" y="1349"/>
                  </a:cubicBezTo>
                  <a:cubicBezTo>
                    <a:pt x="985" y="1274"/>
                    <a:pt x="925" y="1214"/>
                    <a:pt x="850" y="1214"/>
                  </a:cubicBezTo>
                  <a:lnTo>
                    <a:pt x="839" y="1214"/>
                  </a:lnTo>
                  <a:lnTo>
                    <a:pt x="855" y="1135"/>
                  </a:lnTo>
                  <a:cubicBezTo>
                    <a:pt x="928" y="1132"/>
                    <a:pt x="985" y="1074"/>
                    <a:pt x="985" y="1000"/>
                  </a:cubicBezTo>
                  <a:cubicBezTo>
                    <a:pt x="985" y="926"/>
                    <a:pt x="925" y="865"/>
                    <a:pt x="850" y="865"/>
                  </a:cubicBezTo>
                  <a:lnTo>
                    <a:pt x="839" y="865"/>
                  </a:lnTo>
                  <a:lnTo>
                    <a:pt x="855" y="787"/>
                  </a:lnTo>
                  <a:cubicBezTo>
                    <a:pt x="928" y="784"/>
                    <a:pt x="985" y="726"/>
                    <a:pt x="985" y="652"/>
                  </a:cubicBezTo>
                  <a:cubicBezTo>
                    <a:pt x="985" y="577"/>
                    <a:pt x="925" y="517"/>
                    <a:pt x="850" y="517"/>
                  </a:cubicBezTo>
                  <a:lnTo>
                    <a:pt x="839" y="517"/>
                  </a:lnTo>
                  <a:lnTo>
                    <a:pt x="855" y="439"/>
                  </a:lnTo>
                  <a:cubicBezTo>
                    <a:pt x="928" y="436"/>
                    <a:pt x="985" y="377"/>
                    <a:pt x="985" y="304"/>
                  </a:cubicBezTo>
                  <a:cubicBezTo>
                    <a:pt x="985" y="230"/>
                    <a:pt x="924" y="168"/>
                    <a:pt x="851" y="168"/>
                  </a:cubicBezTo>
                  <a:cubicBezTo>
                    <a:pt x="850" y="168"/>
                    <a:pt x="850" y="168"/>
                    <a:pt x="849" y="168"/>
                  </a:cubicBezTo>
                  <a:lnTo>
                    <a:pt x="849" y="50"/>
                  </a:lnTo>
                  <a:cubicBezTo>
                    <a:pt x="849" y="24"/>
                    <a:pt x="828" y="1"/>
                    <a:pt x="800" y="1"/>
                  </a:cubicBezTo>
                  <a:cubicBezTo>
                    <a:pt x="774" y="1"/>
                    <a:pt x="752" y="22"/>
                    <a:pt x="752" y="50"/>
                  </a:cubicBezTo>
                  <a:lnTo>
                    <a:pt x="752" y="168"/>
                  </a:lnTo>
                  <a:lnTo>
                    <a:pt x="652" y="168"/>
                  </a:lnTo>
                  <a:lnTo>
                    <a:pt x="652" y="50"/>
                  </a:lnTo>
                  <a:cubicBezTo>
                    <a:pt x="652" y="24"/>
                    <a:pt x="631" y="1"/>
                    <a:pt x="6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52" name="Google Shape;1388;p49">
              <a:extLst>
                <a:ext uri="{FF2B5EF4-FFF2-40B4-BE49-F238E27FC236}">
                  <a16:creationId xmlns:a16="http://schemas.microsoft.com/office/drawing/2014/main" id="{B0FD5D22-1304-A24C-769B-92E63B599C19}"/>
                </a:ext>
              </a:extLst>
            </p:cNvPr>
            <p:cNvSpPr/>
            <p:nvPr/>
          </p:nvSpPr>
          <p:spPr>
            <a:xfrm>
              <a:off x="4903510" y="1700409"/>
              <a:ext cx="100890" cy="100764"/>
            </a:xfrm>
            <a:custGeom>
              <a:avLst/>
              <a:gdLst/>
              <a:ahLst/>
              <a:cxnLst/>
              <a:rect l="l" t="t" r="r" b="b"/>
              <a:pathLst>
                <a:path w="804" h="803" extrusionOk="0">
                  <a:moveTo>
                    <a:pt x="474" y="99"/>
                  </a:moveTo>
                  <a:lnTo>
                    <a:pt x="474" y="283"/>
                  </a:lnTo>
                  <a:cubicBezTo>
                    <a:pt x="474" y="309"/>
                    <a:pt x="495" y="331"/>
                    <a:pt x="522" y="331"/>
                  </a:cubicBezTo>
                  <a:lnTo>
                    <a:pt x="706" y="331"/>
                  </a:lnTo>
                  <a:lnTo>
                    <a:pt x="706" y="475"/>
                  </a:lnTo>
                  <a:lnTo>
                    <a:pt x="522" y="475"/>
                  </a:lnTo>
                  <a:cubicBezTo>
                    <a:pt x="496" y="475"/>
                    <a:pt x="474" y="496"/>
                    <a:pt x="474" y="523"/>
                  </a:cubicBezTo>
                  <a:lnTo>
                    <a:pt x="474" y="707"/>
                  </a:lnTo>
                  <a:lnTo>
                    <a:pt x="331" y="707"/>
                  </a:lnTo>
                  <a:lnTo>
                    <a:pt x="331" y="523"/>
                  </a:lnTo>
                  <a:cubicBezTo>
                    <a:pt x="331" y="497"/>
                    <a:pt x="310" y="475"/>
                    <a:pt x="282" y="475"/>
                  </a:cubicBezTo>
                  <a:lnTo>
                    <a:pt x="97" y="475"/>
                  </a:lnTo>
                  <a:lnTo>
                    <a:pt x="97" y="331"/>
                  </a:lnTo>
                  <a:lnTo>
                    <a:pt x="282" y="331"/>
                  </a:lnTo>
                  <a:cubicBezTo>
                    <a:pt x="308" y="331"/>
                    <a:pt x="331" y="310"/>
                    <a:pt x="331" y="283"/>
                  </a:cubicBezTo>
                  <a:lnTo>
                    <a:pt x="331" y="99"/>
                  </a:lnTo>
                  <a:close/>
                  <a:moveTo>
                    <a:pt x="282" y="0"/>
                  </a:moveTo>
                  <a:cubicBezTo>
                    <a:pt x="256" y="0"/>
                    <a:pt x="234" y="21"/>
                    <a:pt x="234" y="48"/>
                  </a:cubicBezTo>
                  <a:lnTo>
                    <a:pt x="234" y="233"/>
                  </a:lnTo>
                  <a:lnTo>
                    <a:pt x="49" y="233"/>
                  </a:lnTo>
                  <a:cubicBezTo>
                    <a:pt x="23" y="233"/>
                    <a:pt x="0" y="255"/>
                    <a:pt x="0" y="282"/>
                  </a:cubicBezTo>
                  <a:lnTo>
                    <a:pt x="0" y="521"/>
                  </a:lnTo>
                  <a:cubicBezTo>
                    <a:pt x="0" y="547"/>
                    <a:pt x="21" y="570"/>
                    <a:pt x="49" y="570"/>
                  </a:cubicBezTo>
                  <a:lnTo>
                    <a:pt x="234" y="570"/>
                  </a:lnTo>
                  <a:lnTo>
                    <a:pt x="234" y="755"/>
                  </a:lnTo>
                  <a:cubicBezTo>
                    <a:pt x="235" y="782"/>
                    <a:pt x="256" y="803"/>
                    <a:pt x="282" y="803"/>
                  </a:cubicBezTo>
                  <a:lnTo>
                    <a:pt x="522" y="803"/>
                  </a:lnTo>
                  <a:cubicBezTo>
                    <a:pt x="548" y="803"/>
                    <a:pt x="570" y="782"/>
                    <a:pt x="570" y="755"/>
                  </a:cubicBezTo>
                  <a:lnTo>
                    <a:pt x="570" y="570"/>
                  </a:lnTo>
                  <a:lnTo>
                    <a:pt x="755" y="570"/>
                  </a:lnTo>
                  <a:cubicBezTo>
                    <a:pt x="782" y="570"/>
                    <a:pt x="804" y="549"/>
                    <a:pt x="804" y="521"/>
                  </a:cubicBezTo>
                  <a:lnTo>
                    <a:pt x="804" y="282"/>
                  </a:lnTo>
                  <a:cubicBezTo>
                    <a:pt x="804" y="256"/>
                    <a:pt x="783" y="233"/>
                    <a:pt x="755" y="233"/>
                  </a:cubicBezTo>
                  <a:lnTo>
                    <a:pt x="570" y="233"/>
                  </a:lnTo>
                  <a:lnTo>
                    <a:pt x="570" y="48"/>
                  </a:lnTo>
                  <a:cubicBezTo>
                    <a:pt x="570" y="22"/>
                    <a:pt x="549" y="0"/>
                    <a:pt x="5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</p:grpSp>
      <p:sp>
        <p:nvSpPr>
          <p:cNvPr id="53" name="Freeform 6">
            <a:extLst>
              <a:ext uri="{FF2B5EF4-FFF2-40B4-BE49-F238E27FC236}">
                <a16:creationId xmlns:a16="http://schemas.microsoft.com/office/drawing/2014/main" id="{3638C670-040A-4653-A0B3-99A37C2B0725}"/>
              </a:ext>
            </a:extLst>
          </p:cNvPr>
          <p:cNvSpPr/>
          <p:nvPr/>
        </p:nvSpPr>
        <p:spPr>
          <a:xfrm>
            <a:off x="7446249" y="2779209"/>
            <a:ext cx="502212" cy="438581"/>
          </a:xfrm>
          <a:custGeom>
            <a:avLst/>
            <a:gdLst/>
            <a:ahLst/>
            <a:cxnLst/>
            <a:rect l="l" t="t" r="r" b="b"/>
            <a:pathLst>
              <a:path w="1783996" h="1783996">
                <a:moveTo>
                  <a:pt x="0" y="0"/>
                </a:moveTo>
                <a:lnTo>
                  <a:pt x="1783996" y="0"/>
                </a:lnTo>
                <a:lnTo>
                  <a:pt x="1783996" y="1783996"/>
                </a:lnTo>
                <a:lnTo>
                  <a:pt x="0" y="17839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201809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">
            <a:extLst>
              <a:ext uri="{FF2B5EF4-FFF2-40B4-BE49-F238E27FC236}">
                <a16:creationId xmlns:a16="http://schemas.microsoft.com/office/drawing/2014/main" id="{936B4F48-BA8F-4276-8302-3C43C44CD581}"/>
              </a:ext>
            </a:extLst>
          </p:cNvPr>
          <p:cNvGrpSpPr/>
          <p:nvPr/>
        </p:nvGrpSpPr>
        <p:grpSpPr>
          <a:xfrm>
            <a:off x="99120" y="865077"/>
            <a:ext cx="8889952" cy="3866006"/>
            <a:chOff x="99120" y="865077"/>
            <a:chExt cx="8889952" cy="3866006"/>
          </a:xfrm>
        </p:grpSpPr>
        <p:sp>
          <p:nvSpPr>
            <p:cNvPr id="3" name="Right Arrow 2">
              <a:extLst>
                <a:ext uri="{FF2B5EF4-FFF2-40B4-BE49-F238E27FC236}">
                  <a16:creationId xmlns:a16="http://schemas.microsoft.com/office/drawing/2014/main" id="{057A89B3-494D-44E3-B441-43CC74654B70}"/>
                </a:ext>
              </a:extLst>
            </p:cNvPr>
            <p:cNvSpPr/>
            <p:nvPr/>
          </p:nvSpPr>
          <p:spPr>
            <a:xfrm>
              <a:off x="99120" y="2144633"/>
              <a:ext cx="1769537" cy="1167350"/>
            </a:xfrm>
            <a:custGeom>
              <a:avLst>
                <a:gd name="f0" fmla="val 14475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pin 0 f0 21600"/>
                <a:gd name="f15" fmla="pin 0 f1 10800"/>
                <a:gd name="f16" fmla="*/ f10 f2 1"/>
                <a:gd name="f17" fmla="*/ f11 f2 1"/>
                <a:gd name="f18" fmla="val f15"/>
                <a:gd name="f19" fmla="val f14"/>
                <a:gd name="f20" fmla="+- 21600 0 f15"/>
                <a:gd name="f21" fmla="*/ f14 f12 1"/>
                <a:gd name="f22" fmla="*/ f15 f13 1"/>
                <a:gd name="f23" fmla="*/ 0 f12 1"/>
                <a:gd name="f24" fmla="*/ 0 f13 1"/>
                <a:gd name="f25" fmla="*/ f16 1 f4"/>
                <a:gd name="f26" fmla="*/ 21600 f13 1"/>
                <a:gd name="f27" fmla="*/ f17 1 f4"/>
                <a:gd name="f28" fmla="+- 21600 0 f19"/>
                <a:gd name="f29" fmla="*/ f20 f13 1"/>
                <a:gd name="f30" fmla="*/ f18 f13 1"/>
                <a:gd name="f31" fmla="*/ f19 f12 1"/>
                <a:gd name="f32" fmla="+- f25 0 f3"/>
                <a:gd name="f33" fmla="+- f27 0 f3"/>
                <a:gd name="f34" fmla="*/ f28 f18 1"/>
                <a:gd name="f35" fmla="*/ f34 1 10800"/>
                <a:gd name="f36" fmla="+- f19 f35 0"/>
                <a:gd name="f37" fmla="*/ f36 f12 1"/>
              </a:gdLst>
              <a:ahLst>
                <a:ahXY gdRefX="f0" minX="f7" maxX="f8" gdRefY="f1" minY="f7" maxY="f9">
                  <a:pos x="f21" y="f22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24"/>
                </a:cxn>
                <a:cxn ang="f33">
                  <a:pos x="f31" y="f26"/>
                </a:cxn>
              </a:cxnLst>
              <a:rect l="f23" t="f30" r="f37" b="f29"/>
              <a:pathLst>
                <a:path w="21600" h="21600">
                  <a:moveTo>
                    <a:pt x="f7" y="f18"/>
                  </a:moveTo>
                  <a:lnTo>
                    <a:pt x="f19" y="f18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0"/>
                  </a:lnTo>
                  <a:lnTo>
                    <a:pt x="f7" y="f20"/>
                  </a:lnTo>
                  <a:close/>
                </a:path>
              </a:pathLst>
            </a:custGeom>
            <a:solidFill>
              <a:srgbClr val="8EDAD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4" name="Right Arrow 3">
              <a:extLst>
                <a:ext uri="{FF2B5EF4-FFF2-40B4-BE49-F238E27FC236}">
                  <a16:creationId xmlns:a16="http://schemas.microsoft.com/office/drawing/2014/main" id="{C105FD46-2A72-4757-8C2F-0ED52CC068C2}"/>
                </a:ext>
              </a:extLst>
            </p:cNvPr>
            <p:cNvSpPr/>
            <p:nvPr/>
          </p:nvSpPr>
          <p:spPr>
            <a:xfrm>
              <a:off x="5308101" y="2144633"/>
              <a:ext cx="1769537" cy="1167350"/>
            </a:xfrm>
            <a:custGeom>
              <a:avLst>
                <a:gd name="f0" fmla="val 14475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pin 0 f0 21600"/>
                <a:gd name="f15" fmla="pin 0 f1 10800"/>
                <a:gd name="f16" fmla="*/ f10 f2 1"/>
                <a:gd name="f17" fmla="*/ f11 f2 1"/>
                <a:gd name="f18" fmla="val f15"/>
                <a:gd name="f19" fmla="val f14"/>
                <a:gd name="f20" fmla="+- 21600 0 f15"/>
                <a:gd name="f21" fmla="*/ f14 f12 1"/>
                <a:gd name="f22" fmla="*/ f15 f13 1"/>
                <a:gd name="f23" fmla="*/ 0 f12 1"/>
                <a:gd name="f24" fmla="*/ 0 f13 1"/>
                <a:gd name="f25" fmla="*/ f16 1 f4"/>
                <a:gd name="f26" fmla="*/ 21600 f13 1"/>
                <a:gd name="f27" fmla="*/ f17 1 f4"/>
                <a:gd name="f28" fmla="+- 21600 0 f19"/>
                <a:gd name="f29" fmla="*/ f20 f13 1"/>
                <a:gd name="f30" fmla="*/ f18 f13 1"/>
                <a:gd name="f31" fmla="*/ f19 f12 1"/>
                <a:gd name="f32" fmla="+- f25 0 f3"/>
                <a:gd name="f33" fmla="+- f27 0 f3"/>
                <a:gd name="f34" fmla="*/ f28 f18 1"/>
                <a:gd name="f35" fmla="*/ f34 1 10800"/>
                <a:gd name="f36" fmla="+- f19 f35 0"/>
                <a:gd name="f37" fmla="*/ f36 f12 1"/>
              </a:gdLst>
              <a:ahLst>
                <a:ahXY gdRefX="f0" minX="f7" maxX="f8" gdRefY="f1" minY="f7" maxY="f9">
                  <a:pos x="f21" y="f22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24"/>
                </a:cxn>
                <a:cxn ang="f33">
                  <a:pos x="f31" y="f26"/>
                </a:cxn>
              </a:cxnLst>
              <a:rect l="f23" t="f30" r="f37" b="f29"/>
              <a:pathLst>
                <a:path w="21600" h="21600">
                  <a:moveTo>
                    <a:pt x="f7" y="f18"/>
                  </a:moveTo>
                  <a:lnTo>
                    <a:pt x="f19" y="f18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0"/>
                  </a:lnTo>
                  <a:lnTo>
                    <a:pt x="f7" y="f20"/>
                  </a:lnTo>
                  <a:close/>
                </a:path>
              </a:pathLst>
            </a:custGeom>
            <a:solidFill>
              <a:srgbClr val="8EDAD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" name="Right Arrow 4">
              <a:extLst>
                <a:ext uri="{FF2B5EF4-FFF2-40B4-BE49-F238E27FC236}">
                  <a16:creationId xmlns:a16="http://schemas.microsoft.com/office/drawing/2014/main" id="{DB536F12-96CD-4927-AFAB-6D8167B7EF7B}"/>
                </a:ext>
              </a:extLst>
            </p:cNvPr>
            <p:cNvSpPr/>
            <p:nvPr/>
          </p:nvSpPr>
          <p:spPr>
            <a:xfrm>
              <a:off x="7219535" y="2144633"/>
              <a:ext cx="1769537" cy="1167350"/>
            </a:xfrm>
            <a:custGeom>
              <a:avLst>
                <a:gd name="f0" fmla="val 14475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pin 0 f0 21600"/>
                <a:gd name="f15" fmla="pin 0 f1 10800"/>
                <a:gd name="f16" fmla="*/ f10 f2 1"/>
                <a:gd name="f17" fmla="*/ f11 f2 1"/>
                <a:gd name="f18" fmla="val f15"/>
                <a:gd name="f19" fmla="val f14"/>
                <a:gd name="f20" fmla="+- 21600 0 f15"/>
                <a:gd name="f21" fmla="*/ f14 f12 1"/>
                <a:gd name="f22" fmla="*/ f15 f13 1"/>
                <a:gd name="f23" fmla="*/ 0 f12 1"/>
                <a:gd name="f24" fmla="*/ 0 f13 1"/>
                <a:gd name="f25" fmla="*/ f16 1 f4"/>
                <a:gd name="f26" fmla="*/ 21600 f13 1"/>
                <a:gd name="f27" fmla="*/ f17 1 f4"/>
                <a:gd name="f28" fmla="+- 21600 0 f19"/>
                <a:gd name="f29" fmla="*/ f20 f13 1"/>
                <a:gd name="f30" fmla="*/ f18 f13 1"/>
                <a:gd name="f31" fmla="*/ f19 f12 1"/>
                <a:gd name="f32" fmla="+- f25 0 f3"/>
                <a:gd name="f33" fmla="+- f27 0 f3"/>
                <a:gd name="f34" fmla="*/ f28 f18 1"/>
                <a:gd name="f35" fmla="*/ f34 1 10800"/>
                <a:gd name="f36" fmla="+- f19 f35 0"/>
                <a:gd name="f37" fmla="*/ f36 f12 1"/>
              </a:gdLst>
              <a:ahLst>
                <a:ahXY gdRefX="f0" minX="f7" maxX="f8" gdRefY="f1" minY="f7" maxY="f9">
                  <a:pos x="f21" y="f22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24"/>
                </a:cxn>
                <a:cxn ang="f33">
                  <a:pos x="f31" y="f26"/>
                </a:cxn>
              </a:cxnLst>
              <a:rect l="f23" t="f30" r="f37" b="f29"/>
              <a:pathLst>
                <a:path w="21600" h="21600">
                  <a:moveTo>
                    <a:pt x="f7" y="f18"/>
                  </a:moveTo>
                  <a:lnTo>
                    <a:pt x="f19" y="f18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0"/>
                  </a:lnTo>
                  <a:lnTo>
                    <a:pt x="f7" y="f20"/>
                  </a:lnTo>
                  <a:close/>
                </a:path>
              </a:pathLst>
            </a:custGeom>
            <a:solidFill>
              <a:srgbClr val="60BED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4005CA0B-D419-4285-A942-65F747B817A1}"/>
                </a:ext>
              </a:extLst>
            </p:cNvPr>
            <p:cNvSpPr txBox="1"/>
            <p:nvPr/>
          </p:nvSpPr>
          <p:spPr>
            <a:xfrm>
              <a:off x="295762" y="2525892"/>
              <a:ext cx="943596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پاورپوینت</a:t>
              </a:r>
            </a:p>
            <a:p>
              <a:pPr lvl="0" algn="ct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</a:t>
              </a:r>
              <a:endParaRPr lang="en-US" sz="12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8BD4526-2007-41B8-9260-346C07F3F361}"/>
                </a:ext>
              </a:extLst>
            </p:cNvPr>
            <p:cNvSpPr txBox="1"/>
            <p:nvPr/>
          </p:nvSpPr>
          <p:spPr>
            <a:xfrm>
              <a:off x="5507522" y="2525892"/>
              <a:ext cx="966849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پاورپوینت</a:t>
              </a:r>
            </a:p>
            <a:p>
              <a:pPr lvl="0" algn="ct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</a:t>
              </a:r>
              <a:endParaRPr lang="en-US" sz="12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A2F946C9-655D-44D7-9F52-E2D115960376}"/>
                </a:ext>
              </a:extLst>
            </p:cNvPr>
            <p:cNvSpPr txBox="1"/>
            <p:nvPr/>
          </p:nvSpPr>
          <p:spPr>
            <a:xfrm>
              <a:off x="7418819" y="2525892"/>
              <a:ext cx="984881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پاورپوینت</a:t>
              </a:r>
            </a:p>
            <a:p>
              <a:pPr lvl="0" algn="ctr" defTabSz="91429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ارائه</a:t>
              </a:r>
              <a:endParaRPr lang="en-US" sz="12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grpSp>
          <p:nvGrpSpPr>
            <p:cNvPr id="9" name="Group 9">
              <a:extLst>
                <a:ext uri="{FF2B5EF4-FFF2-40B4-BE49-F238E27FC236}">
                  <a16:creationId xmlns:a16="http://schemas.microsoft.com/office/drawing/2014/main" id="{4232FA59-979D-4BDF-ABF4-700B3CDD07A7}"/>
                </a:ext>
              </a:extLst>
            </p:cNvPr>
            <p:cNvGrpSpPr/>
            <p:nvPr/>
          </p:nvGrpSpPr>
          <p:grpSpPr>
            <a:xfrm>
              <a:off x="2023539" y="1161891"/>
              <a:ext cx="3124139" cy="3132844"/>
              <a:chOff x="2023539" y="1161891"/>
              <a:chExt cx="3124139" cy="3132844"/>
            </a:xfrm>
          </p:grpSpPr>
          <p:sp>
            <p:nvSpPr>
              <p:cNvPr id="10" name="Block Arc 10">
                <a:extLst>
                  <a:ext uri="{FF2B5EF4-FFF2-40B4-BE49-F238E27FC236}">
                    <a16:creationId xmlns:a16="http://schemas.microsoft.com/office/drawing/2014/main" id="{902B09C3-9EF5-4FD7-81E9-9F85B1CDE5A9}"/>
                  </a:ext>
                </a:extLst>
              </p:cNvPr>
              <p:cNvSpPr/>
              <p:nvPr/>
            </p:nvSpPr>
            <p:spPr>
              <a:xfrm>
                <a:off x="2280266" y="1436138"/>
                <a:ext cx="2622279" cy="2622279"/>
              </a:xfrm>
              <a:custGeom>
                <a:avLst>
                  <a:gd name="f13" fmla="val 123"/>
                  <a:gd name="f14" fmla="val 71"/>
                  <a:gd name="f15" fmla="val 6968"/>
                </a:avLst>
                <a:gdLst>
                  <a:gd name="f3" fmla="val 10800000"/>
                  <a:gd name="f4" fmla="val 5400000"/>
                  <a:gd name="f5" fmla="val 16200000"/>
                  <a:gd name="f6" fmla="val 180"/>
                  <a:gd name="f7" fmla="val w"/>
                  <a:gd name="f8" fmla="val h"/>
                  <a:gd name="f9" fmla="val ss"/>
                  <a:gd name="f10" fmla="val 0"/>
                  <a:gd name="f11" fmla="*/ 5419351 1 1725033"/>
                  <a:gd name="f12" fmla="+- 0 0 1"/>
                  <a:gd name="f13" fmla="val 123"/>
                  <a:gd name="f14" fmla="val 71"/>
                  <a:gd name="f15" fmla="val 6968"/>
                  <a:gd name="f16" fmla="+- 0 0 -213"/>
                  <a:gd name="f17" fmla="+- 0 0 -341"/>
                  <a:gd name="f18" fmla="+- 0 0 -277"/>
                  <a:gd name="f19" fmla="abs f7"/>
                  <a:gd name="f20" fmla="abs f8"/>
                  <a:gd name="f21" fmla="abs f9"/>
                  <a:gd name="f22" fmla="val f10"/>
                  <a:gd name="f23" fmla="val f15"/>
                  <a:gd name="f24" fmla="+- 0 0 f13"/>
                  <a:gd name="f25" fmla="+- 0 0 f14"/>
                  <a:gd name="f26" fmla="*/ f16 f3 1"/>
                  <a:gd name="f27" fmla="*/ f17 f3 1"/>
                  <a:gd name="f28" fmla="*/ f18 f3 1"/>
                  <a:gd name="f29" fmla="?: f19 f7 1"/>
                  <a:gd name="f30" fmla="?: f20 f8 1"/>
                  <a:gd name="f31" fmla="?: f21 f9 1"/>
                  <a:gd name="f32" fmla="*/ f24 f3 1"/>
                  <a:gd name="f33" fmla="*/ f25 f3 1"/>
                  <a:gd name="f34" fmla="*/ f26 1 f6"/>
                  <a:gd name="f35" fmla="*/ f27 1 f6"/>
                  <a:gd name="f36" fmla="*/ f28 1 f6"/>
                  <a:gd name="f37" fmla="*/ f29 1 21600"/>
                  <a:gd name="f38" fmla="*/ f30 1 21600"/>
                  <a:gd name="f39" fmla="*/ 21600 f29 1"/>
                  <a:gd name="f40" fmla="*/ 21600 f30 1"/>
                  <a:gd name="f41" fmla="*/ f32 1 f6"/>
                  <a:gd name="f42" fmla="*/ f33 1 f6"/>
                  <a:gd name="f43" fmla="+- f34 0 f4"/>
                  <a:gd name="f44" fmla="+- f35 0 f4"/>
                  <a:gd name="f45" fmla="+- f36 0 f4"/>
                  <a:gd name="f46" fmla="min f38 f37"/>
                  <a:gd name="f47" fmla="*/ f39 1 f31"/>
                  <a:gd name="f48" fmla="*/ f40 1 f31"/>
                  <a:gd name="f49" fmla="+- f41 0 f4"/>
                  <a:gd name="f50" fmla="+- f42 0 f4"/>
                  <a:gd name="f51" fmla="val f47"/>
                  <a:gd name="f52" fmla="val f48"/>
                  <a:gd name="f53" fmla="+- 0 0 f49"/>
                  <a:gd name="f54" fmla="+- 0 0 f50"/>
                  <a:gd name="f55" fmla="+- f52 0 f22"/>
                  <a:gd name="f56" fmla="+- f51 0 f22"/>
                  <a:gd name="f57" fmla="val f53"/>
                  <a:gd name="f58" fmla="val f54"/>
                  <a:gd name="f59" fmla="*/ f55 1 2"/>
                  <a:gd name="f60" fmla="*/ f56 1 2"/>
                  <a:gd name="f61" fmla="min f56 f55"/>
                  <a:gd name="f62" fmla="+- f58 0 f57"/>
                  <a:gd name="f63" fmla="+- f57 f4 0"/>
                  <a:gd name="f64" fmla="+- f58 f4 0"/>
                  <a:gd name="f65" fmla="+- 21600000 0 f57"/>
                  <a:gd name="f66" fmla="+- f4 0 f57"/>
                  <a:gd name="f67" fmla="+- 27000000 0 f57"/>
                  <a:gd name="f68" fmla="+- f3 0 f57"/>
                  <a:gd name="f69" fmla="+- 32400000 0 f57"/>
                  <a:gd name="f70" fmla="+- f5 0 f57"/>
                  <a:gd name="f71" fmla="+- 37800000 0 f57"/>
                  <a:gd name="f72" fmla="+- f22 f59 0"/>
                  <a:gd name="f73" fmla="+- f22 f60 0"/>
                  <a:gd name="f74" fmla="+- f62 21600000 0"/>
                  <a:gd name="f75" fmla="*/ f63 f11 1"/>
                  <a:gd name="f76" fmla="*/ f64 f11 1"/>
                  <a:gd name="f77" fmla="*/ f61 f23 1"/>
                  <a:gd name="f78" fmla="?: f66 f66 f67"/>
                  <a:gd name="f79" fmla="?: f68 f68 f69"/>
                  <a:gd name="f80" fmla="?: f70 f70 f71"/>
                  <a:gd name="f81" fmla="*/ f60 f46 1"/>
                  <a:gd name="f82" fmla="*/ f59 f46 1"/>
                  <a:gd name="f83" fmla="?: f62 f62 f74"/>
                  <a:gd name="f84" fmla="*/ f75 1 f3"/>
                  <a:gd name="f85" fmla="*/ f76 1 f3"/>
                  <a:gd name="f86" fmla="*/ f77 1 100000"/>
                  <a:gd name="f87" fmla="*/ f73 f46 1"/>
                  <a:gd name="f88" fmla="*/ f72 f46 1"/>
                  <a:gd name="f89" fmla="+- 0 0 f83"/>
                  <a:gd name="f90" fmla="+- 0 0 f84"/>
                  <a:gd name="f91" fmla="+- 0 0 f85"/>
                  <a:gd name="f92" fmla="+- f60 0 f86"/>
                  <a:gd name="f93" fmla="+- f59 0 f86"/>
                  <a:gd name="f94" fmla="+- f83 0 f65"/>
                  <a:gd name="f95" fmla="+- f83 0 f78"/>
                  <a:gd name="f96" fmla="+- f83 0 f79"/>
                  <a:gd name="f97" fmla="+- f83 0 f80"/>
                  <a:gd name="f98" fmla="+- 0 0 f90"/>
                  <a:gd name="f99" fmla="+- 0 0 f91"/>
                  <a:gd name="f100" fmla="*/ f92 f46 1"/>
                  <a:gd name="f101" fmla="*/ f93 f46 1"/>
                  <a:gd name="f102" fmla="*/ f98 f3 1"/>
                  <a:gd name="f103" fmla="*/ f99 f3 1"/>
                  <a:gd name="f104" fmla="*/ f102 1 f11"/>
                  <a:gd name="f105" fmla="*/ f103 1 f11"/>
                  <a:gd name="f106" fmla="+- f104 0 f4"/>
                  <a:gd name="f107" fmla="+- f105 0 f4"/>
                  <a:gd name="f108" fmla="sin 1 f106"/>
                  <a:gd name="f109" fmla="cos 1 f106"/>
                  <a:gd name="f110" fmla="sin 1 f107"/>
                  <a:gd name="f111" fmla="cos 1 f107"/>
                  <a:gd name="f112" fmla="+- 0 0 f108"/>
                  <a:gd name="f113" fmla="+- 0 0 f109"/>
                  <a:gd name="f114" fmla="+- 0 0 f110"/>
                  <a:gd name="f115" fmla="+- 0 0 f111"/>
                  <a:gd name="f116" fmla="+- 0 0 f112"/>
                  <a:gd name="f117" fmla="+- 0 0 f113"/>
                  <a:gd name="f118" fmla="+- 0 0 f114"/>
                  <a:gd name="f119" fmla="+- 0 0 f115"/>
                  <a:gd name="f120" fmla="*/ f116 f60 1"/>
                  <a:gd name="f121" fmla="*/ f117 f59 1"/>
                  <a:gd name="f122" fmla="*/ f118 f60 1"/>
                  <a:gd name="f123" fmla="*/ f119 f59 1"/>
                  <a:gd name="f124" fmla="*/ f118 f92 1"/>
                  <a:gd name="f125" fmla="*/ f119 f93 1"/>
                  <a:gd name="f126" fmla="*/ f116 f92 1"/>
                  <a:gd name="f127" fmla="*/ f117 f93 1"/>
                  <a:gd name="f128" fmla="+- 0 0 f121"/>
                  <a:gd name="f129" fmla="+- 0 0 f120"/>
                  <a:gd name="f130" fmla="+- 0 0 f123"/>
                  <a:gd name="f131" fmla="+- 0 0 f122"/>
                  <a:gd name="f132" fmla="+- 0 0 f125"/>
                  <a:gd name="f133" fmla="+- 0 0 f124"/>
                  <a:gd name="f134" fmla="+- 0 0 f127"/>
                  <a:gd name="f135" fmla="+- 0 0 f126"/>
                  <a:gd name="f136" fmla="+- 0 0 f128"/>
                  <a:gd name="f137" fmla="+- 0 0 f129"/>
                  <a:gd name="f138" fmla="+- 0 0 f130"/>
                  <a:gd name="f139" fmla="+- 0 0 f131"/>
                  <a:gd name="f140" fmla="+- 0 0 f132"/>
                  <a:gd name="f141" fmla="+- 0 0 f133"/>
                  <a:gd name="f142" fmla="+- 0 0 f134"/>
                  <a:gd name="f143" fmla="+- 0 0 f135"/>
                  <a:gd name="f144" fmla="at2 f136 f137"/>
                  <a:gd name="f145" fmla="at2 f138 f139"/>
                  <a:gd name="f146" fmla="at2 f140 f141"/>
                  <a:gd name="f147" fmla="at2 f142 f143"/>
                  <a:gd name="f148" fmla="+- f144 f4 0"/>
                  <a:gd name="f149" fmla="+- f145 f4 0"/>
                  <a:gd name="f150" fmla="+- f146 f4 0"/>
                  <a:gd name="f151" fmla="+- f147 f4 0"/>
                  <a:gd name="f152" fmla="*/ f148 f11 1"/>
                  <a:gd name="f153" fmla="*/ f149 f11 1"/>
                  <a:gd name="f154" fmla="*/ f150 f11 1"/>
                  <a:gd name="f155" fmla="*/ f151 f11 1"/>
                  <a:gd name="f156" fmla="*/ f152 1 f3"/>
                  <a:gd name="f157" fmla="*/ f153 1 f3"/>
                  <a:gd name="f158" fmla="*/ f154 1 f3"/>
                  <a:gd name="f159" fmla="*/ f155 1 f3"/>
                  <a:gd name="f160" fmla="+- 0 0 f156"/>
                  <a:gd name="f161" fmla="+- 0 0 f157"/>
                  <a:gd name="f162" fmla="+- 0 0 f158"/>
                  <a:gd name="f163" fmla="+- 0 0 f159"/>
                  <a:gd name="f164" fmla="val f160"/>
                  <a:gd name="f165" fmla="val f161"/>
                  <a:gd name="f166" fmla="val f162"/>
                  <a:gd name="f167" fmla="val f163"/>
                  <a:gd name="f168" fmla="+- 0 0 f164"/>
                  <a:gd name="f169" fmla="+- 0 0 f165"/>
                  <a:gd name="f170" fmla="+- 0 0 f166"/>
                  <a:gd name="f171" fmla="+- 0 0 f167"/>
                  <a:gd name="f172" fmla="*/ f168 f3 1"/>
                  <a:gd name="f173" fmla="*/ f169 f3 1"/>
                  <a:gd name="f174" fmla="*/ f170 f3 1"/>
                  <a:gd name="f175" fmla="*/ f171 f3 1"/>
                  <a:gd name="f176" fmla="*/ f172 1 f11"/>
                  <a:gd name="f177" fmla="*/ f173 1 f11"/>
                  <a:gd name="f178" fmla="*/ f174 1 f11"/>
                  <a:gd name="f179" fmla="*/ f175 1 f11"/>
                  <a:gd name="f180" fmla="+- f176 0 f4"/>
                  <a:gd name="f181" fmla="+- f177 0 f4"/>
                  <a:gd name="f182" fmla="+- f178 0 f4"/>
                  <a:gd name="f183" fmla="+- f179 0 f4"/>
                  <a:gd name="f184" fmla="cos 1 f180"/>
                  <a:gd name="f185" fmla="sin 1 f180"/>
                  <a:gd name="f186" fmla="cos 1 f181"/>
                  <a:gd name="f187" fmla="sin 1 f181"/>
                  <a:gd name="f188" fmla="cos 1 f182"/>
                  <a:gd name="f189" fmla="sin 1 f182"/>
                  <a:gd name="f190" fmla="cos 1 f183"/>
                  <a:gd name="f191" fmla="sin 1 f183"/>
                  <a:gd name="f192" fmla="+- 0 0 f184"/>
                  <a:gd name="f193" fmla="+- 0 0 f185"/>
                  <a:gd name="f194" fmla="+- 0 0 f186"/>
                  <a:gd name="f195" fmla="+- 0 0 f187"/>
                  <a:gd name="f196" fmla="+- 0 0 f188"/>
                  <a:gd name="f197" fmla="+- 0 0 f189"/>
                  <a:gd name="f198" fmla="+- 0 0 f190"/>
                  <a:gd name="f199" fmla="+- 0 0 f191"/>
                  <a:gd name="f200" fmla="*/ f12 f192 1"/>
                  <a:gd name="f201" fmla="*/ f12 f193 1"/>
                  <a:gd name="f202" fmla="*/ f12 f194 1"/>
                  <a:gd name="f203" fmla="*/ f12 f195 1"/>
                  <a:gd name="f204" fmla="*/ f12 f196 1"/>
                  <a:gd name="f205" fmla="*/ f12 f197 1"/>
                  <a:gd name="f206" fmla="*/ f12 f198 1"/>
                  <a:gd name="f207" fmla="*/ f12 f199 1"/>
                  <a:gd name="f208" fmla="*/ f200 f60 1"/>
                  <a:gd name="f209" fmla="*/ f201 f59 1"/>
                  <a:gd name="f210" fmla="*/ f202 f60 1"/>
                  <a:gd name="f211" fmla="*/ f203 f59 1"/>
                  <a:gd name="f212" fmla="*/ f204 f92 1"/>
                  <a:gd name="f213" fmla="*/ f205 f93 1"/>
                  <a:gd name="f214" fmla="*/ f206 f92 1"/>
                  <a:gd name="f215" fmla="*/ f207 f93 1"/>
                  <a:gd name="f216" fmla="+- f73 f208 0"/>
                  <a:gd name="f217" fmla="+- f72 f209 0"/>
                  <a:gd name="f218" fmla="+- f73 f210 0"/>
                  <a:gd name="f219" fmla="+- f72 f211 0"/>
                  <a:gd name="f220" fmla="+- f73 f212 0"/>
                  <a:gd name="f221" fmla="+- f72 f213 0"/>
                  <a:gd name="f222" fmla="+- f73 f214 0"/>
                  <a:gd name="f223" fmla="+- f72 f215 0"/>
                  <a:gd name="f224" fmla="max f216 f220"/>
                  <a:gd name="f225" fmla="max f218 f222"/>
                  <a:gd name="f226" fmla="max f217 f221"/>
                  <a:gd name="f227" fmla="max f219 f223"/>
                  <a:gd name="f228" fmla="min f216 f220"/>
                  <a:gd name="f229" fmla="min f218 f222"/>
                  <a:gd name="f230" fmla="min f217 f221"/>
                  <a:gd name="f231" fmla="min f219 f223"/>
                  <a:gd name="f232" fmla="+- f216 f222 0"/>
                  <a:gd name="f233" fmla="+- f217 f223 0"/>
                  <a:gd name="f234" fmla="+- f218 f220 0"/>
                  <a:gd name="f235" fmla="+- f219 f221 0"/>
                  <a:gd name="f236" fmla="*/ f216 f46 1"/>
                  <a:gd name="f237" fmla="*/ f217 f46 1"/>
                  <a:gd name="f238" fmla="*/ f220 f46 1"/>
                  <a:gd name="f239" fmla="*/ f221 f46 1"/>
                  <a:gd name="f240" fmla="max f224 f225"/>
                  <a:gd name="f241" fmla="max f226 f227"/>
                  <a:gd name="f242" fmla="min f228 f229"/>
                  <a:gd name="f243" fmla="min f230 f231"/>
                  <a:gd name="f244" fmla="*/ f232 1 2"/>
                  <a:gd name="f245" fmla="*/ f233 1 2"/>
                  <a:gd name="f246" fmla="*/ f234 1 2"/>
                  <a:gd name="f247" fmla="*/ f235 1 2"/>
                  <a:gd name="f248" fmla="?: f94 f51 f240"/>
                  <a:gd name="f249" fmla="?: f95 f52 f241"/>
                  <a:gd name="f250" fmla="?: f96 f22 f242"/>
                  <a:gd name="f251" fmla="?: f97 f22 f243"/>
                  <a:gd name="f252" fmla="*/ f244 f46 1"/>
                  <a:gd name="f253" fmla="*/ f245 f46 1"/>
                  <a:gd name="f254" fmla="*/ f246 f46 1"/>
                  <a:gd name="f255" fmla="*/ f247 f46 1"/>
                  <a:gd name="f256" fmla="*/ f250 f46 1"/>
                  <a:gd name="f257" fmla="*/ f251 f46 1"/>
                  <a:gd name="f258" fmla="*/ f248 f46 1"/>
                  <a:gd name="f259" fmla="*/ f249 f4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3">
                    <a:pos x="f252" y="f253"/>
                  </a:cxn>
                  <a:cxn ang="f44">
                    <a:pos x="f254" y="f255"/>
                  </a:cxn>
                  <a:cxn ang="f45">
                    <a:pos x="f87" y="f88"/>
                  </a:cxn>
                </a:cxnLst>
                <a:rect l="f256" t="f257" r="f258" b="f259"/>
                <a:pathLst>
                  <a:path>
                    <a:moveTo>
                      <a:pt x="f236" y="f237"/>
                    </a:moveTo>
                    <a:arcTo wR="f81" hR="f82" stAng="f57" swAng="f83"/>
                    <a:lnTo>
                      <a:pt x="f238" y="f239"/>
                    </a:lnTo>
                    <a:arcTo wR="f100" hR="f101" stAng="f58" swAng="f89"/>
                    <a:close/>
                  </a:path>
                </a:pathLst>
              </a:custGeom>
              <a:solidFill>
                <a:srgbClr val="DDDDDD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Oval 11">
                <a:extLst>
                  <a:ext uri="{FF2B5EF4-FFF2-40B4-BE49-F238E27FC236}">
                    <a16:creationId xmlns:a16="http://schemas.microsoft.com/office/drawing/2014/main" id="{BD6BCA06-C5FC-4CBA-8FE5-01F3FBE2C765}"/>
                  </a:ext>
                </a:extLst>
              </p:cNvPr>
              <p:cNvSpPr/>
              <p:nvPr/>
            </p:nvSpPr>
            <p:spPr>
              <a:xfrm>
                <a:off x="2023539" y="2361977"/>
                <a:ext cx="770610" cy="770610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D4D4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Oval 12">
                <a:extLst>
                  <a:ext uri="{FF2B5EF4-FFF2-40B4-BE49-F238E27FC236}">
                    <a16:creationId xmlns:a16="http://schemas.microsoft.com/office/drawing/2014/main" id="{9352C95B-79F8-4D1A-A25E-E1F299E9E3BF}"/>
                  </a:ext>
                </a:extLst>
              </p:cNvPr>
              <p:cNvSpPr/>
              <p:nvPr/>
            </p:nvSpPr>
            <p:spPr>
              <a:xfrm>
                <a:off x="3206105" y="3524125"/>
                <a:ext cx="770610" cy="770610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AAAAAA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7F7F7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Oval 13">
                <a:extLst>
                  <a:ext uri="{FF2B5EF4-FFF2-40B4-BE49-F238E27FC236}">
                    <a16:creationId xmlns:a16="http://schemas.microsoft.com/office/drawing/2014/main" id="{DC9D725F-C886-4E6B-B7DE-92FEE1254F67}"/>
                  </a:ext>
                </a:extLst>
              </p:cNvPr>
              <p:cNvSpPr/>
              <p:nvPr/>
            </p:nvSpPr>
            <p:spPr>
              <a:xfrm>
                <a:off x="4377068" y="2361977"/>
                <a:ext cx="770610" cy="770610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D4D4D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Oval 14">
                <a:extLst>
                  <a:ext uri="{FF2B5EF4-FFF2-40B4-BE49-F238E27FC236}">
                    <a16:creationId xmlns:a16="http://schemas.microsoft.com/office/drawing/2014/main" id="{B68F938E-E608-43EE-86B3-4C188D42EC5F}"/>
                  </a:ext>
                </a:extLst>
              </p:cNvPr>
              <p:cNvSpPr/>
              <p:nvPr/>
            </p:nvSpPr>
            <p:spPr>
              <a:xfrm>
                <a:off x="3206105" y="1161891"/>
                <a:ext cx="770610" cy="770610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AAAAAA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Oval 15">
                <a:extLst>
                  <a:ext uri="{FF2B5EF4-FFF2-40B4-BE49-F238E27FC236}">
                    <a16:creationId xmlns:a16="http://schemas.microsoft.com/office/drawing/2014/main" id="{1D99DB7F-CE1B-4CAC-B90A-D846CD4F762C}"/>
                  </a:ext>
                </a:extLst>
              </p:cNvPr>
              <p:cNvSpPr/>
              <p:nvPr/>
            </p:nvSpPr>
            <p:spPr>
              <a:xfrm>
                <a:off x="3072036" y="2214228"/>
                <a:ext cx="1027145" cy="1027145"/>
              </a:xfrm>
              <a:custGeom>
                <a:avLst/>
                <a:gdLst>
                  <a:gd name="f0" fmla="val 21600000"/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*/ 5419351 1 1725033"/>
                  <a:gd name="f9" fmla="+- 0 0 -360"/>
                  <a:gd name="f10" fmla="+- 0 0 -180"/>
                  <a:gd name="f11" fmla="abs f4"/>
                  <a:gd name="f12" fmla="abs f5"/>
                  <a:gd name="f13" fmla="abs f6"/>
                  <a:gd name="f14" fmla="val f7"/>
                  <a:gd name="f15" fmla="+- 2700000 f2 0"/>
                  <a:gd name="f16" fmla="*/ f9 f1 1"/>
                  <a:gd name="f17" fmla="*/ f10 f1 1"/>
                  <a:gd name="f18" fmla="?: f11 f4 1"/>
                  <a:gd name="f19" fmla="?: f12 f5 1"/>
                  <a:gd name="f20" fmla="?: f13 f6 1"/>
                  <a:gd name="f21" fmla="*/ f15 f8 1"/>
                  <a:gd name="f22" fmla="*/ f16 1 f3"/>
                  <a:gd name="f23" fmla="*/ f17 1 f3"/>
                  <a:gd name="f24" fmla="*/ f18 1 21600"/>
                  <a:gd name="f25" fmla="*/ f19 1 21600"/>
                  <a:gd name="f26" fmla="*/ 21600 f18 1"/>
                  <a:gd name="f27" fmla="*/ 21600 f19 1"/>
                  <a:gd name="f28" fmla="*/ f21 1 f1"/>
                  <a:gd name="f29" fmla="+- f22 0 f2"/>
                  <a:gd name="f30" fmla="+- f23 0 f2"/>
                  <a:gd name="f31" fmla="min f25 f24"/>
                  <a:gd name="f32" fmla="*/ f26 1 f20"/>
                  <a:gd name="f33" fmla="*/ f27 1 f20"/>
                  <a:gd name="f34" fmla="+- 0 0 f28"/>
                  <a:gd name="f35" fmla="val f32"/>
                  <a:gd name="f36" fmla="val f33"/>
                  <a:gd name="f37" fmla="+- 0 0 f34"/>
                  <a:gd name="f38" fmla="*/ f14 f31 1"/>
                  <a:gd name="f39" fmla="+- f36 0 f14"/>
                  <a:gd name="f40" fmla="+- f35 0 f14"/>
                  <a:gd name="f41" fmla="*/ f37 f1 1"/>
                  <a:gd name="f42" fmla="*/ f39 1 2"/>
                  <a:gd name="f43" fmla="*/ f40 1 2"/>
                  <a:gd name="f44" fmla="*/ f41 1 f8"/>
                  <a:gd name="f45" fmla="+- f14 f42 0"/>
                  <a:gd name="f46" fmla="+- f14 f43 0"/>
                  <a:gd name="f47" fmla="+- f44 0 f2"/>
                  <a:gd name="f48" fmla="*/ f43 f31 1"/>
                  <a:gd name="f49" fmla="*/ f42 f31 1"/>
                  <a:gd name="f50" fmla="cos 1 f47"/>
                  <a:gd name="f51" fmla="sin 1 f47"/>
                  <a:gd name="f52" fmla="*/ f45 f31 1"/>
                  <a:gd name="f53" fmla="+- 0 0 f50"/>
                  <a:gd name="f54" fmla="+- 0 0 f51"/>
                  <a:gd name="f55" fmla="+- 0 0 f53"/>
                  <a:gd name="f56" fmla="+- 0 0 f54"/>
                  <a:gd name="f57" fmla="*/ f55 f43 1"/>
                  <a:gd name="f58" fmla="*/ f56 f42 1"/>
                  <a:gd name="f59" fmla="+- f46 0 f57"/>
                  <a:gd name="f60" fmla="+- f46 f57 0"/>
                  <a:gd name="f61" fmla="+- f45 0 f58"/>
                  <a:gd name="f62" fmla="+- f45 f58 0"/>
                  <a:gd name="f63" fmla="*/ f59 f31 1"/>
                  <a:gd name="f64" fmla="*/ f61 f31 1"/>
                  <a:gd name="f65" fmla="*/ f60 f31 1"/>
                  <a:gd name="f66" fmla="*/ f6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9">
                    <a:pos x="f63" y="f64"/>
                  </a:cxn>
                  <a:cxn ang="f30">
                    <a:pos x="f63" y="f66"/>
                  </a:cxn>
                  <a:cxn ang="f30">
                    <a:pos x="f65" y="f66"/>
                  </a:cxn>
                  <a:cxn ang="f29">
                    <a:pos x="f65" y="f64"/>
                  </a:cxn>
                </a:cxnLst>
                <a:rect l="f63" t="f64" r="f65" b="f66"/>
                <a:pathLst>
                  <a:path>
                    <a:moveTo>
                      <a:pt x="f38" y="f52"/>
                    </a:moveTo>
                    <a:arcTo wR="f48" hR="f49" stAng="f1" swAng="f0"/>
                    <a:close/>
                  </a:path>
                </a:pathLst>
              </a:custGeom>
              <a:solidFill>
                <a:srgbClr val="319DB6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Isosceles Triangle 16">
                <a:extLst>
                  <a:ext uri="{FF2B5EF4-FFF2-40B4-BE49-F238E27FC236}">
                    <a16:creationId xmlns:a16="http://schemas.microsoft.com/office/drawing/2014/main" id="{CF1A3F33-305D-417A-A4C4-28CF502ADD09}"/>
                  </a:ext>
                </a:extLst>
              </p:cNvPr>
              <p:cNvSpPr/>
              <p:nvPr/>
            </p:nvSpPr>
            <p:spPr>
              <a:xfrm rot="12599995">
                <a:off x="2320391" y="2023484"/>
                <a:ext cx="381688" cy="329037"/>
              </a:xfrm>
              <a:custGeom>
                <a:avLst>
                  <a:gd name="f8" fmla="val 50000"/>
                </a:avLst>
                <a:gdLst>
                  <a:gd name="f1" fmla="val 10800000"/>
                  <a:gd name="f2" fmla="val 5400000"/>
                  <a:gd name="f3" fmla="val 180"/>
                  <a:gd name="f4" fmla="val w"/>
                  <a:gd name="f5" fmla="val h"/>
                  <a:gd name="f6" fmla="val ss"/>
                  <a:gd name="f7" fmla="val 0"/>
                  <a:gd name="f8" fmla="val 50000"/>
                  <a:gd name="f9" fmla="+- 0 0 -360"/>
                  <a:gd name="f10" fmla="+- 0 0 -270"/>
                  <a:gd name="f11" fmla="+- 0 0 -180"/>
                  <a:gd name="f12" fmla="+- 0 0 -90"/>
                  <a:gd name="f13" fmla="abs f4"/>
                  <a:gd name="f14" fmla="abs f5"/>
                  <a:gd name="f15" fmla="abs f6"/>
                  <a:gd name="f16" fmla="val f7"/>
                  <a:gd name="f17" fmla="val f8"/>
                  <a:gd name="f18" fmla="*/ f9 f1 1"/>
                  <a:gd name="f19" fmla="*/ f10 f1 1"/>
                  <a:gd name="f20" fmla="*/ f11 f1 1"/>
                  <a:gd name="f21" fmla="*/ f12 f1 1"/>
                  <a:gd name="f22" fmla="?: f13 f4 1"/>
                  <a:gd name="f23" fmla="?: f14 f5 1"/>
                  <a:gd name="f24" fmla="?: f15 f6 1"/>
                  <a:gd name="f25" fmla="*/ f18 1 f3"/>
                  <a:gd name="f26" fmla="*/ f19 1 f3"/>
                  <a:gd name="f27" fmla="*/ f20 1 f3"/>
                  <a:gd name="f28" fmla="*/ f21 1 f3"/>
                  <a:gd name="f29" fmla="*/ f22 1 21600"/>
                  <a:gd name="f30" fmla="*/ f23 1 21600"/>
                  <a:gd name="f31" fmla="*/ 21600 f22 1"/>
                  <a:gd name="f32" fmla="*/ 21600 f23 1"/>
                  <a:gd name="f33" fmla="+- f25 0 f2"/>
                  <a:gd name="f34" fmla="+- f26 0 f2"/>
                  <a:gd name="f35" fmla="+- f27 0 f2"/>
                  <a:gd name="f36" fmla="+- f28 0 f2"/>
                  <a:gd name="f37" fmla="min f30 f29"/>
                  <a:gd name="f38" fmla="*/ f31 1 f24"/>
                  <a:gd name="f39" fmla="*/ f32 1 f24"/>
                  <a:gd name="f40" fmla="val f38"/>
                  <a:gd name="f41" fmla="val f39"/>
                  <a:gd name="f42" fmla="*/ f16 f37 1"/>
                  <a:gd name="f43" fmla="+- f41 0 f16"/>
                  <a:gd name="f44" fmla="+- f40 0 f16"/>
                  <a:gd name="f45" fmla="*/ f41 f37 1"/>
                  <a:gd name="f46" fmla="*/ f40 f37 1"/>
                  <a:gd name="f47" fmla="*/ f43 1 2"/>
                  <a:gd name="f48" fmla="*/ f44 1 2"/>
                  <a:gd name="f49" fmla="*/ f44 f17 1"/>
                  <a:gd name="f50" fmla="+- f16 f47 0"/>
                  <a:gd name="f51" fmla="*/ f49 1 200000"/>
                  <a:gd name="f52" fmla="*/ f49 1 100000"/>
                  <a:gd name="f53" fmla="+- f51 f48 0"/>
                  <a:gd name="f54" fmla="*/ f51 f37 1"/>
                  <a:gd name="f55" fmla="*/ f50 f37 1"/>
                  <a:gd name="f56" fmla="*/ f52 f37 1"/>
                  <a:gd name="f57" fmla="*/ f53 f3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3">
                    <a:pos x="f56" y="f42"/>
                  </a:cxn>
                  <a:cxn ang="f34">
                    <a:pos x="f54" y="f55"/>
                  </a:cxn>
                  <a:cxn ang="f35">
                    <a:pos x="f42" y="f45"/>
                  </a:cxn>
                  <a:cxn ang="f35">
                    <a:pos x="f56" y="f45"/>
                  </a:cxn>
                  <a:cxn ang="f35">
                    <a:pos x="f46" y="f45"/>
                  </a:cxn>
                  <a:cxn ang="f36">
                    <a:pos x="f57" y="f55"/>
                  </a:cxn>
                </a:cxnLst>
                <a:rect l="f54" t="f55" r="f57" b="f45"/>
                <a:pathLst>
                  <a:path>
                    <a:moveTo>
                      <a:pt x="f42" y="f45"/>
                    </a:moveTo>
                    <a:lnTo>
                      <a:pt x="f56" y="f42"/>
                    </a:lnTo>
                    <a:lnTo>
                      <a:pt x="f46" y="f45"/>
                    </a:lnTo>
                    <a:close/>
                  </a:path>
                </a:pathLst>
              </a:custGeom>
              <a:solidFill>
                <a:srgbClr val="DDDDDD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ctr" anchorCtr="1" compatLnSpc="1">
                <a:noAutofit/>
              </a:bodyPr>
              <a:lstStyle/>
              <a:p>
                <a:pPr marL="0" marR="0" lvl="0" indent="0" algn="ctr" defTabSz="91429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2700" b="0" i="0" u="none" strike="noStrike" kern="0" cap="none" spc="0" baseline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D0F4D768-E685-4EBD-8426-C4E19F66A0B8}"/>
                  </a:ext>
                </a:extLst>
              </p:cNvPr>
              <p:cNvSpPr txBox="1"/>
              <p:nvPr/>
            </p:nvSpPr>
            <p:spPr>
              <a:xfrm>
                <a:off x="3111209" y="2508290"/>
                <a:ext cx="960403" cy="52322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lvl="0" algn="ct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b="1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فهرست</a:t>
                </a:r>
              </a:p>
              <a:p>
                <a:pPr lvl="0" algn="ct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b="1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  اینجا</a:t>
                </a:r>
                <a:endParaRPr lang="en-US" sz="1400" b="1" i="0" u="none" strike="noStrike" kern="0" cap="none" spc="0" baseline="0" dirty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074C4767-DA3A-4CB0-AE6E-8609B8BF6802}"/>
                  </a:ext>
                </a:extLst>
              </p:cNvPr>
              <p:cNvSpPr txBox="1"/>
              <p:nvPr/>
            </p:nvSpPr>
            <p:spPr>
              <a:xfrm>
                <a:off x="3281406" y="1289861"/>
                <a:ext cx="638507" cy="52322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lvl="0" algn="ct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</a:t>
                </a:r>
              </a:p>
              <a:p>
                <a:pPr lvl="0" algn="ct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اینجا</a:t>
                </a:r>
                <a:endParaRPr lang="en-US" sz="1400" b="0" i="0" u="none" strike="noStrike" kern="0" cap="none" spc="0" baseline="0" dirty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5B65EA76-F5DE-44E2-B1BA-950C636313CE}"/>
                  </a:ext>
                </a:extLst>
              </p:cNvPr>
              <p:cNvSpPr txBox="1"/>
              <p:nvPr/>
            </p:nvSpPr>
            <p:spPr>
              <a:xfrm>
                <a:off x="2089586" y="2508290"/>
                <a:ext cx="638507" cy="52322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lvl="0" algn="ct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</a:t>
                </a:r>
              </a:p>
              <a:p>
                <a:pPr lvl="0" algn="ct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اینجا</a:t>
                </a:r>
                <a:endParaRPr lang="en-US" sz="1400" b="0" i="0" u="none" strike="noStrike" kern="0" cap="none" spc="0" baseline="0" dirty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318105F6-4AE2-4B4B-959E-135EB201A4A3}"/>
                  </a:ext>
                </a:extLst>
              </p:cNvPr>
              <p:cNvSpPr txBox="1"/>
              <p:nvPr/>
            </p:nvSpPr>
            <p:spPr>
              <a:xfrm>
                <a:off x="4443124" y="2508290"/>
                <a:ext cx="638507" cy="52322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lvl="0" algn="ct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</a:t>
                </a:r>
              </a:p>
              <a:p>
                <a:pPr lvl="0" algn="ct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اینجا</a:t>
                </a:r>
                <a:endParaRPr lang="en-US" sz="1400" kern="0" dirty="0">
                  <a:solidFill>
                    <a:srgbClr val="FFFFFF"/>
                  </a:solidFill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TextBox 21">
                <a:extLst>
                  <a:ext uri="{FF2B5EF4-FFF2-40B4-BE49-F238E27FC236}">
                    <a16:creationId xmlns:a16="http://schemas.microsoft.com/office/drawing/2014/main" id="{44DC69F2-B835-4174-9D1F-119AB54F62D3}"/>
                  </a:ext>
                </a:extLst>
              </p:cNvPr>
              <p:cNvSpPr txBox="1"/>
              <p:nvPr/>
            </p:nvSpPr>
            <p:spPr>
              <a:xfrm>
                <a:off x="3281406" y="3673364"/>
                <a:ext cx="638507" cy="52322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lvl="0" algn="ct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</a:t>
                </a:r>
              </a:p>
              <a:p>
                <a:pPr lvl="0" algn="ct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400" kern="0" dirty="0">
                    <a:solidFill>
                      <a:srgbClr val="FFFFFF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اینجا</a:t>
                </a:r>
                <a:endParaRPr lang="en-US" sz="1400" b="0" i="0" u="none" strike="noStrike" kern="0" cap="none" spc="0" baseline="0" dirty="0">
                  <a:solidFill>
                    <a:srgbClr val="FFFFFF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2" name="Group 22">
              <a:extLst>
                <a:ext uri="{FF2B5EF4-FFF2-40B4-BE49-F238E27FC236}">
                  <a16:creationId xmlns:a16="http://schemas.microsoft.com/office/drawing/2014/main" id="{D1BC59B6-345A-4B7B-ACC8-E5E978016043}"/>
                </a:ext>
              </a:extLst>
            </p:cNvPr>
            <p:cNvGrpSpPr/>
            <p:nvPr/>
          </p:nvGrpSpPr>
          <p:grpSpPr>
            <a:xfrm>
              <a:off x="4142140" y="865077"/>
              <a:ext cx="2574785" cy="866207"/>
              <a:chOff x="4142140" y="865077"/>
              <a:chExt cx="2574785" cy="866207"/>
            </a:xfrm>
          </p:grpSpPr>
          <p:sp>
            <p:nvSpPr>
              <p:cNvPr id="23" name="TextBox 23">
                <a:extLst>
                  <a:ext uri="{FF2B5EF4-FFF2-40B4-BE49-F238E27FC236}">
                    <a16:creationId xmlns:a16="http://schemas.microsoft.com/office/drawing/2014/main" id="{9EB8ECC7-D6F2-4693-93DB-74B70CEB9DF5}"/>
                  </a:ext>
                </a:extLst>
              </p:cNvPr>
              <p:cNvSpPr txBox="1"/>
              <p:nvPr/>
            </p:nvSpPr>
            <p:spPr>
              <a:xfrm>
                <a:off x="4142140" y="1084953"/>
                <a:ext cx="2574785" cy="646331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sz="1200" b="0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TextBox 24">
                <a:extLst>
                  <a:ext uri="{FF2B5EF4-FFF2-40B4-BE49-F238E27FC236}">
                    <a16:creationId xmlns:a16="http://schemas.microsoft.com/office/drawing/2014/main" id="{B93CF168-466F-4B6F-9F8C-742C9026B1EF}"/>
                  </a:ext>
                </a:extLst>
              </p:cNvPr>
              <p:cNvSpPr txBox="1"/>
              <p:nvPr/>
            </p:nvSpPr>
            <p:spPr>
              <a:xfrm>
                <a:off x="4142140" y="865077"/>
                <a:ext cx="2570735" cy="276999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b="1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 شما در اینجا</a:t>
                </a:r>
                <a:endParaRPr lang="en-US" sz="1200" b="1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5" name="Group 25">
              <a:extLst>
                <a:ext uri="{FF2B5EF4-FFF2-40B4-BE49-F238E27FC236}">
                  <a16:creationId xmlns:a16="http://schemas.microsoft.com/office/drawing/2014/main" id="{BBE439CA-BCEB-4BD5-A77F-2A330A35B948}"/>
                </a:ext>
              </a:extLst>
            </p:cNvPr>
            <p:cNvGrpSpPr/>
            <p:nvPr/>
          </p:nvGrpSpPr>
          <p:grpSpPr>
            <a:xfrm>
              <a:off x="4973714" y="3130759"/>
              <a:ext cx="2574785" cy="866207"/>
              <a:chOff x="4973714" y="3130759"/>
              <a:chExt cx="2574785" cy="866207"/>
            </a:xfrm>
          </p:grpSpPr>
          <p:sp>
            <p:nvSpPr>
              <p:cNvPr id="26" name="TextBox 26">
                <a:extLst>
                  <a:ext uri="{FF2B5EF4-FFF2-40B4-BE49-F238E27FC236}">
                    <a16:creationId xmlns:a16="http://schemas.microsoft.com/office/drawing/2014/main" id="{A62B9933-EC75-40DF-AEE4-F8FFD7C34CEE}"/>
                  </a:ext>
                </a:extLst>
              </p:cNvPr>
              <p:cNvSpPr txBox="1"/>
              <p:nvPr/>
            </p:nvSpPr>
            <p:spPr>
              <a:xfrm>
                <a:off x="4973714" y="3350635"/>
                <a:ext cx="2574785" cy="646331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sz="1200" b="0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TextBox 27">
                <a:extLst>
                  <a:ext uri="{FF2B5EF4-FFF2-40B4-BE49-F238E27FC236}">
                    <a16:creationId xmlns:a16="http://schemas.microsoft.com/office/drawing/2014/main" id="{0D6D5DE1-01B3-41E6-8EED-B35D9109E3CF}"/>
                  </a:ext>
                </a:extLst>
              </p:cNvPr>
              <p:cNvSpPr txBox="1"/>
              <p:nvPr/>
            </p:nvSpPr>
            <p:spPr>
              <a:xfrm>
                <a:off x="4973714" y="3130759"/>
                <a:ext cx="2570735" cy="276999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b="1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 شما در اینجا</a:t>
                </a:r>
                <a:endParaRPr lang="en-US" sz="1200" b="1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8" name="Group 28">
              <a:extLst>
                <a:ext uri="{FF2B5EF4-FFF2-40B4-BE49-F238E27FC236}">
                  <a16:creationId xmlns:a16="http://schemas.microsoft.com/office/drawing/2014/main" id="{644DB4CA-1BE8-4D9B-8FC2-C84EE3E81D4C}"/>
                </a:ext>
              </a:extLst>
            </p:cNvPr>
            <p:cNvGrpSpPr/>
            <p:nvPr/>
          </p:nvGrpSpPr>
          <p:grpSpPr>
            <a:xfrm>
              <a:off x="4142140" y="3864885"/>
              <a:ext cx="2574785" cy="866198"/>
              <a:chOff x="4142140" y="3864885"/>
              <a:chExt cx="2574785" cy="866198"/>
            </a:xfrm>
          </p:grpSpPr>
          <p:sp>
            <p:nvSpPr>
              <p:cNvPr id="29" name="TextBox 29">
                <a:extLst>
                  <a:ext uri="{FF2B5EF4-FFF2-40B4-BE49-F238E27FC236}">
                    <a16:creationId xmlns:a16="http://schemas.microsoft.com/office/drawing/2014/main" id="{972E305D-6BA8-4D1B-81A5-956C618983D9}"/>
                  </a:ext>
                </a:extLst>
              </p:cNvPr>
              <p:cNvSpPr txBox="1"/>
              <p:nvPr/>
            </p:nvSpPr>
            <p:spPr>
              <a:xfrm>
                <a:off x="4142140" y="4084752"/>
                <a:ext cx="2574785" cy="646331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sz="1200" b="0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TextBox 30">
                <a:extLst>
                  <a:ext uri="{FF2B5EF4-FFF2-40B4-BE49-F238E27FC236}">
                    <a16:creationId xmlns:a16="http://schemas.microsoft.com/office/drawing/2014/main" id="{8F925125-B02E-4838-8341-B62999784D72}"/>
                  </a:ext>
                </a:extLst>
              </p:cNvPr>
              <p:cNvSpPr txBox="1"/>
              <p:nvPr/>
            </p:nvSpPr>
            <p:spPr>
              <a:xfrm>
                <a:off x="4142140" y="3864885"/>
                <a:ext cx="2570735" cy="276999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 rtl="1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b="1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 شما در اینجا</a:t>
                </a:r>
                <a:endParaRPr lang="en-US" sz="1200" b="1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1" name="Group 31">
              <a:extLst>
                <a:ext uri="{FF2B5EF4-FFF2-40B4-BE49-F238E27FC236}">
                  <a16:creationId xmlns:a16="http://schemas.microsoft.com/office/drawing/2014/main" id="{CAA7E726-DAD1-4C7B-B888-5878F623549F}"/>
                </a:ext>
              </a:extLst>
            </p:cNvPr>
            <p:cNvGrpSpPr/>
            <p:nvPr/>
          </p:nvGrpSpPr>
          <p:grpSpPr>
            <a:xfrm>
              <a:off x="795317" y="3291062"/>
              <a:ext cx="1597639" cy="1235540"/>
              <a:chOff x="795317" y="3291062"/>
              <a:chExt cx="1597639" cy="1235540"/>
            </a:xfrm>
          </p:grpSpPr>
          <p:sp>
            <p:nvSpPr>
              <p:cNvPr id="32" name="TextBox 32">
                <a:extLst>
                  <a:ext uri="{FF2B5EF4-FFF2-40B4-BE49-F238E27FC236}">
                    <a16:creationId xmlns:a16="http://schemas.microsoft.com/office/drawing/2014/main" id="{3F67D14F-32DB-413C-BBAA-EF2B7261096D}"/>
                  </a:ext>
                </a:extLst>
              </p:cNvPr>
              <p:cNvSpPr txBox="1"/>
              <p:nvPr/>
            </p:nvSpPr>
            <p:spPr>
              <a:xfrm>
                <a:off x="795317" y="3510939"/>
                <a:ext cx="1597639" cy="1015663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sz="1200" b="0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TextBox 33">
                <a:extLst>
                  <a:ext uri="{FF2B5EF4-FFF2-40B4-BE49-F238E27FC236}">
                    <a16:creationId xmlns:a16="http://schemas.microsoft.com/office/drawing/2014/main" id="{3AE56F82-EC97-4F14-B234-C1325A4293B7}"/>
                  </a:ext>
                </a:extLst>
              </p:cNvPr>
              <p:cNvSpPr txBox="1"/>
              <p:nvPr/>
            </p:nvSpPr>
            <p:spPr>
              <a:xfrm>
                <a:off x="795317" y="3291062"/>
                <a:ext cx="1595134" cy="276999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lvl="0" algn="r" defTabSz="914290"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fa-IR" sz="1200" b="1" kern="0" dirty="0">
                    <a:solidFill>
                      <a:srgbClr val="595959"/>
                    </a:solidFill>
                    <a:latin typeface="Arial"/>
                    <a:ea typeface="Arial Unicode MS"/>
                    <a:cs typeface="B Nazanin" panose="00000400000000000000" pitchFamily="2" charset="-78"/>
                  </a:rPr>
                  <a:t>متن شما در اینجا</a:t>
                </a:r>
                <a:endParaRPr lang="en-US" sz="1200" b="1" i="0" u="none" strike="noStrike" kern="0" cap="none" spc="0" baseline="0" dirty="0">
                  <a:solidFill>
                    <a:srgbClr val="595959"/>
                  </a:solidFill>
                  <a:uFillTx/>
                  <a:latin typeface="Arial"/>
                  <a:ea typeface="Arial Unicode MS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4" name="Título 3">
            <a:extLst>
              <a:ext uri="{FF2B5EF4-FFF2-40B4-BE49-F238E27FC236}">
                <a16:creationId xmlns:a16="http://schemas.microsoft.com/office/drawing/2014/main" id="{98198B27-C656-46C3-924C-8DE88C5A640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A119FA-76AE-4CD9-87FE-A6F23361258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oup 31">
            <a:extLst>
              <a:ext uri="{FF2B5EF4-FFF2-40B4-BE49-F238E27FC236}">
                <a16:creationId xmlns:a16="http://schemas.microsoft.com/office/drawing/2014/main" id="{F9EC10F1-8E36-4D33-AA3D-E1423BE76CBD}"/>
              </a:ext>
            </a:extLst>
          </p:cNvPr>
          <p:cNvGrpSpPr/>
          <p:nvPr/>
        </p:nvGrpSpPr>
        <p:grpSpPr>
          <a:xfrm>
            <a:off x="4225725" y="2070827"/>
            <a:ext cx="4247233" cy="697777"/>
            <a:chOff x="4225725" y="2070827"/>
            <a:chExt cx="4247233" cy="697777"/>
          </a:xfrm>
        </p:grpSpPr>
        <p:sp>
          <p:nvSpPr>
            <p:cNvPr id="4" name="TextBox 32">
              <a:extLst>
                <a:ext uri="{FF2B5EF4-FFF2-40B4-BE49-F238E27FC236}">
                  <a16:creationId xmlns:a16="http://schemas.microsoft.com/office/drawing/2014/main" id="{D7BF66CF-D12A-41AA-BA98-19E23704FD56}"/>
                </a:ext>
              </a:extLst>
            </p:cNvPr>
            <p:cNvSpPr txBox="1"/>
            <p:nvPr/>
          </p:nvSpPr>
          <p:spPr>
            <a:xfrm>
              <a:off x="4225725" y="2070827"/>
              <a:ext cx="4247223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مطالب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" name="TextBox 33">
              <a:extLst>
                <a:ext uri="{FF2B5EF4-FFF2-40B4-BE49-F238E27FC236}">
                  <a16:creationId xmlns:a16="http://schemas.microsoft.com/office/drawing/2014/main" id="{68C8DC95-AA72-4237-8839-101063F1450D}"/>
                </a:ext>
              </a:extLst>
            </p:cNvPr>
            <p:cNvSpPr txBox="1"/>
            <p:nvPr/>
          </p:nvSpPr>
          <p:spPr>
            <a:xfrm>
              <a:off x="4225735" y="2306939"/>
              <a:ext cx="4247223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34">
            <a:extLst>
              <a:ext uri="{FF2B5EF4-FFF2-40B4-BE49-F238E27FC236}">
                <a16:creationId xmlns:a16="http://schemas.microsoft.com/office/drawing/2014/main" id="{AF3EB8EB-CD13-4223-B369-CC157658F23A}"/>
              </a:ext>
            </a:extLst>
          </p:cNvPr>
          <p:cNvGrpSpPr/>
          <p:nvPr/>
        </p:nvGrpSpPr>
        <p:grpSpPr>
          <a:xfrm>
            <a:off x="4225725" y="2691677"/>
            <a:ext cx="4247233" cy="697787"/>
            <a:chOff x="4225725" y="2691677"/>
            <a:chExt cx="4247233" cy="697787"/>
          </a:xfrm>
        </p:grpSpPr>
        <p:sp>
          <p:nvSpPr>
            <p:cNvPr id="7" name="TextBox 35">
              <a:extLst>
                <a:ext uri="{FF2B5EF4-FFF2-40B4-BE49-F238E27FC236}">
                  <a16:creationId xmlns:a16="http://schemas.microsoft.com/office/drawing/2014/main" id="{A81F2C7F-8C8D-4440-B027-2F94E76829DF}"/>
                </a:ext>
              </a:extLst>
            </p:cNvPr>
            <p:cNvSpPr txBox="1"/>
            <p:nvPr/>
          </p:nvSpPr>
          <p:spPr>
            <a:xfrm>
              <a:off x="4225725" y="2691677"/>
              <a:ext cx="4247223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مطالب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8" name="TextBox 36">
              <a:extLst>
                <a:ext uri="{FF2B5EF4-FFF2-40B4-BE49-F238E27FC236}">
                  <a16:creationId xmlns:a16="http://schemas.microsoft.com/office/drawing/2014/main" id="{0CC396F2-8AA9-4847-BBCB-B77615903393}"/>
                </a:ext>
              </a:extLst>
            </p:cNvPr>
            <p:cNvSpPr txBox="1"/>
            <p:nvPr/>
          </p:nvSpPr>
          <p:spPr>
            <a:xfrm>
              <a:off x="4225735" y="2927799"/>
              <a:ext cx="4247223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37">
            <a:extLst>
              <a:ext uri="{FF2B5EF4-FFF2-40B4-BE49-F238E27FC236}">
                <a16:creationId xmlns:a16="http://schemas.microsoft.com/office/drawing/2014/main" id="{A65562A8-FBB8-4741-9B59-19D38AE91371}"/>
              </a:ext>
            </a:extLst>
          </p:cNvPr>
          <p:cNvGrpSpPr/>
          <p:nvPr/>
        </p:nvGrpSpPr>
        <p:grpSpPr>
          <a:xfrm>
            <a:off x="4225725" y="3312537"/>
            <a:ext cx="4247233" cy="697786"/>
            <a:chOff x="4225725" y="3312537"/>
            <a:chExt cx="4247233" cy="697786"/>
          </a:xfrm>
        </p:grpSpPr>
        <p:sp>
          <p:nvSpPr>
            <p:cNvPr id="10" name="TextBox 38">
              <a:extLst>
                <a:ext uri="{FF2B5EF4-FFF2-40B4-BE49-F238E27FC236}">
                  <a16:creationId xmlns:a16="http://schemas.microsoft.com/office/drawing/2014/main" id="{D3F7CF70-01E1-47F2-B8D7-1E98588AE428}"/>
                </a:ext>
              </a:extLst>
            </p:cNvPr>
            <p:cNvSpPr txBox="1"/>
            <p:nvPr/>
          </p:nvSpPr>
          <p:spPr>
            <a:xfrm>
              <a:off x="4225725" y="3312537"/>
              <a:ext cx="4247223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مطالب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1" name="TextBox 39">
              <a:extLst>
                <a:ext uri="{FF2B5EF4-FFF2-40B4-BE49-F238E27FC236}">
                  <a16:creationId xmlns:a16="http://schemas.microsoft.com/office/drawing/2014/main" id="{FF2E74DC-D314-4DBE-8CA4-691ECEE2A344}"/>
                </a:ext>
              </a:extLst>
            </p:cNvPr>
            <p:cNvSpPr txBox="1"/>
            <p:nvPr/>
          </p:nvSpPr>
          <p:spPr>
            <a:xfrm>
              <a:off x="4225735" y="3548658"/>
              <a:ext cx="4247223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40">
            <a:extLst>
              <a:ext uri="{FF2B5EF4-FFF2-40B4-BE49-F238E27FC236}">
                <a16:creationId xmlns:a16="http://schemas.microsoft.com/office/drawing/2014/main" id="{78AF97D5-ACCB-4E33-9D9E-C33CC1487D09}"/>
              </a:ext>
            </a:extLst>
          </p:cNvPr>
          <p:cNvGrpSpPr/>
          <p:nvPr/>
        </p:nvGrpSpPr>
        <p:grpSpPr>
          <a:xfrm>
            <a:off x="4225725" y="3933396"/>
            <a:ext cx="4247233" cy="697777"/>
            <a:chOff x="4225725" y="3933396"/>
            <a:chExt cx="4247233" cy="697777"/>
          </a:xfrm>
        </p:grpSpPr>
        <p:sp>
          <p:nvSpPr>
            <p:cNvPr id="13" name="TextBox 41">
              <a:extLst>
                <a:ext uri="{FF2B5EF4-FFF2-40B4-BE49-F238E27FC236}">
                  <a16:creationId xmlns:a16="http://schemas.microsoft.com/office/drawing/2014/main" id="{F4313B26-C69A-48F9-94DD-B5CE49F89FE9}"/>
                </a:ext>
              </a:extLst>
            </p:cNvPr>
            <p:cNvSpPr txBox="1"/>
            <p:nvPr/>
          </p:nvSpPr>
          <p:spPr>
            <a:xfrm>
              <a:off x="4225725" y="3933396"/>
              <a:ext cx="4247223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مطالب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4" name="TextBox 42">
              <a:extLst>
                <a:ext uri="{FF2B5EF4-FFF2-40B4-BE49-F238E27FC236}">
                  <a16:creationId xmlns:a16="http://schemas.microsoft.com/office/drawing/2014/main" id="{818AC410-D9B6-4AEF-9A3C-F9DB5146F222}"/>
                </a:ext>
              </a:extLst>
            </p:cNvPr>
            <p:cNvSpPr txBox="1"/>
            <p:nvPr/>
          </p:nvSpPr>
          <p:spPr>
            <a:xfrm>
              <a:off x="4225735" y="4169508"/>
              <a:ext cx="4247223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defTabSz="91429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43">
            <a:extLst>
              <a:ext uri="{FF2B5EF4-FFF2-40B4-BE49-F238E27FC236}">
                <a16:creationId xmlns:a16="http://schemas.microsoft.com/office/drawing/2014/main" id="{E2C31B36-4790-412B-806E-439578EC785F}"/>
              </a:ext>
            </a:extLst>
          </p:cNvPr>
          <p:cNvGrpSpPr/>
          <p:nvPr/>
        </p:nvGrpSpPr>
        <p:grpSpPr>
          <a:xfrm>
            <a:off x="4147782" y="1050435"/>
            <a:ext cx="246485" cy="246485"/>
            <a:chOff x="4147782" y="1050435"/>
            <a:chExt cx="246485" cy="246485"/>
          </a:xfrm>
        </p:grpSpPr>
        <p:sp>
          <p:nvSpPr>
            <p:cNvPr id="16" name="Oval 44">
              <a:extLst>
                <a:ext uri="{FF2B5EF4-FFF2-40B4-BE49-F238E27FC236}">
                  <a16:creationId xmlns:a16="http://schemas.microsoft.com/office/drawing/2014/main" id="{AECAA769-42CD-4AD1-A6F3-D3F10FA52555}"/>
                </a:ext>
              </a:extLst>
            </p:cNvPr>
            <p:cNvSpPr/>
            <p:nvPr/>
          </p:nvSpPr>
          <p:spPr>
            <a:xfrm>
              <a:off x="4147782" y="1050435"/>
              <a:ext cx="246485" cy="246485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8EDAD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7" name="Chevron 46">
              <a:extLst>
                <a:ext uri="{FF2B5EF4-FFF2-40B4-BE49-F238E27FC236}">
                  <a16:creationId xmlns:a16="http://schemas.microsoft.com/office/drawing/2014/main" id="{F6DDA657-1753-48E3-B66F-0EF4E44885EF}"/>
                </a:ext>
              </a:extLst>
            </p:cNvPr>
            <p:cNvSpPr/>
            <p:nvPr/>
          </p:nvSpPr>
          <p:spPr>
            <a:xfrm>
              <a:off x="4226018" y="1104677"/>
              <a:ext cx="99120" cy="135450"/>
            </a:xfrm>
            <a:custGeom>
              <a:avLst>
                <a:gd name="f8" fmla="val 59907"/>
              </a:avLst>
              <a:gdLst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val 59907"/>
                <a:gd name="f9" fmla="+- 0 0 -360"/>
                <a:gd name="f10" fmla="+- 0 0 -270"/>
                <a:gd name="f11" fmla="+- 0 0 -180"/>
                <a:gd name="f12" fmla="abs f4"/>
                <a:gd name="f13" fmla="abs f5"/>
                <a:gd name="f14" fmla="abs f6"/>
                <a:gd name="f15" fmla="val f7"/>
                <a:gd name="f16" fmla="val f8"/>
                <a:gd name="f17" fmla="*/ f9 f1 1"/>
                <a:gd name="f18" fmla="*/ f10 f1 1"/>
                <a:gd name="f19" fmla="*/ f11 f1 1"/>
                <a:gd name="f20" fmla="?: f12 f4 1"/>
                <a:gd name="f21" fmla="?: f13 f5 1"/>
                <a:gd name="f22" fmla="?: f14 f6 1"/>
                <a:gd name="f23" fmla="*/ f17 1 f3"/>
                <a:gd name="f24" fmla="*/ f18 1 f3"/>
                <a:gd name="f25" fmla="*/ f19 1 f3"/>
                <a:gd name="f26" fmla="*/ f20 1 21600"/>
                <a:gd name="f27" fmla="*/ f21 1 21600"/>
                <a:gd name="f28" fmla="*/ 21600 f20 1"/>
                <a:gd name="f29" fmla="*/ 21600 f21 1"/>
                <a:gd name="f30" fmla="+- f23 0 f2"/>
                <a:gd name="f31" fmla="+- f24 0 f2"/>
                <a:gd name="f32" fmla="+- f25 0 f2"/>
                <a:gd name="f33" fmla="min f27 f26"/>
                <a:gd name="f34" fmla="*/ f28 1 f22"/>
                <a:gd name="f35" fmla="*/ f29 1 f22"/>
                <a:gd name="f36" fmla="val f34"/>
                <a:gd name="f37" fmla="val f35"/>
                <a:gd name="f38" fmla="*/ f15 f33 1"/>
                <a:gd name="f39" fmla="+- f37 0 f15"/>
                <a:gd name="f40" fmla="+- f36 0 f15"/>
                <a:gd name="f41" fmla="*/ f37 f33 1"/>
                <a:gd name="f42" fmla="*/ f36 f33 1"/>
                <a:gd name="f43" fmla="*/ f39 1 2"/>
                <a:gd name="f44" fmla="min f40 f39"/>
                <a:gd name="f45" fmla="+- f15 f43 0"/>
                <a:gd name="f46" fmla="*/ f44 f16 1"/>
                <a:gd name="f47" fmla="*/ f46 1 100000"/>
                <a:gd name="f48" fmla="*/ f45 f33 1"/>
                <a:gd name="f49" fmla="+- f36 0 f47"/>
                <a:gd name="f50" fmla="*/ f47 f33 1"/>
                <a:gd name="f51" fmla="*/ f49 1 2"/>
                <a:gd name="f52" fmla="+- f49 0 f47"/>
                <a:gd name="f53" fmla="*/ f49 f33 1"/>
                <a:gd name="f54" fmla="?: f52 f47 f15"/>
                <a:gd name="f55" fmla="?: f52 f49 f36"/>
                <a:gd name="f56" fmla="*/ f51 f33 1"/>
                <a:gd name="f57" fmla="*/ f54 f33 1"/>
                <a:gd name="f58" fmla="*/ f55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56" y="f38"/>
                </a:cxn>
                <a:cxn ang="f31">
                  <a:pos x="f50" y="f48"/>
                </a:cxn>
                <a:cxn ang="f32">
                  <a:pos x="f56" y="f41"/>
                </a:cxn>
              </a:cxnLst>
              <a:rect l="f57" t="f38" r="f58" b="f41"/>
              <a:pathLst>
                <a:path>
                  <a:moveTo>
                    <a:pt x="f38" y="f38"/>
                  </a:moveTo>
                  <a:lnTo>
                    <a:pt x="f53" y="f38"/>
                  </a:lnTo>
                  <a:lnTo>
                    <a:pt x="f42" y="f48"/>
                  </a:lnTo>
                  <a:lnTo>
                    <a:pt x="f53" y="f41"/>
                  </a:lnTo>
                  <a:lnTo>
                    <a:pt x="f38" y="f41"/>
                  </a:lnTo>
                  <a:lnTo>
                    <a:pt x="f50" y="f48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46">
            <a:extLst>
              <a:ext uri="{FF2B5EF4-FFF2-40B4-BE49-F238E27FC236}">
                <a16:creationId xmlns:a16="http://schemas.microsoft.com/office/drawing/2014/main" id="{0B148B07-4AF9-4652-8FBA-55E1C3F4ADED}"/>
              </a:ext>
            </a:extLst>
          </p:cNvPr>
          <p:cNvSpPr txBox="1"/>
          <p:nvPr/>
        </p:nvSpPr>
        <p:spPr>
          <a:xfrm>
            <a:off x="4504782" y="996294"/>
            <a:ext cx="3843067" cy="3385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defTabSz="91429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kern="0" dirty="0">
                <a:solidFill>
                  <a:srgbClr val="404040"/>
                </a:solidFill>
                <a:latin typeface="Arial"/>
                <a:ea typeface="Arial Unicode MS"/>
                <a:cs typeface="B Nazanin" panose="00000400000000000000" pitchFamily="2" charset="-78"/>
              </a:rPr>
              <a:t>مطالب در اینجا</a:t>
            </a:r>
            <a:endParaRPr lang="en-US" sz="16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19" name="TextBox 47">
            <a:extLst>
              <a:ext uri="{FF2B5EF4-FFF2-40B4-BE49-F238E27FC236}">
                <a16:creationId xmlns:a16="http://schemas.microsoft.com/office/drawing/2014/main" id="{BB204AD6-3869-426D-8FA7-6A3F658C5C4D}"/>
              </a:ext>
            </a:extLst>
          </p:cNvPr>
          <p:cNvSpPr txBox="1"/>
          <p:nvPr/>
        </p:nvSpPr>
        <p:spPr>
          <a:xfrm>
            <a:off x="4504782" y="1324380"/>
            <a:ext cx="3843460" cy="6463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defTabSz="91429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 Unicode MS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graphicFrame>
        <p:nvGraphicFramePr>
          <p:cNvPr id="20" name="Chart 2">
            <a:extLst>
              <a:ext uri="{FF2B5EF4-FFF2-40B4-BE49-F238E27FC236}">
                <a16:creationId xmlns:a16="http://schemas.microsoft.com/office/drawing/2014/main" id="{CB513D40-294A-4EEF-BE5A-3E0C5EE719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4766889"/>
              </p:ext>
            </p:extLst>
          </p:nvPr>
        </p:nvGraphicFramePr>
        <p:xfrm>
          <a:off x="331753" y="1772363"/>
          <a:ext cx="3939271" cy="2276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1" name="Group 3">
            <a:extLst>
              <a:ext uri="{FF2B5EF4-FFF2-40B4-BE49-F238E27FC236}">
                <a16:creationId xmlns:a16="http://schemas.microsoft.com/office/drawing/2014/main" id="{BC903465-B840-4137-9F94-432572F7DA00}"/>
              </a:ext>
            </a:extLst>
          </p:cNvPr>
          <p:cNvGrpSpPr/>
          <p:nvPr/>
        </p:nvGrpSpPr>
        <p:grpSpPr>
          <a:xfrm>
            <a:off x="889382" y="1688302"/>
            <a:ext cx="941118" cy="2957754"/>
            <a:chOff x="889382" y="1688302"/>
            <a:chExt cx="941118" cy="2957754"/>
          </a:xfrm>
        </p:grpSpPr>
        <p:sp>
          <p:nvSpPr>
            <p:cNvPr id="22" name="Oval 19">
              <a:extLst>
                <a:ext uri="{FF2B5EF4-FFF2-40B4-BE49-F238E27FC236}">
                  <a16:creationId xmlns:a16="http://schemas.microsoft.com/office/drawing/2014/main" id="{9EEFEDB7-CCE6-4276-BBB2-EE1BEE5189C3}"/>
                </a:ext>
              </a:extLst>
            </p:cNvPr>
            <p:cNvSpPr/>
            <p:nvPr/>
          </p:nvSpPr>
          <p:spPr>
            <a:xfrm>
              <a:off x="889382" y="1688302"/>
              <a:ext cx="941118" cy="29577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21426"/>
                <a:gd name="f4" fmla="val 2895874"/>
                <a:gd name="f5" fmla="val 460710"/>
                <a:gd name="f6" fmla="val 79015"/>
                <a:gd name="f7" fmla="val 348733"/>
                <a:gd name="f8" fmla="val 257957"/>
                <a:gd name="f9" fmla="val 169791"/>
                <a:gd name="f10" fmla="val 281768"/>
                <a:gd name="f11" fmla="val 2101665"/>
                <a:gd name="f12" fmla="val 153385"/>
                <a:gd name="f13" fmla="val 2169455"/>
                <a:gd name="f14" fmla="val 84384"/>
                <a:gd name="f15" fmla="val 2288946"/>
                <a:gd name="f16" fmla="val 2424911"/>
                <a:gd name="f17" fmla="val 2637375"/>
                <a:gd name="f18" fmla="val 252872"/>
                <a:gd name="f19" fmla="val 2809612"/>
                <a:gd name="f20" fmla="val 460713"/>
                <a:gd name="f21" fmla="val 668554"/>
                <a:gd name="f22" fmla="val 837042"/>
                <a:gd name="f23" fmla="val 2288943"/>
                <a:gd name="f24" fmla="val 768038"/>
                <a:gd name="f25" fmla="val 2169450"/>
                <a:gd name="f26" fmla="val 663462"/>
                <a:gd name="f27" fmla="val 2101661"/>
                <a:gd name="f28" fmla="val 281769"/>
                <a:gd name="f29" fmla="val 169792"/>
                <a:gd name="f30" fmla="val 572686"/>
                <a:gd name="f31" fmla="val 79016"/>
                <a:gd name="f32" fmla="val 460709"/>
                <a:gd name="f33" fmla="val 460708"/>
                <a:gd name="f34" fmla="val 1"/>
                <a:gd name="f35" fmla="val 618710"/>
                <a:gd name="f36" fmla="val 746796"/>
                <a:gd name="f37" fmla="val 128087"/>
                <a:gd name="f38" fmla="val 286089"/>
                <a:gd name="f39" fmla="val 2058414"/>
                <a:gd name="f40" fmla="val 853753"/>
                <a:gd name="f41" fmla="val 2143099"/>
                <a:gd name="f42" fmla="val 2275926"/>
                <a:gd name="f43" fmla="val 2685017"/>
                <a:gd name="f44" fmla="val 715158"/>
                <a:gd name="f45" fmla="val 206268"/>
                <a:gd name="f46" fmla="val 2275930"/>
                <a:gd name="f47" fmla="val 67669"/>
                <a:gd name="f48" fmla="val 2143106"/>
                <a:gd name="f49" fmla="val 174621"/>
                <a:gd name="f50" fmla="val 2058421"/>
                <a:gd name="f51" fmla="val 286088"/>
                <a:gd name="f52" fmla="val 128086"/>
                <a:gd name="f53" fmla="val 302707"/>
                <a:gd name="f54" fmla="*/ f0 1 921426"/>
                <a:gd name="f55" fmla="*/ f1 1 2895874"/>
                <a:gd name="f56" fmla="val f2"/>
                <a:gd name="f57" fmla="val f3"/>
                <a:gd name="f58" fmla="val f4"/>
                <a:gd name="f59" fmla="+- f58 0 f56"/>
                <a:gd name="f60" fmla="+- f57 0 f56"/>
                <a:gd name="f61" fmla="*/ f60 1 921426"/>
                <a:gd name="f62" fmla="*/ f59 1 2895874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921426" h="289587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6" y="f28"/>
                  </a:lnTo>
                  <a:cubicBezTo>
                    <a:pt x="f26" y="f29"/>
                    <a:pt x="f30" y="f31"/>
                    <a:pt x="f32" y="f31"/>
                  </a:cubicBezTo>
                  <a:close/>
                  <a:moveTo>
                    <a:pt x="f32" y="f2"/>
                  </a:moveTo>
                  <a:lnTo>
                    <a:pt x="f33" y="f34"/>
                  </a:lnTo>
                  <a:cubicBezTo>
                    <a:pt x="f35" y="f34"/>
                    <a:pt x="f36" y="f37"/>
                    <a:pt x="f36" y="f38"/>
                  </a:cubicBezTo>
                  <a:lnTo>
                    <a:pt x="f36" y="f39"/>
                  </a:lnTo>
                  <a:cubicBezTo>
                    <a:pt x="f40" y="f41"/>
                    <a:pt x="f3" y="f42"/>
                    <a:pt x="f3" y="f16"/>
                  </a:cubicBezTo>
                  <a:cubicBezTo>
                    <a:pt x="f3" y="f43"/>
                    <a:pt x="f44" y="f4"/>
                    <a:pt x="f20" y="f4"/>
                  </a:cubicBezTo>
                  <a:cubicBezTo>
                    <a:pt x="f45" y="f4"/>
                    <a:pt x="f2" y="f43"/>
                    <a:pt x="f2" y="f16"/>
                  </a:cubicBezTo>
                  <a:cubicBezTo>
                    <a:pt x="f2" y="f46"/>
                    <a:pt x="f47" y="f48"/>
                    <a:pt x="f49" y="f50"/>
                  </a:cubicBezTo>
                  <a:lnTo>
                    <a:pt x="f49" y="f51"/>
                  </a:lnTo>
                  <a:cubicBezTo>
                    <a:pt x="f49" y="f52"/>
                    <a:pt x="f53" y="f2"/>
                    <a:pt x="f32" y="f2"/>
                  </a:cubicBezTo>
                  <a:close/>
                </a:path>
              </a:pathLst>
            </a:custGeom>
            <a:solidFill>
              <a:srgbClr val="8EDAD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AB117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23" name="Oval 5">
              <a:extLst>
                <a:ext uri="{FF2B5EF4-FFF2-40B4-BE49-F238E27FC236}">
                  <a16:creationId xmlns:a16="http://schemas.microsoft.com/office/drawing/2014/main" id="{20695284-B9EC-4A5D-8B09-25D4DFB1B19F}"/>
                </a:ext>
              </a:extLst>
            </p:cNvPr>
            <p:cNvSpPr/>
            <p:nvPr/>
          </p:nvSpPr>
          <p:spPr>
            <a:xfrm>
              <a:off x="1064215" y="3862727"/>
              <a:ext cx="591452" cy="604610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8EDAD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AB117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6">
            <a:extLst>
              <a:ext uri="{FF2B5EF4-FFF2-40B4-BE49-F238E27FC236}">
                <a16:creationId xmlns:a16="http://schemas.microsoft.com/office/drawing/2014/main" id="{2ADF5B46-6A0F-43BC-94A7-B5B3E9720427}"/>
              </a:ext>
            </a:extLst>
          </p:cNvPr>
          <p:cNvSpPr txBox="1"/>
          <p:nvPr/>
        </p:nvSpPr>
        <p:spPr>
          <a:xfrm>
            <a:off x="1606171" y="1291032"/>
            <a:ext cx="636669" cy="70788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>
                <a:solidFill>
                  <a:srgbClr val="8EDADA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rPr>
              <a:t>80%</a:t>
            </a:r>
          </a:p>
        </p:txBody>
      </p:sp>
      <p:grpSp>
        <p:nvGrpSpPr>
          <p:cNvPr id="25" name="Group 7">
            <a:extLst>
              <a:ext uri="{FF2B5EF4-FFF2-40B4-BE49-F238E27FC236}">
                <a16:creationId xmlns:a16="http://schemas.microsoft.com/office/drawing/2014/main" id="{62555604-9F5E-493D-8965-BF28A120C84C}"/>
              </a:ext>
            </a:extLst>
          </p:cNvPr>
          <p:cNvGrpSpPr/>
          <p:nvPr/>
        </p:nvGrpSpPr>
        <p:grpSpPr>
          <a:xfrm>
            <a:off x="2767907" y="1688302"/>
            <a:ext cx="941118" cy="2957754"/>
            <a:chOff x="2767907" y="1688302"/>
            <a:chExt cx="941118" cy="2957754"/>
          </a:xfrm>
        </p:grpSpPr>
        <p:sp>
          <p:nvSpPr>
            <p:cNvPr id="26" name="Oval 19">
              <a:extLst>
                <a:ext uri="{FF2B5EF4-FFF2-40B4-BE49-F238E27FC236}">
                  <a16:creationId xmlns:a16="http://schemas.microsoft.com/office/drawing/2014/main" id="{9FD67F27-653D-480E-8766-B17592B29BBD}"/>
                </a:ext>
              </a:extLst>
            </p:cNvPr>
            <p:cNvSpPr/>
            <p:nvPr/>
          </p:nvSpPr>
          <p:spPr>
            <a:xfrm>
              <a:off x="2767907" y="1688302"/>
              <a:ext cx="941118" cy="29577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21426"/>
                <a:gd name="f4" fmla="val 2895874"/>
                <a:gd name="f5" fmla="val 460710"/>
                <a:gd name="f6" fmla="val 79015"/>
                <a:gd name="f7" fmla="val 348733"/>
                <a:gd name="f8" fmla="val 257957"/>
                <a:gd name="f9" fmla="val 169791"/>
                <a:gd name="f10" fmla="val 281768"/>
                <a:gd name="f11" fmla="val 2101665"/>
                <a:gd name="f12" fmla="val 153385"/>
                <a:gd name="f13" fmla="val 2169455"/>
                <a:gd name="f14" fmla="val 84384"/>
                <a:gd name="f15" fmla="val 2288946"/>
                <a:gd name="f16" fmla="val 2424911"/>
                <a:gd name="f17" fmla="val 2637375"/>
                <a:gd name="f18" fmla="val 252872"/>
                <a:gd name="f19" fmla="val 2809612"/>
                <a:gd name="f20" fmla="val 460713"/>
                <a:gd name="f21" fmla="val 668554"/>
                <a:gd name="f22" fmla="val 837042"/>
                <a:gd name="f23" fmla="val 2288943"/>
                <a:gd name="f24" fmla="val 768038"/>
                <a:gd name="f25" fmla="val 2169450"/>
                <a:gd name="f26" fmla="val 663462"/>
                <a:gd name="f27" fmla="val 2101661"/>
                <a:gd name="f28" fmla="val 281769"/>
                <a:gd name="f29" fmla="val 169792"/>
                <a:gd name="f30" fmla="val 572686"/>
                <a:gd name="f31" fmla="val 79016"/>
                <a:gd name="f32" fmla="val 460709"/>
                <a:gd name="f33" fmla="val 460708"/>
                <a:gd name="f34" fmla="val 1"/>
                <a:gd name="f35" fmla="val 618710"/>
                <a:gd name="f36" fmla="val 746796"/>
                <a:gd name="f37" fmla="val 128087"/>
                <a:gd name="f38" fmla="val 286089"/>
                <a:gd name="f39" fmla="val 2058414"/>
                <a:gd name="f40" fmla="val 853753"/>
                <a:gd name="f41" fmla="val 2143099"/>
                <a:gd name="f42" fmla="val 2275926"/>
                <a:gd name="f43" fmla="val 2685017"/>
                <a:gd name="f44" fmla="val 715158"/>
                <a:gd name="f45" fmla="val 206268"/>
                <a:gd name="f46" fmla="val 2275930"/>
                <a:gd name="f47" fmla="val 67669"/>
                <a:gd name="f48" fmla="val 2143106"/>
                <a:gd name="f49" fmla="val 174621"/>
                <a:gd name="f50" fmla="val 2058421"/>
                <a:gd name="f51" fmla="val 286088"/>
                <a:gd name="f52" fmla="val 128086"/>
                <a:gd name="f53" fmla="val 302707"/>
                <a:gd name="f54" fmla="*/ f0 1 921426"/>
                <a:gd name="f55" fmla="*/ f1 1 2895874"/>
                <a:gd name="f56" fmla="val f2"/>
                <a:gd name="f57" fmla="val f3"/>
                <a:gd name="f58" fmla="val f4"/>
                <a:gd name="f59" fmla="+- f58 0 f56"/>
                <a:gd name="f60" fmla="+- f57 0 f56"/>
                <a:gd name="f61" fmla="*/ f60 1 921426"/>
                <a:gd name="f62" fmla="*/ f59 1 2895874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921426" h="289587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22" y="f17"/>
                    <a:pt x="f22" y="f16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6" y="f28"/>
                  </a:lnTo>
                  <a:cubicBezTo>
                    <a:pt x="f26" y="f29"/>
                    <a:pt x="f30" y="f31"/>
                    <a:pt x="f32" y="f31"/>
                  </a:cubicBezTo>
                  <a:close/>
                  <a:moveTo>
                    <a:pt x="f32" y="f2"/>
                  </a:moveTo>
                  <a:lnTo>
                    <a:pt x="f33" y="f34"/>
                  </a:lnTo>
                  <a:cubicBezTo>
                    <a:pt x="f35" y="f34"/>
                    <a:pt x="f36" y="f37"/>
                    <a:pt x="f36" y="f38"/>
                  </a:cubicBezTo>
                  <a:lnTo>
                    <a:pt x="f36" y="f39"/>
                  </a:lnTo>
                  <a:cubicBezTo>
                    <a:pt x="f40" y="f41"/>
                    <a:pt x="f3" y="f42"/>
                    <a:pt x="f3" y="f16"/>
                  </a:cubicBezTo>
                  <a:cubicBezTo>
                    <a:pt x="f3" y="f43"/>
                    <a:pt x="f44" y="f4"/>
                    <a:pt x="f20" y="f4"/>
                  </a:cubicBezTo>
                  <a:cubicBezTo>
                    <a:pt x="f45" y="f4"/>
                    <a:pt x="f2" y="f43"/>
                    <a:pt x="f2" y="f16"/>
                  </a:cubicBezTo>
                  <a:cubicBezTo>
                    <a:pt x="f2" y="f46"/>
                    <a:pt x="f47" y="f48"/>
                    <a:pt x="f49" y="f50"/>
                  </a:cubicBezTo>
                  <a:lnTo>
                    <a:pt x="f49" y="f51"/>
                  </a:lnTo>
                  <a:cubicBezTo>
                    <a:pt x="f49" y="f52"/>
                    <a:pt x="f53" y="f2"/>
                    <a:pt x="f32" y="f2"/>
                  </a:cubicBezTo>
                  <a:close/>
                </a:path>
              </a:pathLst>
            </a:custGeom>
            <a:solidFill>
              <a:srgbClr val="AAAAA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27" name="Oval 9">
              <a:extLst>
                <a:ext uri="{FF2B5EF4-FFF2-40B4-BE49-F238E27FC236}">
                  <a16:creationId xmlns:a16="http://schemas.microsoft.com/office/drawing/2014/main" id="{E3EE90CE-57D2-44B9-93EC-7B89001E45E4}"/>
                </a:ext>
              </a:extLst>
            </p:cNvPr>
            <p:cNvSpPr/>
            <p:nvPr/>
          </p:nvSpPr>
          <p:spPr>
            <a:xfrm>
              <a:off x="2942731" y="3862727"/>
              <a:ext cx="591452" cy="604610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AAAAA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29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sp>
        <p:nvSpPr>
          <p:cNvPr id="28" name="Rectangle 10">
            <a:extLst>
              <a:ext uri="{FF2B5EF4-FFF2-40B4-BE49-F238E27FC236}">
                <a16:creationId xmlns:a16="http://schemas.microsoft.com/office/drawing/2014/main" id="{9ACFA34A-565F-4158-805C-0C38433DB40E}"/>
              </a:ext>
            </a:extLst>
          </p:cNvPr>
          <p:cNvSpPr/>
          <p:nvPr/>
        </p:nvSpPr>
        <p:spPr>
          <a:xfrm>
            <a:off x="1924510" y="3767492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29" name="Rectangle 11">
            <a:extLst>
              <a:ext uri="{FF2B5EF4-FFF2-40B4-BE49-F238E27FC236}">
                <a16:creationId xmlns:a16="http://schemas.microsoft.com/office/drawing/2014/main" id="{F4D99D33-03CE-48BE-94B7-7FE2AC1C4E4B}"/>
              </a:ext>
            </a:extLst>
          </p:cNvPr>
          <p:cNvSpPr/>
          <p:nvPr/>
        </p:nvSpPr>
        <p:spPr>
          <a:xfrm>
            <a:off x="1924510" y="3563919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0" name="Rectangle 12">
            <a:extLst>
              <a:ext uri="{FF2B5EF4-FFF2-40B4-BE49-F238E27FC236}">
                <a16:creationId xmlns:a16="http://schemas.microsoft.com/office/drawing/2014/main" id="{073390AD-16A3-4DEA-8DBB-1B36BD4CCC28}"/>
              </a:ext>
            </a:extLst>
          </p:cNvPr>
          <p:cNvSpPr/>
          <p:nvPr/>
        </p:nvSpPr>
        <p:spPr>
          <a:xfrm>
            <a:off x="1924510" y="3360355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1" name="Rectangle 13">
            <a:extLst>
              <a:ext uri="{FF2B5EF4-FFF2-40B4-BE49-F238E27FC236}">
                <a16:creationId xmlns:a16="http://schemas.microsoft.com/office/drawing/2014/main" id="{C739799C-08A4-4F3C-99BA-0927C768C5B7}"/>
              </a:ext>
            </a:extLst>
          </p:cNvPr>
          <p:cNvSpPr/>
          <p:nvPr/>
        </p:nvSpPr>
        <p:spPr>
          <a:xfrm>
            <a:off x="1924510" y="3156783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2" name="Rectangle 14">
            <a:extLst>
              <a:ext uri="{FF2B5EF4-FFF2-40B4-BE49-F238E27FC236}">
                <a16:creationId xmlns:a16="http://schemas.microsoft.com/office/drawing/2014/main" id="{7504E18F-6D17-4BE6-8636-EA3137B2673F}"/>
              </a:ext>
            </a:extLst>
          </p:cNvPr>
          <p:cNvSpPr/>
          <p:nvPr/>
        </p:nvSpPr>
        <p:spPr>
          <a:xfrm>
            <a:off x="1827236" y="2953210"/>
            <a:ext cx="291812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3" name="Rectangle 15">
            <a:extLst>
              <a:ext uri="{FF2B5EF4-FFF2-40B4-BE49-F238E27FC236}">
                <a16:creationId xmlns:a16="http://schemas.microsoft.com/office/drawing/2014/main" id="{51719FA6-E55C-4824-81A7-29CE176912B5}"/>
              </a:ext>
            </a:extLst>
          </p:cNvPr>
          <p:cNvSpPr/>
          <p:nvPr/>
        </p:nvSpPr>
        <p:spPr>
          <a:xfrm>
            <a:off x="1924510" y="2749646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4" name="Rectangle 16">
            <a:extLst>
              <a:ext uri="{FF2B5EF4-FFF2-40B4-BE49-F238E27FC236}">
                <a16:creationId xmlns:a16="http://schemas.microsoft.com/office/drawing/2014/main" id="{E956E76B-18A9-472B-BF84-A210DF2E123B}"/>
              </a:ext>
            </a:extLst>
          </p:cNvPr>
          <p:cNvSpPr/>
          <p:nvPr/>
        </p:nvSpPr>
        <p:spPr>
          <a:xfrm>
            <a:off x="1924510" y="2546073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5" name="Rectangle 17">
            <a:extLst>
              <a:ext uri="{FF2B5EF4-FFF2-40B4-BE49-F238E27FC236}">
                <a16:creationId xmlns:a16="http://schemas.microsoft.com/office/drawing/2014/main" id="{876843A7-1DDD-4236-A001-662F1106642A}"/>
              </a:ext>
            </a:extLst>
          </p:cNvPr>
          <p:cNvSpPr/>
          <p:nvPr/>
        </p:nvSpPr>
        <p:spPr>
          <a:xfrm>
            <a:off x="1924510" y="2342500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6" name="Rectangle 18">
            <a:extLst>
              <a:ext uri="{FF2B5EF4-FFF2-40B4-BE49-F238E27FC236}">
                <a16:creationId xmlns:a16="http://schemas.microsoft.com/office/drawing/2014/main" id="{4DA66317-969B-436A-B541-7B87A830FC57}"/>
              </a:ext>
            </a:extLst>
          </p:cNvPr>
          <p:cNvSpPr/>
          <p:nvPr/>
        </p:nvSpPr>
        <p:spPr>
          <a:xfrm>
            <a:off x="1924510" y="2138937"/>
            <a:ext cx="194538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7" name="Rectangle 19">
            <a:extLst>
              <a:ext uri="{FF2B5EF4-FFF2-40B4-BE49-F238E27FC236}">
                <a16:creationId xmlns:a16="http://schemas.microsoft.com/office/drawing/2014/main" id="{F53CAB51-7379-4E7C-86D4-7D554CBF73CA}"/>
              </a:ext>
            </a:extLst>
          </p:cNvPr>
          <p:cNvSpPr/>
          <p:nvPr/>
        </p:nvSpPr>
        <p:spPr>
          <a:xfrm>
            <a:off x="1754285" y="1935364"/>
            <a:ext cx="364763" cy="72950"/>
          </a:xfrm>
          <a:prstGeom prst="rect">
            <a:avLst/>
          </a:pr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AB117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38" name="TextBox 20">
            <a:extLst>
              <a:ext uri="{FF2B5EF4-FFF2-40B4-BE49-F238E27FC236}">
                <a16:creationId xmlns:a16="http://schemas.microsoft.com/office/drawing/2014/main" id="{3BE3036B-8FDF-4D88-AA93-E434563A7576}"/>
              </a:ext>
            </a:extLst>
          </p:cNvPr>
          <p:cNvSpPr txBox="1"/>
          <p:nvPr/>
        </p:nvSpPr>
        <p:spPr>
          <a:xfrm>
            <a:off x="2382249" y="1291023"/>
            <a:ext cx="610023" cy="70788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>
                <a:solidFill>
                  <a:srgbClr val="AAAAAA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39" name="Rectangle 21">
            <a:extLst>
              <a:ext uri="{FF2B5EF4-FFF2-40B4-BE49-F238E27FC236}">
                <a16:creationId xmlns:a16="http://schemas.microsoft.com/office/drawing/2014/main" id="{6FB498FC-99C4-4A8E-9916-351DD928FABF}"/>
              </a:ext>
            </a:extLst>
          </p:cNvPr>
          <p:cNvSpPr/>
          <p:nvPr/>
        </p:nvSpPr>
        <p:spPr>
          <a:xfrm>
            <a:off x="2503718" y="3764017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0" name="Rectangle 22">
            <a:extLst>
              <a:ext uri="{FF2B5EF4-FFF2-40B4-BE49-F238E27FC236}">
                <a16:creationId xmlns:a16="http://schemas.microsoft.com/office/drawing/2014/main" id="{3088F83D-D784-4C23-936A-19E66E98057A}"/>
              </a:ext>
            </a:extLst>
          </p:cNvPr>
          <p:cNvSpPr/>
          <p:nvPr/>
        </p:nvSpPr>
        <p:spPr>
          <a:xfrm>
            <a:off x="2503718" y="3560454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1" name="Rectangle 23">
            <a:extLst>
              <a:ext uri="{FF2B5EF4-FFF2-40B4-BE49-F238E27FC236}">
                <a16:creationId xmlns:a16="http://schemas.microsoft.com/office/drawing/2014/main" id="{88E019E2-1BC3-4009-9ABF-707567D0475C}"/>
              </a:ext>
            </a:extLst>
          </p:cNvPr>
          <p:cNvSpPr/>
          <p:nvPr/>
        </p:nvSpPr>
        <p:spPr>
          <a:xfrm>
            <a:off x="2503718" y="3356881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2" name="Rectangle 24">
            <a:extLst>
              <a:ext uri="{FF2B5EF4-FFF2-40B4-BE49-F238E27FC236}">
                <a16:creationId xmlns:a16="http://schemas.microsoft.com/office/drawing/2014/main" id="{8A55299D-2F7F-450B-A62E-6D092B2926D2}"/>
              </a:ext>
            </a:extLst>
          </p:cNvPr>
          <p:cNvSpPr/>
          <p:nvPr/>
        </p:nvSpPr>
        <p:spPr>
          <a:xfrm>
            <a:off x="2503718" y="3153308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3" name="Rectangle 25">
            <a:extLst>
              <a:ext uri="{FF2B5EF4-FFF2-40B4-BE49-F238E27FC236}">
                <a16:creationId xmlns:a16="http://schemas.microsoft.com/office/drawing/2014/main" id="{BABC1D47-C449-4C7A-A59A-0A6C6A6F05E3}"/>
              </a:ext>
            </a:extLst>
          </p:cNvPr>
          <p:cNvSpPr/>
          <p:nvPr/>
        </p:nvSpPr>
        <p:spPr>
          <a:xfrm>
            <a:off x="2503718" y="2949744"/>
            <a:ext cx="291812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4" name="Rectangle 26">
            <a:extLst>
              <a:ext uri="{FF2B5EF4-FFF2-40B4-BE49-F238E27FC236}">
                <a16:creationId xmlns:a16="http://schemas.microsoft.com/office/drawing/2014/main" id="{5924474F-2F6B-48A8-8D96-1B041B8C0ABA}"/>
              </a:ext>
            </a:extLst>
          </p:cNvPr>
          <p:cNvSpPr/>
          <p:nvPr/>
        </p:nvSpPr>
        <p:spPr>
          <a:xfrm>
            <a:off x="2503718" y="2746171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5" name="Rectangle 27">
            <a:extLst>
              <a:ext uri="{FF2B5EF4-FFF2-40B4-BE49-F238E27FC236}">
                <a16:creationId xmlns:a16="http://schemas.microsoft.com/office/drawing/2014/main" id="{19C0C999-8482-4296-97F3-1A0857FBFC7F}"/>
              </a:ext>
            </a:extLst>
          </p:cNvPr>
          <p:cNvSpPr/>
          <p:nvPr/>
        </p:nvSpPr>
        <p:spPr>
          <a:xfrm>
            <a:off x="2503718" y="2542608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6" name="Rectangle 28">
            <a:extLst>
              <a:ext uri="{FF2B5EF4-FFF2-40B4-BE49-F238E27FC236}">
                <a16:creationId xmlns:a16="http://schemas.microsoft.com/office/drawing/2014/main" id="{D9CDDDF1-25D9-4DCE-A0FF-6E4DE19E4E89}"/>
              </a:ext>
            </a:extLst>
          </p:cNvPr>
          <p:cNvSpPr/>
          <p:nvPr/>
        </p:nvSpPr>
        <p:spPr>
          <a:xfrm>
            <a:off x="2503718" y="2339035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7" name="Rectangle 29">
            <a:extLst>
              <a:ext uri="{FF2B5EF4-FFF2-40B4-BE49-F238E27FC236}">
                <a16:creationId xmlns:a16="http://schemas.microsoft.com/office/drawing/2014/main" id="{E966DC63-1C36-411A-A25C-E7231A78AFF5}"/>
              </a:ext>
            </a:extLst>
          </p:cNvPr>
          <p:cNvSpPr/>
          <p:nvPr/>
        </p:nvSpPr>
        <p:spPr>
          <a:xfrm>
            <a:off x="2503718" y="2135462"/>
            <a:ext cx="194538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8" name="Rectangle 30">
            <a:extLst>
              <a:ext uri="{FF2B5EF4-FFF2-40B4-BE49-F238E27FC236}">
                <a16:creationId xmlns:a16="http://schemas.microsoft.com/office/drawing/2014/main" id="{95FD556D-FFFE-433B-83D8-2FF151A9A585}"/>
              </a:ext>
            </a:extLst>
          </p:cNvPr>
          <p:cNvSpPr/>
          <p:nvPr/>
        </p:nvSpPr>
        <p:spPr>
          <a:xfrm>
            <a:off x="2503718" y="1931898"/>
            <a:ext cx="364763" cy="72950"/>
          </a:xfrm>
          <a:prstGeom prst="rect">
            <a:avLst/>
          </a:prstGeom>
          <a:solidFill>
            <a:srgbClr val="AAAA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29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49" name="Rounded Rectangle 25">
            <a:extLst>
              <a:ext uri="{FF2B5EF4-FFF2-40B4-BE49-F238E27FC236}">
                <a16:creationId xmlns:a16="http://schemas.microsoft.com/office/drawing/2014/main" id="{69341E4F-95A2-41E6-91A8-A6A59BFB01E6}"/>
              </a:ext>
            </a:extLst>
          </p:cNvPr>
          <p:cNvSpPr/>
          <p:nvPr/>
        </p:nvSpPr>
        <p:spPr>
          <a:xfrm>
            <a:off x="1219571" y="4062441"/>
            <a:ext cx="274045" cy="23095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2730652"/>
              <a:gd name="f5" fmla="val 1452811"/>
              <a:gd name="f6" fmla="val 1541940"/>
              <a:gd name="f7" fmla="val 1831951"/>
              <a:gd name="f8" fmla="val 1162800"/>
              <a:gd name="f9" fmla="val 2166329"/>
              <a:gd name="f10" fmla="val 2456340"/>
              <a:gd name="f11" fmla="val 1787189"/>
              <a:gd name="f12" fmla="val 2077200"/>
              <a:gd name="f13" fmla="val 1278453"/>
              <a:gd name="f14" fmla="val 2376509"/>
              <a:gd name="f15" fmla="val 2572097"/>
              <a:gd name="f16" fmla="val 3081445"/>
              <a:gd name="f17" fmla="val 2885857"/>
              <a:gd name="f18" fmla="val 354143"/>
              <a:gd name="f19" fmla="val 158555"/>
              <a:gd name="f20" fmla="val 1001150"/>
              <a:gd name="f21" fmla="val 200505"/>
              <a:gd name="f22" fmla="val 933045"/>
              <a:gd name="f23" fmla="val 877834"/>
              <a:gd name="f24" fmla="val 255715"/>
              <a:gd name="f25" fmla="val 323821"/>
              <a:gd name="f26" fmla="val 605836"/>
              <a:gd name="f27" fmla="val 2362163"/>
              <a:gd name="f28" fmla="val 2306952"/>
              <a:gd name="f29" fmla="val 2238846"/>
              <a:gd name="f30" fmla="val 843301"/>
              <a:gd name="f31" fmla="val 2396696"/>
              <a:gd name="f32" fmla="val 2488075"/>
              <a:gd name="f33" fmla="val 2562152"/>
              <a:gd name="f34" fmla="val 74077"/>
              <a:gd name="f35" fmla="val 165456"/>
              <a:gd name="f36" fmla="val 764391"/>
              <a:gd name="f37" fmla="val 959979"/>
              <a:gd name="f38" fmla="val 1134437"/>
              <a:gd name="f39" fmla="val 677845"/>
              <a:gd name="f40" fmla="val 751923"/>
              <a:gd name="f41" fmla="*/ f0 1 3240000"/>
              <a:gd name="f42" fmla="*/ f1 1 2730652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3240000"/>
              <a:gd name="f49" fmla="*/ f46 1 2730652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3240000" h="2730652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2" y="f13"/>
                </a:moveTo>
                <a:lnTo>
                  <a:pt x="f3" y="f13"/>
                </a:lnTo>
                <a:lnTo>
                  <a:pt x="f3" y="f14"/>
                </a:lnTo>
                <a:cubicBezTo>
                  <a:pt x="f3" y="f15"/>
                  <a:pt x="f16" y="f4"/>
                  <a:pt x="f17" y="f4"/>
                </a:cubicBezTo>
                <a:lnTo>
                  <a:pt x="f18" y="f4"/>
                </a:lnTo>
                <a:cubicBezTo>
                  <a:pt x="f19" y="f4"/>
                  <a:pt x="f2" y="f15"/>
                  <a:pt x="f2" y="f14"/>
                </a:cubicBezTo>
                <a:close/>
                <a:moveTo>
                  <a:pt x="f20" y="f21"/>
                </a:moveTo>
                <a:cubicBezTo>
                  <a:pt x="f22" y="f21"/>
                  <a:pt x="f23" y="f24"/>
                  <a:pt x="f23" y="f25"/>
                </a:cubicBezTo>
                <a:lnTo>
                  <a:pt x="f23" y="f26"/>
                </a:lnTo>
                <a:lnTo>
                  <a:pt x="f27" y="f26"/>
                </a:lnTo>
                <a:lnTo>
                  <a:pt x="f27" y="f25"/>
                </a:lnTo>
                <a:cubicBezTo>
                  <a:pt x="f27" y="f24"/>
                  <a:pt x="f28" y="f21"/>
                  <a:pt x="f29" y="f21"/>
                </a:cubicBezTo>
                <a:close/>
                <a:moveTo>
                  <a:pt x="f30" y="f2"/>
                </a:moveTo>
                <a:lnTo>
                  <a:pt x="f31" y="f2"/>
                </a:lnTo>
                <a:cubicBezTo>
                  <a:pt x="f32" y="f2"/>
                  <a:pt x="f33" y="f34"/>
                  <a:pt x="f33" y="f35"/>
                </a:cubicBezTo>
                <a:lnTo>
                  <a:pt x="f33" y="f26"/>
                </a:lnTo>
                <a:lnTo>
                  <a:pt x="f17" y="f26"/>
                </a:lnTo>
                <a:cubicBezTo>
                  <a:pt x="f16" y="f26"/>
                  <a:pt x="f3" y="f36"/>
                  <a:pt x="f3" y="f37"/>
                </a:cubicBezTo>
                <a:lnTo>
                  <a:pt x="f3" y="f38"/>
                </a:lnTo>
                <a:lnTo>
                  <a:pt x="f2" y="f38"/>
                </a:lnTo>
                <a:lnTo>
                  <a:pt x="f2" y="f37"/>
                </a:lnTo>
                <a:cubicBezTo>
                  <a:pt x="f2" y="f36"/>
                  <a:pt x="f19" y="f26"/>
                  <a:pt x="f18" y="f26"/>
                </a:cubicBezTo>
                <a:lnTo>
                  <a:pt x="f39" y="f26"/>
                </a:lnTo>
                <a:lnTo>
                  <a:pt x="f39" y="f35"/>
                </a:lnTo>
                <a:cubicBezTo>
                  <a:pt x="f39" y="f34"/>
                  <a:pt x="f40" y="f2"/>
                  <a:pt x="f30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  <p:sp>
        <p:nvSpPr>
          <p:cNvPr id="50" name="Rounded Rectangle 17">
            <a:extLst>
              <a:ext uri="{FF2B5EF4-FFF2-40B4-BE49-F238E27FC236}">
                <a16:creationId xmlns:a16="http://schemas.microsoft.com/office/drawing/2014/main" id="{EBBC07F4-4616-4375-AD63-047A39C65C59}"/>
              </a:ext>
            </a:extLst>
          </p:cNvPr>
          <p:cNvSpPr/>
          <p:nvPr/>
        </p:nvSpPr>
        <p:spPr>
          <a:xfrm>
            <a:off x="3146779" y="4019162"/>
            <a:ext cx="183364" cy="291739"/>
          </a:xfrm>
          <a:custGeom>
            <a:avLst/>
            <a:gdLst>
              <a:gd name="f0" fmla="val w"/>
              <a:gd name="f1" fmla="val h"/>
              <a:gd name="f2" fmla="val 0"/>
              <a:gd name="f3" fmla="val 2016224"/>
              <a:gd name="f4" fmla="val 3207971"/>
              <a:gd name="f5" fmla="val 854575"/>
              <a:gd name="f6" fmla="val 1382799"/>
              <a:gd name="f7" fmla="val 1686462"/>
              <a:gd name="f8" fmla="val 550912"/>
              <a:gd name="f9" fmla="val 1993536"/>
              <a:gd name="f10" fmla="val 2297199"/>
              <a:gd name="f11" fmla="val 1161649"/>
              <a:gd name="f12" fmla="val 1465312"/>
              <a:gd name="f13" fmla="val 397285"/>
              <a:gd name="f14" fmla="val 941591"/>
              <a:gd name="f15" fmla="val 1618940"/>
              <a:gd name="f16" fmla="val 2738407"/>
              <a:gd name="f17" fmla="val 305673"/>
              <a:gd name="f18" fmla="val 849979"/>
              <a:gd name="f19" fmla="val 2830019"/>
              <a:gd name="f20" fmla="val 1710552"/>
              <a:gd name="f21" fmla="val 240515"/>
              <a:gd name="f22" fmla="val 472027"/>
              <a:gd name="f23" fmla="val 1775709"/>
              <a:gd name="f24" fmla="val 1908542"/>
              <a:gd name="f25" fmla="val 579709"/>
              <a:gd name="f26" fmla="val 712542"/>
              <a:gd name="f27" fmla="val 2967456"/>
              <a:gd name="f28" fmla="val 3100289"/>
              <a:gd name="f29" fmla="val 107682"/>
              <a:gd name="f30" fmla="val 515787"/>
              <a:gd name="f31" fmla="val 1500437"/>
              <a:gd name="f32" fmla="val 1541893"/>
              <a:gd name="f33" fmla="val 1575500"/>
              <a:gd name="f34" fmla="val 33607"/>
              <a:gd name="f35" fmla="val 75063"/>
              <a:gd name="f36" fmla="val 367990"/>
              <a:gd name="f37" fmla="val 440724"/>
              <a:gd name="f38" fmla="val 474331"/>
              <a:gd name="f39" fmla="*/ f0 1 2016224"/>
              <a:gd name="f40" fmla="*/ f1 1 3207971"/>
              <a:gd name="f41" fmla="val f2"/>
              <a:gd name="f42" fmla="val f3"/>
              <a:gd name="f43" fmla="val f4"/>
              <a:gd name="f44" fmla="+- f43 0 f41"/>
              <a:gd name="f45" fmla="+- f42 0 f41"/>
              <a:gd name="f46" fmla="*/ f45 1 2016224"/>
              <a:gd name="f47" fmla="*/ f44 1 3207971"/>
              <a:gd name="f48" fmla="*/ f41 1 f46"/>
              <a:gd name="f49" fmla="*/ f42 1 f46"/>
              <a:gd name="f50" fmla="*/ f41 1 f47"/>
              <a:gd name="f51" fmla="*/ f43 1 f47"/>
              <a:gd name="f52" fmla="*/ f48 f39 1"/>
              <a:gd name="f53" fmla="*/ f49 f39 1"/>
              <a:gd name="f54" fmla="*/ f51 f40 1"/>
              <a:gd name="f55" fmla="*/ f50 f4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2" t="f55" r="f53" b="f54"/>
            <a:pathLst>
              <a:path w="2016224" h="3207971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lnTo>
                  <a:pt x="f15" y="f14"/>
                </a:lnTo>
                <a:lnTo>
                  <a:pt x="f15" y="f16"/>
                </a:lnTo>
                <a:lnTo>
                  <a:pt x="f13" y="f16"/>
                </a:lnTo>
                <a:close/>
                <a:moveTo>
                  <a:pt x="f17" y="f18"/>
                </a:moveTo>
                <a:lnTo>
                  <a:pt x="f17" y="f19"/>
                </a:lnTo>
                <a:lnTo>
                  <a:pt x="f20" y="f19"/>
                </a:lnTo>
                <a:lnTo>
                  <a:pt x="f20" y="f18"/>
                </a:lnTo>
                <a:close/>
                <a:moveTo>
                  <a:pt x="f21" y="f22"/>
                </a:moveTo>
                <a:lnTo>
                  <a:pt x="f23" y="f22"/>
                </a:lnTo>
                <a:cubicBezTo>
                  <a:pt x="f24" y="f22"/>
                  <a:pt x="f3" y="f25"/>
                  <a:pt x="f3" y="f26"/>
                </a:cubicBezTo>
                <a:lnTo>
                  <a:pt x="f3" y="f27"/>
                </a:lnTo>
                <a:cubicBezTo>
                  <a:pt x="f3" y="f28"/>
                  <a:pt x="f24" y="f4"/>
                  <a:pt x="f23" y="f4"/>
                </a:cubicBezTo>
                <a:lnTo>
                  <a:pt x="f21" y="f4"/>
                </a:lnTo>
                <a:cubicBezTo>
                  <a:pt x="f29" y="f4"/>
                  <a:pt x="f2" y="f28"/>
                  <a:pt x="f2" y="f27"/>
                </a:cubicBezTo>
                <a:lnTo>
                  <a:pt x="f2" y="f26"/>
                </a:lnTo>
                <a:cubicBezTo>
                  <a:pt x="f2" y="f25"/>
                  <a:pt x="f29" y="f22"/>
                  <a:pt x="f21" y="f22"/>
                </a:cubicBezTo>
                <a:close/>
                <a:moveTo>
                  <a:pt x="f30" y="f2"/>
                </a:moveTo>
                <a:lnTo>
                  <a:pt x="f31" y="f2"/>
                </a:lnTo>
                <a:cubicBezTo>
                  <a:pt x="f32" y="f2"/>
                  <a:pt x="f33" y="f34"/>
                  <a:pt x="f33" y="f35"/>
                </a:cubicBezTo>
                <a:lnTo>
                  <a:pt x="f33" y="f36"/>
                </a:lnTo>
                <a:lnTo>
                  <a:pt x="f37" y="f36"/>
                </a:lnTo>
                <a:lnTo>
                  <a:pt x="f37" y="f35"/>
                </a:lnTo>
                <a:cubicBezTo>
                  <a:pt x="f37" y="f34"/>
                  <a:pt x="f38" y="f2"/>
                  <a:pt x="f30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Arial Unicode M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544129" y="117537"/>
            <a:ext cx="8474695" cy="708303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294967295"/>
          </p:nvPr>
        </p:nvSpPr>
        <p:spPr>
          <a:xfrm>
            <a:off x="-65452" y="908002"/>
            <a:ext cx="9144000" cy="314325"/>
          </a:xfrm>
        </p:spPr>
        <p:txBody>
          <a:bodyPr>
            <a:normAutofit fontScale="85000" lnSpcReduction="20000"/>
          </a:bodyPr>
          <a:lstStyle/>
          <a:p>
            <a:pPr algn="r"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1" name="Group 2">
            <a:extLst>
              <a:ext uri="{FF2B5EF4-FFF2-40B4-BE49-F238E27FC236}">
                <a16:creationId xmlns:a16="http://schemas.microsoft.com/office/drawing/2014/main" id="{59ACC679-5D89-447D-810F-0A54AA46AB47}"/>
              </a:ext>
            </a:extLst>
          </p:cNvPr>
          <p:cNvGrpSpPr/>
          <p:nvPr/>
        </p:nvGrpSpPr>
        <p:grpSpPr>
          <a:xfrm>
            <a:off x="986631" y="1524204"/>
            <a:ext cx="1373010" cy="1136834"/>
            <a:chOff x="3975087" y="1937022"/>
            <a:chExt cx="1830680" cy="1515777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7AFCBFF-73EF-4A7B-9F22-146A28B6EB24}"/>
                </a:ext>
              </a:extLst>
            </p:cNvPr>
            <p:cNvSpPr txBox="1"/>
            <p:nvPr/>
          </p:nvSpPr>
          <p:spPr>
            <a:xfrm>
              <a:off x="3975087" y="1937022"/>
              <a:ext cx="1830680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025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2025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F26F8656-6756-4DD6-ACB7-30ED8EFE00E7}"/>
                </a:ext>
              </a:extLst>
            </p:cNvPr>
            <p:cNvSpPr txBox="1"/>
            <p:nvPr/>
          </p:nvSpPr>
          <p:spPr>
            <a:xfrm>
              <a:off x="3975087" y="2406360"/>
              <a:ext cx="1789152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Rectangle 5">
              <a:extLst>
                <a:ext uri="{FF2B5EF4-FFF2-40B4-BE49-F238E27FC236}">
                  <a16:creationId xmlns:a16="http://schemas.microsoft.com/office/drawing/2014/main" id="{D21234BF-B533-4AD5-8D2C-1388581540EA}"/>
                </a:ext>
              </a:extLst>
            </p:cNvPr>
            <p:cNvSpPr/>
            <p:nvPr/>
          </p:nvSpPr>
          <p:spPr>
            <a:xfrm>
              <a:off x="4016613" y="2370166"/>
              <a:ext cx="1737360" cy="457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6">
            <a:extLst>
              <a:ext uri="{FF2B5EF4-FFF2-40B4-BE49-F238E27FC236}">
                <a16:creationId xmlns:a16="http://schemas.microsoft.com/office/drawing/2014/main" id="{34E0755B-5953-4CF2-AF0C-4FC784808970}"/>
              </a:ext>
            </a:extLst>
          </p:cNvPr>
          <p:cNvGrpSpPr/>
          <p:nvPr/>
        </p:nvGrpSpPr>
        <p:grpSpPr>
          <a:xfrm>
            <a:off x="3880017" y="1524204"/>
            <a:ext cx="1373010" cy="1136834"/>
            <a:chOff x="6668697" y="1937022"/>
            <a:chExt cx="1830680" cy="1515777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28AC25C-61DB-447D-B080-A82557810B7F}"/>
                </a:ext>
              </a:extLst>
            </p:cNvPr>
            <p:cNvSpPr txBox="1"/>
            <p:nvPr/>
          </p:nvSpPr>
          <p:spPr>
            <a:xfrm>
              <a:off x="6668697" y="1937022"/>
              <a:ext cx="1830680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025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2022</a:t>
              </a:r>
              <a:endParaRPr lang="ko-KR" altLang="en-US" sz="2025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01217CC-613E-45CB-81A3-D2C8806860E7}"/>
                </a:ext>
              </a:extLst>
            </p:cNvPr>
            <p:cNvSpPr txBox="1"/>
            <p:nvPr/>
          </p:nvSpPr>
          <p:spPr>
            <a:xfrm>
              <a:off x="6668697" y="2406360"/>
              <a:ext cx="1789152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Rectangle 9">
              <a:extLst>
                <a:ext uri="{FF2B5EF4-FFF2-40B4-BE49-F238E27FC236}">
                  <a16:creationId xmlns:a16="http://schemas.microsoft.com/office/drawing/2014/main" id="{1A4F670E-5BBC-4B64-B478-66CAD8920E5A}"/>
                </a:ext>
              </a:extLst>
            </p:cNvPr>
            <p:cNvSpPr/>
            <p:nvPr/>
          </p:nvSpPr>
          <p:spPr>
            <a:xfrm>
              <a:off x="6706927" y="2370166"/>
              <a:ext cx="173736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Group 10">
            <a:extLst>
              <a:ext uri="{FF2B5EF4-FFF2-40B4-BE49-F238E27FC236}">
                <a16:creationId xmlns:a16="http://schemas.microsoft.com/office/drawing/2014/main" id="{9994DE50-772E-41C2-977E-EEEC0F69052D}"/>
              </a:ext>
            </a:extLst>
          </p:cNvPr>
          <p:cNvGrpSpPr/>
          <p:nvPr/>
        </p:nvGrpSpPr>
        <p:grpSpPr>
          <a:xfrm>
            <a:off x="6773403" y="1524204"/>
            <a:ext cx="1373010" cy="1136834"/>
            <a:chOff x="9362305" y="1937022"/>
            <a:chExt cx="1830680" cy="1515777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EE1E4D9-9FBF-42C7-9630-844EB0577372}"/>
                </a:ext>
              </a:extLst>
            </p:cNvPr>
            <p:cNvSpPr txBox="1"/>
            <p:nvPr/>
          </p:nvSpPr>
          <p:spPr>
            <a:xfrm>
              <a:off x="9362305" y="1937022"/>
              <a:ext cx="1830680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025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2024</a:t>
              </a:r>
              <a:endParaRPr lang="ko-KR" altLang="en-US" sz="2025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9B850A0-C51E-4382-BD53-517659189798}"/>
                </a:ext>
              </a:extLst>
            </p:cNvPr>
            <p:cNvSpPr txBox="1"/>
            <p:nvPr/>
          </p:nvSpPr>
          <p:spPr>
            <a:xfrm>
              <a:off x="9362305" y="2406360"/>
              <a:ext cx="1789152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Rectangle 13">
              <a:extLst>
                <a:ext uri="{FF2B5EF4-FFF2-40B4-BE49-F238E27FC236}">
                  <a16:creationId xmlns:a16="http://schemas.microsoft.com/office/drawing/2014/main" id="{91D315E0-C78F-4E68-92F5-2F3CA34B5B94}"/>
                </a:ext>
              </a:extLst>
            </p:cNvPr>
            <p:cNvSpPr/>
            <p:nvPr/>
          </p:nvSpPr>
          <p:spPr>
            <a:xfrm>
              <a:off x="9397241" y="2370166"/>
              <a:ext cx="173736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roup 14">
            <a:extLst>
              <a:ext uri="{FF2B5EF4-FFF2-40B4-BE49-F238E27FC236}">
                <a16:creationId xmlns:a16="http://schemas.microsoft.com/office/drawing/2014/main" id="{F74734D6-CED4-41EF-AF3F-97340F8746BB}"/>
              </a:ext>
            </a:extLst>
          </p:cNvPr>
          <p:cNvGrpSpPr/>
          <p:nvPr/>
        </p:nvGrpSpPr>
        <p:grpSpPr>
          <a:xfrm>
            <a:off x="2433324" y="3415781"/>
            <a:ext cx="1373010" cy="1116896"/>
            <a:chOff x="5321892" y="4678198"/>
            <a:chExt cx="1830680" cy="1489193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7E25725-AE12-47BE-9C3C-3220F5460B1A}"/>
                </a:ext>
              </a:extLst>
            </p:cNvPr>
            <p:cNvSpPr txBox="1"/>
            <p:nvPr/>
          </p:nvSpPr>
          <p:spPr>
            <a:xfrm>
              <a:off x="5321892" y="4678198"/>
              <a:ext cx="1830680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025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2021</a:t>
              </a:r>
              <a:endParaRPr lang="ko-KR" altLang="en-US" sz="2025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2239517-947E-4C63-83E1-0037CFB0179D}"/>
                </a:ext>
              </a:extLst>
            </p:cNvPr>
            <p:cNvSpPr txBox="1"/>
            <p:nvPr/>
          </p:nvSpPr>
          <p:spPr>
            <a:xfrm>
              <a:off x="5321892" y="5120952"/>
              <a:ext cx="1789152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Rectangle 17">
              <a:extLst>
                <a:ext uri="{FF2B5EF4-FFF2-40B4-BE49-F238E27FC236}">
                  <a16:creationId xmlns:a16="http://schemas.microsoft.com/office/drawing/2014/main" id="{B5A31219-1D3D-4557-A199-DA2AD45CFBEA}"/>
                </a:ext>
              </a:extLst>
            </p:cNvPr>
            <p:cNvSpPr/>
            <p:nvPr/>
          </p:nvSpPr>
          <p:spPr>
            <a:xfrm>
              <a:off x="5363094" y="5120953"/>
              <a:ext cx="1737360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roup 18">
            <a:extLst>
              <a:ext uri="{FF2B5EF4-FFF2-40B4-BE49-F238E27FC236}">
                <a16:creationId xmlns:a16="http://schemas.microsoft.com/office/drawing/2014/main" id="{793F57EE-9D6F-4A5E-B698-95B666BB9E53}"/>
              </a:ext>
            </a:extLst>
          </p:cNvPr>
          <p:cNvGrpSpPr/>
          <p:nvPr/>
        </p:nvGrpSpPr>
        <p:grpSpPr>
          <a:xfrm>
            <a:off x="5326710" y="3415781"/>
            <a:ext cx="1373010" cy="1116896"/>
            <a:chOff x="8015502" y="4678198"/>
            <a:chExt cx="1830680" cy="1489193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D425FD0-865C-4D36-A868-805CFAFE09CB}"/>
                </a:ext>
              </a:extLst>
            </p:cNvPr>
            <p:cNvSpPr txBox="1"/>
            <p:nvPr/>
          </p:nvSpPr>
          <p:spPr>
            <a:xfrm>
              <a:off x="8015502" y="4678198"/>
              <a:ext cx="1830680" cy="538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025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2023</a:t>
              </a:r>
              <a:endParaRPr lang="ko-KR" altLang="en-US" sz="2025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B7CA89E-6CB5-444A-BBF3-95BB3D43E60A}"/>
                </a:ext>
              </a:extLst>
            </p:cNvPr>
            <p:cNvSpPr txBox="1"/>
            <p:nvPr/>
          </p:nvSpPr>
          <p:spPr>
            <a:xfrm>
              <a:off x="8015502" y="5120952"/>
              <a:ext cx="1789152" cy="1046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Rectangle 21">
              <a:extLst>
                <a:ext uri="{FF2B5EF4-FFF2-40B4-BE49-F238E27FC236}">
                  <a16:creationId xmlns:a16="http://schemas.microsoft.com/office/drawing/2014/main" id="{A5F8468B-69EA-48B0-AED7-1B826CE192CB}"/>
                </a:ext>
              </a:extLst>
            </p:cNvPr>
            <p:cNvSpPr/>
            <p:nvPr/>
          </p:nvSpPr>
          <p:spPr>
            <a:xfrm>
              <a:off x="8058966" y="5109861"/>
              <a:ext cx="173736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oup 22">
            <a:extLst>
              <a:ext uri="{FF2B5EF4-FFF2-40B4-BE49-F238E27FC236}">
                <a16:creationId xmlns:a16="http://schemas.microsoft.com/office/drawing/2014/main" id="{BC08A579-8988-4BED-A5B5-6A04D80F3B75}"/>
              </a:ext>
            </a:extLst>
          </p:cNvPr>
          <p:cNvGrpSpPr/>
          <p:nvPr/>
        </p:nvGrpSpPr>
        <p:grpSpPr>
          <a:xfrm>
            <a:off x="554660" y="2729837"/>
            <a:ext cx="8034682" cy="412782"/>
            <a:chOff x="843327" y="3639782"/>
            <a:chExt cx="10712909" cy="550376"/>
          </a:xfrm>
        </p:grpSpPr>
        <p:sp>
          <p:nvSpPr>
            <p:cNvPr id="132" name="Oval 28">
              <a:extLst>
                <a:ext uri="{FF2B5EF4-FFF2-40B4-BE49-F238E27FC236}">
                  <a16:creationId xmlns:a16="http://schemas.microsoft.com/office/drawing/2014/main" id="{DF3D4D16-D3EF-4052-B7CE-45BAD7288EB9}"/>
                </a:ext>
              </a:extLst>
            </p:cNvPr>
            <p:cNvSpPr/>
            <p:nvPr/>
          </p:nvSpPr>
          <p:spPr>
            <a:xfrm>
              <a:off x="84332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33" name="Oval 29">
              <a:extLst>
                <a:ext uri="{FF2B5EF4-FFF2-40B4-BE49-F238E27FC236}">
                  <a16:creationId xmlns:a16="http://schemas.microsoft.com/office/drawing/2014/main" id="{D9073BDB-3183-45E3-8369-7765C9EFFEE0}"/>
                </a:ext>
              </a:extLst>
            </p:cNvPr>
            <p:cNvSpPr/>
            <p:nvPr/>
          </p:nvSpPr>
          <p:spPr>
            <a:xfrm>
              <a:off x="113130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34" name="Oval 30">
              <a:extLst>
                <a:ext uri="{FF2B5EF4-FFF2-40B4-BE49-F238E27FC236}">
                  <a16:creationId xmlns:a16="http://schemas.microsoft.com/office/drawing/2014/main" id="{1E2B7B2D-1F4B-4DA7-9909-CD96ACF49C6F}"/>
                </a:ext>
              </a:extLst>
            </p:cNvPr>
            <p:cNvSpPr/>
            <p:nvPr/>
          </p:nvSpPr>
          <p:spPr>
            <a:xfrm>
              <a:off x="192776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35" name="Oval 31">
              <a:extLst>
                <a:ext uri="{FF2B5EF4-FFF2-40B4-BE49-F238E27FC236}">
                  <a16:creationId xmlns:a16="http://schemas.microsoft.com/office/drawing/2014/main" id="{DC7E4613-EE9A-4692-AE66-F17572BBE3C2}"/>
                </a:ext>
              </a:extLst>
            </p:cNvPr>
            <p:cNvSpPr/>
            <p:nvPr/>
          </p:nvSpPr>
          <p:spPr>
            <a:xfrm>
              <a:off x="250372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36" name="Oval 32">
              <a:extLst>
                <a:ext uri="{FF2B5EF4-FFF2-40B4-BE49-F238E27FC236}">
                  <a16:creationId xmlns:a16="http://schemas.microsoft.com/office/drawing/2014/main" id="{AFDFC4B6-D4EF-4399-B30E-2DF96714B929}"/>
                </a:ext>
              </a:extLst>
            </p:cNvPr>
            <p:cNvSpPr/>
            <p:nvPr/>
          </p:nvSpPr>
          <p:spPr>
            <a:xfrm>
              <a:off x="279170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37" name="Oval 33">
              <a:extLst>
                <a:ext uri="{FF2B5EF4-FFF2-40B4-BE49-F238E27FC236}">
                  <a16:creationId xmlns:a16="http://schemas.microsoft.com/office/drawing/2014/main" id="{777BCDB9-76EA-44E1-BDC2-0BFCEE2C8A47}"/>
                </a:ext>
              </a:extLst>
            </p:cNvPr>
            <p:cNvSpPr/>
            <p:nvPr/>
          </p:nvSpPr>
          <p:spPr>
            <a:xfrm>
              <a:off x="307969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38" name="Oval 34">
              <a:extLst>
                <a:ext uri="{FF2B5EF4-FFF2-40B4-BE49-F238E27FC236}">
                  <a16:creationId xmlns:a16="http://schemas.microsoft.com/office/drawing/2014/main" id="{DBEBA6AE-80FF-4870-8AA1-11EFBF06DB09}"/>
                </a:ext>
              </a:extLst>
            </p:cNvPr>
            <p:cNvSpPr/>
            <p:nvPr/>
          </p:nvSpPr>
          <p:spPr>
            <a:xfrm>
              <a:off x="387614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39" name="Oval 35">
              <a:extLst>
                <a:ext uri="{FF2B5EF4-FFF2-40B4-BE49-F238E27FC236}">
                  <a16:creationId xmlns:a16="http://schemas.microsoft.com/office/drawing/2014/main" id="{00DC3396-4F2B-4799-A713-36BDFBFDC680}"/>
                </a:ext>
              </a:extLst>
            </p:cNvPr>
            <p:cNvSpPr/>
            <p:nvPr/>
          </p:nvSpPr>
          <p:spPr>
            <a:xfrm>
              <a:off x="445211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40" name="Oval 36">
              <a:extLst>
                <a:ext uri="{FF2B5EF4-FFF2-40B4-BE49-F238E27FC236}">
                  <a16:creationId xmlns:a16="http://schemas.microsoft.com/office/drawing/2014/main" id="{57DF5AF3-B04C-46F7-9108-A843EA208101}"/>
                </a:ext>
              </a:extLst>
            </p:cNvPr>
            <p:cNvSpPr/>
            <p:nvPr/>
          </p:nvSpPr>
          <p:spPr>
            <a:xfrm>
              <a:off x="474009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41" name="Oval 37">
              <a:extLst>
                <a:ext uri="{FF2B5EF4-FFF2-40B4-BE49-F238E27FC236}">
                  <a16:creationId xmlns:a16="http://schemas.microsoft.com/office/drawing/2014/main" id="{612BFD48-3518-4857-B2C2-89A39D3C32FF}"/>
                </a:ext>
              </a:extLst>
            </p:cNvPr>
            <p:cNvSpPr/>
            <p:nvPr/>
          </p:nvSpPr>
          <p:spPr>
            <a:xfrm>
              <a:off x="502807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42" name="Oval 38">
              <a:extLst>
                <a:ext uri="{FF2B5EF4-FFF2-40B4-BE49-F238E27FC236}">
                  <a16:creationId xmlns:a16="http://schemas.microsoft.com/office/drawing/2014/main" id="{15823CED-0D1A-4A09-B816-7F975FD4305B}"/>
                </a:ext>
              </a:extLst>
            </p:cNvPr>
            <p:cNvSpPr/>
            <p:nvPr/>
          </p:nvSpPr>
          <p:spPr>
            <a:xfrm>
              <a:off x="582453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43" name="Oval 39">
              <a:extLst>
                <a:ext uri="{FF2B5EF4-FFF2-40B4-BE49-F238E27FC236}">
                  <a16:creationId xmlns:a16="http://schemas.microsoft.com/office/drawing/2014/main" id="{1CF9DBD5-2A4E-4693-A73B-B8237775E66E}"/>
                </a:ext>
              </a:extLst>
            </p:cNvPr>
            <p:cNvSpPr/>
            <p:nvPr/>
          </p:nvSpPr>
          <p:spPr>
            <a:xfrm>
              <a:off x="640049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44" name="Oval 40">
              <a:extLst>
                <a:ext uri="{FF2B5EF4-FFF2-40B4-BE49-F238E27FC236}">
                  <a16:creationId xmlns:a16="http://schemas.microsoft.com/office/drawing/2014/main" id="{5B176DA5-F170-4ED6-AACD-EBE8B7F27F5C}"/>
                </a:ext>
              </a:extLst>
            </p:cNvPr>
            <p:cNvSpPr/>
            <p:nvPr/>
          </p:nvSpPr>
          <p:spPr>
            <a:xfrm>
              <a:off x="668847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45" name="Oval 41">
              <a:extLst>
                <a:ext uri="{FF2B5EF4-FFF2-40B4-BE49-F238E27FC236}">
                  <a16:creationId xmlns:a16="http://schemas.microsoft.com/office/drawing/2014/main" id="{F755EF5E-6B62-4158-86BF-8CD84C5B359C}"/>
                </a:ext>
              </a:extLst>
            </p:cNvPr>
            <p:cNvSpPr/>
            <p:nvPr/>
          </p:nvSpPr>
          <p:spPr>
            <a:xfrm>
              <a:off x="697645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46" name="Oval 42">
              <a:extLst>
                <a:ext uri="{FF2B5EF4-FFF2-40B4-BE49-F238E27FC236}">
                  <a16:creationId xmlns:a16="http://schemas.microsoft.com/office/drawing/2014/main" id="{1D9639C3-B462-48FC-A481-0ED5775B8F66}"/>
                </a:ext>
              </a:extLst>
            </p:cNvPr>
            <p:cNvSpPr/>
            <p:nvPr/>
          </p:nvSpPr>
          <p:spPr>
            <a:xfrm>
              <a:off x="777291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47" name="Oval 43">
              <a:extLst>
                <a:ext uri="{FF2B5EF4-FFF2-40B4-BE49-F238E27FC236}">
                  <a16:creationId xmlns:a16="http://schemas.microsoft.com/office/drawing/2014/main" id="{C1875575-B314-4E92-955E-ECF4ED906DF2}"/>
                </a:ext>
              </a:extLst>
            </p:cNvPr>
            <p:cNvSpPr/>
            <p:nvPr/>
          </p:nvSpPr>
          <p:spPr>
            <a:xfrm>
              <a:off x="834887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48" name="Oval 44">
              <a:extLst>
                <a:ext uri="{FF2B5EF4-FFF2-40B4-BE49-F238E27FC236}">
                  <a16:creationId xmlns:a16="http://schemas.microsoft.com/office/drawing/2014/main" id="{C02E70D6-D78E-4553-B590-EC1DC0AA1E2C}"/>
                </a:ext>
              </a:extLst>
            </p:cNvPr>
            <p:cNvSpPr/>
            <p:nvPr/>
          </p:nvSpPr>
          <p:spPr>
            <a:xfrm>
              <a:off x="8636855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49" name="Oval 45">
              <a:extLst>
                <a:ext uri="{FF2B5EF4-FFF2-40B4-BE49-F238E27FC236}">
                  <a16:creationId xmlns:a16="http://schemas.microsoft.com/office/drawing/2014/main" id="{FB63EF1F-56E4-42F9-ADD4-0C1C5C7ADC61}"/>
                </a:ext>
              </a:extLst>
            </p:cNvPr>
            <p:cNvSpPr/>
            <p:nvPr/>
          </p:nvSpPr>
          <p:spPr>
            <a:xfrm>
              <a:off x="892483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50" name="Oval 46">
              <a:extLst>
                <a:ext uri="{FF2B5EF4-FFF2-40B4-BE49-F238E27FC236}">
                  <a16:creationId xmlns:a16="http://schemas.microsoft.com/office/drawing/2014/main" id="{A78E6404-89CE-4343-9294-828E460A6F19}"/>
                </a:ext>
              </a:extLst>
            </p:cNvPr>
            <p:cNvSpPr/>
            <p:nvPr/>
          </p:nvSpPr>
          <p:spPr>
            <a:xfrm>
              <a:off x="970183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grpSp>
          <p:nvGrpSpPr>
            <p:cNvPr id="151" name="Group 47">
              <a:extLst>
                <a:ext uri="{FF2B5EF4-FFF2-40B4-BE49-F238E27FC236}">
                  <a16:creationId xmlns:a16="http://schemas.microsoft.com/office/drawing/2014/main" id="{AA4ACB0B-B79B-4219-868D-EF48E9F81452}"/>
                </a:ext>
              </a:extLst>
            </p:cNvPr>
            <p:cNvGrpSpPr/>
            <p:nvPr/>
          </p:nvGrpSpPr>
          <p:grpSpPr>
            <a:xfrm>
              <a:off x="10864750" y="3639782"/>
              <a:ext cx="691486" cy="550376"/>
              <a:chOff x="6546734" y="4469326"/>
              <a:chExt cx="691486" cy="550376"/>
            </a:xfrm>
            <a:solidFill>
              <a:schemeClr val="bg1">
                <a:lumMod val="75000"/>
              </a:schemeClr>
            </a:solidFill>
          </p:grpSpPr>
          <p:sp>
            <p:nvSpPr>
              <p:cNvPr id="160" name="Rounded Rectangle 25">
                <a:extLst>
                  <a:ext uri="{FF2B5EF4-FFF2-40B4-BE49-F238E27FC236}">
                    <a16:creationId xmlns:a16="http://schemas.microsoft.com/office/drawing/2014/main" id="{F1251C21-2D96-4128-9B85-AC5C3EA967D7}"/>
                  </a:ext>
                </a:extLst>
              </p:cNvPr>
              <p:cNvSpPr/>
              <p:nvPr/>
            </p:nvSpPr>
            <p:spPr>
              <a:xfrm rot="2624939">
                <a:off x="6546734" y="4469326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5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Rounded Rectangle 26">
                <a:extLst>
                  <a:ext uri="{FF2B5EF4-FFF2-40B4-BE49-F238E27FC236}">
                    <a16:creationId xmlns:a16="http://schemas.microsoft.com/office/drawing/2014/main" id="{33C69401-2F0D-4BCE-95A3-D7E641F4ABC9}"/>
                  </a:ext>
                </a:extLst>
              </p:cNvPr>
              <p:cNvSpPr/>
              <p:nvPr/>
            </p:nvSpPr>
            <p:spPr>
              <a:xfrm rot="18900000">
                <a:off x="6555378" y="4839702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025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2" name="Oval 48">
              <a:extLst>
                <a:ext uri="{FF2B5EF4-FFF2-40B4-BE49-F238E27FC236}">
                  <a16:creationId xmlns:a16="http://schemas.microsoft.com/office/drawing/2014/main" id="{3065F132-DA66-4327-8D99-0379F233B4C3}"/>
                </a:ext>
              </a:extLst>
            </p:cNvPr>
            <p:cNvSpPr/>
            <p:nvPr/>
          </p:nvSpPr>
          <p:spPr>
            <a:xfrm>
              <a:off x="1027780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53" name="Oval 49">
              <a:extLst>
                <a:ext uri="{FF2B5EF4-FFF2-40B4-BE49-F238E27FC236}">
                  <a16:creationId xmlns:a16="http://schemas.microsoft.com/office/drawing/2014/main" id="{BA4516DD-82E4-4091-A74F-5983CBA0BA45}"/>
                </a:ext>
              </a:extLst>
            </p:cNvPr>
            <p:cNvSpPr/>
            <p:nvPr/>
          </p:nvSpPr>
          <p:spPr>
            <a:xfrm>
              <a:off x="1056578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54" name="Oval 50">
              <a:extLst>
                <a:ext uri="{FF2B5EF4-FFF2-40B4-BE49-F238E27FC236}">
                  <a16:creationId xmlns:a16="http://schemas.microsoft.com/office/drawing/2014/main" id="{0997CF84-77FE-43C9-A9DB-F2277AD28D2F}"/>
                </a:ext>
              </a:extLst>
            </p:cNvPr>
            <p:cNvSpPr/>
            <p:nvPr/>
          </p:nvSpPr>
          <p:spPr>
            <a:xfrm>
              <a:off x="1085375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55" name="Oval 5">
              <a:extLst>
                <a:ext uri="{FF2B5EF4-FFF2-40B4-BE49-F238E27FC236}">
                  <a16:creationId xmlns:a16="http://schemas.microsoft.com/office/drawing/2014/main" id="{8898E2C2-8FFF-4AB7-A7C0-24DCD717DB85}"/>
                </a:ext>
              </a:extLst>
            </p:cNvPr>
            <p:cNvSpPr/>
            <p:nvPr/>
          </p:nvSpPr>
          <p:spPr>
            <a:xfrm>
              <a:off x="221574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56" name="Oval 9">
              <a:extLst>
                <a:ext uri="{FF2B5EF4-FFF2-40B4-BE49-F238E27FC236}">
                  <a16:creationId xmlns:a16="http://schemas.microsoft.com/office/drawing/2014/main" id="{09841B5E-5856-454D-A7ED-AFF8498C3AB9}"/>
                </a:ext>
              </a:extLst>
            </p:cNvPr>
            <p:cNvSpPr/>
            <p:nvPr/>
          </p:nvSpPr>
          <p:spPr>
            <a:xfrm>
              <a:off x="416412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57" name="Oval 13">
              <a:extLst>
                <a:ext uri="{FF2B5EF4-FFF2-40B4-BE49-F238E27FC236}">
                  <a16:creationId xmlns:a16="http://schemas.microsoft.com/office/drawing/2014/main" id="{60845B5B-A365-4A79-9843-0079F6E7F0AC}"/>
                </a:ext>
              </a:extLst>
            </p:cNvPr>
            <p:cNvSpPr/>
            <p:nvPr/>
          </p:nvSpPr>
          <p:spPr>
            <a:xfrm>
              <a:off x="611251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58" name="Oval 17">
              <a:extLst>
                <a:ext uri="{FF2B5EF4-FFF2-40B4-BE49-F238E27FC236}">
                  <a16:creationId xmlns:a16="http://schemas.microsoft.com/office/drawing/2014/main" id="{4A93DB12-E8E9-4CA9-9002-63822279B0D3}"/>
                </a:ext>
              </a:extLst>
            </p:cNvPr>
            <p:cNvSpPr/>
            <p:nvPr/>
          </p:nvSpPr>
          <p:spPr>
            <a:xfrm>
              <a:off x="806089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  <p:sp>
          <p:nvSpPr>
            <p:cNvPr id="159" name="Oval 21">
              <a:extLst>
                <a:ext uri="{FF2B5EF4-FFF2-40B4-BE49-F238E27FC236}">
                  <a16:creationId xmlns:a16="http://schemas.microsoft.com/office/drawing/2014/main" id="{E709F21B-A43F-4577-8074-47AFB0AA6C8B}"/>
                </a:ext>
              </a:extLst>
            </p:cNvPr>
            <p:cNvSpPr/>
            <p:nvPr/>
          </p:nvSpPr>
          <p:spPr>
            <a:xfrm>
              <a:off x="998981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025" dirty="0"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18B3DBCD-9843-D6B2-953C-36D512749E84}"/>
              </a:ext>
            </a:extLst>
          </p:cNvPr>
          <p:cNvSpPr/>
          <p:nvPr/>
        </p:nvSpPr>
        <p:spPr>
          <a:xfrm>
            <a:off x="906731" y="2465407"/>
            <a:ext cx="793074" cy="663860"/>
          </a:xfrm>
          <a:custGeom>
            <a:avLst/>
            <a:gdLst/>
            <a:ahLst/>
            <a:cxnLst/>
            <a:rect l="l" t="t" r="r" b="b"/>
            <a:pathLst>
              <a:path w="1639663" h="1639663">
                <a:moveTo>
                  <a:pt x="0" y="0"/>
                </a:moveTo>
                <a:lnTo>
                  <a:pt x="1639663" y="0"/>
                </a:lnTo>
                <a:lnTo>
                  <a:pt x="1639663" y="1639663"/>
                </a:lnTo>
                <a:lnTo>
                  <a:pt x="0" y="16396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76E31FE2-7199-302F-475B-16764A982D8F}"/>
              </a:ext>
            </a:extLst>
          </p:cNvPr>
          <p:cNvSpPr/>
          <p:nvPr/>
        </p:nvSpPr>
        <p:spPr>
          <a:xfrm>
            <a:off x="2361541" y="2661383"/>
            <a:ext cx="492181" cy="483342"/>
          </a:xfrm>
          <a:custGeom>
            <a:avLst/>
            <a:gdLst/>
            <a:ahLst/>
            <a:cxnLst/>
            <a:rect l="l" t="t" r="r" b="b"/>
            <a:pathLst>
              <a:path w="1705458" h="1705458">
                <a:moveTo>
                  <a:pt x="0" y="0"/>
                </a:moveTo>
                <a:lnTo>
                  <a:pt x="1705457" y="0"/>
                </a:lnTo>
                <a:lnTo>
                  <a:pt x="1705457" y="1705458"/>
                </a:lnTo>
                <a:lnTo>
                  <a:pt x="0" y="1705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49A912AE-702B-1B8B-A032-315022096C06}"/>
              </a:ext>
            </a:extLst>
          </p:cNvPr>
          <p:cNvSpPr/>
          <p:nvPr/>
        </p:nvSpPr>
        <p:spPr>
          <a:xfrm>
            <a:off x="3901850" y="2743200"/>
            <a:ext cx="377449" cy="401525"/>
          </a:xfrm>
          <a:custGeom>
            <a:avLst/>
            <a:gdLst/>
            <a:ahLst/>
            <a:cxnLst/>
            <a:rect l="l" t="t" r="r" b="b"/>
            <a:pathLst>
              <a:path w="1783996" h="1783996">
                <a:moveTo>
                  <a:pt x="0" y="0"/>
                </a:moveTo>
                <a:lnTo>
                  <a:pt x="1783996" y="0"/>
                </a:lnTo>
                <a:lnTo>
                  <a:pt x="1783996" y="1783996"/>
                </a:lnTo>
                <a:lnTo>
                  <a:pt x="0" y="17839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12">
            <a:extLst>
              <a:ext uri="{FF2B5EF4-FFF2-40B4-BE49-F238E27FC236}">
                <a16:creationId xmlns:a16="http://schemas.microsoft.com/office/drawing/2014/main" id="{32333E16-C48D-D87D-83A3-F5C4FCA6AE1D}"/>
              </a:ext>
            </a:extLst>
          </p:cNvPr>
          <p:cNvSpPr/>
          <p:nvPr/>
        </p:nvSpPr>
        <p:spPr>
          <a:xfrm>
            <a:off x="5157273" y="2615176"/>
            <a:ext cx="615711" cy="623248"/>
          </a:xfrm>
          <a:custGeom>
            <a:avLst/>
            <a:gdLst/>
            <a:ahLst/>
            <a:cxnLst/>
            <a:rect l="l" t="t" r="r" b="b"/>
            <a:pathLst>
              <a:path w="1825515" h="1825515">
                <a:moveTo>
                  <a:pt x="0" y="0"/>
                </a:moveTo>
                <a:lnTo>
                  <a:pt x="1825515" y="0"/>
                </a:lnTo>
                <a:lnTo>
                  <a:pt x="1825515" y="1825515"/>
                </a:lnTo>
                <a:lnTo>
                  <a:pt x="0" y="182551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C2F3989B-8AFF-095B-DE84-A908459D2C40}"/>
              </a:ext>
            </a:extLst>
          </p:cNvPr>
          <p:cNvSpPr/>
          <p:nvPr/>
        </p:nvSpPr>
        <p:spPr>
          <a:xfrm>
            <a:off x="6681375" y="2580458"/>
            <a:ext cx="566450" cy="542004"/>
          </a:xfrm>
          <a:custGeom>
            <a:avLst/>
            <a:gdLst/>
            <a:ahLst/>
            <a:cxnLst/>
            <a:rect l="l" t="t" r="r" b="b"/>
            <a:pathLst>
              <a:path w="1734756" h="1734756">
                <a:moveTo>
                  <a:pt x="0" y="0"/>
                </a:moveTo>
                <a:lnTo>
                  <a:pt x="1734756" y="0"/>
                </a:lnTo>
                <a:lnTo>
                  <a:pt x="1734756" y="1734756"/>
                </a:lnTo>
                <a:lnTo>
                  <a:pt x="0" y="17347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394223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;p5">
            <a:extLst>
              <a:ext uri="{FF2B5EF4-FFF2-40B4-BE49-F238E27FC236}">
                <a16:creationId xmlns:a16="http://schemas.microsoft.com/office/drawing/2014/main" id="{8C8C1BA7-B0FE-4702-A94E-EEFDF440D40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1"/>
            <a:r>
              <a:rPr lang="es-PE">
                <a:solidFill>
                  <a:srgbClr val="FFFFFF"/>
                </a:solidFill>
                <a:cs typeface="B Nazanin" panose="00000400000000000000" pitchFamily="2" charset="-78"/>
              </a:rPr>
              <a:t>Titulo de la presentación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FC8AC21-8FA6-4B11-AFA9-3C2AB275BF5C}"/>
              </a:ext>
            </a:extLst>
          </p:cNvPr>
          <p:cNvSpPr/>
          <p:nvPr/>
        </p:nvSpPr>
        <p:spPr>
          <a:xfrm>
            <a:off x="446400" y="1049987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653E4C-61F0-42F2-B64F-7424BD6C8D63}"/>
              </a:ext>
            </a:extLst>
          </p:cNvPr>
          <p:cNvSpPr txBox="1"/>
          <p:nvPr/>
        </p:nvSpPr>
        <p:spPr>
          <a:xfrm>
            <a:off x="163760" y="1070503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F951DF-9956-4B2D-ABA7-63CC307CFE0B}"/>
              </a:ext>
            </a:extLst>
          </p:cNvPr>
          <p:cNvSpPr txBox="1"/>
          <p:nvPr/>
        </p:nvSpPr>
        <p:spPr>
          <a:xfrm>
            <a:off x="445139" y="1498189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006BA53-7C5E-431E-B65E-388A7257C53B}"/>
              </a:ext>
            </a:extLst>
          </p:cNvPr>
          <p:cNvSpPr/>
          <p:nvPr/>
        </p:nvSpPr>
        <p:spPr>
          <a:xfrm>
            <a:off x="6195050" y="1049987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B5CC72-1B34-4AB1-9196-1FBD1020C616}"/>
              </a:ext>
            </a:extLst>
          </p:cNvPr>
          <p:cNvSpPr txBox="1"/>
          <p:nvPr/>
        </p:nvSpPr>
        <p:spPr>
          <a:xfrm>
            <a:off x="5971710" y="1102150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DF4FF9-4B2A-4416-979D-90A4E61A9613}"/>
              </a:ext>
            </a:extLst>
          </p:cNvPr>
          <p:cNvSpPr txBox="1"/>
          <p:nvPr/>
        </p:nvSpPr>
        <p:spPr>
          <a:xfrm>
            <a:off x="6193788" y="1498189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F821400-D1FE-4CAD-A690-ADA680D53F2D}"/>
              </a:ext>
            </a:extLst>
          </p:cNvPr>
          <p:cNvSpPr/>
          <p:nvPr/>
        </p:nvSpPr>
        <p:spPr>
          <a:xfrm>
            <a:off x="448110" y="3172519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2F85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598B19-7E54-4800-8909-A38572D23152}"/>
              </a:ext>
            </a:extLst>
          </p:cNvPr>
          <p:cNvSpPr txBox="1"/>
          <p:nvPr/>
        </p:nvSpPr>
        <p:spPr>
          <a:xfrm>
            <a:off x="163760" y="3213587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FF5F5C-FAF3-4F09-990A-EEC06F6FB26F}"/>
              </a:ext>
            </a:extLst>
          </p:cNvPr>
          <p:cNvSpPr txBox="1"/>
          <p:nvPr/>
        </p:nvSpPr>
        <p:spPr>
          <a:xfrm>
            <a:off x="446848" y="3620722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4A1684D-B4F0-424E-99E7-0E272363DBAC}"/>
              </a:ext>
            </a:extLst>
          </p:cNvPr>
          <p:cNvSpPr/>
          <p:nvPr/>
        </p:nvSpPr>
        <p:spPr>
          <a:xfrm>
            <a:off x="6196760" y="3172519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09F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BA7C8D-7244-4B3D-9C47-E496B3AB6A2C}"/>
              </a:ext>
            </a:extLst>
          </p:cNvPr>
          <p:cNvSpPr txBox="1"/>
          <p:nvPr/>
        </p:nvSpPr>
        <p:spPr>
          <a:xfrm>
            <a:off x="5971710" y="3242732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C7CFA1-F3C5-47E5-9638-0F69F6AFF742}"/>
              </a:ext>
            </a:extLst>
          </p:cNvPr>
          <p:cNvSpPr txBox="1"/>
          <p:nvPr/>
        </p:nvSpPr>
        <p:spPr>
          <a:xfrm>
            <a:off x="6195498" y="3620722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F7378BC-ED16-496A-97B3-DFCE01A772AE}"/>
              </a:ext>
            </a:extLst>
          </p:cNvPr>
          <p:cNvCxnSpPr/>
          <p:nvPr/>
        </p:nvCxnSpPr>
        <p:spPr>
          <a:xfrm flipH="1">
            <a:off x="2907398" y="1259421"/>
            <a:ext cx="3411" cy="1134414"/>
          </a:xfrm>
          <a:prstGeom prst="straightConnector1">
            <a:avLst/>
          </a:prstGeom>
          <a:noFill/>
          <a:ln w="19046" cap="flat">
            <a:solidFill>
              <a:srgbClr val="7F7F7F"/>
            </a:solidFill>
            <a:custDash>
              <a:ds d="100000" sp="100000"/>
            </a:custDash>
          </a:ln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77DC257-6D70-451E-B1FD-BEDACB36A25B}"/>
              </a:ext>
            </a:extLst>
          </p:cNvPr>
          <p:cNvCxnSpPr/>
          <p:nvPr/>
        </p:nvCxnSpPr>
        <p:spPr>
          <a:xfrm flipH="1">
            <a:off x="2909099" y="3287588"/>
            <a:ext cx="1710" cy="1153762"/>
          </a:xfrm>
          <a:prstGeom prst="straightConnector1">
            <a:avLst/>
          </a:prstGeom>
          <a:noFill/>
          <a:ln w="19046" cap="flat">
            <a:solidFill>
              <a:srgbClr val="7F7F7F"/>
            </a:solidFill>
            <a:custDash>
              <a:ds d="100000" sp="100000"/>
            </a:custDash>
          </a:ln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2FBF728-3DF3-4704-B7AA-32FACAB33E2F}"/>
              </a:ext>
            </a:extLst>
          </p:cNvPr>
          <p:cNvCxnSpPr/>
          <p:nvPr/>
        </p:nvCxnSpPr>
        <p:spPr>
          <a:xfrm>
            <a:off x="537557" y="2780032"/>
            <a:ext cx="7789316" cy="40992"/>
          </a:xfrm>
          <a:prstGeom prst="straightConnector1">
            <a:avLst/>
          </a:prstGeom>
          <a:noFill/>
          <a:ln w="19046" cap="flat">
            <a:solidFill>
              <a:srgbClr val="7F7F7F"/>
            </a:solidFill>
            <a:custDash>
              <a:ds d="100000" sp="100000"/>
            </a:custDash>
          </a:ln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89C94E1-9BAB-481F-886F-4D73A1892EB3}"/>
              </a:ext>
            </a:extLst>
          </p:cNvPr>
          <p:cNvCxnSpPr/>
          <p:nvPr/>
        </p:nvCxnSpPr>
        <p:spPr>
          <a:xfrm flipH="1">
            <a:off x="5842394" y="3287588"/>
            <a:ext cx="1710" cy="1153762"/>
          </a:xfrm>
          <a:prstGeom prst="straightConnector1">
            <a:avLst/>
          </a:prstGeom>
          <a:noFill/>
          <a:ln w="19046" cap="flat">
            <a:solidFill>
              <a:srgbClr val="7F7F7F"/>
            </a:solidFill>
            <a:custDash>
              <a:ds d="100000" sp="100000"/>
            </a:custDash>
          </a:ln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D231E5D-C959-40E0-A4D8-C11D43B2AFB4}"/>
              </a:ext>
            </a:extLst>
          </p:cNvPr>
          <p:cNvCxnSpPr/>
          <p:nvPr/>
        </p:nvCxnSpPr>
        <p:spPr>
          <a:xfrm flipH="1">
            <a:off x="5840702" y="1259421"/>
            <a:ext cx="3402" cy="1134414"/>
          </a:xfrm>
          <a:prstGeom prst="straightConnector1">
            <a:avLst/>
          </a:prstGeom>
          <a:noFill/>
          <a:ln w="19046" cap="flat">
            <a:solidFill>
              <a:srgbClr val="7F7F7F"/>
            </a:solidFill>
            <a:custDash>
              <a:ds d="100000" sp="100000"/>
            </a:custDash>
          </a:ln>
        </p:spPr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B08B3DAE-4EA7-4AE1-82A4-3105707EB7CA}"/>
              </a:ext>
            </a:extLst>
          </p:cNvPr>
          <p:cNvSpPr/>
          <p:nvPr/>
        </p:nvSpPr>
        <p:spPr>
          <a:xfrm>
            <a:off x="3265176" y="3172519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A8C8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F3920D-8CF5-4126-9355-6FB617527CF2}"/>
              </a:ext>
            </a:extLst>
          </p:cNvPr>
          <p:cNvSpPr txBox="1"/>
          <p:nvPr/>
        </p:nvSpPr>
        <p:spPr>
          <a:xfrm>
            <a:off x="3121654" y="3213587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E92A37-E651-4E0B-BE91-886B1616AEE9}"/>
              </a:ext>
            </a:extLst>
          </p:cNvPr>
          <p:cNvSpPr txBox="1"/>
          <p:nvPr/>
        </p:nvSpPr>
        <p:spPr>
          <a:xfrm>
            <a:off x="3263914" y="3620722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A5F3480-494A-4E99-87F8-8BA801A8EC08}"/>
              </a:ext>
            </a:extLst>
          </p:cNvPr>
          <p:cNvSpPr/>
          <p:nvPr/>
        </p:nvSpPr>
        <p:spPr>
          <a:xfrm>
            <a:off x="3263466" y="1049987"/>
            <a:ext cx="467999" cy="4679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60B3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1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6D2FB88-45B7-41F1-B672-B7756BA4BC82}"/>
              </a:ext>
            </a:extLst>
          </p:cNvPr>
          <p:cNvSpPr txBox="1"/>
          <p:nvPr/>
        </p:nvSpPr>
        <p:spPr>
          <a:xfrm>
            <a:off x="3122343" y="1070503"/>
            <a:ext cx="2557384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</a:t>
            </a:r>
            <a:endParaRPr lang="en-US" sz="1400" b="1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6489B00-5CF6-4564-BA07-1709491D957B}"/>
              </a:ext>
            </a:extLst>
          </p:cNvPr>
          <p:cNvSpPr txBox="1"/>
          <p:nvPr/>
        </p:nvSpPr>
        <p:spPr>
          <a:xfrm>
            <a:off x="3262204" y="1498189"/>
            <a:ext cx="1908928" cy="46166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6" name="Rectangle 23">
            <a:extLst>
              <a:ext uri="{FF2B5EF4-FFF2-40B4-BE49-F238E27FC236}">
                <a16:creationId xmlns:a16="http://schemas.microsoft.com/office/drawing/2014/main" id="{B34F5938-D153-40FC-94E8-CA3EA546D0BE}"/>
              </a:ext>
            </a:extLst>
          </p:cNvPr>
          <p:cNvSpPr/>
          <p:nvPr/>
        </p:nvSpPr>
        <p:spPr>
          <a:xfrm>
            <a:off x="537557" y="3315687"/>
            <a:ext cx="285585" cy="167984"/>
          </a:xfrm>
          <a:custGeom>
            <a:avLst/>
            <a:gdLst>
              <a:gd name="f0" fmla="val w"/>
              <a:gd name="f1" fmla="val h"/>
              <a:gd name="f2" fmla="val 0"/>
              <a:gd name="f3" fmla="val 4529836"/>
              <a:gd name="f4" fmla="val 2664566"/>
              <a:gd name="f5" fmla="val 1861969"/>
              <a:gd name="f6" fmla="val 2177122"/>
              <a:gd name="f7" fmla="val 2455874"/>
              <a:gd name="f8" fmla="val 155855"/>
              <a:gd name="f9" fmla="val 2611443"/>
              <a:gd name="f10" fmla="val 404565"/>
              <a:gd name="f11" fmla="val 2709453"/>
              <a:gd name="f12" fmla="val 315054"/>
              <a:gd name="f13" fmla="val 2840684"/>
              <a:gd name="f14" fmla="val 266178"/>
              <a:gd name="f15" fmla="val 2983336"/>
              <a:gd name="f16" fmla="val 3293144"/>
              <a:gd name="f17" fmla="val 3549108"/>
              <a:gd name="f18" fmla="val 496718"/>
              <a:gd name="f19" fmla="val 3578241"/>
              <a:gd name="f20" fmla="val 797044"/>
              <a:gd name="f21" fmla="val 3583592"/>
              <a:gd name="f22" fmla="val 793823"/>
              <a:gd name="f23" fmla="val 3589010"/>
              <a:gd name="f24" fmla="val 793774"/>
              <a:gd name="f25" fmla="val 3594440"/>
              <a:gd name="f26" fmla="val 4111042"/>
              <a:gd name="f27" fmla="val 1212568"/>
              <a:gd name="f28" fmla="val 1729170"/>
              <a:gd name="f29" fmla="val 2216938"/>
              <a:gd name="f30" fmla="val 4156487"/>
              <a:gd name="f31" fmla="val 2617512"/>
              <a:gd name="f32" fmla="val 3679930"/>
              <a:gd name="f33" fmla="val 2660249"/>
              <a:gd name="f34" fmla="val 1043912"/>
              <a:gd name="f35" fmla="val 2657589"/>
              <a:gd name="f36" fmla="val 1008374"/>
              <a:gd name="f37" fmla="val 2662448"/>
              <a:gd name="f38" fmla="val 972132"/>
              <a:gd name="f39" fmla="val 935396"/>
              <a:gd name="f40" fmla="val 418794"/>
              <a:gd name="f41" fmla="val 2245772"/>
              <a:gd name="f42" fmla="val 954395"/>
              <a:gd name="f43" fmla="val 797612"/>
              <a:gd name="f44" fmla="val 1004779"/>
              <a:gd name="f45" fmla="val 344999"/>
              <a:gd name="f46" fmla="val 1393085"/>
              <a:gd name="f47" fmla="*/ f0 1 4529836"/>
              <a:gd name="f48" fmla="*/ f1 1 2664566"/>
              <a:gd name="f49" fmla="val f2"/>
              <a:gd name="f50" fmla="val f3"/>
              <a:gd name="f51" fmla="val f4"/>
              <a:gd name="f52" fmla="+- f51 0 f49"/>
              <a:gd name="f53" fmla="+- f50 0 f49"/>
              <a:gd name="f54" fmla="*/ f53 1 4529836"/>
              <a:gd name="f55" fmla="*/ f52 1 2664566"/>
              <a:gd name="f56" fmla="*/ f49 1 f54"/>
              <a:gd name="f57" fmla="*/ f50 1 f54"/>
              <a:gd name="f58" fmla="*/ f49 1 f55"/>
              <a:gd name="f59" fmla="*/ f51 1 f55"/>
              <a:gd name="f60" fmla="*/ f56 f47 1"/>
              <a:gd name="f61" fmla="*/ f57 f47 1"/>
              <a:gd name="f62" fmla="*/ f59 f48 1"/>
              <a:gd name="f63" fmla="*/ f58 f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0" t="f63" r="f61" b="f62"/>
            <a:pathLst>
              <a:path w="4529836" h="2664566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4"/>
                </a:cubicBezTo>
                <a:cubicBezTo>
                  <a:pt x="f16" y="f14"/>
                  <a:pt x="f17" y="f18"/>
                  <a:pt x="f19" y="f20"/>
                </a:cubicBezTo>
                <a:cubicBezTo>
                  <a:pt x="f21" y="f22"/>
                  <a:pt x="f23" y="f24"/>
                  <a:pt x="f25" y="f24"/>
                </a:cubicBezTo>
                <a:cubicBezTo>
                  <a:pt x="f26" y="f24"/>
                  <a:pt x="f3" y="f27"/>
                  <a:pt x="f3" y="f28"/>
                </a:cubicBezTo>
                <a:cubicBezTo>
                  <a:pt x="f3" y="f29"/>
                  <a:pt x="f30" y="f31"/>
                  <a:pt x="f32" y="f33"/>
                </a:cubicBezTo>
                <a:lnTo>
                  <a:pt x="f32" y="f4"/>
                </a:lnTo>
                <a:lnTo>
                  <a:pt x="f25" y="f4"/>
                </a:lnTo>
                <a:lnTo>
                  <a:pt x="f34" y="f4"/>
                </a:lnTo>
                <a:lnTo>
                  <a:pt x="f34" y="f35"/>
                </a:lnTo>
                <a:cubicBezTo>
                  <a:pt x="f36" y="f37"/>
                  <a:pt x="f38" y="f4"/>
                  <a:pt x="f39" y="f4"/>
                </a:cubicBezTo>
                <a:cubicBezTo>
                  <a:pt x="f40" y="f4"/>
                  <a:pt x="f2" y="f41"/>
                  <a:pt x="f2" y="f28"/>
                </a:cubicBezTo>
                <a:cubicBezTo>
                  <a:pt x="f2" y="f27"/>
                  <a:pt x="f40" y="f24"/>
                  <a:pt x="f39" y="f24"/>
                </a:cubicBezTo>
                <a:lnTo>
                  <a:pt x="f42" y="f43"/>
                </a:lnTo>
                <a:cubicBezTo>
                  <a:pt x="f44" y="f45"/>
                  <a:pt x="f46" y="f2"/>
                  <a:pt x="f5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7" name="Oval 31">
            <a:extLst>
              <a:ext uri="{FF2B5EF4-FFF2-40B4-BE49-F238E27FC236}">
                <a16:creationId xmlns:a16="http://schemas.microsoft.com/office/drawing/2014/main" id="{3E6050B2-CA8F-4D93-BD69-AD15C02176FA}"/>
              </a:ext>
            </a:extLst>
          </p:cNvPr>
          <p:cNvSpPr/>
          <p:nvPr/>
        </p:nvSpPr>
        <p:spPr>
          <a:xfrm>
            <a:off x="3381076" y="3301514"/>
            <a:ext cx="228380" cy="230529"/>
          </a:xfrm>
          <a:custGeom>
            <a:avLst/>
            <a:gdLst>
              <a:gd name="f0" fmla="val w"/>
              <a:gd name="f1" fmla="val h"/>
              <a:gd name="f2" fmla="val 0"/>
              <a:gd name="f3" fmla="val 3187187"/>
              <a:gd name="f4" fmla="val 3217189"/>
              <a:gd name="f5" fmla="val 2136560"/>
              <a:gd name="f6" fmla="val 2669280"/>
              <a:gd name="f7" fmla="val 2154235"/>
              <a:gd name="f8" fmla="val 2662847"/>
              <a:gd name="f9" fmla="val 2173778"/>
              <a:gd name="f10" fmla="val 2671961"/>
              <a:gd name="f11" fmla="val 2180211"/>
              <a:gd name="f12" fmla="val 2689635"/>
              <a:gd name="f13" fmla="val 2338628"/>
              <a:gd name="f14" fmla="val 3124881"/>
              <a:gd name="f15" fmla="val 2345061"/>
              <a:gd name="f16" fmla="val 3142556"/>
              <a:gd name="f17" fmla="val 2335948"/>
              <a:gd name="f18" fmla="val 3162099"/>
              <a:gd name="f19" fmla="val 2318273"/>
              <a:gd name="f20" fmla="val 3168533"/>
              <a:gd name="f21" fmla="val 2190259"/>
              <a:gd name="f22" fmla="val 3215126"/>
              <a:gd name="f23" fmla="val 2172585"/>
              <a:gd name="f24" fmla="val 3221559"/>
              <a:gd name="f25" fmla="val 2153041"/>
              <a:gd name="f26" fmla="val 3212445"/>
              <a:gd name="f27" fmla="val 2146608"/>
              <a:gd name="f28" fmla="val 3194771"/>
              <a:gd name="f29" fmla="val 1988192"/>
              <a:gd name="f30" fmla="val 2759525"/>
              <a:gd name="f31" fmla="val 1981759"/>
              <a:gd name="f32" fmla="val 2741850"/>
              <a:gd name="f33" fmla="val 1990872"/>
              <a:gd name="f34" fmla="val 2722307"/>
              <a:gd name="f35" fmla="val 2008547"/>
              <a:gd name="f36" fmla="val 2715873"/>
              <a:gd name="f37" fmla="val 1050626"/>
              <a:gd name="f38" fmla="val 1178640"/>
              <a:gd name="f39" fmla="val 1196314"/>
              <a:gd name="f40" fmla="val 1205428"/>
              <a:gd name="f41" fmla="val 1198995"/>
              <a:gd name="f42" fmla="val 1040578"/>
              <a:gd name="f43" fmla="val 1034145"/>
              <a:gd name="f44" fmla="val 1014601"/>
              <a:gd name="f45" fmla="val 996927"/>
              <a:gd name="f46" fmla="val 868913"/>
              <a:gd name="f47" fmla="val 851239"/>
              <a:gd name="f48" fmla="val 842125"/>
              <a:gd name="f49" fmla="val 848558"/>
              <a:gd name="f50" fmla="val 1006975"/>
              <a:gd name="f51" fmla="val 1013408"/>
              <a:gd name="f52" fmla="val 1032952"/>
              <a:gd name="f53" fmla="val 2647909"/>
              <a:gd name="f54" fmla="val 2029882"/>
              <a:gd name="f55" fmla="val 2656328"/>
              <a:gd name="f56" fmla="val 2027626"/>
              <a:gd name="f57" fmla="val 2665608"/>
              <a:gd name="f58" fmla="val 2028582"/>
              <a:gd name="f59" fmla="val 2673752"/>
              <a:gd name="f60" fmla="val 2033284"/>
              <a:gd name="f61" fmla="val 3074877"/>
              <a:gd name="f62" fmla="val 2264874"/>
              <a:gd name="f63" fmla="val 3091166"/>
              <a:gd name="f64" fmla="val 2274278"/>
              <a:gd name="f65" fmla="val 3096747"/>
              <a:gd name="f66" fmla="val 2295107"/>
              <a:gd name="f67" fmla="val 3087343"/>
              <a:gd name="f68" fmla="val 2311396"/>
              <a:gd name="f69" fmla="val 3019228"/>
              <a:gd name="f70" fmla="val 2429374"/>
              <a:gd name="f71" fmla="val 3009824"/>
              <a:gd name="f72" fmla="val 2445663"/>
              <a:gd name="f73" fmla="val 2988995"/>
              <a:gd name="f74" fmla="val 2451244"/>
              <a:gd name="f75" fmla="val 2972706"/>
              <a:gd name="f76" fmla="val 2441840"/>
              <a:gd name="f77" fmla="val 2571581"/>
              <a:gd name="f78" fmla="val 2210250"/>
              <a:gd name="f79" fmla="val 2555292"/>
              <a:gd name="f80" fmla="val 2200846"/>
              <a:gd name="f81" fmla="val 2549710"/>
              <a:gd name="f82" fmla="val 2180017"/>
              <a:gd name="f83" fmla="val 2559115"/>
              <a:gd name="f84" fmla="val 2163728"/>
              <a:gd name="f85" fmla="val 2627229"/>
              <a:gd name="f86" fmla="val 2045750"/>
              <a:gd name="f87" fmla="val 2631932"/>
              <a:gd name="f88" fmla="val 2037605"/>
              <a:gd name="f89" fmla="val 2639490"/>
              <a:gd name="f90" fmla="val 2032138"/>
              <a:gd name="f91" fmla="val 539277"/>
              <a:gd name="f92" fmla="val 547696"/>
              <a:gd name="f93" fmla="val 555255"/>
              <a:gd name="f94" fmla="val 559957"/>
              <a:gd name="f95" fmla="val 628071"/>
              <a:gd name="f96" fmla="val 637476"/>
              <a:gd name="f97" fmla="val 631895"/>
              <a:gd name="f98" fmla="val 615606"/>
              <a:gd name="f99" fmla="val 214481"/>
              <a:gd name="f100" fmla="val 198192"/>
              <a:gd name="f101" fmla="val 177363"/>
              <a:gd name="f102" fmla="val 167958"/>
              <a:gd name="f103" fmla="val 99844"/>
              <a:gd name="f104" fmla="val 90439"/>
              <a:gd name="f105" fmla="val 96020"/>
              <a:gd name="f106" fmla="val 112309"/>
              <a:gd name="f107" fmla="val 513434"/>
              <a:gd name="f108" fmla="val 521579"/>
              <a:gd name="f109" fmla="val 530858"/>
              <a:gd name="f110" fmla="val 3094879"/>
              <a:gd name="f111" fmla="val 918289"/>
              <a:gd name="f112" fmla="val 3112554"/>
              <a:gd name="f113" fmla="val 911856"/>
              <a:gd name="f114" fmla="val 3132097"/>
              <a:gd name="f115" fmla="val 920969"/>
              <a:gd name="f116" fmla="val 3138531"/>
              <a:gd name="f117" fmla="val 938644"/>
              <a:gd name="f118" fmla="val 3185124"/>
              <a:gd name="f119" fmla="val 1066657"/>
              <a:gd name="f120" fmla="val 3191557"/>
              <a:gd name="f121" fmla="val 1084332"/>
              <a:gd name="f122" fmla="val 3182443"/>
              <a:gd name="f123" fmla="val 1103875"/>
              <a:gd name="f124" fmla="val 3164769"/>
              <a:gd name="f125" fmla="val 1110308"/>
              <a:gd name="f126" fmla="val 2729523"/>
              <a:gd name="f127" fmla="val 1268725"/>
              <a:gd name="f128" fmla="val 2711848"/>
              <a:gd name="f129" fmla="val 1275158"/>
              <a:gd name="f130" fmla="val 2692304"/>
              <a:gd name="f131" fmla="val 1266045"/>
              <a:gd name="f132" fmla="val 2685871"/>
              <a:gd name="f133" fmla="val 1248370"/>
              <a:gd name="f134" fmla="val 2639278"/>
              <a:gd name="f135" fmla="val 1120357"/>
              <a:gd name="f136" fmla="val 2632845"/>
              <a:gd name="f137" fmla="val 1102682"/>
              <a:gd name="f138" fmla="val 2641959"/>
              <a:gd name="f139" fmla="val 1083138"/>
              <a:gd name="f140" fmla="val 2659633"/>
              <a:gd name="f141" fmla="val 1076705"/>
              <a:gd name="f142" fmla="val 92307"/>
              <a:gd name="f143" fmla="val 527553"/>
              <a:gd name="f144" fmla="val 545228"/>
              <a:gd name="f145" fmla="val 554341"/>
              <a:gd name="f146" fmla="val 547908"/>
              <a:gd name="f147" fmla="val 501315"/>
              <a:gd name="f148" fmla="val 494882"/>
              <a:gd name="f149" fmla="val 475338"/>
              <a:gd name="f150" fmla="val 457664"/>
              <a:gd name="f151" fmla="val 22418"/>
              <a:gd name="f152" fmla="val 4743"/>
              <a:gd name="f153" fmla="val -4370"/>
              <a:gd name="f154" fmla="val 2063"/>
              <a:gd name="f155" fmla="val 48656"/>
              <a:gd name="f156" fmla="val 55089"/>
              <a:gd name="f157" fmla="val 74633"/>
              <a:gd name="f158" fmla="val 1593593"/>
              <a:gd name="f159" fmla="val 658644"/>
              <a:gd name="f160" fmla="val 2116495"/>
              <a:gd name="f161" fmla="val 2540391"/>
              <a:gd name="f162" fmla="val 1082540"/>
              <a:gd name="f163" fmla="val 1605442"/>
              <a:gd name="f164" fmla="val 2128344"/>
              <a:gd name="f165" fmla="val 2552240"/>
              <a:gd name="f166" fmla="val 1070691"/>
              <a:gd name="f167" fmla="val 646795"/>
              <a:gd name="f168" fmla="val 2246117"/>
              <a:gd name="f169" fmla="val 1165"/>
              <a:gd name="f170" fmla="val 2254536"/>
              <a:gd name="f171" fmla="val -1090"/>
              <a:gd name="f172" fmla="val 2263815"/>
              <a:gd name="f173" fmla="val -135"/>
              <a:gd name="f174" fmla="val 2271960"/>
              <a:gd name="f175" fmla="val 4568"/>
              <a:gd name="f176" fmla="val 2389938"/>
              <a:gd name="f177" fmla="val 72682"/>
              <a:gd name="f178" fmla="val 2406227"/>
              <a:gd name="f179" fmla="val 82087"/>
              <a:gd name="f180" fmla="val 2411808"/>
              <a:gd name="f181" fmla="val 102916"/>
              <a:gd name="f182" fmla="val 2402403"/>
              <a:gd name="f183" fmla="val 119205"/>
              <a:gd name="f184" fmla="val 2170814"/>
              <a:gd name="f185" fmla="val 520330"/>
              <a:gd name="f186" fmla="val 2161409"/>
              <a:gd name="f187" fmla="val 536619"/>
              <a:gd name="f188" fmla="val 2140580"/>
              <a:gd name="f189" fmla="val 542200"/>
              <a:gd name="f190" fmla="val 2124291"/>
              <a:gd name="f191" fmla="val 532795"/>
              <a:gd name="f192" fmla="val 2006313"/>
              <a:gd name="f193" fmla="val 464681"/>
              <a:gd name="f194" fmla="val 1990024"/>
              <a:gd name="f195" fmla="val 455276"/>
              <a:gd name="f196" fmla="val 1984443"/>
              <a:gd name="f197" fmla="val 434447"/>
              <a:gd name="f198" fmla="val 1993848"/>
              <a:gd name="f199" fmla="val 418158"/>
              <a:gd name="f200" fmla="val 2225437"/>
              <a:gd name="f201" fmla="val 17033"/>
              <a:gd name="f202" fmla="val 2230139"/>
              <a:gd name="f203" fmla="val 8889"/>
              <a:gd name="f204" fmla="val 2237698"/>
              <a:gd name="f205" fmla="val 3421"/>
              <a:gd name="f206" fmla="val 941069"/>
              <a:gd name="f207" fmla="val 949488"/>
              <a:gd name="f208" fmla="val 957047"/>
              <a:gd name="f209" fmla="val 961749"/>
              <a:gd name="f210" fmla="val 1193338"/>
              <a:gd name="f211" fmla="val 1202743"/>
              <a:gd name="f212" fmla="val 1197162"/>
              <a:gd name="f213" fmla="val 1180873"/>
              <a:gd name="f214" fmla="val 1062895"/>
              <a:gd name="f215" fmla="val 1046606"/>
              <a:gd name="f216" fmla="val 1025777"/>
              <a:gd name="f217" fmla="val 1016372"/>
              <a:gd name="f218" fmla="val 784783"/>
              <a:gd name="f219" fmla="val 775378"/>
              <a:gd name="f220" fmla="val 780959"/>
              <a:gd name="f221" fmla="val 797248"/>
              <a:gd name="f222" fmla="val 915226"/>
              <a:gd name="f223" fmla="val 923371"/>
              <a:gd name="f224" fmla="val 932650"/>
              <a:gd name="f225" fmla="*/ f0 1 3187187"/>
              <a:gd name="f226" fmla="*/ f1 1 3217189"/>
              <a:gd name="f227" fmla="val f2"/>
              <a:gd name="f228" fmla="val f3"/>
              <a:gd name="f229" fmla="val f4"/>
              <a:gd name="f230" fmla="+- f229 0 f227"/>
              <a:gd name="f231" fmla="+- f228 0 f227"/>
              <a:gd name="f232" fmla="*/ f231 1 3187187"/>
              <a:gd name="f233" fmla="*/ f230 1 3217189"/>
              <a:gd name="f234" fmla="*/ f227 1 f232"/>
              <a:gd name="f235" fmla="*/ f228 1 f232"/>
              <a:gd name="f236" fmla="*/ f227 1 f233"/>
              <a:gd name="f237" fmla="*/ f229 1 f233"/>
              <a:gd name="f238" fmla="*/ f234 f225 1"/>
              <a:gd name="f239" fmla="*/ f235 f225 1"/>
              <a:gd name="f240" fmla="*/ f237 f226 1"/>
              <a:gd name="f241" fmla="*/ f236 f2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8" t="f241" r="f239" b="f240"/>
            <a:pathLst>
              <a:path w="3187187" h="321718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lnTo>
                  <a:pt x="f21" y="f22"/>
                </a:lnTo>
                <a:cubicBezTo>
                  <a:pt x="f23" y="f24"/>
                  <a:pt x="f25" y="f26"/>
                  <a:pt x="f27" y="f28"/>
                </a:cubicBezTo>
                <a:lnTo>
                  <a:pt x="f29" y="f30"/>
                </a:lnTo>
                <a:cubicBezTo>
                  <a:pt x="f31" y="f32"/>
                  <a:pt x="f33" y="f34"/>
                  <a:pt x="f35" y="f36"/>
                </a:cubicBezTo>
                <a:close/>
                <a:moveTo>
                  <a:pt x="f37" y="f6"/>
                </a:moveTo>
                <a:lnTo>
                  <a:pt x="f38" y="f36"/>
                </a:lnTo>
                <a:cubicBezTo>
                  <a:pt x="f39" y="f34"/>
                  <a:pt x="f40" y="f32"/>
                  <a:pt x="f41" y="f30"/>
                </a:cubicBezTo>
                <a:lnTo>
                  <a:pt x="f42" y="f28"/>
                </a:lnTo>
                <a:cubicBezTo>
                  <a:pt x="f43" y="f26"/>
                  <a:pt x="f44" y="f24"/>
                  <a:pt x="f45" y="f22"/>
                </a:cubicBezTo>
                <a:lnTo>
                  <a:pt x="f46" y="f20"/>
                </a:lnTo>
                <a:cubicBezTo>
                  <a:pt x="f47" y="f18"/>
                  <a:pt x="f48" y="f16"/>
                  <a:pt x="f49" y="f14"/>
                </a:cubicBezTo>
                <a:lnTo>
                  <a:pt x="f50" y="f12"/>
                </a:lnTo>
                <a:cubicBezTo>
                  <a:pt x="f51" y="f10"/>
                  <a:pt x="f52" y="f8"/>
                  <a:pt x="f37" y="f6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cubicBezTo>
                  <a:pt x="f87" y="f88"/>
                  <a:pt x="f89" y="f90"/>
                  <a:pt x="f53" y="f54"/>
                </a:cubicBezTo>
                <a:close/>
                <a:moveTo>
                  <a:pt x="f91" y="f54"/>
                </a:moveTo>
                <a:cubicBezTo>
                  <a:pt x="f92" y="f90"/>
                  <a:pt x="f93" y="f88"/>
                  <a:pt x="f94" y="f86"/>
                </a:cubicBezTo>
                <a:lnTo>
                  <a:pt x="f95" y="f84"/>
                </a:lnTo>
                <a:cubicBezTo>
                  <a:pt x="f96" y="f82"/>
                  <a:pt x="f97" y="f80"/>
                  <a:pt x="f98" y="f78"/>
                </a:cubicBezTo>
                <a:lnTo>
                  <a:pt x="f99" y="f76"/>
                </a:lnTo>
                <a:cubicBezTo>
                  <a:pt x="f100" y="f74"/>
                  <a:pt x="f101" y="f72"/>
                  <a:pt x="f102" y="f70"/>
                </a:cubicBezTo>
                <a:lnTo>
                  <a:pt x="f103" y="f68"/>
                </a:lnTo>
                <a:cubicBezTo>
                  <a:pt x="f104" y="f66"/>
                  <a:pt x="f105" y="f64"/>
                  <a:pt x="f106" y="f62"/>
                </a:cubicBezTo>
                <a:lnTo>
                  <a:pt x="f107" y="f60"/>
                </a:lnTo>
                <a:cubicBezTo>
                  <a:pt x="f108" y="f58"/>
                  <a:pt x="f109" y="f56"/>
                  <a:pt x="f91" y="f54"/>
                </a:cubicBezTo>
                <a:close/>
                <a:moveTo>
                  <a:pt x="f110" y="f111"/>
                </a:move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cubicBezTo>
                  <a:pt x="f120" y="f121"/>
                  <a:pt x="f122" y="f123"/>
                  <a:pt x="f124" y="f125"/>
                </a:cubicBezTo>
                <a:lnTo>
                  <a:pt x="f126" y="f127"/>
                </a:lnTo>
                <a:cubicBezTo>
                  <a:pt x="f128" y="f129"/>
                  <a:pt x="f130" y="f131"/>
                  <a:pt x="f132" y="f133"/>
                </a:cubicBezTo>
                <a:lnTo>
                  <a:pt x="f134" y="f135"/>
                </a:lnTo>
                <a:cubicBezTo>
                  <a:pt x="f136" y="f137"/>
                  <a:pt x="f138" y="f139"/>
                  <a:pt x="f140" y="f141"/>
                </a:cubicBezTo>
                <a:close/>
                <a:moveTo>
                  <a:pt x="f142" y="f111"/>
                </a:moveTo>
                <a:lnTo>
                  <a:pt x="f143" y="f141"/>
                </a:lnTo>
                <a:cubicBezTo>
                  <a:pt x="f144" y="f139"/>
                  <a:pt x="f145" y="f137"/>
                  <a:pt x="f146" y="f135"/>
                </a:cubicBezTo>
                <a:lnTo>
                  <a:pt x="f147" y="f133"/>
                </a:lnTo>
                <a:cubicBezTo>
                  <a:pt x="f148" y="f131"/>
                  <a:pt x="f149" y="f129"/>
                  <a:pt x="f150" y="f127"/>
                </a:cubicBezTo>
                <a:lnTo>
                  <a:pt x="f151" y="f125"/>
                </a:lnTo>
                <a:cubicBezTo>
                  <a:pt x="f152" y="f123"/>
                  <a:pt x="f153" y="f121"/>
                  <a:pt x="f154" y="f119"/>
                </a:cubicBezTo>
                <a:lnTo>
                  <a:pt x="f155" y="f117"/>
                </a:lnTo>
                <a:cubicBezTo>
                  <a:pt x="f156" y="f115"/>
                  <a:pt x="f157" y="f113"/>
                  <a:pt x="f142" y="f111"/>
                </a:cubicBezTo>
                <a:close/>
                <a:moveTo>
                  <a:pt x="f158" y="f159"/>
                </a:moveTo>
                <a:cubicBezTo>
                  <a:pt x="f160" y="f159"/>
                  <a:pt x="f161" y="f162"/>
                  <a:pt x="f161" y="f163"/>
                </a:cubicBezTo>
                <a:cubicBezTo>
                  <a:pt x="f161" y="f164"/>
                  <a:pt x="f160" y="f165"/>
                  <a:pt x="f158" y="f165"/>
                </a:cubicBezTo>
                <a:cubicBezTo>
                  <a:pt x="f166" y="f165"/>
                  <a:pt x="f167" y="f164"/>
                  <a:pt x="f167" y="f163"/>
                </a:cubicBezTo>
                <a:cubicBezTo>
                  <a:pt x="f167" y="f162"/>
                  <a:pt x="f166" y="f159"/>
                  <a:pt x="f158" y="f159"/>
                </a:cubicBezTo>
                <a:close/>
                <a:moveTo>
                  <a:pt x="f168" y="f169"/>
                </a:moveTo>
                <a:cubicBezTo>
                  <a:pt x="f170" y="f171"/>
                  <a:pt x="f172" y="f173"/>
                  <a:pt x="f174" y="f175"/>
                </a:cubicBezTo>
                <a:lnTo>
                  <a:pt x="f176" y="f177"/>
                </a:lnTo>
                <a:cubicBezTo>
                  <a:pt x="f178" y="f179"/>
                  <a:pt x="f180" y="f181"/>
                  <a:pt x="f182" y="f183"/>
                </a:cubicBezTo>
                <a:lnTo>
                  <a:pt x="f184" y="f185"/>
                </a:ln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cubicBezTo>
                  <a:pt x="f194" y="f195"/>
                  <a:pt x="f196" y="f197"/>
                  <a:pt x="f198" y="f199"/>
                </a:cubicBezTo>
                <a:lnTo>
                  <a:pt x="f200" y="f201"/>
                </a:lnTo>
                <a:cubicBezTo>
                  <a:pt x="f202" y="f203"/>
                  <a:pt x="f204" y="f205"/>
                  <a:pt x="f168" y="f169"/>
                </a:cubicBezTo>
                <a:close/>
                <a:moveTo>
                  <a:pt x="f206" y="f169"/>
                </a:moveTo>
                <a:cubicBezTo>
                  <a:pt x="f207" y="f205"/>
                  <a:pt x="f208" y="f203"/>
                  <a:pt x="f209" y="f201"/>
                </a:cubicBezTo>
                <a:lnTo>
                  <a:pt x="f210" y="f199"/>
                </a:lnTo>
                <a:cubicBezTo>
                  <a:pt x="f211" y="f197"/>
                  <a:pt x="f212" y="f195"/>
                  <a:pt x="f213" y="f193"/>
                </a:cubicBezTo>
                <a:lnTo>
                  <a:pt x="f214" y="f191"/>
                </a:lnTo>
                <a:cubicBezTo>
                  <a:pt x="f215" y="f189"/>
                  <a:pt x="f216" y="f187"/>
                  <a:pt x="f217" y="f185"/>
                </a:cubicBezTo>
                <a:lnTo>
                  <a:pt x="f218" y="f183"/>
                </a:lnTo>
                <a:cubicBezTo>
                  <a:pt x="f219" y="f181"/>
                  <a:pt x="f220" y="f179"/>
                  <a:pt x="f221" y="f177"/>
                </a:cubicBezTo>
                <a:lnTo>
                  <a:pt x="f222" y="f175"/>
                </a:lnTo>
                <a:cubicBezTo>
                  <a:pt x="f223" y="f173"/>
                  <a:pt x="f224" y="f171"/>
                  <a:pt x="f206" y="f169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3EA80556-0BF7-4FCA-823C-46930FF3ED5D}"/>
              </a:ext>
            </a:extLst>
          </p:cNvPr>
          <p:cNvSpPr/>
          <p:nvPr/>
        </p:nvSpPr>
        <p:spPr>
          <a:xfrm>
            <a:off x="3363355" y="1195139"/>
            <a:ext cx="291382" cy="187790"/>
          </a:xfrm>
          <a:custGeom>
            <a:avLst/>
            <a:gdLst>
              <a:gd name="f0" fmla="val w"/>
              <a:gd name="f1" fmla="val h"/>
              <a:gd name="f2" fmla="val 0"/>
              <a:gd name="f3" fmla="val 3224845"/>
              <a:gd name="f4" fmla="val 2078296"/>
              <a:gd name="f5" fmla="val 1153236"/>
              <a:gd name="f6" fmla="val 427959"/>
              <a:gd name="f7" fmla="val 1348431"/>
              <a:gd name="f8" fmla="val 1521080"/>
              <a:gd name="f9" fmla="val 524490"/>
              <a:gd name="f10" fmla="val 1617434"/>
              <a:gd name="f11" fmla="val 678532"/>
              <a:gd name="f12" fmla="val 1678138"/>
              <a:gd name="f13" fmla="val 623092"/>
              <a:gd name="f14" fmla="val 1759417"/>
              <a:gd name="f15" fmla="val 592820"/>
              <a:gd name="f16" fmla="val 1847771"/>
              <a:gd name="f17" fmla="val 2039655"/>
              <a:gd name="f18" fmla="val 2198190"/>
              <a:gd name="f19" fmla="val 735609"/>
              <a:gd name="f20" fmla="val 2216233"/>
              <a:gd name="f21" fmla="val 921620"/>
              <a:gd name="f22" fmla="val 2219548"/>
              <a:gd name="f23" fmla="val 919625"/>
              <a:gd name="f24" fmla="val 2222903"/>
              <a:gd name="f25" fmla="val 919594"/>
              <a:gd name="f26" fmla="val 2226267"/>
              <a:gd name="f27" fmla="val 2546231"/>
              <a:gd name="f28" fmla="val 2805617"/>
              <a:gd name="f29" fmla="val 1178981"/>
              <a:gd name="f30" fmla="val 1498945"/>
              <a:gd name="f31" fmla="val 1801051"/>
              <a:gd name="f32" fmla="val 2574378"/>
              <a:gd name="f33" fmla="val 2049153"/>
              <a:gd name="f34" fmla="val 2279216"/>
              <a:gd name="f35" fmla="val 2075622"/>
              <a:gd name="f36" fmla="val 646561"/>
              <a:gd name="f37" fmla="val 2073975"/>
              <a:gd name="f38" fmla="val 624550"/>
              <a:gd name="f39" fmla="val 2076984"/>
              <a:gd name="f40" fmla="val 602103"/>
              <a:gd name="f41" fmla="val 579350"/>
              <a:gd name="f42" fmla="val 259386"/>
              <a:gd name="f43" fmla="val 1818910"/>
              <a:gd name="f44" fmla="val 591118"/>
              <a:gd name="f45" fmla="val 921972"/>
              <a:gd name="f46" fmla="val 622324"/>
              <a:gd name="f47" fmla="val 641639"/>
              <a:gd name="f48" fmla="val 862826"/>
              <a:gd name="f49" fmla="val 1844671"/>
              <a:gd name="f50" fmla="val 2007709"/>
              <a:gd name="f51" fmla="val 2151917"/>
              <a:gd name="f52" fmla="val 80629"/>
              <a:gd name="f53" fmla="val 2232398"/>
              <a:gd name="f54" fmla="val 209295"/>
              <a:gd name="f55" fmla="val 2283102"/>
              <a:gd name="f56" fmla="val 162988"/>
              <a:gd name="f57" fmla="val 2350992"/>
              <a:gd name="f58" fmla="val 137703"/>
              <a:gd name="f59" fmla="val 2424790"/>
              <a:gd name="f60" fmla="val 2585064"/>
              <a:gd name="f61" fmla="val 2717483"/>
              <a:gd name="f62" fmla="val 256969"/>
              <a:gd name="f63" fmla="val 2732554"/>
              <a:gd name="f64" fmla="val 412337"/>
              <a:gd name="f65" fmla="val 2735322"/>
              <a:gd name="f66" fmla="val 410671"/>
              <a:gd name="f67" fmla="val 2738125"/>
              <a:gd name="f68" fmla="val 410646"/>
              <a:gd name="f69" fmla="val 2740934"/>
              <a:gd name="f70" fmla="val 3008189"/>
              <a:gd name="f71" fmla="val 627302"/>
              <a:gd name="f72" fmla="val 894557"/>
              <a:gd name="f73" fmla="val 1096996"/>
              <a:gd name="f74" fmla="val 3100535"/>
              <a:gd name="f75" fmla="val 1270403"/>
              <a:gd name="f76" fmla="val 2923312"/>
              <a:gd name="f77" fmla="val 1340619"/>
              <a:gd name="f78" fmla="val 2866347"/>
              <a:gd name="f79" fmla="val 1049229"/>
              <a:gd name="f80" fmla="val 2609521"/>
              <a:gd name="f81" fmla="val 829523"/>
              <a:gd name="f82" fmla="val 2301383"/>
              <a:gd name="f83" fmla="val 2297701"/>
              <a:gd name="f84" fmla="val 2294026"/>
              <a:gd name="f85" fmla="val 829557"/>
              <a:gd name="f86" fmla="val 2290397"/>
              <a:gd name="f87" fmla="val 831741"/>
              <a:gd name="f88" fmla="val 2270640"/>
              <a:gd name="f89" fmla="val 628070"/>
              <a:gd name="f90" fmla="val 2097054"/>
              <a:gd name="f91" fmla="val 471725"/>
              <a:gd name="f92" fmla="val 1886953"/>
              <a:gd name="f93" fmla="val 1790211"/>
              <a:gd name="f94" fmla="val 1701214"/>
              <a:gd name="f95" fmla="val 504871"/>
              <a:gd name="f96" fmla="val 1634747"/>
              <a:gd name="f97" fmla="val 565575"/>
              <a:gd name="f98" fmla="val 1575570"/>
              <a:gd name="f99" fmla="val 470966"/>
              <a:gd name="f100" fmla="val 1490108"/>
              <a:gd name="f101" fmla="val 396171"/>
              <a:gd name="f102" fmla="val 1388252"/>
              <a:gd name="f103" fmla="val 349790"/>
              <a:gd name="f104" fmla="val 1438607"/>
              <a:gd name="f105" fmla="val 147092"/>
              <a:gd name="f106" fmla="val 1624461"/>
              <a:gd name="f107" fmla="*/ f0 1 3224845"/>
              <a:gd name="f108" fmla="*/ f1 1 2078296"/>
              <a:gd name="f109" fmla="val f2"/>
              <a:gd name="f110" fmla="val f3"/>
              <a:gd name="f111" fmla="val f4"/>
              <a:gd name="f112" fmla="+- f111 0 f109"/>
              <a:gd name="f113" fmla="+- f110 0 f109"/>
              <a:gd name="f114" fmla="*/ f113 1 3224845"/>
              <a:gd name="f115" fmla="*/ f112 1 2078296"/>
              <a:gd name="f116" fmla="*/ f109 1 f114"/>
              <a:gd name="f117" fmla="*/ f110 1 f114"/>
              <a:gd name="f118" fmla="*/ f109 1 f115"/>
              <a:gd name="f119" fmla="*/ f111 1 f115"/>
              <a:gd name="f120" fmla="*/ f116 f107 1"/>
              <a:gd name="f121" fmla="*/ f117 f107 1"/>
              <a:gd name="f122" fmla="*/ f119 f108 1"/>
              <a:gd name="f123" fmla="*/ f118 f10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0" t="f123" r="f121" b="f122"/>
            <a:pathLst>
              <a:path w="3224845" h="2078296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2" y="f13"/>
                  <a:pt x="f14" y="f15"/>
                  <a:pt x="f16" y="f15"/>
                </a:cubicBezTo>
                <a:cubicBezTo>
                  <a:pt x="f17" y="f15"/>
                  <a:pt x="f18" y="f19"/>
                  <a:pt x="f20" y="f21"/>
                </a:cubicBezTo>
                <a:cubicBezTo>
                  <a:pt x="f22" y="f23"/>
                  <a:pt x="f24" y="f25"/>
                  <a:pt x="f26" y="f25"/>
                </a:cubicBezTo>
                <a:cubicBezTo>
                  <a:pt x="f27" y="f25"/>
                  <a:pt x="f28" y="f29"/>
                  <a:pt x="f28" y="f30"/>
                </a:cubicBezTo>
                <a:cubicBezTo>
                  <a:pt x="f28" y="f31"/>
                  <a:pt x="f32" y="f33"/>
                  <a:pt x="f34" y="f35"/>
                </a:cubicBezTo>
                <a:lnTo>
                  <a:pt x="f34" y="f4"/>
                </a:lnTo>
                <a:lnTo>
                  <a:pt x="f26" y="f4"/>
                </a:lnTo>
                <a:lnTo>
                  <a:pt x="f36" y="f4"/>
                </a:lnTo>
                <a:lnTo>
                  <a:pt x="f36" y="f37"/>
                </a:lnTo>
                <a:cubicBezTo>
                  <a:pt x="f38" y="f39"/>
                  <a:pt x="f40" y="f4"/>
                  <a:pt x="f41" y="f4"/>
                </a:cubicBezTo>
                <a:cubicBezTo>
                  <a:pt x="f42" y="f4"/>
                  <a:pt x="f2" y="f43"/>
                  <a:pt x="f2" y="f30"/>
                </a:cubicBezTo>
                <a:cubicBezTo>
                  <a:pt x="f2" y="f29"/>
                  <a:pt x="f42" y="f25"/>
                  <a:pt x="f41" y="f25"/>
                </a:cubicBezTo>
                <a:lnTo>
                  <a:pt x="f44" y="f45"/>
                </a:lnTo>
                <a:cubicBezTo>
                  <a:pt x="f46" y="f47"/>
                  <a:pt x="f48" y="f6"/>
                  <a:pt x="f5" y="f6"/>
                </a:cubicBezTo>
                <a:close/>
                <a:moveTo>
                  <a:pt x="f49" y="f2"/>
                </a:moveTo>
                <a:cubicBezTo>
                  <a:pt x="f50" y="f2"/>
                  <a:pt x="f51" y="f52"/>
                  <a:pt x="f53" y="f54"/>
                </a:cubicBezTo>
                <a:cubicBezTo>
                  <a:pt x="f55" y="f56"/>
                  <a:pt x="f57" y="f58"/>
                  <a:pt x="f59" y="f58"/>
                </a:cubicBezTo>
                <a:cubicBezTo>
                  <a:pt x="f60" y="f58"/>
                  <a:pt x="f61" y="f62"/>
                  <a:pt x="f63" y="f64"/>
                </a:cubicBez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3" y="f71"/>
                  <a:pt x="f3" y="f72"/>
                </a:cubicBezTo>
                <a:cubicBezTo>
                  <a:pt x="f3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1"/>
                </a:cubicBezTo>
                <a:cubicBezTo>
                  <a:pt x="f83" y="f81"/>
                  <a:pt x="f84" y="f85"/>
                  <a:pt x="f86" y="f87"/>
                </a:cubicBezTo>
                <a:cubicBezTo>
                  <a:pt x="f88" y="f89"/>
                  <a:pt x="f90" y="f91"/>
                  <a:pt x="f92" y="f91"/>
                </a:cubicBezTo>
                <a:cubicBezTo>
                  <a:pt x="f93" y="f91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2"/>
                  <a:pt x="f49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9" name="Oval 31">
            <a:extLst>
              <a:ext uri="{FF2B5EF4-FFF2-40B4-BE49-F238E27FC236}">
                <a16:creationId xmlns:a16="http://schemas.microsoft.com/office/drawing/2014/main" id="{D21C43F0-B4E9-47C7-9718-808B7DE487AD}"/>
              </a:ext>
            </a:extLst>
          </p:cNvPr>
          <p:cNvSpPr/>
          <p:nvPr/>
        </p:nvSpPr>
        <p:spPr>
          <a:xfrm>
            <a:off x="6294994" y="1151357"/>
            <a:ext cx="261747" cy="258226"/>
          </a:xfrm>
          <a:custGeom>
            <a:avLst/>
            <a:gdLst>
              <a:gd name="f0" fmla="val w"/>
              <a:gd name="f1" fmla="val h"/>
              <a:gd name="f2" fmla="val 0"/>
              <a:gd name="f3" fmla="val 3240076"/>
              <a:gd name="f4" fmla="val 3196551"/>
              <a:gd name="f5" fmla="val 2810300"/>
              <a:gd name="f6" fmla="val 1617710"/>
              <a:gd name="f7" fmla="val 2817009"/>
              <a:gd name="f8" fmla="val 1615912"/>
              <a:gd name="f9" fmla="val 2824405"/>
              <a:gd name="f10" fmla="val 1616674"/>
              <a:gd name="f11" fmla="val 2830895"/>
              <a:gd name="f12" fmla="val 1620421"/>
              <a:gd name="f13" fmla="val 3150571"/>
              <a:gd name="f14" fmla="val 1804986"/>
              <a:gd name="f15" fmla="val 3163552"/>
              <a:gd name="f16" fmla="val 1812480"/>
              <a:gd name="f17" fmla="val 3168000"/>
              <a:gd name="f18" fmla="val 1829080"/>
              <a:gd name="f19" fmla="val 3160506"/>
              <a:gd name="f20" fmla="val 1842062"/>
              <a:gd name="f21" fmla="val 3106222"/>
              <a:gd name="f22" fmla="val 1936084"/>
              <a:gd name="f23" fmla="val 3098727"/>
              <a:gd name="f24" fmla="val 1949065"/>
              <a:gd name="f25" fmla="val 3082128"/>
              <a:gd name="f26" fmla="val 1953513"/>
              <a:gd name="f27" fmla="val 3069146"/>
              <a:gd name="f28" fmla="val 1946019"/>
              <a:gd name="f29" fmla="val 2749470"/>
              <a:gd name="f30" fmla="val 1761453"/>
              <a:gd name="f31" fmla="val 2736489"/>
              <a:gd name="f32" fmla="val 1753959"/>
              <a:gd name="f33" fmla="val 2732040"/>
              <a:gd name="f34" fmla="val 1737359"/>
              <a:gd name="f35" fmla="val 2739536"/>
              <a:gd name="f36" fmla="val 1724378"/>
              <a:gd name="f37" fmla="val 2793819"/>
              <a:gd name="f38" fmla="val 1630356"/>
              <a:gd name="f39" fmla="val 2797567"/>
              <a:gd name="f40" fmla="val 1623864"/>
              <a:gd name="f41" fmla="val 2803590"/>
              <a:gd name="f42" fmla="val 1619508"/>
              <a:gd name="f43" fmla="val 1308278"/>
              <a:gd name="f44" fmla="val 1324343"/>
              <a:gd name="f45" fmla="val 1529714"/>
              <a:gd name="f46" fmla="val 1725574"/>
              <a:gd name="f47" fmla="val 1433852"/>
              <a:gd name="f48" fmla="val 1834882"/>
              <a:gd name="f49" fmla="val 1608603"/>
              <a:gd name="f50" fmla="val 1903747"/>
              <a:gd name="f51" fmla="val 1545710"/>
              <a:gd name="f52" fmla="val 1995954"/>
              <a:gd name="f53" fmla="val 1511368"/>
              <a:gd name="f54" fmla="val 2096186"/>
              <a:gd name="f55" fmla="val 2313867"/>
              <a:gd name="f56" fmla="val 2493715"/>
              <a:gd name="f57" fmla="val 1673353"/>
              <a:gd name="f58" fmla="val 2514185"/>
              <a:gd name="f59" fmla="val 1884371"/>
              <a:gd name="f60" fmla="val 2517944"/>
              <a:gd name="f61" fmla="val 1882108"/>
              <a:gd name="f62" fmla="val 2521751"/>
              <a:gd name="f63" fmla="val 1882074"/>
              <a:gd name="f64" fmla="val 2525567"/>
              <a:gd name="f65" fmla="val 2888547"/>
              <a:gd name="f66" fmla="val 3182805"/>
              <a:gd name="f67" fmla="val 2176332"/>
              <a:gd name="f68" fmla="val 2539312"/>
              <a:gd name="f69" fmla="val 2882034"/>
              <a:gd name="f70" fmla="val 2920478"/>
              <a:gd name="f71" fmla="val 3163490"/>
              <a:gd name="f72" fmla="val 2585635"/>
              <a:gd name="f73" fmla="val 3193518"/>
              <a:gd name="f74" fmla="val 733485"/>
              <a:gd name="f75" fmla="val 3191649"/>
              <a:gd name="f76" fmla="val 708515"/>
              <a:gd name="f77" fmla="val 3195063"/>
              <a:gd name="f78" fmla="val 683050"/>
              <a:gd name="f79" fmla="val 657239"/>
              <a:gd name="f80" fmla="val 294258"/>
              <a:gd name="f81" fmla="val 2902293"/>
              <a:gd name="f82" fmla="val 670588"/>
              <a:gd name="f83" fmla="val 1884770"/>
              <a:gd name="f84" fmla="val 705989"/>
              <a:gd name="f85" fmla="val 1566750"/>
              <a:gd name="f86" fmla="val 978825"/>
              <a:gd name="f87" fmla="val 3166512"/>
              <a:gd name="f88" fmla="val 731828"/>
              <a:gd name="f89" fmla="val 3180598"/>
              <a:gd name="f90" fmla="val 726701"/>
              <a:gd name="f91" fmla="val 3196172"/>
              <a:gd name="f92" fmla="val 733964"/>
              <a:gd name="f93" fmla="val 3201300"/>
              <a:gd name="f94" fmla="val 748050"/>
              <a:gd name="f95" fmla="val 3238432"/>
              <a:gd name="f96" fmla="val 850070"/>
              <a:gd name="f97" fmla="val 3243559"/>
              <a:gd name="f98" fmla="val 864156"/>
              <a:gd name="f99" fmla="val 3236295"/>
              <a:gd name="f100" fmla="val 879731"/>
              <a:gd name="f101" fmla="val 3222210"/>
              <a:gd name="f102" fmla="val 884857"/>
              <a:gd name="f103" fmla="val 2875342"/>
              <a:gd name="f104" fmla="val 1011107"/>
              <a:gd name="f105" fmla="val 2861256"/>
              <a:gd name="f106" fmla="val 1016234"/>
              <a:gd name="f107" fmla="val 2845680"/>
              <a:gd name="f108" fmla="val 1008972"/>
              <a:gd name="f109" fmla="val 2840554"/>
              <a:gd name="f110" fmla="val 994886"/>
              <a:gd name="f111" fmla="val 2803421"/>
              <a:gd name="f112" fmla="val 892866"/>
              <a:gd name="f113" fmla="val 2798295"/>
              <a:gd name="f114" fmla="val 878780"/>
              <a:gd name="f115" fmla="val 2805558"/>
              <a:gd name="f116" fmla="val 863204"/>
              <a:gd name="f117" fmla="val 2819643"/>
              <a:gd name="f118" fmla="val 858077"/>
              <a:gd name="f119" fmla="val 773619"/>
              <a:gd name="f120" fmla="val 1120487"/>
              <a:gd name="f121" fmla="val 1134573"/>
              <a:gd name="f122" fmla="val 1141836"/>
              <a:gd name="f123" fmla="val 1136709"/>
              <a:gd name="f124" fmla="val 1099577"/>
              <a:gd name="f125" fmla="val 1094450"/>
              <a:gd name="f126" fmla="val 1078875"/>
              <a:gd name="f127" fmla="val 1064789"/>
              <a:gd name="f128" fmla="val 717921"/>
              <a:gd name="f129" fmla="val 703835"/>
              <a:gd name="f130" fmla="val 696572"/>
              <a:gd name="f131" fmla="val 701699"/>
              <a:gd name="f132" fmla="val 738831"/>
              <a:gd name="f133" fmla="val 743958"/>
              <a:gd name="f134" fmla="val 759534"/>
              <a:gd name="f135" fmla="val 1970065"/>
              <a:gd name="f136" fmla="val 524905"/>
              <a:gd name="f137" fmla="val 2386791"/>
              <a:gd name="f138" fmla="val 2724614"/>
              <a:gd name="f139" fmla="val 862728"/>
              <a:gd name="f140" fmla="val 1279453"/>
              <a:gd name="f141" fmla="val 1453368"/>
              <a:gd name="f142" fmla="val 2665775"/>
              <a:gd name="f143" fmla="val 1613540"/>
              <a:gd name="f144" fmla="val 2564463"/>
              <a:gd name="f145" fmla="val 1739247"/>
              <a:gd name="f146" fmla="val 2529951"/>
              <a:gd name="f147" fmla="val 1545877"/>
              <a:gd name="f148" fmla="val 2358485"/>
              <a:gd name="f149" fmla="val 1402176"/>
              <a:gd name="f150" fmla="val 2153457"/>
              <a:gd name="f151" fmla="val 2053225"/>
              <a:gd name="f152" fmla="val 1961018"/>
              <a:gd name="f153" fmla="val 1436518"/>
              <a:gd name="f154" fmla="val 1892153"/>
              <a:gd name="f155" fmla="val 1499411"/>
              <a:gd name="f156" fmla="val 1782845"/>
              <a:gd name="f157" fmla="val 1324660"/>
              <a:gd name="f158" fmla="val 1586985"/>
              <a:gd name="f159" fmla="val 1215151"/>
              <a:gd name="f160" fmla="val 1365549"/>
              <a:gd name="f161" fmla="val 1314582"/>
              <a:gd name="f162" fmla="val 1264970"/>
              <a:gd name="f163" fmla="val 1220953"/>
              <a:gd name="f164" fmla="val 1217820"/>
              <a:gd name="f165" fmla="val 1233835"/>
              <a:gd name="f166" fmla="val 1240489"/>
              <a:gd name="f167" fmla="val 838320"/>
              <a:gd name="f168" fmla="val 1568676"/>
              <a:gd name="f169" fmla="val 2490093"/>
              <a:gd name="f170" fmla="val 928"/>
              <a:gd name="f171" fmla="val 2496802"/>
              <a:gd name="f172" fmla="val -869"/>
              <a:gd name="f173" fmla="val 2504197"/>
              <a:gd name="f174" fmla="val -108"/>
              <a:gd name="f175" fmla="val 2510688"/>
              <a:gd name="f176" fmla="val 3640"/>
              <a:gd name="f177" fmla="val 2604711"/>
              <a:gd name="f178" fmla="val 57924"/>
              <a:gd name="f179" fmla="val 2617692"/>
              <a:gd name="f180" fmla="val 65419"/>
              <a:gd name="f181" fmla="val 2622140"/>
              <a:gd name="f182" fmla="val 82019"/>
              <a:gd name="f183" fmla="val 2614644"/>
              <a:gd name="f184" fmla="val 95000"/>
              <a:gd name="f185" fmla="val 2430080"/>
              <a:gd name="f186" fmla="val 414676"/>
              <a:gd name="f187" fmla="val 2422585"/>
              <a:gd name="f188" fmla="val 427657"/>
              <a:gd name="f189" fmla="val 2405985"/>
              <a:gd name="f190" fmla="val 432105"/>
              <a:gd name="f191" fmla="val 2393004"/>
              <a:gd name="f192" fmla="val 424610"/>
              <a:gd name="f193" fmla="val 2298982"/>
              <a:gd name="f194" fmla="val 370326"/>
              <a:gd name="f195" fmla="val 2286000"/>
              <a:gd name="f196" fmla="val 362831"/>
              <a:gd name="f197" fmla="val 2281552"/>
              <a:gd name="f198" fmla="val 346232"/>
              <a:gd name="f199" fmla="val 2289048"/>
              <a:gd name="f200" fmla="val 333250"/>
              <a:gd name="f201" fmla="val 2473612"/>
              <a:gd name="f202" fmla="val 13574"/>
              <a:gd name="f203" fmla="val 2477359"/>
              <a:gd name="f204" fmla="val 7084"/>
              <a:gd name="f205" fmla="val 2483383"/>
              <a:gd name="f206" fmla="val 2726"/>
              <a:gd name="f207" fmla="val 1450038"/>
              <a:gd name="f208" fmla="val 1456747"/>
              <a:gd name="f209" fmla="val 1462771"/>
              <a:gd name="f210" fmla="val 1466519"/>
              <a:gd name="f211" fmla="val 1651083"/>
              <a:gd name="f212" fmla="val 1658578"/>
              <a:gd name="f213" fmla="val 1654131"/>
              <a:gd name="f214" fmla="val 1641149"/>
              <a:gd name="f215" fmla="val 1547127"/>
              <a:gd name="f216" fmla="val 1534145"/>
              <a:gd name="f217" fmla="val 1517546"/>
              <a:gd name="f218" fmla="val 1510050"/>
              <a:gd name="f219" fmla="val 1325486"/>
              <a:gd name="f220" fmla="val 1317991"/>
              <a:gd name="f221" fmla="val 1322439"/>
              <a:gd name="f222" fmla="val 1335420"/>
              <a:gd name="f223" fmla="val 1429442"/>
              <a:gd name="f224" fmla="val 1435933"/>
              <a:gd name="f225" fmla="val 1443328"/>
              <a:gd name="f226" fmla="*/ f0 1 3240076"/>
              <a:gd name="f227" fmla="*/ f1 1 3196551"/>
              <a:gd name="f228" fmla="val f2"/>
              <a:gd name="f229" fmla="val f3"/>
              <a:gd name="f230" fmla="val f4"/>
              <a:gd name="f231" fmla="+- f230 0 f228"/>
              <a:gd name="f232" fmla="+- f229 0 f228"/>
              <a:gd name="f233" fmla="*/ f232 1 3240076"/>
              <a:gd name="f234" fmla="*/ f231 1 3196551"/>
              <a:gd name="f235" fmla="*/ f228 1 f233"/>
              <a:gd name="f236" fmla="*/ f229 1 f233"/>
              <a:gd name="f237" fmla="*/ f228 1 f234"/>
              <a:gd name="f238" fmla="*/ f230 1 f234"/>
              <a:gd name="f239" fmla="*/ f235 f226 1"/>
              <a:gd name="f240" fmla="*/ f236 f226 1"/>
              <a:gd name="f241" fmla="*/ f238 f227 1"/>
              <a:gd name="f242" fmla="*/ f237 f2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9" t="f242" r="f240" b="f241"/>
            <a:pathLst>
              <a:path w="3240076" h="319655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lnTo>
                  <a:pt x="f21" y="f22"/>
                </a:lnTo>
                <a:cubicBezTo>
                  <a:pt x="f23" y="f24"/>
                  <a:pt x="f25" y="f26"/>
                  <a:pt x="f27" y="f28"/>
                </a:cubicBezTo>
                <a:lnTo>
                  <a:pt x="f29" y="f30"/>
                </a:lnTo>
                <a:cubicBezTo>
                  <a:pt x="f31" y="f32"/>
                  <a:pt x="f33" y="f34"/>
                  <a:pt x="f35" y="f36"/>
                </a:cubicBezTo>
                <a:lnTo>
                  <a:pt x="f37" y="f38"/>
                </a:lnTo>
                <a:cubicBezTo>
                  <a:pt x="f39" y="f40"/>
                  <a:pt x="f41" y="f42"/>
                  <a:pt x="f5" y="f6"/>
                </a:cubicBezTo>
                <a:close/>
                <a:moveTo>
                  <a:pt x="f43" y="f44"/>
                </a:moveTo>
                <a:cubicBezTo>
                  <a:pt x="f45" y="f44"/>
                  <a:pt x="f46" y="f47"/>
                  <a:pt x="f48" y="f49"/>
                </a:cubicBezTo>
                <a:cubicBezTo>
                  <a:pt x="f50" y="f51"/>
                  <a:pt x="f52" y="f53"/>
                  <a:pt x="f54" y="f53"/>
                </a:cubicBezTo>
                <a:cubicBezTo>
                  <a:pt x="f55" y="f53"/>
                  <a:pt x="f56" y="f57"/>
                  <a:pt x="f58" y="f59"/>
                </a:cubicBezTo>
                <a:cubicBezTo>
                  <a:pt x="f60" y="f61"/>
                  <a:pt x="f62" y="f63"/>
                  <a:pt x="f64" y="f63"/>
                </a:cubicBezTo>
                <a:cubicBezTo>
                  <a:pt x="f65" y="f63"/>
                  <a:pt x="f66" y="f67"/>
                  <a:pt x="f66" y="f68"/>
                </a:cubicBezTo>
                <a:cubicBezTo>
                  <a:pt x="f66" y="f69"/>
                  <a:pt x="f70" y="f71"/>
                  <a:pt x="f72" y="f73"/>
                </a:cubicBezTo>
                <a:lnTo>
                  <a:pt x="f72" y="f4"/>
                </a:lnTo>
                <a:lnTo>
                  <a:pt x="f64" y="f4"/>
                </a:lnTo>
                <a:lnTo>
                  <a:pt x="f74" y="f4"/>
                </a:lnTo>
                <a:lnTo>
                  <a:pt x="f74" y="f75"/>
                </a:lnTo>
                <a:cubicBezTo>
                  <a:pt x="f76" y="f77"/>
                  <a:pt x="f78" y="f4"/>
                  <a:pt x="f79" y="f4"/>
                </a:cubicBezTo>
                <a:cubicBezTo>
                  <a:pt x="f80" y="f4"/>
                  <a:pt x="f2" y="f81"/>
                  <a:pt x="f2" y="f68"/>
                </a:cubicBezTo>
                <a:cubicBezTo>
                  <a:pt x="f2" y="f67"/>
                  <a:pt x="f80" y="f63"/>
                  <a:pt x="f79" y="f63"/>
                </a:cubicBezTo>
                <a:lnTo>
                  <a:pt x="f82" y="f83"/>
                </a:lnTo>
                <a:cubicBezTo>
                  <a:pt x="f84" y="f85"/>
                  <a:pt x="f86" y="f44"/>
                  <a:pt x="f43" y="f44"/>
                </a:cubicBezTo>
                <a:close/>
                <a:moveTo>
                  <a:pt x="f87" y="f88"/>
                </a:move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lnTo>
                  <a:pt x="f103" y="f104"/>
                </a:lnTo>
                <a:cubicBezTo>
                  <a:pt x="f105" y="f106"/>
                  <a:pt x="f107" y="f108"/>
                  <a:pt x="f109" y="f110"/>
                </a:cubicBez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lose/>
                <a:moveTo>
                  <a:pt x="f119" y="f88"/>
                </a:moveTo>
                <a:lnTo>
                  <a:pt x="f120" y="f118"/>
                </a:lnTo>
                <a:cubicBezTo>
                  <a:pt x="f121" y="f116"/>
                  <a:pt x="f122" y="f114"/>
                  <a:pt x="f123" y="f112"/>
                </a:cubicBezTo>
                <a:lnTo>
                  <a:pt x="f124" y="f110"/>
                </a:lnTo>
                <a:cubicBezTo>
                  <a:pt x="f125" y="f108"/>
                  <a:pt x="f126" y="f106"/>
                  <a:pt x="f127" y="f104"/>
                </a:cubicBezTo>
                <a:lnTo>
                  <a:pt x="f128" y="f102"/>
                </a:lnTo>
                <a:cubicBezTo>
                  <a:pt x="f129" y="f100"/>
                  <a:pt x="f130" y="f98"/>
                  <a:pt x="f131" y="f96"/>
                </a:cubicBezTo>
                <a:lnTo>
                  <a:pt x="f132" y="f94"/>
                </a:lnTo>
                <a:cubicBezTo>
                  <a:pt x="f133" y="f92"/>
                  <a:pt x="f134" y="f90"/>
                  <a:pt x="f119" y="f88"/>
                </a:cubicBezTo>
                <a:close/>
                <a:moveTo>
                  <a:pt x="f135" y="f136"/>
                </a:moveTo>
                <a:cubicBezTo>
                  <a:pt x="f137" y="f136"/>
                  <a:pt x="f138" y="f139"/>
                  <a:pt x="f138" y="f140"/>
                </a:cubicBezTo>
                <a:cubicBezTo>
                  <a:pt x="f138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50" y="f149"/>
                </a:cubicBezTo>
                <a:cubicBezTo>
                  <a:pt x="f151" y="f149"/>
                  <a:pt x="f152" y="f153"/>
                  <a:pt x="f154" y="f155"/>
                </a:cubicBezTo>
                <a:cubicBezTo>
                  <a:pt x="f156" y="f157"/>
                  <a:pt x="f158" y="f159"/>
                  <a:pt x="f160" y="f159"/>
                </a:cubicBezTo>
                <a:cubicBezTo>
                  <a:pt x="f161" y="f159"/>
                  <a:pt x="f162" y="f163"/>
                  <a:pt x="f164" y="f165"/>
                </a:cubicBezTo>
                <a:cubicBezTo>
                  <a:pt x="f166" y="f167"/>
                  <a:pt x="f168" y="f136"/>
                  <a:pt x="f135" y="f136"/>
                </a:cubicBezTo>
                <a:close/>
                <a:moveTo>
                  <a:pt x="f169" y="f170"/>
                </a:moveTo>
                <a:cubicBezTo>
                  <a:pt x="f171" y="f172"/>
                  <a:pt x="f173" y="f174"/>
                  <a:pt x="f175" y="f176"/>
                </a:cubicBezTo>
                <a:lnTo>
                  <a:pt x="f177" y="f178"/>
                </a:lnTo>
                <a:cubicBezTo>
                  <a:pt x="f179" y="f180"/>
                  <a:pt x="f181" y="f182"/>
                  <a:pt x="f183" y="f184"/>
                </a:cubicBezTo>
                <a:lnTo>
                  <a:pt x="f185" y="f186"/>
                </a:ln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cubicBezTo>
                  <a:pt x="f195" y="f196"/>
                  <a:pt x="f197" y="f198"/>
                  <a:pt x="f199" y="f200"/>
                </a:cubicBezTo>
                <a:lnTo>
                  <a:pt x="f201" y="f202"/>
                </a:lnTo>
                <a:cubicBezTo>
                  <a:pt x="f203" y="f204"/>
                  <a:pt x="f205" y="f206"/>
                  <a:pt x="f169" y="f170"/>
                </a:cubicBezTo>
                <a:close/>
                <a:moveTo>
                  <a:pt x="f207" y="f170"/>
                </a:moveTo>
                <a:cubicBezTo>
                  <a:pt x="f208" y="f206"/>
                  <a:pt x="f209" y="f204"/>
                  <a:pt x="f210" y="f202"/>
                </a:cubicBezTo>
                <a:lnTo>
                  <a:pt x="f211" y="f200"/>
                </a:lnTo>
                <a:cubicBezTo>
                  <a:pt x="f212" y="f198"/>
                  <a:pt x="f213" y="f196"/>
                  <a:pt x="f214" y="f194"/>
                </a:cubicBezTo>
                <a:lnTo>
                  <a:pt x="f215" y="f192"/>
                </a:lnTo>
                <a:cubicBezTo>
                  <a:pt x="f216" y="f190"/>
                  <a:pt x="f217" y="f188"/>
                  <a:pt x="f218" y="f186"/>
                </a:cubicBezTo>
                <a:lnTo>
                  <a:pt x="f219" y="f184"/>
                </a:lnTo>
                <a:cubicBezTo>
                  <a:pt x="f220" y="f182"/>
                  <a:pt x="f221" y="f180"/>
                  <a:pt x="f222" y="f178"/>
                </a:cubicBezTo>
                <a:lnTo>
                  <a:pt x="f223" y="f176"/>
                </a:lnTo>
                <a:cubicBezTo>
                  <a:pt x="f224" y="f174"/>
                  <a:pt x="f225" y="f172"/>
                  <a:pt x="f207" y="f170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0" name="Teardrop 17">
            <a:extLst>
              <a:ext uri="{FF2B5EF4-FFF2-40B4-BE49-F238E27FC236}">
                <a16:creationId xmlns:a16="http://schemas.microsoft.com/office/drawing/2014/main" id="{AE1A4066-3E48-4752-B4B8-9B9705A5162A}"/>
              </a:ext>
            </a:extLst>
          </p:cNvPr>
          <p:cNvSpPr/>
          <p:nvPr/>
        </p:nvSpPr>
        <p:spPr>
          <a:xfrm rot="18900010">
            <a:off x="580616" y="1197092"/>
            <a:ext cx="199476" cy="202612"/>
          </a:xfrm>
          <a:custGeom>
            <a:avLst/>
            <a:gdLst>
              <a:gd name="f0" fmla="val w"/>
              <a:gd name="f1" fmla="val h"/>
              <a:gd name="f2" fmla="val 0"/>
              <a:gd name="f3" fmla="val 2646489"/>
              <a:gd name="f4" fmla="val 2688071"/>
              <a:gd name="f5" fmla="val 306023"/>
              <a:gd name="f6" fmla="val 2382048"/>
              <a:gd name="f7" fmla="val 271732"/>
              <a:gd name="f8" fmla="val 2441625"/>
              <a:gd name="f9" fmla="val 254586"/>
              <a:gd name="f10" fmla="val 2501201"/>
              <a:gd name="f11" fmla="val 2560778"/>
              <a:gd name="f12" fmla="val 2631080"/>
              <a:gd name="f13" fmla="val 197595"/>
              <a:gd name="f14" fmla="val 127293"/>
              <a:gd name="f15" fmla="val 56991"/>
              <a:gd name="f16" fmla="val 2631081"/>
              <a:gd name="f17" fmla="val 2490477"/>
              <a:gd name="f18" fmla="val 2433485"/>
              <a:gd name="f19" fmla="val 186870"/>
              <a:gd name="f20" fmla="val 2433486"/>
              <a:gd name="f21" fmla="val 246446"/>
              <a:gd name="f22" fmla="val 2416340"/>
              <a:gd name="f23" fmla="val 812224"/>
              <a:gd name="f24" fmla="val 2334103"/>
              <a:gd name="f25" fmla="val 777933"/>
              <a:gd name="f26" fmla="val 2393681"/>
              <a:gd name="f27" fmla="val 760787"/>
              <a:gd name="f28" fmla="val 2453256"/>
              <a:gd name="f29" fmla="val 2512834"/>
              <a:gd name="f30" fmla="val 2583136"/>
              <a:gd name="f31" fmla="val 703796"/>
              <a:gd name="f32" fmla="val 2640127"/>
              <a:gd name="f33" fmla="val 633494"/>
              <a:gd name="f34" fmla="val 563192"/>
              <a:gd name="f35" fmla="val 506201"/>
              <a:gd name="f36" fmla="val 2442532"/>
              <a:gd name="f37" fmla="val 2385541"/>
              <a:gd name="f38" fmla="val 693071"/>
              <a:gd name="f39" fmla="val 2385540"/>
              <a:gd name="f40" fmla="val 752647"/>
              <a:gd name="f41" fmla="val 2368395"/>
              <a:gd name="f42" fmla="val 353968"/>
              <a:gd name="f43" fmla="val 1875848"/>
              <a:gd name="f44" fmla="val 319677"/>
              <a:gd name="f45" fmla="val 1935424"/>
              <a:gd name="f46" fmla="val 302531"/>
              <a:gd name="f47" fmla="val 1995001"/>
              <a:gd name="f48" fmla="val 302530"/>
              <a:gd name="f49" fmla="val 2054578"/>
              <a:gd name="f50" fmla="val 2124880"/>
              <a:gd name="f51" fmla="val 245539"/>
              <a:gd name="f52" fmla="val 2181871"/>
              <a:gd name="f53" fmla="val 175237"/>
              <a:gd name="f54" fmla="val 104935"/>
              <a:gd name="f55" fmla="val 47945"/>
              <a:gd name="f56" fmla="val 47944"/>
              <a:gd name="f57" fmla="val 1984276"/>
              <a:gd name="f58" fmla="val 1927285"/>
              <a:gd name="f59" fmla="val 234815"/>
              <a:gd name="f60" fmla="val 294391"/>
              <a:gd name="f61" fmla="val 1910139"/>
              <a:gd name="f62" fmla="val 401912"/>
              <a:gd name="f63" fmla="val 1369646"/>
              <a:gd name="f64" fmla="val 367621"/>
              <a:gd name="f65" fmla="val 1429223"/>
              <a:gd name="f66" fmla="val 350475"/>
              <a:gd name="f67" fmla="val 1488799"/>
              <a:gd name="f68" fmla="val 1548377"/>
              <a:gd name="f69" fmla="val 1618679"/>
              <a:gd name="f70" fmla="val 293484"/>
              <a:gd name="f71" fmla="val 1675670"/>
              <a:gd name="f72" fmla="val 223182"/>
              <a:gd name="f73" fmla="val 152880"/>
              <a:gd name="f74" fmla="val 95889"/>
              <a:gd name="f75" fmla="val 1478075"/>
              <a:gd name="f76" fmla="val 1421084"/>
              <a:gd name="f77" fmla="val 282759"/>
              <a:gd name="f78" fmla="val 342335"/>
              <a:gd name="f79" fmla="val 1403938"/>
              <a:gd name="f80" fmla="val 1318425"/>
              <a:gd name="f81" fmla="val 2286158"/>
              <a:gd name="f82" fmla="val 1284134"/>
              <a:gd name="f83" fmla="val 2345735"/>
              <a:gd name="f84" fmla="val 1266988"/>
              <a:gd name="f85" fmla="val 2405312"/>
              <a:gd name="f86" fmla="val 1266987"/>
              <a:gd name="f87" fmla="val 2464888"/>
              <a:gd name="f88" fmla="val 2535190"/>
              <a:gd name="f89" fmla="val 1209996"/>
              <a:gd name="f90" fmla="val 2592182"/>
              <a:gd name="f91" fmla="val 1139694"/>
              <a:gd name="f92" fmla="val 1069392"/>
              <a:gd name="f93" fmla="val 1012402"/>
              <a:gd name="f94" fmla="val 2535191"/>
              <a:gd name="f95" fmla="val 1012401"/>
              <a:gd name="f96" fmla="val 2394586"/>
              <a:gd name="f97" fmla="val 2337595"/>
              <a:gd name="f98" fmla="val 1199271"/>
              <a:gd name="f99" fmla="val 2337596"/>
              <a:gd name="f100" fmla="val 1258848"/>
              <a:gd name="f101" fmla="val 2320449"/>
              <a:gd name="f102" fmla="val 860169"/>
              <a:gd name="f103" fmla="val 1827902"/>
              <a:gd name="f104" fmla="val 825878"/>
              <a:gd name="f105" fmla="val 1887479"/>
              <a:gd name="f106" fmla="val 808731"/>
              <a:gd name="f107" fmla="val 1947056"/>
              <a:gd name="f108" fmla="val 2006633"/>
              <a:gd name="f109" fmla="val 2076935"/>
              <a:gd name="f110" fmla="val 751740"/>
              <a:gd name="f111" fmla="val 2133926"/>
              <a:gd name="f112" fmla="val 681438"/>
              <a:gd name="f113" fmla="val 611136"/>
              <a:gd name="f114" fmla="val 554146"/>
              <a:gd name="f115" fmla="val 554145"/>
              <a:gd name="f116" fmla="val 1936331"/>
              <a:gd name="f117" fmla="val 1879340"/>
              <a:gd name="f118" fmla="val 741015"/>
              <a:gd name="f119" fmla="val 800591"/>
              <a:gd name="f120" fmla="val 1862193"/>
              <a:gd name="f121" fmla="val 2096803"/>
              <a:gd name="f122" fmla="val 190871"/>
              <a:gd name="f123" fmla="val 2253382"/>
              <a:gd name="f124" fmla="val 347450"/>
              <a:gd name="f125" fmla="val 2314442"/>
              <a:gd name="f126" fmla="val 563378"/>
              <a:gd name="f127" fmla="val 2268166"/>
              <a:gd name="f128" fmla="val 764238"/>
              <a:gd name="f129" fmla="val 2361334"/>
              <a:gd name="f130" fmla="val 768461"/>
              <a:gd name="f131" fmla="val 2450817"/>
              <a:gd name="f132" fmla="val 809378"/>
              <a:gd name="f133" fmla="val 2521691"/>
              <a:gd name="f134" fmla="val 880252"/>
              <a:gd name="f135" fmla="val 2675615"/>
              <a:gd name="f136" fmla="val 1034176"/>
              <a:gd name="f137" fmla="val 2688247"/>
              <a:gd name="f138" fmla="val 1275888"/>
              <a:gd name="f139" fmla="val 2553508"/>
              <a:gd name="f140" fmla="val 1439575"/>
              <a:gd name="f141" fmla="val 2557767"/>
              <a:gd name="f142" fmla="val 1440633"/>
              <a:gd name="f143" fmla="val 2560483"/>
              <a:gd name="f144" fmla="val 1443301"/>
              <a:gd name="f145" fmla="val 2563181"/>
              <a:gd name="f146" fmla="val 1445999"/>
              <a:gd name="f147" fmla="val 2819847"/>
              <a:gd name="f148" fmla="val 1702665"/>
              <a:gd name="f149" fmla="val 2118808"/>
              <a:gd name="f150" fmla="val 2375474"/>
              <a:gd name="f151" fmla="val 2320841"/>
              <a:gd name="f152" fmla="val 2617815"/>
              <a:gd name="f153" fmla="val 1936328"/>
              <a:gd name="f154" fmla="val 2631341"/>
              <a:gd name="f155" fmla="val 1678325"/>
              <a:gd name="f156" fmla="val 2415804"/>
              <a:gd name="f157" fmla="val 1676180"/>
              <a:gd name="f158" fmla="val 2417949"/>
              <a:gd name="f159" fmla="val 1633705"/>
              <a:gd name="f160" fmla="val 2375475"/>
              <a:gd name="f161" fmla="val 366513"/>
              <a:gd name="f162" fmla="val 1108282"/>
              <a:gd name="f163" fmla="val 369979"/>
              <a:gd name="f164" fmla="val 1104815"/>
              <a:gd name="f165" fmla="val 349908"/>
              <a:gd name="f166" fmla="val 1089573"/>
              <a:gd name="f167" fmla="val 330850"/>
              <a:gd name="f168" fmla="val 1072619"/>
              <a:gd name="f169" fmla="val 312598"/>
              <a:gd name="f170" fmla="val 1054367"/>
              <a:gd name="f171" fmla="val 55932"/>
              <a:gd name="f172" fmla="val 797701"/>
              <a:gd name="f173" fmla="val 381558"/>
              <a:gd name="f174" fmla="val 124891"/>
              <a:gd name="f175" fmla="val 569264"/>
              <a:gd name="f176" fmla="val -131775"/>
              <a:gd name="f177" fmla="val 985408"/>
              <a:gd name="f178" fmla="val 1242074"/>
              <a:gd name="f179" fmla="val 1249606"/>
              <a:gd name="f180" fmla="val 136238"/>
              <a:gd name="f181" fmla="val 1499513"/>
              <a:gd name="f182" fmla="val -63604"/>
              <a:gd name="f183" fmla="val 1863845"/>
              <a:gd name="f184" fmla="val -42087"/>
              <a:gd name="f185" fmla="*/ f0 1 2646489"/>
              <a:gd name="f186" fmla="*/ f1 1 2688071"/>
              <a:gd name="f187" fmla="val f2"/>
              <a:gd name="f188" fmla="val f3"/>
              <a:gd name="f189" fmla="val f4"/>
              <a:gd name="f190" fmla="+- f189 0 f187"/>
              <a:gd name="f191" fmla="+- f188 0 f187"/>
              <a:gd name="f192" fmla="*/ f191 1 2646489"/>
              <a:gd name="f193" fmla="*/ f190 1 2688071"/>
              <a:gd name="f194" fmla="*/ f187 1 f192"/>
              <a:gd name="f195" fmla="*/ f188 1 f192"/>
              <a:gd name="f196" fmla="*/ f187 1 f193"/>
              <a:gd name="f197" fmla="*/ f189 1 f193"/>
              <a:gd name="f198" fmla="*/ f194 f185 1"/>
              <a:gd name="f199" fmla="*/ f195 f185 1"/>
              <a:gd name="f200" fmla="*/ f197 f186 1"/>
              <a:gd name="f201" fmla="*/ f196 f18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8" t="f201" r="f199" b="f200"/>
            <a:pathLst>
              <a:path w="2646489" h="2688071">
                <a:moveTo>
                  <a:pt x="f5" y="f6"/>
                </a:moveTo>
                <a:cubicBezTo>
                  <a:pt x="f7" y="f8"/>
                  <a:pt x="f9" y="f10"/>
                  <a:pt x="f9" y="f11"/>
                </a:cubicBezTo>
                <a:cubicBezTo>
                  <a:pt x="f9" y="f12"/>
                  <a:pt x="f13" y="f4"/>
                  <a:pt x="f14" y="f4"/>
                </a:cubicBezTo>
                <a:cubicBezTo>
                  <a:pt x="f15" y="f4"/>
                  <a:pt x="f2" y="f16"/>
                  <a:pt x="f2" y="f11"/>
                </a:cubicBezTo>
                <a:cubicBezTo>
                  <a:pt x="f2" y="f17"/>
                  <a:pt x="f15" y="f18"/>
                  <a:pt x="f14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cubicBezTo>
                  <a:pt x="f27" y="f30"/>
                  <a:pt x="f31" y="f32"/>
                  <a:pt x="f33" y="f32"/>
                </a:cubicBezTo>
                <a:cubicBezTo>
                  <a:pt x="f34" y="f32"/>
                  <a:pt x="f35" y="f30"/>
                  <a:pt x="f35" y="f29"/>
                </a:cubicBezTo>
                <a:cubicBezTo>
                  <a:pt x="f35" y="f36"/>
                  <a:pt x="f34" y="f37"/>
                  <a:pt x="f33" y="f37"/>
                </a:cubicBezTo>
                <a:cubicBezTo>
                  <a:pt x="f38" y="f39"/>
                  <a:pt x="f40" y="f41"/>
                  <a:pt x="f23" y="f24"/>
                </a:cubicBezTo>
                <a:close/>
                <a:moveTo>
                  <a:pt x="f42" y="f43"/>
                </a:moveTo>
                <a:cubicBezTo>
                  <a:pt x="f44" y="f45"/>
                  <a:pt x="f46" y="f47"/>
                  <a:pt x="f48" y="f49"/>
                </a:cubicBezTo>
                <a:cubicBezTo>
                  <a:pt x="f48" y="f50"/>
                  <a:pt x="f51" y="f52"/>
                  <a:pt x="f53" y="f52"/>
                </a:cubicBezTo>
                <a:cubicBezTo>
                  <a:pt x="f54" y="f52"/>
                  <a:pt x="f55" y="f50"/>
                  <a:pt x="f56" y="f49"/>
                </a:cubicBezTo>
                <a:cubicBezTo>
                  <a:pt x="f56" y="f57"/>
                  <a:pt x="f54" y="f58"/>
                  <a:pt x="f53" y="f58"/>
                </a:cubicBezTo>
                <a:cubicBezTo>
                  <a:pt x="f59" y="f58"/>
                  <a:pt x="f60" y="f61"/>
                  <a:pt x="f42" y="f43"/>
                </a:cubicBezTo>
                <a:close/>
                <a:moveTo>
                  <a:pt x="f62" y="f63"/>
                </a:moveTo>
                <a:cubicBezTo>
                  <a:pt x="f64" y="f65"/>
                  <a:pt x="f66" y="f67"/>
                  <a:pt x="f66" y="f68"/>
                </a:cubicBezTo>
                <a:cubicBezTo>
                  <a:pt x="f66" y="f69"/>
                  <a:pt x="f70" y="f71"/>
                  <a:pt x="f72" y="f71"/>
                </a:cubicBezTo>
                <a:cubicBezTo>
                  <a:pt x="f73" y="f71"/>
                  <a:pt x="f74" y="f69"/>
                  <a:pt x="f74" y="f68"/>
                </a:cubicBezTo>
                <a:cubicBezTo>
                  <a:pt x="f74" y="f75"/>
                  <a:pt x="f73" y="f76"/>
                  <a:pt x="f72" y="f76"/>
                </a:cubicBezTo>
                <a:cubicBezTo>
                  <a:pt x="f77" y="f76"/>
                  <a:pt x="f78" y="f79"/>
                  <a:pt x="f62" y="f63"/>
                </a:cubicBezTo>
                <a:close/>
                <a:moveTo>
                  <a:pt x="f80" y="f81"/>
                </a:moveTo>
                <a:cubicBezTo>
                  <a:pt x="f82" y="f83"/>
                  <a:pt x="f84" y="f85"/>
                  <a:pt x="f86" y="f87"/>
                </a:cubicBezTo>
                <a:cubicBezTo>
                  <a:pt x="f86" y="f88"/>
                  <a:pt x="f89" y="f90"/>
                  <a:pt x="f91" y="f90"/>
                </a:cubicBezTo>
                <a:cubicBezTo>
                  <a:pt x="f92" y="f90"/>
                  <a:pt x="f93" y="f94"/>
                  <a:pt x="f95" y="f87"/>
                </a:cubicBezTo>
                <a:cubicBezTo>
                  <a:pt x="f95" y="f96"/>
                  <a:pt x="f92" y="f97"/>
                  <a:pt x="f91" y="f97"/>
                </a:cubicBezTo>
                <a:cubicBezTo>
                  <a:pt x="f98" y="f99"/>
                  <a:pt x="f100" y="f101"/>
                  <a:pt x="f80" y="f81"/>
                </a:cubicBezTo>
                <a:close/>
                <a:moveTo>
                  <a:pt x="f102" y="f103"/>
                </a:moveTo>
                <a:cubicBezTo>
                  <a:pt x="f104" y="f105"/>
                  <a:pt x="f106" y="f107"/>
                  <a:pt x="f106" y="f108"/>
                </a:cubicBezTo>
                <a:cubicBezTo>
                  <a:pt x="f106" y="f109"/>
                  <a:pt x="f110" y="f111"/>
                  <a:pt x="f112" y="f111"/>
                </a:cubicBezTo>
                <a:cubicBezTo>
                  <a:pt x="f113" y="f111"/>
                  <a:pt x="f114" y="f109"/>
                  <a:pt x="f115" y="f108"/>
                </a:cubicBezTo>
                <a:cubicBezTo>
                  <a:pt x="f115" y="f116"/>
                  <a:pt x="f113" y="f117"/>
                  <a:pt x="f112" y="f117"/>
                </a:cubicBezTo>
                <a:cubicBezTo>
                  <a:pt x="f118" y="f117"/>
                  <a:pt x="f119" y="f120"/>
                  <a:pt x="f102" y="f103"/>
                </a:cubicBezTo>
                <a:close/>
                <a:moveTo>
                  <a:pt x="f121" y="f122"/>
                </a:move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7" y="f149"/>
                  <a:pt x="f145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lnTo>
                  <a:pt x="f159" y="f160"/>
                </a:lnTo>
                <a:lnTo>
                  <a:pt x="f161" y="f162"/>
                </a:lnTo>
                <a:lnTo>
                  <a:pt x="f163" y="f164"/>
                </a:ln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1" y="f173"/>
                  <a:pt x="f169" y="f174"/>
                </a:cubicBezTo>
                <a:cubicBezTo>
                  <a:pt x="f175" y="f176"/>
                  <a:pt x="f177" y="f176"/>
                  <a:pt x="f178" y="f174"/>
                </a:cubicBezTo>
                <a:lnTo>
                  <a:pt x="f179" y="f180"/>
                </a:lnTo>
                <a:cubicBezTo>
                  <a:pt x="f181" y="f182"/>
                  <a:pt x="f183" y="f184"/>
                  <a:pt x="f121" y="f12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id="{6F7735BF-7548-40B6-8A57-6631CCF8C021}"/>
              </a:ext>
            </a:extLst>
          </p:cNvPr>
          <p:cNvSpPr/>
          <p:nvPr/>
        </p:nvSpPr>
        <p:spPr>
          <a:xfrm>
            <a:off x="6306141" y="3261161"/>
            <a:ext cx="260201" cy="261737"/>
          </a:xfrm>
          <a:custGeom>
            <a:avLst/>
            <a:gdLst>
              <a:gd name="f0" fmla="val w"/>
              <a:gd name="f1" fmla="val h"/>
              <a:gd name="f2" fmla="val 0"/>
              <a:gd name="f3" fmla="val 3220951"/>
              <a:gd name="f4" fmla="val 3240001"/>
              <a:gd name="f5" fmla="val 1308278"/>
              <a:gd name="f6" fmla="val 1367793"/>
              <a:gd name="f7" fmla="val 1529714"/>
              <a:gd name="f8" fmla="val 1725574"/>
              <a:gd name="f9" fmla="val 1477302"/>
              <a:gd name="f10" fmla="val 1834882"/>
              <a:gd name="f11" fmla="val 1652053"/>
              <a:gd name="f12" fmla="val 1903747"/>
              <a:gd name="f13" fmla="val 1589160"/>
              <a:gd name="f14" fmla="val 1995954"/>
              <a:gd name="f15" fmla="val 1554818"/>
              <a:gd name="f16" fmla="val 2096186"/>
              <a:gd name="f17" fmla="val 2313867"/>
              <a:gd name="f18" fmla="val 2493715"/>
              <a:gd name="f19" fmla="val 1716803"/>
              <a:gd name="f20" fmla="val 2514185"/>
              <a:gd name="f21" fmla="val 1927821"/>
              <a:gd name="f22" fmla="val 2517944"/>
              <a:gd name="f23" fmla="val 1925558"/>
              <a:gd name="f24" fmla="val 2521751"/>
              <a:gd name="f25" fmla="val 1925524"/>
              <a:gd name="f26" fmla="val 2525567"/>
              <a:gd name="f27" fmla="val 2888547"/>
              <a:gd name="f28" fmla="val 3182805"/>
              <a:gd name="f29" fmla="val 2219782"/>
              <a:gd name="f30" fmla="val 2582762"/>
              <a:gd name="f31" fmla="val 2925484"/>
              <a:gd name="f32" fmla="val 2920478"/>
              <a:gd name="f33" fmla="val 3206940"/>
              <a:gd name="f34" fmla="val 2585635"/>
              <a:gd name="f35" fmla="val 3236968"/>
              <a:gd name="f36" fmla="val 733485"/>
              <a:gd name="f37" fmla="val 3235099"/>
              <a:gd name="f38" fmla="val 708515"/>
              <a:gd name="f39" fmla="val 3238513"/>
              <a:gd name="f40" fmla="val 683051"/>
              <a:gd name="f41" fmla="val 657239"/>
              <a:gd name="f42" fmla="val 294258"/>
              <a:gd name="f43" fmla="val 2945743"/>
              <a:gd name="f44" fmla="val 670588"/>
              <a:gd name="f45" fmla="val 1928221"/>
              <a:gd name="f46" fmla="val 705989"/>
              <a:gd name="f47" fmla="val 1610200"/>
              <a:gd name="f48" fmla="val 978825"/>
              <a:gd name="f49" fmla="val 1589786"/>
              <a:gd name="f50" fmla="val 1520182"/>
              <a:gd name="f51" fmla="val 453314"/>
              <a:gd name="f52" fmla="val 1668069"/>
              <a:gd name="f53" fmla="val 912942"/>
              <a:gd name="f54" fmla="val 1988957"/>
              <a:gd name="f55" fmla="val 1240613"/>
              <a:gd name="f56" fmla="val 2309845"/>
              <a:gd name="f57" fmla="val 1568285"/>
              <a:gd name="f58" fmla="val 2766281"/>
              <a:gd name="f59" fmla="val 1725754"/>
              <a:gd name="f60" fmla="val 1665645"/>
              <a:gd name="f61" fmla="val 3108976"/>
              <a:gd name="f62" fmla="val 1775302"/>
              <a:gd name="f63" fmla="val 2980523"/>
              <a:gd name="f64" fmla="val 1857805"/>
              <a:gd name="f65" fmla="val 2843553"/>
              <a:gd name="f66" fmla="val 1912752"/>
              <a:gd name="f67" fmla="val 2756367"/>
              <a:gd name="f68" fmla="val 1866073"/>
              <a:gd name="f69" fmla="val 2656598"/>
              <a:gd name="f70" fmla="val 1841175"/>
              <a:gd name="f71" fmla="val 2551012"/>
              <a:gd name="f72" fmla="val 2547197"/>
              <a:gd name="f73" fmla="val 1841176"/>
              <a:gd name="f74" fmla="val 2543390"/>
              <a:gd name="f75" fmla="val 1841210"/>
              <a:gd name="f76" fmla="val 2539631"/>
              <a:gd name="f77" fmla="val 1843473"/>
              <a:gd name="f78" fmla="val 2519161"/>
              <a:gd name="f79" fmla="val 1632454"/>
              <a:gd name="f80" fmla="val 2339312"/>
              <a:gd name="f81" fmla="val 1470470"/>
              <a:gd name="f82" fmla="val 2121631"/>
              <a:gd name="f83" fmla="val 2021400"/>
              <a:gd name="f84" fmla="val 1929192"/>
              <a:gd name="f85" fmla="val 1504812"/>
              <a:gd name="f86" fmla="val 1860327"/>
              <a:gd name="f87" fmla="val 1567705"/>
              <a:gd name="f88" fmla="val 1751020"/>
              <a:gd name="f89" fmla="val 1392954"/>
              <a:gd name="f90" fmla="val 1555160"/>
              <a:gd name="f91" fmla="val 1283445"/>
              <a:gd name="f92" fmla="val 1333723"/>
              <a:gd name="f93" fmla="val 1331160"/>
              <a:gd name="f94" fmla="val 1283679"/>
              <a:gd name="f95" fmla="val 1150898"/>
              <a:gd name="f96" fmla="val 856385"/>
              <a:gd name="f97" fmla="val 1238290"/>
              <a:gd name="f98" fmla="val 344219"/>
              <a:gd name="f99" fmla="*/ f0 1 3220951"/>
              <a:gd name="f100" fmla="*/ f1 1 3240001"/>
              <a:gd name="f101" fmla="val f2"/>
              <a:gd name="f102" fmla="val f3"/>
              <a:gd name="f103" fmla="val f4"/>
              <a:gd name="f104" fmla="+- f103 0 f101"/>
              <a:gd name="f105" fmla="+- f102 0 f101"/>
              <a:gd name="f106" fmla="*/ f105 1 3220951"/>
              <a:gd name="f107" fmla="*/ f104 1 3240001"/>
              <a:gd name="f108" fmla="*/ f101 1 f106"/>
              <a:gd name="f109" fmla="*/ f102 1 f106"/>
              <a:gd name="f110" fmla="*/ f101 1 f107"/>
              <a:gd name="f111" fmla="*/ f103 1 f107"/>
              <a:gd name="f112" fmla="*/ f108 f99 1"/>
              <a:gd name="f113" fmla="*/ f109 f99 1"/>
              <a:gd name="f114" fmla="*/ f111 f100 1"/>
              <a:gd name="f115" fmla="*/ f110 f10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5" r="f113" b="f114"/>
            <a:pathLst>
              <a:path w="3220951" h="3240001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2" y="f13"/>
                  <a:pt x="f14" y="f15"/>
                  <a:pt x="f16" y="f15"/>
                </a:cubicBezTo>
                <a:cubicBezTo>
                  <a:pt x="f17" y="f15"/>
                  <a:pt x="f18" y="f19"/>
                  <a:pt x="f20" y="f21"/>
                </a:cubicBezTo>
                <a:cubicBezTo>
                  <a:pt x="f22" y="f23"/>
                  <a:pt x="f24" y="f25"/>
                  <a:pt x="f26" y="f25"/>
                </a:cubicBezTo>
                <a:cubicBezTo>
                  <a:pt x="f27" y="f25"/>
                  <a:pt x="f28" y="f29"/>
                  <a:pt x="f28" y="f30"/>
                </a:cubicBezTo>
                <a:cubicBezTo>
                  <a:pt x="f28" y="f31"/>
                  <a:pt x="f32" y="f33"/>
                  <a:pt x="f34" y="f35"/>
                </a:cubicBezTo>
                <a:lnTo>
                  <a:pt x="f34" y="f4"/>
                </a:lnTo>
                <a:lnTo>
                  <a:pt x="f26" y="f4"/>
                </a:lnTo>
                <a:lnTo>
                  <a:pt x="f36" y="f4"/>
                </a:lnTo>
                <a:lnTo>
                  <a:pt x="f36" y="f37"/>
                </a:lnTo>
                <a:cubicBezTo>
                  <a:pt x="f38" y="f39"/>
                  <a:pt x="f40" y="f4"/>
                  <a:pt x="f41" y="f4"/>
                </a:cubicBezTo>
                <a:cubicBezTo>
                  <a:pt x="f42" y="f4"/>
                  <a:pt x="f2" y="f43"/>
                  <a:pt x="f2" y="f30"/>
                </a:cubicBezTo>
                <a:cubicBezTo>
                  <a:pt x="f2" y="f29"/>
                  <a:pt x="f42" y="f25"/>
                  <a:pt x="f41" y="f25"/>
                </a:cubicBezTo>
                <a:lnTo>
                  <a:pt x="f44" y="f45"/>
                </a:lnTo>
                <a:cubicBezTo>
                  <a:pt x="f46" y="f47"/>
                  <a:pt x="f48" y="f6"/>
                  <a:pt x="f5" y="f6"/>
                </a:cubicBezTo>
                <a:close/>
                <a:moveTo>
                  <a:pt x="f49" y="f2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0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1"/>
                </a:cubicBezTo>
                <a:cubicBezTo>
                  <a:pt x="f83" y="f81"/>
                  <a:pt x="f84" y="f85"/>
                  <a:pt x="f86" y="f87"/>
                </a:cubicBezTo>
                <a:cubicBezTo>
                  <a:pt x="f88" y="f89"/>
                  <a:pt x="f90" y="f91"/>
                  <a:pt x="f92" y="f91"/>
                </a:cubicBezTo>
                <a:lnTo>
                  <a:pt x="f93" y="f94"/>
                </a:lnTo>
                <a:cubicBezTo>
                  <a:pt x="f95" y="f96"/>
                  <a:pt x="f97" y="f98"/>
                  <a:pt x="f49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0E1B4C4B-95CF-4EBB-96CE-2785A3F55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2875936"/>
          </a:xfrm>
          <a:custGeom>
            <a:avLst/>
            <a:gdLst>
              <a:gd name="connsiteX0" fmla="*/ 0 w 12192000"/>
              <a:gd name="connsiteY0" fmla="*/ 0 h 3834581"/>
              <a:gd name="connsiteX1" fmla="*/ 12192000 w 12192000"/>
              <a:gd name="connsiteY1" fmla="*/ 0 h 3834581"/>
              <a:gd name="connsiteX2" fmla="*/ 12192000 w 12192000"/>
              <a:gd name="connsiteY2" fmla="*/ 3834581 h 3834581"/>
              <a:gd name="connsiteX3" fmla="*/ 0 w 12192000"/>
              <a:gd name="connsiteY3" fmla="*/ 3834581 h 3834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34581">
                <a:moveTo>
                  <a:pt x="0" y="0"/>
                </a:moveTo>
                <a:lnTo>
                  <a:pt x="12192000" y="0"/>
                </a:lnTo>
                <a:lnTo>
                  <a:pt x="12192000" y="3834581"/>
                </a:lnTo>
                <a:lnTo>
                  <a:pt x="0" y="383458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6823489-5FB9-4F73-A640-21DFD19D95CB}"/>
              </a:ext>
            </a:extLst>
          </p:cNvPr>
          <p:cNvSpPr/>
          <p:nvPr/>
        </p:nvSpPr>
        <p:spPr>
          <a:xfrm>
            <a:off x="0" y="0"/>
            <a:ext cx="9144000" cy="2875936"/>
          </a:xfrm>
          <a:prstGeom prst="rect">
            <a:avLst/>
          </a:prstGeom>
          <a:gradFill flip="none" rotWithShape="1">
            <a:gsLst>
              <a:gs pos="3000">
                <a:schemeClr val="accent1">
                  <a:alpha val="7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2700000" scaled="1"/>
            <a:tileRect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217459A-2015-4C1C-8CA9-88210B2FC7AF}"/>
              </a:ext>
            </a:extLst>
          </p:cNvPr>
          <p:cNvSpPr/>
          <p:nvPr/>
        </p:nvSpPr>
        <p:spPr>
          <a:xfrm>
            <a:off x="1076213" y="1653050"/>
            <a:ext cx="917523" cy="9175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A6FABB9-5E25-46C1-8008-6C8D3D4532B3}"/>
              </a:ext>
            </a:extLst>
          </p:cNvPr>
          <p:cNvSpPr/>
          <p:nvPr/>
        </p:nvSpPr>
        <p:spPr>
          <a:xfrm>
            <a:off x="4019559" y="1653050"/>
            <a:ext cx="917523" cy="9175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AE29A2C-09AD-4B66-AB8F-C1F43F67DFA2}"/>
              </a:ext>
            </a:extLst>
          </p:cNvPr>
          <p:cNvSpPr/>
          <p:nvPr/>
        </p:nvSpPr>
        <p:spPr>
          <a:xfrm>
            <a:off x="6962906" y="1653050"/>
            <a:ext cx="917523" cy="9175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>
              <a:cs typeface="B Nazanin" panose="00000400000000000000" pitchFamily="2" charset="-78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0AE4236-4EAA-4ED3-9E33-DD2A267A80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561" y="1835703"/>
            <a:ext cx="547511" cy="54751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965070D5-C920-412F-AD9D-A2E58BA1A70F}"/>
              </a:ext>
            </a:extLst>
          </p:cNvPr>
          <p:cNvSpPr/>
          <p:nvPr/>
        </p:nvSpPr>
        <p:spPr>
          <a:xfrm>
            <a:off x="423383" y="3531127"/>
            <a:ext cx="2216944" cy="1001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fa-IR" sz="1350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sz="1350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055BBE5-5E64-4304-A5DD-81D2267D9959}"/>
              </a:ext>
            </a:extLst>
          </p:cNvPr>
          <p:cNvSpPr/>
          <p:nvPr/>
        </p:nvSpPr>
        <p:spPr>
          <a:xfrm>
            <a:off x="3369849" y="3531127"/>
            <a:ext cx="2216944" cy="1001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fa-IR" sz="1350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sz="1350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CD1173E-713D-42A1-932C-3FEC8EB42236}"/>
              </a:ext>
            </a:extLst>
          </p:cNvPr>
          <p:cNvSpPr/>
          <p:nvPr/>
        </p:nvSpPr>
        <p:spPr>
          <a:xfrm>
            <a:off x="6310845" y="3531127"/>
            <a:ext cx="2216944" cy="1001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fa-IR" sz="1350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sz="1350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145CBFB-C173-47D1-A41B-5E3C0B79C982}"/>
              </a:ext>
            </a:extLst>
          </p:cNvPr>
          <p:cNvSpPr/>
          <p:nvPr/>
        </p:nvSpPr>
        <p:spPr>
          <a:xfrm>
            <a:off x="1153613" y="3167193"/>
            <a:ext cx="75533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1500" b="1" dirty="0">
                <a:latin typeface="Georgia" panose="02040502050405020303" pitchFamily="18" charset="0"/>
                <a:cs typeface="B Nazanin" panose="00000400000000000000" pitchFamily="2" charset="-78"/>
              </a:rPr>
              <a:t>چالش ها</a:t>
            </a:r>
            <a:endParaRPr lang="en-US" sz="15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8B18A47-B979-407B-8F17-AE1D913D4FEA}"/>
              </a:ext>
            </a:extLst>
          </p:cNvPr>
          <p:cNvSpPr/>
          <p:nvPr/>
        </p:nvSpPr>
        <p:spPr>
          <a:xfrm>
            <a:off x="4158360" y="3167193"/>
            <a:ext cx="63991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1500" b="1" dirty="0">
                <a:latin typeface="Georgia" panose="02040502050405020303" pitchFamily="18" charset="0"/>
                <a:cs typeface="B Nazanin" panose="00000400000000000000" pitchFamily="2" charset="-78"/>
              </a:rPr>
              <a:t>راه حل</a:t>
            </a:r>
            <a:endParaRPr lang="en-US" sz="15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0D07CA3-C114-400A-917F-1BB4C15CDFE3}"/>
              </a:ext>
            </a:extLst>
          </p:cNvPr>
          <p:cNvSpPr/>
          <p:nvPr/>
        </p:nvSpPr>
        <p:spPr>
          <a:xfrm>
            <a:off x="7158667" y="3167193"/>
            <a:ext cx="52129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1500" b="1" dirty="0">
                <a:latin typeface="Georgia" panose="02040502050405020303" pitchFamily="18" charset="0"/>
                <a:cs typeface="B Nazanin" panose="00000400000000000000" pitchFamily="2" charset="-78"/>
              </a:rPr>
              <a:t>نتایج</a:t>
            </a:r>
            <a:endParaRPr lang="en-US" sz="15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324568-4BAB-42C4-830E-61C83B402269}"/>
              </a:ext>
            </a:extLst>
          </p:cNvPr>
          <p:cNvSpPr/>
          <p:nvPr/>
        </p:nvSpPr>
        <p:spPr>
          <a:xfrm>
            <a:off x="2831780" y="341777"/>
            <a:ext cx="3480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B Nazanin" panose="00000400000000000000" pitchFamily="2" charset="-78"/>
              </a:rPr>
              <a:t>الگوی پاورپوینت مطالعه موردی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D2A382E-F97B-4F0E-B4B8-87DFCF5A599E}"/>
              </a:ext>
            </a:extLst>
          </p:cNvPr>
          <p:cNvCxnSpPr/>
          <p:nvPr/>
        </p:nvCxnSpPr>
        <p:spPr>
          <a:xfrm>
            <a:off x="2595297" y="826525"/>
            <a:ext cx="39534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0A95DF2-24A5-49E8-A04A-336FE672BACF}"/>
              </a:ext>
            </a:extLst>
          </p:cNvPr>
          <p:cNvCxnSpPr/>
          <p:nvPr/>
        </p:nvCxnSpPr>
        <p:spPr>
          <a:xfrm>
            <a:off x="2943225" y="1578671"/>
            <a:ext cx="0" cy="1061575"/>
          </a:xfrm>
          <a:prstGeom prst="line">
            <a:avLst/>
          </a:prstGeom>
          <a:ln w="571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1210409-CB88-43C0-A2E4-15F23BD8A286}"/>
              </a:ext>
            </a:extLst>
          </p:cNvPr>
          <p:cNvCxnSpPr/>
          <p:nvPr/>
        </p:nvCxnSpPr>
        <p:spPr>
          <a:xfrm>
            <a:off x="6044679" y="1578671"/>
            <a:ext cx="0" cy="1061575"/>
          </a:xfrm>
          <a:prstGeom prst="line">
            <a:avLst/>
          </a:prstGeom>
          <a:ln w="571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oogle Shape;2113;p125">
            <a:extLst>
              <a:ext uri="{FF2B5EF4-FFF2-40B4-BE49-F238E27FC236}">
                <a16:creationId xmlns:a16="http://schemas.microsoft.com/office/drawing/2014/main" id="{70E3FFEE-6687-4858-52DE-F2E8DFFBAC8F}"/>
              </a:ext>
            </a:extLst>
          </p:cNvPr>
          <p:cNvGrpSpPr/>
          <p:nvPr/>
        </p:nvGrpSpPr>
        <p:grpSpPr>
          <a:xfrm>
            <a:off x="4282591" y="1827016"/>
            <a:ext cx="468713" cy="556198"/>
            <a:chOff x="5842825" y="1517900"/>
            <a:chExt cx="271775" cy="368925"/>
          </a:xfrm>
        </p:grpSpPr>
        <p:sp>
          <p:nvSpPr>
            <p:cNvPr id="24" name="Google Shape;2114;p125">
              <a:extLst>
                <a:ext uri="{FF2B5EF4-FFF2-40B4-BE49-F238E27FC236}">
                  <a16:creationId xmlns:a16="http://schemas.microsoft.com/office/drawing/2014/main" id="{A4C05E6F-BC89-7D8D-A27C-25C291F36CA5}"/>
                </a:ext>
              </a:extLst>
            </p:cNvPr>
            <p:cNvSpPr/>
            <p:nvPr/>
          </p:nvSpPr>
          <p:spPr>
            <a:xfrm>
              <a:off x="5842825" y="1517900"/>
              <a:ext cx="271775" cy="368925"/>
            </a:xfrm>
            <a:custGeom>
              <a:avLst/>
              <a:gdLst/>
              <a:ahLst/>
              <a:cxnLst/>
              <a:rect l="l" t="t" r="r" b="b"/>
              <a:pathLst>
                <a:path w="10871" h="14757" extrusionOk="0">
                  <a:moveTo>
                    <a:pt x="6477" y="4079"/>
                  </a:moveTo>
                  <a:cubicBezTo>
                    <a:pt x="6682" y="4079"/>
                    <a:pt x="6889" y="4140"/>
                    <a:pt x="6889" y="4589"/>
                  </a:cubicBezTo>
                  <a:cubicBezTo>
                    <a:pt x="6889" y="4891"/>
                    <a:pt x="6736" y="5199"/>
                    <a:pt x="6477" y="5199"/>
                  </a:cubicBezTo>
                  <a:cubicBezTo>
                    <a:pt x="6460" y="5199"/>
                    <a:pt x="6446" y="5199"/>
                    <a:pt x="6428" y="5196"/>
                  </a:cubicBezTo>
                  <a:lnTo>
                    <a:pt x="6428" y="4082"/>
                  </a:lnTo>
                  <a:cubicBezTo>
                    <a:pt x="6446" y="4079"/>
                    <a:pt x="6460" y="4079"/>
                    <a:pt x="6477" y="4079"/>
                  </a:cubicBezTo>
                  <a:close/>
                  <a:moveTo>
                    <a:pt x="875" y="4076"/>
                  </a:moveTo>
                  <a:cubicBezTo>
                    <a:pt x="890" y="4076"/>
                    <a:pt x="907" y="4079"/>
                    <a:pt x="924" y="4079"/>
                  </a:cubicBezTo>
                  <a:lnTo>
                    <a:pt x="924" y="5199"/>
                  </a:lnTo>
                  <a:cubicBezTo>
                    <a:pt x="907" y="5202"/>
                    <a:pt x="890" y="5202"/>
                    <a:pt x="875" y="5202"/>
                  </a:cubicBezTo>
                  <a:lnTo>
                    <a:pt x="875" y="5199"/>
                  </a:lnTo>
                  <a:cubicBezTo>
                    <a:pt x="616" y="5199"/>
                    <a:pt x="464" y="4888"/>
                    <a:pt x="464" y="4589"/>
                  </a:cubicBezTo>
                  <a:cubicBezTo>
                    <a:pt x="464" y="4137"/>
                    <a:pt x="671" y="4076"/>
                    <a:pt x="875" y="4076"/>
                  </a:cubicBezTo>
                  <a:close/>
                  <a:moveTo>
                    <a:pt x="10435" y="7378"/>
                  </a:moveTo>
                  <a:lnTo>
                    <a:pt x="10435" y="7810"/>
                  </a:lnTo>
                  <a:lnTo>
                    <a:pt x="5450" y="7813"/>
                  </a:lnTo>
                  <a:lnTo>
                    <a:pt x="5450" y="7378"/>
                  </a:lnTo>
                  <a:close/>
                  <a:moveTo>
                    <a:pt x="4655" y="2502"/>
                  </a:moveTo>
                  <a:cubicBezTo>
                    <a:pt x="4750" y="2813"/>
                    <a:pt x="4920" y="3195"/>
                    <a:pt x="5205" y="3452"/>
                  </a:cubicBezTo>
                  <a:cubicBezTo>
                    <a:pt x="5366" y="3598"/>
                    <a:pt x="5441" y="3846"/>
                    <a:pt x="5513" y="4091"/>
                  </a:cubicBezTo>
                  <a:cubicBezTo>
                    <a:pt x="5599" y="4376"/>
                    <a:pt x="5700" y="4718"/>
                    <a:pt x="5996" y="4831"/>
                  </a:cubicBezTo>
                  <a:lnTo>
                    <a:pt x="5996" y="5642"/>
                  </a:lnTo>
                  <a:cubicBezTo>
                    <a:pt x="5996" y="6106"/>
                    <a:pt x="5858" y="6561"/>
                    <a:pt x="5593" y="6946"/>
                  </a:cubicBezTo>
                  <a:lnTo>
                    <a:pt x="5234" y="6946"/>
                  </a:lnTo>
                  <a:cubicBezTo>
                    <a:pt x="5113" y="6946"/>
                    <a:pt x="5018" y="7041"/>
                    <a:pt x="5018" y="7162"/>
                  </a:cubicBezTo>
                  <a:lnTo>
                    <a:pt x="5018" y="7534"/>
                  </a:lnTo>
                  <a:cubicBezTo>
                    <a:pt x="4848" y="7652"/>
                    <a:pt x="4664" y="7750"/>
                    <a:pt x="4468" y="7822"/>
                  </a:cubicBezTo>
                  <a:cubicBezTo>
                    <a:pt x="4462" y="7822"/>
                    <a:pt x="4453" y="7824"/>
                    <a:pt x="4448" y="7827"/>
                  </a:cubicBezTo>
                  <a:cubicBezTo>
                    <a:pt x="4200" y="7917"/>
                    <a:pt x="3941" y="7960"/>
                    <a:pt x="3679" y="7960"/>
                  </a:cubicBezTo>
                  <a:lnTo>
                    <a:pt x="3673" y="7960"/>
                  </a:lnTo>
                  <a:cubicBezTo>
                    <a:pt x="2395" y="7957"/>
                    <a:pt x="1356" y="6921"/>
                    <a:pt x="1356" y="5642"/>
                  </a:cubicBezTo>
                  <a:lnTo>
                    <a:pt x="1356" y="5639"/>
                  </a:lnTo>
                  <a:lnTo>
                    <a:pt x="1356" y="4822"/>
                  </a:lnTo>
                  <a:cubicBezTo>
                    <a:pt x="1673" y="4718"/>
                    <a:pt x="1874" y="4514"/>
                    <a:pt x="1903" y="4255"/>
                  </a:cubicBezTo>
                  <a:cubicBezTo>
                    <a:pt x="1926" y="4039"/>
                    <a:pt x="2479" y="3115"/>
                    <a:pt x="3437" y="3026"/>
                  </a:cubicBezTo>
                  <a:cubicBezTo>
                    <a:pt x="4039" y="2971"/>
                    <a:pt x="4422" y="2726"/>
                    <a:pt x="4655" y="2502"/>
                  </a:cubicBezTo>
                  <a:close/>
                  <a:moveTo>
                    <a:pt x="5018" y="8046"/>
                  </a:moveTo>
                  <a:lnTo>
                    <a:pt x="5018" y="8697"/>
                  </a:lnTo>
                  <a:lnTo>
                    <a:pt x="4750" y="8662"/>
                  </a:lnTo>
                  <a:lnTo>
                    <a:pt x="4750" y="8176"/>
                  </a:lnTo>
                  <a:cubicBezTo>
                    <a:pt x="4842" y="8138"/>
                    <a:pt x="4931" y="8092"/>
                    <a:pt x="5018" y="8046"/>
                  </a:cubicBezTo>
                  <a:close/>
                  <a:moveTo>
                    <a:pt x="3037" y="8317"/>
                  </a:moveTo>
                  <a:cubicBezTo>
                    <a:pt x="3244" y="8366"/>
                    <a:pt x="3457" y="8392"/>
                    <a:pt x="3673" y="8392"/>
                  </a:cubicBezTo>
                  <a:lnTo>
                    <a:pt x="3673" y="8394"/>
                  </a:lnTo>
                  <a:lnTo>
                    <a:pt x="3679" y="8394"/>
                  </a:lnTo>
                  <a:cubicBezTo>
                    <a:pt x="3895" y="8394"/>
                    <a:pt x="4108" y="8371"/>
                    <a:pt x="4318" y="8320"/>
                  </a:cubicBezTo>
                  <a:lnTo>
                    <a:pt x="4318" y="8979"/>
                  </a:lnTo>
                  <a:cubicBezTo>
                    <a:pt x="4263" y="9324"/>
                    <a:pt x="4212" y="9647"/>
                    <a:pt x="4163" y="9949"/>
                  </a:cubicBezTo>
                  <a:cubicBezTo>
                    <a:pt x="4004" y="9995"/>
                    <a:pt x="3841" y="10018"/>
                    <a:pt x="3677" y="10018"/>
                  </a:cubicBezTo>
                  <a:cubicBezTo>
                    <a:pt x="3514" y="10018"/>
                    <a:pt x="3349" y="9995"/>
                    <a:pt x="3190" y="9949"/>
                  </a:cubicBezTo>
                  <a:cubicBezTo>
                    <a:pt x="3141" y="9647"/>
                    <a:pt x="3092" y="9321"/>
                    <a:pt x="3037" y="8979"/>
                  </a:cubicBezTo>
                  <a:lnTo>
                    <a:pt x="3037" y="8317"/>
                  </a:lnTo>
                  <a:close/>
                  <a:moveTo>
                    <a:pt x="4091" y="10412"/>
                  </a:moveTo>
                  <a:lnTo>
                    <a:pt x="4091" y="10412"/>
                  </a:lnTo>
                  <a:cubicBezTo>
                    <a:pt x="3901" y="11610"/>
                    <a:pt x="3768" y="12459"/>
                    <a:pt x="3676" y="13064"/>
                  </a:cubicBezTo>
                  <a:cubicBezTo>
                    <a:pt x="3584" y="12459"/>
                    <a:pt x="3452" y="11610"/>
                    <a:pt x="3262" y="10412"/>
                  </a:cubicBezTo>
                  <a:lnTo>
                    <a:pt x="3262" y="10412"/>
                  </a:lnTo>
                  <a:cubicBezTo>
                    <a:pt x="3398" y="10438"/>
                    <a:pt x="3537" y="10451"/>
                    <a:pt x="3675" y="10451"/>
                  </a:cubicBezTo>
                  <a:cubicBezTo>
                    <a:pt x="3814" y="10451"/>
                    <a:pt x="3953" y="10438"/>
                    <a:pt x="4091" y="10412"/>
                  </a:cubicBezTo>
                  <a:close/>
                  <a:moveTo>
                    <a:pt x="2617" y="9094"/>
                  </a:moveTo>
                  <a:cubicBezTo>
                    <a:pt x="2669" y="9439"/>
                    <a:pt x="2726" y="9791"/>
                    <a:pt x="2781" y="10142"/>
                  </a:cubicBezTo>
                  <a:cubicBezTo>
                    <a:pt x="2997" y="11506"/>
                    <a:pt x="3210" y="12865"/>
                    <a:pt x="3337" y="13709"/>
                  </a:cubicBezTo>
                  <a:lnTo>
                    <a:pt x="1874" y="11696"/>
                  </a:lnTo>
                  <a:lnTo>
                    <a:pt x="1998" y="11054"/>
                  </a:lnTo>
                  <a:cubicBezTo>
                    <a:pt x="2012" y="10968"/>
                    <a:pt x="1972" y="10879"/>
                    <a:pt x="1897" y="10833"/>
                  </a:cubicBezTo>
                  <a:lnTo>
                    <a:pt x="1506" y="10594"/>
                  </a:lnTo>
                  <a:lnTo>
                    <a:pt x="1583" y="9471"/>
                  </a:lnTo>
                  <a:lnTo>
                    <a:pt x="1583" y="9465"/>
                  </a:lnTo>
                  <a:lnTo>
                    <a:pt x="1598" y="9241"/>
                  </a:lnTo>
                  <a:lnTo>
                    <a:pt x="2617" y="9094"/>
                  </a:lnTo>
                  <a:close/>
                  <a:moveTo>
                    <a:pt x="4736" y="9097"/>
                  </a:moveTo>
                  <a:lnTo>
                    <a:pt x="5015" y="9137"/>
                  </a:lnTo>
                  <a:lnTo>
                    <a:pt x="5015" y="12333"/>
                  </a:lnTo>
                  <a:lnTo>
                    <a:pt x="4013" y="13711"/>
                  </a:lnTo>
                  <a:cubicBezTo>
                    <a:pt x="4128" y="12960"/>
                    <a:pt x="4318" y="11737"/>
                    <a:pt x="4569" y="10145"/>
                  </a:cubicBezTo>
                  <a:lnTo>
                    <a:pt x="4736" y="9097"/>
                  </a:lnTo>
                  <a:close/>
                  <a:moveTo>
                    <a:pt x="5015" y="13067"/>
                  </a:moveTo>
                  <a:lnTo>
                    <a:pt x="5015" y="14325"/>
                  </a:lnTo>
                  <a:lnTo>
                    <a:pt x="4099" y="14325"/>
                  </a:lnTo>
                  <a:lnTo>
                    <a:pt x="5015" y="13067"/>
                  </a:lnTo>
                  <a:close/>
                  <a:moveTo>
                    <a:pt x="3829" y="0"/>
                  </a:moveTo>
                  <a:cubicBezTo>
                    <a:pt x="2369" y="0"/>
                    <a:pt x="1724" y="587"/>
                    <a:pt x="1635" y="677"/>
                  </a:cubicBezTo>
                  <a:cubicBezTo>
                    <a:pt x="1612" y="697"/>
                    <a:pt x="1537" y="763"/>
                    <a:pt x="1437" y="867"/>
                  </a:cubicBezTo>
                  <a:cubicBezTo>
                    <a:pt x="1280" y="1023"/>
                    <a:pt x="1424" y="1237"/>
                    <a:pt x="1590" y="1237"/>
                  </a:cubicBezTo>
                  <a:cubicBezTo>
                    <a:pt x="1641" y="1237"/>
                    <a:pt x="1694" y="1217"/>
                    <a:pt x="1742" y="1169"/>
                  </a:cubicBezTo>
                  <a:cubicBezTo>
                    <a:pt x="1848" y="1062"/>
                    <a:pt x="1923" y="999"/>
                    <a:pt x="1926" y="999"/>
                  </a:cubicBezTo>
                  <a:cubicBezTo>
                    <a:pt x="1929" y="993"/>
                    <a:pt x="1935" y="987"/>
                    <a:pt x="1940" y="982"/>
                  </a:cubicBezTo>
                  <a:cubicBezTo>
                    <a:pt x="1946" y="976"/>
                    <a:pt x="2487" y="432"/>
                    <a:pt x="3829" y="432"/>
                  </a:cubicBezTo>
                  <a:cubicBezTo>
                    <a:pt x="5095" y="432"/>
                    <a:pt x="5317" y="1180"/>
                    <a:pt x="5326" y="1209"/>
                  </a:cubicBezTo>
                  <a:cubicBezTo>
                    <a:pt x="5340" y="1275"/>
                    <a:pt x="5389" y="1333"/>
                    <a:pt x="5452" y="1356"/>
                  </a:cubicBezTo>
                  <a:cubicBezTo>
                    <a:pt x="5458" y="1359"/>
                    <a:pt x="6074" y="1621"/>
                    <a:pt x="6290" y="2211"/>
                  </a:cubicBezTo>
                  <a:cubicBezTo>
                    <a:pt x="6460" y="2677"/>
                    <a:pt x="6353" y="3299"/>
                    <a:pt x="6299" y="3552"/>
                  </a:cubicBezTo>
                  <a:cubicBezTo>
                    <a:pt x="6126" y="3575"/>
                    <a:pt x="5996" y="3725"/>
                    <a:pt x="5996" y="3901"/>
                  </a:cubicBezTo>
                  <a:lnTo>
                    <a:pt x="5996" y="4180"/>
                  </a:lnTo>
                  <a:cubicBezTo>
                    <a:pt x="5973" y="4119"/>
                    <a:pt x="5953" y="4048"/>
                    <a:pt x="5927" y="3964"/>
                  </a:cubicBezTo>
                  <a:cubicBezTo>
                    <a:pt x="5844" y="3679"/>
                    <a:pt x="5746" y="3354"/>
                    <a:pt x="5493" y="3126"/>
                  </a:cubicBezTo>
                  <a:cubicBezTo>
                    <a:pt x="5185" y="2850"/>
                    <a:pt x="5044" y="2320"/>
                    <a:pt x="4998" y="2107"/>
                  </a:cubicBezTo>
                  <a:cubicBezTo>
                    <a:pt x="4969" y="1968"/>
                    <a:pt x="4850" y="1890"/>
                    <a:pt x="4729" y="1890"/>
                  </a:cubicBezTo>
                  <a:cubicBezTo>
                    <a:pt x="4645" y="1890"/>
                    <a:pt x="4561" y="1928"/>
                    <a:pt x="4505" y="2009"/>
                  </a:cubicBezTo>
                  <a:cubicBezTo>
                    <a:pt x="4373" y="2202"/>
                    <a:pt x="4056" y="2530"/>
                    <a:pt x="3397" y="2591"/>
                  </a:cubicBezTo>
                  <a:cubicBezTo>
                    <a:pt x="2764" y="2651"/>
                    <a:pt x="2300" y="2994"/>
                    <a:pt x="2024" y="3273"/>
                  </a:cubicBezTo>
                  <a:cubicBezTo>
                    <a:pt x="1722" y="3578"/>
                    <a:pt x="1500" y="3953"/>
                    <a:pt x="1474" y="4206"/>
                  </a:cubicBezTo>
                  <a:cubicBezTo>
                    <a:pt x="1465" y="4263"/>
                    <a:pt x="1419" y="4312"/>
                    <a:pt x="1356" y="4350"/>
                  </a:cubicBezTo>
                  <a:lnTo>
                    <a:pt x="1356" y="4004"/>
                  </a:lnTo>
                  <a:cubicBezTo>
                    <a:pt x="1356" y="3906"/>
                    <a:pt x="1316" y="3811"/>
                    <a:pt x="1244" y="3745"/>
                  </a:cubicBezTo>
                  <a:lnTo>
                    <a:pt x="1235" y="3739"/>
                  </a:lnTo>
                  <a:lnTo>
                    <a:pt x="1232" y="3734"/>
                  </a:lnTo>
                  <a:lnTo>
                    <a:pt x="1221" y="3725"/>
                  </a:lnTo>
                  <a:cubicBezTo>
                    <a:pt x="1177" y="3693"/>
                    <a:pt x="1129" y="3670"/>
                    <a:pt x="1077" y="3656"/>
                  </a:cubicBezTo>
                  <a:cubicBezTo>
                    <a:pt x="1065" y="3463"/>
                    <a:pt x="1039" y="3112"/>
                    <a:pt x="982" y="2600"/>
                  </a:cubicBezTo>
                  <a:cubicBezTo>
                    <a:pt x="956" y="2389"/>
                    <a:pt x="1031" y="2136"/>
                    <a:pt x="1203" y="1848"/>
                  </a:cubicBezTo>
                  <a:cubicBezTo>
                    <a:pt x="1264" y="1747"/>
                    <a:pt x="1232" y="1615"/>
                    <a:pt x="1129" y="1552"/>
                  </a:cubicBezTo>
                  <a:cubicBezTo>
                    <a:pt x="1094" y="1531"/>
                    <a:pt x="1056" y="1522"/>
                    <a:pt x="1018" y="1522"/>
                  </a:cubicBezTo>
                  <a:cubicBezTo>
                    <a:pt x="944" y="1522"/>
                    <a:pt x="872" y="1560"/>
                    <a:pt x="832" y="1626"/>
                  </a:cubicBezTo>
                  <a:cubicBezTo>
                    <a:pt x="610" y="1998"/>
                    <a:pt x="515" y="2340"/>
                    <a:pt x="553" y="2651"/>
                  </a:cubicBezTo>
                  <a:cubicBezTo>
                    <a:pt x="607" y="3141"/>
                    <a:pt x="633" y="3478"/>
                    <a:pt x="645" y="3668"/>
                  </a:cubicBezTo>
                  <a:cubicBezTo>
                    <a:pt x="250" y="3757"/>
                    <a:pt x="32" y="4082"/>
                    <a:pt x="32" y="4589"/>
                  </a:cubicBezTo>
                  <a:cubicBezTo>
                    <a:pt x="32" y="5185"/>
                    <a:pt x="394" y="5634"/>
                    <a:pt x="878" y="5634"/>
                  </a:cubicBezTo>
                  <a:cubicBezTo>
                    <a:pt x="892" y="5634"/>
                    <a:pt x="910" y="5634"/>
                    <a:pt x="927" y="5631"/>
                  </a:cubicBezTo>
                  <a:lnTo>
                    <a:pt x="927" y="5639"/>
                  </a:lnTo>
                  <a:cubicBezTo>
                    <a:pt x="927" y="6745"/>
                    <a:pt x="1589" y="7744"/>
                    <a:pt x="2605" y="8173"/>
                  </a:cubicBezTo>
                  <a:lnTo>
                    <a:pt x="2605" y="8659"/>
                  </a:lnTo>
                  <a:lnTo>
                    <a:pt x="1460" y="8823"/>
                  </a:lnTo>
                  <a:cubicBezTo>
                    <a:pt x="1304" y="8846"/>
                    <a:pt x="1186" y="8973"/>
                    <a:pt x="1175" y="9129"/>
                  </a:cubicBezTo>
                  <a:lnTo>
                    <a:pt x="1163" y="9327"/>
                  </a:lnTo>
                  <a:cubicBezTo>
                    <a:pt x="440" y="9788"/>
                    <a:pt x="3" y="10585"/>
                    <a:pt x="0" y="11443"/>
                  </a:cubicBezTo>
                  <a:lnTo>
                    <a:pt x="0" y="12911"/>
                  </a:lnTo>
                  <a:cubicBezTo>
                    <a:pt x="0" y="13032"/>
                    <a:pt x="98" y="13127"/>
                    <a:pt x="216" y="13127"/>
                  </a:cubicBezTo>
                  <a:cubicBezTo>
                    <a:pt x="337" y="13127"/>
                    <a:pt x="432" y="13032"/>
                    <a:pt x="432" y="12911"/>
                  </a:cubicBezTo>
                  <a:lnTo>
                    <a:pt x="432" y="11443"/>
                  </a:lnTo>
                  <a:cubicBezTo>
                    <a:pt x="435" y="10856"/>
                    <a:pt x="682" y="10294"/>
                    <a:pt x="1120" y="9900"/>
                  </a:cubicBezTo>
                  <a:lnTo>
                    <a:pt x="1120" y="9900"/>
                  </a:lnTo>
                  <a:lnTo>
                    <a:pt x="1065" y="10695"/>
                  </a:lnTo>
                  <a:cubicBezTo>
                    <a:pt x="1059" y="10775"/>
                    <a:pt x="1100" y="10850"/>
                    <a:pt x="1169" y="10893"/>
                  </a:cubicBezTo>
                  <a:lnTo>
                    <a:pt x="1543" y="11121"/>
                  </a:lnTo>
                  <a:lnTo>
                    <a:pt x="1434" y="11705"/>
                  </a:lnTo>
                  <a:cubicBezTo>
                    <a:pt x="1422" y="11765"/>
                    <a:pt x="1434" y="11826"/>
                    <a:pt x="1471" y="11875"/>
                  </a:cubicBezTo>
                  <a:lnTo>
                    <a:pt x="3253" y="14325"/>
                  </a:lnTo>
                  <a:lnTo>
                    <a:pt x="435" y="14325"/>
                  </a:lnTo>
                  <a:lnTo>
                    <a:pt x="435" y="13827"/>
                  </a:lnTo>
                  <a:cubicBezTo>
                    <a:pt x="435" y="13709"/>
                    <a:pt x="337" y="13611"/>
                    <a:pt x="219" y="13611"/>
                  </a:cubicBezTo>
                  <a:cubicBezTo>
                    <a:pt x="98" y="13611"/>
                    <a:pt x="3" y="13709"/>
                    <a:pt x="3" y="13827"/>
                  </a:cubicBezTo>
                  <a:lnTo>
                    <a:pt x="3" y="14541"/>
                  </a:lnTo>
                  <a:cubicBezTo>
                    <a:pt x="3" y="14659"/>
                    <a:pt x="98" y="14756"/>
                    <a:pt x="219" y="14756"/>
                  </a:cubicBezTo>
                  <a:lnTo>
                    <a:pt x="10654" y="14756"/>
                  </a:lnTo>
                  <a:cubicBezTo>
                    <a:pt x="10772" y="14756"/>
                    <a:pt x="10870" y="14659"/>
                    <a:pt x="10870" y="14541"/>
                  </a:cubicBezTo>
                  <a:lnTo>
                    <a:pt x="10870" y="10145"/>
                  </a:lnTo>
                  <a:cubicBezTo>
                    <a:pt x="10870" y="10027"/>
                    <a:pt x="10772" y="9929"/>
                    <a:pt x="10654" y="9929"/>
                  </a:cubicBezTo>
                  <a:cubicBezTo>
                    <a:pt x="10533" y="9929"/>
                    <a:pt x="10438" y="10027"/>
                    <a:pt x="10438" y="10145"/>
                  </a:cubicBezTo>
                  <a:lnTo>
                    <a:pt x="10438" y="14325"/>
                  </a:lnTo>
                  <a:lnTo>
                    <a:pt x="5450" y="14325"/>
                  </a:lnTo>
                  <a:lnTo>
                    <a:pt x="5450" y="8242"/>
                  </a:lnTo>
                  <a:lnTo>
                    <a:pt x="10435" y="8242"/>
                  </a:lnTo>
                  <a:lnTo>
                    <a:pt x="10435" y="9215"/>
                  </a:lnTo>
                  <a:cubicBezTo>
                    <a:pt x="10435" y="9333"/>
                    <a:pt x="10530" y="9431"/>
                    <a:pt x="10651" y="9431"/>
                  </a:cubicBezTo>
                  <a:cubicBezTo>
                    <a:pt x="10769" y="9431"/>
                    <a:pt x="10867" y="9333"/>
                    <a:pt x="10867" y="9215"/>
                  </a:cubicBezTo>
                  <a:lnTo>
                    <a:pt x="10867" y="7162"/>
                  </a:lnTo>
                  <a:cubicBezTo>
                    <a:pt x="10867" y="7041"/>
                    <a:pt x="10769" y="6946"/>
                    <a:pt x="10651" y="6946"/>
                  </a:cubicBezTo>
                  <a:lnTo>
                    <a:pt x="6100" y="6946"/>
                  </a:lnTo>
                  <a:cubicBezTo>
                    <a:pt x="6316" y="6543"/>
                    <a:pt x="6428" y="6094"/>
                    <a:pt x="6428" y="5639"/>
                  </a:cubicBezTo>
                  <a:lnTo>
                    <a:pt x="6428" y="5631"/>
                  </a:lnTo>
                  <a:lnTo>
                    <a:pt x="6477" y="5631"/>
                  </a:lnTo>
                  <a:cubicBezTo>
                    <a:pt x="6958" y="5631"/>
                    <a:pt x="7321" y="5182"/>
                    <a:pt x="7321" y="4589"/>
                  </a:cubicBezTo>
                  <a:cubicBezTo>
                    <a:pt x="7321" y="4085"/>
                    <a:pt x="7105" y="3760"/>
                    <a:pt x="6716" y="3670"/>
                  </a:cubicBezTo>
                  <a:cubicBezTo>
                    <a:pt x="6788" y="3357"/>
                    <a:pt x="6906" y="2643"/>
                    <a:pt x="6696" y="2064"/>
                  </a:cubicBezTo>
                  <a:cubicBezTo>
                    <a:pt x="6469" y="1439"/>
                    <a:pt x="5925" y="1108"/>
                    <a:pt x="5709" y="999"/>
                  </a:cubicBezTo>
                  <a:cubicBezTo>
                    <a:pt x="5593" y="723"/>
                    <a:pt x="5165" y="0"/>
                    <a:pt x="3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Google Shape;2115;p125">
              <a:extLst>
                <a:ext uri="{FF2B5EF4-FFF2-40B4-BE49-F238E27FC236}">
                  <a16:creationId xmlns:a16="http://schemas.microsoft.com/office/drawing/2014/main" id="{BB0D439C-3E2D-A74F-B51B-D51BF47F430F}"/>
                </a:ext>
              </a:extLst>
            </p:cNvPr>
            <p:cNvSpPr/>
            <p:nvPr/>
          </p:nvSpPr>
          <p:spPr>
            <a:xfrm>
              <a:off x="5999200" y="1738750"/>
              <a:ext cx="47600" cy="10825"/>
            </a:xfrm>
            <a:custGeom>
              <a:avLst/>
              <a:gdLst/>
              <a:ahLst/>
              <a:cxnLst/>
              <a:rect l="l" t="t" r="r" b="b"/>
              <a:pathLst>
                <a:path w="1904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688" y="433"/>
                  </a:lnTo>
                  <a:cubicBezTo>
                    <a:pt x="1806" y="433"/>
                    <a:pt x="1903" y="335"/>
                    <a:pt x="1903" y="217"/>
                  </a:cubicBezTo>
                  <a:cubicBezTo>
                    <a:pt x="1903" y="96"/>
                    <a:pt x="1806" y="1"/>
                    <a:pt x="16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2116;p125">
              <a:extLst>
                <a:ext uri="{FF2B5EF4-FFF2-40B4-BE49-F238E27FC236}">
                  <a16:creationId xmlns:a16="http://schemas.microsoft.com/office/drawing/2014/main" id="{1ACE70E7-7902-EBCB-7103-0CB3EE86347A}"/>
                </a:ext>
              </a:extLst>
            </p:cNvPr>
            <p:cNvSpPr/>
            <p:nvPr/>
          </p:nvSpPr>
          <p:spPr>
            <a:xfrm>
              <a:off x="5999200" y="17785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Google Shape;2117;p125">
              <a:extLst>
                <a:ext uri="{FF2B5EF4-FFF2-40B4-BE49-F238E27FC236}">
                  <a16:creationId xmlns:a16="http://schemas.microsoft.com/office/drawing/2014/main" id="{0F340C30-5FEB-B8AD-F203-8325858FEF40}"/>
                </a:ext>
              </a:extLst>
            </p:cNvPr>
            <p:cNvSpPr/>
            <p:nvPr/>
          </p:nvSpPr>
          <p:spPr>
            <a:xfrm>
              <a:off x="5999200" y="17993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9"/>
                    <a:pt x="1" y="217"/>
                  </a:cubicBezTo>
                  <a:cubicBezTo>
                    <a:pt x="1" y="338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8"/>
                    <a:pt x="3372" y="217"/>
                  </a:cubicBezTo>
                  <a:cubicBezTo>
                    <a:pt x="3372" y="99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Google Shape;2118;p125">
              <a:extLst>
                <a:ext uri="{FF2B5EF4-FFF2-40B4-BE49-F238E27FC236}">
                  <a16:creationId xmlns:a16="http://schemas.microsoft.com/office/drawing/2014/main" id="{BA9068B1-C686-B888-6D9E-2E5CF9D9945E}"/>
                </a:ext>
              </a:extLst>
            </p:cNvPr>
            <p:cNvSpPr/>
            <p:nvPr/>
          </p:nvSpPr>
          <p:spPr>
            <a:xfrm>
              <a:off x="5999200" y="18202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Google Shape;2119;p125">
              <a:extLst>
                <a:ext uri="{FF2B5EF4-FFF2-40B4-BE49-F238E27FC236}">
                  <a16:creationId xmlns:a16="http://schemas.microsoft.com/office/drawing/2014/main" id="{3F93A961-01EA-E08A-1010-37EF0C594012}"/>
                </a:ext>
              </a:extLst>
            </p:cNvPr>
            <p:cNvSpPr/>
            <p:nvPr/>
          </p:nvSpPr>
          <p:spPr>
            <a:xfrm>
              <a:off x="5999200" y="18410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7"/>
                    <a:pt x="3372" y="216"/>
                  </a:cubicBezTo>
                  <a:cubicBezTo>
                    <a:pt x="3372" y="98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Google Shape;2120;p125">
              <a:extLst>
                <a:ext uri="{FF2B5EF4-FFF2-40B4-BE49-F238E27FC236}">
                  <a16:creationId xmlns:a16="http://schemas.microsoft.com/office/drawing/2014/main" id="{90D64C7B-F52B-B64F-5E54-3508E0AACB54}"/>
                </a:ext>
              </a:extLst>
            </p:cNvPr>
            <p:cNvSpPr/>
            <p:nvPr/>
          </p:nvSpPr>
          <p:spPr>
            <a:xfrm>
              <a:off x="5896425" y="1633075"/>
              <a:ext cx="30900" cy="13275"/>
            </a:xfrm>
            <a:custGeom>
              <a:avLst/>
              <a:gdLst/>
              <a:ahLst/>
              <a:cxnLst/>
              <a:rect l="l" t="t" r="r" b="b"/>
              <a:pathLst>
                <a:path w="1236" h="531" extrusionOk="0">
                  <a:moveTo>
                    <a:pt x="619" y="0"/>
                  </a:moveTo>
                  <a:cubicBezTo>
                    <a:pt x="455" y="0"/>
                    <a:pt x="291" y="42"/>
                    <a:pt x="145" y="126"/>
                  </a:cubicBezTo>
                  <a:cubicBezTo>
                    <a:pt x="38" y="183"/>
                    <a:pt x="1" y="316"/>
                    <a:pt x="61" y="419"/>
                  </a:cubicBezTo>
                  <a:cubicBezTo>
                    <a:pt x="100" y="490"/>
                    <a:pt x="174" y="530"/>
                    <a:pt x="250" y="530"/>
                  </a:cubicBezTo>
                  <a:cubicBezTo>
                    <a:pt x="286" y="530"/>
                    <a:pt x="322" y="521"/>
                    <a:pt x="355" y="503"/>
                  </a:cubicBezTo>
                  <a:cubicBezTo>
                    <a:pt x="437" y="456"/>
                    <a:pt x="528" y="433"/>
                    <a:pt x="619" y="433"/>
                  </a:cubicBezTo>
                  <a:cubicBezTo>
                    <a:pt x="707" y="433"/>
                    <a:pt x="795" y="455"/>
                    <a:pt x="876" y="497"/>
                  </a:cubicBezTo>
                  <a:cubicBezTo>
                    <a:pt x="912" y="520"/>
                    <a:pt x="952" y="531"/>
                    <a:pt x="992" y="531"/>
                  </a:cubicBezTo>
                  <a:cubicBezTo>
                    <a:pt x="1063" y="531"/>
                    <a:pt x="1132" y="496"/>
                    <a:pt x="1172" y="431"/>
                  </a:cubicBezTo>
                  <a:cubicBezTo>
                    <a:pt x="1236" y="330"/>
                    <a:pt x="1207" y="195"/>
                    <a:pt x="1106" y="131"/>
                  </a:cubicBezTo>
                  <a:cubicBezTo>
                    <a:pt x="956" y="44"/>
                    <a:pt x="787" y="0"/>
                    <a:pt x="6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2121;p125">
              <a:extLst>
                <a:ext uri="{FF2B5EF4-FFF2-40B4-BE49-F238E27FC236}">
                  <a16:creationId xmlns:a16="http://schemas.microsoft.com/office/drawing/2014/main" id="{0CF230F1-2A86-096C-466A-E895E7C69F3B}"/>
                </a:ext>
              </a:extLst>
            </p:cNvPr>
            <p:cNvSpPr/>
            <p:nvPr/>
          </p:nvSpPr>
          <p:spPr>
            <a:xfrm>
              <a:off x="5942275" y="1633075"/>
              <a:ext cx="30825" cy="13225"/>
            </a:xfrm>
            <a:custGeom>
              <a:avLst/>
              <a:gdLst/>
              <a:ahLst/>
              <a:cxnLst/>
              <a:rect l="l" t="t" r="r" b="b"/>
              <a:pathLst>
                <a:path w="1233" h="529" extrusionOk="0">
                  <a:moveTo>
                    <a:pt x="617" y="0"/>
                  </a:moveTo>
                  <a:cubicBezTo>
                    <a:pt x="449" y="0"/>
                    <a:pt x="280" y="44"/>
                    <a:pt x="130" y="131"/>
                  </a:cubicBezTo>
                  <a:cubicBezTo>
                    <a:pt x="29" y="195"/>
                    <a:pt x="0" y="327"/>
                    <a:pt x="64" y="428"/>
                  </a:cubicBezTo>
                  <a:cubicBezTo>
                    <a:pt x="106" y="493"/>
                    <a:pt x="176" y="529"/>
                    <a:pt x="248" y="529"/>
                  </a:cubicBezTo>
                  <a:cubicBezTo>
                    <a:pt x="287" y="529"/>
                    <a:pt x="327" y="518"/>
                    <a:pt x="363" y="494"/>
                  </a:cubicBezTo>
                  <a:cubicBezTo>
                    <a:pt x="442" y="452"/>
                    <a:pt x="529" y="431"/>
                    <a:pt x="616" y="431"/>
                  </a:cubicBezTo>
                  <a:cubicBezTo>
                    <a:pt x="707" y="431"/>
                    <a:pt x="799" y="454"/>
                    <a:pt x="881" y="500"/>
                  </a:cubicBezTo>
                  <a:cubicBezTo>
                    <a:pt x="915" y="520"/>
                    <a:pt x="952" y="529"/>
                    <a:pt x="988" y="529"/>
                  </a:cubicBezTo>
                  <a:cubicBezTo>
                    <a:pt x="1063" y="529"/>
                    <a:pt x="1136" y="489"/>
                    <a:pt x="1175" y="419"/>
                  </a:cubicBezTo>
                  <a:cubicBezTo>
                    <a:pt x="1233" y="316"/>
                    <a:pt x="1198" y="183"/>
                    <a:pt x="1092" y="126"/>
                  </a:cubicBezTo>
                  <a:cubicBezTo>
                    <a:pt x="945" y="42"/>
                    <a:pt x="781" y="0"/>
                    <a:pt x="6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oogle Shape;1337;p49">
            <a:extLst>
              <a:ext uri="{FF2B5EF4-FFF2-40B4-BE49-F238E27FC236}">
                <a16:creationId xmlns:a16="http://schemas.microsoft.com/office/drawing/2014/main" id="{E8507BB8-CF07-3004-E3D2-5D33665DEA96}"/>
              </a:ext>
            </a:extLst>
          </p:cNvPr>
          <p:cNvGrpSpPr/>
          <p:nvPr/>
        </p:nvGrpSpPr>
        <p:grpSpPr>
          <a:xfrm>
            <a:off x="1227228" y="1780611"/>
            <a:ext cx="608400" cy="602603"/>
            <a:chOff x="750995" y="1426352"/>
            <a:chExt cx="351609" cy="412846"/>
          </a:xfrm>
        </p:grpSpPr>
        <p:sp>
          <p:nvSpPr>
            <p:cNvPr id="3" name="Google Shape;1338;p49">
              <a:extLst>
                <a:ext uri="{FF2B5EF4-FFF2-40B4-BE49-F238E27FC236}">
                  <a16:creationId xmlns:a16="http://schemas.microsoft.com/office/drawing/2014/main" id="{9F9E8D2B-2993-71BB-1B74-6B26042B8DDA}"/>
                </a:ext>
              </a:extLst>
            </p:cNvPr>
            <p:cNvSpPr/>
            <p:nvPr/>
          </p:nvSpPr>
          <p:spPr>
            <a:xfrm>
              <a:off x="928680" y="1449943"/>
              <a:ext cx="67636" cy="90349"/>
            </a:xfrm>
            <a:custGeom>
              <a:avLst/>
              <a:gdLst/>
              <a:ahLst/>
              <a:cxnLst/>
              <a:rect l="l" t="t" r="r" b="b"/>
              <a:pathLst>
                <a:path w="539" h="720" extrusionOk="0">
                  <a:moveTo>
                    <a:pt x="270" y="98"/>
                  </a:moveTo>
                  <a:cubicBezTo>
                    <a:pt x="361" y="98"/>
                    <a:pt x="441" y="221"/>
                    <a:pt x="441" y="361"/>
                  </a:cubicBezTo>
                  <a:cubicBezTo>
                    <a:pt x="441" y="501"/>
                    <a:pt x="361" y="624"/>
                    <a:pt x="270" y="624"/>
                  </a:cubicBezTo>
                  <a:cubicBezTo>
                    <a:pt x="178" y="624"/>
                    <a:pt x="98" y="501"/>
                    <a:pt x="98" y="361"/>
                  </a:cubicBezTo>
                  <a:cubicBezTo>
                    <a:pt x="97" y="221"/>
                    <a:pt x="178" y="98"/>
                    <a:pt x="270" y="98"/>
                  </a:cubicBezTo>
                  <a:close/>
                  <a:moveTo>
                    <a:pt x="270" y="1"/>
                  </a:moveTo>
                  <a:cubicBezTo>
                    <a:pt x="198" y="1"/>
                    <a:pt x="126" y="41"/>
                    <a:pt x="76" y="114"/>
                  </a:cubicBezTo>
                  <a:cubicBezTo>
                    <a:pt x="29" y="182"/>
                    <a:pt x="1" y="269"/>
                    <a:pt x="1" y="360"/>
                  </a:cubicBezTo>
                  <a:cubicBezTo>
                    <a:pt x="1" y="451"/>
                    <a:pt x="27" y="539"/>
                    <a:pt x="76" y="607"/>
                  </a:cubicBezTo>
                  <a:cubicBezTo>
                    <a:pt x="126" y="679"/>
                    <a:pt x="197" y="719"/>
                    <a:pt x="270" y="719"/>
                  </a:cubicBezTo>
                  <a:cubicBezTo>
                    <a:pt x="343" y="719"/>
                    <a:pt x="414" y="679"/>
                    <a:pt x="464" y="607"/>
                  </a:cubicBezTo>
                  <a:cubicBezTo>
                    <a:pt x="511" y="539"/>
                    <a:pt x="538" y="451"/>
                    <a:pt x="538" y="360"/>
                  </a:cubicBezTo>
                  <a:cubicBezTo>
                    <a:pt x="538" y="268"/>
                    <a:pt x="512" y="180"/>
                    <a:pt x="464" y="114"/>
                  </a:cubicBezTo>
                  <a:cubicBezTo>
                    <a:pt x="413" y="41"/>
                    <a:pt x="341" y="1"/>
                    <a:pt x="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33" name="Google Shape;1339;p49">
              <a:extLst>
                <a:ext uri="{FF2B5EF4-FFF2-40B4-BE49-F238E27FC236}">
                  <a16:creationId xmlns:a16="http://schemas.microsoft.com/office/drawing/2014/main" id="{49ABF9A0-EAFB-FB1D-ECA1-BAA653E97E38}"/>
                </a:ext>
              </a:extLst>
            </p:cNvPr>
            <p:cNvSpPr/>
            <p:nvPr/>
          </p:nvSpPr>
          <p:spPr>
            <a:xfrm>
              <a:off x="750995" y="1426352"/>
              <a:ext cx="351609" cy="412846"/>
            </a:xfrm>
            <a:custGeom>
              <a:avLst/>
              <a:gdLst/>
              <a:ahLst/>
              <a:cxnLst/>
              <a:rect l="l" t="t" r="r" b="b"/>
              <a:pathLst>
                <a:path w="2802" h="3290" extrusionOk="0">
                  <a:moveTo>
                    <a:pt x="2703" y="101"/>
                  </a:moveTo>
                  <a:lnTo>
                    <a:pt x="2703" y="202"/>
                  </a:lnTo>
                  <a:cubicBezTo>
                    <a:pt x="2551" y="219"/>
                    <a:pt x="2433" y="349"/>
                    <a:pt x="2433" y="504"/>
                  </a:cubicBezTo>
                  <a:lnTo>
                    <a:pt x="2433" y="832"/>
                  </a:lnTo>
                  <a:lnTo>
                    <a:pt x="2381" y="832"/>
                  </a:lnTo>
                  <a:cubicBezTo>
                    <a:pt x="2372" y="832"/>
                    <a:pt x="2365" y="826"/>
                    <a:pt x="2365" y="816"/>
                  </a:cubicBezTo>
                  <a:lnTo>
                    <a:pt x="2365" y="486"/>
                  </a:lnTo>
                  <a:cubicBezTo>
                    <a:pt x="2365" y="289"/>
                    <a:pt x="2514" y="126"/>
                    <a:pt x="2703" y="101"/>
                  </a:cubicBezTo>
                  <a:close/>
                  <a:moveTo>
                    <a:pt x="2613" y="927"/>
                  </a:moveTo>
                  <a:lnTo>
                    <a:pt x="2613" y="1132"/>
                  </a:lnTo>
                  <a:lnTo>
                    <a:pt x="2456" y="1132"/>
                  </a:lnTo>
                  <a:lnTo>
                    <a:pt x="2456" y="927"/>
                  </a:lnTo>
                  <a:close/>
                  <a:moveTo>
                    <a:pt x="2703" y="1865"/>
                  </a:moveTo>
                  <a:lnTo>
                    <a:pt x="2703" y="1962"/>
                  </a:lnTo>
                  <a:lnTo>
                    <a:pt x="2365" y="1962"/>
                  </a:lnTo>
                  <a:lnTo>
                    <a:pt x="2365" y="1865"/>
                  </a:lnTo>
                  <a:close/>
                  <a:moveTo>
                    <a:pt x="2703" y="2057"/>
                  </a:moveTo>
                  <a:lnTo>
                    <a:pt x="2703" y="2884"/>
                  </a:lnTo>
                  <a:lnTo>
                    <a:pt x="2462" y="2884"/>
                  </a:lnTo>
                  <a:cubicBezTo>
                    <a:pt x="2494" y="2808"/>
                    <a:pt x="2511" y="2724"/>
                    <a:pt x="2511" y="2636"/>
                  </a:cubicBezTo>
                  <a:cubicBezTo>
                    <a:pt x="2511" y="2482"/>
                    <a:pt x="2456" y="2337"/>
                    <a:pt x="2365" y="2226"/>
                  </a:cubicBezTo>
                  <a:lnTo>
                    <a:pt x="2365" y="2057"/>
                  </a:lnTo>
                  <a:close/>
                  <a:moveTo>
                    <a:pt x="1684" y="96"/>
                  </a:moveTo>
                  <a:cubicBezTo>
                    <a:pt x="1783" y="96"/>
                    <a:pt x="1875" y="146"/>
                    <a:pt x="1943" y="233"/>
                  </a:cubicBezTo>
                  <a:cubicBezTo>
                    <a:pt x="2008" y="316"/>
                    <a:pt x="2043" y="430"/>
                    <a:pt x="2043" y="547"/>
                  </a:cubicBezTo>
                  <a:cubicBezTo>
                    <a:pt x="2043" y="665"/>
                    <a:pt x="2008" y="776"/>
                    <a:pt x="1943" y="861"/>
                  </a:cubicBezTo>
                  <a:cubicBezTo>
                    <a:pt x="1908" y="906"/>
                    <a:pt x="1867" y="940"/>
                    <a:pt x="1823" y="964"/>
                  </a:cubicBezTo>
                  <a:cubicBezTo>
                    <a:pt x="1780" y="986"/>
                    <a:pt x="1733" y="997"/>
                    <a:pt x="1684" y="997"/>
                  </a:cubicBezTo>
                  <a:cubicBezTo>
                    <a:pt x="1521" y="997"/>
                    <a:pt x="1383" y="1116"/>
                    <a:pt x="1358" y="1277"/>
                  </a:cubicBezTo>
                  <a:lnTo>
                    <a:pt x="1221" y="2147"/>
                  </a:lnTo>
                  <a:cubicBezTo>
                    <a:pt x="1220" y="2150"/>
                    <a:pt x="1220" y="2155"/>
                    <a:pt x="1221" y="2159"/>
                  </a:cubicBezTo>
                  <a:lnTo>
                    <a:pt x="1249" y="2400"/>
                  </a:lnTo>
                  <a:cubicBezTo>
                    <a:pt x="1221" y="2474"/>
                    <a:pt x="1205" y="2555"/>
                    <a:pt x="1205" y="2636"/>
                  </a:cubicBezTo>
                  <a:cubicBezTo>
                    <a:pt x="1205" y="2773"/>
                    <a:pt x="1247" y="2901"/>
                    <a:pt x="1321" y="3006"/>
                  </a:cubicBezTo>
                  <a:lnTo>
                    <a:pt x="1338" y="3166"/>
                  </a:lnTo>
                  <a:cubicBezTo>
                    <a:pt x="1257" y="3099"/>
                    <a:pt x="1195" y="3008"/>
                    <a:pt x="1162" y="2905"/>
                  </a:cubicBezTo>
                  <a:lnTo>
                    <a:pt x="938" y="2203"/>
                  </a:lnTo>
                  <a:lnTo>
                    <a:pt x="1070" y="2203"/>
                  </a:lnTo>
                  <a:cubicBezTo>
                    <a:pt x="1094" y="2203"/>
                    <a:pt x="1115" y="2184"/>
                    <a:pt x="1118" y="2162"/>
                  </a:cubicBezTo>
                  <a:lnTo>
                    <a:pt x="1300" y="928"/>
                  </a:lnTo>
                  <a:cubicBezTo>
                    <a:pt x="1317" y="804"/>
                    <a:pt x="1327" y="677"/>
                    <a:pt x="1327" y="550"/>
                  </a:cubicBezTo>
                  <a:lnTo>
                    <a:pt x="1327" y="432"/>
                  </a:lnTo>
                  <a:cubicBezTo>
                    <a:pt x="1327" y="405"/>
                    <a:pt x="1306" y="383"/>
                    <a:pt x="1279" y="383"/>
                  </a:cubicBezTo>
                  <a:lnTo>
                    <a:pt x="1222" y="383"/>
                  </a:lnTo>
                  <a:lnTo>
                    <a:pt x="1222" y="269"/>
                  </a:lnTo>
                  <a:lnTo>
                    <a:pt x="1377" y="269"/>
                  </a:lnTo>
                  <a:cubicBezTo>
                    <a:pt x="1393" y="269"/>
                    <a:pt x="1406" y="262"/>
                    <a:pt x="1416" y="248"/>
                  </a:cubicBezTo>
                  <a:cubicBezTo>
                    <a:pt x="1482" y="154"/>
                    <a:pt x="1581" y="96"/>
                    <a:pt x="1684" y="96"/>
                  </a:cubicBezTo>
                  <a:close/>
                  <a:moveTo>
                    <a:pt x="893" y="2382"/>
                  </a:moveTo>
                  <a:lnTo>
                    <a:pt x="1019" y="2775"/>
                  </a:lnTo>
                  <a:lnTo>
                    <a:pt x="959" y="2965"/>
                  </a:lnTo>
                  <a:cubicBezTo>
                    <a:pt x="932" y="3053"/>
                    <a:pt x="875" y="3127"/>
                    <a:pt x="801" y="3178"/>
                  </a:cubicBezTo>
                  <a:lnTo>
                    <a:pt x="893" y="2382"/>
                  </a:lnTo>
                  <a:close/>
                  <a:moveTo>
                    <a:pt x="2703" y="2979"/>
                  </a:moveTo>
                  <a:lnTo>
                    <a:pt x="2703" y="3021"/>
                  </a:lnTo>
                  <a:cubicBezTo>
                    <a:pt x="2703" y="3117"/>
                    <a:pt x="2627" y="3191"/>
                    <a:pt x="2535" y="3191"/>
                  </a:cubicBezTo>
                  <a:cubicBezTo>
                    <a:pt x="2493" y="3191"/>
                    <a:pt x="2453" y="3175"/>
                    <a:pt x="2422" y="3148"/>
                  </a:cubicBezTo>
                  <a:cubicBezTo>
                    <a:pt x="2391" y="3121"/>
                    <a:pt x="2372" y="3084"/>
                    <a:pt x="2366" y="3044"/>
                  </a:cubicBezTo>
                  <a:cubicBezTo>
                    <a:pt x="2384" y="3023"/>
                    <a:pt x="2397" y="3002"/>
                    <a:pt x="2412" y="2979"/>
                  </a:cubicBezTo>
                  <a:close/>
                  <a:moveTo>
                    <a:pt x="456" y="0"/>
                  </a:moveTo>
                  <a:cubicBezTo>
                    <a:pt x="327" y="0"/>
                    <a:pt x="209" y="62"/>
                    <a:pt x="122" y="174"/>
                  </a:cubicBezTo>
                  <a:cubicBezTo>
                    <a:pt x="44" y="274"/>
                    <a:pt x="1" y="408"/>
                    <a:pt x="1" y="547"/>
                  </a:cubicBezTo>
                  <a:cubicBezTo>
                    <a:pt x="1" y="687"/>
                    <a:pt x="44" y="819"/>
                    <a:pt x="122" y="921"/>
                  </a:cubicBezTo>
                  <a:cubicBezTo>
                    <a:pt x="209" y="1032"/>
                    <a:pt x="327" y="1095"/>
                    <a:pt x="456" y="1095"/>
                  </a:cubicBezTo>
                  <a:cubicBezTo>
                    <a:pt x="513" y="1095"/>
                    <a:pt x="566" y="1115"/>
                    <a:pt x="608" y="1151"/>
                  </a:cubicBezTo>
                  <a:cubicBezTo>
                    <a:pt x="650" y="1188"/>
                    <a:pt x="678" y="1237"/>
                    <a:pt x="687" y="1293"/>
                  </a:cubicBezTo>
                  <a:lnTo>
                    <a:pt x="708" y="1424"/>
                  </a:lnTo>
                  <a:cubicBezTo>
                    <a:pt x="711" y="1447"/>
                    <a:pt x="731" y="1464"/>
                    <a:pt x="755" y="1464"/>
                  </a:cubicBezTo>
                  <a:cubicBezTo>
                    <a:pt x="757" y="1464"/>
                    <a:pt x="760" y="1464"/>
                    <a:pt x="762" y="1464"/>
                  </a:cubicBezTo>
                  <a:cubicBezTo>
                    <a:pt x="788" y="1460"/>
                    <a:pt x="807" y="1435"/>
                    <a:pt x="803" y="1409"/>
                  </a:cubicBezTo>
                  <a:lnTo>
                    <a:pt x="782" y="1278"/>
                  </a:lnTo>
                  <a:cubicBezTo>
                    <a:pt x="771" y="1201"/>
                    <a:pt x="730" y="1130"/>
                    <a:pt x="671" y="1079"/>
                  </a:cubicBezTo>
                  <a:cubicBezTo>
                    <a:pt x="610" y="1028"/>
                    <a:pt x="535" y="1000"/>
                    <a:pt x="456" y="1000"/>
                  </a:cubicBezTo>
                  <a:cubicBezTo>
                    <a:pt x="358" y="1000"/>
                    <a:pt x="267" y="952"/>
                    <a:pt x="199" y="864"/>
                  </a:cubicBezTo>
                  <a:cubicBezTo>
                    <a:pt x="133" y="780"/>
                    <a:pt x="97" y="667"/>
                    <a:pt x="97" y="550"/>
                  </a:cubicBezTo>
                  <a:cubicBezTo>
                    <a:pt x="97" y="432"/>
                    <a:pt x="133" y="321"/>
                    <a:pt x="199" y="236"/>
                  </a:cubicBezTo>
                  <a:cubicBezTo>
                    <a:pt x="267" y="148"/>
                    <a:pt x="358" y="100"/>
                    <a:pt x="456" y="100"/>
                  </a:cubicBezTo>
                  <a:cubicBezTo>
                    <a:pt x="555" y="100"/>
                    <a:pt x="646" y="148"/>
                    <a:pt x="714" y="236"/>
                  </a:cubicBezTo>
                  <a:cubicBezTo>
                    <a:pt x="718" y="241"/>
                    <a:pt x="722" y="245"/>
                    <a:pt x="724" y="250"/>
                  </a:cubicBezTo>
                  <a:cubicBezTo>
                    <a:pt x="734" y="263"/>
                    <a:pt x="749" y="271"/>
                    <a:pt x="764" y="271"/>
                  </a:cubicBezTo>
                  <a:lnTo>
                    <a:pt x="918" y="271"/>
                  </a:lnTo>
                  <a:lnTo>
                    <a:pt x="918" y="384"/>
                  </a:lnTo>
                  <a:lnTo>
                    <a:pt x="864" y="384"/>
                  </a:lnTo>
                  <a:cubicBezTo>
                    <a:pt x="838" y="384"/>
                    <a:pt x="815" y="405"/>
                    <a:pt x="815" y="434"/>
                  </a:cubicBezTo>
                  <a:lnTo>
                    <a:pt x="815" y="551"/>
                  </a:lnTo>
                  <a:cubicBezTo>
                    <a:pt x="815" y="678"/>
                    <a:pt x="824" y="806"/>
                    <a:pt x="843" y="929"/>
                  </a:cubicBezTo>
                  <a:lnTo>
                    <a:pt x="1016" y="2107"/>
                  </a:lnTo>
                  <a:lnTo>
                    <a:pt x="914" y="2107"/>
                  </a:lnTo>
                  <a:lnTo>
                    <a:pt x="839" y="1631"/>
                  </a:lnTo>
                  <a:cubicBezTo>
                    <a:pt x="835" y="1608"/>
                    <a:pt x="814" y="1591"/>
                    <a:pt x="791" y="1591"/>
                  </a:cubicBezTo>
                  <a:cubicBezTo>
                    <a:pt x="788" y="1591"/>
                    <a:pt x="786" y="1591"/>
                    <a:pt x="783" y="1591"/>
                  </a:cubicBezTo>
                  <a:cubicBezTo>
                    <a:pt x="757" y="1594"/>
                    <a:pt x="739" y="1620"/>
                    <a:pt x="743" y="1646"/>
                  </a:cubicBezTo>
                  <a:lnTo>
                    <a:pt x="824" y="2155"/>
                  </a:lnTo>
                  <a:lnTo>
                    <a:pt x="702" y="3200"/>
                  </a:lnTo>
                  <a:cubicBezTo>
                    <a:pt x="698" y="3231"/>
                    <a:pt x="713" y="3259"/>
                    <a:pt x="738" y="3276"/>
                  </a:cubicBezTo>
                  <a:cubicBezTo>
                    <a:pt x="751" y="3285"/>
                    <a:pt x="766" y="3289"/>
                    <a:pt x="782" y="3289"/>
                  </a:cubicBezTo>
                  <a:cubicBezTo>
                    <a:pt x="796" y="3289"/>
                    <a:pt x="809" y="3285"/>
                    <a:pt x="822" y="3279"/>
                  </a:cubicBezTo>
                  <a:cubicBezTo>
                    <a:pt x="932" y="3216"/>
                    <a:pt x="1014" y="3113"/>
                    <a:pt x="1052" y="2993"/>
                  </a:cubicBezTo>
                  <a:lnTo>
                    <a:pt x="1071" y="2933"/>
                  </a:lnTo>
                  <a:cubicBezTo>
                    <a:pt x="1115" y="3069"/>
                    <a:pt x="1199" y="3185"/>
                    <a:pt x="1312" y="3270"/>
                  </a:cubicBezTo>
                  <a:cubicBezTo>
                    <a:pt x="1327" y="3280"/>
                    <a:pt x="1343" y="3285"/>
                    <a:pt x="1359" y="3285"/>
                  </a:cubicBezTo>
                  <a:cubicBezTo>
                    <a:pt x="1374" y="3285"/>
                    <a:pt x="1388" y="3281"/>
                    <a:pt x="1400" y="3275"/>
                  </a:cubicBezTo>
                  <a:cubicBezTo>
                    <a:pt x="1427" y="3259"/>
                    <a:pt x="1443" y="3228"/>
                    <a:pt x="1440" y="3196"/>
                  </a:cubicBezTo>
                  <a:lnTo>
                    <a:pt x="1432" y="3131"/>
                  </a:lnTo>
                  <a:lnTo>
                    <a:pt x="1432" y="3131"/>
                  </a:lnTo>
                  <a:cubicBezTo>
                    <a:pt x="1546" y="3231"/>
                    <a:pt x="1695" y="3289"/>
                    <a:pt x="1859" y="3289"/>
                  </a:cubicBezTo>
                  <a:cubicBezTo>
                    <a:pt x="2023" y="3289"/>
                    <a:pt x="2175" y="3228"/>
                    <a:pt x="2291" y="3126"/>
                  </a:cubicBezTo>
                  <a:cubicBezTo>
                    <a:pt x="2306" y="3163"/>
                    <a:pt x="2328" y="3194"/>
                    <a:pt x="2359" y="3221"/>
                  </a:cubicBezTo>
                  <a:cubicBezTo>
                    <a:pt x="2407" y="3264"/>
                    <a:pt x="2470" y="3288"/>
                    <a:pt x="2536" y="3288"/>
                  </a:cubicBezTo>
                  <a:cubicBezTo>
                    <a:pt x="2682" y="3288"/>
                    <a:pt x="2802" y="3169"/>
                    <a:pt x="2802" y="3022"/>
                  </a:cubicBezTo>
                  <a:lnTo>
                    <a:pt x="2802" y="1246"/>
                  </a:lnTo>
                  <a:cubicBezTo>
                    <a:pt x="2802" y="1190"/>
                    <a:pt x="2762" y="1146"/>
                    <a:pt x="2711" y="1136"/>
                  </a:cubicBezTo>
                  <a:lnTo>
                    <a:pt x="2711" y="926"/>
                  </a:lnTo>
                  <a:cubicBezTo>
                    <a:pt x="2762" y="916"/>
                    <a:pt x="2802" y="870"/>
                    <a:pt x="2802" y="816"/>
                  </a:cubicBezTo>
                  <a:lnTo>
                    <a:pt x="2802" y="708"/>
                  </a:lnTo>
                  <a:cubicBezTo>
                    <a:pt x="2802" y="682"/>
                    <a:pt x="2781" y="660"/>
                    <a:pt x="2753" y="660"/>
                  </a:cubicBezTo>
                  <a:cubicBezTo>
                    <a:pt x="2726" y="660"/>
                    <a:pt x="2704" y="681"/>
                    <a:pt x="2704" y="708"/>
                  </a:cubicBezTo>
                  <a:lnTo>
                    <a:pt x="2704" y="816"/>
                  </a:lnTo>
                  <a:cubicBezTo>
                    <a:pt x="2704" y="824"/>
                    <a:pt x="2698" y="832"/>
                    <a:pt x="2689" y="832"/>
                  </a:cubicBezTo>
                  <a:lnTo>
                    <a:pt x="2532" y="832"/>
                  </a:lnTo>
                  <a:lnTo>
                    <a:pt x="2532" y="504"/>
                  </a:lnTo>
                  <a:cubicBezTo>
                    <a:pt x="2532" y="400"/>
                    <a:pt x="2606" y="315"/>
                    <a:pt x="2704" y="299"/>
                  </a:cubicBezTo>
                  <a:lnTo>
                    <a:pt x="2704" y="483"/>
                  </a:lnTo>
                  <a:cubicBezTo>
                    <a:pt x="2703" y="509"/>
                    <a:pt x="2725" y="530"/>
                    <a:pt x="2752" y="530"/>
                  </a:cubicBezTo>
                  <a:cubicBezTo>
                    <a:pt x="2778" y="530"/>
                    <a:pt x="2800" y="509"/>
                    <a:pt x="2800" y="482"/>
                  </a:cubicBezTo>
                  <a:lnTo>
                    <a:pt x="2800" y="48"/>
                  </a:lnTo>
                  <a:cubicBezTo>
                    <a:pt x="2800" y="36"/>
                    <a:pt x="2795" y="24"/>
                    <a:pt x="2786" y="15"/>
                  </a:cubicBezTo>
                  <a:cubicBezTo>
                    <a:pt x="2777" y="5"/>
                    <a:pt x="2765" y="0"/>
                    <a:pt x="2752" y="0"/>
                  </a:cubicBezTo>
                  <a:cubicBezTo>
                    <a:pt x="2485" y="1"/>
                    <a:pt x="2269" y="219"/>
                    <a:pt x="2269" y="484"/>
                  </a:cubicBezTo>
                  <a:lnTo>
                    <a:pt x="2269" y="815"/>
                  </a:lnTo>
                  <a:cubicBezTo>
                    <a:pt x="2269" y="870"/>
                    <a:pt x="2307" y="915"/>
                    <a:pt x="2359" y="924"/>
                  </a:cubicBezTo>
                  <a:lnTo>
                    <a:pt x="2359" y="1134"/>
                  </a:lnTo>
                  <a:cubicBezTo>
                    <a:pt x="2307" y="1144"/>
                    <a:pt x="2269" y="1190"/>
                    <a:pt x="2269" y="1244"/>
                  </a:cubicBezTo>
                  <a:lnTo>
                    <a:pt x="2269" y="1414"/>
                  </a:lnTo>
                  <a:cubicBezTo>
                    <a:pt x="2269" y="1440"/>
                    <a:pt x="2290" y="1462"/>
                    <a:pt x="2317" y="1462"/>
                  </a:cubicBezTo>
                  <a:cubicBezTo>
                    <a:pt x="2343" y="1462"/>
                    <a:pt x="2365" y="1442"/>
                    <a:pt x="2365" y="1414"/>
                  </a:cubicBezTo>
                  <a:lnTo>
                    <a:pt x="2365" y="1244"/>
                  </a:lnTo>
                  <a:cubicBezTo>
                    <a:pt x="2365" y="1235"/>
                    <a:pt x="2373" y="1228"/>
                    <a:pt x="2381" y="1228"/>
                  </a:cubicBezTo>
                  <a:lnTo>
                    <a:pt x="2688" y="1228"/>
                  </a:lnTo>
                  <a:cubicBezTo>
                    <a:pt x="2697" y="1228"/>
                    <a:pt x="2703" y="1236"/>
                    <a:pt x="2703" y="1244"/>
                  </a:cubicBezTo>
                  <a:lnTo>
                    <a:pt x="2703" y="1766"/>
                  </a:lnTo>
                  <a:lnTo>
                    <a:pt x="2365" y="1766"/>
                  </a:lnTo>
                  <a:lnTo>
                    <a:pt x="2365" y="1639"/>
                  </a:lnTo>
                  <a:cubicBezTo>
                    <a:pt x="2365" y="1613"/>
                    <a:pt x="2344" y="1591"/>
                    <a:pt x="2317" y="1591"/>
                  </a:cubicBezTo>
                  <a:cubicBezTo>
                    <a:pt x="2291" y="1591"/>
                    <a:pt x="2269" y="1612"/>
                    <a:pt x="2269" y="1639"/>
                  </a:cubicBezTo>
                  <a:lnTo>
                    <a:pt x="2269" y="2128"/>
                  </a:lnTo>
                  <a:cubicBezTo>
                    <a:pt x="2155" y="2037"/>
                    <a:pt x="2013" y="1982"/>
                    <a:pt x="1857" y="1982"/>
                  </a:cubicBezTo>
                  <a:cubicBezTo>
                    <a:pt x="1776" y="1982"/>
                    <a:pt x="1698" y="1997"/>
                    <a:pt x="1623" y="2026"/>
                  </a:cubicBezTo>
                  <a:cubicBezTo>
                    <a:pt x="1598" y="2034"/>
                    <a:pt x="1587" y="2064"/>
                    <a:pt x="1595" y="2089"/>
                  </a:cubicBezTo>
                  <a:cubicBezTo>
                    <a:pt x="1602" y="2108"/>
                    <a:pt x="1622" y="2119"/>
                    <a:pt x="1641" y="2119"/>
                  </a:cubicBezTo>
                  <a:cubicBezTo>
                    <a:pt x="1647" y="2119"/>
                    <a:pt x="1652" y="2118"/>
                    <a:pt x="1658" y="2116"/>
                  </a:cubicBezTo>
                  <a:cubicBezTo>
                    <a:pt x="1723" y="2091"/>
                    <a:pt x="1789" y="2079"/>
                    <a:pt x="1859" y="2079"/>
                  </a:cubicBezTo>
                  <a:cubicBezTo>
                    <a:pt x="2165" y="2079"/>
                    <a:pt x="2415" y="2330"/>
                    <a:pt x="2415" y="2636"/>
                  </a:cubicBezTo>
                  <a:cubicBezTo>
                    <a:pt x="2415" y="2943"/>
                    <a:pt x="2165" y="3192"/>
                    <a:pt x="1859" y="3192"/>
                  </a:cubicBezTo>
                  <a:cubicBezTo>
                    <a:pt x="1552" y="3192"/>
                    <a:pt x="1302" y="2943"/>
                    <a:pt x="1302" y="2636"/>
                  </a:cubicBezTo>
                  <a:cubicBezTo>
                    <a:pt x="1302" y="2480"/>
                    <a:pt x="1368" y="2331"/>
                    <a:pt x="1483" y="2226"/>
                  </a:cubicBezTo>
                  <a:cubicBezTo>
                    <a:pt x="1503" y="2207"/>
                    <a:pt x="1504" y="2178"/>
                    <a:pt x="1485" y="2158"/>
                  </a:cubicBezTo>
                  <a:cubicBezTo>
                    <a:pt x="1476" y="2148"/>
                    <a:pt x="1463" y="2142"/>
                    <a:pt x="1450" y="2142"/>
                  </a:cubicBezTo>
                  <a:cubicBezTo>
                    <a:pt x="1438" y="2142"/>
                    <a:pt x="1426" y="2147"/>
                    <a:pt x="1417" y="2155"/>
                  </a:cubicBezTo>
                  <a:cubicBezTo>
                    <a:pt x="1384" y="2185"/>
                    <a:pt x="1356" y="2218"/>
                    <a:pt x="1330" y="2253"/>
                  </a:cubicBezTo>
                  <a:lnTo>
                    <a:pt x="1317" y="2155"/>
                  </a:lnTo>
                  <a:lnTo>
                    <a:pt x="1456" y="1293"/>
                  </a:lnTo>
                  <a:cubicBezTo>
                    <a:pt x="1473" y="1179"/>
                    <a:pt x="1571" y="1095"/>
                    <a:pt x="1687" y="1095"/>
                  </a:cubicBezTo>
                  <a:cubicBezTo>
                    <a:pt x="1751" y="1095"/>
                    <a:pt x="1813" y="1079"/>
                    <a:pt x="1871" y="1049"/>
                  </a:cubicBezTo>
                  <a:cubicBezTo>
                    <a:pt x="1927" y="1018"/>
                    <a:pt x="1977" y="975"/>
                    <a:pt x="2021" y="921"/>
                  </a:cubicBezTo>
                  <a:cubicBezTo>
                    <a:pt x="2100" y="819"/>
                    <a:pt x="2143" y="686"/>
                    <a:pt x="2143" y="547"/>
                  </a:cubicBezTo>
                  <a:cubicBezTo>
                    <a:pt x="2143" y="409"/>
                    <a:pt x="2100" y="274"/>
                    <a:pt x="2021" y="174"/>
                  </a:cubicBezTo>
                  <a:cubicBezTo>
                    <a:pt x="1934" y="63"/>
                    <a:pt x="1815" y="0"/>
                    <a:pt x="1687" y="0"/>
                  </a:cubicBezTo>
                  <a:cubicBezTo>
                    <a:pt x="1558" y="0"/>
                    <a:pt x="1441" y="62"/>
                    <a:pt x="1354" y="172"/>
                  </a:cubicBezTo>
                  <a:lnTo>
                    <a:pt x="1225" y="172"/>
                  </a:lnTo>
                  <a:cubicBezTo>
                    <a:pt x="1171" y="172"/>
                    <a:pt x="1128" y="215"/>
                    <a:pt x="1128" y="268"/>
                  </a:cubicBezTo>
                  <a:lnTo>
                    <a:pt x="1128" y="382"/>
                  </a:lnTo>
                  <a:cubicBezTo>
                    <a:pt x="1128" y="436"/>
                    <a:pt x="1171" y="479"/>
                    <a:pt x="1225" y="479"/>
                  </a:cubicBezTo>
                  <a:lnTo>
                    <a:pt x="1231" y="479"/>
                  </a:lnTo>
                  <a:lnTo>
                    <a:pt x="1231" y="549"/>
                  </a:lnTo>
                  <a:cubicBezTo>
                    <a:pt x="1231" y="670"/>
                    <a:pt x="1222" y="792"/>
                    <a:pt x="1205" y="912"/>
                  </a:cubicBezTo>
                  <a:lnTo>
                    <a:pt x="1071" y="1822"/>
                  </a:lnTo>
                  <a:lnTo>
                    <a:pt x="938" y="914"/>
                  </a:lnTo>
                  <a:cubicBezTo>
                    <a:pt x="921" y="793"/>
                    <a:pt x="912" y="672"/>
                    <a:pt x="912" y="549"/>
                  </a:cubicBezTo>
                  <a:lnTo>
                    <a:pt x="912" y="479"/>
                  </a:lnTo>
                  <a:lnTo>
                    <a:pt x="918" y="479"/>
                  </a:lnTo>
                  <a:cubicBezTo>
                    <a:pt x="972" y="479"/>
                    <a:pt x="1016" y="436"/>
                    <a:pt x="1016" y="382"/>
                  </a:cubicBezTo>
                  <a:lnTo>
                    <a:pt x="1016" y="268"/>
                  </a:lnTo>
                  <a:cubicBezTo>
                    <a:pt x="1016" y="215"/>
                    <a:pt x="972" y="172"/>
                    <a:pt x="918" y="172"/>
                  </a:cubicBezTo>
                  <a:lnTo>
                    <a:pt x="788" y="172"/>
                  </a:lnTo>
                  <a:cubicBezTo>
                    <a:pt x="702" y="60"/>
                    <a:pt x="584" y="0"/>
                    <a:pt x="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34" name="Google Shape;1340;p49">
              <a:extLst>
                <a:ext uri="{FF2B5EF4-FFF2-40B4-BE49-F238E27FC236}">
                  <a16:creationId xmlns:a16="http://schemas.microsoft.com/office/drawing/2014/main" id="{A2093C3B-B8B3-DD5C-745D-7B89D062C13B}"/>
                </a:ext>
              </a:extLst>
            </p:cNvPr>
            <p:cNvSpPr/>
            <p:nvPr/>
          </p:nvSpPr>
          <p:spPr>
            <a:xfrm>
              <a:off x="774586" y="1449943"/>
              <a:ext cx="67385" cy="90349"/>
            </a:xfrm>
            <a:custGeom>
              <a:avLst/>
              <a:gdLst/>
              <a:ahLst/>
              <a:cxnLst/>
              <a:rect l="l" t="t" r="r" b="b"/>
              <a:pathLst>
                <a:path w="537" h="720" extrusionOk="0">
                  <a:moveTo>
                    <a:pt x="268" y="98"/>
                  </a:moveTo>
                  <a:cubicBezTo>
                    <a:pt x="359" y="98"/>
                    <a:pt x="440" y="221"/>
                    <a:pt x="440" y="361"/>
                  </a:cubicBezTo>
                  <a:cubicBezTo>
                    <a:pt x="440" y="501"/>
                    <a:pt x="359" y="624"/>
                    <a:pt x="268" y="624"/>
                  </a:cubicBezTo>
                  <a:cubicBezTo>
                    <a:pt x="176" y="624"/>
                    <a:pt x="96" y="501"/>
                    <a:pt x="96" y="361"/>
                  </a:cubicBezTo>
                  <a:cubicBezTo>
                    <a:pt x="96" y="221"/>
                    <a:pt x="176" y="98"/>
                    <a:pt x="268" y="98"/>
                  </a:cubicBezTo>
                  <a:close/>
                  <a:moveTo>
                    <a:pt x="268" y="1"/>
                  </a:moveTo>
                  <a:cubicBezTo>
                    <a:pt x="196" y="1"/>
                    <a:pt x="126" y="41"/>
                    <a:pt x="74" y="114"/>
                  </a:cubicBezTo>
                  <a:cubicBezTo>
                    <a:pt x="27" y="182"/>
                    <a:pt x="0" y="269"/>
                    <a:pt x="0" y="360"/>
                  </a:cubicBezTo>
                  <a:cubicBezTo>
                    <a:pt x="0" y="557"/>
                    <a:pt x="121" y="719"/>
                    <a:pt x="268" y="719"/>
                  </a:cubicBezTo>
                  <a:cubicBezTo>
                    <a:pt x="416" y="719"/>
                    <a:pt x="536" y="559"/>
                    <a:pt x="536" y="360"/>
                  </a:cubicBezTo>
                  <a:cubicBezTo>
                    <a:pt x="536" y="268"/>
                    <a:pt x="510" y="180"/>
                    <a:pt x="462" y="114"/>
                  </a:cubicBezTo>
                  <a:cubicBezTo>
                    <a:pt x="411" y="42"/>
                    <a:pt x="341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42" name="Google Shape;1341;p49">
              <a:extLst>
                <a:ext uri="{FF2B5EF4-FFF2-40B4-BE49-F238E27FC236}">
                  <a16:creationId xmlns:a16="http://schemas.microsoft.com/office/drawing/2014/main" id="{39CACEE4-A9F1-F96A-F672-2ADA5C909459}"/>
                </a:ext>
              </a:extLst>
            </p:cNvPr>
            <p:cNvSpPr/>
            <p:nvPr/>
          </p:nvSpPr>
          <p:spPr>
            <a:xfrm>
              <a:off x="937087" y="1710197"/>
              <a:ext cx="93988" cy="93988"/>
            </a:xfrm>
            <a:custGeom>
              <a:avLst/>
              <a:gdLst/>
              <a:ahLst/>
              <a:cxnLst/>
              <a:rect l="l" t="t" r="r" b="b"/>
              <a:pathLst>
                <a:path w="749" h="749" extrusionOk="0">
                  <a:moveTo>
                    <a:pt x="437" y="98"/>
                  </a:moveTo>
                  <a:lnTo>
                    <a:pt x="437" y="264"/>
                  </a:lnTo>
                  <a:cubicBezTo>
                    <a:pt x="437" y="290"/>
                    <a:pt x="458" y="313"/>
                    <a:pt x="486" y="313"/>
                  </a:cubicBezTo>
                  <a:lnTo>
                    <a:pt x="652" y="313"/>
                  </a:lnTo>
                  <a:lnTo>
                    <a:pt x="652" y="437"/>
                  </a:lnTo>
                  <a:lnTo>
                    <a:pt x="486" y="437"/>
                  </a:lnTo>
                  <a:cubicBezTo>
                    <a:pt x="460" y="437"/>
                    <a:pt x="437" y="458"/>
                    <a:pt x="437" y="486"/>
                  </a:cubicBezTo>
                  <a:lnTo>
                    <a:pt x="437" y="651"/>
                  </a:lnTo>
                  <a:lnTo>
                    <a:pt x="312" y="651"/>
                  </a:lnTo>
                  <a:lnTo>
                    <a:pt x="312" y="486"/>
                  </a:lnTo>
                  <a:cubicBezTo>
                    <a:pt x="312" y="460"/>
                    <a:pt x="291" y="437"/>
                    <a:pt x="264" y="437"/>
                  </a:cubicBezTo>
                  <a:lnTo>
                    <a:pt x="97" y="437"/>
                  </a:lnTo>
                  <a:lnTo>
                    <a:pt x="97" y="313"/>
                  </a:lnTo>
                  <a:lnTo>
                    <a:pt x="264" y="313"/>
                  </a:lnTo>
                  <a:cubicBezTo>
                    <a:pt x="290" y="313"/>
                    <a:pt x="312" y="292"/>
                    <a:pt x="312" y="264"/>
                  </a:cubicBezTo>
                  <a:lnTo>
                    <a:pt x="312" y="98"/>
                  </a:lnTo>
                  <a:close/>
                  <a:moveTo>
                    <a:pt x="264" y="1"/>
                  </a:moveTo>
                  <a:cubicBezTo>
                    <a:pt x="238" y="1"/>
                    <a:pt x="216" y="22"/>
                    <a:pt x="216" y="49"/>
                  </a:cubicBezTo>
                  <a:lnTo>
                    <a:pt x="216" y="216"/>
                  </a:lnTo>
                  <a:lnTo>
                    <a:pt x="49" y="216"/>
                  </a:lnTo>
                  <a:cubicBezTo>
                    <a:pt x="23" y="216"/>
                    <a:pt x="1" y="237"/>
                    <a:pt x="1" y="264"/>
                  </a:cubicBezTo>
                  <a:lnTo>
                    <a:pt x="1" y="486"/>
                  </a:lnTo>
                  <a:cubicBezTo>
                    <a:pt x="1" y="512"/>
                    <a:pt x="22" y="534"/>
                    <a:pt x="49" y="534"/>
                  </a:cubicBezTo>
                  <a:lnTo>
                    <a:pt x="216" y="534"/>
                  </a:lnTo>
                  <a:lnTo>
                    <a:pt x="216" y="701"/>
                  </a:lnTo>
                  <a:cubicBezTo>
                    <a:pt x="216" y="727"/>
                    <a:pt x="237" y="749"/>
                    <a:pt x="264" y="749"/>
                  </a:cubicBezTo>
                  <a:lnTo>
                    <a:pt x="486" y="749"/>
                  </a:lnTo>
                  <a:cubicBezTo>
                    <a:pt x="512" y="749"/>
                    <a:pt x="534" y="728"/>
                    <a:pt x="534" y="701"/>
                  </a:cubicBezTo>
                  <a:lnTo>
                    <a:pt x="534" y="534"/>
                  </a:lnTo>
                  <a:lnTo>
                    <a:pt x="701" y="534"/>
                  </a:lnTo>
                  <a:cubicBezTo>
                    <a:pt x="727" y="534"/>
                    <a:pt x="749" y="513"/>
                    <a:pt x="749" y="486"/>
                  </a:cubicBezTo>
                  <a:lnTo>
                    <a:pt x="749" y="264"/>
                  </a:lnTo>
                  <a:cubicBezTo>
                    <a:pt x="749" y="238"/>
                    <a:pt x="728" y="216"/>
                    <a:pt x="701" y="216"/>
                  </a:cubicBezTo>
                  <a:lnTo>
                    <a:pt x="534" y="216"/>
                  </a:lnTo>
                  <a:lnTo>
                    <a:pt x="534" y="49"/>
                  </a:lnTo>
                  <a:cubicBezTo>
                    <a:pt x="534" y="22"/>
                    <a:pt x="512" y="1"/>
                    <a:pt x="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35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04633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294967295"/>
          </p:nvPr>
        </p:nvSpPr>
        <p:spPr>
          <a:xfrm>
            <a:off x="0" y="754063"/>
            <a:ext cx="9144000" cy="314325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85" name="Rectangle 1184">
            <a:extLst>
              <a:ext uri="{FF2B5EF4-FFF2-40B4-BE49-F238E27FC236}">
                <a16:creationId xmlns:a16="http://schemas.microsoft.com/office/drawing/2014/main" id="{6591131E-F0FF-4D74-855B-6BE19CD2891A}"/>
              </a:ext>
            </a:extLst>
          </p:cNvPr>
          <p:cNvSpPr/>
          <p:nvPr/>
        </p:nvSpPr>
        <p:spPr>
          <a:xfrm>
            <a:off x="0" y="3274359"/>
            <a:ext cx="9144000" cy="16740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>
              <a:cs typeface="B Nazanin" panose="00000400000000000000" pitchFamily="2" charset="-78"/>
            </a:endParaRPr>
          </a:p>
        </p:txBody>
      </p:sp>
      <p:grpSp>
        <p:nvGrpSpPr>
          <p:cNvPr id="1186" name="Group 8">
            <a:extLst>
              <a:ext uri="{FF2B5EF4-FFF2-40B4-BE49-F238E27FC236}">
                <a16:creationId xmlns:a16="http://schemas.microsoft.com/office/drawing/2014/main" id="{EF8C9D07-27BA-47E1-9669-D174661DB71B}"/>
              </a:ext>
            </a:extLst>
          </p:cNvPr>
          <p:cNvGrpSpPr/>
          <p:nvPr/>
        </p:nvGrpSpPr>
        <p:grpSpPr>
          <a:xfrm>
            <a:off x="2351378" y="3549733"/>
            <a:ext cx="1213305" cy="1325292"/>
            <a:chOff x="-475010" y="1098788"/>
            <a:chExt cx="3859356" cy="1767057"/>
          </a:xfrm>
        </p:grpSpPr>
        <p:sp>
          <p:nvSpPr>
            <p:cNvPr id="1187" name="TextBox 1186">
              <a:extLst>
                <a:ext uri="{FF2B5EF4-FFF2-40B4-BE49-F238E27FC236}">
                  <a16:creationId xmlns:a16="http://schemas.microsoft.com/office/drawing/2014/main" id="{F9AD08D2-D59B-493E-BEF9-FEEFD9A4B3B7}"/>
                </a:ext>
              </a:extLst>
            </p:cNvPr>
            <p:cNvSpPr txBox="1"/>
            <p:nvPr/>
          </p:nvSpPr>
          <p:spPr>
            <a:xfrm>
              <a:off x="-475010" y="1098788"/>
              <a:ext cx="385935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8" name="TextBox 1187">
              <a:extLst>
                <a:ext uri="{FF2B5EF4-FFF2-40B4-BE49-F238E27FC236}">
                  <a16:creationId xmlns:a16="http://schemas.microsoft.com/office/drawing/2014/main" id="{3C45516F-0A43-4375-A5E7-A5F56094200A}"/>
                </a:ext>
              </a:extLst>
            </p:cNvPr>
            <p:cNvSpPr txBox="1"/>
            <p:nvPr/>
          </p:nvSpPr>
          <p:spPr>
            <a:xfrm>
              <a:off x="-460976" y="1380823"/>
              <a:ext cx="3845322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9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9" name="Group 21">
            <a:extLst>
              <a:ext uri="{FF2B5EF4-FFF2-40B4-BE49-F238E27FC236}">
                <a16:creationId xmlns:a16="http://schemas.microsoft.com/office/drawing/2014/main" id="{845C55A5-0D9A-4956-B754-6186F9837143}"/>
              </a:ext>
            </a:extLst>
          </p:cNvPr>
          <p:cNvGrpSpPr/>
          <p:nvPr/>
        </p:nvGrpSpPr>
        <p:grpSpPr>
          <a:xfrm>
            <a:off x="752444" y="3549733"/>
            <a:ext cx="1213305" cy="1325292"/>
            <a:chOff x="-475010" y="1098788"/>
            <a:chExt cx="3859356" cy="1767057"/>
          </a:xfrm>
        </p:grpSpPr>
        <p:sp>
          <p:nvSpPr>
            <p:cNvPr id="1190" name="TextBox 1189">
              <a:extLst>
                <a:ext uri="{FF2B5EF4-FFF2-40B4-BE49-F238E27FC236}">
                  <a16:creationId xmlns:a16="http://schemas.microsoft.com/office/drawing/2014/main" id="{3B08CDA2-FFFB-4DB0-B852-3B7E3B59A692}"/>
                </a:ext>
              </a:extLst>
            </p:cNvPr>
            <p:cNvSpPr txBox="1"/>
            <p:nvPr/>
          </p:nvSpPr>
          <p:spPr>
            <a:xfrm>
              <a:off x="-475010" y="1098788"/>
              <a:ext cx="385935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1" name="TextBox 1190">
              <a:extLst>
                <a:ext uri="{FF2B5EF4-FFF2-40B4-BE49-F238E27FC236}">
                  <a16:creationId xmlns:a16="http://schemas.microsoft.com/office/drawing/2014/main" id="{2B11C8B3-F7A8-430E-88CF-722044ADC4C4}"/>
                </a:ext>
              </a:extLst>
            </p:cNvPr>
            <p:cNvSpPr txBox="1"/>
            <p:nvPr/>
          </p:nvSpPr>
          <p:spPr>
            <a:xfrm>
              <a:off x="-460976" y="1380823"/>
              <a:ext cx="3845322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9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2" name="Group 27">
            <a:extLst>
              <a:ext uri="{FF2B5EF4-FFF2-40B4-BE49-F238E27FC236}">
                <a16:creationId xmlns:a16="http://schemas.microsoft.com/office/drawing/2014/main" id="{B8FCF01E-A19D-4C28-8AD3-0216717A0E40}"/>
              </a:ext>
            </a:extLst>
          </p:cNvPr>
          <p:cNvGrpSpPr/>
          <p:nvPr/>
        </p:nvGrpSpPr>
        <p:grpSpPr>
          <a:xfrm>
            <a:off x="5549246" y="3549733"/>
            <a:ext cx="1213305" cy="1325292"/>
            <a:chOff x="-475010" y="1098788"/>
            <a:chExt cx="3859356" cy="1767057"/>
          </a:xfrm>
        </p:grpSpPr>
        <p:sp>
          <p:nvSpPr>
            <p:cNvPr id="1193" name="TextBox 1192">
              <a:extLst>
                <a:ext uri="{FF2B5EF4-FFF2-40B4-BE49-F238E27FC236}">
                  <a16:creationId xmlns:a16="http://schemas.microsoft.com/office/drawing/2014/main" id="{E4B5B93E-F11E-42FC-91BC-AB84A9D07D1F}"/>
                </a:ext>
              </a:extLst>
            </p:cNvPr>
            <p:cNvSpPr txBox="1"/>
            <p:nvPr/>
          </p:nvSpPr>
          <p:spPr>
            <a:xfrm>
              <a:off x="-475010" y="1098788"/>
              <a:ext cx="385935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4" name="TextBox 1193">
              <a:extLst>
                <a:ext uri="{FF2B5EF4-FFF2-40B4-BE49-F238E27FC236}">
                  <a16:creationId xmlns:a16="http://schemas.microsoft.com/office/drawing/2014/main" id="{CC5EE30C-DB72-4812-AF41-6F75BB0E3F3F}"/>
                </a:ext>
              </a:extLst>
            </p:cNvPr>
            <p:cNvSpPr txBox="1"/>
            <p:nvPr/>
          </p:nvSpPr>
          <p:spPr>
            <a:xfrm>
              <a:off x="-460976" y="1380823"/>
              <a:ext cx="3845322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9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5" name="Group 30">
            <a:extLst>
              <a:ext uri="{FF2B5EF4-FFF2-40B4-BE49-F238E27FC236}">
                <a16:creationId xmlns:a16="http://schemas.microsoft.com/office/drawing/2014/main" id="{4D580A2A-4072-4BF9-8808-D6B1BE70AECD}"/>
              </a:ext>
            </a:extLst>
          </p:cNvPr>
          <p:cNvGrpSpPr/>
          <p:nvPr/>
        </p:nvGrpSpPr>
        <p:grpSpPr>
          <a:xfrm>
            <a:off x="7148179" y="3549733"/>
            <a:ext cx="1213305" cy="1325292"/>
            <a:chOff x="-475010" y="1098788"/>
            <a:chExt cx="3859356" cy="1767057"/>
          </a:xfrm>
        </p:grpSpPr>
        <p:sp>
          <p:nvSpPr>
            <p:cNvPr id="1196" name="TextBox 1195">
              <a:extLst>
                <a:ext uri="{FF2B5EF4-FFF2-40B4-BE49-F238E27FC236}">
                  <a16:creationId xmlns:a16="http://schemas.microsoft.com/office/drawing/2014/main" id="{E5788FC6-7DA6-4DAB-B5E4-8C6E2EB513DD}"/>
                </a:ext>
              </a:extLst>
            </p:cNvPr>
            <p:cNvSpPr txBox="1"/>
            <p:nvPr/>
          </p:nvSpPr>
          <p:spPr>
            <a:xfrm>
              <a:off x="-475010" y="1098788"/>
              <a:ext cx="3859356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05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05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7" name="TextBox 1196">
              <a:extLst>
                <a:ext uri="{FF2B5EF4-FFF2-40B4-BE49-F238E27FC236}">
                  <a16:creationId xmlns:a16="http://schemas.microsoft.com/office/drawing/2014/main" id="{8A5760DB-3A6D-499B-A37D-EC35F256D638}"/>
                </a:ext>
              </a:extLst>
            </p:cNvPr>
            <p:cNvSpPr txBox="1"/>
            <p:nvPr/>
          </p:nvSpPr>
          <p:spPr>
            <a:xfrm>
              <a:off x="-460976" y="1380823"/>
              <a:ext cx="3845322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9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9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8" name="그룹 8">
            <a:extLst>
              <a:ext uri="{FF2B5EF4-FFF2-40B4-BE49-F238E27FC236}">
                <a16:creationId xmlns:a16="http://schemas.microsoft.com/office/drawing/2014/main" id="{3C10048F-0D1C-4DA9-B2AA-2BD5A332D004}"/>
              </a:ext>
            </a:extLst>
          </p:cNvPr>
          <p:cNvGrpSpPr/>
          <p:nvPr/>
        </p:nvGrpSpPr>
        <p:grpSpPr>
          <a:xfrm>
            <a:off x="2679145" y="2632689"/>
            <a:ext cx="3840480" cy="1797532"/>
            <a:chOff x="0" y="2573079"/>
            <a:chExt cx="12192000" cy="4284921"/>
          </a:xfrm>
        </p:grpSpPr>
        <p:sp>
          <p:nvSpPr>
            <p:cNvPr id="1199" name="Isosceles Triangle 4">
              <a:extLst>
                <a:ext uri="{FF2B5EF4-FFF2-40B4-BE49-F238E27FC236}">
                  <a16:creationId xmlns:a16="http://schemas.microsoft.com/office/drawing/2014/main" id="{84207F86-1821-4E25-A5A9-8F6FEAC2D58C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1200" name="Isosceles Triangle 5">
              <a:extLst>
                <a:ext uri="{FF2B5EF4-FFF2-40B4-BE49-F238E27FC236}">
                  <a16:creationId xmlns:a16="http://schemas.microsoft.com/office/drawing/2014/main" id="{CFD29A5F-A6ED-46E9-BDDE-1DB88DE40029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cs typeface="B Nazanin" panose="00000400000000000000" pitchFamily="2" charset="-78"/>
              </a:endParaRPr>
            </a:p>
          </p:txBody>
        </p:sp>
      </p:grpSp>
      <p:sp>
        <p:nvSpPr>
          <p:cNvPr id="1201" name="TextBox 1200">
            <a:extLst>
              <a:ext uri="{FF2B5EF4-FFF2-40B4-BE49-F238E27FC236}">
                <a16:creationId xmlns:a16="http://schemas.microsoft.com/office/drawing/2014/main" id="{F088DDAF-4D61-4D9A-B9DA-7D6B3AF88CCE}"/>
              </a:ext>
            </a:extLst>
          </p:cNvPr>
          <p:cNvSpPr txBox="1"/>
          <p:nvPr/>
        </p:nvSpPr>
        <p:spPr>
          <a:xfrm>
            <a:off x="176270" y="1514117"/>
            <a:ext cx="2135215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7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27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02" name="TextBox 1201">
            <a:extLst>
              <a:ext uri="{FF2B5EF4-FFF2-40B4-BE49-F238E27FC236}">
                <a16:creationId xmlns:a16="http://schemas.microsoft.com/office/drawing/2014/main" id="{A7ACC139-8AA2-4EA4-BEDC-9782E16538E9}"/>
              </a:ext>
            </a:extLst>
          </p:cNvPr>
          <p:cNvSpPr txBox="1"/>
          <p:nvPr/>
        </p:nvSpPr>
        <p:spPr>
          <a:xfrm>
            <a:off x="464675" y="2271456"/>
            <a:ext cx="184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9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3" name="TextBox 1202">
            <a:extLst>
              <a:ext uri="{FF2B5EF4-FFF2-40B4-BE49-F238E27FC236}">
                <a16:creationId xmlns:a16="http://schemas.microsoft.com/office/drawing/2014/main" id="{190B0EE6-6890-4E44-9653-6A870B9D53EF}"/>
              </a:ext>
            </a:extLst>
          </p:cNvPr>
          <p:cNvSpPr txBox="1"/>
          <p:nvPr/>
        </p:nvSpPr>
        <p:spPr>
          <a:xfrm>
            <a:off x="6253984" y="1512721"/>
            <a:ext cx="2456567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7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27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4" name="TextBox 1203">
            <a:extLst>
              <a:ext uri="{FF2B5EF4-FFF2-40B4-BE49-F238E27FC236}">
                <a16:creationId xmlns:a16="http://schemas.microsoft.com/office/drawing/2014/main" id="{32B7C1E4-EA58-4959-B134-D09BC53CB1FF}"/>
              </a:ext>
            </a:extLst>
          </p:cNvPr>
          <p:cNvSpPr txBox="1"/>
          <p:nvPr/>
        </p:nvSpPr>
        <p:spPr>
          <a:xfrm>
            <a:off x="6863741" y="2270059"/>
            <a:ext cx="184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9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5" name="TextBox 1204">
            <a:extLst>
              <a:ext uri="{FF2B5EF4-FFF2-40B4-BE49-F238E27FC236}">
                <a16:creationId xmlns:a16="http://schemas.microsoft.com/office/drawing/2014/main" id="{6AF1342B-5C18-45A3-B960-2E8C696C0035}"/>
              </a:ext>
            </a:extLst>
          </p:cNvPr>
          <p:cNvSpPr txBox="1"/>
          <p:nvPr/>
        </p:nvSpPr>
        <p:spPr>
          <a:xfrm>
            <a:off x="3800817" y="3205412"/>
            <a:ext cx="1542366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1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21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Google Shape;802;p65">
            <a:extLst>
              <a:ext uri="{FF2B5EF4-FFF2-40B4-BE49-F238E27FC236}">
                <a16:creationId xmlns:a16="http://schemas.microsoft.com/office/drawing/2014/main" id="{F9ADD5DA-9526-263E-9F02-E29190EE179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416525" y="1268554"/>
            <a:ext cx="1732419" cy="138237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oogle Shape;980;p66">
            <a:extLst>
              <a:ext uri="{FF2B5EF4-FFF2-40B4-BE49-F238E27FC236}">
                <a16:creationId xmlns:a16="http://schemas.microsoft.com/office/drawing/2014/main" id="{7D91F492-50A5-F2FE-9945-D1BB33E421EA}"/>
              </a:ext>
            </a:extLst>
          </p:cNvPr>
          <p:cNvGrpSpPr/>
          <p:nvPr/>
        </p:nvGrpSpPr>
        <p:grpSpPr>
          <a:xfrm>
            <a:off x="4395993" y="2819469"/>
            <a:ext cx="352014" cy="268112"/>
            <a:chOff x="242800" y="1883550"/>
            <a:chExt cx="519825" cy="395925"/>
          </a:xfrm>
        </p:grpSpPr>
        <p:sp>
          <p:nvSpPr>
            <p:cNvPr id="5" name="Google Shape;981;p66">
              <a:extLst>
                <a:ext uri="{FF2B5EF4-FFF2-40B4-BE49-F238E27FC236}">
                  <a16:creationId xmlns:a16="http://schemas.microsoft.com/office/drawing/2014/main" id="{620A2AD2-FBFA-B6F4-9F2D-D86BEF2A747C}"/>
                </a:ext>
              </a:extLst>
            </p:cNvPr>
            <p:cNvSpPr/>
            <p:nvPr/>
          </p:nvSpPr>
          <p:spPr>
            <a:xfrm>
              <a:off x="317600" y="2218525"/>
              <a:ext cx="63350" cy="60950"/>
            </a:xfrm>
            <a:custGeom>
              <a:avLst/>
              <a:gdLst/>
              <a:ahLst/>
              <a:cxnLst/>
              <a:rect l="l" t="t" r="r" b="b"/>
              <a:pathLst>
                <a:path w="2534" h="2438" extrusionOk="0">
                  <a:moveTo>
                    <a:pt x="1314" y="1"/>
                  </a:moveTo>
                  <a:cubicBezTo>
                    <a:pt x="821" y="1"/>
                    <a:pt x="376" y="298"/>
                    <a:pt x="188" y="753"/>
                  </a:cubicBezTo>
                  <a:cubicBezTo>
                    <a:pt x="0" y="1208"/>
                    <a:pt x="104" y="1732"/>
                    <a:pt x="452" y="2080"/>
                  </a:cubicBezTo>
                  <a:cubicBezTo>
                    <a:pt x="685" y="2314"/>
                    <a:pt x="998" y="2438"/>
                    <a:pt x="1315" y="2438"/>
                  </a:cubicBezTo>
                  <a:cubicBezTo>
                    <a:pt x="1472" y="2438"/>
                    <a:pt x="1629" y="2408"/>
                    <a:pt x="1780" y="2346"/>
                  </a:cubicBezTo>
                  <a:cubicBezTo>
                    <a:pt x="2235" y="2156"/>
                    <a:pt x="2531" y="1713"/>
                    <a:pt x="2533" y="1220"/>
                  </a:cubicBezTo>
                  <a:cubicBezTo>
                    <a:pt x="2533" y="548"/>
                    <a:pt x="1986" y="1"/>
                    <a:pt x="13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6" name="Google Shape;982;p66">
              <a:extLst>
                <a:ext uri="{FF2B5EF4-FFF2-40B4-BE49-F238E27FC236}">
                  <a16:creationId xmlns:a16="http://schemas.microsoft.com/office/drawing/2014/main" id="{E7A3A0EC-B34B-73A5-589F-5FB1B17F10B7}"/>
                </a:ext>
              </a:extLst>
            </p:cNvPr>
            <p:cNvSpPr/>
            <p:nvPr/>
          </p:nvSpPr>
          <p:spPr>
            <a:xfrm>
              <a:off x="623150" y="2218525"/>
              <a:ext cx="63350" cy="60950"/>
            </a:xfrm>
            <a:custGeom>
              <a:avLst/>
              <a:gdLst/>
              <a:ahLst/>
              <a:cxnLst/>
              <a:rect l="l" t="t" r="r" b="b"/>
              <a:pathLst>
                <a:path w="2534" h="2438" extrusionOk="0">
                  <a:moveTo>
                    <a:pt x="1314" y="1"/>
                  </a:moveTo>
                  <a:cubicBezTo>
                    <a:pt x="821" y="1"/>
                    <a:pt x="378" y="298"/>
                    <a:pt x="189" y="753"/>
                  </a:cubicBezTo>
                  <a:cubicBezTo>
                    <a:pt x="1" y="1208"/>
                    <a:pt x="104" y="1732"/>
                    <a:pt x="452" y="2080"/>
                  </a:cubicBezTo>
                  <a:cubicBezTo>
                    <a:pt x="686" y="2314"/>
                    <a:pt x="998" y="2438"/>
                    <a:pt x="1316" y="2438"/>
                  </a:cubicBezTo>
                  <a:cubicBezTo>
                    <a:pt x="1472" y="2438"/>
                    <a:pt x="1630" y="2408"/>
                    <a:pt x="1780" y="2346"/>
                  </a:cubicBezTo>
                  <a:cubicBezTo>
                    <a:pt x="2235" y="2156"/>
                    <a:pt x="2533" y="1713"/>
                    <a:pt x="2533" y="1220"/>
                  </a:cubicBezTo>
                  <a:cubicBezTo>
                    <a:pt x="2533" y="546"/>
                    <a:pt x="1987" y="1"/>
                    <a:pt x="13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7" name="Google Shape;983;p66">
              <a:extLst>
                <a:ext uri="{FF2B5EF4-FFF2-40B4-BE49-F238E27FC236}">
                  <a16:creationId xmlns:a16="http://schemas.microsoft.com/office/drawing/2014/main" id="{FDC128DC-EFCB-3FEC-2B20-E7C0DFDFA26C}"/>
                </a:ext>
              </a:extLst>
            </p:cNvPr>
            <p:cNvSpPr/>
            <p:nvPr/>
          </p:nvSpPr>
          <p:spPr>
            <a:xfrm>
              <a:off x="242800" y="2157675"/>
              <a:ext cx="519825" cy="91350"/>
            </a:xfrm>
            <a:custGeom>
              <a:avLst/>
              <a:gdLst/>
              <a:ahLst/>
              <a:cxnLst/>
              <a:rect l="l" t="t" r="r" b="b"/>
              <a:pathLst>
                <a:path w="20793" h="3654" extrusionOk="0">
                  <a:moveTo>
                    <a:pt x="1" y="1"/>
                  </a:moveTo>
                  <a:lnTo>
                    <a:pt x="1" y="3654"/>
                  </a:lnTo>
                  <a:lnTo>
                    <a:pt x="1870" y="3654"/>
                  </a:lnTo>
                  <a:cubicBezTo>
                    <a:pt x="1870" y="2309"/>
                    <a:pt x="2960" y="1218"/>
                    <a:pt x="4306" y="1218"/>
                  </a:cubicBezTo>
                  <a:cubicBezTo>
                    <a:pt x="5651" y="1218"/>
                    <a:pt x="6742" y="2309"/>
                    <a:pt x="6742" y="3654"/>
                  </a:cubicBezTo>
                  <a:lnTo>
                    <a:pt x="14091" y="3654"/>
                  </a:lnTo>
                  <a:cubicBezTo>
                    <a:pt x="14078" y="2299"/>
                    <a:pt x="15173" y="1195"/>
                    <a:pt x="16528" y="1195"/>
                  </a:cubicBezTo>
                  <a:cubicBezTo>
                    <a:pt x="17882" y="1195"/>
                    <a:pt x="18977" y="2299"/>
                    <a:pt x="18965" y="3654"/>
                  </a:cubicBezTo>
                  <a:lnTo>
                    <a:pt x="20792" y="3654"/>
                  </a:lnTo>
                  <a:lnTo>
                    <a:pt x="2079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8" name="Google Shape;984;p66">
              <a:extLst>
                <a:ext uri="{FF2B5EF4-FFF2-40B4-BE49-F238E27FC236}">
                  <a16:creationId xmlns:a16="http://schemas.microsoft.com/office/drawing/2014/main" id="{C86DB530-AD2F-22B5-7861-2AB2977A6674}"/>
                </a:ext>
              </a:extLst>
            </p:cNvPr>
            <p:cNvSpPr/>
            <p:nvPr/>
          </p:nvSpPr>
          <p:spPr>
            <a:xfrm>
              <a:off x="549400" y="1974925"/>
              <a:ext cx="30500" cy="91350"/>
            </a:xfrm>
            <a:custGeom>
              <a:avLst/>
              <a:gdLst/>
              <a:ahLst/>
              <a:cxnLst/>
              <a:rect l="l" t="t" r="r" b="b"/>
              <a:pathLst>
                <a:path w="1220" h="3654" extrusionOk="0">
                  <a:moveTo>
                    <a:pt x="1" y="0"/>
                  </a:moveTo>
                  <a:lnTo>
                    <a:pt x="1" y="3654"/>
                  </a:lnTo>
                  <a:lnTo>
                    <a:pt x="1220" y="3654"/>
                  </a:lnTo>
                  <a:lnTo>
                    <a:pt x="122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9" name="Google Shape;985;p66">
              <a:extLst>
                <a:ext uri="{FF2B5EF4-FFF2-40B4-BE49-F238E27FC236}">
                  <a16:creationId xmlns:a16="http://schemas.microsoft.com/office/drawing/2014/main" id="{83177A57-145B-DCC3-122A-77CF43808836}"/>
                </a:ext>
              </a:extLst>
            </p:cNvPr>
            <p:cNvSpPr/>
            <p:nvPr/>
          </p:nvSpPr>
          <p:spPr>
            <a:xfrm>
              <a:off x="610300" y="1974925"/>
              <a:ext cx="146500" cy="91400"/>
            </a:xfrm>
            <a:custGeom>
              <a:avLst/>
              <a:gdLst/>
              <a:ahLst/>
              <a:cxnLst/>
              <a:rect l="l" t="t" r="r" b="b"/>
              <a:pathLst>
                <a:path w="5860" h="3656" extrusionOk="0">
                  <a:moveTo>
                    <a:pt x="3" y="0"/>
                  </a:moveTo>
                  <a:lnTo>
                    <a:pt x="1" y="3655"/>
                  </a:lnTo>
                  <a:lnTo>
                    <a:pt x="5859" y="3655"/>
                  </a:lnTo>
                  <a:lnTo>
                    <a:pt x="40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986;p66">
              <a:extLst>
                <a:ext uri="{FF2B5EF4-FFF2-40B4-BE49-F238E27FC236}">
                  <a16:creationId xmlns:a16="http://schemas.microsoft.com/office/drawing/2014/main" id="{A9CED953-1656-7D14-5F17-66EC0F37A0BE}"/>
                </a:ext>
              </a:extLst>
            </p:cNvPr>
            <p:cNvSpPr/>
            <p:nvPr/>
          </p:nvSpPr>
          <p:spPr>
            <a:xfrm>
              <a:off x="242800" y="1883550"/>
              <a:ext cx="519825" cy="243675"/>
            </a:xfrm>
            <a:custGeom>
              <a:avLst/>
              <a:gdLst/>
              <a:ahLst/>
              <a:cxnLst/>
              <a:rect l="l" t="t" r="r" b="b"/>
              <a:pathLst>
                <a:path w="20793" h="9747" extrusionOk="0">
                  <a:moveTo>
                    <a:pt x="6134" y="4872"/>
                  </a:moveTo>
                  <a:lnTo>
                    <a:pt x="6134" y="6091"/>
                  </a:lnTo>
                  <a:lnTo>
                    <a:pt x="7351" y="6091"/>
                  </a:lnTo>
                  <a:lnTo>
                    <a:pt x="7351" y="7310"/>
                  </a:lnTo>
                  <a:lnTo>
                    <a:pt x="6134" y="7310"/>
                  </a:lnTo>
                  <a:lnTo>
                    <a:pt x="6134" y="8528"/>
                  </a:lnTo>
                  <a:lnTo>
                    <a:pt x="4915" y="8528"/>
                  </a:lnTo>
                  <a:lnTo>
                    <a:pt x="4915" y="7310"/>
                  </a:lnTo>
                  <a:lnTo>
                    <a:pt x="3697" y="7310"/>
                  </a:lnTo>
                  <a:lnTo>
                    <a:pt x="3697" y="6091"/>
                  </a:lnTo>
                  <a:lnTo>
                    <a:pt x="4915" y="6091"/>
                  </a:lnTo>
                  <a:lnTo>
                    <a:pt x="4915" y="4872"/>
                  </a:lnTo>
                  <a:close/>
                  <a:moveTo>
                    <a:pt x="1" y="0"/>
                  </a:moveTo>
                  <a:lnTo>
                    <a:pt x="1" y="2436"/>
                  </a:lnTo>
                  <a:lnTo>
                    <a:pt x="9828" y="2436"/>
                  </a:lnTo>
                  <a:lnTo>
                    <a:pt x="9828" y="3655"/>
                  </a:lnTo>
                  <a:lnTo>
                    <a:pt x="1" y="3655"/>
                  </a:lnTo>
                  <a:lnTo>
                    <a:pt x="1" y="9747"/>
                  </a:lnTo>
                  <a:lnTo>
                    <a:pt x="20792" y="9747"/>
                  </a:lnTo>
                  <a:lnTo>
                    <a:pt x="20792" y="8528"/>
                  </a:lnTo>
                  <a:lnTo>
                    <a:pt x="11047" y="8528"/>
                  </a:lnTo>
                  <a:lnTo>
                    <a:pt x="11047" y="2436"/>
                  </a:lnTo>
                  <a:lnTo>
                    <a:pt x="15920" y="2436"/>
                  </a:lnTo>
                  <a:lnTo>
                    <a:pt x="1592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1050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3480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CCEDF940-A26B-4BA6-B09C-E02D76106EBC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A5BDDA35-A554-4E36-9F03-3C5F1296CDA1}"/>
              </a:ext>
            </a:extLst>
          </p:cNvPr>
          <p:cNvGrpSpPr/>
          <p:nvPr/>
        </p:nvGrpSpPr>
        <p:grpSpPr>
          <a:xfrm>
            <a:off x="3816513" y="1501298"/>
            <a:ext cx="4619439" cy="2616098"/>
            <a:chOff x="3816513" y="1501298"/>
            <a:chExt cx="4619439" cy="2616098"/>
          </a:xfrm>
        </p:grpSpPr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5E9CF8A7-D9DD-4B90-9629-078F098CE5D4}"/>
                </a:ext>
              </a:extLst>
            </p:cNvPr>
            <p:cNvSpPr txBox="1"/>
            <p:nvPr/>
          </p:nvSpPr>
          <p:spPr>
            <a:xfrm>
              <a:off x="3816513" y="2024518"/>
              <a:ext cx="4619439" cy="116615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  </a:r>
              <a:endParaRPr lang="en-US" sz="12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TextBox 7">
              <a:extLst>
                <a:ext uri="{FF2B5EF4-FFF2-40B4-BE49-F238E27FC236}">
                  <a16:creationId xmlns:a16="http://schemas.microsoft.com/office/drawing/2014/main" id="{247BE7BF-FD27-4A7C-A543-F6A6E6A878D0}"/>
                </a:ext>
              </a:extLst>
            </p:cNvPr>
            <p:cNvSpPr txBox="1"/>
            <p:nvPr/>
          </p:nvSpPr>
          <p:spPr>
            <a:xfrm>
              <a:off x="3816513" y="1501298"/>
              <a:ext cx="4619439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400" b="1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</a:t>
              </a:r>
              <a:r>
                <a:rPr lang="en-US" sz="2400" b="1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A</a:t>
              </a:r>
              <a:endParaRPr lang="en-US" sz="2400" b="1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" name="TextBox 9">
              <a:extLst>
                <a:ext uri="{FF2B5EF4-FFF2-40B4-BE49-F238E27FC236}">
                  <a16:creationId xmlns:a16="http://schemas.microsoft.com/office/drawing/2014/main" id="{2D8A8391-5113-4811-9707-CD5E2BC47F46}"/>
                </a:ext>
              </a:extLst>
            </p:cNvPr>
            <p:cNvSpPr txBox="1"/>
            <p:nvPr/>
          </p:nvSpPr>
          <p:spPr>
            <a:xfrm>
              <a:off x="3816513" y="3594177"/>
              <a:ext cx="4619439" cy="5232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لورم درد او دوست داشتنی است،</a:t>
              </a:r>
            </a:p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GB" sz="14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CU </a:t>
              </a:r>
              <a:r>
                <a:rPr lang="fa-IR" sz="14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استفاده برای جلوگیری کامل از اقدام.</a:t>
              </a:r>
              <a:endParaRPr lang="en-US" sz="14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upo 7">
            <a:extLst>
              <a:ext uri="{FF2B5EF4-FFF2-40B4-BE49-F238E27FC236}">
                <a16:creationId xmlns:a16="http://schemas.microsoft.com/office/drawing/2014/main" id="{B9E50859-73ED-4EE3-AAD7-3CAFC0A50EA6}"/>
              </a:ext>
            </a:extLst>
          </p:cNvPr>
          <p:cNvGrpSpPr/>
          <p:nvPr/>
        </p:nvGrpSpPr>
        <p:grpSpPr>
          <a:xfrm>
            <a:off x="1066190" y="1456876"/>
            <a:ext cx="2210406" cy="2660529"/>
            <a:chOff x="1066190" y="1456876"/>
            <a:chExt cx="2210406" cy="2660529"/>
          </a:xfrm>
        </p:grpSpPr>
        <p:sp>
          <p:nvSpPr>
            <p:cNvPr id="8" name="Forma libre: forma 8">
              <a:extLst>
                <a:ext uri="{FF2B5EF4-FFF2-40B4-BE49-F238E27FC236}">
                  <a16:creationId xmlns:a16="http://schemas.microsoft.com/office/drawing/2014/main" id="{6BCB2365-4961-4D27-BCC6-D26309A567D1}"/>
                </a:ext>
              </a:extLst>
            </p:cNvPr>
            <p:cNvSpPr/>
            <p:nvPr/>
          </p:nvSpPr>
          <p:spPr>
            <a:xfrm>
              <a:off x="1066190" y="2027517"/>
              <a:ext cx="2210406" cy="208988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00518"/>
                <a:gd name="f7" fmla="val 1040511"/>
                <a:gd name="f8" fmla="val 391383"/>
                <a:gd name="f9" fmla="val 537496"/>
                <a:gd name="f10" fmla="val 319278"/>
                <a:gd name="f11" fmla="val 533591"/>
                <a:gd name="f12" fmla="val 279654"/>
                <a:gd name="f13" fmla="val 488442"/>
                <a:gd name="f14" fmla="val 255175"/>
                <a:gd name="f15" fmla="val 427863"/>
                <a:gd name="f16" fmla="val 211931"/>
                <a:gd name="f17" fmla="val 320897"/>
                <a:gd name="f18" fmla="val 199740"/>
                <a:gd name="f19" fmla="val 209169"/>
                <a:gd name="f20" fmla="val 212027"/>
                <a:gd name="f21" fmla="val 94583"/>
                <a:gd name="f22" fmla="val 212217"/>
                <a:gd name="f23" fmla="val 92392"/>
                <a:gd name="f24" fmla="val 212884"/>
                <a:gd name="f25" fmla="val 90297"/>
                <a:gd name="f26" fmla="val 213551"/>
                <a:gd name="f27" fmla="val 87344"/>
                <a:gd name="f28" fmla="val 236030"/>
                <a:gd name="f29" fmla="val 99155"/>
                <a:gd name="f30" fmla="val 255556"/>
                <a:gd name="f31" fmla="val 93916"/>
                <a:gd name="f32" fmla="val 275940"/>
                <a:gd name="f33" fmla="val 81343"/>
                <a:gd name="f34" fmla="val 305848"/>
                <a:gd name="f35" fmla="val 62960"/>
                <a:gd name="f36" fmla="val 337281"/>
                <a:gd name="f37" fmla="val 47054"/>
                <a:gd name="f38" fmla="val 372523"/>
                <a:gd name="f39" fmla="val 27718"/>
                <a:gd name="f40" fmla="val 347949"/>
                <a:gd name="f41" fmla="val 68389"/>
                <a:gd name="f42" fmla="val 345853"/>
                <a:gd name="f43" fmla="val 109442"/>
                <a:gd name="f44" fmla="val 345758"/>
                <a:gd name="f45" fmla="val 150876"/>
                <a:gd name="f46" fmla="val 163735"/>
                <a:gd name="f47" fmla="val 341948"/>
                <a:gd name="f48" fmla="val 167068"/>
                <a:gd name="f49" fmla="val 330041"/>
                <a:gd name="f50" fmla="val 159830"/>
                <a:gd name="f51" fmla="val 312515"/>
                <a:gd name="f52" fmla="val 149162"/>
                <a:gd name="f53" fmla="val 303943"/>
                <a:gd name="f54" fmla="val 153638"/>
                <a:gd name="f55" fmla="val 305086"/>
                <a:gd name="f56" fmla="val 174117"/>
                <a:gd name="f57" fmla="val 307181"/>
                <a:gd name="f58" fmla="val 212979"/>
                <a:gd name="f59" fmla="val 321183"/>
                <a:gd name="f60" fmla="val 246983"/>
                <a:gd name="f61" fmla="val 350425"/>
                <a:gd name="f62" fmla="val 273939"/>
                <a:gd name="f63" fmla="val 356140"/>
                <a:gd name="f64" fmla="val 279273"/>
                <a:gd name="f65" fmla="val 361474"/>
                <a:gd name="f66" fmla="val 286036"/>
                <a:gd name="f67" fmla="val 364427"/>
                <a:gd name="f68" fmla="val 293180"/>
                <a:gd name="f69" fmla="val 387382"/>
                <a:gd name="f70" fmla="val 350330"/>
                <a:gd name="f71" fmla="val 419481"/>
                <a:gd name="f72" fmla="val 401098"/>
                <a:gd name="f73" fmla="val 471964"/>
                <a:gd name="f74" fmla="val 434816"/>
                <a:gd name="f75" fmla="val 542640"/>
                <a:gd name="f76" fmla="val 480251"/>
                <a:gd name="f77" fmla="val 571215"/>
                <a:gd name="f78" fmla="val 479488"/>
                <a:gd name="f79" fmla="val 642081"/>
                <a:gd name="f80" fmla="val 433483"/>
                <a:gd name="f81" fmla="val 689896"/>
                <a:gd name="f82" fmla="val 402526"/>
                <a:gd name="f83" fmla="val 719804"/>
                <a:gd name="f84" fmla="val 356045"/>
                <a:gd name="f85" fmla="val 742950"/>
                <a:gd name="f86" fmla="val 304800"/>
                <a:gd name="f87" fmla="val 749046"/>
                <a:gd name="f88" fmla="val 291275"/>
                <a:gd name="f89" fmla="val 757238"/>
                <a:gd name="f90" fmla="val 278797"/>
                <a:gd name="f91" fmla="val 765334"/>
                <a:gd name="f92" fmla="val 264414"/>
                <a:gd name="f93" fmla="val 703802"/>
                <a:gd name="f94" fmla="val 218313"/>
                <a:gd name="f95" fmla="val 669131"/>
                <a:gd name="f96" fmla="val 147257"/>
                <a:gd name="f97" fmla="val 627888"/>
                <a:gd name="f98" fmla="val 80963"/>
                <a:gd name="f99" fmla="val 610838"/>
                <a:gd name="f100" fmla="val 53435"/>
                <a:gd name="f101" fmla="val 590265"/>
                <a:gd name="f102" fmla="val 28099"/>
                <a:gd name="f103" fmla="val 570072"/>
                <a:gd name="f104" fmla="val 584168"/>
                <a:gd name="f105" fmla="val 1619"/>
                <a:gd name="f106" fmla="val 598932"/>
                <a:gd name="f107" fmla="val 2572"/>
                <a:gd name="f108" fmla="val 613506"/>
                <a:gd name="f109" fmla="val 4953"/>
                <a:gd name="f110" fmla="val 683133"/>
                <a:gd name="f111" fmla="val 16573"/>
                <a:gd name="f112" fmla="val 746760"/>
                <a:gd name="f113" fmla="val 43910"/>
                <a:gd name="f114" fmla="val 806482"/>
                <a:gd name="f115" fmla="val 80677"/>
                <a:gd name="f116" fmla="val 838105"/>
                <a:gd name="f117" fmla="val 100203"/>
                <a:gd name="f118" fmla="val 852297"/>
                <a:gd name="f119" fmla="val 99917"/>
                <a:gd name="f120" fmla="val 882301"/>
                <a:gd name="f121" fmla="val 75914"/>
                <a:gd name="f122" fmla="val 883920"/>
                <a:gd name="f123" fmla="val 88106"/>
                <a:gd name="f124" fmla="val 886016"/>
                <a:gd name="f125" fmla="val 99441"/>
                <a:gd name="f126" fmla="val 886873"/>
                <a:gd name="f127" fmla="val 110776"/>
                <a:gd name="f128" fmla="val 894398"/>
                <a:gd name="f129" fmla="val 220218"/>
                <a:gd name="f130" fmla="val 883254"/>
                <a:gd name="f131" fmla="val 327184"/>
                <a:gd name="f132" fmla="val 841248"/>
                <a:gd name="f133" fmla="val 429292"/>
                <a:gd name="f134" fmla="val 825913"/>
                <a:gd name="f135" fmla="val 466534"/>
                <a:gd name="f136" fmla="val 803720"/>
                <a:gd name="f137" fmla="val 499682"/>
                <a:gd name="f138" fmla="val 766858"/>
                <a:gd name="f139" fmla="val 519208"/>
                <a:gd name="f140" fmla="val 752094"/>
                <a:gd name="f141" fmla="val 527018"/>
                <a:gd name="f142" fmla="val 735330"/>
                <a:gd name="f143" fmla="val 531114"/>
                <a:gd name="f144" fmla="val 717804"/>
                <a:gd name="f145" fmla="val 740188"/>
                <a:gd name="f146" fmla="val 544544"/>
                <a:gd name="f147" fmla="val 762286"/>
                <a:gd name="f148" fmla="val 550545"/>
                <a:gd name="f149" fmla="val 783622"/>
                <a:gd name="f150" fmla="val 558546"/>
                <a:gd name="f151" fmla="val 851059"/>
                <a:gd name="f152" fmla="val 583978"/>
                <a:gd name="f153" fmla="val 918306"/>
                <a:gd name="f154" fmla="val 610076"/>
                <a:gd name="f155" fmla="val 985457"/>
                <a:gd name="f156" fmla="val 636175"/>
                <a:gd name="f157" fmla="val 991077"/>
                <a:gd name="f158" fmla="val 638366"/>
                <a:gd name="f159" fmla="val 996029"/>
                <a:gd name="f160" fmla="val 642176"/>
                <a:gd name="f161" fmla="val 1001459"/>
                <a:gd name="f162" fmla="val 644843"/>
                <a:gd name="f163" fmla="val 1018509"/>
                <a:gd name="f164" fmla="val 653129"/>
                <a:gd name="f165" fmla="val 1027081"/>
                <a:gd name="f166" fmla="val 666179"/>
                <a:gd name="f167" fmla="val 1030796"/>
                <a:gd name="f168" fmla="val 685419"/>
                <a:gd name="f169" fmla="val 1053179"/>
                <a:gd name="f170" fmla="val 801434"/>
                <a:gd name="f171" fmla="val 1076802"/>
                <a:gd name="f172" fmla="val 917162"/>
                <a:gd name="f173" fmla="val 1099947"/>
                <a:gd name="f174" fmla="val 1032986"/>
                <a:gd name="f175" fmla="val 1100328"/>
                <a:gd name="f176" fmla="val 1035082"/>
                <a:gd name="f177" fmla="val 1037272"/>
                <a:gd name="f178" fmla="val 1100519"/>
                <a:gd name="f179" fmla="val 733902"/>
                <a:gd name="f180" fmla="val 367761"/>
                <a:gd name="f181" fmla="val 8192"/>
                <a:gd name="f182" fmla="val 1004411"/>
                <a:gd name="f183" fmla="val 16193"/>
                <a:gd name="f184" fmla="val 969074"/>
                <a:gd name="f185" fmla="val 24289"/>
                <a:gd name="f186" fmla="val 933736"/>
                <a:gd name="f187" fmla="val 44005"/>
                <a:gd name="f188" fmla="val 847630"/>
                <a:gd name="f189" fmla="val 63341"/>
                <a:gd name="f190" fmla="val 761429"/>
                <a:gd name="f191" fmla="val 84106"/>
                <a:gd name="f192" fmla="val 675608"/>
                <a:gd name="f193" fmla="val 86487"/>
                <a:gd name="f194" fmla="val 665798"/>
                <a:gd name="f195" fmla="val 95345"/>
                <a:gd name="f196" fmla="val 654177"/>
                <a:gd name="f197" fmla="val 104299"/>
                <a:gd name="f198" fmla="val 649796"/>
                <a:gd name="f199" fmla="val 147828"/>
                <a:gd name="f200" fmla="val 628555"/>
                <a:gd name="f201" fmla="val 191738"/>
                <a:gd name="f202" fmla="val 607600"/>
                <a:gd name="f203" fmla="val 236792"/>
                <a:gd name="f204" fmla="val 590169"/>
                <a:gd name="f205" fmla="val 287560"/>
                <a:gd name="f206" fmla="val 570738"/>
                <a:gd name="f207" fmla="val 339853"/>
                <a:gd name="f208" fmla="val 554926"/>
                <a:gd name="f209" fmla="val 778288"/>
                <a:gd name="f210" fmla="val 810768"/>
                <a:gd name="f211" fmla="val 808863"/>
                <a:gd name="f212" fmla="val 778193"/>
                <a:gd name="f213" fmla="val 807053"/>
                <a:gd name="f214" fmla="val 805148"/>
                <a:gd name="f215" fmla="val 780002"/>
                <a:gd name="f216" fmla="val 804482"/>
                <a:gd name="f217" fmla="val 781812"/>
                <a:gd name="f218" fmla="val 803624"/>
                <a:gd name="f219" fmla="val 783717"/>
                <a:gd name="f220" fmla="val 803053"/>
                <a:gd name="f221" fmla="val 823818"/>
                <a:gd name="f222" fmla="val 790670"/>
                <a:gd name="f223" fmla="val 837438"/>
                <a:gd name="f224" fmla="val 752380"/>
                <a:gd name="f225" fmla="val 813054"/>
                <a:gd name="f226" fmla="val 718280"/>
                <a:gd name="f227" fmla="val 805720"/>
                <a:gd name="f228" fmla="val 708089"/>
                <a:gd name="f229" fmla="val 796767"/>
                <a:gd name="f230" fmla="val 698564"/>
                <a:gd name="f231" fmla="val 787051"/>
                <a:gd name="f232" fmla="val 690848"/>
                <a:gd name="f233" fmla="val 782098"/>
                <a:gd name="f234" fmla="val 686943"/>
                <a:gd name="f235" fmla="val 772859"/>
                <a:gd name="f236" fmla="val 684848"/>
                <a:gd name="f237" fmla="val 686562"/>
                <a:gd name="f238" fmla="val 715995"/>
                <a:gd name="f239" fmla="val 701516"/>
                <a:gd name="f240" fmla="val 681228"/>
                <a:gd name="f241" fmla="val 734663"/>
                <a:gd name="f242" fmla="val 660273"/>
                <a:gd name="f243" fmla="val 783146"/>
                <a:gd name="f244" fmla="val 658368"/>
                <a:gd name="f245" fmla="val 787527"/>
                <a:gd name="f246" fmla="val 654558"/>
                <a:gd name="f247" fmla="val 794099"/>
                <a:gd name="f248" fmla="val 651129"/>
                <a:gd name="f249" fmla="val 794385"/>
                <a:gd name="f250" fmla="val 636270"/>
                <a:gd name="f251" fmla="val 795528"/>
                <a:gd name="f252" fmla="val 631698"/>
                <a:gd name="f253" fmla="val 805339"/>
                <a:gd name="f254" fmla="val 629222"/>
                <a:gd name="f255" fmla="val 817245"/>
                <a:gd name="f256" fmla="val 626364"/>
                <a:gd name="f257" fmla="val 831056"/>
                <a:gd name="f258" fmla="val 629317"/>
                <a:gd name="f259" fmla="val 843058"/>
                <a:gd name="f260" fmla="val 639890"/>
                <a:gd name="f261" fmla="val 853440"/>
                <a:gd name="f262" fmla="val 644747"/>
                <a:gd name="f263" fmla="val 858203"/>
                <a:gd name="f264" fmla="val 649320"/>
                <a:gd name="f265" fmla="val 864775"/>
                <a:gd name="f266" fmla="val 650558"/>
                <a:gd name="f267" fmla="val 871157"/>
                <a:gd name="f268" fmla="val 952595"/>
                <a:gd name="f269" fmla="val 733520"/>
                <a:gd name="f270" fmla="val 1009174"/>
                <a:gd name="f271" fmla="val 815245"/>
                <a:gd name="f272" fmla="val 1008888"/>
                <a:gd name="f273" fmla="val 894588"/>
                <a:gd name="f274" fmla="val 1008602"/>
                <a:gd name="f275" fmla="val 961263"/>
                <a:gd name="f276" fmla="val 951357"/>
                <a:gd name="f277" fmla="val 976503"/>
                <a:gd name="f278" fmla="val 871347"/>
                <a:gd name="f279" fmla="val 977742"/>
                <a:gd name="f280" fmla="val 864870"/>
                <a:gd name="f281" fmla="val 982790"/>
                <a:gd name="f282" fmla="val 858488"/>
                <a:gd name="f283" fmla="val 987743"/>
                <a:gd name="f284" fmla="val 853631"/>
                <a:gd name="f285" fmla="val 998411"/>
                <a:gd name="f286" fmla="val 843153"/>
                <a:gd name="f287" fmla="val 1001935"/>
                <a:gd name="f288" fmla="val 830294"/>
                <a:gd name="f289" fmla="val 997934"/>
                <a:gd name="f290" fmla="val 817340"/>
                <a:gd name="f291" fmla="val 995363"/>
                <a:gd name="f292" fmla="val 808958"/>
                <a:gd name="f293" fmla="val 988124"/>
                <a:gd name="f294" fmla="val 797909"/>
                <a:gd name="f295" fmla="val 980885"/>
                <a:gd name="f296" fmla="val 796004"/>
                <a:gd name="f297" fmla="val 971455"/>
                <a:gd name="f298" fmla="val 793528"/>
                <a:gd name="f299" fmla="val 969169"/>
                <a:gd name="f300" fmla="val 788575"/>
                <a:gd name="f301" fmla="val 966311"/>
                <a:gd name="f302" fmla="val 781717"/>
                <a:gd name="f303" fmla="val 949929"/>
                <a:gd name="f304" fmla="val 742283"/>
                <a:gd name="f305" fmla="val 922211"/>
                <a:gd name="f306" fmla="val 713518"/>
                <a:gd name="f307" fmla="val 884015"/>
                <a:gd name="f308" fmla="val 694944"/>
                <a:gd name="f309" fmla="val 878967"/>
                <a:gd name="f310" fmla="val 692468"/>
                <a:gd name="f311" fmla="val 873347"/>
                <a:gd name="f312" fmla="val 691039"/>
                <a:gd name="f313" fmla="val 866870"/>
                <a:gd name="f314" fmla="val 688658"/>
                <a:gd name="f315" fmla="val 865632"/>
                <a:gd name="f316" fmla="val 707708"/>
                <a:gd name="f317" fmla="val 864680"/>
                <a:gd name="f318" fmla="val 724186"/>
                <a:gd name="f319" fmla="val 863346"/>
                <a:gd name="f320" fmla="val 740664"/>
                <a:gd name="f321" fmla="val 860393"/>
                <a:gd name="f322" fmla="val 777145"/>
                <a:gd name="f323" fmla="val 842201"/>
                <a:gd name="f324" fmla="val 800291"/>
                <a:gd name="f325" fmla="val 806672"/>
                <a:gd name="f326" fmla="val 810387"/>
                <a:gd name="f327" fmla="val 797814"/>
                <a:gd name="f328" fmla="val 812864"/>
                <a:gd name="f329" fmla="val 787718"/>
                <a:gd name="f330" fmla="val 623411"/>
                <a:gd name="f331" fmla="val 501777"/>
                <a:gd name="f332" fmla="val 621697"/>
                <a:gd name="f333" fmla="val 501396"/>
                <a:gd name="f334" fmla="val 621125"/>
                <a:gd name="f335" fmla="val 501015"/>
                <a:gd name="f336" fmla="val 620745"/>
                <a:gd name="f337" fmla="val 501110"/>
                <a:gd name="f338" fmla="val 616078"/>
                <a:gd name="f339" fmla="val 502634"/>
                <a:gd name="f340" fmla="val 611315"/>
                <a:gd name="f341" fmla="val 504158"/>
                <a:gd name="f342" fmla="val 606743"/>
                <a:gd name="f343" fmla="val 505873"/>
                <a:gd name="f344" fmla="val 575215"/>
                <a:gd name="f345" fmla="val 517970"/>
                <a:gd name="f346" fmla="val 543020"/>
                <a:gd name="f347" fmla="val 521208"/>
                <a:gd name="f348" fmla="val 511588"/>
                <a:gd name="f349" fmla="val 507301"/>
                <a:gd name="f350" fmla="val 493490"/>
                <a:gd name="f351" fmla="val 499301"/>
                <a:gd name="f352" fmla="val 484537"/>
                <a:gd name="f353" fmla="val 504444"/>
                <a:gd name="f354" fmla="val 477298"/>
                <a:gd name="f355" fmla="val 521113"/>
                <a:gd name="f356" fmla="val 468059"/>
                <a:gd name="f357" fmla="val 542544"/>
                <a:gd name="f358" fmla="val 451009"/>
                <a:gd name="f359" fmla="val 555403"/>
                <a:gd name="f360" fmla="val 429196"/>
                <a:gd name="f361" fmla="val 563594"/>
                <a:gd name="f362" fmla="val 397955"/>
                <a:gd name="f363" fmla="val 575501"/>
                <a:gd name="f364" fmla="val 388144"/>
                <a:gd name="f365" fmla="val 608648"/>
                <a:gd name="f366" fmla="val 409766"/>
                <a:gd name="f367" fmla="val 634175"/>
                <a:gd name="f368" fmla="val 420338"/>
                <a:gd name="f369" fmla="val 646652"/>
                <a:gd name="f370" fmla="val 435674"/>
                <a:gd name="f371" fmla="val 656844"/>
                <a:gd name="f372" fmla="val 450914"/>
                <a:gd name="f373" fmla="val 663226"/>
                <a:gd name="f374" fmla="val 501205"/>
                <a:gd name="f375" fmla="val 684181"/>
                <a:gd name="f376" fmla="val 554165"/>
                <a:gd name="f377" fmla="val 684752"/>
                <a:gd name="f378" fmla="val 607314"/>
                <a:gd name="f379" fmla="val 678466"/>
                <a:gd name="f380" fmla="val 637032"/>
                <a:gd name="f381" fmla="val 674942"/>
                <a:gd name="f382" fmla="val 666084"/>
                <a:gd name="f383" fmla="val 667798"/>
                <a:gd name="f384" fmla="val 691229"/>
                <a:gd name="f385" fmla="val 650367"/>
                <a:gd name="f386" fmla="val 706470"/>
                <a:gd name="f387" fmla="val 639794"/>
                <a:gd name="f388" fmla="val 717614"/>
                <a:gd name="f389" fmla="val 625983"/>
                <a:gd name="f390" fmla="val 606457"/>
                <a:gd name="f391" fmla="val 714280"/>
                <a:gd name="f392" fmla="val 586264"/>
                <a:gd name="f393" fmla="val 703517"/>
                <a:gd name="f394" fmla="val 570452"/>
                <a:gd name="f395" fmla="val 683895"/>
                <a:gd name="f396" fmla="val 564261"/>
                <a:gd name="f397" fmla="val 658654"/>
                <a:gd name="f398" fmla="val 556260"/>
                <a:gd name="f399" fmla="val 643604"/>
                <a:gd name="f400" fmla="val 538544"/>
                <a:gd name="f401" fmla="val 631889"/>
                <a:gd name="f402" fmla="val 516541"/>
                <a:gd name="f403" fmla="val 629127"/>
                <a:gd name="f404" fmla="val 511397"/>
                <a:gd name="f405" fmla="val 506254"/>
                <a:gd name="f406" fmla="+- 0 0 -90"/>
                <a:gd name="f407" fmla="*/ f3 1 1100518"/>
                <a:gd name="f408" fmla="*/ f4 1 1040511"/>
                <a:gd name="f409" fmla="val f5"/>
                <a:gd name="f410" fmla="val f6"/>
                <a:gd name="f411" fmla="val f7"/>
                <a:gd name="f412" fmla="*/ f406 f0 1"/>
                <a:gd name="f413" fmla="+- f411 0 f409"/>
                <a:gd name="f414" fmla="+- f410 0 f409"/>
                <a:gd name="f415" fmla="*/ f412 1 f2"/>
                <a:gd name="f416" fmla="*/ f414 1 1100518"/>
                <a:gd name="f417" fmla="*/ f413 1 1040511"/>
                <a:gd name="f418" fmla="*/ 391383 f414 1"/>
                <a:gd name="f419" fmla="*/ 537496 f413 1"/>
                <a:gd name="f420" fmla="*/ 255175 f414 1"/>
                <a:gd name="f421" fmla="*/ 427863 f413 1"/>
                <a:gd name="f422" fmla="*/ 212027 f414 1"/>
                <a:gd name="f423" fmla="*/ 94583 f413 1"/>
                <a:gd name="f424" fmla="*/ 213551 f414 1"/>
                <a:gd name="f425" fmla="*/ 87344 f413 1"/>
                <a:gd name="f426" fmla="*/ 275940 f414 1"/>
                <a:gd name="f427" fmla="*/ 81343 f413 1"/>
                <a:gd name="f428" fmla="*/ 372523 f414 1"/>
                <a:gd name="f429" fmla="*/ 27718 f413 1"/>
                <a:gd name="f430" fmla="*/ 345758 f414 1"/>
                <a:gd name="f431" fmla="*/ 150876 f413 1"/>
                <a:gd name="f432" fmla="*/ 330041 f414 1"/>
                <a:gd name="f433" fmla="*/ 159830 f413 1"/>
                <a:gd name="f434" fmla="*/ 305086 f414 1"/>
                <a:gd name="f435" fmla="*/ 174117 f413 1"/>
                <a:gd name="f436" fmla="*/ 350425 f414 1"/>
                <a:gd name="f437" fmla="*/ 273939 f413 1"/>
                <a:gd name="f438" fmla="*/ 364427 f414 1"/>
                <a:gd name="f439" fmla="*/ 293180 f413 1"/>
                <a:gd name="f440" fmla="*/ 471964 f414 1"/>
                <a:gd name="f441" fmla="*/ 434816 f413 1"/>
                <a:gd name="f442" fmla="*/ 642081 f414 1"/>
                <a:gd name="f443" fmla="*/ 433483 f413 1"/>
                <a:gd name="f444" fmla="*/ 742950 f414 1"/>
                <a:gd name="f445" fmla="*/ 304800 f413 1"/>
                <a:gd name="f446" fmla="*/ 765334 f414 1"/>
                <a:gd name="f447" fmla="*/ 264414 f413 1"/>
                <a:gd name="f448" fmla="*/ 627888 f414 1"/>
                <a:gd name="f449" fmla="*/ 80963 f413 1"/>
                <a:gd name="f450" fmla="*/ 570072 f414 1"/>
                <a:gd name="f451" fmla="*/ 0 f413 1"/>
                <a:gd name="f452" fmla="*/ 613506 f414 1"/>
                <a:gd name="f453" fmla="*/ 4953 f413 1"/>
                <a:gd name="f454" fmla="*/ 806482 f414 1"/>
                <a:gd name="f455" fmla="*/ 80677 f413 1"/>
                <a:gd name="f456" fmla="*/ 882301 f414 1"/>
                <a:gd name="f457" fmla="*/ 75914 f413 1"/>
                <a:gd name="f458" fmla="*/ 886873 f414 1"/>
                <a:gd name="f459" fmla="*/ 110776 f413 1"/>
                <a:gd name="f460" fmla="*/ 841248 f414 1"/>
                <a:gd name="f461" fmla="*/ 429292 f413 1"/>
                <a:gd name="f462" fmla="*/ 766858 f414 1"/>
                <a:gd name="f463" fmla="*/ 519208 f413 1"/>
                <a:gd name="f464" fmla="*/ 717804 f414 1"/>
                <a:gd name="f465" fmla="*/ 783622 f414 1"/>
                <a:gd name="f466" fmla="*/ 558546 f413 1"/>
                <a:gd name="f467" fmla="*/ 985457 f414 1"/>
                <a:gd name="f468" fmla="*/ 636175 f413 1"/>
                <a:gd name="f469" fmla="*/ 1001459 f414 1"/>
                <a:gd name="f470" fmla="*/ 644843 f413 1"/>
                <a:gd name="f471" fmla="*/ 1030796 f414 1"/>
                <a:gd name="f472" fmla="*/ 685419 f413 1"/>
                <a:gd name="f473" fmla="*/ 1099947 f414 1"/>
                <a:gd name="f474" fmla="*/ 1032986 f413 1"/>
                <a:gd name="f475" fmla="*/ 1100519 f414 1"/>
                <a:gd name="f476" fmla="*/ 1040511 f413 1"/>
                <a:gd name="f477" fmla="*/ 0 f414 1"/>
                <a:gd name="f478" fmla="*/ 24289 f414 1"/>
                <a:gd name="f479" fmla="*/ 933736 f413 1"/>
                <a:gd name="f480" fmla="*/ 84106 f414 1"/>
                <a:gd name="f481" fmla="*/ 675608 f413 1"/>
                <a:gd name="f482" fmla="*/ 104299 f414 1"/>
                <a:gd name="f483" fmla="*/ 649796 f413 1"/>
                <a:gd name="f484" fmla="*/ 236792 f414 1"/>
                <a:gd name="f485" fmla="*/ 590169 f413 1"/>
                <a:gd name="f486" fmla="*/ 778288 f414 1"/>
                <a:gd name="f487" fmla="*/ 810768 f413 1"/>
                <a:gd name="f488" fmla="*/ 778193 f414 1"/>
                <a:gd name="f489" fmla="*/ 805148 f413 1"/>
                <a:gd name="f490" fmla="*/ 783717 f414 1"/>
                <a:gd name="f491" fmla="*/ 803053 f413 1"/>
                <a:gd name="f492" fmla="*/ 813054 f414 1"/>
                <a:gd name="f493" fmla="*/ 718280 f413 1"/>
                <a:gd name="f494" fmla="*/ 787051 f414 1"/>
                <a:gd name="f495" fmla="*/ 690848 f413 1"/>
                <a:gd name="f496" fmla="*/ 686562 f413 1"/>
                <a:gd name="f497" fmla="*/ 660273 f414 1"/>
                <a:gd name="f498" fmla="*/ 783146 f413 1"/>
                <a:gd name="f499" fmla="*/ 651129 f414 1"/>
                <a:gd name="f500" fmla="*/ 794385 f413 1"/>
                <a:gd name="f501" fmla="*/ 629222 f414 1"/>
                <a:gd name="f502" fmla="*/ 817245 f413 1"/>
                <a:gd name="f503" fmla="*/ 639890 f414 1"/>
                <a:gd name="f504" fmla="*/ 853440 f413 1"/>
                <a:gd name="f505" fmla="*/ 650558 f414 1"/>
                <a:gd name="f506" fmla="*/ 871157 f413 1"/>
                <a:gd name="f507" fmla="*/ 815245 f414 1"/>
                <a:gd name="f508" fmla="*/ 1008888 f413 1"/>
                <a:gd name="f509" fmla="*/ 976503 f414 1"/>
                <a:gd name="f510" fmla="*/ 871347 f413 1"/>
                <a:gd name="f511" fmla="*/ 987743 f414 1"/>
                <a:gd name="f512" fmla="*/ 853631 f413 1"/>
                <a:gd name="f513" fmla="*/ 997934 f414 1"/>
                <a:gd name="f514" fmla="*/ 817340 f413 1"/>
                <a:gd name="f515" fmla="*/ 980885 f414 1"/>
                <a:gd name="f516" fmla="*/ 796004 f413 1"/>
                <a:gd name="f517" fmla="*/ 966311 f414 1"/>
                <a:gd name="f518" fmla="*/ 781717 f413 1"/>
                <a:gd name="f519" fmla="*/ 884015 f414 1"/>
                <a:gd name="f520" fmla="*/ 694944 f413 1"/>
                <a:gd name="f521" fmla="*/ 866870 f414 1"/>
                <a:gd name="f522" fmla="*/ 688658 f413 1"/>
                <a:gd name="f523" fmla="*/ 863346 f414 1"/>
                <a:gd name="f524" fmla="*/ 740664 f413 1"/>
                <a:gd name="f525" fmla="*/ 806672 f414 1"/>
                <a:gd name="f526" fmla="*/ 810387 f413 1"/>
                <a:gd name="f527" fmla="*/ 623411 f414 1"/>
                <a:gd name="f528" fmla="*/ 501777 f413 1"/>
                <a:gd name="f529" fmla="*/ 620745 f414 1"/>
                <a:gd name="f530" fmla="*/ 501110 f413 1"/>
                <a:gd name="f531" fmla="*/ 606743 f414 1"/>
                <a:gd name="f532" fmla="*/ 505873 f413 1"/>
                <a:gd name="f533" fmla="*/ 511588 f414 1"/>
                <a:gd name="f534" fmla="*/ 507301 f413 1"/>
                <a:gd name="f535" fmla="*/ 477298 f414 1"/>
                <a:gd name="f536" fmla="*/ 521113 f413 1"/>
                <a:gd name="f537" fmla="*/ 429196 f414 1"/>
                <a:gd name="f538" fmla="*/ 563594 f413 1"/>
                <a:gd name="f539" fmla="*/ 409766 f414 1"/>
                <a:gd name="f540" fmla="*/ 634175 f413 1"/>
                <a:gd name="f541" fmla="*/ 450914 f414 1"/>
                <a:gd name="f542" fmla="*/ 663226 f413 1"/>
                <a:gd name="f543" fmla="*/ 607314 f414 1"/>
                <a:gd name="f544" fmla="*/ 678466 f413 1"/>
                <a:gd name="f545" fmla="*/ 691229 f414 1"/>
                <a:gd name="f546" fmla="*/ 650367 f413 1"/>
                <a:gd name="f547" fmla="*/ 715995 f414 1"/>
                <a:gd name="f548" fmla="*/ 606457 f413 1"/>
                <a:gd name="f549" fmla="*/ 683895 f414 1"/>
                <a:gd name="f550" fmla="*/ 564261 f413 1"/>
                <a:gd name="f551" fmla="*/ 631889 f414 1"/>
                <a:gd name="f552" fmla="*/ 516541 f413 1"/>
                <a:gd name="f553" fmla="+- f415 0 f1"/>
                <a:gd name="f554" fmla="*/ f418 1 1100518"/>
                <a:gd name="f555" fmla="*/ f419 1 1040511"/>
                <a:gd name="f556" fmla="*/ f420 1 1100518"/>
                <a:gd name="f557" fmla="*/ f421 1 1040511"/>
                <a:gd name="f558" fmla="*/ f422 1 1100518"/>
                <a:gd name="f559" fmla="*/ f423 1 1040511"/>
                <a:gd name="f560" fmla="*/ f424 1 1100518"/>
                <a:gd name="f561" fmla="*/ f425 1 1040511"/>
                <a:gd name="f562" fmla="*/ f426 1 1100518"/>
                <a:gd name="f563" fmla="*/ f427 1 1040511"/>
                <a:gd name="f564" fmla="*/ f428 1 1100518"/>
                <a:gd name="f565" fmla="*/ f429 1 1040511"/>
                <a:gd name="f566" fmla="*/ f430 1 1100518"/>
                <a:gd name="f567" fmla="*/ f431 1 1040511"/>
                <a:gd name="f568" fmla="*/ f432 1 1100518"/>
                <a:gd name="f569" fmla="*/ f433 1 1040511"/>
                <a:gd name="f570" fmla="*/ f434 1 1100518"/>
                <a:gd name="f571" fmla="*/ f435 1 1040511"/>
                <a:gd name="f572" fmla="*/ f436 1 1100518"/>
                <a:gd name="f573" fmla="*/ f437 1 1040511"/>
                <a:gd name="f574" fmla="*/ f438 1 1100518"/>
                <a:gd name="f575" fmla="*/ f439 1 1040511"/>
                <a:gd name="f576" fmla="*/ f440 1 1100518"/>
                <a:gd name="f577" fmla="*/ f441 1 1040511"/>
                <a:gd name="f578" fmla="*/ f442 1 1100518"/>
                <a:gd name="f579" fmla="*/ f443 1 1040511"/>
                <a:gd name="f580" fmla="*/ f444 1 1100518"/>
                <a:gd name="f581" fmla="*/ f445 1 1040511"/>
                <a:gd name="f582" fmla="*/ f446 1 1100518"/>
                <a:gd name="f583" fmla="*/ f447 1 1040511"/>
                <a:gd name="f584" fmla="*/ f448 1 1100518"/>
                <a:gd name="f585" fmla="*/ f449 1 1040511"/>
                <a:gd name="f586" fmla="*/ f450 1 1100518"/>
                <a:gd name="f587" fmla="*/ f451 1 1040511"/>
                <a:gd name="f588" fmla="*/ f452 1 1100518"/>
                <a:gd name="f589" fmla="*/ f453 1 1040511"/>
                <a:gd name="f590" fmla="*/ f454 1 1100518"/>
                <a:gd name="f591" fmla="*/ f455 1 1040511"/>
                <a:gd name="f592" fmla="*/ f456 1 1100518"/>
                <a:gd name="f593" fmla="*/ f457 1 1040511"/>
                <a:gd name="f594" fmla="*/ f458 1 1100518"/>
                <a:gd name="f595" fmla="*/ f459 1 1040511"/>
                <a:gd name="f596" fmla="*/ f460 1 1100518"/>
                <a:gd name="f597" fmla="*/ f461 1 1040511"/>
                <a:gd name="f598" fmla="*/ f462 1 1100518"/>
                <a:gd name="f599" fmla="*/ f463 1 1040511"/>
                <a:gd name="f600" fmla="*/ f464 1 1100518"/>
                <a:gd name="f601" fmla="*/ f465 1 1100518"/>
                <a:gd name="f602" fmla="*/ f466 1 1040511"/>
                <a:gd name="f603" fmla="*/ f467 1 1100518"/>
                <a:gd name="f604" fmla="*/ f468 1 1040511"/>
                <a:gd name="f605" fmla="*/ f469 1 1100518"/>
                <a:gd name="f606" fmla="*/ f470 1 1040511"/>
                <a:gd name="f607" fmla="*/ f471 1 1100518"/>
                <a:gd name="f608" fmla="*/ f472 1 1040511"/>
                <a:gd name="f609" fmla="*/ f473 1 1100518"/>
                <a:gd name="f610" fmla="*/ f474 1 1040511"/>
                <a:gd name="f611" fmla="*/ f475 1 1100518"/>
                <a:gd name="f612" fmla="*/ f476 1 1040511"/>
                <a:gd name="f613" fmla="*/ f477 1 1100518"/>
                <a:gd name="f614" fmla="*/ f478 1 1100518"/>
                <a:gd name="f615" fmla="*/ f479 1 1040511"/>
                <a:gd name="f616" fmla="*/ f480 1 1100518"/>
                <a:gd name="f617" fmla="*/ f481 1 1040511"/>
                <a:gd name="f618" fmla="*/ f482 1 1100518"/>
                <a:gd name="f619" fmla="*/ f483 1 1040511"/>
                <a:gd name="f620" fmla="*/ f484 1 1100518"/>
                <a:gd name="f621" fmla="*/ f485 1 1040511"/>
                <a:gd name="f622" fmla="*/ f486 1 1100518"/>
                <a:gd name="f623" fmla="*/ f487 1 1040511"/>
                <a:gd name="f624" fmla="*/ f488 1 1100518"/>
                <a:gd name="f625" fmla="*/ f489 1 1040511"/>
                <a:gd name="f626" fmla="*/ f490 1 1100518"/>
                <a:gd name="f627" fmla="*/ f491 1 1040511"/>
                <a:gd name="f628" fmla="*/ f492 1 1100518"/>
                <a:gd name="f629" fmla="*/ f493 1 1040511"/>
                <a:gd name="f630" fmla="*/ f494 1 1100518"/>
                <a:gd name="f631" fmla="*/ f495 1 1040511"/>
                <a:gd name="f632" fmla="*/ f496 1 1040511"/>
                <a:gd name="f633" fmla="*/ f497 1 1100518"/>
                <a:gd name="f634" fmla="*/ f498 1 1040511"/>
                <a:gd name="f635" fmla="*/ f499 1 1100518"/>
                <a:gd name="f636" fmla="*/ f500 1 1040511"/>
                <a:gd name="f637" fmla="*/ f501 1 1100518"/>
                <a:gd name="f638" fmla="*/ f502 1 1040511"/>
                <a:gd name="f639" fmla="*/ f503 1 1100518"/>
                <a:gd name="f640" fmla="*/ f504 1 1040511"/>
                <a:gd name="f641" fmla="*/ f505 1 1100518"/>
                <a:gd name="f642" fmla="*/ f506 1 1040511"/>
                <a:gd name="f643" fmla="*/ f507 1 1100518"/>
                <a:gd name="f644" fmla="*/ f508 1 1040511"/>
                <a:gd name="f645" fmla="*/ f509 1 1100518"/>
                <a:gd name="f646" fmla="*/ f510 1 1040511"/>
                <a:gd name="f647" fmla="*/ f511 1 1100518"/>
                <a:gd name="f648" fmla="*/ f512 1 1040511"/>
                <a:gd name="f649" fmla="*/ f513 1 1100518"/>
                <a:gd name="f650" fmla="*/ f514 1 1040511"/>
                <a:gd name="f651" fmla="*/ f515 1 1100518"/>
                <a:gd name="f652" fmla="*/ f516 1 1040511"/>
                <a:gd name="f653" fmla="*/ f517 1 1100518"/>
                <a:gd name="f654" fmla="*/ f518 1 1040511"/>
                <a:gd name="f655" fmla="*/ f519 1 1100518"/>
                <a:gd name="f656" fmla="*/ f520 1 1040511"/>
                <a:gd name="f657" fmla="*/ f521 1 1100518"/>
                <a:gd name="f658" fmla="*/ f522 1 1040511"/>
                <a:gd name="f659" fmla="*/ f523 1 1100518"/>
                <a:gd name="f660" fmla="*/ f524 1 1040511"/>
                <a:gd name="f661" fmla="*/ f525 1 1100518"/>
                <a:gd name="f662" fmla="*/ f526 1 1040511"/>
                <a:gd name="f663" fmla="*/ f527 1 1100518"/>
                <a:gd name="f664" fmla="*/ f528 1 1040511"/>
                <a:gd name="f665" fmla="*/ f529 1 1100518"/>
                <a:gd name="f666" fmla="*/ f530 1 1040511"/>
                <a:gd name="f667" fmla="*/ f531 1 1100518"/>
                <a:gd name="f668" fmla="*/ f532 1 1040511"/>
                <a:gd name="f669" fmla="*/ f533 1 1100518"/>
                <a:gd name="f670" fmla="*/ f534 1 1040511"/>
                <a:gd name="f671" fmla="*/ f535 1 1100518"/>
                <a:gd name="f672" fmla="*/ f536 1 1040511"/>
                <a:gd name="f673" fmla="*/ f537 1 1100518"/>
                <a:gd name="f674" fmla="*/ f538 1 1040511"/>
                <a:gd name="f675" fmla="*/ f539 1 1100518"/>
                <a:gd name="f676" fmla="*/ f540 1 1040511"/>
                <a:gd name="f677" fmla="*/ f541 1 1100518"/>
                <a:gd name="f678" fmla="*/ f542 1 1040511"/>
                <a:gd name="f679" fmla="*/ f543 1 1100518"/>
                <a:gd name="f680" fmla="*/ f544 1 1040511"/>
                <a:gd name="f681" fmla="*/ f545 1 1100518"/>
                <a:gd name="f682" fmla="*/ f546 1 1040511"/>
                <a:gd name="f683" fmla="*/ f547 1 1100518"/>
                <a:gd name="f684" fmla="*/ f548 1 1040511"/>
                <a:gd name="f685" fmla="*/ f549 1 1100518"/>
                <a:gd name="f686" fmla="*/ f550 1 1040511"/>
                <a:gd name="f687" fmla="*/ f551 1 1100518"/>
                <a:gd name="f688" fmla="*/ f552 1 1040511"/>
                <a:gd name="f689" fmla="*/ f409 1 f416"/>
                <a:gd name="f690" fmla="*/ f410 1 f416"/>
                <a:gd name="f691" fmla="*/ f409 1 f417"/>
                <a:gd name="f692" fmla="*/ f411 1 f417"/>
                <a:gd name="f693" fmla="*/ f554 1 f416"/>
                <a:gd name="f694" fmla="*/ f555 1 f417"/>
                <a:gd name="f695" fmla="*/ f556 1 f416"/>
                <a:gd name="f696" fmla="*/ f557 1 f417"/>
                <a:gd name="f697" fmla="*/ f558 1 f416"/>
                <a:gd name="f698" fmla="*/ f559 1 f417"/>
                <a:gd name="f699" fmla="*/ f560 1 f416"/>
                <a:gd name="f700" fmla="*/ f561 1 f417"/>
                <a:gd name="f701" fmla="*/ f562 1 f416"/>
                <a:gd name="f702" fmla="*/ f563 1 f417"/>
                <a:gd name="f703" fmla="*/ f564 1 f416"/>
                <a:gd name="f704" fmla="*/ f565 1 f417"/>
                <a:gd name="f705" fmla="*/ f566 1 f416"/>
                <a:gd name="f706" fmla="*/ f567 1 f417"/>
                <a:gd name="f707" fmla="*/ f568 1 f416"/>
                <a:gd name="f708" fmla="*/ f569 1 f417"/>
                <a:gd name="f709" fmla="*/ f570 1 f416"/>
                <a:gd name="f710" fmla="*/ f571 1 f417"/>
                <a:gd name="f711" fmla="*/ f572 1 f416"/>
                <a:gd name="f712" fmla="*/ f573 1 f417"/>
                <a:gd name="f713" fmla="*/ f574 1 f416"/>
                <a:gd name="f714" fmla="*/ f575 1 f417"/>
                <a:gd name="f715" fmla="*/ f576 1 f416"/>
                <a:gd name="f716" fmla="*/ f577 1 f417"/>
                <a:gd name="f717" fmla="*/ f578 1 f416"/>
                <a:gd name="f718" fmla="*/ f579 1 f417"/>
                <a:gd name="f719" fmla="*/ f580 1 f416"/>
                <a:gd name="f720" fmla="*/ f581 1 f417"/>
                <a:gd name="f721" fmla="*/ f582 1 f416"/>
                <a:gd name="f722" fmla="*/ f583 1 f417"/>
                <a:gd name="f723" fmla="*/ f584 1 f416"/>
                <a:gd name="f724" fmla="*/ f585 1 f417"/>
                <a:gd name="f725" fmla="*/ f586 1 f416"/>
                <a:gd name="f726" fmla="*/ f587 1 f417"/>
                <a:gd name="f727" fmla="*/ f588 1 f416"/>
                <a:gd name="f728" fmla="*/ f589 1 f417"/>
                <a:gd name="f729" fmla="*/ f590 1 f416"/>
                <a:gd name="f730" fmla="*/ f591 1 f417"/>
                <a:gd name="f731" fmla="*/ f592 1 f416"/>
                <a:gd name="f732" fmla="*/ f593 1 f417"/>
                <a:gd name="f733" fmla="*/ f594 1 f416"/>
                <a:gd name="f734" fmla="*/ f595 1 f417"/>
                <a:gd name="f735" fmla="*/ f596 1 f416"/>
                <a:gd name="f736" fmla="*/ f597 1 f417"/>
                <a:gd name="f737" fmla="*/ f598 1 f416"/>
                <a:gd name="f738" fmla="*/ f599 1 f417"/>
                <a:gd name="f739" fmla="*/ f600 1 f416"/>
                <a:gd name="f740" fmla="*/ f601 1 f416"/>
                <a:gd name="f741" fmla="*/ f602 1 f417"/>
                <a:gd name="f742" fmla="*/ f603 1 f416"/>
                <a:gd name="f743" fmla="*/ f604 1 f417"/>
                <a:gd name="f744" fmla="*/ f605 1 f416"/>
                <a:gd name="f745" fmla="*/ f606 1 f417"/>
                <a:gd name="f746" fmla="*/ f607 1 f416"/>
                <a:gd name="f747" fmla="*/ f608 1 f417"/>
                <a:gd name="f748" fmla="*/ f609 1 f416"/>
                <a:gd name="f749" fmla="*/ f610 1 f417"/>
                <a:gd name="f750" fmla="*/ f611 1 f416"/>
                <a:gd name="f751" fmla="*/ f612 1 f417"/>
                <a:gd name="f752" fmla="*/ f613 1 f416"/>
                <a:gd name="f753" fmla="*/ f614 1 f416"/>
                <a:gd name="f754" fmla="*/ f615 1 f417"/>
                <a:gd name="f755" fmla="*/ f616 1 f416"/>
                <a:gd name="f756" fmla="*/ f617 1 f417"/>
                <a:gd name="f757" fmla="*/ f618 1 f416"/>
                <a:gd name="f758" fmla="*/ f619 1 f417"/>
                <a:gd name="f759" fmla="*/ f620 1 f416"/>
                <a:gd name="f760" fmla="*/ f621 1 f417"/>
                <a:gd name="f761" fmla="*/ f622 1 f416"/>
                <a:gd name="f762" fmla="*/ f623 1 f417"/>
                <a:gd name="f763" fmla="*/ f624 1 f416"/>
                <a:gd name="f764" fmla="*/ f625 1 f417"/>
                <a:gd name="f765" fmla="*/ f626 1 f416"/>
                <a:gd name="f766" fmla="*/ f627 1 f417"/>
                <a:gd name="f767" fmla="*/ f628 1 f416"/>
                <a:gd name="f768" fmla="*/ f629 1 f417"/>
                <a:gd name="f769" fmla="*/ f630 1 f416"/>
                <a:gd name="f770" fmla="*/ f631 1 f417"/>
                <a:gd name="f771" fmla="*/ f632 1 f417"/>
                <a:gd name="f772" fmla="*/ f633 1 f416"/>
                <a:gd name="f773" fmla="*/ f634 1 f417"/>
                <a:gd name="f774" fmla="*/ f635 1 f416"/>
                <a:gd name="f775" fmla="*/ f636 1 f417"/>
                <a:gd name="f776" fmla="*/ f637 1 f416"/>
                <a:gd name="f777" fmla="*/ f638 1 f417"/>
                <a:gd name="f778" fmla="*/ f639 1 f416"/>
                <a:gd name="f779" fmla="*/ f640 1 f417"/>
                <a:gd name="f780" fmla="*/ f641 1 f416"/>
                <a:gd name="f781" fmla="*/ f642 1 f417"/>
                <a:gd name="f782" fmla="*/ f643 1 f416"/>
                <a:gd name="f783" fmla="*/ f644 1 f417"/>
                <a:gd name="f784" fmla="*/ f645 1 f416"/>
                <a:gd name="f785" fmla="*/ f646 1 f417"/>
                <a:gd name="f786" fmla="*/ f647 1 f416"/>
                <a:gd name="f787" fmla="*/ f648 1 f417"/>
                <a:gd name="f788" fmla="*/ f649 1 f416"/>
                <a:gd name="f789" fmla="*/ f650 1 f417"/>
                <a:gd name="f790" fmla="*/ f651 1 f416"/>
                <a:gd name="f791" fmla="*/ f652 1 f417"/>
                <a:gd name="f792" fmla="*/ f653 1 f416"/>
                <a:gd name="f793" fmla="*/ f654 1 f417"/>
                <a:gd name="f794" fmla="*/ f655 1 f416"/>
                <a:gd name="f795" fmla="*/ f656 1 f417"/>
                <a:gd name="f796" fmla="*/ f657 1 f416"/>
                <a:gd name="f797" fmla="*/ f658 1 f417"/>
                <a:gd name="f798" fmla="*/ f659 1 f416"/>
                <a:gd name="f799" fmla="*/ f660 1 f417"/>
                <a:gd name="f800" fmla="*/ f661 1 f416"/>
                <a:gd name="f801" fmla="*/ f662 1 f417"/>
                <a:gd name="f802" fmla="*/ f663 1 f416"/>
                <a:gd name="f803" fmla="*/ f664 1 f417"/>
                <a:gd name="f804" fmla="*/ f665 1 f416"/>
                <a:gd name="f805" fmla="*/ f666 1 f417"/>
                <a:gd name="f806" fmla="*/ f667 1 f416"/>
                <a:gd name="f807" fmla="*/ f668 1 f417"/>
                <a:gd name="f808" fmla="*/ f669 1 f416"/>
                <a:gd name="f809" fmla="*/ f670 1 f417"/>
                <a:gd name="f810" fmla="*/ f671 1 f416"/>
                <a:gd name="f811" fmla="*/ f672 1 f417"/>
                <a:gd name="f812" fmla="*/ f673 1 f416"/>
                <a:gd name="f813" fmla="*/ f674 1 f417"/>
                <a:gd name="f814" fmla="*/ f675 1 f416"/>
                <a:gd name="f815" fmla="*/ f676 1 f417"/>
                <a:gd name="f816" fmla="*/ f677 1 f416"/>
                <a:gd name="f817" fmla="*/ f678 1 f417"/>
                <a:gd name="f818" fmla="*/ f679 1 f416"/>
                <a:gd name="f819" fmla="*/ f680 1 f417"/>
                <a:gd name="f820" fmla="*/ f681 1 f416"/>
                <a:gd name="f821" fmla="*/ f682 1 f417"/>
                <a:gd name="f822" fmla="*/ f683 1 f416"/>
                <a:gd name="f823" fmla="*/ f684 1 f417"/>
                <a:gd name="f824" fmla="*/ f685 1 f416"/>
                <a:gd name="f825" fmla="*/ f686 1 f417"/>
                <a:gd name="f826" fmla="*/ f687 1 f416"/>
                <a:gd name="f827" fmla="*/ f688 1 f417"/>
                <a:gd name="f828" fmla="*/ f689 f407 1"/>
                <a:gd name="f829" fmla="*/ f690 f407 1"/>
                <a:gd name="f830" fmla="*/ f692 f408 1"/>
                <a:gd name="f831" fmla="*/ f691 f408 1"/>
                <a:gd name="f832" fmla="*/ f693 f407 1"/>
                <a:gd name="f833" fmla="*/ f694 f408 1"/>
                <a:gd name="f834" fmla="*/ f695 f407 1"/>
                <a:gd name="f835" fmla="*/ f696 f408 1"/>
                <a:gd name="f836" fmla="*/ f697 f407 1"/>
                <a:gd name="f837" fmla="*/ f698 f408 1"/>
                <a:gd name="f838" fmla="*/ f699 f407 1"/>
                <a:gd name="f839" fmla="*/ f700 f408 1"/>
                <a:gd name="f840" fmla="*/ f701 f407 1"/>
                <a:gd name="f841" fmla="*/ f702 f408 1"/>
                <a:gd name="f842" fmla="*/ f703 f407 1"/>
                <a:gd name="f843" fmla="*/ f704 f408 1"/>
                <a:gd name="f844" fmla="*/ f705 f407 1"/>
                <a:gd name="f845" fmla="*/ f706 f408 1"/>
                <a:gd name="f846" fmla="*/ f707 f407 1"/>
                <a:gd name="f847" fmla="*/ f708 f408 1"/>
                <a:gd name="f848" fmla="*/ f709 f407 1"/>
                <a:gd name="f849" fmla="*/ f710 f408 1"/>
                <a:gd name="f850" fmla="*/ f711 f407 1"/>
                <a:gd name="f851" fmla="*/ f712 f408 1"/>
                <a:gd name="f852" fmla="*/ f713 f407 1"/>
                <a:gd name="f853" fmla="*/ f714 f408 1"/>
                <a:gd name="f854" fmla="*/ f715 f407 1"/>
                <a:gd name="f855" fmla="*/ f716 f408 1"/>
                <a:gd name="f856" fmla="*/ f717 f407 1"/>
                <a:gd name="f857" fmla="*/ f718 f408 1"/>
                <a:gd name="f858" fmla="*/ f719 f407 1"/>
                <a:gd name="f859" fmla="*/ f720 f408 1"/>
                <a:gd name="f860" fmla="*/ f721 f407 1"/>
                <a:gd name="f861" fmla="*/ f722 f408 1"/>
                <a:gd name="f862" fmla="*/ f723 f407 1"/>
                <a:gd name="f863" fmla="*/ f724 f408 1"/>
                <a:gd name="f864" fmla="*/ f725 f407 1"/>
                <a:gd name="f865" fmla="*/ f726 f408 1"/>
                <a:gd name="f866" fmla="*/ f727 f407 1"/>
                <a:gd name="f867" fmla="*/ f728 f408 1"/>
                <a:gd name="f868" fmla="*/ f729 f407 1"/>
                <a:gd name="f869" fmla="*/ f730 f408 1"/>
                <a:gd name="f870" fmla="*/ f731 f407 1"/>
                <a:gd name="f871" fmla="*/ f732 f408 1"/>
                <a:gd name="f872" fmla="*/ f733 f407 1"/>
                <a:gd name="f873" fmla="*/ f734 f408 1"/>
                <a:gd name="f874" fmla="*/ f735 f407 1"/>
                <a:gd name="f875" fmla="*/ f736 f408 1"/>
                <a:gd name="f876" fmla="*/ f737 f407 1"/>
                <a:gd name="f877" fmla="*/ f738 f408 1"/>
                <a:gd name="f878" fmla="*/ f739 f407 1"/>
                <a:gd name="f879" fmla="*/ f740 f407 1"/>
                <a:gd name="f880" fmla="*/ f741 f408 1"/>
                <a:gd name="f881" fmla="*/ f742 f407 1"/>
                <a:gd name="f882" fmla="*/ f743 f408 1"/>
                <a:gd name="f883" fmla="*/ f744 f407 1"/>
                <a:gd name="f884" fmla="*/ f745 f408 1"/>
                <a:gd name="f885" fmla="*/ f746 f407 1"/>
                <a:gd name="f886" fmla="*/ f747 f408 1"/>
                <a:gd name="f887" fmla="*/ f748 f407 1"/>
                <a:gd name="f888" fmla="*/ f749 f408 1"/>
                <a:gd name="f889" fmla="*/ f750 f407 1"/>
                <a:gd name="f890" fmla="*/ f751 f408 1"/>
                <a:gd name="f891" fmla="*/ f752 f407 1"/>
                <a:gd name="f892" fmla="*/ f753 f407 1"/>
                <a:gd name="f893" fmla="*/ f754 f408 1"/>
                <a:gd name="f894" fmla="*/ f755 f407 1"/>
                <a:gd name="f895" fmla="*/ f756 f408 1"/>
                <a:gd name="f896" fmla="*/ f757 f407 1"/>
                <a:gd name="f897" fmla="*/ f758 f408 1"/>
                <a:gd name="f898" fmla="*/ f759 f407 1"/>
                <a:gd name="f899" fmla="*/ f760 f408 1"/>
                <a:gd name="f900" fmla="*/ f761 f407 1"/>
                <a:gd name="f901" fmla="*/ f762 f408 1"/>
                <a:gd name="f902" fmla="*/ f763 f407 1"/>
                <a:gd name="f903" fmla="*/ f764 f408 1"/>
                <a:gd name="f904" fmla="*/ f765 f407 1"/>
                <a:gd name="f905" fmla="*/ f766 f408 1"/>
                <a:gd name="f906" fmla="*/ f767 f407 1"/>
                <a:gd name="f907" fmla="*/ f768 f408 1"/>
                <a:gd name="f908" fmla="*/ f769 f407 1"/>
                <a:gd name="f909" fmla="*/ f770 f408 1"/>
                <a:gd name="f910" fmla="*/ f771 f408 1"/>
                <a:gd name="f911" fmla="*/ f772 f407 1"/>
                <a:gd name="f912" fmla="*/ f773 f408 1"/>
                <a:gd name="f913" fmla="*/ f774 f407 1"/>
                <a:gd name="f914" fmla="*/ f775 f408 1"/>
                <a:gd name="f915" fmla="*/ f776 f407 1"/>
                <a:gd name="f916" fmla="*/ f777 f408 1"/>
                <a:gd name="f917" fmla="*/ f778 f407 1"/>
                <a:gd name="f918" fmla="*/ f779 f408 1"/>
                <a:gd name="f919" fmla="*/ f780 f407 1"/>
                <a:gd name="f920" fmla="*/ f781 f408 1"/>
                <a:gd name="f921" fmla="*/ f782 f407 1"/>
                <a:gd name="f922" fmla="*/ f783 f408 1"/>
                <a:gd name="f923" fmla="*/ f784 f407 1"/>
                <a:gd name="f924" fmla="*/ f785 f408 1"/>
                <a:gd name="f925" fmla="*/ f786 f407 1"/>
                <a:gd name="f926" fmla="*/ f787 f408 1"/>
                <a:gd name="f927" fmla="*/ f788 f407 1"/>
                <a:gd name="f928" fmla="*/ f789 f408 1"/>
                <a:gd name="f929" fmla="*/ f790 f407 1"/>
                <a:gd name="f930" fmla="*/ f791 f408 1"/>
                <a:gd name="f931" fmla="*/ f792 f407 1"/>
                <a:gd name="f932" fmla="*/ f793 f408 1"/>
                <a:gd name="f933" fmla="*/ f794 f407 1"/>
                <a:gd name="f934" fmla="*/ f795 f408 1"/>
                <a:gd name="f935" fmla="*/ f796 f407 1"/>
                <a:gd name="f936" fmla="*/ f797 f408 1"/>
                <a:gd name="f937" fmla="*/ f798 f407 1"/>
                <a:gd name="f938" fmla="*/ f799 f408 1"/>
                <a:gd name="f939" fmla="*/ f800 f407 1"/>
                <a:gd name="f940" fmla="*/ f801 f408 1"/>
                <a:gd name="f941" fmla="*/ f802 f407 1"/>
                <a:gd name="f942" fmla="*/ f803 f408 1"/>
                <a:gd name="f943" fmla="*/ f804 f407 1"/>
                <a:gd name="f944" fmla="*/ f805 f408 1"/>
                <a:gd name="f945" fmla="*/ f806 f407 1"/>
                <a:gd name="f946" fmla="*/ f807 f408 1"/>
                <a:gd name="f947" fmla="*/ f808 f407 1"/>
                <a:gd name="f948" fmla="*/ f809 f408 1"/>
                <a:gd name="f949" fmla="*/ f810 f407 1"/>
                <a:gd name="f950" fmla="*/ f811 f408 1"/>
                <a:gd name="f951" fmla="*/ f812 f407 1"/>
                <a:gd name="f952" fmla="*/ f813 f408 1"/>
                <a:gd name="f953" fmla="*/ f814 f407 1"/>
                <a:gd name="f954" fmla="*/ f815 f408 1"/>
                <a:gd name="f955" fmla="*/ f816 f407 1"/>
                <a:gd name="f956" fmla="*/ f817 f408 1"/>
                <a:gd name="f957" fmla="*/ f818 f407 1"/>
                <a:gd name="f958" fmla="*/ f819 f408 1"/>
                <a:gd name="f959" fmla="*/ f820 f407 1"/>
                <a:gd name="f960" fmla="*/ f821 f408 1"/>
                <a:gd name="f961" fmla="*/ f822 f407 1"/>
                <a:gd name="f962" fmla="*/ f823 f408 1"/>
                <a:gd name="f963" fmla="*/ f824 f407 1"/>
                <a:gd name="f964" fmla="*/ f825 f408 1"/>
                <a:gd name="f965" fmla="*/ f826 f407 1"/>
                <a:gd name="f966" fmla="*/ f827 f4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53">
                  <a:pos x="f832" y="f833"/>
                </a:cxn>
                <a:cxn ang="f553">
                  <a:pos x="f834" y="f835"/>
                </a:cxn>
                <a:cxn ang="f553">
                  <a:pos x="f836" y="f837"/>
                </a:cxn>
                <a:cxn ang="f553">
                  <a:pos x="f838" y="f839"/>
                </a:cxn>
                <a:cxn ang="f553">
                  <a:pos x="f840" y="f841"/>
                </a:cxn>
                <a:cxn ang="f553">
                  <a:pos x="f842" y="f843"/>
                </a:cxn>
                <a:cxn ang="f553">
                  <a:pos x="f844" y="f845"/>
                </a:cxn>
                <a:cxn ang="f553">
                  <a:pos x="f846" y="f847"/>
                </a:cxn>
                <a:cxn ang="f553">
                  <a:pos x="f848" y="f849"/>
                </a:cxn>
                <a:cxn ang="f553">
                  <a:pos x="f850" y="f851"/>
                </a:cxn>
                <a:cxn ang="f553">
                  <a:pos x="f852" y="f853"/>
                </a:cxn>
                <a:cxn ang="f553">
                  <a:pos x="f854" y="f855"/>
                </a:cxn>
                <a:cxn ang="f553">
                  <a:pos x="f856" y="f857"/>
                </a:cxn>
                <a:cxn ang="f553">
                  <a:pos x="f858" y="f859"/>
                </a:cxn>
                <a:cxn ang="f553">
                  <a:pos x="f860" y="f861"/>
                </a:cxn>
                <a:cxn ang="f553">
                  <a:pos x="f862" y="f863"/>
                </a:cxn>
                <a:cxn ang="f553">
                  <a:pos x="f864" y="f865"/>
                </a:cxn>
                <a:cxn ang="f553">
                  <a:pos x="f866" y="f867"/>
                </a:cxn>
                <a:cxn ang="f553">
                  <a:pos x="f868" y="f869"/>
                </a:cxn>
                <a:cxn ang="f553">
                  <a:pos x="f870" y="f871"/>
                </a:cxn>
                <a:cxn ang="f553">
                  <a:pos x="f872" y="f873"/>
                </a:cxn>
                <a:cxn ang="f553">
                  <a:pos x="f874" y="f875"/>
                </a:cxn>
                <a:cxn ang="f553">
                  <a:pos x="f876" y="f877"/>
                </a:cxn>
                <a:cxn ang="f553">
                  <a:pos x="f878" y="f833"/>
                </a:cxn>
                <a:cxn ang="f553">
                  <a:pos x="f879" y="f880"/>
                </a:cxn>
                <a:cxn ang="f553">
                  <a:pos x="f881" y="f882"/>
                </a:cxn>
                <a:cxn ang="f553">
                  <a:pos x="f883" y="f884"/>
                </a:cxn>
                <a:cxn ang="f553">
                  <a:pos x="f885" y="f886"/>
                </a:cxn>
                <a:cxn ang="f553">
                  <a:pos x="f887" y="f888"/>
                </a:cxn>
                <a:cxn ang="f553">
                  <a:pos x="f889" y="f890"/>
                </a:cxn>
                <a:cxn ang="f553">
                  <a:pos x="f891" y="f890"/>
                </a:cxn>
                <a:cxn ang="f553">
                  <a:pos x="f892" y="f893"/>
                </a:cxn>
                <a:cxn ang="f553">
                  <a:pos x="f894" y="f895"/>
                </a:cxn>
                <a:cxn ang="f553">
                  <a:pos x="f896" y="f897"/>
                </a:cxn>
                <a:cxn ang="f553">
                  <a:pos x="f898" y="f899"/>
                </a:cxn>
                <a:cxn ang="f553">
                  <a:pos x="f832" y="f833"/>
                </a:cxn>
                <a:cxn ang="f553">
                  <a:pos x="f900" y="f901"/>
                </a:cxn>
                <a:cxn ang="f553">
                  <a:pos x="f902" y="f903"/>
                </a:cxn>
                <a:cxn ang="f553">
                  <a:pos x="f904" y="f905"/>
                </a:cxn>
                <a:cxn ang="f553">
                  <a:pos x="f906" y="f907"/>
                </a:cxn>
                <a:cxn ang="f553">
                  <a:pos x="f908" y="f909"/>
                </a:cxn>
                <a:cxn ang="f553">
                  <a:pos x="f876" y="f910"/>
                </a:cxn>
                <a:cxn ang="f553">
                  <a:pos x="f911" y="f912"/>
                </a:cxn>
                <a:cxn ang="f553">
                  <a:pos x="f913" y="f914"/>
                </a:cxn>
                <a:cxn ang="f553">
                  <a:pos x="f915" y="f916"/>
                </a:cxn>
                <a:cxn ang="f553">
                  <a:pos x="f917" y="f918"/>
                </a:cxn>
                <a:cxn ang="f553">
                  <a:pos x="f919" y="f920"/>
                </a:cxn>
                <a:cxn ang="f553">
                  <a:pos x="f921" y="f922"/>
                </a:cxn>
                <a:cxn ang="f553">
                  <a:pos x="f923" y="f924"/>
                </a:cxn>
                <a:cxn ang="f553">
                  <a:pos x="f925" y="f926"/>
                </a:cxn>
                <a:cxn ang="f553">
                  <a:pos x="f927" y="f928"/>
                </a:cxn>
                <a:cxn ang="f553">
                  <a:pos x="f929" y="f930"/>
                </a:cxn>
                <a:cxn ang="f553">
                  <a:pos x="f931" y="f932"/>
                </a:cxn>
                <a:cxn ang="f553">
                  <a:pos x="f933" y="f934"/>
                </a:cxn>
                <a:cxn ang="f553">
                  <a:pos x="f935" y="f936"/>
                </a:cxn>
                <a:cxn ang="f553">
                  <a:pos x="f937" y="f938"/>
                </a:cxn>
                <a:cxn ang="f553">
                  <a:pos x="f939" y="f940"/>
                </a:cxn>
                <a:cxn ang="f553">
                  <a:pos x="f900" y="f901"/>
                </a:cxn>
                <a:cxn ang="f553">
                  <a:pos x="f941" y="f942"/>
                </a:cxn>
                <a:cxn ang="f553">
                  <a:pos x="f943" y="f944"/>
                </a:cxn>
                <a:cxn ang="f553">
                  <a:pos x="f945" y="f946"/>
                </a:cxn>
                <a:cxn ang="f553">
                  <a:pos x="f947" y="f948"/>
                </a:cxn>
                <a:cxn ang="f553">
                  <a:pos x="f949" y="f950"/>
                </a:cxn>
                <a:cxn ang="f553">
                  <a:pos x="f951" y="f952"/>
                </a:cxn>
                <a:cxn ang="f553">
                  <a:pos x="f953" y="f954"/>
                </a:cxn>
                <a:cxn ang="f553">
                  <a:pos x="f955" y="f956"/>
                </a:cxn>
                <a:cxn ang="f553">
                  <a:pos x="f957" y="f958"/>
                </a:cxn>
                <a:cxn ang="f553">
                  <a:pos x="f959" y="f960"/>
                </a:cxn>
                <a:cxn ang="f553">
                  <a:pos x="f961" y="f962"/>
                </a:cxn>
                <a:cxn ang="f553">
                  <a:pos x="f963" y="f964"/>
                </a:cxn>
                <a:cxn ang="f553">
                  <a:pos x="f965" y="f966"/>
                </a:cxn>
                <a:cxn ang="f553">
                  <a:pos x="f941" y="f942"/>
                </a:cxn>
              </a:cxnLst>
              <a:rect l="f828" t="f831" r="f829" b="f830"/>
              <a:pathLst>
                <a:path w="1100518" h="104051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5"/>
                  </a:cubicBezTo>
                  <a:cubicBezTo>
                    <a:pt x="f104" y="f105"/>
                    <a:pt x="f106" y="f107"/>
                    <a:pt x="f108" y="f109"/>
                  </a:cubicBezTo>
                  <a:cubicBezTo>
                    <a:pt x="f110" y="f111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121"/>
                  </a:cubicBezTo>
                  <a:cubicBezTo>
                    <a:pt x="f122" y="f123"/>
                    <a:pt x="f124" y="f125"/>
                    <a:pt x="f126" y="f127"/>
                  </a:cubicBezTo>
                  <a:cubicBezTo>
                    <a:pt x="f128" y="f129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9"/>
                  </a:cubicBezTo>
                  <a:cubicBezTo>
                    <a:pt x="f145" y="f146"/>
                    <a:pt x="f147" y="f148"/>
                    <a:pt x="f149" y="f150"/>
                  </a:cubicBezTo>
                  <a:cubicBezTo>
                    <a:pt x="f151" y="f152"/>
                    <a:pt x="f153" y="f154"/>
                    <a:pt x="f155" y="f156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5" y="f177"/>
                    <a:pt x="f178" y="f7"/>
                  </a:cubicBezTo>
                  <a:cubicBezTo>
                    <a:pt x="f179" y="f7"/>
                    <a:pt x="f180" y="f7"/>
                    <a:pt x="f5" y="f7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7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207" y="f208"/>
                    <a:pt x="f8" y="f9"/>
                  </a:cubicBezTo>
                  <a:close/>
                  <a:moveTo>
                    <a:pt x="f209" y="f210"/>
                  </a:moveTo>
                  <a:cubicBezTo>
                    <a:pt x="f209" y="f211"/>
                    <a:pt x="f212" y="f213"/>
                    <a:pt x="f212" y="f214"/>
                  </a:cubicBezTo>
                  <a:cubicBezTo>
                    <a:pt x="f215" y="f216"/>
                    <a:pt x="f217" y="f218"/>
                    <a:pt x="f219" y="f220"/>
                  </a:cubicBezTo>
                  <a:cubicBezTo>
                    <a:pt x="f221" y="f222"/>
                    <a:pt x="f223" y="f224"/>
                    <a:pt x="f225" y="f226"/>
                  </a:cubicBezTo>
                  <a:cubicBezTo>
                    <a:pt x="f227" y="f228"/>
                    <a:pt x="f229" y="f230"/>
                    <a:pt x="f231" y="f232"/>
                  </a:cubicBezTo>
                  <a:cubicBezTo>
                    <a:pt x="f233" y="f234"/>
                    <a:pt x="f235" y="f236"/>
                    <a:pt x="f138" y="f237"/>
                  </a:cubicBezTo>
                  <a:cubicBezTo>
                    <a:pt x="f238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2" y="f253"/>
                    <a:pt x="f254" y="f255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166" y="f268"/>
                    <a:pt x="f269" y="f270"/>
                    <a:pt x="f271" y="f272"/>
                  </a:cubicBezTo>
                  <a:cubicBezTo>
                    <a:pt x="f273" y="f274"/>
                    <a:pt x="f275" y="f276"/>
                    <a:pt x="f277" y="f278"/>
                  </a:cubicBezTo>
                  <a:cubicBezTo>
                    <a:pt x="f279" y="f280"/>
                    <a:pt x="f281" y="f282"/>
                    <a:pt x="f283" y="f284"/>
                  </a:cubicBezTo>
                  <a:cubicBezTo>
                    <a:pt x="f285" y="f286"/>
                    <a:pt x="f287" y="f288"/>
                    <a:pt x="f289" y="f290"/>
                  </a:cubicBezTo>
                  <a:cubicBezTo>
                    <a:pt x="f291" y="f292"/>
                    <a:pt x="f293" y="f294"/>
                    <a:pt x="f295" y="f296"/>
                  </a:cubicBezTo>
                  <a:cubicBezTo>
                    <a:pt x="f297" y="f298"/>
                    <a:pt x="f299" y="f300"/>
                    <a:pt x="f301" y="f302"/>
                  </a:cubicBezTo>
                  <a:cubicBezTo>
                    <a:pt x="f303" y="f304"/>
                    <a:pt x="f305" y="f306"/>
                    <a:pt x="f307" y="f308"/>
                  </a:cubicBezTo>
                  <a:cubicBezTo>
                    <a:pt x="f309" y="f310"/>
                    <a:pt x="f311" y="f312"/>
                    <a:pt x="f313" y="f314"/>
                  </a:cubicBez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210"/>
                    <a:pt x="f209" y="f210"/>
                  </a:cubicBezTo>
                  <a:close/>
                  <a:moveTo>
                    <a:pt x="f330" y="f331"/>
                  </a:moveTo>
                  <a:cubicBezTo>
                    <a:pt x="f332" y="f333"/>
                    <a:pt x="f334" y="f335"/>
                    <a:pt x="f336" y="f337"/>
                  </a:cubicBezTo>
                  <a:cubicBezTo>
                    <a:pt x="f338" y="f339"/>
                    <a:pt x="f340" y="f341"/>
                    <a:pt x="f342" y="f343"/>
                  </a:cubicBezTo>
                  <a:cubicBezTo>
                    <a:pt x="f344" y="f345"/>
                    <a:pt x="f346" y="f347"/>
                    <a:pt x="f348" y="f349"/>
                  </a:cubicBezTo>
                  <a:cubicBezTo>
                    <a:pt x="f350" y="f351"/>
                    <a:pt x="f352" y="f353"/>
                    <a:pt x="f354" y="f355"/>
                  </a:cubicBezTo>
                  <a:cubicBezTo>
                    <a:pt x="f356" y="f357"/>
                    <a:pt x="f358" y="f359"/>
                    <a:pt x="f360" y="f361"/>
                  </a:cubicBezTo>
                  <a:cubicBezTo>
                    <a:pt x="f362" y="f363"/>
                    <a:pt x="f364" y="f365"/>
                    <a:pt x="f366" y="f367"/>
                  </a:cubicBezTo>
                  <a:cubicBezTo>
                    <a:pt x="f368" y="f369"/>
                    <a:pt x="f370" y="f371"/>
                    <a:pt x="f372" y="f373"/>
                  </a:cubicBezTo>
                  <a:cubicBezTo>
                    <a:pt x="f374" y="f375"/>
                    <a:pt x="f376" y="f377"/>
                    <a:pt x="f378" y="f379"/>
                  </a:cubicBezTo>
                  <a:cubicBezTo>
                    <a:pt x="f380" y="f381"/>
                    <a:pt x="f382" y="f383"/>
                    <a:pt x="f384" y="f385"/>
                  </a:cubicBezTo>
                  <a:cubicBezTo>
                    <a:pt x="f386" y="f387"/>
                    <a:pt x="f388" y="f389"/>
                    <a:pt x="f238" y="f390"/>
                  </a:cubicBezTo>
                  <a:cubicBezTo>
                    <a:pt x="f391" y="f392"/>
                    <a:pt x="f393" y="f394"/>
                    <a:pt x="f395" y="f396"/>
                  </a:cubicBezTo>
                  <a:cubicBezTo>
                    <a:pt x="f397" y="f398"/>
                    <a:pt x="f399" y="f400"/>
                    <a:pt x="f401" y="f402"/>
                  </a:cubicBezTo>
                  <a:cubicBezTo>
                    <a:pt x="f403" y="f404"/>
                    <a:pt x="f389" y="f405"/>
                    <a:pt x="f330" y="f331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Forma libre: forma 9">
              <a:extLst>
                <a:ext uri="{FF2B5EF4-FFF2-40B4-BE49-F238E27FC236}">
                  <a16:creationId xmlns:a16="http://schemas.microsoft.com/office/drawing/2014/main" id="{01B28F06-557D-4F69-806C-92B91DA4FCA2}"/>
                </a:ext>
              </a:extLst>
            </p:cNvPr>
            <p:cNvSpPr/>
            <p:nvPr/>
          </p:nvSpPr>
          <p:spPr>
            <a:xfrm>
              <a:off x="1549651" y="1456876"/>
              <a:ext cx="1207730" cy="66495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1302"/>
                <a:gd name="f7" fmla="val 331065"/>
                <a:gd name="f8" fmla="val 85"/>
                <a:gd name="f9" fmla="val 322016"/>
                <a:gd name="f10" fmla="val 316111"/>
                <a:gd name="f11" fmla="val 310110"/>
                <a:gd name="f12" fmla="val 244959"/>
                <a:gd name="f13" fmla="val -106"/>
                <a:gd name="f14" fmla="val 179713"/>
                <a:gd name="f15" fmla="val 114562"/>
                <a:gd name="f16" fmla="val 275"/>
                <a:gd name="f17" fmla="val 43601"/>
                <a:gd name="f18" fmla="val 43804"/>
                <a:gd name="f19" fmla="val 167"/>
                <a:gd name="f20" fmla="val 114956"/>
                <a:gd name="f21" fmla="val 71"/>
                <a:gd name="f22" fmla="val 239257"/>
                <a:gd name="f23" fmla="val -24"/>
                <a:gd name="f24" fmla="val 363559"/>
                <a:gd name="f25" fmla="val 487860"/>
                <a:gd name="f26" fmla="val 557964"/>
                <a:gd name="f27" fmla="val 601207"/>
                <a:gd name="f28" fmla="val 43886"/>
                <a:gd name="f29" fmla="val 601303"/>
                <a:gd name="f30" fmla="val 114181"/>
                <a:gd name="f31" fmla="val 181618"/>
                <a:gd name="f32" fmla="val 248960"/>
                <a:gd name="f33" fmla="val 316397"/>
                <a:gd name="f34" fmla="val 320111"/>
                <a:gd name="f35" fmla="val 323826"/>
                <a:gd name="f36" fmla="val 330875"/>
                <a:gd name="f37" fmla="val 400802"/>
                <a:gd name="f38" fmla="val 203049"/>
                <a:gd name="f39" fmla="val 201729"/>
                <a:gd name="f40" fmla="val 204764"/>
                <a:gd name="f41" fmla="val 327078"/>
                <a:gd name="f42" fmla="val 140089"/>
                <a:gd name="f43" fmla="val 153710"/>
                <a:gd name="f44" fmla="val 325840"/>
                <a:gd name="f45" fmla="val 165997"/>
                <a:gd name="f46" fmla="val 327650"/>
                <a:gd name="f47" fmla="val 177808"/>
                <a:gd name="f48" fmla="val 328411"/>
                <a:gd name="f49" fmla="val 182951"/>
                <a:gd name="f50" fmla="val 335460"/>
                <a:gd name="f51" fmla="val 187238"/>
                <a:gd name="f52" fmla="val 339746"/>
                <a:gd name="f53" fmla="val 191810"/>
                <a:gd name="f54" fmla="val 343461"/>
                <a:gd name="f55" fmla="val 186857"/>
                <a:gd name="f56" fmla="val 350224"/>
                <a:gd name="f57" fmla="val 181999"/>
                <a:gd name="f58" fmla="val 350414"/>
                <a:gd name="f59" fmla="val 176855"/>
                <a:gd name="f60" fmla="val 351367"/>
                <a:gd name="f61" fmla="val 145899"/>
                <a:gd name="f62" fmla="val 114943"/>
                <a:gd name="f63" fmla="val 350319"/>
                <a:gd name="f64" fmla="val 83987"/>
                <a:gd name="f65" fmla="val 350129"/>
                <a:gd name="f66" fmla="val 78748"/>
                <a:gd name="f67" fmla="val 344509"/>
                <a:gd name="f68" fmla="val 70271"/>
                <a:gd name="f69" fmla="val 340032"/>
                <a:gd name="f70" fmla="val 69223"/>
                <a:gd name="f71" fmla="val 330221"/>
                <a:gd name="f72" fmla="val 66937"/>
                <a:gd name="f73" fmla="val 327173"/>
                <a:gd name="f74" fmla="val 75128"/>
                <a:gd name="f75" fmla="val 83796"/>
                <a:gd name="f76" fmla="val 326983"/>
                <a:gd name="f77" fmla="val 93988"/>
                <a:gd name="f78" fmla="val 104180"/>
                <a:gd name="f79" fmla="val 113800"/>
                <a:gd name="f80" fmla="val 310600"/>
                <a:gd name="f81" fmla="val 297170"/>
                <a:gd name="f82" fmla="val 282691"/>
                <a:gd name="f83" fmla="val 102560"/>
                <a:gd name="f84" fmla="val 284120"/>
                <a:gd name="f85" fmla="val 92273"/>
                <a:gd name="f86" fmla="val 282120"/>
                <a:gd name="f87" fmla="val 82748"/>
                <a:gd name="f88" fmla="val 280977"/>
                <a:gd name="f89" fmla="val 77414"/>
                <a:gd name="f90" fmla="val 274405"/>
                <a:gd name="f91" fmla="val 73128"/>
                <a:gd name="f92" fmla="val 270309"/>
                <a:gd name="f93" fmla="val 68366"/>
                <a:gd name="f94" fmla="val 266594"/>
                <a:gd name="f95" fmla="val 73319"/>
                <a:gd name="f96" fmla="val 259736"/>
                <a:gd name="f97" fmla="val 78272"/>
                <a:gd name="f98" fmla="val 259641"/>
                <a:gd name="f99" fmla="val 83320"/>
                <a:gd name="f100" fmla="val 258593"/>
                <a:gd name="f101" fmla="val 114276"/>
                <a:gd name="f102" fmla="val 258498"/>
                <a:gd name="f103" fmla="val 145232"/>
                <a:gd name="f104" fmla="val 259450"/>
                <a:gd name="f105" fmla="val 176093"/>
                <a:gd name="f106" fmla="val 181332"/>
                <a:gd name="f107" fmla="val 265356"/>
                <a:gd name="f108" fmla="val 189619"/>
                <a:gd name="f109" fmla="val 269928"/>
                <a:gd name="f110" fmla="val 190762"/>
                <a:gd name="f111" fmla="val 279929"/>
                <a:gd name="f112" fmla="val 193238"/>
                <a:gd name="f113" fmla="val 184952"/>
                <a:gd name="f114" fmla="val 282787"/>
                <a:gd name="f115" fmla="val 176284"/>
                <a:gd name="f116" fmla="val 282882"/>
                <a:gd name="f117" fmla="val 164378"/>
                <a:gd name="f118" fmla="val 152376"/>
                <a:gd name="f119" fmla="val 139803"/>
                <a:gd name="f120" fmla="val 298122"/>
                <a:gd name="f121" fmla="val 311266"/>
                <a:gd name="f122" fmla="+- 0 0 -90"/>
                <a:gd name="f123" fmla="*/ f3 1 601302"/>
                <a:gd name="f124" fmla="*/ f4 1 331065"/>
                <a:gd name="f125" fmla="val f5"/>
                <a:gd name="f126" fmla="val f6"/>
                <a:gd name="f127" fmla="val f7"/>
                <a:gd name="f128" fmla="*/ f122 f0 1"/>
                <a:gd name="f129" fmla="+- f127 0 f125"/>
                <a:gd name="f130" fmla="+- f126 0 f125"/>
                <a:gd name="f131" fmla="*/ f128 1 f2"/>
                <a:gd name="f132" fmla="*/ f130 1 601302"/>
                <a:gd name="f133" fmla="*/ f129 1 331065"/>
                <a:gd name="f134" fmla="*/ 85 f130 1"/>
                <a:gd name="f135" fmla="*/ 331065 f129 1"/>
                <a:gd name="f136" fmla="*/ 310110 f129 1"/>
                <a:gd name="f137" fmla="*/ 114562 f129 1"/>
                <a:gd name="f138" fmla="*/ 114956 f130 1"/>
                <a:gd name="f139" fmla="*/ 71 f129 1"/>
                <a:gd name="f140" fmla="*/ 487860 f130 1"/>
                <a:gd name="f141" fmla="*/ 601303 f130 1"/>
                <a:gd name="f142" fmla="*/ 114181 f129 1"/>
                <a:gd name="f143" fmla="*/ 316397 f129 1"/>
                <a:gd name="f144" fmla="*/ 330875 f129 1"/>
                <a:gd name="f145" fmla="*/ 327078 f130 1"/>
                <a:gd name="f146" fmla="*/ 140089 f129 1"/>
                <a:gd name="f147" fmla="*/ 327650 f130 1"/>
                <a:gd name="f148" fmla="*/ 177808 f129 1"/>
                <a:gd name="f149" fmla="*/ 339746 f130 1"/>
                <a:gd name="f150" fmla="*/ 191810 f129 1"/>
                <a:gd name="f151" fmla="*/ 350414 f130 1"/>
                <a:gd name="f152" fmla="*/ 176855 f129 1"/>
                <a:gd name="f153" fmla="*/ 350319 f130 1"/>
                <a:gd name="f154" fmla="*/ 83987 f129 1"/>
                <a:gd name="f155" fmla="*/ 340032 f130 1"/>
                <a:gd name="f156" fmla="*/ 69223 f129 1"/>
                <a:gd name="f157" fmla="*/ 83796 f129 1"/>
                <a:gd name="f158" fmla="*/ 113800 f129 1"/>
                <a:gd name="f159" fmla="*/ 282691 f130 1"/>
                <a:gd name="f160" fmla="*/ 282120 f130 1"/>
                <a:gd name="f161" fmla="*/ 82748 f129 1"/>
                <a:gd name="f162" fmla="*/ 270309 f130 1"/>
                <a:gd name="f163" fmla="*/ 68366 f129 1"/>
                <a:gd name="f164" fmla="*/ 259641 f130 1"/>
                <a:gd name="f165" fmla="*/ 83320 f129 1"/>
                <a:gd name="f166" fmla="*/ 259450 f130 1"/>
                <a:gd name="f167" fmla="*/ 176093 f129 1"/>
                <a:gd name="f168" fmla="*/ 269928 f130 1"/>
                <a:gd name="f169" fmla="*/ 190762 f129 1"/>
                <a:gd name="f170" fmla="*/ 282787 f130 1"/>
                <a:gd name="f171" fmla="*/ 176284 f129 1"/>
                <a:gd name="f172" fmla="*/ 139803 f129 1"/>
                <a:gd name="f173" fmla="+- f131 0 f1"/>
                <a:gd name="f174" fmla="*/ f134 1 601302"/>
                <a:gd name="f175" fmla="*/ f135 1 331065"/>
                <a:gd name="f176" fmla="*/ f136 1 331065"/>
                <a:gd name="f177" fmla="*/ f137 1 331065"/>
                <a:gd name="f178" fmla="*/ f138 1 601302"/>
                <a:gd name="f179" fmla="*/ f139 1 331065"/>
                <a:gd name="f180" fmla="*/ f140 1 601302"/>
                <a:gd name="f181" fmla="*/ f141 1 601302"/>
                <a:gd name="f182" fmla="*/ f142 1 331065"/>
                <a:gd name="f183" fmla="*/ f143 1 331065"/>
                <a:gd name="f184" fmla="*/ f144 1 331065"/>
                <a:gd name="f185" fmla="*/ f145 1 601302"/>
                <a:gd name="f186" fmla="*/ f146 1 331065"/>
                <a:gd name="f187" fmla="*/ f147 1 601302"/>
                <a:gd name="f188" fmla="*/ f148 1 331065"/>
                <a:gd name="f189" fmla="*/ f149 1 601302"/>
                <a:gd name="f190" fmla="*/ f150 1 331065"/>
                <a:gd name="f191" fmla="*/ f151 1 601302"/>
                <a:gd name="f192" fmla="*/ f152 1 331065"/>
                <a:gd name="f193" fmla="*/ f153 1 601302"/>
                <a:gd name="f194" fmla="*/ f154 1 331065"/>
                <a:gd name="f195" fmla="*/ f155 1 601302"/>
                <a:gd name="f196" fmla="*/ f156 1 331065"/>
                <a:gd name="f197" fmla="*/ f157 1 331065"/>
                <a:gd name="f198" fmla="*/ f158 1 331065"/>
                <a:gd name="f199" fmla="*/ f159 1 601302"/>
                <a:gd name="f200" fmla="*/ f160 1 601302"/>
                <a:gd name="f201" fmla="*/ f161 1 331065"/>
                <a:gd name="f202" fmla="*/ f162 1 601302"/>
                <a:gd name="f203" fmla="*/ f163 1 331065"/>
                <a:gd name="f204" fmla="*/ f164 1 601302"/>
                <a:gd name="f205" fmla="*/ f165 1 331065"/>
                <a:gd name="f206" fmla="*/ f166 1 601302"/>
                <a:gd name="f207" fmla="*/ f167 1 331065"/>
                <a:gd name="f208" fmla="*/ f168 1 601302"/>
                <a:gd name="f209" fmla="*/ f169 1 331065"/>
                <a:gd name="f210" fmla="*/ f170 1 601302"/>
                <a:gd name="f211" fmla="*/ f171 1 331065"/>
                <a:gd name="f212" fmla="*/ f172 1 331065"/>
                <a:gd name="f213" fmla="*/ f125 1 f132"/>
                <a:gd name="f214" fmla="*/ f126 1 f132"/>
                <a:gd name="f215" fmla="*/ f125 1 f133"/>
                <a:gd name="f216" fmla="*/ f127 1 f133"/>
                <a:gd name="f217" fmla="*/ f174 1 f132"/>
                <a:gd name="f218" fmla="*/ f175 1 f133"/>
                <a:gd name="f219" fmla="*/ f176 1 f133"/>
                <a:gd name="f220" fmla="*/ f177 1 f133"/>
                <a:gd name="f221" fmla="*/ f178 1 f132"/>
                <a:gd name="f222" fmla="*/ f179 1 f133"/>
                <a:gd name="f223" fmla="*/ f180 1 f132"/>
                <a:gd name="f224" fmla="*/ f181 1 f132"/>
                <a:gd name="f225" fmla="*/ f182 1 f133"/>
                <a:gd name="f226" fmla="*/ f183 1 f133"/>
                <a:gd name="f227" fmla="*/ f184 1 f133"/>
                <a:gd name="f228" fmla="*/ f185 1 f132"/>
                <a:gd name="f229" fmla="*/ f186 1 f133"/>
                <a:gd name="f230" fmla="*/ f187 1 f132"/>
                <a:gd name="f231" fmla="*/ f188 1 f133"/>
                <a:gd name="f232" fmla="*/ f189 1 f132"/>
                <a:gd name="f233" fmla="*/ f190 1 f133"/>
                <a:gd name="f234" fmla="*/ f191 1 f132"/>
                <a:gd name="f235" fmla="*/ f192 1 f133"/>
                <a:gd name="f236" fmla="*/ f193 1 f132"/>
                <a:gd name="f237" fmla="*/ f194 1 f133"/>
                <a:gd name="f238" fmla="*/ f195 1 f132"/>
                <a:gd name="f239" fmla="*/ f196 1 f133"/>
                <a:gd name="f240" fmla="*/ f197 1 f133"/>
                <a:gd name="f241" fmla="*/ f198 1 f133"/>
                <a:gd name="f242" fmla="*/ f199 1 f132"/>
                <a:gd name="f243" fmla="*/ f200 1 f132"/>
                <a:gd name="f244" fmla="*/ f201 1 f133"/>
                <a:gd name="f245" fmla="*/ f202 1 f132"/>
                <a:gd name="f246" fmla="*/ f203 1 f133"/>
                <a:gd name="f247" fmla="*/ f204 1 f132"/>
                <a:gd name="f248" fmla="*/ f205 1 f133"/>
                <a:gd name="f249" fmla="*/ f206 1 f132"/>
                <a:gd name="f250" fmla="*/ f207 1 f133"/>
                <a:gd name="f251" fmla="*/ f208 1 f132"/>
                <a:gd name="f252" fmla="*/ f209 1 f133"/>
                <a:gd name="f253" fmla="*/ f210 1 f132"/>
                <a:gd name="f254" fmla="*/ f211 1 f133"/>
                <a:gd name="f255" fmla="*/ f212 1 f133"/>
                <a:gd name="f256" fmla="*/ f213 f123 1"/>
                <a:gd name="f257" fmla="*/ f214 f123 1"/>
                <a:gd name="f258" fmla="*/ f216 f124 1"/>
                <a:gd name="f259" fmla="*/ f215 f124 1"/>
                <a:gd name="f260" fmla="*/ f217 f123 1"/>
                <a:gd name="f261" fmla="*/ f218 f124 1"/>
                <a:gd name="f262" fmla="*/ f219 f124 1"/>
                <a:gd name="f263" fmla="*/ f220 f124 1"/>
                <a:gd name="f264" fmla="*/ f221 f123 1"/>
                <a:gd name="f265" fmla="*/ f222 f124 1"/>
                <a:gd name="f266" fmla="*/ f223 f123 1"/>
                <a:gd name="f267" fmla="*/ f224 f123 1"/>
                <a:gd name="f268" fmla="*/ f225 f124 1"/>
                <a:gd name="f269" fmla="*/ f226 f124 1"/>
                <a:gd name="f270" fmla="*/ f227 f124 1"/>
                <a:gd name="f271" fmla="*/ f228 f123 1"/>
                <a:gd name="f272" fmla="*/ f229 f124 1"/>
                <a:gd name="f273" fmla="*/ f230 f123 1"/>
                <a:gd name="f274" fmla="*/ f231 f124 1"/>
                <a:gd name="f275" fmla="*/ f232 f123 1"/>
                <a:gd name="f276" fmla="*/ f233 f124 1"/>
                <a:gd name="f277" fmla="*/ f234 f123 1"/>
                <a:gd name="f278" fmla="*/ f235 f124 1"/>
                <a:gd name="f279" fmla="*/ f236 f123 1"/>
                <a:gd name="f280" fmla="*/ f237 f124 1"/>
                <a:gd name="f281" fmla="*/ f238 f123 1"/>
                <a:gd name="f282" fmla="*/ f239 f124 1"/>
                <a:gd name="f283" fmla="*/ f240 f124 1"/>
                <a:gd name="f284" fmla="*/ f241 f124 1"/>
                <a:gd name="f285" fmla="*/ f242 f123 1"/>
                <a:gd name="f286" fmla="*/ f243 f123 1"/>
                <a:gd name="f287" fmla="*/ f244 f124 1"/>
                <a:gd name="f288" fmla="*/ f245 f123 1"/>
                <a:gd name="f289" fmla="*/ f246 f124 1"/>
                <a:gd name="f290" fmla="*/ f247 f123 1"/>
                <a:gd name="f291" fmla="*/ f248 f124 1"/>
                <a:gd name="f292" fmla="*/ f249 f123 1"/>
                <a:gd name="f293" fmla="*/ f250 f124 1"/>
                <a:gd name="f294" fmla="*/ f251 f123 1"/>
                <a:gd name="f295" fmla="*/ f252 f124 1"/>
                <a:gd name="f296" fmla="*/ f253 f123 1"/>
                <a:gd name="f297" fmla="*/ f254 f124 1"/>
                <a:gd name="f298" fmla="*/ f255 f1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3">
                  <a:pos x="f260" y="f261"/>
                </a:cxn>
                <a:cxn ang="f173">
                  <a:pos x="f260" y="f262"/>
                </a:cxn>
                <a:cxn ang="f173">
                  <a:pos x="f260" y="f263"/>
                </a:cxn>
                <a:cxn ang="f173">
                  <a:pos x="f264" y="f265"/>
                </a:cxn>
                <a:cxn ang="f173">
                  <a:pos x="f266" y="f265"/>
                </a:cxn>
                <a:cxn ang="f173">
                  <a:pos x="f267" y="f268"/>
                </a:cxn>
                <a:cxn ang="f173">
                  <a:pos x="f267" y="f269"/>
                </a:cxn>
                <a:cxn ang="f173">
                  <a:pos x="f267" y="f270"/>
                </a:cxn>
                <a:cxn ang="f173">
                  <a:pos x="f260" y="f261"/>
                </a:cxn>
                <a:cxn ang="f173">
                  <a:pos x="f271" y="f272"/>
                </a:cxn>
                <a:cxn ang="f173">
                  <a:pos x="f273" y="f274"/>
                </a:cxn>
                <a:cxn ang="f173">
                  <a:pos x="f275" y="f276"/>
                </a:cxn>
                <a:cxn ang="f173">
                  <a:pos x="f277" y="f278"/>
                </a:cxn>
                <a:cxn ang="f173">
                  <a:pos x="f279" y="f280"/>
                </a:cxn>
                <a:cxn ang="f173">
                  <a:pos x="f281" y="f282"/>
                </a:cxn>
                <a:cxn ang="f173">
                  <a:pos x="f271" y="f283"/>
                </a:cxn>
                <a:cxn ang="f173">
                  <a:pos x="f271" y="f284"/>
                </a:cxn>
                <a:cxn ang="f173">
                  <a:pos x="f285" y="f284"/>
                </a:cxn>
                <a:cxn ang="f173">
                  <a:pos x="f286" y="f287"/>
                </a:cxn>
                <a:cxn ang="f173">
                  <a:pos x="f288" y="f289"/>
                </a:cxn>
                <a:cxn ang="f173">
                  <a:pos x="f290" y="f291"/>
                </a:cxn>
                <a:cxn ang="f173">
                  <a:pos x="f292" y="f293"/>
                </a:cxn>
                <a:cxn ang="f173">
                  <a:pos x="f294" y="f295"/>
                </a:cxn>
                <a:cxn ang="f173">
                  <a:pos x="f296" y="f297"/>
                </a:cxn>
                <a:cxn ang="f173">
                  <a:pos x="f296" y="f298"/>
                </a:cxn>
                <a:cxn ang="f173">
                  <a:pos x="f271" y="f272"/>
                </a:cxn>
              </a:cxnLst>
              <a:rect l="f256" t="f259" r="f257" b="f258"/>
              <a:pathLst>
                <a:path w="601302" h="331065">
                  <a:moveTo>
                    <a:pt x="f8" y="f7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8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3"/>
                    <a:pt x="f25" y="f21"/>
                  </a:cubicBezTo>
                  <a:cubicBezTo>
                    <a:pt x="f26" y="f19"/>
                    <a:pt x="f27" y="f28"/>
                    <a:pt x="f29" y="f30"/>
                  </a:cubicBezTo>
                  <a:cubicBezTo>
                    <a:pt x="f29" y="f31"/>
                    <a:pt x="f29" y="f32"/>
                    <a:pt x="f29" y="f33"/>
                  </a:cubicBezTo>
                  <a:cubicBezTo>
                    <a:pt x="f29" y="f34"/>
                    <a:pt x="f29" y="f35"/>
                    <a:pt x="f29" y="f36"/>
                  </a:cubicBezTo>
                  <a:cubicBezTo>
                    <a:pt x="f37" y="f38"/>
                    <a:pt x="f39" y="f40"/>
                    <a:pt x="f8" y="f7"/>
                  </a:cubicBezTo>
                  <a:close/>
                  <a:moveTo>
                    <a:pt x="f41" y="f42"/>
                  </a:move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0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41" y="f75"/>
                  </a:cubicBezTo>
                  <a:cubicBezTo>
                    <a:pt x="f76" y="f77"/>
                    <a:pt x="f41" y="f78"/>
                    <a:pt x="f41" y="f79"/>
                  </a:cubicBezTo>
                  <a:cubicBezTo>
                    <a:pt x="f80" y="f79"/>
                    <a:pt x="f81" y="f79"/>
                    <a:pt x="f82" y="f79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98" y="f106"/>
                    <a:pt x="f107" y="f108"/>
                    <a:pt x="f109" y="f110"/>
                  </a:cubicBezTo>
                  <a:cubicBezTo>
                    <a:pt x="f111" y="f112"/>
                    <a:pt x="f82" y="f113"/>
                    <a:pt x="f114" y="f115"/>
                  </a:cubicBezTo>
                  <a:cubicBezTo>
                    <a:pt x="f116" y="f117"/>
                    <a:pt x="f114" y="f118"/>
                    <a:pt x="f114" y="f119"/>
                  </a:cubicBezTo>
                  <a:cubicBezTo>
                    <a:pt x="f120" y="f42"/>
                    <a:pt x="f121" y="f42"/>
                    <a:pt x="f41" y="f42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Forma libre: forma 10">
              <a:extLst>
                <a:ext uri="{FF2B5EF4-FFF2-40B4-BE49-F238E27FC236}">
                  <a16:creationId xmlns:a16="http://schemas.microsoft.com/office/drawing/2014/main" id="{865CC315-4730-4082-AF14-A15EB5DE4FEC}"/>
                </a:ext>
              </a:extLst>
            </p:cNvPr>
            <p:cNvSpPr/>
            <p:nvPr/>
          </p:nvSpPr>
          <p:spPr>
            <a:xfrm>
              <a:off x="2586261" y="3879223"/>
              <a:ext cx="224750" cy="5689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1898"/>
                <a:gd name="f7" fmla="val 28325"/>
                <a:gd name="f8" fmla="val 72719"/>
                <a:gd name="f9" fmla="val 26478"/>
                <a:gd name="f10" fmla="val 63289"/>
                <a:gd name="f11" fmla="val 28859"/>
                <a:gd name="f12" fmla="val 53383"/>
                <a:gd name="f13" fmla="val 28955"/>
                <a:gd name="f14" fmla="val 43953"/>
                <a:gd name="f15" fmla="val 26668"/>
                <a:gd name="f16" fmla="val 31952"/>
                <a:gd name="f17" fmla="val 23811"/>
                <a:gd name="f18" fmla="val 20236"/>
                <a:gd name="f19" fmla="val 21049"/>
                <a:gd name="f20" fmla="val 8711"/>
                <a:gd name="f21" fmla="val 17429"/>
                <a:gd name="f22" fmla="val 4996"/>
                <a:gd name="f23" fmla="val 16286"/>
                <a:gd name="f24" fmla="val -1290"/>
                <a:gd name="f25" fmla="val 10285"/>
                <a:gd name="f26" fmla="val 234"/>
                <a:gd name="f27" fmla="val 5618"/>
                <a:gd name="f28" fmla="val 1853"/>
                <a:gd name="f29" fmla="val 665"/>
                <a:gd name="f30" fmla="val 11092"/>
                <a:gd name="f31" fmla="val -382"/>
                <a:gd name="f32" fmla="val 14997"/>
                <a:gd name="f33" fmla="val 951"/>
                <a:gd name="f34" fmla="val 42620"/>
                <a:gd name="f35" fmla="val 10666"/>
                <a:gd name="f36" fmla="val 69671"/>
                <a:gd name="f37" fmla="val 12857"/>
                <a:gd name="f38" fmla="val 97294"/>
                <a:gd name="f39" fmla="val 856"/>
                <a:gd name="f40" fmla="val 100913"/>
                <a:gd name="f41" fmla="val -668"/>
                <a:gd name="f42" fmla="val 109581"/>
                <a:gd name="f43" fmla="val -478"/>
                <a:gd name="f44" fmla="val 111486"/>
                <a:gd name="f45" fmla="val 4094"/>
                <a:gd name="f46" fmla="val 113581"/>
                <a:gd name="f47" fmla="val 9047"/>
                <a:gd name="f48" fmla="val 107199"/>
                <a:gd name="f49" fmla="val 16191"/>
                <a:gd name="f50" fmla="val 103389"/>
                <a:gd name="f51" fmla="val 17620"/>
                <a:gd name="f52" fmla="val 93388"/>
                <a:gd name="f53" fmla="val 21144"/>
                <a:gd name="f54" fmla="val 83196"/>
                <a:gd name="f55" fmla="+- 0 0 -90"/>
                <a:gd name="f56" fmla="*/ f3 1 111898"/>
                <a:gd name="f57" fmla="*/ f4 1 28325"/>
                <a:gd name="f58" fmla="val f5"/>
                <a:gd name="f59" fmla="val f6"/>
                <a:gd name="f60" fmla="val f7"/>
                <a:gd name="f61" fmla="*/ f55 f0 1"/>
                <a:gd name="f62" fmla="+- f60 0 f58"/>
                <a:gd name="f63" fmla="+- f59 0 f58"/>
                <a:gd name="f64" fmla="*/ f61 1 f2"/>
                <a:gd name="f65" fmla="*/ f63 1 111898"/>
                <a:gd name="f66" fmla="*/ f62 1 28325"/>
                <a:gd name="f67" fmla="*/ 72719 f63 1"/>
                <a:gd name="f68" fmla="*/ 26478 f62 1"/>
                <a:gd name="f69" fmla="*/ 43953 f63 1"/>
                <a:gd name="f70" fmla="*/ 26668 f62 1"/>
                <a:gd name="f71" fmla="*/ 8711 f63 1"/>
                <a:gd name="f72" fmla="*/ 17429 f62 1"/>
                <a:gd name="f73" fmla="*/ 234 f63 1"/>
                <a:gd name="f74" fmla="*/ 5618 f62 1"/>
                <a:gd name="f75" fmla="*/ 14997 f63 1"/>
                <a:gd name="f76" fmla="*/ 951 f62 1"/>
                <a:gd name="f77" fmla="*/ 97294 f63 1"/>
                <a:gd name="f78" fmla="*/ 856 f62 1"/>
                <a:gd name="f79" fmla="*/ 111486 f63 1"/>
                <a:gd name="f80" fmla="*/ 4094 f62 1"/>
                <a:gd name="f81" fmla="*/ 103389 f63 1"/>
                <a:gd name="f82" fmla="*/ 17620 f62 1"/>
                <a:gd name="f83" fmla="+- f64 0 f1"/>
                <a:gd name="f84" fmla="*/ f67 1 111898"/>
                <a:gd name="f85" fmla="*/ f68 1 28325"/>
                <a:gd name="f86" fmla="*/ f69 1 111898"/>
                <a:gd name="f87" fmla="*/ f70 1 28325"/>
                <a:gd name="f88" fmla="*/ f71 1 111898"/>
                <a:gd name="f89" fmla="*/ f72 1 28325"/>
                <a:gd name="f90" fmla="*/ f73 1 111898"/>
                <a:gd name="f91" fmla="*/ f74 1 28325"/>
                <a:gd name="f92" fmla="*/ f75 1 111898"/>
                <a:gd name="f93" fmla="*/ f76 1 28325"/>
                <a:gd name="f94" fmla="*/ f77 1 111898"/>
                <a:gd name="f95" fmla="*/ f78 1 28325"/>
                <a:gd name="f96" fmla="*/ f79 1 111898"/>
                <a:gd name="f97" fmla="*/ f80 1 28325"/>
                <a:gd name="f98" fmla="*/ f81 1 111898"/>
                <a:gd name="f99" fmla="*/ f82 1 28325"/>
                <a:gd name="f100" fmla="*/ f58 1 f65"/>
                <a:gd name="f101" fmla="*/ f59 1 f65"/>
                <a:gd name="f102" fmla="*/ f58 1 f66"/>
                <a:gd name="f103" fmla="*/ f60 1 f66"/>
                <a:gd name="f104" fmla="*/ f84 1 f65"/>
                <a:gd name="f105" fmla="*/ f85 1 f66"/>
                <a:gd name="f106" fmla="*/ f86 1 f65"/>
                <a:gd name="f107" fmla="*/ f87 1 f66"/>
                <a:gd name="f108" fmla="*/ f88 1 f65"/>
                <a:gd name="f109" fmla="*/ f89 1 f66"/>
                <a:gd name="f110" fmla="*/ f90 1 f65"/>
                <a:gd name="f111" fmla="*/ f91 1 f66"/>
                <a:gd name="f112" fmla="*/ f92 1 f65"/>
                <a:gd name="f113" fmla="*/ f93 1 f66"/>
                <a:gd name="f114" fmla="*/ f94 1 f65"/>
                <a:gd name="f115" fmla="*/ f95 1 f66"/>
                <a:gd name="f116" fmla="*/ f96 1 f65"/>
                <a:gd name="f117" fmla="*/ f97 1 f66"/>
                <a:gd name="f118" fmla="*/ f98 1 f65"/>
                <a:gd name="f119" fmla="*/ f99 1 f66"/>
                <a:gd name="f120" fmla="*/ f100 f56 1"/>
                <a:gd name="f121" fmla="*/ f101 f56 1"/>
                <a:gd name="f122" fmla="*/ f103 f57 1"/>
                <a:gd name="f123" fmla="*/ f102 f57 1"/>
                <a:gd name="f124" fmla="*/ f104 f56 1"/>
                <a:gd name="f125" fmla="*/ f105 f57 1"/>
                <a:gd name="f126" fmla="*/ f106 f56 1"/>
                <a:gd name="f127" fmla="*/ f107 f57 1"/>
                <a:gd name="f128" fmla="*/ f108 f56 1"/>
                <a:gd name="f129" fmla="*/ f109 f57 1"/>
                <a:gd name="f130" fmla="*/ f110 f56 1"/>
                <a:gd name="f131" fmla="*/ f111 f57 1"/>
                <a:gd name="f132" fmla="*/ f112 f56 1"/>
                <a:gd name="f133" fmla="*/ f113 f57 1"/>
                <a:gd name="f134" fmla="*/ f114 f56 1"/>
                <a:gd name="f135" fmla="*/ f115 f57 1"/>
                <a:gd name="f136" fmla="*/ f116 f56 1"/>
                <a:gd name="f137" fmla="*/ f117 f57 1"/>
                <a:gd name="f138" fmla="*/ f118 f56 1"/>
                <a:gd name="f139" fmla="*/ f119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">
                  <a:pos x="f124" y="f125"/>
                </a:cxn>
                <a:cxn ang="f83">
                  <a:pos x="f126" y="f127"/>
                </a:cxn>
                <a:cxn ang="f83">
                  <a:pos x="f128" y="f129"/>
                </a:cxn>
                <a:cxn ang="f83">
                  <a:pos x="f130" y="f131"/>
                </a:cxn>
                <a:cxn ang="f83">
                  <a:pos x="f132" y="f133"/>
                </a:cxn>
                <a:cxn ang="f83">
                  <a:pos x="f134" y="f135"/>
                </a:cxn>
                <a:cxn ang="f83">
                  <a:pos x="f136" y="f137"/>
                </a:cxn>
                <a:cxn ang="f83">
                  <a:pos x="f138" y="f139"/>
                </a:cxn>
                <a:cxn ang="f83">
                  <a:pos x="f124" y="f125"/>
                </a:cxn>
              </a:cxnLst>
              <a:rect l="f120" t="f123" r="f121" b="f122"/>
              <a:pathLst>
                <a:path w="111898" h="2832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17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Forma libre: forma 11">
              <a:extLst>
                <a:ext uri="{FF2B5EF4-FFF2-40B4-BE49-F238E27FC236}">
                  <a16:creationId xmlns:a16="http://schemas.microsoft.com/office/drawing/2014/main" id="{B523BCF8-008F-4311-AE9B-BD3C78D64BEA}"/>
                </a:ext>
              </a:extLst>
            </p:cNvPr>
            <p:cNvSpPr/>
            <p:nvPr/>
          </p:nvSpPr>
          <p:spPr>
            <a:xfrm>
              <a:off x="2515925" y="3668965"/>
              <a:ext cx="64547" cy="706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2139"/>
                <a:gd name="f7" fmla="val 35153"/>
                <a:gd name="f8" fmla="val 19825"/>
                <a:gd name="f9" fmla="val 95"/>
                <a:gd name="f10" fmla="val 24301"/>
                <a:gd name="f11" fmla="val 6572"/>
                <a:gd name="f12" fmla="val 32683"/>
                <a:gd name="f13" fmla="val 13335"/>
                <a:gd name="f14" fmla="val 32112"/>
                <a:gd name="f15" fmla="val 19336"/>
                <a:gd name="f16" fmla="val 31445"/>
                <a:gd name="f17" fmla="val 25432"/>
                <a:gd name="f18" fmla="val 22301"/>
                <a:gd name="f19" fmla="val 34862"/>
                <a:gd name="f20" fmla="val 16491"/>
                <a:gd name="f21" fmla="val 35147"/>
                <a:gd name="f22" fmla="val 10871"/>
                <a:gd name="f23" fmla="val 35433"/>
                <a:gd name="f24" fmla="val 298"/>
                <a:gd name="f25" fmla="val 26099"/>
                <a:gd name="f26" fmla="val 13"/>
                <a:gd name="f27" fmla="val 20574"/>
                <a:gd name="f28" fmla="val -368"/>
                <a:gd name="f29" fmla="val 14002"/>
                <a:gd name="f30" fmla="val 7919"/>
                <a:gd name="f31" fmla="val 6858"/>
                <a:gd name="f32" fmla="val 12395"/>
                <a:gd name="f33" fmla="val 14872"/>
                <a:gd name="f34" fmla="val 17348"/>
                <a:gd name="f35" fmla="+- 0 0 -90"/>
                <a:gd name="f36" fmla="*/ f3 1 32139"/>
                <a:gd name="f37" fmla="*/ f4 1 35153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32139"/>
                <a:gd name="f46" fmla="*/ f42 1 35153"/>
                <a:gd name="f47" fmla="*/ 19825 f43 1"/>
                <a:gd name="f48" fmla="*/ 95 f42 1"/>
                <a:gd name="f49" fmla="*/ 32112 f43 1"/>
                <a:gd name="f50" fmla="*/ 19336 f42 1"/>
                <a:gd name="f51" fmla="*/ 16491 f43 1"/>
                <a:gd name="f52" fmla="*/ 35147 f42 1"/>
                <a:gd name="f53" fmla="*/ 13 f43 1"/>
                <a:gd name="f54" fmla="*/ 20574 f42 1"/>
                <a:gd name="f55" fmla="*/ 12395 f43 1"/>
                <a:gd name="f56" fmla="*/ 0 f42 1"/>
                <a:gd name="f57" fmla="+- f44 0 f1"/>
                <a:gd name="f58" fmla="*/ f47 1 32139"/>
                <a:gd name="f59" fmla="*/ f48 1 35153"/>
                <a:gd name="f60" fmla="*/ f49 1 32139"/>
                <a:gd name="f61" fmla="*/ f50 1 35153"/>
                <a:gd name="f62" fmla="*/ f51 1 32139"/>
                <a:gd name="f63" fmla="*/ f52 1 35153"/>
                <a:gd name="f64" fmla="*/ f53 1 32139"/>
                <a:gd name="f65" fmla="*/ f54 1 35153"/>
                <a:gd name="f66" fmla="*/ f55 1 32139"/>
                <a:gd name="f67" fmla="*/ f56 1 35153"/>
                <a:gd name="f68" fmla="*/ f38 1 f45"/>
                <a:gd name="f69" fmla="*/ f39 1 f45"/>
                <a:gd name="f70" fmla="*/ f38 1 f46"/>
                <a:gd name="f71" fmla="*/ f40 1 f46"/>
                <a:gd name="f72" fmla="*/ f58 1 f45"/>
                <a:gd name="f73" fmla="*/ f59 1 f46"/>
                <a:gd name="f74" fmla="*/ f60 1 f45"/>
                <a:gd name="f75" fmla="*/ f61 1 f46"/>
                <a:gd name="f76" fmla="*/ f62 1 f45"/>
                <a:gd name="f77" fmla="*/ f63 1 f46"/>
                <a:gd name="f78" fmla="*/ f64 1 f45"/>
                <a:gd name="f79" fmla="*/ f65 1 f46"/>
                <a:gd name="f80" fmla="*/ f66 1 f45"/>
                <a:gd name="f81" fmla="*/ f67 1 f46"/>
                <a:gd name="f82" fmla="*/ f68 f36 1"/>
                <a:gd name="f83" fmla="*/ f69 f36 1"/>
                <a:gd name="f84" fmla="*/ f71 f37 1"/>
                <a:gd name="f85" fmla="*/ f70 f37 1"/>
                <a:gd name="f86" fmla="*/ f72 f36 1"/>
                <a:gd name="f87" fmla="*/ f73 f37 1"/>
                <a:gd name="f88" fmla="*/ f74 f36 1"/>
                <a:gd name="f89" fmla="*/ f75 f37 1"/>
                <a:gd name="f90" fmla="*/ f76 f36 1"/>
                <a:gd name="f91" fmla="*/ f77 f37 1"/>
                <a:gd name="f92" fmla="*/ f78 f36 1"/>
                <a:gd name="f93" fmla="*/ f79 f37 1"/>
                <a:gd name="f94" fmla="*/ f80 f36 1"/>
                <a:gd name="f95" fmla="*/ f81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86" y="f87"/>
                </a:cxn>
                <a:cxn ang="f57">
                  <a:pos x="f88" y="f89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86" y="f87"/>
                </a:cxn>
              </a:cxnLst>
              <a:rect l="f82" t="f85" r="f83" b="f84"/>
              <a:pathLst>
                <a:path w="32139" h="3515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5"/>
                  </a:cubicBezTo>
                  <a:cubicBezTo>
                    <a:pt x="f33" y="f5"/>
                    <a:pt x="f34" y="f9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orma libre: forma 12">
              <a:extLst>
                <a:ext uri="{FF2B5EF4-FFF2-40B4-BE49-F238E27FC236}">
                  <a16:creationId xmlns:a16="http://schemas.microsoft.com/office/drawing/2014/main" id="{E38BD2BA-B4B4-4B09-8823-105740F9C3A5}"/>
                </a:ext>
              </a:extLst>
            </p:cNvPr>
            <p:cNvSpPr/>
            <p:nvPr/>
          </p:nvSpPr>
          <p:spPr>
            <a:xfrm>
              <a:off x="2827397" y="3676491"/>
              <a:ext cx="70207" cy="6313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957"/>
                <a:gd name="f7" fmla="val 31437"/>
                <a:gd name="f8" fmla="val 34958"/>
                <a:gd name="f9" fmla="val 19493"/>
                <a:gd name="f10" fmla="val 28576"/>
                <a:gd name="f11" fmla="val 23780"/>
                <a:gd name="f12" fmla="val 21813"/>
                <a:gd name="f13" fmla="val 32066"/>
                <a:gd name="f14" fmla="val 16003"/>
                <a:gd name="f15" fmla="val 31400"/>
                <a:gd name="f16" fmla="val 9716"/>
                <a:gd name="f17" fmla="val 30638"/>
                <a:gd name="f18" fmla="val 96"/>
                <a:gd name="f19" fmla="val 21589"/>
                <a:gd name="f20" fmla="val 1"/>
                <a:gd name="f21" fmla="val 16160"/>
                <a:gd name="f22" fmla="val -94"/>
                <a:gd name="f23" fmla="val 10445"/>
                <a:gd name="f24" fmla="val 9145"/>
                <a:gd name="f25" fmla="val 920"/>
                <a:gd name="f26" fmla="val 15241"/>
                <a:gd name="f27" fmla="val 62"/>
                <a:gd name="f28" fmla="val 21051"/>
                <a:gd name="f29" fmla="val -795"/>
                <a:gd name="f30" fmla="val 28195"/>
                <a:gd name="f31" fmla="val 7397"/>
                <a:gd name="f32" fmla="val 34672"/>
                <a:gd name="f33" fmla="val 11683"/>
                <a:gd name="f34" fmla="val 34863"/>
                <a:gd name="f35" fmla="val 14159"/>
                <a:gd name="f36" fmla="val 16826"/>
                <a:gd name="f37" fmla="+- 0 0 -90"/>
                <a:gd name="f38" fmla="*/ f3 1 34957"/>
                <a:gd name="f39" fmla="*/ f4 1 31437"/>
                <a:gd name="f40" fmla="val f5"/>
                <a:gd name="f41" fmla="val f6"/>
                <a:gd name="f42" fmla="val f7"/>
                <a:gd name="f43" fmla="*/ f37 f0 1"/>
                <a:gd name="f44" fmla="+- f42 0 f40"/>
                <a:gd name="f45" fmla="+- f41 0 f40"/>
                <a:gd name="f46" fmla="*/ f43 1 f2"/>
                <a:gd name="f47" fmla="*/ f45 1 34957"/>
                <a:gd name="f48" fmla="*/ f44 1 31437"/>
                <a:gd name="f49" fmla="*/ 34958 f45 1"/>
                <a:gd name="f50" fmla="*/ 19493 f44 1"/>
                <a:gd name="f51" fmla="*/ 16003 f45 1"/>
                <a:gd name="f52" fmla="*/ 31400 f44 1"/>
                <a:gd name="f53" fmla="*/ 1 f45 1"/>
                <a:gd name="f54" fmla="*/ 16160 f44 1"/>
                <a:gd name="f55" fmla="*/ 15241 f45 1"/>
                <a:gd name="f56" fmla="*/ 62 f44 1"/>
                <a:gd name="f57" fmla="*/ 34672 f45 1"/>
                <a:gd name="f58" fmla="*/ 11683 f44 1"/>
                <a:gd name="f59" fmla="+- f46 0 f1"/>
                <a:gd name="f60" fmla="*/ f49 1 34957"/>
                <a:gd name="f61" fmla="*/ f50 1 31437"/>
                <a:gd name="f62" fmla="*/ f51 1 34957"/>
                <a:gd name="f63" fmla="*/ f52 1 31437"/>
                <a:gd name="f64" fmla="*/ f53 1 34957"/>
                <a:gd name="f65" fmla="*/ f54 1 31437"/>
                <a:gd name="f66" fmla="*/ f55 1 34957"/>
                <a:gd name="f67" fmla="*/ f56 1 31437"/>
                <a:gd name="f68" fmla="*/ f57 1 34957"/>
                <a:gd name="f69" fmla="*/ f58 1 31437"/>
                <a:gd name="f70" fmla="*/ f40 1 f47"/>
                <a:gd name="f71" fmla="*/ f41 1 f47"/>
                <a:gd name="f72" fmla="*/ f40 1 f48"/>
                <a:gd name="f73" fmla="*/ f42 1 f48"/>
                <a:gd name="f74" fmla="*/ f60 1 f47"/>
                <a:gd name="f75" fmla="*/ f61 1 f48"/>
                <a:gd name="f76" fmla="*/ f62 1 f47"/>
                <a:gd name="f77" fmla="*/ f63 1 f48"/>
                <a:gd name="f78" fmla="*/ f64 1 f47"/>
                <a:gd name="f79" fmla="*/ f65 1 f48"/>
                <a:gd name="f80" fmla="*/ f66 1 f47"/>
                <a:gd name="f81" fmla="*/ f67 1 f48"/>
                <a:gd name="f82" fmla="*/ f68 1 f47"/>
                <a:gd name="f83" fmla="*/ f69 1 f48"/>
                <a:gd name="f84" fmla="*/ f70 f38 1"/>
                <a:gd name="f85" fmla="*/ f71 f38 1"/>
                <a:gd name="f86" fmla="*/ f73 f39 1"/>
                <a:gd name="f87" fmla="*/ f72 f39 1"/>
                <a:gd name="f88" fmla="*/ f74 f38 1"/>
                <a:gd name="f89" fmla="*/ f75 f39 1"/>
                <a:gd name="f90" fmla="*/ f76 f38 1"/>
                <a:gd name="f91" fmla="*/ f77 f39 1"/>
                <a:gd name="f92" fmla="*/ f78 f38 1"/>
                <a:gd name="f93" fmla="*/ f79 f39 1"/>
                <a:gd name="f94" fmla="*/ f80 f38 1"/>
                <a:gd name="f95" fmla="*/ f81 f39 1"/>
                <a:gd name="f96" fmla="*/ f82 f38 1"/>
                <a:gd name="f97" fmla="*/ f83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">
                  <a:pos x="f88" y="f89"/>
                </a:cxn>
                <a:cxn ang="f59">
                  <a:pos x="f90" y="f91"/>
                </a:cxn>
                <a:cxn ang="f59">
                  <a:pos x="f92" y="f93"/>
                </a:cxn>
                <a:cxn ang="f59">
                  <a:pos x="f94" y="f95"/>
                </a:cxn>
                <a:cxn ang="f59">
                  <a:pos x="f96" y="f97"/>
                </a:cxn>
                <a:cxn ang="f59">
                  <a:pos x="f88" y="f89"/>
                </a:cxn>
              </a:cxnLst>
              <a:rect l="f84" t="f87" r="f85" b="f86"/>
              <a:pathLst>
                <a:path w="34957" h="31437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8" y="f36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Forma libre: forma 13">
              <a:extLst>
                <a:ext uri="{FF2B5EF4-FFF2-40B4-BE49-F238E27FC236}">
                  <a16:creationId xmlns:a16="http://schemas.microsoft.com/office/drawing/2014/main" id="{9D6FBF16-9505-45B0-BF98-5C32C95009E3}"/>
                </a:ext>
              </a:extLst>
            </p:cNvPr>
            <p:cNvSpPr/>
            <p:nvPr/>
          </p:nvSpPr>
          <p:spPr>
            <a:xfrm>
              <a:off x="2515944" y="3669158"/>
              <a:ext cx="70015" cy="7001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+- 0 0 1"/>
                <a:gd name="f8" fmla="val 17431"/>
                <a:gd name="f9" fmla="val 27058"/>
                <a:gd name="f10" fmla="val 27057"/>
                <a:gd name="f11" fmla="val 34862"/>
                <a:gd name="f12" fmla="val 17430"/>
                <a:gd name="f13" fmla="val 7804"/>
                <a:gd name="f14" fmla="val -1"/>
                <a:gd name="f15" fmla="+- 0 0 -90"/>
                <a:gd name="f16" fmla="*/ f3 1 34861"/>
                <a:gd name="f17" fmla="*/ f4 1 34861"/>
                <a:gd name="f18" fmla="val f5"/>
                <a:gd name="f19" fmla="val f6"/>
                <a:gd name="f20" fmla="*/ f15 f0 1"/>
                <a:gd name="f21" fmla="+- f19 0 f18"/>
                <a:gd name="f22" fmla="*/ f20 1 f2"/>
                <a:gd name="f23" fmla="*/ f21 1 34861"/>
                <a:gd name="f24" fmla="*/ 34861 f21 1"/>
                <a:gd name="f25" fmla="*/ 17431 f21 1"/>
                <a:gd name="f26" fmla="*/ 17430 f21 1"/>
                <a:gd name="f27" fmla="*/ 34862 f21 1"/>
                <a:gd name="f28" fmla="*/ f7 f21 1"/>
                <a:gd name="f29" fmla="*/ 0 f21 1"/>
                <a:gd name="f30" fmla="+- f22 0 f1"/>
                <a:gd name="f31" fmla="*/ f24 1 34861"/>
                <a:gd name="f32" fmla="*/ f25 1 34861"/>
                <a:gd name="f33" fmla="*/ f26 1 34861"/>
                <a:gd name="f34" fmla="*/ f27 1 34861"/>
                <a:gd name="f35" fmla="*/ f28 1 34861"/>
                <a:gd name="f36" fmla="*/ f29 1 34861"/>
                <a:gd name="f37" fmla="*/ f18 1 f23"/>
                <a:gd name="f38" fmla="*/ f19 1 f23"/>
                <a:gd name="f39" fmla="*/ f31 1 f23"/>
                <a:gd name="f40" fmla="*/ f32 1 f23"/>
                <a:gd name="f41" fmla="*/ f33 1 f23"/>
                <a:gd name="f42" fmla="*/ f34 1 f23"/>
                <a:gd name="f43" fmla="*/ f35 1 f23"/>
                <a:gd name="f44" fmla="*/ f36 1 f23"/>
                <a:gd name="f45" fmla="*/ f37 f16 1"/>
                <a:gd name="f46" fmla="*/ f38 f16 1"/>
                <a:gd name="f47" fmla="*/ f38 f17 1"/>
                <a:gd name="f48" fmla="*/ f37 f17 1"/>
                <a:gd name="f49" fmla="*/ f39 f16 1"/>
                <a:gd name="f50" fmla="*/ f40 f17 1"/>
                <a:gd name="f51" fmla="*/ f41 f16 1"/>
                <a:gd name="f52" fmla="*/ f42 f17 1"/>
                <a:gd name="f53" fmla="*/ f43 f16 1"/>
                <a:gd name="f54" fmla="*/ f4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49" y="f50"/>
                </a:cxn>
                <a:cxn ang="f30">
                  <a:pos x="f51" y="f52"/>
                </a:cxn>
                <a:cxn ang="f30">
                  <a:pos x="f53" y="f50"/>
                </a:cxn>
                <a:cxn ang="f30">
                  <a:pos x="f51" y="f54"/>
                </a:cxn>
                <a:cxn ang="f30">
                  <a:pos x="f49" y="f50"/>
                </a:cxn>
              </a:cxnLst>
              <a:rect l="f45" t="f48" r="f46" b="f47"/>
              <a:pathLst>
                <a:path w="34861" h="34861">
                  <a:moveTo>
                    <a:pt x="f6" y="f8"/>
                  </a:moveTo>
                  <a:cubicBezTo>
                    <a:pt x="f6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cubicBezTo>
                    <a:pt x="f14" y="f13"/>
                    <a:pt x="f13" y="f5"/>
                    <a:pt x="f12" y="f5"/>
                  </a:cubicBezTo>
                  <a:cubicBezTo>
                    <a:pt x="f10" y="f5"/>
                    <a:pt x="f6" y="f13"/>
                    <a:pt x="f6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Forma libre: forma 14">
              <a:extLst>
                <a:ext uri="{FF2B5EF4-FFF2-40B4-BE49-F238E27FC236}">
                  <a16:creationId xmlns:a16="http://schemas.microsoft.com/office/drawing/2014/main" id="{6400801A-8D51-464D-A9A1-0D3451649219}"/>
                </a:ext>
              </a:extLst>
            </p:cNvPr>
            <p:cNvSpPr/>
            <p:nvPr/>
          </p:nvSpPr>
          <p:spPr>
            <a:xfrm>
              <a:off x="2827589" y="3669158"/>
              <a:ext cx="70015" cy="7001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val 34862"/>
                <a:gd name="f8" fmla="val 17431"/>
                <a:gd name="f9" fmla="val 27058"/>
                <a:gd name="f10" fmla="val 27057"/>
                <a:gd name="f11" fmla="val 7804"/>
                <a:gd name="f12" fmla="+- 0 0 -90"/>
                <a:gd name="f13" fmla="*/ f3 1 34861"/>
                <a:gd name="f14" fmla="*/ f4 1 34861"/>
                <a:gd name="f15" fmla="val f5"/>
                <a:gd name="f16" fmla="val f6"/>
                <a:gd name="f17" fmla="*/ f12 f0 1"/>
                <a:gd name="f18" fmla="+- f16 0 f15"/>
                <a:gd name="f19" fmla="*/ f17 1 f2"/>
                <a:gd name="f20" fmla="*/ f18 1 34861"/>
                <a:gd name="f21" fmla="*/ 34862 f18 1"/>
                <a:gd name="f22" fmla="*/ 17431 f18 1"/>
                <a:gd name="f23" fmla="*/ 0 f18 1"/>
                <a:gd name="f24" fmla="+- f19 0 f1"/>
                <a:gd name="f25" fmla="*/ f21 1 34861"/>
                <a:gd name="f26" fmla="*/ f22 1 34861"/>
                <a:gd name="f27" fmla="*/ f23 1 34861"/>
                <a:gd name="f28" fmla="*/ f15 1 f20"/>
                <a:gd name="f29" fmla="*/ f16 1 f20"/>
                <a:gd name="f30" fmla="*/ f25 1 f20"/>
                <a:gd name="f31" fmla="*/ f26 1 f20"/>
                <a:gd name="f32" fmla="*/ f27 1 f20"/>
                <a:gd name="f33" fmla="*/ f28 f13 1"/>
                <a:gd name="f34" fmla="*/ f29 f13 1"/>
                <a:gd name="f35" fmla="*/ f29 f14 1"/>
                <a:gd name="f36" fmla="*/ f28 f14 1"/>
                <a:gd name="f37" fmla="*/ f30 f13 1"/>
                <a:gd name="f38" fmla="*/ f31 f14 1"/>
                <a:gd name="f39" fmla="*/ f31 f13 1"/>
                <a:gd name="f40" fmla="*/ f30 f14 1"/>
                <a:gd name="f41" fmla="*/ f32 f13 1"/>
                <a:gd name="f42" fmla="*/ f32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7" y="f38"/>
                </a:cxn>
                <a:cxn ang="f24">
                  <a:pos x="f39" y="f40"/>
                </a:cxn>
                <a:cxn ang="f24">
                  <a:pos x="f41" y="f38"/>
                </a:cxn>
                <a:cxn ang="f24">
                  <a:pos x="f39" y="f42"/>
                </a:cxn>
                <a:cxn ang="f24">
                  <a:pos x="f37" y="f38"/>
                </a:cxn>
              </a:cxnLst>
              <a:rect l="f33" t="f36" r="f34" b="f35"/>
              <a:pathLst>
                <a:path w="34861" h="34861">
                  <a:moveTo>
                    <a:pt x="f7" y="f8"/>
                  </a:moveTo>
                  <a:cubicBezTo>
                    <a:pt x="f7" y="f9"/>
                    <a:pt x="f10" y="f7"/>
                    <a:pt x="f8" y="f7"/>
                  </a:cubicBezTo>
                  <a:cubicBezTo>
                    <a:pt x="f11" y="f7"/>
                    <a:pt x="f5" y="f9"/>
                    <a:pt x="f5" y="f8"/>
                  </a:cubicBezTo>
                  <a:cubicBezTo>
                    <a:pt x="f5" y="f11"/>
                    <a:pt x="f11" y="f5"/>
                    <a:pt x="f8" y="f5"/>
                  </a:cubicBezTo>
                  <a:cubicBezTo>
                    <a:pt x="f10" y="f5"/>
                    <a:pt x="f7" y="f11"/>
                    <a:pt x="f7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E213-166B-4EC5-A53B-55F24EBB70E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oup 37">
            <a:extLst>
              <a:ext uri="{FF2B5EF4-FFF2-40B4-BE49-F238E27FC236}">
                <a16:creationId xmlns:a16="http://schemas.microsoft.com/office/drawing/2014/main" id="{490419C1-438E-4E99-9372-0E6ED2D9490B}"/>
              </a:ext>
            </a:extLst>
          </p:cNvPr>
          <p:cNvGrpSpPr/>
          <p:nvPr/>
        </p:nvGrpSpPr>
        <p:grpSpPr>
          <a:xfrm>
            <a:off x="444736" y="3046012"/>
            <a:ext cx="1462509" cy="1698234"/>
            <a:chOff x="444736" y="3046012"/>
            <a:chExt cx="1462509" cy="1698234"/>
          </a:xfrm>
        </p:grpSpPr>
        <p:sp>
          <p:nvSpPr>
            <p:cNvPr id="4" name="TextBox 38">
              <a:extLst>
                <a:ext uri="{FF2B5EF4-FFF2-40B4-BE49-F238E27FC236}">
                  <a16:creationId xmlns:a16="http://schemas.microsoft.com/office/drawing/2014/main" id="{778226C4-106E-4EC0-8B7E-4997BBF56D61}"/>
                </a:ext>
              </a:extLst>
            </p:cNvPr>
            <p:cNvSpPr txBox="1"/>
            <p:nvPr/>
          </p:nvSpPr>
          <p:spPr>
            <a:xfrm>
              <a:off x="444736" y="3290002"/>
              <a:ext cx="146250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" name="TextBox 39">
              <a:extLst>
                <a:ext uri="{FF2B5EF4-FFF2-40B4-BE49-F238E27FC236}">
                  <a16:creationId xmlns:a16="http://schemas.microsoft.com/office/drawing/2014/main" id="{91C38793-5A5A-4CA7-939B-F02BC425BAD0}"/>
                </a:ext>
              </a:extLst>
            </p:cNvPr>
            <p:cNvSpPr txBox="1"/>
            <p:nvPr/>
          </p:nvSpPr>
          <p:spPr>
            <a:xfrm>
              <a:off x="444736" y="3046012"/>
              <a:ext cx="146250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40">
            <a:extLst>
              <a:ext uri="{FF2B5EF4-FFF2-40B4-BE49-F238E27FC236}">
                <a16:creationId xmlns:a16="http://schemas.microsoft.com/office/drawing/2014/main" id="{C4704307-AD3A-4B2B-98D0-ACD35093490C}"/>
              </a:ext>
            </a:extLst>
          </p:cNvPr>
          <p:cNvGrpSpPr/>
          <p:nvPr/>
        </p:nvGrpSpPr>
        <p:grpSpPr>
          <a:xfrm>
            <a:off x="2139641" y="3046012"/>
            <a:ext cx="1462509" cy="1698234"/>
            <a:chOff x="2139641" y="3046012"/>
            <a:chExt cx="1462509" cy="1698234"/>
          </a:xfrm>
        </p:grpSpPr>
        <p:sp>
          <p:nvSpPr>
            <p:cNvPr id="7" name="TextBox 41">
              <a:extLst>
                <a:ext uri="{FF2B5EF4-FFF2-40B4-BE49-F238E27FC236}">
                  <a16:creationId xmlns:a16="http://schemas.microsoft.com/office/drawing/2014/main" id="{54BD0E8C-5881-4C66-ADFC-478ADFD06153}"/>
                </a:ext>
              </a:extLst>
            </p:cNvPr>
            <p:cNvSpPr txBox="1"/>
            <p:nvPr/>
          </p:nvSpPr>
          <p:spPr>
            <a:xfrm>
              <a:off x="2139641" y="3290002"/>
              <a:ext cx="146250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8" name="TextBox 42">
              <a:extLst>
                <a:ext uri="{FF2B5EF4-FFF2-40B4-BE49-F238E27FC236}">
                  <a16:creationId xmlns:a16="http://schemas.microsoft.com/office/drawing/2014/main" id="{5385E0E2-A5A7-48DB-8018-6C211FF9F609}"/>
                </a:ext>
              </a:extLst>
            </p:cNvPr>
            <p:cNvSpPr txBox="1"/>
            <p:nvPr/>
          </p:nvSpPr>
          <p:spPr>
            <a:xfrm>
              <a:off x="2139641" y="3046012"/>
              <a:ext cx="146250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43">
            <a:extLst>
              <a:ext uri="{FF2B5EF4-FFF2-40B4-BE49-F238E27FC236}">
                <a16:creationId xmlns:a16="http://schemas.microsoft.com/office/drawing/2014/main" id="{3A6B79D5-BD6E-44AD-9EA3-D0F45F93F18B}"/>
              </a:ext>
            </a:extLst>
          </p:cNvPr>
          <p:cNvGrpSpPr/>
          <p:nvPr/>
        </p:nvGrpSpPr>
        <p:grpSpPr>
          <a:xfrm>
            <a:off x="3809993" y="3046012"/>
            <a:ext cx="1462509" cy="1698234"/>
            <a:chOff x="3809993" y="3046012"/>
            <a:chExt cx="1462509" cy="1698234"/>
          </a:xfrm>
        </p:grpSpPr>
        <p:sp>
          <p:nvSpPr>
            <p:cNvPr id="10" name="TextBox 44">
              <a:extLst>
                <a:ext uri="{FF2B5EF4-FFF2-40B4-BE49-F238E27FC236}">
                  <a16:creationId xmlns:a16="http://schemas.microsoft.com/office/drawing/2014/main" id="{38C28633-8372-4AF7-ADD5-2CFD2301E02B}"/>
                </a:ext>
              </a:extLst>
            </p:cNvPr>
            <p:cNvSpPr txBox="1"/>
            <p:nvPr/>
          </p:nvSpPr>
          <p:spPr>
            <a:xfrm>
              <a:off x="3809993" y="3290002"/>
              <a:ext cx="146250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1" name="TextBox 45">
              <a:extLst>
                <a:ext uri="{FF2B5EF4-FFF2-40B4-BE49-F238E27FC236}">
                  <a16:creationId xmlns:a16="http://schemas.microsoft.com/office/drawing/2014/main" id="{01483008-54FD-4EA6-9DE3-0A18A934A967}"/>
                </a:ext>
              </a:extLst>
            </p:cNvPr>
            <p:cNvSpPr txBox="1"/>
            <p:nvPr/>
          </p:nvSpPr>
          <p:spPr>
            <a:xfrm>
              <a:off x="3809993" y="3046012"/>
              <a:ext cx="146250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46">
            <a:extLst>
              <a:ext uri="{FF2B5EF4-FFF2-40B4-BE49-F238E27FC236}">
                <a16:creationId xmlns:a16="http://schemas.microsoft.com/office/drawing/2014/main" id="{A76CEC5D-155C-4E56-BE47-498C525CE659}"/>
              </a:ext>
            </a:extLst>
          </p:cNvPr>
          <p:cNvGrpSpPr/>
          <p:nvPr/>
        </p:nvGrpSpPr>
        <p:grpSpPr>
          <a:xfrm>
            <a:off x="5528745" y="3047603"/>
            <a:ext cx="1462509" cy="1698243"/>
            <a:chOff x="5528745" y="3047603"/>
            <a:chExt cx="1462509" cy="1698243"/>
          </a:xfrm>
        </p:grpSpPr>
        <p:sp>
          <p:nvSpPr>
            <p:cNvPr id="13" name="TextBox 47">
              <a:extLst>
                <a:ext uri="{FF2B5EF4-FFF2-40B4-BE49-F238E27FC236}">
                  <a16:creationId xmlns:a16="http://schemas.microsoft.com/office/drawing/2014/main" id="{2F70A46F-AD67-447E-9ADF-07ED233CE14A}"/>
                </a:ext>
              </a:extLst>
            </p:cNvPr>
            <p:cNvSpPr txBox="1"/>
            <p:nvPr/>
          </p:nvSpPr>
          <p:spPr>
            <a:xfrm>
              <a:off x="5528745" y="3291602"/>
              <a:ext cx="146250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4" name="TextBox 48">
              <a:extLst>
                <a:ext uri="{FF2B5EF4-FFF2-40B4-BE49-F238E27FC236}">
                  <a16:creationId xmlns:a16="http://schemas.microsoft.com/office/drawing/2014/main" id="{876D002A-348E-4058-9696-2501B4DAA870}"/>
                </a:ext>
              </a:extLst>
            </p:cNvPr>
            <p:cNvSpPr txBox="1"/>
            <p:nvPr/>
          </p:nvSpPr>
          <p:spPr>
            <a:xfrm>
              <a:off x="5528745" y="3047603"/>
              <a:ext cx="146250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49">
            <a:extLst>
              <a:ext uri="{FF2B5EF4-FFF2-40B4-BE49-F238E27FC236}">
                <a16:creationId xmlns:a16="http://schemas.microsoft.com/office/drawing/2014/main" id="{ABA1DF2E-ECB9-4CF4-B5C5-3CF3EE339B8A}"/>
              </a:ext>
            </a:extLst>
          </p:cNvPr>
          <p:cNvGrpSpPr/>
          <p:nvPr/>
        </p:nvGrpSpPr>
        <p:grpSpPr>
          <a:xfrm>
            <a:off x="7224354" y="3168002"/>
            <a:ext cx="1462509" cy="1698243"/>
            <a:chOff x="7224354" y="3168002"/>
            <a:chExt cx="1462509" cy="1698243"/>
          </a:xfrm>
        </p:grpSpPr>
        <p:sp>
          <p:nvSpPr>
            <p:cNvPr id="16" name="TextBox 50">
              <a:extLst>
                <a:ext uri="{FF2B5EF4-FFF2-40B4-BE49-F238E27FC236}">
                  <a16:creationId xmlns:a16="http://schemas.microsoft.com/office/drawing/2014/main" id="{BCFC0D21-0C16-4656-B1C1-FC4B593CA67E}"/>
                </a:ext>
              </a:extLst>
            </p:cNvPr>
            <p:cNvSpPr txBox="1"/>
            <p:nvPr/>
          </p:nvSpPr>
          <p:spPr>
            <a:xfrm>
              <a:off x="7224354" y="3412001"/>
              <a:ext cx="146250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17" name="TextBox 51">
              <a:extLst>
                <a:ext uri="{FF2B5EF4-FFF2-40B4-BE49-F238E27FC236}">
                  <a16:creationId xmlns:a16="http://schemas.microsoft.com/office/drawing/2014/main" id="{49798CAE-3E90-4583-A1A4-D3BB8DD9F70D}"/>
                </a:ext>
              </a:extLst>
            </p:cNvPr>
            <p:cNvSpPr txBox="1"/>
            <p:nvPr/>
          </p:nvSpPr>
          <p:spPr>
            <a:xfrm>
              <a:off x="7224354" y="3168002"/>
              <a:ext cx="1462509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1" compatLnSpc="1">
              <a:spAutoFit/>
            </a:bodyPr>
            <a:lstStyle/>
            <a:p>
              <a:pPr lvl="0"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dirty="0">
                  <a:solidFill>
                    <a:srgbClr val="404040"/>
                  </a:solidFill>
                  <a:latin typeface="Arial"/>
                  <a:ea typeface="Arial Unicode MS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1200" cap="none" spc="0" baseline="0" dirty="0">
                <a:solidFill>
                  <a:srgbClr val="404040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32D92B75-046B-4217-AF5D-E05F1745211A}"/>
              </a:ext>
            </a:extLst>
          </p:cNvPr>
          <p:cNvGrpSpPr/>
          <p:nvPr/>
        </p:nvGrpSpPr>
        <p:grpSpPr>
          <a:xfrm>
            <a:off x="631347" y="1247890"/>
            <a:ext cx="7891107" cy="1565151"/>
            <a:chOff x="631347" y="1247890"/>
            <a:chExt cx="7891107" cy="1565151"/>
          </a:xfrm>
        </p:grpSpPr>
        <p:cxnSp>
          <p:nvCxnSpPr>
            <p:cNvPr id="19" name="Straight Connector 6">
              <a:extLst>
                <a:ext uri="{FF2B5EF4-FFF2-40B4-BE49-F238E27FC236}">
                  <a16:creationId xmlns:a16="http://schemas.microsoft.com/office/drawing/2014/main" id="{E17861B9-E011-4A03-ADD5-8E56BED40058}"/>
                </a:ext>
              </a:extLst>
            </p:cNvPr>
            <p:cNvCxnSpPr/>
            <p:nvPr/>
          </p:nvCxnSpPr>
          <p:spPr>
            <a:xfrm flipH="1">
              <a:off x="631347" y="2135508"/>
              <a:ext cx="7891107" cy="0"/>
            </a:xfrm>
            <a:prstGeom prst="straightConnector1">
              <a:avLst/>
            </a:prstGeom>
            <a:noFill/>
            <a:ln w="38103" cap="flat">
              <a:solidFill>
                <a:srgbClr val="B2B2B2"/>
              </a:solidFill>
              <a:prstDash val="solid"/>
              <a:miter/>
            </a:ln>
          </p:spPr>
        </p:cxnSp>
        <p:grpSp>
          <p:nvGrpSpPr>
            <p:cNvPr id="20" name="Group 7">
              <a:extLst>
                <a:ext uri="{FF2B5EF4-FFF2-40B4-BE49-F238E27FC236}">
                  <a16:creationId xmlns:a16="http://schemas.microsoft.com/office/drawing/2014/main" id="{1061696D-747D-448D-9D9C-E87370E2EB96}"/>
                </a:ext>
              </a:extLst>
            </p:cNvPr>
            <p:cNvGrpSpPr/>
            <p:nvPr/>
          </p:nvGrpSpPr>
          <p:grpSpPr>
            <a:xfrm>
              <a:off x="739685" y="1247890"/>
              <a:ext cx="872602" cy="1565151"/>
              <a:chOff x="739685" y="1247890"/>
              <a:chExt cx="872602" cy="1565151"/>
            </a:xfrm>
          </p:grpSpPr>
          <p:grpSp>
            <p:nvGrpSpPr>
              <p:cNvPr id="21" name="Group 8">
                <a:extLst>
                  <a:ext uri="{FF2B5EF4-FFF2-40B4-BE49-F238E27FC236}">
                    <a16:creationId xmlns:a16="http://schemas.microsoft.com/office/drawing/2014/main" id="{5929B141-17B0-40F3-8DDF-B1839D86B6A2}"/>
                  </a:ext>
                </a:extLst>
              </p:cNvPr>
              <p:cNvGrpSpPr/>
              <p:nvPr/>
            </p:nvGrpSpPr>
            <p:grpSpPr>
              <a:xfrm>
                <a:off x="739685" y="1247890"/>
                <a:ext cx="872602" cy="1565151"/>
                <a:chOff x="739685" y="1247890"/>
                <a:chExt cx="872602" cy="1565151"/>
              </a:xfrm>
            </p:grpSpPr>
            <p:cxnSp>
              <p:nvCxnSpPr>
                <p:cNvPr id="22" name="Straight Connector 10">
                  <a:extLst>
                    <a:ext uri="{FF2B5EF4-FFF2-40B4-BE49-F238E27FC236}">
                      <a16:creationId xmlns:a16="http://schemas.microsoft.com/office/drawing/2014/main" id="{8AFF3124-F9A8-4071-ADFB-3DAE7485876B}"/>
                    </a:ext>
                  </a:extLst>
                </p:cNvPr>
                <p:cNvCxnSpPr/>
                <p:nvPr/>
              </p:nvCxnSpPr>
              <p:spPr>
                <a:xfrm>
                  <a:off x="1175991" y="1940439"/>
                  <a:ext cx="0" cy="872602"/>
                </a:xfrm>
                <a:prstGeom prst="straightConnector1">
                  <a:avLst/>
                </a:prstGeom>
                <a:noFill/>
                <a:ln w="38103" cap="flat">
                  <a:solidFill>
                    <a:srgbClr val="B2B2B2"/>
                  </a:solidFill>
                  <a:prstDash val="solid"/>
                  <a:miter/>
                  <a:tailEnd type="arrow"/>
                </a:ln>
              </p:spPr>
            </p:cxnSp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id="{6837D179-81DF-4C87-8140-74DE9485B8B5}"/>
                    </a:ext>
                  </a:extLst>
                </p:cNvPr>
                <p:cNvSpPr/>
                <p:nvPr/>
              </p:nvSpPr>
              <p:spPr>
                <a:xfrm>
                  <a:off x="829717" y="1247890"/>
                  <a:ext cx="692548" cy="692557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B2B2B2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Rectangle 12">
                  <a:extLst>
                    <a:ext uri="{FF2B5EF4-FFF2-40B4-BE49-F238E27FC236}">
                      <a16:creationId xmlns:a16="http://schemas.microsoft.com/office/drawing/2014/main" id="{0BE0F358-76F2-47F6-BFE3-580BB36BCA8E}"/>
                    </a:ext>
                  </a:extLst>
                </p:cNvPr>
                <p:cNvSpPr/>
                <p:nvPr/>
              </p:nvSpPr>
              <p:spPr>
                <a:xfrm>
                  <a:off x="739685" y="2322201"/>
                  <a:ext cx="872602" cy="346356"/>
                </a:xfrm>
                <a:prstGeom prst="rect">
                  <a:avLst/>
                </a:prstGeom>
                <a:solidFill>
                  <a:srgbClr val="FFFFFF"/>
                </a:solidFill>
                <a:ln w="38103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5" name="TextBox 9">
                <a:extLst>
                  <a:ext uri="{FF2B5EF4-FFF2-40B4-BE49-F238E27FC236}">
                    <a16:creationId xmlns:a16="http://schemas.microsoft.com/office/drawing/2014/main" id="{17BDC052-15E2-4053-B1C8-4032549BF3FB}"/>
                  </a:ext>
                </a:extLst>
              </p:cNvPr>
              <p:cNvSpPr txBox="1"/>
              <p:nvPr/>
            </p:nvSpPr>
            <p:spPr>
              <a:xfrm>
                <a:off x="852952" y="2367335"/>
                <a:ext cx="646078" cy="33855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600" b="1" i="0" u="none" strike="noStrike" kern="1200" cap="none" spc="0" baseline="0">
                    <a:solidFill>
                      <a:srgbClr val="404040"/>
                    </a:solidFill>
                    <a:uFillTx/>
                    <a:latin typeface="Arial" pitchFamily="34"/>
                    <a:ea typeface="Arial Unicode MS"/>
                    <a:cs typeface="B Nazanin" panose="00000400000000000000" pitchFamily="2" charset="-78"/>
                  </a:rPr>
                  <a:t>2016</a:t>
                </a:r>
              </a:p>
            </p:txBody>
          </p:sp>
        </p:grpSp>
        <p:grpSp>
          <p:nvGrpSpPr>
            <p:cNvPr id="26" name="Group 13">
              <a:extLst>
                <a:ext uri="{FF2B5EF4-FFF2-40B4-BE49-F238E27FC236}">
                  <a16:creationId xmlns:a16="http://schemas.microsoft.com/office/drawing/2014/main" id="{D1544750-2821-46C9-BDD2-176A6A198179}"/>
                </a:ext>
              </a:extLst>
            </p:cNvPr>
            <p:cNvGrpSpPr/>
            <p:nvPr/>
          </p:nvGrpSpPr>
          <p:grpSpPr>
            <a:xfrm>
              <a:off x="2434590" y="1247890"/>
              <a:ext cx="872602" cy="1565151"/>
              <a:chOff x="2434590" y="1247890"/>
              <a:chExt cx="872602" cy="1565151"/>
            </a:xfrm>
          </p:grpSpPr>
          <p:grpSp>
            <p:nvGrpSpPr>
              <p:cNvPr id="27" name="Group 14">
                <a:extLst>
                  <a:ext uri="{FF2B5EF4-FFF2-40B4-BE49-F238E27FC236}">
                    <a16:creationId xmlns:a16="http://schemas.microsoft.com/office/drawing/2014/main" id="{878C92D3-4C94-420A-BB2E-78CA8A4B2DC0}"/>
                  </a:ext>
                </a:extLst>
              </p:cNvPr>
              <p:cNvGrpSpPr/>
              <p:nvPr/>
            </p:nvGrpSpPr>
            <p:grpSpPr>
              <a:xfrm>
                <a:off x="2434590" y="1247890"/>
                <a:ext cx="872602" cy="1565151"/>
                <a:chOff x="2434590" y="1247890"/>
                <a:chExt cx="872602" cy="1565151"/>
              </a:xfrm>
            </p:grpSpPr>
            <p:cxnSp>
              <p:nvCxnSpPr>
                <p:cNvPr id="28" name="Straight Connector 16">
                  <a:extLst>
                    <a:ext uri="{FF2B5EF4-FFF2-40B4-BE49-F238E27FC236}">
                      <a16:creationId xmlns:a16="http://schemas.microsoft.com/office/drawing/2014/main" id="{E03DCCAC-7866-41F7-9085-63D96494C079}"/>
                    </a:ext>
                  </a:extLst>
                </p:cNvPr>
                <p:cNvCxnSpPr/>
                <p:nvPr/>
              </p:nvCxnSpPr>
              <p:spPr>
                <a:xfrm>
                  <a:off x="2870895" y="1940439"/>
                  <a:ext cx="0" cy="872602"/>
                </a:xfrm>
                <a:prstGeom prst="straightConnector1">
                  <a:avLst/>
                </a:prstGeom>
                <a:noFill/>
                <a:ln w="38103" cap="flat">
                  <a:solidFill>
                    <a:srgbClr val="FDBDC7"/>
                  </a:solidFill>
                  <a:prstDash val="solid"/>
                  <a:miter/>
                  <a:tailEnd type="arrow"/>
                </a:ln>
              </p:spPr>
            </p:cxnSp>
            <p:sp>
              <p:nvSpPr>
                <p:cNvPr id="29" name="Oval 17">
                  <a:extLst>
                    <a:ext uri="{FF2B5EF4-FFF2-40B4-BE49-F238E27FC236}">
                      <a16:creationId xmlns:a16="http://schemas.microsoft.com/office/drawing/2014/main" id="{4DDCCAB1-8F22-4C07-9EBC-AC1E8DAD7E98}"/>
                    </a:ext>
                  </a:extLst>
                </p:cNvPr>
                <p:cNvSpPr/>
                <p:nvPr/>
              </p:nvSpPr>
              <p:spPr>
                <a:xfrm>
                  <a:off x="2524621" y="1247890"/>
                  <a:ext cx="692548" cy="692557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FDBDC7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0" name="Rectangle 18">
                  <a:extLst>
                    <a:ext uri="{FF2B5EF4-FFF2-40B4-BE49-F238E27FC236}">
                      <a16:creationId xmlns:a16="http://schemas.microsoft.com/office/drawing/2014/main" id="{CF24A4FB-BC9A-4EF7-AA45-8B23DC6FB51C}"/>
                    </a:ext>
                  </a:extLst>
                </p:cNvPr>
                <p:cNvSpPr/>
                <p:nvPr/>
              </p:nvSpPr>
              <p:spPr>
                <a:xfrm>
                  <a:off x="2434590" y="2322201"/>
                  <a:ext cx="872602" cy="346356"/>
                </a:xfrm>
                <a:prstGeom prst="rect">
                  <a:avLst/>
                </a:prstGeom>
                <a:solidFill>
                  <a:srgbClr val="FFFFFF"/>
                </a:solidFill>
                <a:ln w="38103" cap="flat">
                  <a:solidFill>
                    <a:srgbClr val="FDBDC7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1" name="TextBox 15">
                <a:extLst>
                  <a:ext uri="{FF2B5EF4-FFF2-40B4-BE49-F238E27FC236}">
                    <a16:creationId xmlns:a16="http://schemas.microsoft.com/office/drawing/2014/main" id="{CDE5DEE9-3878-46BC-878C-F5542342B543}"/>
                  </a:ext>
                </a:extLst>
              </p:cNvPr>
              <p:cNvSpPr txBox="1"/>
              <p:nvPr/>
            </p:nvSpPr>
            <p:spPr>
              <a:xfrm>
                <a:off x="2547856" y="2367335"/>
                <a:ext cx="646078" cy="33855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600" b="1" i="0" u="none" strike="noStrike" kern="1200" cap="none" spc="0" baseline="0">
                    <a:solidFill>
                      <a:srgbClr val="404040"/>
                    </a:solidFill>
                    <a:uFillTx/>
                    <a:latin typeface="Arial" pitchFamily="34"/>
                    <a:ea typeface="Arial Unicode MS"/>
                    <a:cs typeface="B Nazanin" panose="00000400000000000000" pitchFamily="2" charset="-78"/>
                  </a:rPr>
                  <a:t>2017</a:t>
                </a:r>
              </a:p>
            </p:txBody>
          </p:sp>
        </p:grpSp>
        <p:grpSp>
          <p:nvGrpSpPr>
            <p:cNvPr id="32" name="Group 19">
              <a:extLst>
                <a:ext uri="{FF2B5EF4-FFF2-40B4-BE49-F238E27FC236}">
                  <a16:creationId xmlns:a16="http://schemas.microsoft.com/office/drawing/2014/main" id="{A28FCFB7-6AB9-4DF7-BC48-15E3265F5983}"/>
                </a:ext>
              </a:extLst>
            </p:cNvPr>
            <p:cNvGrpSpPr/>
            <p:nvPr/>
          </p:nvGrpSpPr>
          <p:grpSpPr>
            <a:xfrm>
              <a:off x="4129503" y="1247890"/>
              <a:ext cx="872602" cy="1565151"/>
              <a:chOff x="4129503" y="1247890"/>
              <a:chExt cx="872602" cy="1565151"/>
            </a:xfrm>
          </p:grpSpPr>
          <p:grpSp>
            <p:nvGrpSpPr>
              <p:cNvPr id="33" name="Group 20">
                <a:extLst>
                  <a:ext uri="{FF2B5EF4-FFF2-40B4-BE49-F238E27FC236}">
                    <a16:creationId xmlns:a16="http://schemas.microsoft.com/office/drawing/2014/main" id="{6DF7D38E-5C92-48F9-8739-B4893B965C3D}"/>
                  </a:ext>
                </a:extLst>
              </p:cNvPr>
              <p:cNvGrpSpPr/>
              <p:nvPr/>
            </p:nvGrpSpPr>
            <p:grpSpPr>
              <a:xfrm>
                <a:off x="4129503" y="1247890"/>
                <a:ext cx="872602" cy="1565151"/>
                <a:chOff x="4129503" y="1247890"/>
                <a:chExt cx="872602" cy="1565151"/>
              </a:xfrm>
            </p:grpSpPr>
            <p:cxnSp>
              <p:nvCxnSpPr>
                <p:cNvPr id="34" name="Straight Connector 22">
                  <a:extLst>
                    <a:ext uri="{FF2B5EF4-FFF2-40B4-BE49-F238E27FC236}">
                      <a16:creationId xmlns:a16="http://schemas.microsoft.com/office/drawing/2014/main" id="{5DAD502D-6CC5-42BB-812D-04BE1039DF8C}"/>
                    </a:ext>
                  </a:extLst>
                </p:cNvPr>
                <p:cNvCxnSpPr/>
                <p:nvPr/>
              </p:nvCxnSpPr>
              <p:spPr>
                <a:xfrm>
                  <a:off x="4565800" y="1940439"/>
                  <a:ext cx="0" cy="872602"/>
                </a:xfrm>
                <a:prstGeom prst="straightConnector1">
                  <a:avLst/>
                </a:prstGeom>
                <a:noFill/>
                <a:ln w="38103" cap="flat">
                  <a:solidFill>
                    <a:srgbClr val="85C2F8"/>
                  </a:solidFill>
                  <a:prstDash val="solid"/>
                  <a:miter/>
                  <a:tailEnd type="arrow"/>
                </a:ln>
              </p:spPr>
            </p:cxnSp>
            <p:sp>
              <p:nvSpPr>
                <p:cNvPr id="35" name="Oval 23">
                  <a:extLst>
                    <a:ext uri="{FF2B5EF4-FFF2-40B4-BE49-F238E27FC236}">
                      <a16:creationId xmlns:a16="http://schemas.microsoft.com/office/drawing/2014/main" id="{33717043-59F1-4DD2-AEB2-DD2A392F492B}"/>
                    </a:ext>
                  </a:extLst>
                </p:cNvPr>
                <p:cNvSpPr/>
                <p:nvPr/>
              </p:nvSpPr>
              <p:spPr>
                <a:xfrm>
                  <a:off x="4219526" y="1247890"/>
                  <a:ext cx="692548" cy="692557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85C2F8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Rectangle 24">
                  <a:extLst>
                    <a:ext uri="{FF2B5EF4-FFF2-40B4-BE49-F238E27FC236}">
                      <a16:creationId xmlns:a16="http://schemas.microsoft.com/office/drawing/2014/main" id="{86FC80A6-95CD-428F-8CCC-465B65ABB7CE}"/>
                    </a:ext>
                  </a:extLst>
                </p:cNvPr>
                <p:cNvSpPr/>
                <p:nvPr/>
              </p:nvSpPr>
              <p:spPr>
                <a:xfrm>
                  <a:off x="4129503" y="2322201"/>
                  <a:ext cx="872602" cy="346356"/>
                </a:xfrm>
                <a:prstGeom prst="rect">
                  <a:avLst/>
                </a:prstGeom>
                <a:solidFill>
                  <a:srgbClr val="FFFFFF"/>
                </a:solidFill>
                <a:ln w="38103" cap="flat">
                  <a:solidFill>
                    <a:srgbClr val="85C2F8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37" name="TextBox 21">
                <a:extLst>
                  <a:ext uri="{FF2B5EF4-FFF2-40B4-BE49-F238E27FC236}">
                    <a16:creationId xmlns:a16="http://schemas.microsoft.com/office/drawing/2014/main" id="{A7095E38-8B5D-48A4-A8FB-0D1FC3FC9A85}"/>
                  </a:ext>
                </a:extLst>
              </p:cNvPr>
              <p:cNvSpPr txBox="1"/>
              <p:nvPr/>
            </p:nvSpPr>
            <p:spPr>
              <a:xfrm>
                <a:off x="4242761" y="2367335"/>
                <a:ext cx="646078" cy="33855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600" b="1" i="0" u="none" strike="noStrike" kern="1200" cap="none" spc="0" baseline="0">
                    <a:solidFill>
                      <a:srgbClr val="404040"/>
                    </a:solidFill>
                    <a:uFillTx/>
                    <a:latin typeface="Arial" pitchFamily="34"/>
                    <a:ea typeface="Arial Unicode MS"/>
                    <a:cs typeface="B Nazanin" panose="00000400000000000000" pitchFamily="2" charset="-78"/>
                  </a:rPr>
                  <a:t>2018</a:t>
                </a:r>
              </a:p>
            </p:txBody>
          </p:sp>
        </p:grpSp>
        <p:grpSp>
          <p:nvGrpSpPr>
            <p:cNvPr id="38" name="Group 25">
              <a:extLst>
                <a:ext uri="{FF2B5EF4-FFF2-40B4-BE49-F238E27FC236}">
                  <a16:creationId xmlns:a16="http://schemas.microsoft.com/office/drawing/2014/main" id="{06EDDFCE-B112-4E33-B42C-1713F0B1C815}"/>
                </a:ext>
              </a:extLst>
            </p:cNvPr>
            <p:cNvGrpSpPr/>
            <p:nvPr/>
          </p:nvGrpSpPr>
          <p:grpSpPr>
            <a:xfrm>
              <a:off x="5824407" y="1247890"/>
              <a:ext cx="872602" cy="1565151"/>
              <a:chOff x="5824407" y="1247890"/>
              <a:chExt cx="872602" cy="1565151"/>
            </a:xfrm>
          </p:grpSpPr>
          <p:grpSp>
            <p:nvGrpSpPr>
              <p:cNvPr id="39" name="Group 26">
                <a:extLst>
                  <a:ext uri="{FF2B5EF4-FFF2-40B4-BE49-F238E27FC236}">
                    <a16:creationId xmlns:a16="http://schemas.microsoft.com/office/drawing/2014/main" id="{12EAAEC0-B42E-4114-A406-7DE3122EB866}"/>
                  </a:ext>
                </a:extLst>
              </p:cNvPr>
              <p:cNvGrpSpPr/>
              <p:nvPr/>
            </p:nvGrpSpPr>
            <p:grpSpPr>
              <a:xfrm>
                <a:off x="5824407" y="1247890"/>
                <a:ext cx="872602" cy="1565151"/>
                <a:chOff x="5824407" y="1247890"/>
                <a:chExt cx="872602" cy="1565151"/>
              </a:xfrm>
            </p:grpSpPr>
            <p:cxnSp>
              <p:nvCxnSpPr>
                <p:cNvPr id="40" name="Straight Connector 28">
                  <a:extLst>
                    <a:ext uri="{FF2B5EF4-FFF2-40B4-BE49-F238E27FC236}">
                      <a16:creationId xmlns:a16="http://schemas.microsoft.com/office/drawing/2014/main" id="{345DA7FC-141E-430C-8A5E-BF894DE765DD}"/>
                    </a:ext>
                  </a:extLst>
                </p:cNvPr>
                <p:cNvCxnSpPr/>
                <p:nvPr/>
              </p:nvCxnSpPr>
              <p:spPr>
                <a:xfrm>
                  <a:off x="6260704" y="1940439"/>
                  <a:ext cx="0" cy="872602"/>
                </a:xfrm>
                <a:prstGeom prst="straightConnector1">
                  <a:avLst/>
                </a:prstGeom>
                <a:noFill/>
                <a:ln w="38103" cap="flat">
                  <a:solidFill>
                    <a:srgbClr val="96E5D8"/>
                  </a:solidFill>
                  <a:prstDash val="solid"/>
                  <a:miter/>
                  <a:tailEnd type="arrow"/>
                </a:ln>
              </p:spPr>
            </p:cxnSp>
            <p:sp>
              <p:nvSpPr>
                <p:cNvPr id="41" name="Oval 29">
                  <a:extLst>
                    <a:ext uri="{FF2B5EF4-FFF2-40B4-BE49-F238E27FC236}">
                      <a16:creationId xmlns:a16="http://schemas.microsoft.com/office/drawing/2014/main" id="{0F19F6EC-15BE-4E26-B90F-6B1DE8C7E1FB}"/>
                    </a:ext>
                  </a:extLst>
                </p:cNvPr>
                <p:cNvSpPr/>
                <p:nvPr/>
              </p:nvSpPr>
              <p:spPr>
                <a:xfrm>
                  <a:off x="5914430" y="1247890"/>
                  <a:ext cx="692548" cy="692557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96E5D8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" name="Rectangle 30">
                  <a:extLst>
                    <a:ext uri="{FF2B5EF4-FFF2-40B4-BE49-F238E27FC236}">
                      <a16:creationId xmlns:a16="http://schemas.microsoft.com/office/drawing/2014/main" id="{310905D0-F0A6-4F6E-B85F-33C0AE99F338}"/>
                    </a:ext>
                  </a:extLst>
                </p:cNvPr>
                <p:cNvSpPr/>
                <p:nvPr/>
              </p:nvSpPr>
              <p:spPr>
                <a:xfrm>
                  <a:off x="5824407" y="2322201"/>
                  <a:ext cx="872602" cy="346356"/>
                </a:xfrm>
                <a:prstGeom prst="rect">
                  <a:avLst/>
                </a:prstGeom>
                <a:solidFill>
                  <a:srgbClr val="FFFFFF"/>
                </a:solidFill>
                <a:ln w="38103" cap="flat">
                  <a:solidFill>
                    <a:srgbClr val="96E5D8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43" name="TextBox 27">
                <a:extLst>
                  <a:ext uri="{FF2B5EF4-FFF2-40B4-BE49-F238E27FC236}">
                    <a16:creationId xmlns:a16="http://schemas.microsoft.com/office/drawing/2014/main" id="{BBE199A3-8115-449E-9B13-3A81290739AB}"/>
                  </a:ext>
                </a:extLst>
              </p:cNvPr>
              <p:cNvSpPr txBox="1"/>
              <p:nvPr/>
            </p:nvSpPr>
            <p:spPr>
              <a:xfrm>
                <a:off x="5937665" y="2367335"/>
                <a:ext cx="646078" cy="33855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600" b="1" i="0" u="none" strike="noStrike" kern="1200" cap="none" spc="0" baseline="0">
                    <a:solidFill>
                      <a:srgbClr val="404040"/>
                    </a:solidFill>
                    <a:uFillTx/>
                    <a:latin typeface="Arial" pitchFamily="34"/>
                    <a:ea typeface="Arial Unicode MS"/>
                    <a:cs typeface="B Nazanin" panose="00000400000000000000" pitchFamily="2" charset="-78"/>
                  </a:rPr>
                  <a:t>2019</a:t>
                </a:r>
              </a:p>
            </p:txBody>
          </p:sp>
        </p:grpSp>
        <p:grpSp>
          <p:nvGrpSpPr>
            <p:cNvPr id="44" name="Group 31">
              <a:extLst>
                <a:ext uri="{FF2B5EF4-FFF2-40B4-BE49-F238E27FC236}">
                  <a16:creationId xmlns:a16="http://schemas.microsoft.com/office/drawing/2014/main" id="{EA94AD40-9F77-4C30-9591-0B5EC50530EE}"/>
                </a:ext>
              </a:extLst>
            </p:cNvPr>
            <p:cNvGrpSpPr/>
            <p:nvPr/>
          </p:nvGrpSpPr>
          <p:grpSpPr>
            <a:xfrm>
              <a:off x="7519312" y="1247890"/>
              <a:ext cx="872602" cy="1565151"/>
              <a:chOff x="7519312" y="1247890"/>
              <a:chExt cx="872602" cy="1565151"/>
            </a:xfrm>
          </p:grpSpPr>
          <p:grpSp>
            <p:nvGrpSpPr>
              <p:cNvPr id="45" name="Group 32">
                <a:extLst>
                  <a:ext uri="{FF2B5EF4-FFF2-40B4-BE49-F238E27FC236}">
                    <a16:creationId xmlns:a16="http://schemas.microsoft.com/office/drawing/2014/main" id="{59CCA7A4-F30B-43E6-88AF-EA4548E0E57B}"/>
                  </a:ext>
                </a:extLst>
              </p:cNvPr>
              <p:cNvGrpSpPr/>
              <p:nvPr/>
            </p:nvGrpSpPr>
            <p:grpSpPr>
              <a:xfrm>
                <a:off x="7519312" y="1247890"/>
                <a:ext cx="872602" cy="1565151"/>
                <a:chOff x="7519312" y="1247890"/>
                <a:chExt cx="872602" cy="1565151"/>
              </a:xfrm>
            </p:grpSpPr>
            <p:cxnSp>
              <p:nvCxnSpPr>
                <p:cNvPr id="46" name="Straight Connector 34">
                  <a:extLst>
                    <a:ext uri="{FF2B5EF4-FFF2-40B4-BE49-F238E27FC236}">
                      <a16:creationId xmlns:a16="http://schemas.microsoft.com/office/drawing/2014/main" id="{0754348F-1100-4A52-A5BA-AE7F5CF6AE01}"/>
                    </a:ext>
                  </a:extLst>
                </p:cNvPr>
                <p:cNvCxnSpPr/>
                <p:nvPr/>
              </p:nvCxnSpPr>
              <p:spPr>
                <a:xfrm>
                  <a:off x="7955609" y="1940439"/>
                  <a:ext cx="0" cy="872602"/>
                </a:xfrm>
                <a:prstGeom prst="straightConnector1">
                  <a:avLst/>
                </a:prstGeom>
                <a:noFill/>
                <a:ln w="38103" cap="flat">
                  <a:solidFill>
                    <a:srgbClr val="B2B2B2"/>
                  </a:solidFill>
                  <a:prstDash val="solid"/>
                  <a:miter/>
                  <a:tailEnd type="arrow"/>
                </a:ln>
              </p:spPr>
            </p:cxnSp>
            <p:sp>
              <p:nvSpPr>
                <p:cNvPr id="47" name="Oval 35">
                  <a:extLst>
                    <a:ext uri="{FF2B5EF4-FFF2-40B4-BE49-F238E27FC236}">
                      <a16:creationId xmlns:a16="http://schemas.microsoft.com/office/drawing/2014/main" id="{F8D04A6A-FED6-40DE-A9CF-8B087BF5E8A0}"/>
                    </a:ext>
                  </a:extLst>
                </p:cNvPr>
                <p:cNvSpPr/>
                <p:nvPr/>
              </p:nvSpPr>
              <p:spPr>
                <a:xfrm>
                  <a:off x="7609335" y="1247890"/>
                  <a:ext cx="692548" cy="692557"/>
                </a:xfrm>
                <a:custGeom>
                  <a:avLst/>
                  <a:gdLst>
                    <a:gd name="f0" fmla="val 21600000"/>
                    <a:gd name="f1" fmla="val 10800000"/>
                    <a:gd name="f2" fmla="val 5400000"/>
                    <a:gd name="f3" fmla="val 180"/>
                    <a:gd name="f4" fmla="val w"/>
                    <a:gd name="f5" fmla="val h"/>
                    <a:gd name="f6" fmla="val ss"/>
                    <a:gd name="f7" fmla="val 0"/>
                    <a:gd name="f8" fmla="*/ 5419351 1 1725033"/>
                    <a:gd name="f9" fmla="+- 0 0 -360"/>
                    <a:gd name="f10" fmla="+- 0 0 -180"/>
                    <a:gd name="f11" fmla="abs f4"/>
                    <a:gd name="f12" fmla="abs f5"/>
                    <a:gd name="f13" fmla="abs f6"/>
                    <a:gd name="f14" fmla="val f7"/>
                    <a:gd name="f15" fmla="+- 2700000 f2 0"/>
                    <a:gd name="f16" fmla="*/ f9 f1 1"/>
                    <a:gd name="f17" fmla="*/ f10 f1 1"/>
                    <a:gd name="f18" fmla="?: f11 f4 1"/>
                    <a:gd name="f19" fmla="?: f12 f5 1"/>
                    <a:gd name="f20" fmla="?: f13 f6 1"/>
                    <a:gd name="f21" fmla="*/ f15 f8 1"/>
                    <a:gd name="f22" fmla="*/ f16 1 f3"/>
                    <a:gd name="f23" fmla="*/ f17 1 f3"/>
                    <a:gd name="f24" fmla="*/ f18 1 21600"/>
                    <a:gd name="f25" fmla="*/ f19 1 21600"/>
                    <a:gd name="f26" fmla="*/ 21600 f18 1"/>
                    <a:gd name="f27" fmla="*/ 21600 f19 1"/>
                    <a:gd name="f28" fmla="*/ f21 1 f1"/>
                    <a:gd name="f29" fmla="+- f22 0 f2"/>
                    <a:gd name="f30" fmla="+- f23 0 f2"/>
                    <a:gd name="f31" fmla="min f25 f24"/>
                    <a:gd name="f32" fmla="*/ f26 1 f20"/>
                    <a:gd name="f33" fmla="*/ f27 1 f20"/>
                    <a:gd name="f34" fmla="+- 0 0 f28"/>
                    <a:gd name="f35" fmla="val f32"/>
                    <a:gd name="f36" fmla="val f33"/>
                    <a:gd name="f37" fmla="+- 0 0 f34"/>
                    <a:gd name="f38" fmla="*/ f14 f31 1"/>
                    <a:gd name="f39" fmla="+- f36 0 f14"/>
                    <a:gd name="f40" fmla="+- f35 0 f14"/>
                    <a:gd name="f41" fmla="*/ f37 f1 1"/>
                    <a:gd name="f42" fmla="*/ f39 1 2"/>
                    <a:gd name="f43" fmla="*/ f40 1 2"/>
                    <a:gd name="f44" fmla="*/ f41 1 f8"/>
                    <a:gd name="f45" fmla="+- f14 f42 0"/>
                    <a:gd name="f46" fmla="+- f14 f43 0"/>
                    <a:gd name="f47" fmla="+- f44 0 f2"/>
                    <a:gd name="f48" fmla="*/ f43 f31 1"/>
                    <a:gd name="f49" fmla="*/ f42 f31 1"/>
                    <a:gd name="f50" fmla="cos 1 f47"/>
                    <a:gd name="f51" fmla="sin 1 f47"/>
                    <a:gd name="f52" fmla="*/ f45 f31 1"/>
                    <a:gd name="f53" fmla="+- 0 0 f50"/>
                    <a:gd name="f54" fmla="+- 0 0 f51"/>
                    <a:gd name="f55" fmla="+- 0 0 f53"/>
                    <a:gd name="f56" fmla="+- 0 0 f54"/>
                    <a:gd name="f57" fmla="*/ f55 f43 1"/>
                    <a:gd name="f58" fmla="*/ f56 f42 1"/>
                    <a:gd name="f59" fmla="+- f46 0 f57"/>
                    <a:gd name="f60" fmla="+- f46 f57 0"/>
                    <a:gd name="f61" fmla="+- f45 0 f58"/>
                    <a:gd name="f62" fmla="+- f45 f58 0"/>
                    <a:gd name="f63" fmla="*/ f59 f31 1"/>
                    <a:gd name="f64" fmla="*/ f61 f31 1"/>
                    <a:gd name="f65" fmla="*/ f60 f31 1"/>
                    <a:gd name="f66" fmla="*/ f62 f31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29">
                      <a:pos x="f63" y="f64"/>
                    </a:cxn>
                    <a:cxn ang="f30">
                      <a:pos x="f63" y="f66"/>
                    </a:cxn>
                    <a:cxn ang="f30">
                      <a:pos x="f65" y="f66"/>
                    </a:cxn>
                    <a:cxn ang="f29">
                      <a:pos x="f65" y="f64"/>
                    </a:cxn>
                  </a:cxnLst>
                  <a:rect l="f63" t="f64" r="f65" b="f66"/>
                  <a:pathLst>
                    <a:path>
                      <a:moveTo>
                        <a:pt x="f38" y="f52"/>
                      </a:moveTo>
                      <a:arcTo wR="f48" hR="f49" stAng="f1" swAng="f0"/>
                      <a:close/>
                    </a:path>
                  </a:pathLst>
                </a:custGeom>
                <a:solidFill>
                  <a:srgbClr val="BE8BE2"/>
                </a:solidFill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8" name="Rectangle 36">
                  <a:extLst>
                    <a:ext uri="{FF2B5EF4-FFF2-40B4-BE49-F238E27FC236}">
                      <a16:creationId xmlns:a16="http://schemas.microsoft.com/office/drawing/2014/main" id="{5833C8C5-E640-43DC-8887-23826840E5CF}"/>
                    </a:ext>
                  </a:extLst>
                </p:cNvPr>
                <p:cNvSpPr/>
                <p:nvPr/>
              </p:nvSpPr>
              <p:spPr>
                <a:xfrm>
                  <a:off x="7519312" y="2322201"/>
                  <a:ext cx="872602" cy="346356"/>
                </a:xfrm>
                <a:prstGeom prst="rect">
                  <a:avLst/>
                </a:prstGeom>
                <a:solidFill>
                  <a:srgbClr val="BE8BE2"/>
                </a:solidFill>
                <a:ln w="38103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vert="horz" wrap="square" lIns="91440" tIns="45720" rIns="91440" bIns="45720" anchor="ctr" anchorCtr="1" compatLnSpc="1">
                  <a:noAutofit/>
                </a:bodyPr>
                <a:lstStyle/>
                <a:p>
                  <a:pPr marL="0" marR="0" lvl="0" indent="0" algn="ctr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2700" b="0" i="0" u="none" strike="noStrike" kern="1200" cap="none" spc="0" baseline="0">
                    <a:solidFill>
                      <a:srgbClr val="FFFFFF"/>
                    </a:solidFill>
                    <a:uFillTx/>
                    <a:latin typeface="Arial"/>
                    <a:ea typeface="Arial Unicode MS"/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49" name="TextBox 33">
                <a:extLst>
                  <a:ext uri="{FF2B5EF4-FFF2-40B4-BE49-F238E27FC236}">
                    <a16:creationId xmlns:a16="http://schemas.microsoft.com/office/drawing/2014/main" id="{CC0085FC-E1CE-49B9-A9D3-1CFDC32D535D}"/>
                  </a:ext>
                </a:extLst>
              </p:cNvPr>
              <p:cNvSpPr txBox="1"/>
              <p:nvPr/>
            </p:nvSpPr>
            <p:spPr>
              <a:xfrm>
                <a:off x="7632569" y="2367335"/>
                <a:ext cx="646078" cy="33855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1" compatLnSpc="1">
                <a:spAutoFit/>
              </a:bodyPr>
              <a:lstStyle/>
              <a:p>
                <a:pPr marL="0" marR="0" lvl="0" indent="0" algn="ctr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r>
                  <a:rPr lang="en-US" sz="1600" b="1" i="0" u="none" strike="noStrike" kern="1200" cap="none" spc="0" baseline="0">
                    <a:solidFill>
                      <a:srgbClr val="FFFFFF"/>
                    </a:solidFill>
                    <a:uFillTx/>
                    <a:latin typeface="Arial" pitchFamily="34"/>
                    <a:ea typeface="Arial Unicode MS"/>
                    <a:cs typeface="B Nazanin" panose="00000400000000000000" pitchFamily="2" charset="-78"/>
                  </a:rPr>
                  <a:t>2020</a:t>
                </a:r>
              </a:p>
            </p:txBody>
          </p:sp>
        </p:grpSp>
        <p:sp>
          <p:nvSpPr>
            <p:cNvPr id="50" name="Rounded Rectangle 31">
              <a:extLst>
                <a:ext uri="{FF2B5EF4-FFF2-40B4-BE49-F238E27FC236}">
                  <a16:creationId xmlns:a16="http://schemas.microsoft.com/office/drawing/2014/main" id="{5E0284A1-9186-4059-A660-B5D01C3D5C2A}"/>
                </a:ext>
              </a:extLst>
            </p:cNvPr>
            <p:cNvSpPr/>
            <p:nvPr/>
          </p:nvSpPr>
          <p:spPr>
            <a:xfrm>
              <a:off x="1059195" y="1444861"/>
              <a:ext cx="233592" cy="3321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73269"/>
                <a:gd name="f4" fmla="val 3232141"/>
                <a:gd name="f5" fmla="val 1301358"/>
                <a:gd name="f6" fmla="val 1224998"/>
                <a:gd name="f7" fmla="val 1288512"/>
                <a:gd name="f8" fmla="val 1224739"/>
                <a:gd name="f9" fmla="val 1275404"/>
                <a:gd name="f10" fmla="val 1226994"/>
                <a:gd name="f11" fmla="val 1262722"/>
                <a:gd name="f12" fmla="val 1232060"/>
                <a:gd name="f13" fmla="val 1224020"/>
                <a:gd name="f14" fmla="val 1247517"/>
                <a:gd name="f15" fmla="val 1200469"/>
                <a:gd name="f16" fmla="val 1284678"/>
                <a:gd name="f17" fmla="val 1200858"/>
                <a:gd name="f18" fmla="val 1323955"/>
                <a:gd name="f19" fmla="val 1068969"/>
                <a:gd name="f20" fmla="val 1816173"/>
                <a:gd name="f21" fmla="val 975827"/>
                <a:gd name="f22" fmla="val 1468563"/>
                <a:gd name="f23" fmla="val 965224"/>
                <a:gd name="f24" fmla="val 1428990"/>
                <a:gd name="f25" fmla="val 932065"/>
                <a:gd name="f26" fmla="val 1401484"/>
                <a:gd name="f27" fmla="val 893889"/>
                <a:gd name="f28" fmla="val 1396168"/>
                <a:gd name="f29" fmla="val 887581"/>
                <a:gd name="f30" fmla="val 1395290"/>
                <a:gd name="f31" fmla="val 881136"/>
                <a:gd name="f32" fmla="val 1395017"/>
                <a:gd name="f33" fmla="val 874749"/>
                <a:gd name="f34" fmla="val 1397368"/>
                <a:gd name="f35" fmla="val 873048"/>
                <a:gd name="f36" fmla="val 1397069"/>
                <a:gd name="f37" fmla="val 871822"/>
                <a:gd name="f38" fmla="val 1397102"/>
                <a:gd name="f39" fmla="val 870599"/>
                <a:gd name="f40" fmla="val 1397158"/>
                <a:gd name="f41" fmla="val 869409"/>
                <a:gd name="f42" fmla="val 1397702"/>
                <a:gd name="f43" fmla="val 854690"/>
                <a:gd name="f44" fmla="val 1398625"/>
                <a:gd name="f45" fmla="val 852870"/>
                <a:gd name="f46" fmla="val 1399112"/>
                <a:gd name="f47" fmla="val 851076"/>
                <a:gd name="f48" fmla="val 1399648"/>
                <a:gd name="f49" fmla="val 849610"/>
                <a:gd name="f50" fmla="val 1401148"/>
                <a:gd name="f51" fmla="val 820426"/>
                <a:gd name="f52" fmla="val 1408603"/>
                <a:gd name="f53" fmla="val 795399"/>
                <a:gd name="f54" fmla="val 1429720"/>
                <a:gd name="f55" fmla="val 783580"/>
                <a:gd name="f56" fmla="val 1459921"/>
                <a:gd name="f57" fmla="val 576552"/>
                <a:gd name="f58" fmla="val 1988920"/>
                <a:gd name="f59" fmla="val 360960"/>
                <a:gd name="f60" fmla="val 306335"/>
                <a:gd name="f61" fmla="val 262052"/>
                <a:gd name="f62" fmla="val 2033203"/>
                <a:gd name="f63" fmla="val 2087828"/>
                <a:gd name="f64" fmla="val 2142453"/>
                <a:gd name="f65" fmla="val 2186736"/>
                <a:gd name="f66" fmla="val 624414"/>
                <a:gd name="f67" fmla="val 655679"/>
                <a:gd name="f68" fmla="val 2194749"/>
                <a:gd name="f69" fmla="val 687884"/>
                <a:gd name="f70" fmla="val 2184847"/>
                <a:gd name="f71" fmla="val 710155"/>
                <a:gd name="f72" fmla="val 2162843"/>
                <a:gd name="f73" fmla="val 728043"/>
                <a:gd name="f74" fmla="val 2149675"/>
                <a:gd name="f75" fmla="val 740236"/>
                <a:gd name="f76" fmla="val 2129868"/>
                <a:gd name="f77" fmla="val 742804"/>
                <a:gd name="f78" fmla="val 2106901"/>
                <a:gd name="f79" fmla="val 861090"/>
                <a:gd name="f80" fmla="val 1804659"/>
                <a:gd name="f81" fmla="val 967256"/>
                <a:gd name="f82" fmla="val 2200878"/>
                <a:gd name="f83" fmla="val 956121"/>
                <a:gd name="f84" fmla="val 2251327"/>
                <a:gd name="f85" fmla="val 986997"/>
                <a:gd name="f86" fmla="val 2301788"/>
                <a:gd name="f87" fmla="val 1037612"/>
                <a:gd name="f88" fmla="val 2315350"/>
                <a:gd name="f89" fmla="val 1044252"/>
                <a:gd name="f90" fmla="val 2317129"/>
                <a:gd name="f91" fmla="val 1050915"/>
                <a:gd name="f92" fmla="val 2318189"/>
                <a:gd name="f93" fmla="val 1057633"/>
                <a:gd name="f94" fmla="val 2316605"/>
                <a:gd name="f95" fmla="val 1061264"/>
                <a:gd name="f96" fmla="val 2317900"/>
                <a:gd name="f97" fmla="val 1065062"/>
                <a:gd name="f98" fmla="val 2318350"/>
                <a:gd name="f99" fmla="val 1068971"/>
                <a:gd name="f100" fmla="val 2317315"/>
                <a:gd name="f101" fmla="val 1072878"/>
                <a:gd name="f102" fmla="val 2318349"/>
                <a:gd name="f103" fmla="val 1076674"/>
                <a:gd name="f104" fmla="val 1080303"/>
                <a:gd name="f105" fmla="val 1100326"/>
                <a:gd name="f106" fmla="val 1150941"/>
                <a:gd name="f107" fmla="val 1181817"/>
                <a:gd name="f108" fmla="val 1170682"/>
                <a:gd name="f109" fmla="val 1320238"/>
                <a:gd name="f110" fmla="val 1642726"/>
                <a:gd name="f111" fmla="val 1513977"/>
                <a:gd name="f112" fmla="val 2127797"/>
                <a:gd name="f113" fmla="val 1531567"/>
                <a:gd name="f114" fmla="val 2171838"/>
                <a:gd name="f115" fmla="val 1577262"/>
                <a:gd name="f116" fmla="val 2196260"/>
                <a:gd name="f117" fmla="val 1621871"/>
                <a:gd name="f118" fmla="val 2186737"/>
                <a:gd name="f119" fmla="val 1878495"/>
                <a:gd name="f120" fmla="val 1933120"/>
                <a:gd name="f121" fmla="val 1977403"/>
                <a:gd name="f122" fmla="val 2142454"/>
                <a:gd name="f123" fmla="val 2087829"/>
                <a:gd name="f124" fmla="val 2033204"/>
                <a:gd name="f125" fmla="val 1988921"/>
                <a:gd name="f126" fmla="val 1671520"/>
                <a:gd name="f127" fmla="val 1391261"/>
                <a:gd name="f128" fmla="val 1287226"/>
                <a:gd name="f129" fmla="val 1376065"/>
                <a:gd name="f130" fmla="val 1249180"/>
                <a:gd name="f131" fmla="val 1339894"/>
                <a:gd name="f132" fmla="val 1225775"/>
                <a:gd name="f133" fmla="val 335892"/>
                <a:gd name="f134" fmla="val 524745"/>
                <a:gd name="f135" fmla="val 1937377"/>
                <a:gd name="f136" fmla="val 1996486"/>
                <a:gd name="f137" fmla="val 2044403"/>
                <a:gd name="f138" fmla="val 572662"/>
                <a:gd name="f139" fmla="val 631771"/>
                <a:gd name="f140" fmla="val 2898384"/>
                <a:gd name="f141" fmla="val 2957493"/>
                <a:gd name="f142" fmla="val 3005410"/>
                <a:gd name="f143" fmla="val 276783"/>
                <a:gd name="f144" fmla="val 228866"/>
                <a:gd name="f145" fmla="val 245659"/>
                <a:gd name="f146" fmla="val 437009"/>
                <a:gd name="f147" fmla="val 179890"/>
                <a:gd name="f148" fmla="val 126573"/>
                <a:gd name="f149" fmla="val 490326"/>
                <a:gd name="f150" fmla="val 556095"/>
                <a:gd name="f151" fmla="val 2974061"/>
                <a:gd name="f152" fmla="val 3039830"/>
                <a:gd name="f153" fmla="val 3093147"/>
                <a:gd name="f154" fmla="val 2027611"/>
                <a:gd name="f155" fmla="val 2093380"/>
                <a:gd name="f156" fmla="val 2146697"/>
                <a:gd name="f157" fmla="val 974181"/>
                <a:gd name="f158" fmla="val 1299087"/>
                <a:gd name="f159" fmla="val 1327680"/>
                <a:gd name="f160" fmla="val 1350860"/>
                <a:gd name="f161" fmla="val 23180"/>
                <a:gd name="f162" fmla="val 51773"/>
                <a:gd name="f163" fmla="val 155306"/>
                <a:gd name="f164" fmla="val 1381614"/>
                <a:gd name="f165" fmla="val 1410207"/>
                <a:gd name="f166" fmla="val 1433387"/>
                <a:gd name="f167" fmla="val 178486"/>
                <a:gd name="f168" fmla="val 207079"/>
                <a:gd name="f169" fmla="val 298015"/>
                <a:gd name="f170" fmla="val 2081269"/>
                <a:gd name="f171" fmla="val 2187308"/>
                <a:gd name="f172" fmla="val 383976"/>
                <a:gd name="f173" fmla="val 490015"/>
                <a:gd name="f174" fmla="val 3040141"/>
                <a:gd name="f175" fmla="val 3146180"/>
                <a:gd name="f176" fmla="val 192000"/>
                <a:gd name="f177" fmla="val 85961"/>
                <a:gd name="f178" fmla="val 839881"/>
                <a:gd name="f179" fmla="val 863061"/>
                <a:gd name="f180" fmla="val 891654"/>
                <a:gd name="f181" fmla="val 922408"/>
                <a:gd name="f182" fmla="val 945588"/>
                <a:gd name="f183" fmla="*/ f0 1 2273269"/>
                <a:gd name="f184" fmla="*/ f1 1 3232141"/>
                <a:gd name="f185" fmla="val f2"/>
                <a:gd name="f186" fmla="val f3"/>
                <a:gd name="f187" fmla="val f4"/>
                <a:gd name="f188" fmla="+- f187 0 f185"/>
                <a:gd name="f189" fmla="+- f186 0 f185"/>
                <a:gd name="f190" fmla="*/ f189 1 2273269"/>
                <a:gd name="f191" fmla="*/ f188 1 3232141"/>
                <a:gd name="f192" fmla="*/ f185 1 f190"/>
                <a:gd name="f193" fmla="*/ f186 1 f190"/>
                <a:gd name="f194" fmla="*/ f185 1 f191"/>
                <a:gd name="f195" fmla="*/ f187 1 f191"/>
                <a:gd name="f196" fmla="*/ f192 f183 1"/>
                <a:gd name="f197" fmla="*/ f193 f183 1"/>
                <a:gd name="f198" fmla="*/ f195 f184 1"/>
                <a:gd name="f199" fmla="*/ f194 f1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6" t="f199" r="f197" b="f198"/>
              <a:pathLst>
                <a:path w="2273269" h="3232141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lnTo>
                    <a:pt x="f57" y="f58"/>
                  </a:lnTo>
                  <a:lnTo>
                    <a:pt x="f59" y="f58"/>
                  </a:lnTo>
                  <a:cubicBezTo>
                    <a:pt x="f60" y="f58"/>
                    <a:pt x="f61" y="f62"/>
                    <a:pt x="f61" y="f63"/>
                  </a:cubicBezTo>
                  <a:cubicBezTo>
                    <a:pt x="f61" y="f64"/>
                    <a:pt x="f60" y="f65"/>
                    <a:pt x="f59" y="f65"/>
                  </a:cubicBezTo>
                  <a:lnTo>
                    <a:pt x="f66" y="f65"/>
                  </a:ln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lnTo>
                    <a:pt x="f79" y="f80"/>
                  </a:lnTo>
                  <a:lnTo>
                    <a:pt x="f81" y="f82"/>
                  </a:lnTo>
                  <a:cubicBezTo>
                    <a:pt x="f83" y="f84"/>
                    <a:pt x="f85" y="f86"/>
                    <a:pt x="f87" y="f88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6"/>
                    <a:pt x="f97" y="f98"/>
                    <a:pt x="f99" y="f100"/>
                  </a:cubicBezTo>
                  <a:cubicBezTo>
                    <a:pt x="f101" y="f102"/>
                    <a:pt x="f103" y="f96"/>
                    <a:pt x="f104" y="f94"/>
                  </a:cubicBezTo>
                  <a:lnTo>
                    <a:pt x="f105" y="f88"/>
                  </a:lnTo>
                  <a:cubicBezTo>
                    <a:pt x="f106" y="f86"/>
                    <a:pt x="f107" y="f84"/>
                    <a:pt x="f108" y="f82"/>
                  </a:cubicBezTo>
                  <a:lnTo>
                    <a:pt x="f109" y="f110"/>
                  </a:lnTo>
                  <a:lnTo>
                    <a:pt x="f111" y="f112"/>
                  </a:lnTo>
                  <a:cubicBezTo>
                    <a:pt x="f113" y="f114"/>
                    <a:pt x="f115" y="f116"/>
                    <a:pt x="f117" y="f118"/>
                  </a:cubicBezTo>
                  <a:lnTo>
                    <a:pt x="f119" y="f118"/>
                  </a:lnTo>
                  <a:cubicBezTo>
                    <a:pt x="f120" y="f118"/>
                    <a:pt x="f121" y="f122"/>
                    <a:pt x="f121" y="f123"/>
                  </a:cubicBezTo>
                  <a:cubicBezTo>
                    <a:pt x="f121" y="f124"/>
                    <a:pt x="f120" y="f125"/>
                    <a:pt x="f119" y="f125"/>
                  </a:cubicBezTo>
                  <a:lnTo>
                    <a:pt x="f126" y="f125"/>
                  </a:lnTo>
                  <a:lnTo>
                    <a:pt x="f127" y="f128"/>
                  </a:lnTo>
                  <a:cubicBezTo>
                    <a:pt x="f129" y="f130"/>
                    <a:pt x="f131" y="f132"/>
                    <a:pt x="f5" y="f6"/>
                  </a:cubicBezTo>
                  <a:close/>
                  <a:moveTo>
                    <a:pt x="f133" y="f134"/>
                  </a:moveTo>
                  <a:lnTo>
                    <a:pt x="f135" y="f134"/>
                  </a:lnTo>
                  <a:cubicBezTo>
                    <a:pt x="f136" y="f134"/>
                    <a:pt x="f137" y="f138"/>
                    <a:pt x="f137" y="f139"/>
                  </a:cubicBezTo>
                  <a:lnTo>
                    <a:pt x="f137" y="f140"/>
                  </a:lnTo>
                  <a:cubicBezTo>
                    <a:pt x="f137" y="f141"/>
                    <a:pt x="f136" y="f142"/>
                    <a:pt x="f135" y="f142"/>
                  </a:cubicBezTo>
                  <a:lnTo>
                    <a:pt x="f133" y="f142"/>
                  </a:lnTo>
                  <a:cubicBezTo>
                    <a:pt x="f143" y="f142"/>
                    <a:pt x="f144" y="f141"/>
                    <a:pt x="f144" y="f140"/>
                  </a:cubicBezTo>
                  <a:lnTo>
                    <a:pt x="f144" y="f139"/>
                  </a:lnTo>
                  <a:cubicBezTo>
                    <a:pt x="f144" y="f138"/>
                    <a:pt x="f143" y="f134"/>
                    <a:pt x="f133" y="f134"/>
                  </a:cubicBezTo>
                  <a:close/>
                  <a:moveTo>
                    <a:pt x="f145" y="f146"/>
                  </a:moveTo>
                  <a:cubicBezTo>
                    <a:pt x="f147" y="f146"/>
                    <a:pt x="f148" y="f149"/>
                    <a:pt x="f148" y="f150"/>
                  </a:cubicBezTo>
                  <a:lnTo>
                    <a:pt x="f148" y="f151"/>
                  </a:lnTo>
                  <a:cubicBezTo>
                    <a:pt x="f148" y="f152"/>
                    <a:pt x="f147" y="f153"/>
                    <a:pt x="f145" y="f153"/>
                  </a:cubicBezTo>
                  <a:lnTo>
                    <a:pt x="f154" y="f153"/>
                  </a:lnTo>
                  <a:cubicBezTo>
                    <a:pt x="f155" y="f153"/>
                    <a:pt x="f156" y="f152"/>
                    <a:pt x="f156" y="f151"/>
                  </a:cubicBezTo>
                  <a:lnTo>
                    <a:pt x="f156" y="f150"/>
                  </a:lnTo>
                  <a:cubicBezTo>
                    <a:pt x="f156" y="f149"/>
                    <a:pt x="f155" y="f146"/>
                    <a:pt x="f154" y="f146"/>
                  </a:cubicBezTo>
                  <a:close/>
                  <a:moveTo>
                    <a:pt x="f157" y="f2"/>
                  </a:moveTo>
                  <a:lnTo>
                    <a:pt x="f158" y="f2"/>
                  </a:lnTo>
                  <a:cubicBezTo>
                    <a:pt x="f159" y="f2"/>
                    <a:pt x="f160" y="f161"/>
                    <a:pt x="f160" y="f162"/>
                  </a:cubicBezTo>
                  <a:lnTo>
                    <a:pt x="f160" y="f163"/>
                  </a:lnTo>
                  <a:lnTo>
                    <a:pt x="f164" y="f163"/>
                  </a:lnTo>
                  <a:cubicBezTo>
                    <a:pt x="f165" y="f163"/>
                    <a:pt x="f166" y="f167"/>
                    <a:pt x="f166" y="f168"/>
                  </a:cubicBezTo>
                  <a:lnTo>
                    <a:pt x="f166" y="f169"/>
                  </a:lnTo>
                  <a:lnTo>
                    <a:pt x="f170" y="f169"/>
                  </a:lnTo>
                  <a:cubicBezTo>
                    <a:pt x="f171" y="f169"/>
                    <a:pt x="f3" y="f172"/>
                    <a:pt x="f3" y="f173"/>
                  </a:cubicBezTo>
                  <a:lnTo>
                    <a:pt x="f3" y="f174"/>
                  </a:lnTo>
                  <a:cubicBezTo>
                    <a:pt x="f3" y="f175"/>
                    <a:pt x="f171" y="f4"/>
                    <a:pt x="f170" y="f4"/>
                  </a:cubicBezTo>
                  <a:lnTo>
                    <a:pt x="f176" y="f4"/>
                  </a:lnTo>
                  <a:cubicBezTo>
                    <a:pt x="f177" y="f4"/>
                    <a:pt x="f2" y="f175"/>
                    <a:pt x="f2" y="f174"/>
                  </a:cubicBezTo>
                  <a:lnTo>
                    <a:pt x="f2" y="f173"/>
                  </a:lnTo>
                  <a:cubicBezTo>
                    <a:pt x="f2" y="f172"/>
                    <a:pt x="f177" y="f169"/>
                    <a:pt x="f176" y="f169"/>
                  </a:cubicBezTo>
                  <a:lnTo>
                    <a:pt x="f178" y="f169"/>
                  </a:lnTo>
                  <a:lnTo>
                    <a:pt x="f178" y="f168"/>
                  </a:lnTo>
                  <a:cubicBezTo>
                    <a:pt x="f178" y="f167"/>
                    <a:pt x="f179" y="f163"/>
                    <a:pt x="f180" y="f163"/>
                  </a:cubicBezTo>
                  <a:lnTo>
                    <a:pt x="f181" y="f163"/>
                  </a:lnTo>
                  <a:lnTo>
                    <a:pt x="f181" y="f162"/>
                  </a:lnTo>
                  <a:cubicBezTo>
                    <a:pt x="f181" y="f161"/>
                    <a:pt x="f182" y="f2"/>
                    <a:pt x="f157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120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10B994A-EB2B-4789-A445-5FA0DAB45B8C}"/>
                </a:ext>
              </a:extLst>
            </p:cNvPr>
            <p:cNvSpPr/>
            <p:nvPr/>
          </p:nvSpPr>
          <p:spPr>
            <a:xfrm>
              <a:off x="2725780" y="1444861"/>
              <a:ext cx="294052" cy="3321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68687"/>
                <a:gd name="f4" fmla="val 3240000"/>
                <a:gd name="f5" fmla="val 1433799"/>
                <a:gd name="f6" fmla="val 2290728"/>
                <a:gd name="f7" fmla="val 1317650"/>
                <a:gd name="f8" fmla="val 2346839"/>
                <a:gd name="f9" fmla="val 1203301"/>
                <a:gd name="f10" fmla="val 2394700"/>
                <a:gd name="f11" fmla="val 1093028"/>
                <a:gd name="f12" fmla="val 2434329"/>
                <a:gd name="f13" fmla="val 1167481"/>
                <a:gd name="f14" fmla="val 2812207"/>
                <a:gd name="f15" fmla="val 1292592"/>
                <a:gd name="f16" fmla="val 3060000"/>
                <a:gd name="f17" fmla="val 1434343"/>
                <a:gd name="f18" fmla="val 1576138"/>
                <a:gd name="f19" fmla="val 1701284"/>
                <a:gd name="f20" fmla="val 2812053"/>
                <a:gd name="f21" fmla="val 1774025"/>
                <a:gd name="f22" fmla="val 2433735"/>
                <a:gd name="f23" fmla="val 1663854"/>
                <a:gd name="f24" fmla="val 2394452"/>
                <a:gd name="f25" fmla="val 1549823"/>
                <a:gd name="f26" fmla="val 2346469"/>
                <a:gd name="f27" fmla="val 1824954"/>
                <a:gd name="f28" fmla="val 2078037"/>
                <a:gd name="f29" fmla="val 1794480"/>
                <a:gd name="f30" fmla="val 2097450"/>
                <a:gd name="f31" fmla="val 1763147"/>
                <a:gd name="f32" fmla="val 2116057"/>
                <a:gd name="f33" fmla="val 1731343"/>
                <a:gd name="f34" fmla="val 2134419"/>
                <a:gd name="f35" fmla="val 1635415"/>
                <a:gd name="f36" fmla="val 2187161"/>
                <a:gd name="f37" fmla="val 1691788"/>
                <a:gd name="f38" fmla="val 2215044"/>
                <a:gd name="f39" fmla="val 1747931"/>
                <a:gd name="f40" fmla="val 2239109"/>
                <a:gd name="f41" fmla="val 1803378"/>
                <a:gd name="f42" fmla="val 2259350"/>
                <a:gd name="f43" fmla="val 1812120"/>
                <a:gd name="f44" fmla="val 2201101"/>
                <a:gd name="f45" fmla="val 1819148"/>
                <a:gd name="f46" fmla="val 2140526"/>
                <a:gd name="f47" fmla="val 1042306"/>
                <a:gd name="f48" fmla="val 2077178"/>
                <a:gd name="f49" fmla="val 1047949"/>
                <a:gd name="f50" fmla="val 2140175"/>
                <a:gd name="f51" fmla="val 1055328"/>
                <a:gd name="f52" fmla="val 2201182"/>
                <a:gd name="f53" fmla="val 1063873"/>
                <a:gd name="f54" fmla="val 2259905"/>
                <a:gd name="f55" fmla="val 1119365"/>
                <a:gd name="f56" fmla="val 2238275"/>
                <a:gd name="f57" fmla="val 1176217"/>
                <a:gd name="f58" fmla="val 2214355"/>
                <a:gd name="f59" fmla="val 1233887"/>
                <a:gd name="f60" fmla="val 2187801"/>
                <a:gd name="f61" fmla="val 1201538"/>
                <a:gd name="f62" fmla="val 2170955"/>
                <a:gd name="f63" fmla="val 1169452"/>
                <a:gd name="f64" fmla="val 2152957"/>
                <a:gd name="f65" fmla="val 1137343"/>
                <a:gd name="f66" fmla="val 559768"/>
                <a:gd name="f67" fmla="val 1732679"/>
                <a:gd name="f68" fmla="val 268524"/>
                <a:gd name="f69" fmla="val 1984850"/>
                <a:gd name="f70" fmla="val 116369"/>
                <a:gd name="f71" fmla="val 2217202"/>
                <a:gd name="f72" fmla="val 187266"/>
                <a:gd name="f73" fmla="val 2340000"/>
                <a:gd name="f74" fmla="val 258144"/>
                <a:gd name="f75" fmla="val 2462764"/>
                <a:gd name="f76" fmla="val 535307"/>
                <a:gd name="f77" fmla="val 2447213"/>
                <a:gd name="f78" fmla="val 899736"/>
                <a:gd name="f79" fmla="val 2322555"/>
                <a:gd name="f80" fmla="val 878937"/>
                <a:gd name="f81" fmla="val 2207297"/>
                <a:gd name="f82" fmla="val 863223"/>
                <a:gd name="f83" fmla="val 2084405"/>
                <a:gd name="f84" fmla="val 853746"/>
                <a:gd name="f85" fmla="val 1955834"/>
                <a:gd name="f86" fmla="val 747454"/>
                <a:gd name="f87" fmla="val 1883220"/>
                <a:gd name="f88" fmla="val 648878"/>
                <a:gd name="f89" fmla="val 1808453"/>
                <a:gd name="f90" fmla="val 2309048"/>
                <a:gd name="f91" fmla="val 1730507"/>
                <a:gd name="f92" fmla="val 2220666"/>
                <a:gd name="f93" fmla="val 1807660"/>
                <a:gd name="f94" fmla="val 2121792"/>
                <a:gd name="f95" fmla="val 1882664"/>
                <a:gd name="f96" fmla="val 2015235"/>
                <a:gd name="f97" fmla="val 1955625"/>
                <a:gd name="f98" fmla="val 2005364"/>
                <a:gd name="f99" fmla="val 2084180"/>
                <a:gd name="f100" fmla="val 1989894"/>
                <a:gd name="f101" fmla="val 2207119"/>
                <a:gd name="f102" fmla="val 1967330"/>
                <a:gd name="f103" fmla="val 2322070"/>
                <a:gd name="f104" fmla="val 2081685"/>
                <a:gd name="f105" fmla="val 2358048"/>
                <a:gd name="f106" fmla="val 2116015"/>
                <a:gd name="f107" fmla="val 2320492"/>
                <a:gd name="f108" fmla="val 2165526"/>
                <a:gd name="f109" fmla="val 2297468"/>
                <a:gd name="f110" fmla="val 2220415"/>
                <a:gd name="f111" fmla="val 2302230"/>
                <a:gd name="f112" fmla="val 2372097"/>
                <a:gd name="f113" fmla="val 2348622"/>
                <a:gd name="f114" fmla="val 2399287"/>
                <a:gd name="f115" fmla="val 2420880"/>
                <a:gd name="f116" fmla="val 2542053"/>
                <a:gd name="f117" fmla="val 2432945"/>
                <a:gd name="f118" fmla="val 2642630"/>
                <a:gd name="f119" fmla="val 2407186"/>
                <a:gd name="f120" fmla="val 2681420"/>
                <a:gd name="f121" fmla="val 2752393"/>
                <a:gd name="f122" fmla="val 2217071"/>
                <a:gd name="f123" fmla="val 2599836"/>
                <a:gd name="f124" fmla="val 1984353"/>
                <a:gd name="f125" fmla="val 2026056"/>
                <a:gd name="f126" fmla="val 1510554"/>
                <a:gd name="f127" fmla="val 2027893"/>
                <a:gd name="f128" fmla="val 1546708"/>
                <a:gd name="f129" fmla="val 2028343"/>
                <a:gd name="f130" fmla="val 1583211"/>
                <a:gd name="f131" fmla="val 1620000"/>
                <a:gd name="f132" fmla="val 2024251"/>
                <a:gd name="f133" fmla="val 1730716"/>
                <a:gd name="f134" fmla="val 2173722"/>
                <a:gd name="f135" fmla="val 1619092"/>
                <a:gd name="f136" fmla="val 2127526"/>
                <a:gd name="f137" fmla="val 1582190"/>
                <a:gd name="f138" fmla="val 2078507"/>
                <a:gd name="f139" fmla="val 1545517"/>
                <a:gd name="f140" fmla="val 844436"/>
                <a:gd name="f141" fmla="val 1509285"/>
                <a:gd name="f142" fmla="val 694964"/>
                <a:gd name="f143" fmla="val 1620908"/>
                <a:gd name="f144" fmla="val 741160"/>
                <a:gd name="f145" fmla="val 1657811"/>
                <a:gd name="f146" fmla="val 790179"/>
                <a:gd name="f147" fmla="val 1694484"/>
                <a:gd name="f148" fmla="val 842630"/>
                <a:gd name="f149" fmla="val 1729447"/>
                <a:gd name="f150" fmla="val 840793"/>
                <a:gd name="f151" fmla="val 1693293"/>
                <a:gd name="f152" fmla="val 840343"/>
                <a:gd name="f153" fmla="val 1656790"/>
                <a:gd name="f154" fmla="val 1361184"/>
                <a:gd name="f155" fmla="val 1573534"/>
                <a:gd name="f156" fmla="val 1686371"/>
                <a:gd name="f157" fmla="val 1474021"/>
                <a:gd name="f158" fmla="val 1613212"/>
                <a:gd name="f159" fmla="val 1752403"/>
                <a:gd name="f160" fmla="val 1865240"/>
                <a:gd name="f161" fmla="val 1295152"/>
                <a:gd name="f162" fmla="val 1182315"/>
                <a:gd name="f163" fmla="val 1433770"/>
                <a:gd name="f164" fmla="val 1149513"/>
                <a:gd name="f165" fmla="val 1365445"/>
                <a:gd name="f166" fmla="val 1183896"/>
                <a:gd name="f167" fmla="val 1296585"/>
                <a:gd name="f168" fmla="val 1221489"/>
                <a:gd name="f169" fmla="val 1227343"/>
                <a:gd name="f170" fmla="val 1261466"/>
                <a:gd name="f171" fmla="val 1027157"/>
                <a:gd name="f172" fmla="val 1384911"/>
                <a:gd name="f173" fmla="val 1022222"/>
                <a:gd name="f174" fmla="val 1461370"/>
                <a:gd name="f175" fmla="val 1020343"/>
                <a:gd name="f176" fmla="val 1539922"/>
                <a:gd name="f177" fmla="val 1028287"/>
                <a:gd name="f178" fmla="val 1855786"/>
                <a:gd name="f179" fmla="val 1091680"/>
                <a:gd name="f180" fmla="val 1898065"/>
                <a:gd name="f181" fmla="val 1158394"/>
                <a:gd name="f182" fmla="val 1938727"/>
                <a:gd name="f183" fmla="val 1978535"/>
                <a:gd name="f184" fmla="val 1434916"/>
                <a:gd name="f185" fmla="val 2090488"/>
                <a:gd name="f186" fmla="val 1503241"/>
                <a:gd name="f187" fmla="val 2056105"/>
                <a:gd name="f188" fmla="val 1572101"/>
                <a:gd name="f189" fmla="val 2018511"/>
                <a:gd name="f190" fmla="val 1641343"/>
                <a:gd name="f191" fmla="val 1841530"/>
                <a:gd name="f192" fmla="val 1855090"/>
                <a:gd name="f193" fmla="val 1846464"/>
                <a:gd name="f194" fmla="val 1778631"/>
                <a:gd name="f195" fmla="val 1848343"/>
                <a:gd name="f196" fmla="val 1700079"/>
                <a:gd name="f197" fmla="val 1840399"/>
                <a:gd name="f198" fmla="val 1384214"/>
                <a:gd name="f199" fmla="val 1777006"/>
                <a:gd name="f200" fmla="val 1341936"/>
                <a:gd name="f201" fmla="val 1710293"/>
                <a:gd name="f202" fmla="val 1301274"/>
                <a:gd name="f203" fmla="val 1065308"/>
                <a:gd name="f204" fmla="val 980650"/>
                <a:gd name="f205" fmla="val 1056566"/>
                <a:gd name="f206" fmla="val 1038899"/>
                <a:gd name="f207" fmla="val 1049538"/>
                <a:gd name="f208" fmla="val 1099475"/>
                <a:gd name="f209" fmla="val 1043732"/>
                <a:gd name="f210" fmla="val 1161964"/>
                <a:gd name="f211" fmla="val 1074206"/>
                <a:gd name="f212" fmla="val 1142551"/>
                <a:gd name="f213" fmla="val 1105539"/>
                <a:gd name="f214" fmla="val 1123943"/>
                <a:gd name="f215" fmla="val 1105581"/>
                <a:gd name="f216" fmla="val 1233271"/>
                <a:gd name="f217" fmla="val 1052839"/>
                <a:gd name="f218" fmla="val 1176898"/>
                <a:gd name="f219" fmla="val 1024957"/>
                <a:gd name="f220" fmla="val 1120756"/>
                <a:gd name="f221" fmla="val 1000892"/>
                <a:gd name="f222" fmla="val 1804814"/>
                <a:gd name="f223" fmla="val 980095"/>
                <a:gd name="f224" fmla="val 1749321"/>
                <a:gd name="f225" fmla="val 1001726"/>
                <a:gd name="f226" fmla="val 1692469"/>
                <a:gd name="f227" fmla="val 1025646"/>
                <a:gd name="f228" fmla="val 1634800"/>
                <a:gd name="f229" fmla="val 1052200"/>
                <a:gd name="f230" fmla="val 1667149"/>
                <a:gd name="f231" fmla="val 1069046"/>
                <a:gd name="f232" fmla="val 1699234"/>
                <a:gd name="f233" fmla="val 1087043"/>
                <a:gd name="f234" fmla="val 1826380"/>
                <a:gd name="f235" fmla="val 1162822"/>
                <a:gd name="f236" fmla="val 1820738"/>
                <a:gd name="f237" fmla="val 1099825"/>
                <a:gd name="f238" fmla="val 1813359"/>
                <a:gd name="f239" fmla="val 1038819"/>
                <a:gd name="f240" fmla="val 2432236"/>
                <a:gd name="f241" fmla="val 816002"/>
                <a:gd name="f242" fmla="val 2308930"/>
                <a:gd name="f243" fmla="val 820546"/>
                <a:gd name="f244" fmla="val 2149627"/>
                <a:gd name="f245" fmla="val 855445"/>
                <a:gd name="f246" fmla="val 1968950"/>
                <a:gd name="f247" fmla="val 917446"/>
                <a:gd name="f248" fmla="val 1989749"/>
                <a:gd name="f249" fmla="val 1032703"/>
                <a:gd name="f250" fmla="val 2005463"/>
                <a:gd name="f251" fmla="val 1155596"/>
                <a:gd name="f252" fmla="val 2014941"/>
                <a:gd name="f253" fmla="val 1284167"/>
                <a:gd name="f254" fmla="val 2121232"/>
                <a:gd name="f255" fmla="val 1356780"/>
                <a:gd name="f256" fmla="val 2219808"/>
                <a:gd name="f257" fmla="val 1431548"/>
                <a:gd name="f258" fmla="val 2308918"/>
                <a:gd name="f259" fmla="val 1507322"/>
                <a:gd name="f260" fmla="val 2600162"/>
                <a:gd name="f261" fmla="val 1255150"/>
                <a:gd name="f262" fmla="val 2752317"/>
                <a:gd name="f263" fmla="val 1022798"/>
                <a:gd name="f264" fmla="val 900000"/>
                <a:gd name="f265" fmla="val 2645694"/>
                <a:gd name="f266" fmla="val 838121"/>
                <a:gd name="f267" fmla="val 2557557"/>
                <a:gd name="f268" fmla="val 811383"/>
                <a:gd name="f269" fmla="val 436450"/>
                <a:gd name="f270" fmla="val 816001"/>
                <a:gd name="f271" fmla="val 311129"/>
                <a:gd name="f272" fmla="val 222992"/>
                <a:gd name="f273" fmla="val 158404"/>
                <a:gd name="f274" fmla="val 949991"/>
                <a:gd name="f275" fmla="val 166508"/>
                <a:gd name="f276" fmla="val 1018139"/>
                <a:gd name="f277" fmla="val 206887"/>
                <a:gd name="f278" fmla="val 1097970"/>
                <a:gd name="f279" fmla="val 213842"/>
                <a:gd name="f280" fmla="val 1096217"/>
                <a:gd name="f281" fmla="val 221021"/>
                <a:gd name="f282" fmla="val 1095812"/>
                <a:gd name="f283" fmla="val 228294"/>
                <a:gd name="f284" fmla="val 334372"/>
                <a:gd name="f285" fmla="val 420366"/>
                <a:gd name="f286" fmla="val 1181806"/>
                <a:gd name="f287" fmla="val 1287884"/>
                <a:gd name="f288" fmla="val 1314219"/>
                <a:gd name="f289" fmla="val 415066"/>
                <a:gd name="f290" fmla="val 1339317"/>
                <a:gd name="f291" fmla="val 405427"/>
                <a:gd name="f292" fmla="val 1362148"/>
                <a:gd name="f293" fmla="val 450585"/>
                <a:gd name="f294" fmla="val 1410442"/>
                <a:gd name="f295" fmla="val 502437"/>
                <a:gd name="f296" fmla="val 1459559"/>
                <a:gd name="f297" fmla="val 559639"/>
                <a:gd name="f298" fmla="val 1509493"/>
                <a:gd name="f299" fmla="val 648020"/>
                <a:gd name="f300" fmla="val 1432341"/>
                <a:gd name="f301" fmla="val 746894"/>
                <a:gd name="f302" fmla="val 1357336"/>
                <a:gd name="f303" fmla="val 853451"/>
                <a:gd name="f304" fmla="val 1284376"/>
                <a:gd name="f305" fmla="val 863322"/>
                <a:gd name="f306" fmla="val 1155820"/>
                <a:gd name="f307" fmla="val 878792"/>
                <a:gd name="f308" fmla="val 1032881"/>
                <a:gd name="f309" fmla="val 901357"/>
                <a:gd name="f310" fmla="val 917930"/>
                <a:gd name="f311" fmla="val 719999"/>
                <a:gd name="f312" fmla="val 855651"/>
                <a:gd name="f313" fmla="val 560119"/>
                <a:gd name="f314" fmla="val 820559"/>
                <a:gd name="f315" fmla="val 180000"/>
                <a:gd name="f316" fmla="val 1292548"/>
                <a:gd name="f317" fmla="val 1167402"/>
                <a:gd name="f318" fmla="val 427948"/>
                <a:gd name="f319" fmla="val 1094661"/>
                <a:gd name="f320" fmla="val 806265"/>
                <a:gd name="f321" fmla="val 1204832"/>
                <a:gd name="f322" fmla="val 845548"/>
                <a:gd name="f323" fmla="val 1318864"/>
                <a:gd name="f324" fmla="val 893532"/>
                <a:gd name="f325" fmla="val 1434887"/>
                <a:gd name="f326" fmla="val 949272"/>
                <a:gd name="f327" fmla="val 1551037"/>
                <a:gd name="f328" fmla="val 893162"/>
                <a:gd name="f329" fmla="val 1665385"/>
                <a:gd name="f330" fmla="val 845301"/>
                <a:gd name="f331" fmla="val 1775658"/>
                <a:gd name="f332" fmla="val 805671"/>
                <a:gd name="f333" fmla="val 1751860"/>
                <a:gd name="f334" fmla="val 684885"/>
                <a:gd name="f335" fmla="val 1722886"/>
                <a:gd name="f336" fmla="val 577390"/>
                <a:gd name="f337" fmla="val 1688823"/>
                <a:gd name="f338" fmla="val 487405"/>
                <a:gd name="f339" fmla="val 1688009"/>
                <a:gd name="f340" fmla="val 487647"/>
                <a:gd name="f341" fmla="val 1687191"/>
                <a:gd name="f342" fmla="val 487652"/>
                <a:gd name="f343" fmla="val 1580293"/>
                <a:gd name="f344" fmla="val 1494299"/>
                <a:gd name="f345" fmla="val 401658"/>
                <a:gd name="f346" fmla="val 295580"/>
                <a:gd name="f347" fmla="val 264819"/>
                <a:gd name="f348" fmla="val 1501530"/>
                <a:gd name="f349" fmla="val 235747"/>
                <a:gd name="f350" fmla="val 1516122"/>
                <a:gd name="f351" fmla="val 210837"/>
                <a:gd name="f352" fmla="val 1490583"/>
                <a:gd name="f353" fmla="val 189985"/>
                <a:gd name="f354" fmla="val 1462798"/>
                <a:gd name="f355" fmla="val 1509303"/>
                <a:gd name="f356" fmla="val 1581019"/>
                <a:gd name="f357" fmla="val 37868"/>
                <a:gd name="f358" fmla="val 1646062"/>
                <a:gd name="f359" fmla="val 107907"/>
                <a:gd name="f360" fmla="val 1659037"/>
                <a:gd name="f361" fmla="val 104972"/>
                <a:gd name="f362" fmla="val 1672533"/>
                <a:gd name="f363" fmla="val 103508"/>
                <a:gd name="f364" fmla="val 1792449"/>
                <a:gd name="f365" fmla="val 1878443"/>
                <a:gd name="f366" fmla="val 189502"/>
                <a:gd name="f367" fmla="val 342831"/>
                <a:gd name="f368" fmla="val 1861381"/>
                <a:gd name="f369" fmla="val 386097"/>
                <a:gd name="f370" fmla="val 1831228"/>
                <a:gd name="f371" fmla="val 417985"/>
                <a:gd name="f372" fmla="val 1871860"/>
                <a:gd name="f373" fmla="val 515668"/>
                <a:gd name="f374" fmla="val 1906636"/>
                <a:gd name="f375" fmla="val 628220"/>
                <a:gd name="f376" fmla="val 1935357"/>
                <a:gd name="f377" fmla="val 752219"/>
                <a:gd name="f378" fmla="val 2379384"/>
                <a:gd name="f379" fmla="val 616814"/>
                <a:gd name="f380" fmla="val 2731816"/>
                <a:gd name="f381" fmla="val 627289"/>
                <a:gd name="f382" fmla="val 2837304"/>
                <a:gd name="f383" fmla="val 810000"/>
                <a:gd name="f384" fmla="val 2942793"/>
                <a:gd name="f385" fmla="val 992711"/>
                <a:gd name="f386" fmla="val 2775650"/>
                <a:gd name="f387" fmla="val 1303161"/>
                <a:gd name="f388" fmla="val 2436521"/>
                <a:gd name="f389" fmla="val 1620139"/>
                <a:gd name="f390" fmla="val 2775698"/>
                <a:gd name="f391" fmla="val 1936928"/>
                <a:gd name="f392" fmla="val 2942777"/>
                <a:gd name="f393" fmla="val 2247316"/>
                <a:gd name="f394" fmla="val 2430000"/>
                <a:gd name="f395" fmla="val 2771439"/>
                <a:gd name="f396" fmla="val 2544083"/>
                <a:gd name="f397" fmla="val 2609300"/>
                <a:gd name="f398" fmla="val 2591017"/>
                <a:gd name="f399" fmla="val 2388706"/>
                <a:gd name="f400" fmla="val 2577188"/>
                <a:gd name="f401" fmla="val 2358753"/>
                <a:gd name="f402" fmla="val 2639691"/>
                <a:gd name="f403" fmla="val 2294480"/>
                <a:gd name="f404" fmla="val 2681612"/>
                <a:gd name="f405" fmla="val 2122541"/>
                <a:gd name="f406" fmla="val 2041764"/>
                <a:gd name="f407" fmla="val 2608405"/>
                <a:gd name="f408" fmla="val 2030773"/>
                <a:gd name="f409" fmla="val 2513644"/>
                <a:gd name="f410" fmla="val 1999304"/>
                <a:gd name="f411" fmla="val 2506661"/>
                <a:gd name="f412" fmla="val 1967635"/>
                <a:gd name="f413" fmla="val 2497623"/>
                <a:gd name="f414" fmla="val 1935485"/>
                <a:gd name="f415" fmla="val 2487821"/>
                <a:gd name="f416" fmla="val 1830610"/>
                <a:gd name="f417" fmla="val 2940018"/>
                <a:gd name="f418" fmla="val 1645322"/>
                <a:gd name="f419" fmla="val 1223366"/>
                <a:gd name="f420" fmla="val 1038079"/>
                <a:gd name="f421" fmla="val 2940023"/>
                <a:gd name="f422" fmla="val 933330"/>
                <a:gd name="f423" fmla="val 2487781"/>
                <a:gd name="f424" fmla="val 489302"/>
                <a:gd name="f425" fmla="val 2623186"/>
                <a:gd name="f426" fmla="val 136870"/>
                <a:gd name="f427" fmla="val 2612712"/>
                <a:gd name="f428" fmla="val 31382"/>
                <a:gd name="f429" fmla="val -74106"/>
                <a:gd name="f430" fmla="val 2247290"/>
                <a:gd name="f431" fmla="val 93037"/>
                <a:gd name="f432" fmla="val 1936840"/>
                <a:gd name="f433" fmla="val 432165"/>
                <a:gd name="f434" fmla="val 1619862"/>
                <a:gd name="f435" fmla="val 378689"/>
                <a:gd name="f436" fmla="val 1569916"/>
                <a:gd name="f437" fmla="val 329491"/>
                <a:gd name="f438" fmla="val 1520128"/>
                <a:gd name="f439" fmla="val 285801"/>
                <a:gd name="f440" fmla="val 1470219"/>
                <a:gd name="f441" fmla="val 267844"/>
                <a:gd name="f442" fmla="val 1476857"/>
                <a:gd name="f443" fmla="val 248431"/>
                <a:gd name="f444" fmla="val 1479956"/>
                <a:gd name="f445" fmla="val 122216"/>
                <a:gd name="f446" fmla="val 36222"/>
                <a:gd name="f447" fmla="val 1393962"/>
                <a:gd name="f448" fmla="val 1246866"/>
                <a:gd name="f449" fmla="val 49080"/>
                <a:gd name="f450" fmla="val 1208850"/>
                <a:gd name="f451" fmla="val 73868"/>
                <a:gd name="f452" fmla="val 1179672"/>
                <a:gd name="f453" fmla="val -4733"/>
                <a:gd name="f454" fmla="val 1033688"/>
                <a:gd name="f455" fmla="val -23287"/>
                <a:gd name="f456" fmla="val 904690"/>
                <a:gd name="f457" fmla="val 136860"/>
                <a:gd name="f458" fmla="val 627306"/>
                <a:gd name="f459" fmla="val 489234"/>
                <a:gd name="f460" fmla="val 616816"/>
                <a:gd name="f461" fmla="val 933201"/>
                <a:gd name="f462" fmla="val 752179"/>
                <a:gd name="f463" fmla="val 1038076"/>
                <a:gd name="f464" fmla="val 299982"/>
                <a:gd name="f465" fmla="val 1223365"/>
                <a:gd name="f466" fmla="*/ f0 1 2868687"/>
                <a:gd name="f467" fmla="*/ f1 1 3240000"/>
                <a:gd name="f468" fmla="val f2"/>
                <a:gd name="f469" fmla="val f3"/>
                <a:gd name="f470" fmla="val f4"/>
                <a:gd name="f471" fmla="+- f470 0 f468"/>
                <a:gd name="f472" fmla="+- f469 0 f468"/>
                <a:gd name="f473" fmla="*/ f472 1 2868687"/>
                <a:gd name="f474" fmla="*/ f471 1 3240000"/>
                <a:gd name="f475" fmla="*/ f468 1 f473"/>
                <a:gd name="f476" fmla="*/ f469 1 f473"/>
                <a:gd name="f477" fmla="*/ f468 1 f474"/>
                <a:gd name="f478" fmla="*/ f470 1 f474"/>
                <a:gd name="f479" fmla="*/ f475 f466 1"/>
                <a:gd name="f480" fmla="*/ f476 f466 1"/>
                <a:gd name="f481" fmla="*/ f478 f467 1"/>
                <a:gd name="f482" fmla="*/ f477 f4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9" t="f482" r="f480" b="f481"/>
              <a:pathLst>
                <a:path w="2868687" h="3240000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22"/>
                  </a:cubicBezTo>
                  <a:cubicBezTo>
                    <a:pt x="f23" y="f24"/>
                    <a:pt x="f25" y="f26"/>
                    <a:pt x="f5" y="f6"/>
                  </a:cubicBezTo>
                  <a:close/>
                  <a:moveTo>
                    <a:pt x="f27" y="f28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27" y="f28"/>
                  </a:cubicBezTo>
                  <a:close/>
                  <a:moveTo>
                    <a:pt x="f47" y="f48"/>
                  </a:moveTo>
                  <a:cubicBezTo>
                    <a:pt x="f49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34"/>
                  </a:cubicBezTo>
                  <a:close/>
                  <a:moveTo>
                    <a:pt x="f66" y="f67"/>
                  </a:move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77"/>
                    <a:pt x="f78" y="f79"/>
                  </a:cubicBez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66" y="f67"/>
                  </a:cubicBezTo>
                  <a:close/>
                  <a:moveTo>
                    <a:pt x="f90" y="f91"/>
                  </a:moveTo>
                  <a:cubicBezTo>
                    <a:pt x="f92" y="f93"/>
                    <a:pt x="f94" y="f95"/>
                    <a:pt x="f96" y="f97"/>
                  </a:cubicBezTo>
                  <a:cubicBezTo>
                    <a:pt x="f98" y="f99"/>
                    <a:pt x="f100" y="f101"/>
                    <a:pt x="f102" y="f103"/>
                  </a:cubicBezTo>
                  <a:lnTo>
                    <a:pt x="f104" y="f105"/>
                  </a:lnTo>
                  <a:cubicBezTo>
                    <a:pt x="f106" y="f107"/>
                    <a:pt x="f108" y="f109"/>
                    <a:pt x="f110" y="f109"/>
                  </a:cubicBezTo>
                  <a:cubicBezTo>
                    <a:pt x="f111" y="f109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73"/>
                  </a:cubicBezTo>
                  <a:cubicBezTo>
                    <a:pt x="f121" y="f122"/>
                    <a:pt x="f123" y="f124"/>
                    <a:pt x="f90" y="f91"/>
                  </a:cubicBezTo>
                  <a:close/>
                  <a:moveTo>
                    <a:pt x="f125" y="f126"/>
                  </a:moveTo>
                  <a:cubicBezTo>
                    <a:pt x="f127" y="f128"/>
                    <a:pt x="f129" y="f130"/>
                    <a:pt x="f129" y="f131"/>
                  </a:cubicBezTo>
                  <a:lnTo>
                    <a:pt x="f132" y="f133"/>
                  </a:lnTo>
                  <a:lnTo>
                    <a:pt x="f134" y="f135"/>
                  </a:lnTo>
                  <a:cubicBezTo>
                    <a:pt x="f136" y="f137"/>
                    <a:pt x="f138" y="f139"/>
                    <a:pt x="f125" y="f126"/>
                  </a:cubicBezTo>
                  <a:close/>
                  <a:moveTo>
                    <a:pt x="f140" y="f141"/>
                  </a:moveTo>
                  <a:lnTo>
                    <a:pt x="f142" y="f143"/>
                  </a:lnTo>
                  <a:cubicBezTo>
                    <a:pt x="f144" y="f145"/>
                    <a:pt x="f146" y="f147"/>
                    <a:pt x="f148" y="f149"/>
                  </a:cubicBezTo>
                  <a:cubicBezTo>
                    <a:pt x="f150" y="f151"/>
                    <a:pt x="f152" y="f153"/>
                    <a:pt x="f152" y="f131"/>
                  </a:cubicBezTo>
                  <a:close/>
                  <a:moveTo>
                    <a:pt x="f17" y="f154"/>
                  </a:moveTo>
                  <a:cubicBezTo>
                    <a:pt x="f155" y="f154"/>
                    <a:pt x="f156" y="f157"/>
                    <a:pt x="f156" y="f158"/>
                  </a:cubicBezTo>
                  <a:cubicBezTo>
                    <a:pt x="f156" y="f159"/>
                    <a:pt x="f155" y="f160"/>
                    <a:pt x="f17" y="f160"/>
                  </a:cubicBezTo>
                  <a:cubicBezTo>
                    <a:pt x="f161" y="f160"/>
                    <a:pt x="f162" y="f159"/>
                    <a:pt x="f162" y="f158"/>
                  </a:cubicBezTo>
                  <a:cubicBezTo>
                    <a:pt x="f162" y="f157"/>
                    <a:pt x="f161" y="f154"/>
                    <a:pt x="f17" y="f154"/>
                  </a:cubicBezTo>
                  <a:close/>
                  <a:moveTo>
                    <a:pt x="f163" y="f164"/>
                  </a:moveTo>
                  <a:cubicBezTo>
                    <a:pt x="f165" y="f166"/>
                    <a:pt x="f167" y="f168"/>
                    <a:pt x="f169" y="f170"/>
                  </a:cubicBezTo>
                  <a:lnTo>
                    <a:pt x="f171" y="f172"/>
                  </a:lnTo>
                  <a:cubicBezTo>
                    <a:pt x="f173" y="f174"/>
                    <a:pt x="f175" y="f176"/>
                    <a:pt x="f175" y="f131"/>
                  </a:cubicBezTo>
                  <a:lnTo>
                    <a:pt x="f177" y="f178"/>
                  </a:lnTo>
                  <a:cubicBezTo>
                    <a:pt x="f179" y="f180"/>
                    <a:pt x="f181" y="f182"/>
                    <a:pt x="f169" y="f183"/>
                  </a:cubicBezTo>
                  <a:lnTo>
                    <a:pt x="f184" y="f185"/>
                  </a:lnTo>
                  <a:cubicBezTo>
                    <a:pt x="f186" y="f187"/>
                    <a:pt x="f188" y="f189"/>
                    <a:pt x="f190" y="f183"/>
                  </a:cubicBezTo>
                  <a:lnTo>
                    <a:pt x="f191" y="f192"/>
                  </a:lnTo>
                  <a:cubicBezTo>
                    <a:pt x="f193" y="f194"/>
                    <a:pt x="f195" y="f196"/>
                    <a:pt x="f195" y="f131"/>
                  </a:cubicBezTo>
                  <a:lnTo>
                    <a:pt x="f197" y="f198"/>
                  </a:lnTo>
                  <a:cubicBezTo>
                    <a:pt x="f199" y="f200"/>
                    <a:pt x="f201" y="f202"/>
                    <a:pt x="f190" y="f170"/>
                  </a:cubicBezTo>
                  <a:close/>
                  <a:moveTo>
                    <a:pt x="f203" y="f204"/>
                  </a:moveTo>
                  <a:cubicBezTo>
                    <a:pt x="f205" y="f206"/>
                    <a:pt x="f207" y="f208"/>
                    <a:pt x="f209" y="f210"/>
                  </a:cubicBezTo>
                  <a:cubicBezTo>
                    <a:pt x="f211" y="f212"/>
                    <a:pt x="f213" y="f214"/>
                    <a:pt x="f65" y="f215"/>
                  </a:cubicBezTo>
                  <a:lnTo>
                    <a:pt x="f216" y="f217"/>
                  </a:lnTo>
                  <a:cubicBezTo>
                    <a:pt x="f218" y="f219"/>
                    <a:pt x="f220" y="f221"/>
                    <a:pt x="f203" y="f204"/>
                  </a:cubicBezTo>
                  <a:close/>
                  <a:moveTo>
                    <a:pt x="f222" y="f223"/>
                  </a:moveTo>
                  <a:cubicBezTo>
                    <a:pt x="f224" y="f225"/>
                    <a:pt x="f226" y="f227"/>
                    <a:pt x="f228" y="f229"/>
                  </a:cubicBezTo>
                  <a:cubicBezTo>
                    <a:pt x="f230" y="f231"/>
                    <a:pt x="f232" y="f233"/>
                    <a:pt x="f33" y="f215"/>
                  </a:cubicBezTo>
                  <a:lnTo>
                    <a:pt x="f234" y="f235"/>
                  </a:lnTo>
                  <a:cubicBezTo>
                    <a:pt x="f236" y="f237"/>
                    <a:pt x="f238" y="f239"/>
                    <a:pt x="f222" y="f223"/>
                  </a:cubicBezTo>
                  <a:close/>
                  <a:moveTo>
                    <a:pt x="f240" y="f241"/>
                  </a:moveTo>
                  <a:cubicBezTo>
                    <a:pt x="f242" y="f243"/>
                    <a:pt x="f244" y="f245"/>
                    <a:pt x="f246" y="f247"/>
                  </a:cubicBezTo>
                  <a:cubicBezTo>
                    <a:pt x="f248" y="f249"/>
                    <a:pt x="f250" y="f251"/>
                    <a:pt x="f252" y="f253"/>
                  </a:cubicBezTo>
                  <a:cubicBezTo>
                    <a:pt x="f254" y="f255"/>
                    <a:pt x="f256" y="f257"/>
                    <a:pt x="f258" y="f259"/>
                  </a:cubicBezTo>
                  <a:cubicBezTo>
                    <a:pt x="f260" y="f261"/>
                    <a:pt x="f262" y="f263"/>
                    <a:pt x="f120" y="f264"/>
                  </a:cubicBezTo>
                  <a:cubicBezTo>
                    <a:pt x="f265" y="f266"/>
                    <a:pt x="f267" y="f268"/>
                    <a:pt x="f240" y="f241"/>
                  </a:cubicBezTo>
                  <a:close/>
                  <a:moveTo>
                    <a:pt x="f269" y="f270"/>
                  </a:moveTo>
                  <a:cubicBezTo>
                    <a:pt x="f271" y="f268"/>
                    <a:pt x="f272" y="f266"/>
                    <a:pt x="f72" y="f264"/>
                  </a:cubicBezTo>
                  <a:cubicBezTo>
                    <a:pt x="f273" y="f274"/>
                    <a:pt x="f275" y="f276"/>
                    <a:pt x="f277" y="f278"/>
                  </a:cubicBezTo>
                  <a:cubicBezTo>
                    <a:pt x="f279" y="f280"/>
                    <a:pt x="f281" y="f282"/>
                    <a:pt x="f283" y="f282"/>
                  </a:cubicBezTo>
                  <a:cubicBezTo>
                    <a:pt x="f284" y="f282"/>
                    <a:pt x="f285" y="f286"/>
                    <a:pt x="f285" y="f287"/>
                  </a:cubicBezTo>
                  <a:cubicBezTo>
                    <a:pt x="f285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cubicBezTo>
                    <a:pt x="f305" y="f306"/>
                    <a:pt x="f307" y="f308"/>
                    <a:pt x="f309" y="f310"/>
                  </a:cubicBezTo>
                  <a:cubicBezTo>
                    <a:pt x="f311" y="f312"/>
                    <a:pt x="f313" y="f314"/>
                    <a:pt x="f269" y="f270"/>
                  </a:cubicBezTo>
                  <a:close/>
                  <a:moveTo>
                    <a:pt x="f17" y="f315"/>
                  </a:moveTo>
                  <a:cubicBezTo>
                    <a:pt x="f316" y="f315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330"/>
                    <a:pt x="f331" y="f332"/>
                  </a:cubicBezTo>
                  <a:cubicBezTo>
                    <a:pt x="f333" y="f334"/>
                    <a:pt x="f335" y="f336"/>
                    <a:pt x="f337" y="f338"/>
                  </a:cubicBezTo>
                  <a:cubicBezTo>
                    <a:pt x="f339" y="f340"/>
                    <a:pt x="f341" y="f342"/>
                    <a:pt x="f156" y="f342"/>
                  </a:cubicBezTo>
                  <a:cubicBezTo>
                    <a:pt x="f343" y="f342"/>
                    <a:pt x="f344" y="f345"/>
                    <a:pt x="f344" y="f346"/>
                  </a:cubicBezTo>
                  <a:cubicBezTo>
                    <a:pt x="f344" y="f347"/>
                    <a:pt x="f348" y="f349"/>
                    <a:pt x="f350" y="f351"/>
                  </a:cubicBezTo>
                  <a:cubicBezTo>
                    <a:pt x="f352" y="f353"/>
                    <a:pt x="f354" y="f315"/>
                    <a:pt x="f17" y="f315"/>
                  </a:cubicBezTo>
                  <a:close/>
                  <a:moveTo>
                    <a:pt x="f17" y="f2"/>
                  </a:moveTo>
                  <a:cubicBezTo>
                    <a:pt x="f355" y="f2"/>
                    <a:pt x="f356" y="f357"/>
                    <a:pt x="f358" y="f359"/>
                  </a:cubicBezTo>
                  <a:cubicBezTo>
                    <a:pt x="f360" y="f361"/>
                    <a:pt x="f362" y="f363"/>
                    <a:pt x="f156" y="f363"/>
                  </a:cubicBezTo>
                  <a:cubicBezTo>
                    <a:pt x="f364" y="f363"/>
                    <a:pt x="f365" y="f366"/>
                    <a:pt x="f365" y="f346"/>
                  </a:cubicBezTo>
                  <a:cubicBezTo>
                    <a:pt x="f365" y="f367"/>
                    <a:pt x="f368" y="f369"/>
                    <a:pt x="f370" y="f371"/>
                  </a:cubicBezTo>
                  <a:cubicBezTo>
                    <a:pt x="f372" y="f373"/>
                    <a:pt x="f374" y="f375"/>
                    <a:pt x="f376" y="f377"/>
                  </a:cubicBezTo>
                  <a:cubicBezTo>
                    <a:pt x="f378" y="f379"/>
                    <a:pt x="f380" y="f381"/>
                    <a:pt x="f382" y="f383"/>
                  </a:cubicBezTo>
                  <a:cubicBezTo>
                    <a:pt x="f384" y="f385"/>
                    <a:pt x="f386" y="f387"/>
                    <a:pt x="f388" y="f389"/>
                  </a:cubicBezTo>
                  <a:cubicBezTo>
                    <a:pt x="f390" y="f391"/>
                    <a:pt x="f392" y="f393"/>
                    <a:pt x="f382" y="f394"/>
                  </a:cubicBezTo>
                  <a:cubicBezTo>
                    <a:pt x="f395" y="f396"/>
                    <a:pt x="f397" y="f398"/>
                    <a:pt x="f399" y="f400"/>
                  </a:cubicBezTo>
                  <a:cubicBezTo>
                    <a:pt x="f401" y="f402"/>
                    <a:pt x="f403" y="f404"/>
                    <a:pt x="f110" y="f404"/>
                  </a:cubicBezTo>
                  <a:cubicBezTo>
                    <a:pt x="f405" y="f404"/>
                    <a:pt x="f406" y="f407"/>
                    <a:pt x="f408" y="f409"/>
                  </a:cubicBezTo>
                  <a:cubicBezTo>
                    <a:pt x="f410" y="f411"/>
                    <a:pt x="f412" y="f413"/>
                    <a:pt x="f414" y="f415"/>
                  </a:cubicBezTo>
                  <a:cubicBezTo>
                    <a:pt x="f416" y="f417"/>
                    <a:pt x="f418" y="f4"/>
                    <a:pt x="f17" y="f4"/>
                  </a:cubicBezTo>
                  <a:cubicBezTo>
                    <a:pt x="f419" y="f4"/>
                    <a:pt x="f420" y="f421"/>
                    <a:pt x="f422" y="f423"/>
                  </a:cubicBezTo>
                  <a:cubicBezTo>
                    <a:pt x="f424" y="f425"/>
                    <a:pt x="f426" y="f427"/>
                    <a:pt x="f428" y="f394"/>
                  </a:cubicBezTo>
                  <a:cubicBezTo>
                    <a:pt x="f429" y="f430"/>
                    <a:pt x="f431" y="f432"/>
                    <a:pt x="f433" y="f434"/>
                  </a:cubicBezTo>
                  <a:cubicBezTo>
                    <a:pt x="f435" y="f436"/>
                    <a:pt x="f437" y="f438"/>
                    <a:pt x="f439" y="f440"/>
                  </a:cubicBezTo>
                  <a:cubicBezTo>
                    <a:pt x="f441" y="f442"/>
                    <a:pt x="f443" y="f444"/>
                    <a:pt x="f283" y="f444"/>
                  </a:cubicBezTo>
                  <a:cubicBezTo>
                    <a:pt x="f445" y="f444"/>
                    <a:pt x="f446" y="f447"/>
                    <a:pt x="f446" y="f287"/>
                  </a:cubicBezTo>
                  <a:cubicBezTo>
                    <a:pt x="f446" y="f448"/>
                    <a:pt x="f449" y="f450"/>
                    <a:pt x="f451" y="f452"/>
                  </a:cubicBezTo>
                  <a:cubicBezTo>
                    <a:pt x="f453" y="f454"/>
                    <a:pt x="f455" y="f456"/>
                    <a:pt x="f428" y="f383"/>
                  </a:cubicBezTo>
                  <a:cubicBezTo>
                    <a:pt x="f457" y="f458"/>
                    <a:pt x="f459" y="f460"/>
                    <a:pt x="f461" y="f462"/>
                  </a:cubicBezTo>
                  <a:cubicBezTo>
                    <a:pt x="f463" y="f464"/>
                    <a:pt x="f465" y="f2"/>
                    <a:pt x="f17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120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2" name="Heart 17">
              <a:extLst>
                <a:ext uri="{FF2B5EF4-FFF2-40B4-BE49-F238E27FC236}">
                  <a16:creationId xmlns:a16="http://schemas.microsoft.com/office/drawing/2014/main" id="{F3495121-5B12-4110-A893-2047E6BBC30B}"/>
                </a:ext>
              </a:extLst>
            </p:cNvPr>
            <p:cNvSpPr/>
            <p:nvPr/>
          </p:nvSpPr>
          <p:spPr>
            <a:xfrm>
              <a:off x="7798487" y="1456876"/>
              <a:ext cx="314242" cy="308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263621"/>
                <a:gd name="f4" fmla="val 3199863"/>
                <a:gd name="f5" fmla="val 1896188"/>
                <a:gd name="f6" fmla="val 786599"/>
                <a:gd name="f7" fmla="val 1878938"/>
                <a:gd name="f8" fmla="val 786251"/>
                <a:gd name="f9" fmla="val 1861335"/>
                <a:gd name="f10" fmla="val 789280"/>
                <a:gd name="f11" fmla="val 1844305"/>
                <a:gd name="f12" fmla="val 796082"/>
                <a:gd name="f13" fmla="val 1792333"/>
                <a:gd name="f14" fmla="val 816839"/>
                <a:gd name="f15" fmla="val 1760707"/>
                <a:gd name="f16" fmla="val 866742"/>
                <a:gd name="f17" fmla="val 1761231"/>
                <a:gd name="f18" fmla="val 919486"/>
                <a:gd name="f19" fmla="val 1573886"/>
                <a:gd name="f20" fmla="val 1618665"/>
                <a:gd name="f21" fmla="val 1438574"/>
                <a:gd name="f22" fmla="val 1113672"/>
                <a:gd name="f23" fmla="val 1424335"/>
                <a:gd name="f24" fmla="val 1060531"/>
                <a:gd name="f25" fmla="val 1379808"/>
                <a:gd name="f26" fmla="val 1023594"/>
                <a:gd name="f27" fmla="val 1328543"/>
                <a:gd name="f28" fmla="val 1016456"/>
                <a:gd name="f29" fmla="val 1320071"/>
                <a:gd name="f30" fmla="val 1015276"/>
                <a:gd name="f31" fmla="val 1311415"/>
                <a:gd name="f32" fmla="val 1014911"/>
                <a:gd name="f33" fmla="val 1302836"/>
                <a:gd name="f34" fmla="val 1018067"/>
                <a:gd name="f35" fmla="val 1300556"/>
                <a:gd name="f36" fmla="val 1017667"/>
                <a:gd name="f37" fmla="val 1298914"/>
                <a:gd name="f38" fmla="val 1017711"/>
                <a:gd name="f39" fmla="val 1297275"/>
                <a:gd name="f40" fmla="val 1017786"/>
                <a:gd name="f41" fmla="val 1295680"/>
                <a:gd name="f42" fmla="val 1018515"/>
                <a:gd name="f43" fmla="val 1275904"/>
                <a:gd name="f44" fmla="val 1019755"/>
                <a:gd name="f45" fmla="val 1273459"/>
                <a:gd name="f46" fmla="val 1020410"/>
                <a:gd name="f47" fmla="val 1271049"/>
                <a:gd name="f48" fmla="val 1021129"/>
                <a:gd name="f49" fmla="val 1269080"/>
                <a:gd name="f50" fmla="val 1023145"/>
                <a:gd name="f51" fmla="val 1229892"/>
                <a:gd name="f52" fmla="val 1033156"/>
                <a:gd name="f53" fmla="val 1196286"/>
                <a:gd name="f54" fmla="val 1061513"/>
                <a:gd name="f55" fmla="val 1180414"/>
                <a:gd name="f56" fmla="val 1102068"/>
                <a:gd name="f57" fmla="val 902406"/>
                <a:gd name="f58" fmla="val 1812437"/>
                <a:gd name="f59" fmla="val 612897"/>
                <a:gd name="f60" fmla="val 539543"/>
                <a:gd name="f61" fmla="val 480078"/>
                <a:gd name="f62" fmla="val 1871902"/>
                <a:gd name="f63" fmla="val 1945256"/>
                <a:gd name="f64" fmla="val 2018610"/>
                <a:gd name="f65" fmla="val 2078075"/>
                <a:gd name="f66" fmla="val 966673"/>
                <a:gd name="f67" fmla="val 1008666"/>
                <a:gd name="f68" fmla="val 2088839"/>
                <a:gd name="f69" fmla="val 1051924"/>
                <a:gd name="f70" fmla="val 2075535"/>
                <a:gd name="f71" fmla="val 1081835"/>
                <a:gd name="f72" fmla="val 2045978"/>
                <a:gd name="f73" fmla="val 1105846"/>
                <a:gd name="f74" fmla="val 2028294"/>
                <a:gd name="f75" fmla="val 1122213"/>
                <a:gd name="f76" fmla="val 2001701"/>
                <a:gd name="f77" fmla="val 1125659"/>
                <a:gd name="f78" fmla="val 1970866"/>
                <a:gd name="f79" fmla="val 1284498"/>
                <a:gd name="f80" fmla="val 1565001"/>
                <a:gd name="f81" fmla="val 1443089"/>
                <a:gd name="f82" fmla="val 2156868"/>
                <a:gd name="f83" fmla="val 1455914"/>
                <a:gd name="f84" fmla="val 2204733"/>
                <a:gd name="f85" fmla="val 1493311"/>
                <a:gd name="f86" fmla="val 2239452"/>
                <a:gd name="f87" fmla="val 1538593"/>
                <a:gd name="f88" fmla="val 2249086"/>
                <a:gd name="f89" fmla="val 1542015"/>
                <a:gd name="f90" fmla="val 2250785"/>
                <a:gd name="f91" fmla="val 1542604"/>
                <a:gd name="f92" fmla="val 2250943"/>
                <a:gd name="f93" fmla="val 1543193"/>
                <a:gd name="f94" fmla="val 2251097"/>
                <a:gd name="f95" fmla="val 1543870"/>
                <a:gd name="f96" fmla="val 2250902"/>
                <a:gd name="f97" fmla="val 1553422"/>
                <a:gd name="f98" fmla="val 2254514"/>
                <a:gd name="f99" fmla="val 1563610"/>
                <a:gd name="f100" fmla="val 2255524"/>
                <a:gd name="f101" fmla="val 2252783"/>
                <a:gd name="f102" fmla="val 1584162"/>
                <a:gd name="f103" fmla="val 1594351"/>
                <a:gd name="f104" fmla="val 2254515"/>
                <a:gd name="f105" fmla="val 1603903"/>
                <a:gd name="f106" fmla="val 2250901"/>
                <a:gd name="f107" fmla="val 1605758"/>
                <a:gd name="f108" fmla="val 1606974"/>
                <a:gd name="f109" fmla="val 2250459"/>
                <a:gd name="f110" fmla="val 1608181"/>
                <a:gd name="f111" fmla="val 2250118"/>
                <a:gd name="f112" fmla="val 1609178"/>
                <a:gd name="f113" fmla="val 1654461"/>
                <a:gd name="f114" fmla="val 2239453"/>
                <a:gd name="f115" fmla="val 1691859"/>
                <a:gd name="f116" fmla="val 2204734"/>
                <a:gd name="f117" fmla="val 1704684"/>
                <a:gd name="f118" fmla="val 1921541"/>
                <a:gd name="f119" fmla="val 1347547"/>
                <a:gd name="f120" fmla="val 2181705"/>
                <a:gd name="f121" fmla="val 1998928"/>
                <a:gd name="f122" fmla="val 2205326"/>
                <a:gd name="f123" fmla="val 2058070"/>
                <a:gd name="f124" fmla="val 2266689"/>
                <a:gd name="f125" fmla="val 2090865"/>
                <a:gd name="f126" fmla="val 2326593"/>
                <a:gd name="f127" fmla="val 2671200"/>
                <a:gd name="f128" fmla="val 2744554"/>
                <a:gd name="f129" fmla="val 2804019"/>
                <a:gd name="f130" fmla="val 2393261"/>
                <a:gd name="f131" fmla="val 2016914"/>
                <a:gd name="f132" fmla="val 870162"/>
                <a:gd name="f133" fmla="val 1996508"/>
                <a:gd name="f134" fmla="val 819071"/>
                <a:gd name="f135" fmla="val 1947937"/>
                <a:gd name="f136" fmla="val 787642"/>
                <a:gd name="f137" fmla="val 773454"/>
                <a:gd name="f138" fmla="val 106"/>
                <a:gd name="f139" fmla="val 1097282"/>
                <a:gd name="f140" fmla="val 5742"/>
                <a:gd name="f141" fmla="val 1441967"/>
                <a:gd name="f142" fmla="val 238301"/>
                <a:gd name="f143" fmla="val 1631811"/>
                <a:gd name="f144" fmla="val 769863"/>
                <a:gd name="f145" fmla="val 2306811"/>
                <a:gd name="f146" fmla="val -1120137"/>
                <a:gd name="f147" fmla="val 4939311"/>
                <a:gd name="f148" fmla="val -745455"/>
                <a:gd name="f149" fmla="val 1453301"/>
                <a:gd name="f150" fmla="val -54107"/>
                <a:gd name="f151" fmla="val -14297"/>
                <a:gd name="f152" fmla="*/ f0 1 3263621"/>
                <a:gd name="f153" fmla="*/ f1 1 3199863"/>
                <a:gd name="f154" fmla="val f2"/>
                <a:gd name="f155" fmla="val f3"/>
                <a:gd name="f156" fmla="val f4"/>
                <a:gd name="f157" fmla="+- f156 0 f154"/>
                <a:gd name="f158" fmla="+- f155 0 f154"/>
                <a:gd name="f159" fmla="*/ f158 1 3263621"/>
                <a:gd name="f160" fmla="*/ f157 1 3199863"/>
                <a:gd name="f161" fmla="*/ f154 1 f159"/>
                <a:gd name="f162" fmla="*/ f155 1 f159"/>
                <a:gd name="f163" fmla="*/ f154 1 f160"/>
                <a:gd name="f164" fmla="*/ f156 1 f160"/>
                <a:gd name="f165" fmla="*/ f161 f152 1"/>
                <a:gd name="f166" fmla="*/ f162 f152 1"/>
                <a:gd name="f167" fmla="*/ f164 f153 1"/>
                <a:gd name="f168" fmla="*/ f163 f1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5" t="f168" r="f166" b="f167"/>
              <a:pathLst>
                <a:path w="3263621" h="3199863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lnTo>
                    <a:pt x="f57" y="f58"/>
                  </a:lnTo>
                  <a:lnTo>
                    <a:pt x="f59" y="f58"/>
                  </a:lnTo>
                  <a:cubicBezTo>
                    <a:pt x="f60" y="f58"/>
                    <a:pt x="f61" y="f62"/>
                    <a:pt x="f61" y="f63"/>
                  </a:cubicBezTo>
                  <a:cubicBezTo>
                    <a:pt x="f61" y="f64"/>
                    <a:pt x="f60" y="f65"/>
                    <a:pt x="f59" y="f65"/>
                  </a:cubicBezTo>
                  <a:lnTo>
                    <a:pt x="f66" y="f65"/>
                  </a:ln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lnTo>
                    <a:pt x="f79" y="f80"/>
                  </a:lnTo>
                  <a:lnTo>
                    <a:pt x="f81" y="f82"/>
                  </a:lnTo>
                  <a:cubicBezTo>
                    <a:pt x="f83" y="f84"/>
                    <a:pt x="f85" y="f86"/>
                    <a:pt x="f87" y="f88"/>
                  </a:cubicBezTo>
                  <a:lnTo>
                    <a:pt x="f89" y="f90"/>
                  </a:lnTo>
                  <a:cubicBezTo>
                    <a:pt x="f91" y="f92"/>
                    <a:pt x="f93" y="f94"/>
                    <a:pt x="f95" y="f96"/>
                  </a:cubicBezTo>
                  <a:cubicBezTo>
                    <a:pt x="f97" y="f98"/>
                    <a:pt x="f99" y="f100"/>
                    <a:pt x="f19" y="f101"/>
                  </a:cubicBezTo>
                  <a:cubicBezTo>
                    <a:pt x="f102" y="f100"/>
                    <a:pt x="f103" y="f104"/>
                    <a:pt x="f105" y="f106"/>
                  </a:cubicBezTo>
                  <a:lnTo>
                    <a:pt x="f107" y="f90"/>
                  </a:lnTo>
                  <a:cubicBezTo>
                    <a:pt x="f108" y="f109"/>
                    <a:pt x="f110" y="f111"/>
                    <a:pt x="f112" y="f88"/>
                  </a:cubicBezTo>
                  <a:cubicBezTo>
                    <a:pt x="f113" y="f114"/>
                    <a:pt x="f115" y="f116"/>
                    <a:pt x="f117" y="f82"/>
                  </a:cubicBezTo>
                  <a:lnTo>
                    <a:pt x="f118" y="f119"/>
                  </a:lnTo>
                  <a:lnTo>
                    <a:pt x="f120" y="f121"/>
                  </a:lnTo>
                  <a:cubicBezTo>
                    <a:pt x="f122" y="f123"/>
                    <a:pt x="f124" y="f125"/>
                    <a:pt x="f126" y="f65"/>
                  </a:cubicBezTo>
                  <a:lnTo>
                    <a:pt x="f127" y="f65"/>
                  </a:lnTo>
                  <a:cubicBezTo>
                    <a:pt x="f128" y="f65"/>
                    <a:pt x="f129" y="f64"/>
                    <a:pt x="f129" y="f63"/>
                  </a:cubicBezTo>
                  <a:cubicBezTo>
                    <a:pt x="f129" y="f62"/>
                    <a:pt x="f128" y="f58"/>
                    <a:pt x="f127" y="f58"/>
                  </a:cubicBezTo>
                  <a:lnTo>
                    <a:pt x="f130" y="f58"/>
                  </a:lnTo>
                  <a:lnTo>
                    <a:pt x="f131" y="f132"/>
                  </a:lnTo>
                  <a:cubicBezTo>
                    <a:pt x="f133" y="f134"/>
                    <a:pt x="f135" y="f136"/>
                    <a:pt x="f5" y="f6"/>
                  </a:cubicBezTo>
                  <a:close/>
                  <a:moveTo>
                    <a:pt x="f137" y="f138"/>
                  </a:moveTo>
                  <a:cubicBezTo>
                    <a:pt x="f139" y="f140"/>
                    <a:pt x="f141" y="f142"/>
                    <a:pt x="f143" y="f144"/>
                  </a:cubicBezTo>
                  <a:cubicBezTo>
                    <a:pt x="f145" y="f146"/>
                    <a:pt x="f147" y="f144"/>
                    <a:pt x="f143" y="f4"/>
                  </a:cubicBezTo>
                  <a:cubicBezTo>
                    <a:pt x="f148" y="f149"/>
                    <a:pt x="f150" y="f151"/>
                    <a:pt x="f137" y="f13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120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3" name="Rounded Rectangle 25">
              <a:extLst>
                <a:ext uri="{FF2B5EF4-FFF2-40B4-BE49-F238E27FC236}">
                  <a16:creationId xmlns:a16="http://schemas.microsoft.com/office/drawing/2014/main" id="{4DE0698D-AC01-4609-B75C-4C1D49D7D15F}"/>
                </a:ext>
              </a:extLst>
            </p:cNvPr>
            <p:cNvSpPr/>
            <p:nvPr/>
          </p:nvSpPr>
          <p:spPr>
            <a:xfrm>
              <a:off x="6104022" y="1479462"/>
              <a:ext cx="311965" cy="26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240000"/>
                <a:gd name="f4" fmla="val 2730652"/>
                <a:gd name="f5" fmla="val 1452811"/>
                <a:gd name="f6" fmla="val 1541940"/>
                <a:gd name="f7" fmla="val 1831951"/>
                <a:gd name="f8" fmla="val 1162800"/>
                <a:gd name="f9" fmla="val 2166329"/>
                <a:gd name="f10" fmla="val 2456340"/>
                <a:gd name="f11" fmla="val 1787189"/>
                <a:gd name="f12" fmla="val 2077200"/>
                <a:gd name="f13" fmla="val 1278453"/>
                <a:gd name="f14" fmla="val 2376509"/>
                <a:gd name="f15" fmla="val 2572097"/>
                <a:gd name="f16" fmla="val 3081445"/>
                <a:gd name="f17" fmla="val 2885857"/>
                <a:gd name="f18" fmla="val 354143"/>
                <a:gd name="f19" fmla="val 158555"/>
                <a:gd name="f20" fmla="val 1001150"/>
                <a:gd name="f21" fmla="val 200505"/>
                <a:gd name="f22" fmla="val 933045"/>
                <a:gd name="f23" fmla="val 877834"/>
                <a:gd name="f24" fmla="val 255715"/>
                <a:gd name="f25" fmla="val 323821"/>
                <a:gd name="f26" fmla="val 605836"/>
                <a:gd name="f27" fmla="val 2362163"/>
                <a:gd name="f28" fmla="val 2306952"/>
                <a:gd name="f29" fmla="val 2238846"/>
                <a:gd name="f30" fmla="val 843301"/>
                <a:gd name="f31" fmla="val 2396696"/>
                <a:gd name="f32" fmla="val 2488075"/>
                <a:gd name="f33" fmla="val 2562152"/>
                <a:gd name="f34" fmla="val 74077"/>
                <a:gd name="f35" fmla="val 165456"/>
                <a:gd name="f36" fmla="val 764391"/>
                <a:gd name="f37" fmla="val 959979"/>
                <a:gd name="f38" fmla="val 1134437"/>
                <a:gd name="f39" fmla="val 677845"/>
                <a:gd name="f40" fmla="val 751923"/>
                <a:gd name="f41" fmla="*/ f0 1 3240000"/>
                <a:gd name="f42" fmla="*/ f1 1 2730652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240000"/>
                <a:gd name="f49" fmla="*/ f46 1 2730652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240000" h="2730652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lnTo>
                    <a:pt x="f5" y="f9"/>
                  </a:lnTo>
                  <a:lnTo>
                    <a:pt x="f5" y="f10"/>
                  </a:lnTo>
                  <a:lnTo>
                    <a:pt x="f11" y="f10"/>
                  </a:lnTo>
                  <a:lnTo>
                    <a:pt x="f11" y="f9"/>
                  </a:lnTo>
                  <a:lnTo>
                    <a:pt x="f12" y="f9"/>
                  </a:lnTo>
                  <a:lnTo>
                    <a:pt x="f12" y="f7"/>
                  </a:lnTo>
                  <a:lnTo>
                    <a:pt x="f11" y="f7"/>
                  </a:lnTo>
                  <a:lnTo>
                    <a:pt x="f11" y="f6"/>
                  </a:lnTo>
                  <a:close/>
                  <a:moveTo>
                    <a:pt x="f2" y="f13"/>
                  </a:moveTo>
                  <a:lnTo>
                    <a:pt x="f3" y="f13"/>
                  </a:lnTo>
                  <a:lnTo>
                    <a:pt x="f3" y="f14"/>
                  </a:lnTo>
                  <a:cubicBezTo>
                    <a:pt x="f3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" y="f15"/>
                    <a:pt x="f2" y="f14"/>
                  </a:cubicBezTo>
                  <a:close/>
                  <a:moveTo>
                    <a:pt x="f20" y="f21"/>
                  </a:moveTo>
                  <a:cubicBezTo>
                    <a:pt x="f22" y="f21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6"/>
                  </a:lnTo>
                  <a:lnTo>
                    <a:pt x="f27" y="f25"/>
                  </a:lnTo>
                  <a:cubicBezTo>
                    <a:pt x="f27" y="f24"/>
                    <a:pt x="f28" y="f21"/>
                    <a:pt x="f29" y="f21"/>
                  </a:cubicBezTo>
                  <a:close/>
                  <a:moveTo>
                    <a:pt x="f30" y="f2"/>
                  </a:moveTo>
                  <a:lnTo>
                    <a:pt x="f31" y="f2"/>
                  </a:lnTo>
                  <a:cubicBezTo>
                    <a:pt x="f32" y="f2"/>
                    <a:pt x="f33" y="f34"/>
                    <a:pt x="f33" y="f35"/>
                  </a:cubicBezTo>
                  <a:lnTo>
                    <a:pt x="f33" y="f26"/>
                  </a:lnTo>
                  <a:lnTo>
                    <a:pt x="f17" y="f26"/>
                  </a:lnTo>
                  <a:cubicBezTo>
                    <a:pt x="f16" y="f26"/>
                    <a:pt x="f3" y="f36"/>
                    <a:pt x="f3" y="f37"/>
                  </a:cubicBezTo>
                  <a:lnTo>
                    <a:pt x="f3" y="f38"/>
                  </a:lnTo>
                  <a:lnTo>
                    <a:pt x="f2" y="f38"/>
                  </a:lnTo>
                  <a:lnTo>
                    <a:pt x="f2" y="f37"/>
                  </a:lnTo>
                  <a:cubicBezTo>
                    <a:pt x="f2" y="f36"/>
                    <a:pt x="f19" y="f26"/>
                    <a:pt x="f18" y="f26"/>
                  </a:cubicBezTo>
                  <a:lnTo>
                    <a:pt x="f39" y="f26"/>
                  </a:lnTo>
                  <a:lnTo>
                    <a:pt x="f39" y="f35"/>
                  </a:lnTo>
                  <a:cubicBezTo>
                    <a:pt x="f39" y="f34"/>
                    <a:pt x="f40" y="f2"/>
                    <a:pt x="f30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120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  <p:sp>
          <p:nvSpPr>
            <p:cNvPr id="54" name="Chord 32">
              <a:extLst>
                <a:ext uri="{FF2B5EF4-FFF2-40B4-BE49-F238E27FC236}">
                  <a16:creationId xmlns:a16="http://schemas.microsoft.com/office/drawing/2014/main" id="{53E210CC-082E-4732-8C24-8561EDACBB17}"/>
                </a:ext>
              </a:extLst>
            </p:cNvPr>
            <p:cNvSpPr/>
            <p:nvPr/>
          </p:nvSpPr>
          <p:spPr>
            <a:xfrm>
              <a:off x="4402333" y="1456310"/>
              <a:ext cx="311965" cy="3092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240000"/>
                <a:gd name="f4" fmla="val 3211580"/>
                <a:gd name="f5" fmla="val 991906"/>
                <a:gd name="f6" fmla="val 2959580"/>
                <a:gd name="f7" fmla="val 2193254"/>
                <a:gd name="f8" fmla="val 2215674"/>
                <a:gd name="f9" fmla="val 2233849"/>
                <a:gd name="f10" fmla="val 2977755"/>
                <a:gd name="f11" fmla="val 3000175"/>
                <a:gd name="f12" fmla="val 3170985"/>
                <a:gd name="f13" fmla="val 3193405"/>
                <a:gd name="f14" fmla="val 969486"/>
                <a:gd name="f15" fmla="val 951311"/>
                <a:gd name="f16" fmla="val 1439043"/>
                <a:gd name="f17" fmla="val 1763796"/>
                <a:gd name="f18" fmla="val 2067459"/>
                <a:gd name="f19" fmla="val 1135380"/>
                <a:gd name="f20" fmla="val 2374533"/>
                <a:gd name="f21" fmla="val 2678196"/>
                <a:gd name="f22" fmla="val 1746117"/>
                <a:gd name="f23" fmla="val 2049780"/>
                <a:gd name="f24" fmla="val 128358"/>
                <a:gd name="f25" fmla="val 1541040"/>
                <a:gd name="f26" fmla="val 3056915"/>
                <a:gd name="f27" fmla="val 1550917"/>
                <a:gd name="f28" fmla="val 3061111"/>
                <a:gd name="f29" fmla="val 2078028"/>
                <a:gd name="f30" fmla="val 2781683"/>
                <a:gd name="f31" fmla="val 2566719"/>
                <a:gd name="f32" fmla="val 2325284"/>
                <a:gd name="f33" fmla="val 2830467"/>
                <a:gd name="f34" fmla="val 2182018"/>
                <a:gd name="f35" fmla="val 2900953"/>
                <a:gd name="f36" fmla="val 1002135"/>
                <a:gd name="f37" fmla="val 950374"/>
                <a:gd name="f38" fmla="val 2879821"/>
                <a:gd name="f39" fmla="val 900231"/>
                <a:gd name="f40" fmla="val 2854191"/>
                <a:gd name="f41" fmla="val 851341"/>
                <a:gd name="f42" fmla="val 2825496"/>
                <a:gd name="f43" fmla="val 396732"/>
                <a:gd name="f44" fmla="val 2558675"/>
                <a:gd name="f45" fmla="val 120607"/>
                <a:gd name="f46" fmla="val 2068110"/>
                <a:gd name="f47" fmla="val 61067"/>
                <a:gd name="f48" fmla="val 1230414"/>
                <a:gd name="f49" fmla="val 3178933"/>
                <a:gd name="f50" fmla="val 3212659"/>
                <a:gd name="f51" fmla="val 1257755"/>
                <a:gd name="f52" fmla="val 1291481"/>
                <a:gd name="f53" fmla="val 1421347"/>
                <a:gd name="f54" fmla="val 1455073"/>
                <a:gd name="f55" fmla="val 1482414"/>
                <a:gd name="f56" fmla="val 27341"/>
                <a:gd name="f57" fmla="val 2481726"/>
                <a:gd name="f58" fmla="val 315922"/>
                <a:gd name="f59" fmla="val 2862412"/>
                <a:gd name="f60" fmla="val 696608"/>
                <a:gd name="f61" fmla="val 2420437"/>
                <a:gd name="f62" fmla="val 1138584"/>
                <a:gd name="f63" fmla="val 1659064"/>
                <a:gd name="f64" fmla="val 2730827"/>
                <a:gd name="f65" fmla="val 2765703"/>
                <a:gd name="f66" fmla="val 2800581"/>
                <a:gd name="f67" fmla="val 13305"/>
                <a:gd name="f68" fmla="val 2827191"/>
                <a:gd name="f69" fmla="val 39915"/>
                <a:gd name="f70" fmla="val 3143636"/>
                <a:gd name="f71" fmla="val 356360"/>
                <a:gd name="f72" fmla="val 3196857"/>
                <a:gd name="f73" fmla="val 409581"/>
                <a:gd name="f74" fmla="val 495868"/>
                <a:gd name="f75" fmla="val 549088"/>
                <a:gd name="f76" fmla="val 3082882"/>
                <a:gd name="f77" fmla="val 609843"/>
                <a:gd name="f78" fmla="val 3029661"/>
                <a:gd name="f79" fmla="val 663063"/>
                <a:gd name="f80" fmla="val 2943375"/>
                <a:gd name="f81" fmla="val 663064"/>
                <a:gd name="f82" fmla="val 2890155"/>
                <a:gd name="f83" fmla="val 2573708"/>
                <a:gd name="f84" fmla="val 293397"/>
                <a:gd name="f85" fmla="val 2520488"/>
                <a:gd name="f86" fmla="val 240176"/>
                <a:gd name="f87" fmla="val 153889"/>
                <a:gd name="f88" fmla="val 100669"/>
                <a:gd name="f89" fmla="val 2634463"/>
                <a:gd name="f90" fmla="val 39914"/>
                <a:gd name="f91" fmla="val 2661073"/>
                <a:gd name="f92" fmla="val 2695950"/>
                <a:gd name="f93" fmla="*/ f0 1 3240000"/>
                <a:gd name="f94" fmla="*/ f1 1 3211580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3240000"/>
                <a:gd name="f101" fmla="*/ f98 1 3211580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3240000" h="3211580">
                  <a:moveTo>
                    <a:pt x="f5" y="f6"/>
                  </a:move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9" y="f13"/>
                    <a:pt x="f8" y="f4"/>
                    <a:pt x="f7" y="f4"/>
                  </a:cubicBezTo>
                  <a:lnTo>
                    <a:pt x="f5" y="f4"/>
                  </a:lnTo>
                  <a:cubicBezTo>
                    <a:pt x="f14" y="f4"/>
                    <a:pt x="f15" y="f13"/>
                    <a:pt x="f15" y="f12"/>
                  </a:cubicBezTo>
                  <a:lnTo>
                    <a:pt x="f15" y="f11"/>
                  </a:lnTo>
                  <a:cubicBezTo>
                    <a:pt x="f15" y="f10"/>
                    <a:pt x="f14" y="f6"/>
                    <a:pt x="f5" y="f6"/>
                  </a:cubicBezTo>
                  <a:close/>
                  <a:moveTo>
                    <a:pt x="f16" y="f17"/>
                  </a:moveTo>
                  <a:lnTo>
                    <a:pt x="f16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6" y="f20"/>
                  </a:lnTo>
                  <a:lnTo>
                    <a:pt x="f16" y="f21"/>
                  </a:lnTo>
                  <a:lnTo>
                    <a:pt x="f22" y="f21"/>
                  </a:lnTo>
                  <a:lnTo>
                    <a:pt x="f22" y="f20"/>
                  </a:lnTo>
                  <a:lnTo>
                    <a:pt x="f23" y="f20"/>
                  </a:lnTo>
                  <a:lnTo>
                    <a:pt x="f23" y="f18"/>
                  </a:lnTo>
                  <a:lnTo>
                    <a:pt x="f22" y="f18"/>
                  </a:lnTo>
                  <a:lnTo>
                    <a:pt x="f22" y="f17"/>
                  </a:lnTo>
                  <a:close/>
                  <a:moveTo>
                    <a:pt x="f24" y="f25"/>
                  </a:moveTo>
                  <a:lnTo>
                    <a:pt x="f26" y="f27"/>
                  </a:lnTo>
                  <a:cubicBezTo>
                    <a:pt x="f28" y="f29"/>
                    <a:pt x="f30" y="f31"/>
                    <a:pt x="f32" y="f33"/>
                  </a:cubicBezTo>
                  <a:lnTo>
                    <a:pt x="f34" y="f35"/>
                  </a:lnTo>
                  <a:lnTo>
                    <a:pt x="f36" y="f35"/>
                  </a:ln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24" y="f25"/>
                  </a:cubicBezTo>
                  <a:close/>
                  <a:moveTo>
                    <a:pt x="f47" y="f48"/>
                  </a:moveTo>
                  <a:lnTo>
                    <a:pt x="f49" y="f48"/>
                  </a:lnTo>
                  <a:cubicBezTo>
                    <a:pt x="f50" y="f48"/>
                    <a:pt x="f3" y="f51"/>
                    <a:pt x="f3" y="f52"/>
                  </a:cubicBezTo>
                  <a:lnTo>
                    <a:pt x="f3" y="f53"/>
                  </a:lnTo>
                  <a:cubicBezTo>
                    <a:pt x="f3" y="f54"/>
                    <a:pt x="f50" y="f55"/>
                    <a:pt x="f49" y="f55"/>
                  </a:cubicBezTo>
                  <a:lnTo>
                    <a:pt x="f47" y="f55"/>
                  </a:lnTo>
                  <a:cubicBezTo>
                    <a:pt x="f56" y="f55"/>
                    <a:pt x="f2" y="f54"/>
                    <a:pt x="f2" y="f53"/>
                  </a:cubicBezTo>
                  <a:lnTo>
                    <a:pt x="f2" y="f52"/>
                  </a:lnTo>
                  <a:cubicBezTo>
                    <a:pt x="f2" y="f51"/>
                    <a:pt x="f56" y="f48"/>
                    <a:pt x="f47" y="f48"/>
                  </a:cubicBezTo>
                  <a:close/>
                  <a:moveTo>
                    <a:pt x="f57" y="f58"/>
                  </a:moveTo>
                  <a:lnTo>
                    <a:pt x="f59" y="f60"/>
                  </a:lnTo>
                  <a:lnTo>
                    <a:pt x="f61" y="f62"/>
                  </a:lnTo>
                  <a:lnTo>
                    <a:pt x="f63" y="f62"/>
                  </a:lnTo>
                  <a:close/>
                  <a:moveTo>
                    <a:pt x="f64" y="f2"/>
                  </a:moveTo>
                  <a:cubicBezTo>
                    <a:pt x="f65" y="f2"/>
                    <a:pt x="f66" y="f67"/>
                    <a:pt x="f68" y="f69"/>
                  </a:cubicBezTo>
                  <a:lnTo>
                    <a:pt x="f70" y="f71"/>
                  </a:lnTo>
                  <a:cubicBezTo>
                    <a:pt x="f72" y="f73"/>
                    <a:pt x="f72" y="f74"/>
                    <a:pt x="f70" y="f75"/>
                  </a:cubicBezTo>
                  <a:lnTo>
                    <a:pt x="f76" y="f77"/>
                  </a:lnTo>
                  <a:cubicBezTo>
                    <a:pt x="f78" y="f79"/>
                    <a:pt x="f80" y="f81"/>
                    <a:pt x="f82" y="f77"/>
                  </a:cubicBezTo>
                  <a:lnTo>
                    <a:pt x="f83" y="f84"/>
                  </a:lnTo>
                  <a:cubicBezTo>
                    <a:pt x="f85" y="f86"/>
                    <a:pt x="f85" y="f87"/>
                    <a:pt x="f83" y="f88"/>
                  </a:cubicBezTo>
                  <a:lnTo>
                    <a:pt x="f89" y="f90"/>
                  </a:lnTo>
                  <a:cubicBezTo>
                    <a:pt x="f91" y="f67"/>
                    <a:pt x="f92" y="f2"/>
                    <a:pt x="f64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1200" cap="none" spc="0" baseline="0">
                <a:solidFill>
                  <a:srgbClr val="FFFFFF"/>
                </a:solidFill>
                <a:uFillTx/>
                <a:latin typeface="Arial"/>
                <a:ea typeface="Arial Unicode MS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5A370F79-3E26-432C-80F8-5ACCDD22125B}"/>
              </a:ext>
            </a:extLst>
          </p:cNvPr>
          <p:cNvSpPr/>
          <p:nvPr/>
        </p:nvSpPr>
        <p:spPr>
          <a:xfrm>
            <a:off x="-34710" y="1684937"/>
            <a:ext cx="9111941" cy="1838099"/>
          </a:xfrm>
          <a:prstGeom prst="rect">
            <a:avLst/>
          </a:prstGeom>
          <a:solidFill>
            <a:srgbClr val="C6C6C6">
              <a:alpha val="3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CO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CuadroTexto 6">
            <a:extLst>
              <a:ext uri="{FF2B5EF4-FFF2-40B4-BE49-F238E27FC236}">
                <a16:creationId xmlns:a16="http://schemas.microsoft.com/office/drawing/2014/main" id="{F453C7A4-5712-4BC1-B6B9-1FEF14A2DC91}"/>
              </a:ext>
            </a:extLst>
          </p:cNvPr>
          <p:cNvSpPr txBox="1"/>
          <p:nvPr/>
        </p:nvSpPr>
        <p:spPr>
          <a:xfrm>
            <a:off x="1234647" y="1720324"/>
            <a:ext cx="5019425" cy="1015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6000" b="1" kern="0" dirty="0">
                <a:solidFill>
                  <a:srgbClr val="FFFFFF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عنوان آسیب دید</a:t>
            </a:r>
            <a:endParaRPr lang="es-CO" sz="6000" b="1" i="0" u="none" strike="noStrike" kern="0" cap="none" spc="0" baseline="0" dirty="0">
              <a:solidFill>
                <a:srgbClr val="FFFFFF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  <p:sp>
        <p:nvSpPr>
          <p:cNvPr id="4" name="CuadroTexto 7">
            <a:extLst>
              <a:ext uri="{FF2B5EF4-FFF2-40B4-BE49-F238E27FC236}">
                <a16:creationId xmlns:a16="http://schemas.microsoft.com/office/drawing/2014/main" id="{296358FC-3053-4C5B-8FFA-568CF02FBBED}"/>
              </a:ext>
            </a:extLst>
          </p:cNvPr>
          <p:cNvSpPr txBox="1"/>
          <p:nvPr/>
        </p:nvSpPr>
        <p:spPr>
          <a:xfrm>
            <a:off x="66769" y="2027846"/>
            <a:ext cx="777660" cy="175432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CO" sz="5400" b="1" i="0" u="none" strike="noStrike" kern="0" cap="none" spc="0" baseline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rPr>
              <a:t>01</a:t>
            </a:r>
          </a:p>
        </p:txBody>
      </p:sp>
      <p:cxnSp>
        <p:nvCxnSpPr>
          <p:cNvPr id="5" name="Conector recto 8">
            <a:extLst>
              <a:ext uri="{FF2B5EF4-FFF2-40B4-BE49-F238E27FC236}">
                <a16:creationId xmlns:a16="http://schemas.microsoft.com/office/drawing/2014/main" id="{AC95001D-76A7-481A-B8AE-B44E19FBE764}"/>
              </a:ext>
            </a:extLst>
          </p:cNvPr>
          <p:cNvCxnSpPr/>
          <p:nvPr/>
        </p:nvCxnSpPr>
        <p:spPr>
          <a:xfrm>
            <a:off x="887653" y="1822335"/>
            <a:ext cx="0" cy="1563304"/>
          </a:xfrm>
          <a:prstGeom prst="straightConnector1">
            <a:avLst/>
          </a:prstGeom>
          <a:noFill/>
          <a:ln w="38103" cap="flat">
            <a:solidFill>
              <a:srgbClr val="FFFFFF"/>
            </a:solidFill>
            <a:prstDash val="solid"/>
          </a:ln>
        </p:spPr>
      </p:cxnSp>
      <p:sp>
        <p:nvSpPr>
          <p:cNvPr id="6" name="CuadroTexto 9">
            <a:extLst>
              <a:ext uri="{FF2B5EF4-FFF2-40B4-BE49-F238E27FC236}">
                <a16:creationId xmlns:a16="http://schemas.microsoft.com/office/drawing/2014/main" id="{B61BEA2C-E256-4BF7-A0E2-C6829C92D27A}"/>
              </a:ext>
            </a:extLst>
          </p:cNvPr>
          <p:cNvSpPr txBox="1"/>
          <p:nvPr/>
        </p:nvSpPr>
        <p:spPr>
          <a:xfrm>
            <a:off x="1025097" y="2717916"/>
            <a:ext cx="4041474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FFFFFF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این یک متن امتحانی است. در این پاراگراف ایده های مبحث 1 را از سر بگیرید.</a:t>
            </a:r>
            <a:endParaRPr lang="es-CO" sz="1400" b="0" i="0" u="none" strike="noStrike" kern="0" cap="none" spc="0" baseline="0" dirty="0">
              <a:solidFill>
                <a:srgbClr val="FFFFFF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7">
            <a:extLst>
              <a:ext uri="{FF2B5EF4-FFF2-40B4-BE49-F238E27FC236}">
                <a16:creationId xmlns:a16="http://schemas.microsoft.com/office/drawing/2014/main" id="{49B91BF5-AEA9-4DDB-9451-65F24A2BAFF8}"/>
              </a:ext>
            </a:extLst>
          </p:cNvPr>
          <p:cNvSpPr txBox="1"/>
          <p:nvPr/>
        </p:nvSpPr>
        <p:spPr>
          <a:xfrm>
            <a:off x="4080153" y="1619566"/>
            <a:ext cx="4742151" cy="359871"/>
          </a:xfrm>
          <a:prstGeom prst="rect">
            <a:avLst/>
          </a:prstGeom>
          <a:solidFill>
            <a:srgbClr val="FFFFFF"/>
          </a:solidFill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 rtl="1">
              <a:lnSpc>
                <a:spcPct val="90000"/>
              </a:lnSpc>
              <a:spcBef>
                <a:spcPts val="10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200" b="1" dirty="0">
                <a:solidFill>
                  <a:srgbClr val="3494BA"/>
                </a:solidFill>
                <a:latin typeface="Arial"/>
                <a:ea typeface="맑은 고딕" pitchFamily="34"/>
                <a:cs typeface="B Nazanin" panose="00000400000000000000" pitchFamily="2" charset="-78"/>
              </a:rPr>
              <a:t>مایکل دو</a:t>
            </a:r>
            <a:endParaRPr lang="en-US" sz="3200" b="1" i="0" u="none" strike="noStrike" kern="1200" cap="none" spc="0" baseline="0" dirty="0">
              <a:solidFill>
                <a:srgbClr val="3494BA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" name="직사각형 1">
            <a:extLst>
              <a:ext uri="{FF2B5EF4-FFF2-40B4-BE49-F238E27FC236}">
                <a16:creationId xmlns:a16="http://schemas.microsoft.com/office/drawing/2014/main" id="{E029DBDE-F271-47B9-972E-69730878C174}"/>
              </a:ext>
            </a:extLst>
          </p:cNvPr>
          <p:cNvSpPr/>
          <p:nvPr/>
        </p:nvSpPr>
        <p:spPr>
          <a:xfrm>
            <a:off x="4080153" y="2068601"/>
            <a:ext cx="4742151" cy="46166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4" name="Text Placeholder 27">
            <a:extLst>
              <a:ext uri="{FF2B5EF4-FFF2-40B4-BE49-F238E27FC236}">
                <a16:creationId xmlns:a16="http://schemas.microsoft.com/office/drawing/2014/main" id="{24BBBF61-A473-4270-9FEC-F50AC8DC75FB}"/>
              </a:ext>
            </a:extLst>
          </p:cNvPr>
          <p:cNvSpPr txBox="1"/>
          <p:nvPr/>
        </p:nvSpPr>
        <p:spPr>
          <a:xfrm>
            <a:off x="5539764" y="3345972"/>
            <a:ext cx="3282540" cy="23992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 rtl="1">
              <a:spcBef>
                <a:spcPts val="4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dirty="0">
                <a:solidFill>
                  <a:srgbClr val="404040"/>
                </a:solidFill>
                <a:latin typeface="Arial"/>
                <a:ea typeface="맑은 고딕" pitchFamily="34"/>
                <a:cs typeface="B Nazanin" panose="00000400000000000000" pitchFamily="2" charset="-78"/>
              </a:rPr>
              <a:t>تجربه کاری</a:t>
            </a:r>
            <a:endParaRPr lang="en-US" sz="1600" b="1" i="0" u="none" strike="noStrike" kern="1200" cap="none" spc="0" baseline="0" dirty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" name="직사각형 22">
            <a:extLst>
              <a:ext uri="{FF2B5EF4-FFF2-40B4-BE49-F238E27FC236}">
                <a16:creationId xmlns:a16="http://schemas.microsoft.com/office/drawing/2014/main" id="{F8417C50-605A-4FE3-A273-9DDB51D96028}"/>
              </a:ext>
            </a:extLst>
          </p:cNvPr>
          <p:cNvSpPr/>
          <p:nvPr/>
        </p:nvSpPr>
        <p:spPr>
          <a:xfrm>
            <a:off x="5539764" y="3620091"/>
            <a:ext cx="3282540" cy="6463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2013 ~ 2014 متن را اینجا بنویسید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B49C39BC-CCE7-41A3-8544-BBF57B259F90}"/>
              </a:ext>
            </a:extLst>
          </p:cNvPr>
          <p:cNvSpPr/>
          <p:nvPr/>
        </p:nvSpPr>
        <p:spPr>
          <a:xfrm>
            <a:off x="5539764" y="4192661"/>
            <a:ext cx="3282540" cy="6463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2014 ~ 2016 متن را اینجا بنویسید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TextBox 38">
            <a:extLst>
              <a:ext uri="{FF2B5EF4-FFF2-40B4-BE49-F238E27FC236}">
                <a16:creationId xmlns:a16="http://schemas.microsoft.com/office/drawing/2014/main" id="{C23150AD-DAC9-4BEC-BB50-A7FFCEA77E10}"/>
              </a:ext>
            </a:extLst>
          </p:cNvPr>
          <p:cNvSpPr txBox="1"/>
          <p:nvPr/>
        </p:nvSpPr>
        <p:spPr>
          <a:xfrm>
            <a:off x="3967517" y="3392790"/>
            <a:ext cx="1313178" cy="11695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58B6C0"/>
                </a:solidFill>
                <a:latin typeface="Arial"/>
                <a:ea typeface="Arial"/>
                <a:cs typeface="B Nazanin" panose="00000400000000000000" pitchFamily="2" charset="-78"/>
              </a:rPr>
              <a:t>طرح بندی </a:t>
            </a:r>
            <a:r>
              <a:rPr lang="en-GB" sz="1400" kern="0" dirty="0" err="1">
                <a:solidFill>
                  <a:srgbClr val="58B6C0"/>
                </a:solidFill>
                <a:latin typeface="Arial"/>
                <a:ea typeface="Arial"/>
                <a:cs typeface="B Nazanin" panose="00000400000000000000" pitchFamily="2" charset="-78"/>
              </a:rPr>
              <a:t>Slidesppt</a:t>
            </a:r>
            <a:endParaRPr lang="en-GB" sz="1400" kern="0" dirty="0">
              <a:solidFill>
                <a:srgbClr val="58B6C0"/>
              </a:solidFill>
              <a:latin typeface="Arial"/>
              <a:ea typeface="Arial"/>
              <a:cs typeface="B Nazanin" panose="00000400000000000000" pitchFamily="2" charset="-78"/>
            </a:endParaRPr>
          </a:p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58B6C0"/>
                </a:solidFill>
                <a:latin typeface="Arial"/>
                <a:ea typeface="Arial"/>
                <a:cs typeface="B Nazanin" panose="00000400000000000000" pitchFamily="2" charset="-78"/>
              </a:rPr>
              <a:t>اسلاید متنی را برای ارائه خود تمیز کنید</a:t>
            </a:r>
            <a:endParaRPr lang="en-US" sz="1400" b="0" i="0" u="none" strike="noStrike" kern="0" cap="none" spc="0" baseline="0" dirty="0">
              <a:solidFill>
                <a:srgbClr val="58B6C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3A49BF51-D349-4849-B8F7-5AAE82629372}"/>
              </a:ext>
            </a:extLst>
          </p:cNvPr>
          <p:cNvSpPr txBox="1"/>
          <p:nvPr/>
        </p:nvSpPr>
        <p:spPr>
          <a:xfrm>
            <a:off x="4080153" y="512530"/>
            <a:ext cx="5063846" cy="60326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 algn="r" rtl="1">
              <a:lnSpc>
                <a:spcPct val="90000"/>
              </a:lnSpc>
              <a:spcBef>
                <a:spcPts val="10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5400" dirty="0">
                <a:solidFill>
                  <a:srgbClr val="AAA7BC"/>
                </a:solidFill>
                <a:latin typeface="Arial"/>
                <a:cs typeface="B Nazanin" panose="00000400000000000000" pitchFamily="2" charset="-78"/>
              </a:rPr>
              <a:t>سبک تیمی ما</a:t>
            </a:r>
            <a:endParaRPr lang="en-US" sz="5400" b="0" i="0" u="none" strike="noStrike" kern="1200" cap="none" spc="0" baseline="0" dirty="0">
              <a:solidFill>
                <a:srgbClr val="AAA7BC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9" name="Grupo 19">
            <a:extLst>
              <a:ext uri="{FF2B5EF4-FFF2-40B4-BE49-F238E27FC236}">
                <a16:creationId xmlns:a16="http://schemas.microsoft.com/office/drawing/2014/main" id="{CAAC8681-918B-41A9-9960-CBF73631F5E8}"/>
              </a:ext>
            </a:extLst>
          </p:cNvPr>
          <p:cNvGrpSpPr/>
          <p:nvPr/>
        </p:nvGrpSpPr>
        <p:grpSpPr>
          <a:xfrm>
            <a:off x="321695" y="4013237"/>
            <a:ext cx="3758467" cy="695574"/>
            <a:chOff x="321695" y="4013237"/>
            <a:chExt cx="3758467" cy="695574"/>
          </a:xfrm>
        </p:grpSpPr>
        <p:sp>
          <p:nvSpPr>
            <p:cNvPr id="11" name="TextBox 28">
              <a:extLst>
                <a:ext uri="{FF2B5EF4-FFF2-40B4-BE49-F238E27FC236}">
                  <a16:creationId xmlns:a16="http://schemas.microsoft.com/office/drawing/2014/main" id="{54A8C707-AAE4-4BE3-8689-BBD4BE9B40BC}"/>
                </a:ext>
              </a:extLst>
            </p:cNvPr>
            <p:cNvSpPr txBox="1"/>
            <p:nvPr/>
          </p:nvSpPr>
          <p:spPr>
            <a:xfrm>
              <a:off x="1793330" y="4447201"/>
              <a:ext cx="2286832" cy="26161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l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نمونه متن نمونه متن نمونه متن</a:t>
              </a:r>
              <a:endParaRPr lang="en-US" sz="11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TextBox 30">
              <a:extLst>
                <a:ext uri="{FF2B5EF4-FFF2-40B4-BE49-F238E27FC236}">
                  <a16:creationId xmlns:a16="http://schemas.microsoft.com/office/drawing/2014/main" id="{864EC2F2-23C0-46A4-A799-11D5E3677AE6}"/>
                </a:ext>
              </a:extLst>
            </p:cNvPr>
            <p:cNvSpPr txBox="1"/>
            <p:nvPr/>
          </p:nvSpPr>
          <p:spPr>
            <a:xfrm>
              <a:off x="580104" y="4013237"/>
              <a:ext cx="1015560" cy="26160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/فیس بوک</a:t>
              </a:r>
              <a:endParaRPr lang="en-US" sz="11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TextBox 32">
              <a:extLst>
                <a:ext uri="{FF2B5EF4-FFF2-40B4-BE49-F238E27FC236}">
                  <a16:creationId xmlns:a16="http://schemas.microsoft.com/office/drawing/2014/main" id="{77B90F9A-830A-4705-B46A-F0C575D10971}"/>
                </a:ext>
              </a:extLst>
            </p:cNvPr>
            <p:cNvSpPr txBox="1"/>
            <p:nvPr/>
          </p:nvSpPr>
          <p:spPr>
            <a:xfrm>
              <a:off x="608304" y="4441240"/>
              <a:ext cx="1015560" cy="26160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@توییتر</a:t>
              </a:r>
              <a:endParaRPr lang="en-US" sz="11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Rounded Rectangle 2">
              <a:extLst>
                <a:ext uri="{FF2B5EF4-FFF2-40B4-BE49-F238E27FC236}">
                  <a16:creationId xmlns:a16="http://schemas.microsoft.com/office/drawing/2014/main" id="{A8ABC43D-618A-4964-AC31-DED131B30C62}"/>
                </a:ext>
              </a:extLst>
            </p:cNvPr>
            <p:cNvSpPr/>
            <p:nvPr/>
          </p:nvSpPr>
          <p:spPr>
            <a:xfrm>
              <a:off x="321695" y="4440582"/>
              <a:ext cx="258409" cy="25840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960000"/>
                <a:gd name="f4" fmla="val 3160999"/>
                <a:gd name="f5" fmla="val 1374274"/>
                <a:gd name="f6" fmla="val 3161390"/>
                <a:gd name="f7" fmla="val 1371268"/>
                <a:gd name="f8" fmla="val 3160138"/>
                <a:gd name="f9" fmla="val 1380887"/>
                <a:gd name="f10" fmla="val 3155132"/>
                <a:gd name="f11" fmla="val 1419362"/>
                <a:gd name="f12" fmla="val 3155131"/>
                <a:gd name="f13" fmla="val 3155133"/>
                <a:gd name="f14" fmla="val 1419346"/>
                <a:gd name="f15" fmla="val 3160347"/>
                <a:gd name="f16" fmla="val 1379282"/>
                <a:gd name="f17" fmla="val 2538382"/>
                <a:gd name="f18" fmla="val 802616"/>
                <a:gd name="f19" fmla="val 2197761"/>
                <a:gd name="f20" fmla="val 1921633"/>
                <a:gd name="f21" fmla="val 1078744"/>
                <a:gd name="f22" fmla="val 1419365"/>
                <a:gd name="f23" fmla="val 1471638"/>
                <a:gd name="f24" fmla="val 1928136"/>
                <a:gd name="f25" fmla="val 1522392"/>
                <a:gd name="f26" fmla="val 1942445"/>
                <a:gd name="f27" fmla="val 1570340"/>
                <a:gd name="f28" fmla="val 1547199"/>
                <a:gd name="f29" fmla="val 1510736"/>
                <a:gd name="f30" fmla="val 1173928"/>
                <a:gd name="f31" fmla="val 1425572"/>
                <a:gd name="f32" fmla="val 752016"/>
                <a:gd name="f33" fmla="val 931012"/>
                <a:gd name="f34" fmla="val 555558"/>
                <a:gd name="f35" fmla="val 1323929"/>
                <a:gd name="f36" fmla="val 701457"/>
                <a:gd name="f37" fmla="val 1569504"/>
                <a:gd name="f38" fmla="val 934030"/>
                <a:gd name="f39" fmla="val 1745738"/>
                <a:gd name="f40" fmla="val 832912"/>
                <a:gd name="f41" fmla="val 1726959"/>
                <a:gd name="f42" fmla="val 757794"/>
                <a:gd name="f43" fmla="val 1716846"/>
                <a:gd name="f44" fmla="val 665343"/>
                <a:gd name="f45" fmla="val 1650397"/>
                <a:gd name="f46" fmla="val 692788"/>
                <a:gd name="f47" fmla="val 2037537"/>
                <a:gd name="f48" fmla="val 906583"/>
                <a:gd name="f49" fmla="val 2177657"/>
                <a:gd name="f50" fmla="val 1111709"/>
                <a:gd name="f51" fmla="val 2257108"/>
                <a:gd name="f52" fmla="val 1029370"/>
                <a:gd name="f53" fmla="val 2275887"/>
                <a:gd name="f54" fmla="val 986032"/>
                <a:gd name="f55" fmla="val 2268664"/>
                <a:gd name="f56" fmla="val 856023"/>
                <a:gd name="f57" fmla="val 2244108"/>
                <a:gd name="f58" fmla="val 968698"/>
                <a:gd name="f59" fmla="val 2582132"/>
                <a:gd name="f60" fmla="val 1241718"/>
                <a:gd name="f61" fmla="val 2664472"/>
                <a:gd name="f62" fmla="val 1402064"/>
                <a:gd name="f63" fmla="val 2660137"/>
                <a:gd name="f64" fmla="val 1212828"/>
                <a:gd name="f65" fmla="val 2802425"/>
                <a:gd name="f66" fmla="val 1063318"/>
                <a:gd name="f67" fmla="val 2869598"/>
                <a:gd name="f68" fmla="val 552668"/>
                <a:gd name="f69" fmla="val 2902822"/>
                <a:gd name="f70" fmla="val 978087"/>
                <a:gd name="f71" fmla="val 3213400"/>
                <a:gd name="f72" fmla="val 1650526"/>
                <a:gd name="f73" fmla="val 3189564"/>
                <a:gd name="f74" fmla="val 1978439"/>
                <a:gd name="f75" fmla="val 3093502"/>
                <a:gd name="f76" fmla="val 2679046"/>
                <a:gd name="f77" fmla="val 2850818"/>
                <a:gd name="f78" fmla="val 2894283"/>
                <a:gd name="f79" fmla="val 2547463"/>
                <a:gd name="f80" fmla="val 3053184"/>
                <a:gd name="f81" fmla="val 2031759"/>
                <a:gd name="f82" fmla="val 3132291"/>
                <a:gd name="f83" fmla="val 1592391"/>
                <a:gd name="f84" fmla="val 3116471"/>
                <a:gd name="f85" fmla="val 1716445"/>
                <a:gd name="f86" fmla="val 1419364"/>
                <a:gd name="f87" fmla="val 1419363"/>
                <a:gd name="f88" fmla="val 3257477"/>
                <a:gd name="f89" fmla="val 1315095"/>
                <a:gd name="f90" fmla="val 3372036"/>
                <a:gd name="f91" fmla="val 1223751"/>
                <a:gd name="f92" fmla="val 3407333"/>
                <a:gd name="f93" fmla="val 1117847"/>
                <a:gd name="f94" fmla="val 3307709"/>
                <a:gd name="f95" fmla="val 1140260"/>
                <a:gd name="f96" fmla="val 3221086"/>
                <a:gd name="f97" fmla="val 1197342"/>
                <a:gd name="f98" fmla="val 3108461"/>
                <a:gd name="f99" fmla="val 1185086"/>
                <a:gd name="f100" fmla="val 3188365"/>
                <a:gd name="f101" fmla="val 1141325"/>
                <a:gd name="f102" fmla="val 3284860"/>
                <a:gd name="f103" fmla="val 1028153"/>
                <a:gd name="f104" fmla="val 3334650"/>
                <a:gd name="f105" fmla="val 883134"/>
                <a:gd name="f106" fmla="val 3225580"/>
                <a:gd name="f107" fmla="val 952795"/>
                <a:gd name="f108" fmla="val 3152155"/>
                <a:gd name="f109" fmla="val 998691"/>
                <a:gd name="f110" fmla="val 2995677"/>
                <a:gd name="f111" fmla="val 1008938"/>
                <a:gd name="f112" fmla="val 2884471"/>
                <a:gd name="f113" fmla="val 881691"/>
                <a:gd name="f114" fmla="val 2720661"/>
                <a:gd name="f115" fmla="val 308009"/>
                <a:gd name="f116" fmla="val 3651991"/>
                <a:gd name="f117" fmla="val 3822100"/>
                <a:gd name="f118" fmla="val 137900"/>
                <a:gd name="f119" fmla="*/ f0 1 3960000"/>
                <a:gd name="f120" fmla="*/ f1 1 3960000"/>
                <a:gd name="f121" fmla="val f2"/>
                <a:gd name="f122" fmla="val f3"/>
                <a:gd name="f123" fmla="+- f122 0 f121"/>
                <a:gd name="f124" fmla="*/ f123 1 3960000"/>
                <a:gd name="f125" fmla="*/ f121 1 f124"/>
                <a:gd name="f126" fmla="*/ f122 1 f124"/>
                <a:gd name="f127" fmla="*/ f125 f119 1"/>
                <a:gd name="f128" fmla="*/ f126 f119 1"/>
                <a:gd name="f129" fmla="*/ f126 f120 1"/>
                <a:gd name="f130" fmla="*/ f125 f1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7" t="f130" r="f128" b="f129"/>
              <a:pathLst>
                <a:path w="3960000" h="3960000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1"/>
                    <a:pt x="f12" y="f11"/>
                    <a:pt x="f12" y="f11"/>
                  </a:cubicBezTo>
                  <a:cubicBezTo>
                    <a:pt x="f13" y="f14"/>
                    <a:pt x="f15" y="f16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cubicBezTo>
                    <a:pt x="f20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12" y="f22"/>
                  </a:cubicBezTo>
                  <a:cubicBezTo>
                    <a:pt x="f12" y="f86"/>
                    <a:pt x="f10" y="f87"/>
                    <a:pt x="f10" y="f11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8"/>
                    <a:pt x="f17" y="f18"/>
                  </a:cubicBezTo>
                  <a:close/>
                  <a:moveTo>
                    <a:pt x="f115" y="f2"/>
                  </a:moveTo>
                  <a:lnTo>
                    <a:pt x="f116" y="f2"/>
                  </a:lnTo>
                  <a:cubicBezTo>
                    <a:pt x="f117" y="f2"/>
                    <a:pt x="f3" y="f118"/>
                    <a:pt x="f3" y="f115"/>
                  </a:cubicBezTo>
                  <a:lnTo>
                    <a:pt x="f3" y="f116"/>
                  </a:lnTo>
                  <a:cubicBezTo>
                    <a:pt x="f3" y="f117"/>
                    <a:pt x="f117" y="f3"/>
                    <a:pt x="f116" y="f3"/>
                  </a:cubicBezTo>
                  <a:lnTo>
                    <a:pt x="f115" y="f3"/>
                  </a:lnTo>
                  <a:cubicBezTo>
                    <a:pt x="f118" y="f3"/>
                    <a:pt x="f2" y="f117"/>
                    <a:pt x="f2" y="f116"/>
                  </a:cubicBezTo>
                  <a:lnTo>
                    <a:pt x="f2" y="f115"/>
                  </a:lnTo>
                  <a:cubicBezTo>
                    <a:pt x="f2" y="f118"/>
                    <a:pt x="f118" y="f2"/>
                    <a:pt x="f115" y="f2"/>
                  </a:cubicBez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15" name="Rounded Rectangle 3">
              <a:extLst>
                <a:ext uri="{FF2B5EF4-FFF2-40B4-BE49-F238E27FC236}">
                  <a16:creationId xmlns:a16="http://schemas.microsoft.com/office/drawing/2014/main" id="{A3DA94F9-21EE-41F2-BEBE-EFEF1B5C2440}"/>
                </a:ext>
              </a:extLst>
            </p:cNvPr>
            <p:cNvSpPr/>
            <p:nvPr/>
          </p:nvSpPr>
          <p:spPr>
            <a:xfrm>
              <a:off x="321695" y="4014837"/>
              <a:ext cx="258409" cy="25840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960000"/>
                <a:gd name="f4" fmla="val 2841893"/>
                <a:gd name="f5" fmla="val 181064"/>
                <a:gd name="f6" fmla="val 2485731"/>
                <a:gd name="f7" fmla="val 190239"/>
                <a:gd name="f8" fmla="val 2106781"/>
                <a:gd name="f9" fmla="val 339266"/>
                <a:gd name="f10" fmla="val 2105790"/>
                <a:gd name="f11" fmla="val 859562"/>
                <a:gd name="f12" fmla="val 2106860"/>
                <a:gd name="f13" fmla="val 863292"/>
                <a:gd name="f14" fmla="val 1248172"/>
                <a:gd name="f15" fmla="val 1691968"/>
                <a:gd name="f16" fmla="val 1824236"/>
                <a:gd name="f17" fmla="val 3779396"/>
                <a:gd name="f18" fmla="val 2754932"/>
                <a:gd name="f19" fmla="val 3305869"/>
                <a:gd name="f20" fmla="val 1813665"/>
                <a:gd name="f21" fmla="val 3348152"/>
                <a:gd name="f22" fmla="val 907124"/>
                <a:gd name="f23" fmla="val 2746287"/>
                <a:gd name="f24" fmla="val 682909"/>
                <a:gd name="f25" fmla="val 3148643"/>
                <a:gd name="f26" fmla="val 674567"/>
                <a:gd name="f27" fmla="val 3369037"/>
                <a:gd name="f28" fmla="val 759137"/>
                <a:gd name="f29" fmla="val 3391941"/>
                <a:gd name="f30" fmla="val 611142"/>
                <a:gd name="f31" fmla="val 3398988"/>
                <a:gd name="f32" fmla="val 447290"/>
                <a:gd name="f33" fmla="val 3443034"/>
                <a:gd name="f34" fmla="val 304580"/>
                <a:gd name="f35" fmla="val 3382140"/>
                <a:gd name="f36" fmla="val 251394"/>
                <a:gd name="f37" fmla="val 3118909"/>
                <a:gd name="f38" fmla="val 173928"/>
                <a:gd name="f39" fmla="val 308009"/>
                <a:gd name="f40" fmla="val 3651991"/>
                <a:gd name="f41" fmla="val 3822100"/>
                <a:gd name="f42" fmla="val 137900"/>
                <a:gd name="f43" fmla="*/ f0 1 3960000"/>
                <a:gd name="f44" fmla="*/ f1 1 3960000"/>
                <a:gd name="f45" fmla="val f2"/>
                <a:gd name="f46" fmla="val f3"/>
                <a:gd name="f47" fmla="+- f46 0 f45"/>
                <a:gd name="f48" fmla="*/ f47 1 3960000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3960000" h="3960000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2" y="f14"/>
                  </a:lnTo>
                  <a:lnTo>
                    <a:pt x="f15" y="f14"/>
                  </a:lnTo>
                  <a:lnTo>
                    <a:pt x="f15" y="f16"/>
                  </a:lnTo>
                  <a:lnTo>
                    <a:pt x="f12" y="f16"/>
                  </a:lnTo>
                  <a:lnTo>
                    <a:pt x="f12" y="f17"/>
                  </a:lnTo>
                  <a:lnTo>
                    <a:pt x="f18" y="f17"/>
                  </a:lnTo>
                  <a:lnTo>
                    <a:pt x="f18" y="f16"/>
                  </a:lnTo>
                  <a:lnTo>
                    <a:pt x="f19" y="f20"/>
                  </a:lnTo>
                  <a:lnTo>
                    <a:pt x="f21" y="f14"/>
                  </a:lnTo>
                  <a:lnTo>
                    <a:pt x="f18" y="f14"/>
                  </a:lnTo>
                  <a:lnTo>
                    <a:pt x="f18" y="f22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35" y="f36"/>
                    <a:pt x="f37" y="f38"/>
                    <a:pt x="f4" y="f5"/>
                  </a:cubicBezTo>
                  <a:close/>
                  <a:moveTo>
                    <a:pt x="f39" y="f2"/>
                  </a:moveTo>
                  <a:lnTo>
                    <a:pt x="f40" y="f2"/>
                  </a:lnTo>
                  <a:cubicBezTo>
                    <a:pt x="f41" y="f2"/>
                    <a:pt x="f3" y="f42"/>
                    <a:pt x="f3" y="f39"/>
                  </a:cubicBezTo>
                  <a:lnTo>
                    <a:pt x="f3" y="f40"/>
                  </a:lnTo>
                  <a:cubicBezTo>
                    <a:pt x="f3" y="f41"/>
                    <a:pt x="f41" y="f3"/>
                    <a:pt x="f40" y="f3"/>
                  </a:cubicBezTo>
                  <a:lnTo>
                    <a:pt x="f39" y="f3"/>
                  </a:lnTo>
                  <a:cubicBezTo>
                    <a:pt x="f42" y="f3"/>
                    <a:pt x="f2" y="f41"/>
                    <a:pt x="f2" y="f40"/>
                  </a:cubicBezTo>
                  <a:lnTo>
                    <a:pt x="f2" y="f39"/>
                  </a:lnTo>
                  <a:cubicBezTo>
                    <a:pt x="f2" y="f42"/>
                    <a:pt x="f42" y="f2"/>
                    <a:pt x="f39" y="f2"/>
                  </a:cubicBezTo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sp>
        <p:nvSpPr>
          <p:cNvPr id="16" name="Freeform 5">
            <a:extLst>
              <a:ext uri="{FF2B5EF4-FFF2-40B4-BE49-F238E27FC236}">
                <a16:creationId xmlns:a16="http://schemas.microsoft.com/office/drawing/2014/main" id="{F2E3E8C4-549F-46E1-B7C7-69C442D8C72B}"/>
              </a:ext>
            </a:extLst>
          </p:cNvPr>
          <p:cNvSpPr/>
          <p:nvPr/>
        </p:nvSpPr>
        <p:spPr>
          <a:xfrm>
            <a:off x="677863" y="703265"/>
            <a:ext cx="3173416" cy="317182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0"/>
              <a:gd name="f7" fmla="val 106"/>
              <a:gd name="f8" fmla="val 209"/>
              <a:gd name="f9" fmla="val 164"/>
              <a:gd name="f10" fmla="val 163"/>
              <a:gd name="f11" fmla="val 105"/>
              <a:gd name="f12" fmla="val 47"/>
              <a:gd name="f13" fmla="val 162"/>
              <a:gd name="f14" fmla="val 1"/>
              <a:gd name="f15" fmla="val 2"/>
              <a:gd name="f16" fmla="val 49"/>
              <a:gd name="f17" fmla="val 48"/>
              <a:gd name="f18" fmla="+- 0 0 -90"/>
              <a:gd name="f19" fmla="*/ f3 1 210"/>
              <a:gd name="f20" fmla="*/ f4 1 210"/>
              <a:gd name="f21" fmla="val f5"/>
              <a:gd name="f22" fmla="val f6"/>
              <a:gd name="f23" fmla="*/ f18 f0 1"/>
              <a:gd name="f24" fmla="+- f22 0 f21"/>
              <a:gd name="f25" fmla="*/ f23 1 f2"/>
              <a:gd name="f26" fmla="*/ f24 1 210"/>
              <a:gd name="f27" fmla="*/ 210 f24 1"/>
              <a:gd name="f28" fmla="*/ 106 f24 1"/>
              <a:gd name="f29" fmla="*/ 105 f24 1"/>
              <a:gd name="f30" fmla="*/ 1 f24 1"/>
              <a:gd name="f31" fmla="+- f25 0 f1"/>
              <a:gd name="f32" fmla="*/ f27 1 210"/>
              <a:gd name="f33" fmla="*/ f28 1 210"/>
              <a:gd name="f34" fmla="*/ f29 1 210"/>
              <a:gd name="f35" fmla="*/ f30 1 210"/>
              <a:gd name="f36" fmla="*/ 0 1 f26"/>
              <a:gd name="f37" fmla="*/ f22 1 f26"/>
              <a:gd name="f38" fmla="*/ f32 1 f26"/>
              <a:gd name="f39" fmla="*/ f33 1 f26"/>
              <a:gd name="f40" fmla="*/ f34 1 f26"/>
              <a:gd name="f41" fmla="*/ f35 1 f26"/>
              <a:gd name="f42" fmla="*/ f36 f19 1"/>
              <a:gd name="f43" fmla="*/ f37 f19 1"/>
              <a:gd name="f44" fmla="*/ f37 f20 1"/>
              <a:gd name="f45" fmla="*/ f36 f20 1"/>
              <a:gd name="f46" fmla="*/ f38 f19 1"/>
              <a:gd name="f47" fmla="*/ f39 f20 1"/>
              <a:gd name="f48" fmla="*/ f40 f19 1"/>
              <a:gd name="f49" fmla="*/ f38 f20 1"/>
              <a:gd name="f50" fmla="*/ f41 f19 1"/>
              <a:gd name="f51" fmla="*/ f40 f20 1"/>
              <a:gd name="f52" fmla="*/ f39 f19 1"/>
              <a:gd name="f53" fmla="*/ f41 f2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">
                <a:pos x="f46" y="f47"/>
              </a:cxn>
              <a:cxn ang="f31">
                <a:pos x="f48" y="f49"/>
              </a:cxn>
              <a:cxn ang="f31">
                <a:pos x="f50" y="f51"/>
              </a:cxn>
              <a:cxn ang="f31">
                <a:pos x="f52" y="f53"/>
              </a:cxn>
              <a:cxn ang="f31">
                <a:pos x="f46" y="f47"/>
              </a:cxn>
            </a:cxnLst>
            <a:rect l="f42" t="f45" r="f43" b="f44"/>
            <a:pathLst>
              <a:path w="210" h="210">
                <a:moveTo>
                  <a:pt x="f6" y="f7"/>
                </a:moveTo>
                <a:cubicBezTo>
                  <a:pt x="f8" y="f9"/>
                  <a:pt x="f10" y="f6"/>
                  <a:pt x="f11" y="f6"/>
                </a:cubicBezTo>
                <a:cubicBezTo>
                  <a:pt x="f12" y="f8"/>
                  <a:pt x="f5" y="f13"/>
                  <a:pt x="f14" y="f11"/>
                </a:cubicBezTo>
                <a:cubicBezTo>
                  <a:pt x="f15" y="f12"/>
                  <a:pt x="f16" y="f5"/>
                  <a:pt x="f7" y="f14"/>
                </a:cubicBezTo>
                <a:cubicBezTo>
                  <a:pt x="f9" y="f14"/>
                  <a:pt x="f6" y="f17"/>
                  <a:pt x="f6" y="f7"/>
                </a:cubicBezTo>
                <a:close/>
              </a:path>
            </a:pathLst>
          </a:custGeom>
          <a:solidFill>
            <a:srgbClr val="8583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C3082AF5-B5A7-4394-9C47-14A32BBAB737}"/>
              </a:ext>
            </a:extLst>
          </p:cNvPr>
          <p:cNvSpPr/>
          <p:nvPr/>
        </p:nvSpPr>
        <p:spPr>
          <a:xfrm>
            <a:off x="1192213" y="1790696"/>
            <a:ext cx="2174872" cy="12684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44"/>
              <a:gd name="f7" fmla="val 84"/>
              <a:gd name="f8" fmla="val 97"/>
              <a:gd name="f9" fmla="val 1"/>
              <a:gd name="f10" fmla="val 108"/>
              <a:gd name="f11" fmla="val 5"/>
              <a:gd name="f12" fmla="val 119"/>
              <a:gd name="f13" fmla="val 3"/>
              <a:gd name="f14" fmla="val 130"/>
              <a:gd name="f15" fmla="val 140"/>
              <a:gd name="f16" fmla="val 16"/>
              <a:gd name="f17" fmla="val 34"/>
              <a:gd name="f18" fmla="val 53"/>
              <a:gd name="f19" fmla="val 72"/>
              <a:gd name="f20" fmla="val 80"/>
              <a:gd name="f21" fmla="val 131"/>
              <a:gd name="f22" fmla="val 91"/>
              <a:gd name="f23" fmla="val 51"/>
              <a:gd name="f24" fmla="val 11"/>
              <a:gd name="f25" fmla="val 81"/>
              <a:gd name="f26" fmla="val 73"/>
              <a:gd name="f27" fmla="val 15"/>
              <a:gd name="f28" fmla="val 6"/>
              <a:gd name="f29" fmla="val 4"/>
              <a:gd name="f30" fmla="val 13"/>
              <a:gd name="f31" fmla="val 24"/>
              <a:gd name="f32" fmla="val 2"/>
              <a:gd name="f33" fmla="val 36"/>
              <a:gd name="f34" fmla="val 47"/>
              <a:gd name="f35" fmla="val 50"/>
              <a:gd name="f36" fmla="val 54"/>
              <a:gd name="f37" fmla="val 57"/>
              <a:gd name="f38" fmla="val 66"/>
              <a:gd name="f39" fmla="val 76"/>
              <a:gd name="f40" fmla="val 85"/>
              <a:gd name="f41" fmla="val 89"/>
              <a:gd name="f42" fmla="val 93"/>
              <a:gd name="f43" fmla="+- 0 0 -90"/>
              <a:gd name="f44" fmla="*/ f3 1 144"/>
              <a:gd name="f45" fmla="*/ f4 1 84"/>
              <a:gd name="f46" fmla="val f5"/>
              <a:gd name="f47" fmla="val f6"/>
              <a:gd name="f48" fmla="val f7"/>
              <a:gd name="f49" fmla="*/ f43 f0 1"/>
              <a:gd name="f50" fmla="+- f48 0 f46"/>
              <a:gd name="f51" fmla="+- f47 0 f46"/>
              <a:gd name="f52" fmla="*/ f49 1 f2"/>
              <a:gd name="f53" fmla="*/ f51 1 144"/>
              <a:gd name="f54" fmla="*/ f50 1 84"/>
              <a:gd name="f55" fmla="*/ 97 f51 1"/>
              <a:gd name="f56" fmla="*/ 1 f50 1"/>
              <a:gd name="f57" fmla="*/ 130 f51 1"/>
              <a:gd name="f58" fmla="*/ 3 f50 1"/>
              <a:gd name="f59" fmla="*/ 144 f51 1"/>
              <a:gd name="f60" fmla="*/ 16 f50 1"/>
              <a:gd name="f61" fmla="*/ 72 f50 1"/>
              <a:gd name="f62" fmla="*/ 131 f51 1"/>
              <a:gd name="f63" fmla="*/ 84 f50 1"/>
              <a:gd name="f64" fmla="*/ 11 f51 1"/>
              <a:gd name="f65" fmla="*/ 0 f51 1"/>
              <a:gd name="f66" fmla="*/ 73 f50 1"/>
              <a:gd name="f67" fmla="*/ 15 f50 1"/>
              <a:gd name="f68" fmla="*/ 13 f51 1"/>
              <a:gd name="f69" fmla="*/ 47 f51 1"/>
              <a:gd name="f70" fmla="*/ 57 f51 1"/>
              <a:gd name="f71" fmla="*/ 0 f50 1"/>
              <a:gd name="f72" fmla="*/ 85 f51 1"/>
              <a:gd name="f73" fmla="+- f52 0 f1"/>
              <a:gd name="f74" fmla="*/ f55 1 144"/>
              <a:gd name="f75" fmla="*/ f56 1 84"/>
              <a:gd name="f76" fmla="*/ f57 1 144"/>
              <a:gd name="f77" fmla="*/ f58 1 84"/>
              <a:gd name="f78" fmla="*/ f59 1 144"/>
              <a:gd name="f79" fmla="*/ f60 1 84"/>
              <a:gd name="f80" fmla="*/ f61 1 84"/>
              <a:gd name="f81" fmla="*/ f62 1 144"/>
              <a:gd name="f82" fmla="*/ f63 1 84"/>
              <a:gd name="f83" fmla="*/ f64 1 144"/>
              <a:gd name="f84" fmla="*/ f65 1 144"/>
              <a:gd name="f85" fmla="*/ f66 1 84"/>
              <a:gd name="f86" fmla="*/ f67 1 84"/>
              <a:gd name="f87" fmla="*/ f68 1 144"/>
              <a:gd name="f88" fmla="*/ f69 1 144"/>
              <a:gd name="f89" fmla="*/ f70 1 144"/>
              <a:gd name="f90" fmla="*/ f71 1 84"/>
              <a:gd name="f91" fmla="*/ f72 1 144"/>
              <a:gd name="f92" fmla="*/ 0 1 f53"/>
              <a:gd name="f93" fmla="*/ f47 1 f53"/>
              <a:gd name="f94" fmla="*/ 0 1 f54"/>
              <a:gd name="f95" fmla="*/ f48 1 f54"/>
              <a:gd name="f96" fmla="*/ f74 1 f53"/>
              <a:gd name="f97" fmla="*/ f75 1 f54"/>
              <a:gd name="f98" fmla="*/ f76 1 f53"/>
              <a:gd name="f99" fmla="*/ f77 1 f54"/>
              <a:gd name="f100" fmla="*/ f78 1 f53"/>
              <a:gd name="f101" fmla="*/ f79 1 f54"/>
              <a:gd name="f102" fmla="*/ f80 1 f54"/>
              <a:gd name="f103" fmla="*/ f81 1 f53"/>
              <a:gd name="f104" fmla="*/ f82 1 f54"/>
              <a:gd name="f105" fmla="*/ f83 1 f53"/>
              <a:gd name="f106" fmla="*/ f84 1 f53"/>
              <a:gd name="f107" fmla="*/ f85 1 f54"/>
              <a:gd name="f108" fmla="*/ f86 1 f54"/>
              <a:gd name="f109" fmla="*/ f87 1 f53"/>
              <a:gd name="f110" fmla="*/ f88 1 f53"/>
              <a:gd name="f111" fmla="*/ f89 1 f53"/>
              <a:gd name="f112" fmla="*/ f90 1 f54"/>
              <a:gd name="f113" fmla="*/ f91 1 f53"/>
              <a:gd name="f114" fmla="*/ f92 f44 1"/>
              <a:gd name="f115" fmla="*/ f93 f44 1"/>
              <a:gd name="f116" fmla="*/ f95 f45 1"/>
              <a:gd name="f117" fmla="*/ f94 f45 1"/>
              <a:gd name="f118" fmla="*/ f96 f44 1"/>
              <a:gd name="f119" fmla="*/ f97 f45 1"/>
              <a:gd name="f120" fmla="*/ f98 f44 1"/>
              <a:gd name="f121" fmla="*/ f99 f45 1"/>
              <a:gd name="f122" fmla="*/ f100 f44 1"/>
              <a:gd name="f123" fmla="*/ f101 f45 1"/>
              <a:gd name="f124" fmla="*/ f102 f45 1"/>
              <a:gd name="f125" fmla="*/ f103 f44 1"/>
              <a:gd name="f126" fmla="*/ f104 f45 1"/>
              <a:gd name="f127" fmla="*/ f105 f44 1"/>
              <a:gd name="f128" fmla="*/ f106 f44 1"/>
              <a:gd name="f129" fmla="*/ f107 f45 1"/>
              <a:gd name="f130" fmla="*/ f108 f45 1"/>
              <a:gd name="f131" fmla="*/ f109 f44 1"/>
              <a:gd name="f132" fmla="*/ f110 f44 1"/>
              <a:gd name="f133" fmla="*/ f111 f44 1"/>
              <a:gd name="f134" fmla="*/ f112 f45 1"/>
              <a:gd name="f135" fmla="*/ f113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3">
                <a:pos x="f118" y="f119"/>
              </a:cxn>
              <a:cxn ang="f73">
                <a:pos x="f120" y="f121"/>
              </a:cxn>
              <a:cxn ang="f73">
                <a:pos x="f122" y="f123"/>
              </a:cxn>
              <a:cxn ang="f73">
                <a:pos x="f122" y="f124"/>
              </a:cxn>
              <a:cxn ang="f73">
                <a:pos x="f125" y="f126"/>
              </a:cxn>
              <a:cxn ang="f73">
                <a:pos x="f127" y="f126"/>
              </a:cxn>
              <a:cxn ang="f73">
                <a:pos x="f128" y="f129"/>
              </a:cxn>
              <a:cxn ang="f73">
                <a:pos x="f128" y="f130"/>
              </a:cxn>
              <a:cxn ang="f73">
                <a:pos x="f131" y="f121"/>
              </a:cxn>
              <a:cxn ang="f73">
                <a:pos x="f132" y="f119"/>
              </a:cxn>
              <a:cxn ang="f73">
                <a:pos x="f133" y="f134"/>
              </a:cxn>
              <a:cxn ang="f73">
                <a:pos x="f135" y="f134"/>
              </a:cxn>
              <a:cxn ang="f73">
                <a:pos x="f118" y="f119"/>
              </a:cxn>
            </a:cxnLst>
            <a:rect l="f114" t="f117" r="f115" b="f116"/>
            <a:pathLst>
              <a:path w="144" h="84">
                <a:moveTo>
                  <a:pt x="f8" y="f9"/>
                </a:moveTo>
                <a:cubicBezTo>
                  <a:pt x="f10" y="f11"/>
                  <a:pt x="f12" y="f13"/>
                  <a:pt x="f14" y="f13"/>
                </a:cubicBezTo>
                <a:cubicBezTo>
                  <a:pt x="f15" y="f13"/>
                  <a:pt x="f6" y="f11"/>
                  <a:pt x="f6" y="f16"/>
                </a:cubicBezTo>
                <a:cubicBezTo>
                  <a:pt x="f6" y="f17"/>
                  <a:pt x="f6" y="f18"/>
                  <a:pt x="f6" y="f19"/>
                </a:cubicBezTo>
                <a:cubicBezTo>
                  <a:pt x="f6" y="f20"/>
                  <a:pt x="f15" y="f7"/>
                  <a:pt x="f21" y="f7"/>
                </a:cubicBezTo>
                <a:cubicBezTo>
                  <a:pt x="f22" y="f7"/>
                  <a:pt x="f23" y="f7"/>
                  <a:pt x="f24" y="f7"/>
                </a:cubicBezTo>
                <a:cubicBezTo>
                  <a:pt x="f13" y="f7"/>
                  <a:pt x="f5" y="f25"/>
                  <a:pt x="f5" y="f26"/>
                </a:cubicBezTo>
                <a:cubicBezTo>
                  <a:pt x="f5" y="f18"/>
                  <a:pt x="f5" y="f17"/>
                  <a:pt x="f5" y="f27"/>
                </a:cubicBezTo>
                <a:cubicBezTo>
                  <a:pt x="f5" y="f28"/>
                  <a:pt x="f29" y="f13"/>
                  <a:pt x="f30" y="f13"/>
                </a:cubicBezTo>
                <a:cubicBezTo>
                  <a:pt x="f31" y="f32"/>
                  <a:pt x="f33" y="f11"/>
                  <a:pt x="f34" y="f9"/>
                </a:cubicBezTo>
                <a:cubicBezTo>
                  <a:pt x="f35" y="f9"/>
                  <a:pt x="f36" y="f5"/>
                  <a:pt x="f37" y="f5"/>
                </a:cubicBezTo>
                <a:cubicBezTo>
                  <a:pt x="f38" y="f9"/>
                  <a:pt x="f39" y="f9"/>
                  <a:pt x="f40" y="f5"/>
                </a:cubicBezTo>
                <a:cubicBezTo>
                  <a:pt x="f41" y="f5"/>
                  <a:pt x="f42" y="f9"/>
                  <a:pt x="f8" y="f9"/>
                </a:cubicBezTo>
                <a:close/>
              </a:path>
            </a:pathLst>
          </a:custGeom>
          <a:solidFill>
            <a:srgbClr val="98D6F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E2E42D30-48F2-4AA7-B718-DEAB7C4AB5D7}"/>
              </a:ext>
            </a:extLst>
          </p:cNvPr>
          <p:cNvSpPr/>
          <p:nvPr/>
        </p:nvSpPr>
        <p:spPr>
          <a:xfrm>
            <a:off x="1795460" y="1473198"/>
            <a:ext cx="936629" cy="2571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2"/>
              <a:gd name="f7" fmla="val 17"/>
              <a:gd name="f8" fmla="val 7"/>
              <a:gd name="f9" fmla="val 15"/>
              <a:gd name="f10" fmla="val 4"/>
              <a:gd name="f11" fmla="val 12"/>
              <a:gd name="f12" fmla="val 10"/>
              <a:gd name="f13" fmla="val 2"/>
              <a:gd name="f14" fmla="val 5"/>
              <a:gd name="f15" fmla="val 9"/>
              <a:gd name="f16" fmla="val 13"/>
              <a:gd name="f17" fmla="val 26"/>
              <a:gd name="f18" fmla="val 39"/>
              <a:gd name="f19" fmla="val 52"/>
              <a:gd name="f20" fmla="val 55"/>
              <a:gd name="f21" fmla="val 59"/>
              <a:gd name="f22" fmla="val 1"/>
              <a:gd name="f23" fmla="val 60"/>
              <a:gd name="f24" fmla="val 56"/>
              <a:gd name="f25" fmla="val 54"/>
              <a:gd name="f26" fmla="val 51"/>
              <a:gd name="f27" fmla="val 16"/>
              <a:gd name="f28" fmla="val 48"/>
              <a:gd name="f29" fmla="val 37"/>
              <a:gd name="f30" fmla="+- 0 0 -90"/>
              <a:gd name="f31" fmla="*/ f3 1 62"/>
              <a:gd name="f32" fmla="*/ f4 1 17"/>
              <a:gd name="f33" fmla="val f5"/>
              <a:gd name="f34" fmla="val f6"/>
              <a:gd name="f35" fmla="val f7"/>
              <a:gd name="f36" fmla="*/ f30 f0 1"/>
              <a:gd name="f37" fmla="+- f35 0 f33"/>
              <a:gd name="f38" fmla="+- f34 0 f33"/>
              <a:gd name="f39" fmla="*/ f36 1 f2"/>
              <a:gd name="f40" fmla="*/ f38 1 62"/>
              <a:gd name="f41" fmla="*/ f37 1 17"/>
              <a:gd name="f42" fmla="*/ 7 f38 1"/>
              <a:gd name="f43" fmla="*/ 15 f37 1"/>
              <a:gd name="f44" fmla="*/ 2 f38 1"/>
              <a:gd name="f45" fmla="*/ 5 f37 1"/>
              <a:gd name="f46" fmla="*/ 13 f38 1"/>
              <a:gd name="f47" fmla="*/ 2 f37 1"/>
              <a:gd name="f48" fmla="*/ 52 f38 1"/>
              <a:gd name="f49" fmla="*/ 60 f38 1"/>
              <a:gd name="f50" fmla="*/ 56 f38 1"/>
              <a:gd name="f51" fmla="*/ 48 f38 1"/>
              <a:gd name="f52" fmla="*/ 16 f37 1"/>
              <a:gd name="f53" fmla="*/ 16 f38 1"/>
              <a:gd name="f54" fmla="+- f39 0 f1"/>
              <a:gd name="f55" fmla="*/ f42 1 62"/>
              <a:gd name="f56" fmla="*/ f43 1 17"/>
              <a:gd name="f57" fmla="*/ f44 1 62"/>
              <a:gd name="f58" fmla="*/ f45 1 17"/>
              <a:gd name="f59" fmla="*/ f46 1 62"/>
              <a:gd name="f60" fmla="*/ f47 1 17"/>
              <a:gd name="f61" fmla="*/ f48 1 62"/>
              <a:gd name="f62" fmla="*/ f49 1 62"/>
              <a:gd name="f63" fmla="*/ f50 1 62"/>
              <a:gd name="f64" fmla="*/ f51 1 62"/>
              <a:gd name="f65" fmla="*/ f52 1 17"/>
              <a:gd name="f66" fmla="*/ f53 1 62"/>
              <a:gd name="f67" fmla="*/ 0 1 f40"/>
              <a:gd name="f68" fmla="*/ f34 1 f40"/>
              <a:gd name="f69" fmla="*/ 0 1 f41"/>
              <a:gd name="f70" fmla="*/ f35 1 f41"/>
              <a:gd name="f71" fmla="*/ f55 1 f40"/>
              <a:gd name="f72" fmla="*/ f56 1 f41"/>
              <a:gd name="f73" fmla="*/ f57 1 f40"/>
              <a:gd name="f74" fmla="*/ f58 1 f41"/>
              <a:gd name="f75" fmla="*/ f59 1 f40"/>
              <a:gd name="f76" fmla="*/ f60 1 f41"/>
              <a:gd name="f77" fmla="*/ f61 1 f40"/>
              <a:gd name="f78" fmla="*/ f62 1 f40"/>
              <a:gd name="f79" fmla="*/ f63 1 f40"/>
              <a:gd name="f80" fmla="*/ f64 1 f40"/>
              <a:gd name="f81" fmla="*/ f65 1 f41"/>
              <a:gd name="f82" fmla="*/ f66 1 f40"/>
              <a:gd name="f83" fmla="*/ f67 f31 1"/>
              <a:gd name="f84" fmla="*/ f68 f31 1"/>
              <a:gd name="f85" fmla="*/ f70 f32 1"/>
              <a:gd name="f86" fmla="*/ f69 f32 1"/>
              <a:gd name="f87" fmla="*/ f71 f31 1"/>
              <a:gd name="f88" fmla="*/ f72 f32 1"/>
              <a:gd name="f89" fmla="*/ f73 f31 1"/>
              <a:gd name="f90" fmla="*/ f74 f32 1"/>
              <a:gd name="f91" fmla="*/ f75 f31 1"/>
              <a:gd name="f92" fmla="*/ f76 f32 1"/>
              <a:gd name="f93" fmla="*/ f77 f31 1"/>
              <a:gd name="f94" fmla="*/ f78 f31 1"/>
              <a:gd name="f95" fmla="*/ f79 f31 1"/>
              <a:gd name="f96" fmla="*/ f80 f31 1"/>
              <a:gd name="f97" fmla="*/ f81 f32 1"/>
              <a:gd name="f98" fmla="*/ f8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4">
                <a:pos x="f87" y="f88"/>
              </a:cxn>
              <a:cxn ang="f54">
                <a:pos x="f89" y="f90"/>
              </a:cxn>
              <a:cxn ang="f54">
                <a:pos x="f91" y="f92"/>
              </a:cxn>
              <a:cxn ang="f54">
                <a:pos x="f93" y="f92"/>
              </a:cxn>
              <a:cxn ang="f54">
                <a:pos x="f94" y="f90"/>
              </a:cxn>
              <a:cxn ang="f54">
                <a:pos x="f95" y="f88"/>
              </a:cxn>
              <a:cxn ang="f54">
                <a:pos x="f96" y="f97"/>
              </a:cxn>
              <a:cxn ang="f54">
                <a:pos x="f98" y="f97"/>
              </a:cxn>
              <a:cxn ang="f54">
                <a:pos x="f87" y="f88"/>
              </a:cxn>
            </a:cxnLst>
            <a:rect l="f83" t="f86" r="f84" b="f85"/>
            <a:pathLst>
              <a:path w="62" h="17">
                <a:moveTo>
                  <a:pt x="f8" y="f9"/>
                </a:moveTo>
                <a:cubicBezTo>
                  <a:pt x="f10" y="f11"/>
                  <a:pt x="f5" y="f12"/>
                  <a:pt x="f13" y="f14"/>
                </a:cubicBezTo>
                <a:cubicBezTo>
                  <a:pt x="f14" y="f5"/>
                  <a:pt x="f15" y="f13"/>
                  <a:pt x="f16" y="f13"/>
                </a:cubicBezTo>
                <a:cubicBezTo>
                  <a:pt x="f17" y="f13"/>
                  <a:pt x="f18" y="f13"/>
                  <a:pt x="f19" y="f13"/>
                </a:cubicBezTo>
                <a:cubicBezTo>
                  <a:pt x="f20" y="f13"/>
                  <a:pt x="f21" y="f22"/>
                  <a:pt x="f23" y="f14"/>
                </a:cubicBezTo>
                <a:cubicBezTo>
                  <a:pt x="f6" y="f12"/>
                  <a:pt x="f21" y="f11"/>
                  <a:pt x="f24" y="f9"/>
                </a:cubicBezTo>
                <a:cubicBezTo>
                  <a:pt x="f25" y="f7"/>
                  <a:pt x="f26" y="f27"/>
                  <a:pt x="f28" y="f27"/>
                </a:cubicBezTo>
                <a:cubicBezTo>
                  <a:pt x="f29" y="f9"/>
                  <a:pt x="f17" y="f9"/>
                  <a:pt x="f27" y="f27"/>
                </a:cubicBezTo>
                <a:cubicBezTo>
                  <a:pt x="f16" y="f7"/>
                  <a:pt x="f12" y="f7"/>
                  <a:pt x="f8" y="f9"/>
                </a:cubicBezTo>
                <a:close/>
              </a:path>
            </a:pathLst>
          </a:custGeom>
          <a:solidFill>
            <a:srgbClr val="E4C27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9" name="Freeform 8">
            <a:extLst>
              <a:ext uri="{FF2B5EF4-FFF2-40B4-BE49-F238E27FC236}">
                <a16:creationId xmlns:a16="http://schemas.microsoft.com/office/drawing/2014/main" id="{BB73048A-6FC3-43F3-A550-A9A73052BD67}"/>
              </a:ext>
            </a:extLst>
          </p:cNvPr>
          <p:cNvSpPr/>
          <p:nvPr/>
        </p:nvSpPr>
        <p:spPr>
          <a:xfrm>
            <a:off x="2460622" y="1684333"/>
            <a:ext cx="196852" cy="18097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"/>
              <a:gd name="f7" fmla="val 12"/>
              <a:gd name="f8" fmla="val 5"/>
              <a:gd name="f9" fmla="val 7"/>
              <a:gd name="f10" fmla="val 10"/>
              <a:gd name="f11" fmla="val 1"/>
              <a:gd name="f12" fmla="val 3"/>
              <a:gd name="f13" fmla="val 6"/>
              <a:gd name="f14" fmla="val 8"/>
              <a:gd name="f15" fmla="val 2"/>
              <a:gd name="f16" fmla="+- 0 0 -90"/>
              <a:gd name="f17" fmla="*/ f3 1 13"/>
              <a:gd name="f18" fmla="*/ f4 1 12"/>
              <a:gd name="f19" fmla="val f5"/>
              <a:gd name="f20" fmla="val f6"/>
              <a:gd name="f21" fmla="val f7"/>
              <a:gd name="f22" fmla="*/ f16 f0 1"/>
              <a:gd name="f23" fmla="+- f21 0 f19"/>
              <a:gd name="f24" fmla="+- f20 0 f19"/>
              <a:gd name="f25" fmla="*/ f22 1 f2"/>
              <a:gd name="f26" fmla="*/ f24 1 13"/>
              <a:gd name="f27" fmla="*/ f23 1 12"/>
              <a:gd name="f28" fmla="*/ 5 f24 1"/>
              <a:gd name="f29" fmla="*/ 0 f23 1"/>
              <a:gd name="f30" fmla="*/ 12 f24 1"/>
              <a:gd name="f31" fmla="*/ 1 f23 1"/>
              <a:gd name="f32" fmla="*/ 13 f24 1"/>
              <a:gd name="f33" fmla="*/ 8 f23 1"/>
              <a:gd name="f34" fmla="*/ 3 f24 1"/>
              <a:gd name="f35" fmla="+- f25 0 f1"/>
              <a:gd name="f36" fmla="*/ f28 1 13"/>
              <a:gd name="f37" fmla="*/ f29 1 12"/>
              <a:gd name="f38" fmla="*/ f30 1 13"/>
              <a:gd name="f39" fmla="*/ f31 1 12"/>
              <a:gd name="f40" fmla="*/ f32 1 13"/>
              <a:gd name="f41" fmla="*/ f33 1 12"/>
              <a:gd name="f42" fmla="*/ f34 1 13"/>
              <a:gd name="f43" fmla="*/ 0 1 f26"/>
              <a:gd name="f44" fmla="*/ f20 1 f26"/>
              <a:gd name="f45" fmla="*/ 0 1 f27"/>
              <a:gd name="f46" fmla="*/ f21 1 f27"/>
              <a:gd name="f47" fmla="*/ f36 1 f26"/>
              <a:gd name="f48" fmla="*/ f37 1 f27"/>
              <a:gd name="f49" fmla="*/ f38 1 f26"/>
              <a:gd name="f50" fmla="*/ f39 1 f27"/>
              <a:gd name="f51" fmla="*/ f40 1 f26"/>
              <a:gd name="f52" fmla="*/ f41 1 f27"/>
              <a:gd name="f53" fmla="*/ f42 1 f26"/>
              <a:gd name="f54" fmla="*/ f43 f17 1"/>
              <a:gd name="f55" fmla="*/ f44 f17 1"/>
              <a:gd name="f56" fmla="*/ f46 f18 1"/>
              <a:gd name="f57" fmla="*/ f45 f18 1"/>
              <a:gd name="f58" fmla="*/ f47 f17 1"/>
              <a:gd name="f59" fmla="*/ f48 f18 1"/>
              <a:gd name="f60" fmla="*/ f49 f17 1"/>
              <a:gd name="f61" fmla="*/ f50 f18 1"/>
              <a:gd name="f62" fmla="*/ f51 f17 1"/>
              <a:gd name="f63" fmla="*/ f52 f18 1"/>
              <a:gd name="f64" fmla="*/ f53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5">
                <a:pos x="f58" y="f59"/>
              </a:cxn>
              <a:cxn ang="f35">
                <a:pos x="f60" y="f61"/>
              </a:cxn>
              <a:cxn ang="f35">
                <a:pos x="f62" y="f63"/>
              </a:cxn>
              <a:cxn ang="f35">
                <a:pos x="f64" y="f63"/>
              </a:cxn>
              <a:cxn ang="f35">
                <a:pos x="f58" y="f59"/>
              </a:cxn>
            </a:cxnLst>
            <a:rect l="f54" t="f57" r="f55" b="f56"/>
            <a:pathLst>
              <a:path w="13" h="12">
                <a:moveTo>
                  <a:pt x="f8" y="f5"/>
                </a:moveTo>
                <a:cubicBezTo>
                  <a:pt x="f9" y="f5"/>
                  <a:pt x="f10" y="f5"/>
                  <a:pt x="f7" y="f11"/>
                </a:cubicBezTo>
                <a:cubicBezTo>
                  <a:pt x="f7" y="f12"/>
                  <a:pt x="f6" y="f13"/>
                  <a:pt x="f6" y="f14"/>
                </a:cubicBezTo>
                <a:cubicBezTo>
                  <a:pt x="f10" y="f7"/>
                  <a:pt x="f13" y="f10"/>
                  <a:pt x="f12" y="f14"/>
                </a:cubicBezTo>
                <a:cubicBezTo>
                  <a:pt x="f5" y="f8"/>
                  <a:pt x="f11" y="f15"/>
                  <a:pt x="f8" y="f5"/>
                </a:cubicBezTo>
                <a:close/>
              </a:path>
            </a:pathLst>
          </a:custGeom>
          <a:solidFill>
            <a:srgbClr val="E6EAF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147402F8-49CF-4863-8D93-44EA14DF7147}"/>
              </a:ext>
            </a:extLst>
          </p:cNvPr>
          <p:cNvSpPr/>
          <p:nvPr/>
        </p:nvSpPr>
        <p:spPr>
          <a:xfrm>
            <a:off x="1901823" y="1700217"/>
            <a:ext cx="150811" cy="15081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"/>
              <a:gd name="f7" fmla="val 3"/>
              <a:gd name="f8" fmla="val 6"/>
              <a:gd name="f9" fmla="val 8"/>
              <a:gd name="f10" fmla="val 2"/>
              <a:gd name="f11" fmla="val 4"/>
              <a:gd name="f12" fmla="val 9"/>
              <a:gd name="f13" fmla="val 7"/>
              <a:gd name="f14" fmla="val 5"/>
              <a:gd name="f15" fmla="+- 0 0 -90"/>
              <a:gd name="f16" fmla="*/ f3 1 10"/>
              <a:gd name="f17" fmla="*/ f4 1 10"/>
              <a:gd name="f18" fmla="val f5"/>
              <a:gd name="f19" fmla="val f6"/>
              <a:gd name="f20" fmla="*/ f15 f0 1"/>
              <a:gd name="f21" fmla="+- f19 0 f18"/>
              <a:gd name="f22" fmla="*/ f20 1 f2"/>
              <a:gd name="f23" fmla="*/ f21 1 10"/>
              <a:gd name="f24" fmla="*/ 0 f21 1"/>
              <a:gd name="f25" fmla="*/ 8 f21 1"/>
              <a:gd name="f26" fmla="*/ 9 f21 1"/>
              <a:gd name="f27" fmla="*/ 7 f21 1"/>
              <a:gd name="f28" fmla="+- f22 0 f1"/>
              <a:gd name="f29" fmla="*/ f24 1 10"/>
              <a:gd name="f30" fmla="*/ f25 1 10"/>
              <a:gd name="f31" fmla="*/ f26 1 10"/>
              <a:gd name="f32" fmla="*/ f27 1 10"/>
              <a:gd name="f33" fmla="*/ 0 1 f23"/>
              <a:gd name="f34" fmla="*/ f19 1 f23"/>
              <a:gd name="f35" fmla="*/ f29 1 f23"/>
              <a:gd name="f36" fmla="*/ f30 1 f23"/>
              <a:gd name="f37" fmla="*/ f31 1 f23"/>
              <a:gd name="f38" fmla="*/ f32 1 f23"/>
              <a:gd name="f39" fmla="*/ f33 f16 1"/>
              <a:gd name="f40" fmla="*/ f34 f16 1"/>
              <a:gd name="f41" fmla="*/ f34 f17 1"/>
              <a:gd name="f42" fmla="*/ f33 f17 1"/>
              <a:gd name="f43" fmla="*/ f35 f16 1"/>
              <a:gd name="f44" fmla="*/ f35 f17 1"/>
              <a:gd name="f45" fmla="*/ f36 f16 1"/>
              <a:gd name="f46" fmla="*/ f37 f16 1"/>
              <a:gd name="f47" fmla="*/ f38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3" y="f44"/>
              </a:cxn>
              <a:cxn ang="f28">
                <a:pos x="f45" y="f44"/>
              </a:cxn>
              <a:cxn ang="f28">
                <a:pos x="f46" y="f47"/>
              </a:cxn>
              <a:cxn ang="f28">
                <a:pos x="f43" y="f47"/>
              </a:cxn>
              <a:cxn ang="f28">
                <a:pos x="f43" y="f44"/>
              </a:cxn>
            </a:cxnLst>
            <a:rect l="f39" t="f42" r="f40" b="f41"/>
            <a:pathLst>
              <a:path w="10" h="10">
                <a:moveTo>
                  <a:pt x="f5" y="f5"/>
                </a:moveTo>
                <a:cubicBezTo>
                  <a:pt x="f7" y="f5"/>
                  <a:pt x="f8" y="f5"/>
                  <a:pt x="f9" y="f5"/>
                </a:cubicBezTo>
                <a:cubicBezTo>
                  <a:pt x="f6" y="f10"/>
                  <a:pt x="f6" y="f11"/>
                  <a:pt x="f12" y="f13"/>
                </a:cubicBezTo>
                <a:cubicBezTo>
                  <a:pt x="f8" y="f6"/>
                  <a:pt x="f7" y="f6"/>
                  <a:pt x="f5" y="f13"/>
                </a:cubicBezTo>
                <a:cubicBezTo>
                  <a:pt x="f5" y="f14"/>
                  <a:pt x="f5" y="f10"/>
                  <a:pt x="f5" y="f5"/>
                </a:cubicBezTo>
                <a:close/>
              </a:path>
            </a:pathLst>
          </a:custGeom>
          <a:solidFill>
            <a:srgbClr val="EDF2F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id="{29B06A2E-B438-49A1-968D-E9BC7058BB99}"/>
              </a:ext>
            </a:extLst>
          </p:cNvPr>
          <p:cNvSpPr/>
          <p:nvPr/>
        </p:nvSpPr>
        <p:spPr>
          <a:xfrm>
            <a:off x="1931990" y="2078038"/>
            <a:ext cx="695328" cy="6937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6"/>
              <a:gd name="f7" fmla="val 23"/>
              <a:gd name="f8" fmla="val 45"/>
              <a:gd name="f9" fmla="val 17"/>
              <a:gd name="f10" fmla="val 16"/>
              <a:gd name="f11" fmla="val 43"/>
              <a:gd name="f12" fmla="val 38"/>
              <a:gd name="f13" fmla="val 32"/>
              <a:gd name="f14" fmla="val 14"/>
              <a:gd name="f15" fmla="val 29"/>
              <a:gd name="f16" fmla="val 7"/>
              <a:gd name="f17" fmla="val 2"/>
              <a:gd name="f18" fmla="val 30"/>
              <a:gd name="f19" fmla="val 28"/>
              <a:gd name="f20" fmla="val 18"/>
              <a:gd name="f21" fmla="val 1"/>
              <a:gd name="f22" fmla="val 15"/>
              <a:gd name="f23" fmla="val 13"/>
              <a:gd name="f24" fmla="val 31"/>
              <a:gd name="f25" fmla="val 33"/>
              <a:gd name="f26" fmla="val 39"/>
              <a:gd name="f27" fmla="val 44"/>
              <a:gd name="f28" fmla="val 22"/>
              <a:gd name="f29" fmla="+- 0 0 -90"/>
              <a:gd name="f30" fmla="*/ f3 1 46"/>
              <a:gd name="f31" fmla="*/ f4 1 46"/>
              <a:gd name="f32" fmla="val f5"/>
              <a:gd name="f33" fmla="val f6"/>
              <a:gd name="f34" fmla="*/ f29 f0 1"/>
              <a:gd name="f35" fmla="+- f33 0 f32"/>
              <a:gd name="f36" fmla="*/ f34 1 f2"/>
              <a:gd name="f37" fmla="*/ f35 1 46"/>
              <a:gd name="f38" fmla="*/ 23 f35 1"/>
              <a:gd name="f39" fmla="*/ 45 f35 1"/>
              <a:gd name="f40" fmla="*/ 16 f35 1"/>
              <a:gd name="f41" fmla="*/ 38 f35 1"/>
              <a:gd name="f42" fmla="*/ 7 f35 1"/>
              <a:gd name="f43" fmla="*/ 29 f35 1"/>
              <a:gd name="f44" fmla="*/ 0 f35 1"/>
              <a:gd name="f45" fmla="*/ 30 f35 1"/>
              <a:gd name="f46" fmla="*/ 39 f35 1"/>
              <a:gd name="f47" fmla="*/ 46 f35 1"/>
              <a:gd name="f48" fmla="*/ 22 f35 1"/>
              <a:gd name="f49" fmla="+- f36 0 f1"/>
              <a:gd name="f50" fmla="*/ f38 1 46"/>
              <a:gd name="f51" fmla="*/ f39 1 46"/>
              <a:gd name="f52" fmla="*/ f40 1 46"/>
              <a:gd name="f53" fmla="*/ f41 1 46"/>
              <a:gd name="f54" fmla="*/ f42 1 46"/>
              <a:gd name="f55" fmla="*/ f43 1 46"/>
              <a:gd name="f56" fmla="*/ f44 1 46"/>
              <a:gd name="f57" fmla="*/ f45 1 46"/>
              <a:gd name="f58" fmla="*/ f46 1 46"/>
              <a:gd name="f59" fmla="*/ f47 1 46"/>
              <a:gd name="f60" fmla="*/ f48 1 46"/>
              <a:gd name="f61" fmla="*/ 0 1 f37"/>
              <a:gd name="f62" fmla="*/ f33 1 f37"/>
              <a:gd name="f63" fmla="*/ f50 1 f37"/>
              <a:gd name="f64" fmla="*/ f51 1 f37"/>
              <a:gd name="f65" fmla="*/ f52 1 f37"/>
              <a:gd name="f66" fmla="*/ f53 1 f37"/>
              <a:gd name="f67" fmla="*/ f54 1 f37"/>
              <a:gd name="f68" fmla="*/ f55 1 f37"/>
              <a:gd name="f69" fmla="*/ f56 1 f37"/>
              <a:gd name="f70" fmla="*/ f57 1 f37"/>
              <a:gd name="f71" fmla="*/ f58 1 f37"/>
              <a:gd name="f72" fmla="*/ f59 1 f37"/>
              <a:gd name="f73" fmla="*/ f60 1 f37"/>
              <a:gd name="f74" fmla="*/ f61 f30 1"/>
              <a:gd name="f75" fmla="*/ f62 f30 1"/>
              <a:gd name="f76" fmla="*/ f62 f31 1"/>
              <a:gd name="f77" fmla="*/ f61 f31 1"/>
              <a:gd name="f78" fmla="*/ f63 f30 1"/>
              <a:gd name="f79" fmla="*/ f64 f31 1"/>
              <a:gd name="f80" fmla="*/ f65 f30 1"/>
              <a:gd name="f81" fmla="*/ f66 f31 1"/>
              <a:gd name="f82" fmla="*/ f67 f30 1"/>
              <a:gd name="f83" fmla="*/ f68 f31 1"/>
              <a:gd name="f84" fmla="*/ f69 f30 1"/>
              <a:gd name="f85" fmla="*/ f63 f31 1"/>
              <a:gd name="f86" fmla="*/ f65 f31 1"/>
              <a:gd name="f87" fmla="*/ f67 f31 1"/>
              <a:gd name="f88" fmla="*/ f69 f31 1"/>
              <a:gd name="f89" fmla="*/ f70 f30 1"/>
              <a:gd name="f90" fmla="*/ f71 f30 1"/>
              <a:gd name="f91" fmla="*/ f72 f30 1"/>
              <a:gd name="f92" fmla="*/ f73 f31 1"/>
              <a:gd name="f93" fmla="*/ f66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9">
                <a:pos x="f78" y="f79"/>
              </a:cxn>
              <a:cxn ang="f49">
                <a:pos x="f80" y="f81"/>
              </a:cxn>
              <a:cxn ang="f49">
                <a:pos x="f82" y="f83"/>
              </a:cxn>
              <a:cxn ang="f49">
                <a:pos x="f84" y="f85"/>
              </a:cxn>
              <a:cxn ang="f49">
                <a:pos x="f82" y="f86"/>
              </a:cxn>
              <a:cxn ang="f49">
                <a:pos x="f80" y="f87"/>
              </a:cxn>
              <a:cxn ang="f49">
                <a:pos x="f78" y="f88"/>
              </a:cxn>
              <a:cxn ang="f49">
                <a:pos x="f89" y="f87"/>
              </a:cxn>
              <a:cxn ang="f49">
                <a:pos x="f90" y="f86"/>
              </a:cxn>
              <a:cxn ang="f49">
                <a:pos x="f91" y="f92"/>
              </a:cxn>
              <a:cxn ang="f49">
                <a:pos x="f93" y="f83"/>
              </a:cxn>
              <a:cxn ang="f49">
                <a:pos x="f89" y="f81"/>
              </a:cxn>
              <a:cxn ang="f49">
                <a:pos x="f78" y="f79"/>
              </a:cxn>
            </a:cxnLst>
            <a:rect l="f74" t="f77" r="f75" b="f76"/>
            <a:pathLst>
              <a:path w="46" h="46">
                <a:moveTo>
                  <a:pt x="f7" y="f8"/>
                </a:moveTo>
                <a:cubicBezTo>
                  <a:pt x="f9" y="f6"/>
                  <a:pt x="f10" y="f11"/>
                  <a:pt x="f10" y="f12"/>
                </a:cubicBezTo>
                <a:cubicBezTo>
                  <a:pt x="f9" y="f13"/>
                  <a:pt x="f14" y="f15"/>
                  <a:pt x="f16" y="f15"/>
                </a:cubicBezTo>
                <a:cubicBezTo>
                  <a:pt x="f17" y="f18"/>
                  <a:pt x="f5" y="f19"/>
                  <a:pt x="f5" y="f7"/>
                </a:cubicBezTo>
                <a:cubicBezTo>
                  <a:pt x="f5" y="f20"/>
                  <a:pt x="f21" y="f22"/>
                  <a:pt x="f16" y="f10"/>
                </a:cubicBezTo>
                <a:cubicBezTo>
                  <a:pt x="f23" y="f10"/>
                  <a:pt x="f9" y="f14"/>
                  <a:pt x="f10" y="f16"/>
                </a:cubicBezTo>
                <a:cubicBezTo>
                  <a:pt x="f10" y="f17"/>
                  <a:pt x="f9" y="f5"/>
                  <a:pt x="f7" y="f5"/>
                </a:cubicBezTo>
                <a:cubicBezTo>
                  <a:pt x="f19" y="f5"/>
                  <a:pt x="f24" y="f17"/>
                  <a:pt x="f18" y="f16"/>
                </a:cubicBezTo>
                <a:cubicBezTo>
                  <a:pt x="f15" y="f14"/>
                  <a:pt x="f25" y="f10"/>
                  <a:pt x="f26" y="f10"/>
                </a:cubicBezTo>
                <a:cubicBezTo>
                  <a:pt x="f27" y="f22"/>
                  <a:pt x="f6" y="f9"/>
                  <a:pt x="f6" y="f28"/>
                </a:cubicBezTo>
                <a:cubicBezTo>
                  <a:pt x="f6" y="f19"/>
                  <a:pt x="f11" y="f18"/>
                  <a:pt x="f12" y="f15"/>
                </a:cubicBezTo>
                <a:cubicBezTo>
                  <a:pt x="f13" y="f15"/>
                  <a:pt x="f15" y="f24"/>
                  <a:pt x="f18" y="f12"/>
                </a:cubicBezTo>
                <a:cubicBezTo>
                  <a:pt x="f18" y="f11"/>
                  <a:pt x="f15" y="f6"/>
                  <a:pt x="f7" y="f8"/>
                </a:cubicBezTo>
                <a:close/>
              </a:path>
            </a:pathLst>
          </a:custGeom>
          <a:solidFill>
            <a:srgbClr val="F6FBF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B8A185D9-3558-4AB5-8F9A-FA644E726239}"/>
              </a:ext>
            </a:extLst>
          </p:cNvPr>
          <p:cNvSpPr/>
          <p:nvPr/>
        </p:nvSpPr>
        <p:spPr>
          <a:xfrm>
            <a:off x="2022479" y="1624010"/>
            <a:ext cx="514350" cy="22700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4"/>
              <a:gd name="f7" fmla="val 15"/>
              <a:gd name="f8" fmla="val 1"/>
              <a:gd name="f9" fmla="val 12"/>
              <a:gd name="f10" fmla="val 10"/>
              <a:gd name="f11" fmla="val 7"/>
              <a:gd name="f12" fmla="val 5"/>
              <a:gd name="f13" fmla="val 11"/>
              <a:gd name="f14" fmla="val 23"/>
              <a:gd name="f15" fmla="val 2"/>
              <a:gd name="f16" fmla="val 4"/>
              <a:gd name="f17" fmla="val 32"/>
              <a:gd name="f18" fmla="val 9"/>
              <a:gd name="f19" fmla="val 22"/>
              <a:gd name="f20" fmla="+- 0 0 -90"/>
              <a:gd name="f21" fmla="*/ f3 1 34"/>
              <a:gd name="f22" fmla="*/ f4 1 15"/>
              <a:gd name="f23" fmla="val f5"/>
              <a:gd name="f24" fmla="val f6"/>
              <a:gd name="f25" fmla="val f7"/>
              <a:gd name="f26" fmla="*/ f20 f0 1"/>
              <a:gd name="f27" fmla="+- f25 0 f23"/>
              <a:gd name="f28" fmla="+- f24 0 f23"/>
              <a:gd name="f29" fmla="*/ f26 1 f2"/>
              <a:gd name="f30" fmla="*/ f28 1 34"/>
              <a:gd name="f31" fmla="*/ f27 1 15"/>
              <a:gd name="f32" fmla="*/ 1 f28 1"/>
              <a:gd name="f33" fmla="*/ 12 f27 1"/>
              <a:gd name="f34" fmla="*/ 0 f28 1"/>
              <a:gd name="f35" fmla="*/ 5 f27 1"/>
              <a:gd name="f36" fmla="*/ 34 f28 1"/>
              <a:gd name="f37" fmla="*/ 4 f27 1"/>
              <a:gd name="f38" fmla="*/ 32 f28 1"/>
              <a:gd name="f39" fmla="+- f29 0 f1"/>
              <a:gd name="f40" fmla="*/ f32 1 34"/>
              <a:gd name="f41" fmla="*/ f33 1 15"/>
              <a:gd name="f42" fmla="*/ f34 1 34"/>
              <a:gd name="f43" fmla="*/ f35 1 15"/>
              <a:gd name="f44" fmla="*/ f36 1 34"/>
              <a:gd name="f45" fmla="*/ f37 1 15"/>
              <a:gd name="f46" fmla="*/ f38 1 34"/>
              <a:gd name="f47" fmla="*/ 0 1 f30"/>
              <a:gd name="f48" fmla="*/ f24 1 f30"/>
              <a:gd name="f49" fmla="*/ 0 1 f31"/>
              <a:gd name="f50" fmla="*/ f25 1 f31"/>
              <a:gd name="f51" fmla="*/ f40 1 f30"/>
              <a:gd name="f52" fmla="*/ f41 1 f31"/>
              <a:gd name="f53" fmla="*/ f42 1 f30"/>
              <a:gd name="f54" fmla="*/ f43 1 f31"/>
              <a:gd name="f55" fmla="*/ f44 1 f30"/>
              <a:gd name="f56" fmla="*/ f45 1 f31"/>
              <a:gd name="f57" fmla="*/ f46 1 f30"/>
              <a:gd name="f58" fmla="*/ f47 f21 1"/>
              <a:gd name="f59" fmla="*/ f48 f21 1"/>
              <a:gd name="f60" fmla="*/ f50 f22 1"/>
              <a:gd name="f61" fmla="*/ f49 f22 1"/>
              <a:gd name="f62" fmla="*/ f51 f21 1"/>
              <a:gd name="f63" fmla="*/ f52 f22 1"/>
              <a:gd name="f64" fmla="*/ f53 f21 1"/>
              <a:gd name="f65" fmla="*/ f54 f22 1"/>
              <a:gd name="f66" fmla="*/ f55 f21 1"/>
              <a:gd name="f67" fmla="*/ f56 f22 1"/>
              <a:gd name="f68" fmla="*/ f57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9">
                <a:pos x="f62" y="f63"/>
              </a:cxn>
              <a:cxn ang="f39">
                <a:pos x="f64" y="f65"/>
              </a:cxn>
              <a:cxn ang="f39">
                <a:pos x="f66" y="f67"/>
              </a:cxn>
              <a:cxn ang="f39">
                <a:pos x="f68" y="f63"/>
              </a:cxn>
              <a:cxn ang="f39">
                <a:pos x="f62" y="f63"/>
              </a:cxn>
            </a:cxnLst>
            <a:rect l="f58" t="f61" r="f59" b="f60"/>
            <a:pathLst>
              <a:path w="34" h="15">
                <a:moveTo>
                  <a:pt x="f8" y="f9"/>
                </a:moveTo>
                <a:cubicBezTo>
                  <a:pt x="f8" y="f10"/>
                  <a:pt x="f5" y="f11"/>
                  <a:pt x="f5" y="f12"/>
                </a:cubicBezTo>
                <a:cubicBezTo>
                  <a:pt x="f13" y="f5"/>
                  <a:pt x="f14" y="f15"/>
                  <a:pt x="f6" y="f16"/>
                </a:cubicBezTo>
                <a:cubicBezTo>
                  <a:pt x="f17" y="f11"/>
                  <a:pt x="f17" y="f18"/>
                  <a:pt x="f17" y="f9"/>
                </a:cubicBezTo>
                <a:cubicBezTo>
                  <a:pt x="f19" y="f7"/>
                  <a:pt x="f13" y="f7"/>
                  <a:pt x="f8" y="f9"/>
                </a:cubicBezTo>
                <a:close/>
              </a:path>
            </a:pathLst>
          </a:custGeom>
          <a:solidFill>
            <a:srgbClr val="828A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07973465-4334-4BEA-A0D3-DC8192E756F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01917" y="180109"/>
            <a:ext cx="7169307" cy="651162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3A09FF86-A587-4761-8516-B1F5FCCDAE08}"/>
              </a:ext>
            </a:extLst>
          </p:cNvPr>
          <p:cNvSpPr/>
          <p:nvPr/>
        </p:nvSpPr>
        <p:spPr>
          <a:xfrm>
            <a:off x="3746177" y="1407453"/>
            <a:ext cx="4784881" cy="117724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4" name="직사각형 4">
            <a:extLst>
              <a:ext uri="{FF2B5EF4-FFF2-40B4-BE49-F238E27FC236}">
                <a16:creationId xmlns:a16="http://schemas.microsoft.com/office/drawing/2014/main" id="{7088382D-7528-40F4-89AC-DF005819B922}"/>
              </a:ext>
            </a:extLst>
          </p:cNvPr>
          <p:cNvSpPr/>
          <p:nvPr/>
        </p:nvSpPr>
        <p:spPr>
          <a:xfrm>
            <a:off x="3746168" y="2851821"/>
            <a:ext cx="2313496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مهارت های شخصی</a:t>
            </a:r>
            <a:endParaRPr lang="en-US" sz="1400" b="1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aphicFrame>
        <p:nvGraphicFramePr>
          <p:cNvPr id="5" name="Chart 1">
            <a:extLst>
              <a:ext uri="{FF2B5EF4-FFF2-40B4-BE49-F238E27FC236}">
                <a16:creationId xmlns:a16="http://schemas.microsoft.com/office/drawing/2014/main" id="{5862B189-17AB-401A-9E2D-6F62EF7A99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0135583"/>
              </p:ext>
            </p:extLst>
          </p:nvPr>
        </p:nvGraphicFramePr>
        <p:xfrm>
          <a:off x="3746177" y="3116869"/>
          <a:ext cx="5397822" cy="1296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upo 9">
            <a:extLst>
              <a:ext uri="{FF2B5EF4-FFF2-40B4-BE49-F238E27FC236}">
                <a16:creationId xmlns:a16="http://schemas.microsoft.com/office/drawing/2014/main" id="{A8871D81-163A-4727-8999-0CD27B154108}"/>
              </a:ext>
            </a:extLst>
          </p:cNvPr>
          <p:cNvGrpSpPr/>
          <p:nvPr/>
        </p:nvGrpSpPr>
        <p:grpSpPr>
          <a:xfrm>
            <a:off x="1263828" y="1361678"/>
            <a:ext cx="1265219" cy="3565356"/>
            <a:chOff x="1263828" y="1361678"/>
            <a:chExt cx="1265219" cy="3565356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18CC0D31-7B4D-422E-8DA3-ABD96325BE0C}"/>
                </a:ext>
              </a:extLst>
            </p:cNvPr>
            <p:cNvSpPr/>
            <p:nvPr/>
          </p:nvSpPr>
          <p:spPr>
            <a:xfrm>
              <a:off x="2051392" y="3607792"/>
              <a:ext cx="416527" cy="13192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6"/>
                <a:gd name="f7" fmla="val 370"/>
                <a:gd name="f8" fmla="val 87"/>
                <a:gd name="f9" fmla="val 8"/>
                <a:gd name="f10" fmla="val 11"/>
                <a:gd name="f11" fmla="val 14"/>
                <a:gd name="f12" fmla="val 88"/>
                <a:gd name="f13" fmla="val 17"/>
                <a:gd name="f14" fmla="val 89"/>
                <a:gd name="f15" fmla="val 34"/>
                <a:gd name="f16" fmla="val 51"/>
                <a:gd name="f17" fmla="val 90"/>
                <a:gd name="f18" fmla="val 68"/>
                <a:gd name="f19" fmla="val 73"/>
                <a:gd name="f20" fmla="val 79"/>
                <a:gd name="f21" fmla="val 92"/>
                <a:gd name="f22" fmla="val 84"/>
                <a:gd name="f23" fmla="val 95"/>
                <a:gd name="f24" fmla="val 122"/>
                <a:gd name="f25" fmla="val 98"/>
                <a:gd name="f26" fmla="val 161"/>
                <a:gd name="f27" fmla="val 102"/>
                <a:gd name="f28" fmla="val 199"/>
                <a:gd name="f29" fmla="val 106"/>
                <a:gd name="f30" fmla="val 256"/>
                <a:gd name="f31" fmla="val 111"/>
                <a:gd name="f32" fmla="val 313"/>
                <a:gd name="f33" fmla="val 41"/>
                <a:gd name="f34" fmla="val 4"/>
                <a:gd name="f35" fmla="val 1"/>
                <a:gd name="f36" fmla="val 367"/>
                <a:gd name="f37" fmla="val 363"/>
                <a:gd name="f38" fmla="val 359"/>
                <a:gd name="f39" fmla="val 331"/>
                <a:gd name="f40" fmla="val 303"/>
                <a:gd name="f41" fmla="val 275"/>
                <a:gd name="f42" fmla="val 264"/>
                <a:gd name="f43" fmla="val 3"/>
                <a:gd name="f44" fmla="val 253"/>
                <a:gd name="f45" fmla="val 242"/>
                <a:gd name="f46" fmla="val 219"/>
                <a:gd name="f47" fmla="val 197"/>
                <a:gd name="f48" fmla="val 174"/>
                <a:gd name="f49" fmla="val 148"/>
                <a:gd name="f50" fmla="val 2"/>
                <a:gd name="f51" fmla="val 96"/>
                <a:gd name="f52" fmla="val 80"/>
                <a:gd name="f53" fmla="val 64"/>
                <a:gd name="f54" fmla="val 49"/>
                <a:gd name="f55" fmla="val 43"/>
                <a:gd name="f56" fmla="val 39"/>
                <a:gd name="f57" fmla="val 13"/>
                <a:gd name="f58" fmla="val 36"/>
                <a:gd name="f59" fmla="val 33"/>
                <a:gd name="f60" fmla="val 27"/>
                <a:gd name="f61" fmla="val 52"/>
                <a:gd name="f62" fmla="val 16"/>
                <a:gd name="f63" fmla="val 72"/>
                <a:gd name="f64" fmla="val 6"/>
                <a:gd name="f65" fmla="val 77"/>
                <a:gd name="f66" fmla="val 83"/>
                <a:gd name="f67" fmla="+- 0 0 -90"/>
                <a:gd name="f68" fmla="*/ f3 1 116"/>
                <a:gd name="f69" fmla="*/ f4 1 370"/>
                <a:gd name="f70" fmla="val f5"/>
                <a:gd name="f71" fmla="val f6"/>
                <a:gd name="f72" fmla="val f7"/>
                <a:gd name="f73" fmla="*/ f67 f0 1"/>
                <a:gd name="f74" fmla="+- f72 0 f70"/>
                <a:gd name="f75" fmla="+- f71 0 f70"/>
                <a:gd name="f76" fmla="*/ f73 1 f2"/>
                <a:gd name="f77" fmla="*/ f75 1 116"/>
                <a:gd name="f78" fmla="*/ f74 1 370"/>
                <a:gd name="f79" fmla="*/ 87 f75 1"/>
                <a:gd name="f80" fmla="*/ 8 f74 1"/>
                <a:gd name="f81" fmla="*/ 88 f75 1"/>
                <a:gd name="f82" fmla="*/ 17 f74 1"/>
                <a:gd name="f83" fmla="*/ 90 f75 1"/>
                <a:gd name="f84" fmla="*/ 68 f74 1"/>
                <a:gd name="f85" fmla="*/ 92 f75 1"/>
                <a:gd name="f86" fmla="*/ 84 f74 1"/>
                <a:gd name="f87" fmla="*/ 102 f75 1"/>
                <a:gd name="f88" fmla="*/ 199 f74 1"/>
                <a:gd name="f89" fmla="*/ 116 f75 1"/>
                <a:gd name="f90" fmla="*/ 370 f74 1"/>
                <a:gd name="f91" fmla="*/ 4 f75 1"/>
                <a:gd name="f92" fmla="*/ 0 f75 1"/>
                <a:gd name="f93" fmla="*/ 359 f74 1"/>
                <a:gd name="f94" fmla="*/ 1 f75 1"/>
                <a:gd name="f95" fmla="*/ 275 f74 1"/>
                <a:gd name="f96" fmla="*/ 3 f75 1"/>
                <a:gd name="f97" fmla="*/ 242 f74 1"/>
                <a:gd name="f98" fmla="*/ 174 f74 1"/>
                <a:gd name="f99" fmla="*/ 2 f75 1"/>
                <a:gd name="f100" fmla="*/ 96 f74 1"/>
                <a:gd name="f101" fmla="*/ 49 f74 1"/>
                <a:gd name="f102" fmla="*/ 13 f75 1"/>
                <a:gd name="f103" fmla="*/ 36 f74 1"/>
                <a:gd name="f104" fmla="*/ 72 f75 1"/>
                <a:gd name="f105" fmla="*/ 6 f74 1"/>
                <a:gd name="f106" fmla="+- f76 0 f1"/>
                <a:gd name="f107" fmla="*/ f79 1 116"/>
                <a:gd name="f108" fmla="*/ f80 1 370"/>
                <a:gd name="f109" fmla="*/ f81 1 116"/>
                <a:gd name="f110" fmla="*/ f82 1 370"/>
                <a:gd name="f111" fmla="*/ f83 1 116"/>
                <a:gd name="f112" fmla="*/ f84 1 370"/>
                <a:gd name="f113" fmla="*/ f85 1 116"/>
                <a:gd name="f114" fmla="*/ f86 1 370"/>
                <a:gd name="f115" fmla="*/ f87 1 116"/>
                <a:gd name="f116" fmla="*/ f88 1 370"/>
                <a:gd name="f117" fmla="*/ f89 1 116"/>
                <a:gd name="f118" fmla="*/ f90 1 370"/>
                <a:gd name="f119" fmla="*/ f91 1 116"/>
                <a:gd name="f120" fmla="*/ f92 1 116"/>
                <a:gd name="f121" fmla="*/ f93 1 370"/>
                <a:gd name="f122" fmla="*/ f94 1 116"/>
                <a:gd name="f123" fmla="*/ f95 1 370"/>
                <a:gd name="f124" fmla="*/ f96 1 116"/>
                <a:gd name="f125" fmla="*/ f97 1 370"/>
                <a:gd name="f126" fmla="*/ f98 1 370"/>
                <a:gd name="f127" fmla="*/ f99 1 116"/>
                <a:gd name="f128" fmla="*/ f100 1 370"/>
                <a:gd name="f129" fmla="*/ f101 1 370"/>
                <a:gd name="f130" fmla="*/ f102 1 116"/>
                <a:gd name="f131" fmla="*/ f103 1 370"/>
                <a:gd name="f132" fmla="*/ f104 1 116"/>
                <a:gd name="f133" fmla="*/ f105 1 370"/>
                <a:gd name="f134" fmla="*/ 0 1 f77"/>
                <a:gd name="f135" fmla="*/ f71 1 f77"/>
                <a:gd name="f136" fmla="*/ 0 1 f78"/>
                <a:gd name="f137" fmla="*/ f72 1 f78"/>
                <a:gd name="f138" fmla="*/ f107 1 f77"/>
                <a:gd name="f139" fmla="*/ f108 1 f78"/>
                <a:gd name="f140" fmla="*/ f109 1 f77"/>
                <a:gd name="f141" fmla="*/ f110 1 f78"/>
                <a:gd name="f142" fmla="*/ f111 1 f77"/>
                <a:gd name="f143" fmla="*/ f112 1 f78"/>
                <a:gd name="f144" fmla="*/ f113 1 f77"/>
                <a:gd name="f145" fmla="*/ f114 1 f78"/>
                <a:gd name="f146" fmla="*/ f115 1 f77"/>
                <a:gd name="f147" fmla="*/ f116 1 f78"/>
                <a:gd name="f148" fmla="*/ f117 1 f77"/>
                <a:gd name="f149" fmla="*/ f118 1 f78"/>
                <a:gd name="f150" fmla="*/ f119 1 f77"/>
                <a:gd name="f151" fmla="*/ f120 1 f77"/>
                <a:gd name="f152" fmla="*/ f121 1 f78"/>
                <a:gd name="f153" fmla="*/ f122 1 f77"/>
                <a:gd name="f154" fmla="*/ f123 1 f78"/>
                <a:gd name="f155" fmla="*/ f124 1 f77"/>
                <a:gd name="f156" fmla="*/ f125 1 f78"/>
                <a:gd name="f157" fmla="*/ f126 1 f78"/>
                <a:gd name="f158" fmla="*/ f127 1 f77"/>
                <a:gd name="f159" fmla="*/ f128 1 f78"/>
                <a:gd name="f160" fmla="*/ f129 1 f78"/>
                <a:gd name="f161" fmla="*/ f130 1 f77"/>
                <a:gd name="f162" fmla="*/ f131 1 f78"/>
                <a:gd name="f163" fmla="*/ f132 1 f77"/>
                <a:gd name="f164" fmla="*/ f133 1 f78"/>
                <a:gd name="f165" fmla="*/ f134 f68 1"/>
                <a:gd name="f166" fmla="*/ f135 f68 1"/>
                <a:gd name="f167" fmla="*/ f137 f69 1"/>
                <a:gd name="f168" fmla="*/ f136 f69 1"/>
                <a:gd name="f169" fmla="*/ f138 f68 1"/>
                <a:gd name="f170" fmla="*/ f139 f69 1"/>
                <a:gd name="f171" fmla="*/ f140 f68 1"/>
                <a:gd name="f172" fmla="*/ f141 f69 1"/>
                <a:gd name="f173" fmla="*/ f142 f68 1"/>
                <a:gd name="f174" fmla="*/ f143 f69 1"/>
                <a:gd name="f175" fmla="*/ f144 f68 1"/>
                <a:gd name="f176" fmla="*/ f145 f69 1"/>
                <a:gd name="f177" fmla="*/ f146 f68 1"/>
                <a:gd name="f178" fmla="*/ f147 f69 1"/>
                <a:gd name="f179" fmla="*/ f148 f68 1"/>
                <a:gd name="f180" fmla="*/ f149 f69 1"/>
                <a:gd name="f181" fmla="*/ f150 f68 1"/>
                <a:gd name="f182" fmla="*/ f151 f68 1"/>
                <a:gd name="f183" fmla="*/ f152 f69 1"/>
                <a:gd name="f184" fmla="*/ f153 f68 1"/>
                <a:gd name="f185" fmla="*/ f154 f69 1"/>
                <a:gd name="f186" fmla="*/ f155 f68 1"/>
                <a:gd name="f187" fmla="*/ f156 f69 1"/>
                <a:gd name="f188" fmla="*/ f157 f69 1"/>
                <a:gd name="f189" fmla="*/ f158 f68 1"/>
                <a:gd name="f190" fmla="*/ f159 f69 1"/>
                <a:gd name="f191" fmla="*/ f160 f69 1"/>
                <a:gd name="f192" fmla="*/ f161 f68 1"/>
                <a:gd name="f193" fmla="*/ f162 f69 1"/>
                <a:gd name="f194" fmla="*/ f163 f68 1"/>
                <a:gd name="f195" fmla="*/ f164 f6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6">
                  <a:pos x="f169" y="f170"/>
                </a:cxn>
                <a:cxn ang="f106">
                  <a:pos x="f171" y="f172"/>
                </a:cxn>
                <a:cxn ang="f106">
                  <a:pos x="f173" y="f174"/>
                </a:cxn>
                <a:cxn ang="f106">
                  <a:pos x="f175" y="f176"/>
                </a:cxn>
                <a:cxn ang="f106">
                  <a:pos x="f177" y="f178"/>
                </a:cxn>
                <a:cxn ang="f106">
                  <a:pos x="f179" y="f180"/>
                </a:cxn>
                <a:cxn ang="f106">
                  <a:pos x="f181" y="f180"/>
                </a:cxn>
                <a:cxn ang="f106">
                  <a:pos x="f182" y="f183"/>
                </a:cxn>
                <a:cxn ang="f106">
                  <a:pos x="f184" y="f185"/>
                </a:cxn>
                <a:cxn ang="f106">
                  <a:pos x="f186" y="f187"/>
                </a:cxn>
                <a:cxn ang="f106">
                  <a:pos x="f186" y="f188"/>
                </a:cxn>
                <a:cxn ang="f106">
                  <a:pos x="f189" y="f190"/>
                </a:cxn>
                <a:cxn ang="f106">
                  <a:pos x="f186" y="f191"/>
                </a:cxn>
                <a:cxn ang="f106">
                  <a:pos x="f192" y="f193"/>
                </a:cxn>
                <a:cxn ang="f106">
                  <a:pos x="f194" y="f195"/>
                </a:cxn>
                <a:cxn ang="f106">
                  <a:pos x="f169" y="f170"/>
                </a:cxn>
              </a:cxnLst>
              <a:rect l="f165" t="f168" r="f166" b="f167"/>
              <a:pathLst>
                <a:path w="116" h="370">
                  <a:moveTo>
                    <a:pt x="f8" y="f9"/>
                  </a:moveTo>
                  <a:cubicBezTo>
                    <a:pt x="f8" y="f10"/>
                    <a:pt x="f8" y="f11"/>
                    <a:pt x="f12" y="f13"/>
                  </a:cubicBezTo>
                  <a:cubicBezTo>
                    <a:pt x="f14" y="f15"/>
                    <a:pt x="f12" y="f16"/>
                    <a:pt x="f17" y="f18"/>
                  </a:cubicBezTo>
                  <a:cubicBezTo>
                    <a:pt x="f17" y="f19"/>
                    <a:pt x="f14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6" y="f7"/>
                  </a:cubicBezTo>
                  <a:cubicBezTo>
                    <a:pt x="f20" y="f7"/>
                    <a:pt x="f33" y="f7"/>
                    <a:pt x="f34" y="f7"/>
                  </a:cubicBezTo>
                  <a:cubicBezTo>
                    <a:pt x="f35" y="f36"/>
                    <a:pt x="f5" y="f37"/>
                    <a:pt x="f5" y="f38"/>
                  </a:cubicBezTo>
                  <a:cubicBezTo>
                    <a:pt x="f35" y="f39"/>
                    <a:pt x="f5" y="f40"/>
                    <a:pt x="f35" y="f41"/>
                  </a:cubicBezTo>
                  <a:cubicBezTo>
                    <a:pt x="f34" y="f42"/>
                    <a:pt x="f43" y="f44"/>
                    <a:pt x="f43" y="f45"/>
                  </a:cubicBezTo>
                  <a:cubicBezTo>
                    <a:pt x="f43" y="f46"/>
                    <a:pt x="f43" y="f47"/>
                    <a:pt x="f43" y="f48"/>
                  </a:cubicBezTo>
                  <a:cubicBezTo>
                    <a:pt x="f43" y="f49"/>
                    <a:pt x="f50" y="f24"/>
                    <a:pt x="f50" y="f51"/>
                  </a:cubicBezTo>
                  <a:cubicBezTo>
                    <a:pt x="f35" y="f52"/>
                    <a:pt x="f5" y="f53"/>
                    <a:pt x="f43" y="f54"/>
                  </a:cubicBezTo>
                  <a:cubicBezTo>
                    <a:pt x="f34" y="f55"/>
                    <a:pt x="f9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43"/>
                    <a:pt x="f66" y="f5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28CB81A9-1EA2-4498-9CD4-DBE117E9A28A}"/>
                </a:ext>
              </a:extLst>
            </p:cNvPr>
            <p:cNvSpPr/>
            <p:nvPr/>
          </p:nvSpPr>
          <p:spPr>
            <a:xfrm>
              <a:off x="1367604" y="3899221"/>
              <a:ext cx="383828" cy="102781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7"/>
                <a:gd name="f7" fmla="val 288"/>
                <a:gd name="f8" fmla="val 2"/>
                <a:gd name="f9" fmla="val 240"/>
                <a:gd name="f10" fmla="val 5"/>
                <a:gd name="f11" fmla="val 193"/>
                <a:gd name="f12" fmla="val 8"/>
                <a:gd name="f13" fmla="val 145"/>
                <a:gd name="f14" fmla="val 10"/>
                <a:gd name="f15" fmla="val 112"/>
                <a:gd name="f16" fmla="val 12"/>
                <a:gd name="f17" fmla="val 78"/>
                <a:gd name="f18" fmla="val 14"/>
                <a:gd name="f19" fmla="val 44"/>
                <a:gd name="f20" fmla="val 16"/>
                <a:gd name="f21" fmla="val 28"/>
                <a:gd name="f22" fmla="val 17"/>
                <a:gd name="f23" fmla="val 26"/>
                <a:gd name="f24" fmla="val 33"/>
                <a:gd name="f25" fmla="val 22"/>
                <a:gd name="f26" fmla="val 53"/>
                <a:gd name="f27" fmla="val 73"/>
                <a:gd name="f28" fmla="val 9"/>
                <a:gd name="f29" fmla="val 93"/>
                <a:gd name="f30" fmla="val 3"/>
                <a:gd name="f31" fmla="val 100"/>
                <a:gd name="f32" fmla="val 106"/>
                <a:gd name="f33" fmla="val 18"/>
                <a:gd name="f34" fmla="val 25"/>
                <a:gd name="f35" fmla="val 191"/>
                <a:gd name="f36" fmla="val 271"/>
                <a:gd name="f37" fmla="val 276"/>
                <a:gd name="f38" fmla="val 283"/>
                <a:gd name="f39" fmla="val 102"/>
                <a:gd name="f40" fmla="val 68"/>
                <a:gd name="f41" fmla="val 34"/>
                <a:gd name="f42" fmla="+- 0 0 -90"/>
                <a:gd name="f43" fmla="*/ f3 1 107"/>
                <a:gd name="f44" fmla="*/ f4 1 288"/>
                <a:gd name="f45" fmla="val f5"/>
                <a:gd name="f46" fmla="val f6"/>
                <a:gd name="f47" fmla="val f7"/>
                <a:gd name="f48" fmla="*/ f42 f0 1"/>
                <a:gd name="f49" fmla="+- f47 0 f45"/>
                <a:gd name="f50" fmla="+- f46 0 f45"/>
                <a:gd name="f51" fmla="*/ f48 1 f2"/>
                <a:gd name="f52" fmla="*/ f50 1 107"/>
                <a:gd name="f53" fmla="*/ f49 1 288"/>
                <a:gd name="f54" fmla="*/ 0 f50 1"/>
                <a:gd name="f55" fmla="*/ 288 f49 1"/>
                <a:gd name="f56" fmla="*/ 8 f50 1"/>
                <a:gd name="f57" fmla="*/ 145 f49 1"/>
                <a:gd name="f58" fmla="*/ 14 f50 1"/>
                <a:gd name="f59" fmla="*/ 44 f49 1"/>
                <a:gd name="f60" fmla="*/ 33 f50 1"/>
                <a:gd name="f61" fmla="*/ 22 f49 1"/>
                <a:gd name="f62" fmla="*/ 93 f50 1"/>
                <a:gd name="f63" fmla="*/ 3 f49 1"/>
                <a:gd name="f64" fmla="*/ 107 f50 1"/>
                <a:gd name="f65" fmla="*/ 10 f49 1"/>
                <a:gd name="f66" fmla="*/ 106 f50 1"/>
                <a:gd name="f67" fmla="*/ 33 f49 1"/>
                <a:gd name="f68" fmla="*/ 271 f49 1"/>
                <a:gd name="f69" fmla="*/ 102 f50 1"/>
                <a:gd name="f70" fmla="+- f51 0 f1"/>
                <a:gd name="f71" fmla="*/ f54 1 107"/>
                <a:gd name="f72" fmla="*/ f55 1 288"/>
                <a:gd name="f73" fmla="*/ f56 1 107"/>
                <a:gd name="f74" fmla="*/ f57 1 288"/>
                <a:gd name="f75" fmla="*/ f58 1 107"/>
                <a:gd name="f76" fmla="*/ f59 1 288"/>
                <a:gd name="f77" fmla="*/ f60 1 107"/>
                <a:gd name="f78" fmla="*/ f61 1 288"/>
                <a:gd name="f79" fmla="*/ f62 1 107"/>
                <a:gd name="f80" fmla="*/ f63 1 288"/>
                <a:gd name="f81" fmla="*/ f64 1 107"/>
                <a:gd name="f82" fmla="*/ f65 1 288"/>
                <a:gd name="f83" fmla="*/ f66 1 107"/>
                <a:gd name="f84" fmla="*/ f67 1 288"/>
                <a:gd name="f85" fmla="*/ f68 1 288"/>
                <a:gd name="f86" fmla="*/ f69 1 107"/>
                <a:gd name="f87" fmla="*/ 0 1 f52"/>
                <a:gd name="f88" fmla="*/ f46 1 f52"/>
                <a:gd name="f89" fmla="*/ 0 1 f53"/>
                <a:gd name="f90" fmla="*/ f47 1 f53"/>
                <a:gd name="f91" fmla="*/ f71 1 f52"/>
                <a:gd name="f92" fmla="*/ f72 1 f53"/>
                <a:gd name="f93" fmla="*/ f73 1 f52"/>
                <a:gd name="f94" fmla="*/ f74 1 f53"/>
                <a:gd name="f95" fmla="*/ f75 1 f52"/>
                <a:gd name="f96" fmla="*/ f76 1 f53"/>
                <a:gd name="f97" fmla="*/ f77 1 f52"/>
                <a:gd name="f98" fmla="*/ f78 1 f53"/>
                <a:gd name="f99" fmla="*/ f79 1 f52"/>
                <a:gd name="f100" fmla="*/ f80 1 f53"/>
                <a:gd name="f101" fmla="*/ f81 1 f52"/>
                <a:gd name="f102" fmla="*/ f82 1 f53"/>
                <a:gd name="f103" fmla="*/ f83 1 f52"/>
                <a:gd name="f104" fmla="*/ f84 1 f53"/>
                <a:gd name="f105" fmla="*/ f85 1 f53"/>
                <a:gd name="f106" fmla="*/ f86 1 f52"/>
                <a:gd name="f107" fmla="*/ f87 f43 1"/>
                <a:gd name="f108" fmla="*/ f88 f43 1"/>
                <a:gd name="f109" fmla="*/ f90 f44 1"/>
                <a:gd name="f110" fmla="*/ f89 f44 1"/>
                <a:gd name="f111" fmla="*/ f91 f43 1"/>
                <a:gd name="f112" fmla="*/ f92 f44 1"/>
                <a:gd name="f113" fmla="*/ f93 f43 1"/>
                <a:gd name="f114" fmla="*/ f94 f44 1"/>
                <a:gd name="f115" fmla="*/ f95 f43 1"/>
                <a:gd name="f116" fmla="*/ f96 f44 1"/>
                <a:gd name="f117" fmla="*/ f97 f43 1"/>
                <a:gd name="f118" fmla="*/ f98 f44 1"/>
                <a:gd name="f119" fmla="*/ f99 f43 1"/>
                <a:gd name="f120" fmla="*/ f100 f44 1"/>
                <a:gd name="f121" fmla="*/ f101 f43 1"/>
                <a:gd name="f122" fmla="*/ f102 f44 1"/>
                <a:gd name="f123" fmla="*/ f103 f43 1"/>
                <a:gd name="f124" fmla="*/ f104 f44 1"/>
                <a:gd name="f125" fmla="*/ f105 f44 1"/>
                <a:gd name="f126" fmla="*/ f106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0">
                  <a:pos x="f111" y="f112"/>
                </a:cxn>
                <a:cxn ang="f70">
                  <a:pos x="f113" y="f114"/>
                </a:cxn>
                <a:cxn ang="f70">
                  <a:pos x="f115" y="f116"/>
                </a:cxn>
                <a:cxn ang="f70">
                  <a:pos x="f117" y="f118"/>
                </a:cxn>
                <a:cxn ang="f70">
                  <a:pos x="f119" y="f120"/>
                </a:cxn>
                <a:cxn ang="f70">
                  <a:pos x="f121" y="f122"/>
                </a:cxn>
                <a:cxn ang="f70">
                  <a:pos x="f123" y="f124"/>
                </a:cxn>
                <a:cxn ang="f70">
                  <a:pos x="f123" y="f125"/>
                </a:cxn>
                <a:cxn ang="f70">
                  <a:pos x="f126" y="f112"/>
                </a:cxn>
                <a:cxn ang="f70">
                  <a:pos x="f111" y="f112"/>
                </a:cxn>
              </a:cxnLst>
              <a:rect l="f107" t="f110" r="f108" b="f109"/>
              <a:pathLst>
                <a:path w="107" h="288">
                  <a:moveTo>
                    <a:pt x="f5" y="f7"/>
                  </a:moveTo>
                  <a:cubicBezTo>
                    <a:pt x="f8" y="f9"/>
                    <a:pt x="f10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2"/>
                    <a:pt x="f27" y="f28"/>
                    <a:pt x="f29" y="f30"/>
                  </a:cubicBezTo>
                  <a:cubicBezTo>
                    <a:pt x="f31" y="f5"/>
                    <a:pt x="f32" y="f5"/>
                    <a:pt x="f6" y="f14"/>
                  </a:cubicBezTo>
                  <a:cubicBezTo>
                    <a:pt x="f32" y="f33"/>
                    <a:pt x="f32" y="f34"/>
                    <a:pt x="f32" y="f24"/>
                  </a:cubicBezTo>
                  <a:cubicBezTo>
                    <a:pt x="f32" y="f15"/>
                    <a:pt x="f32" y="f35"/>
                    <a:pt x="f32" y="f36"/>
                  </a:cubicBezTo>
                  <a:cubicBezTo>
                    <a:pt x="f32" y="f37"/>
                    <a:pt x="f6" y="f38"/>
                    <a:pt x="f39" y="f7"/>
                  </a:cubicBezTo>
                  <a:cubicBezTo>
                    <a:pt x="f40" y="f7"/>
                    <a:pt x="f41" y="f7"/>
                    <a:pt x="f5" y="f7"/>
                  </a:cubicBezTo>
                  <a:close/>
                </a:path>
              </a:pathLst>
            </a:custGeom>
            <a:solidFill>
              <a:srgbClr val="F1F1F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E69EC2FE-075A-4F71-8EFC-CF851B2E3F20}"/>
                </a:ext>
              </a:extLst>
            </p:cNvPr>
            <p:cNvSpPr/>
            <p:nvPr/>
          </p:nvSpPr>
          <p:spPr>
            <a:xfrm>
              <a:off x="1740066" y="3995891"/>
              <a:ext cx="325544" cy="9311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1"/>
                <a:gd name="f7" fmla="val 261"/>
                <a:gd name="f8" fmla="val 86"/>
                <a:gd name="f9" fmla="val 118"/>
                <a:gd name="f10" fmla="val 79"/>
                <a:gd name="f11" fmla="val 93"/>
                <a:gd name="f12" fmla="val 69"/>
                <a:gd name="f13" fmla="val 84"/>
                <a:gd name="f14" fmla="val 49"/>
                <a:gd name="f15" fmla="val 29"/>
                <a:gd name="f16" fmla="val 85"/>
                <a:gd name="f17" fmla="val 15"/>
                <a:gd name="f18" fmla="val 101"/>
                <a:gd name="f19" fmla="val 12"/>
                <a:gd name="f20" fmla="val 125"/>
                <a:gd name="f21" fmla="val 8"/>
                <a:gd name="f22" fmla="val 162"/>
                <a:gd name="f23" fmla="val 10"/>
                <a:gd name="f24" fmla="val 200"/>
                <a:gd name="f25" fmla="val 237"/>
                <a:gd name="f26" fmla="val 245"/>
                <a:gd name="f27" fmla="val 253"/>
                <a:gd name="f28" fmla="val 5"/>
                <a:gd name="f29" fmla="val 3"/>
                <a:gd name="f30" fmla="val 258"/>
                <a:gd name="f31" fmla="val 254"/>
                <a:gd name="f32" fmla="val 250"/>
                <a:gd name="f33" fmla="val 173"/>
                <a:gd name="f34" fmla="val 96"/>
                <a:gd name="f35" fmla="val 18"/>
                <a:gd name="f36" fmla="val 16"/>
                <a:gd name="f37" fmla="val 1"/>
                <a:gd name="f38" fmla="val 14"/>
                <a:gd name="f39" fmla="val 2"/>
                <a:gd name="f40" fmla="val 4"/>
                <a:gd name="f41" fmla="val 27"/>
                <a:gd name="f42" fmla="val 38"/>
                <a:gd name="f43" fmla="val 9"/>
                <a:gd name="f44" fmla="val 6"/>
                <a:gd name="f45" fmla="val 59"/>
                <a:gd name="f46" fmla="val 7"/>
                <a:gd name="f47" fmla="val 89"/>
                <a:gd name="f48" fmla="val 11"/>
                <a:gd name="f49" fmla="val 19"/>
                <a:gd name="f50" fmla="val 48"/>
                <a:gd name="f51" fmla="val 77"/>
                <a:gd name="f52" fmla="val 106"/>
                <a:gd name="f53" fmla="val 111"/>
                <a:gd name="f54" fmla="val 116"/>
                <a:gd name="f55" fmla="+- 0 0 -90"/>
                <a:gd name="f56" fmla="*/ f3 1 91"/>
                <a:gd name="f57" fmla="*/ f4 1 261"/>
                <a:gd name="f58" fmla="val f5"/>
                <a:gd name="f59" fmla="val f6"/>
                <a:gd name="f60" fmla="val f7"/>
                <a:gd name="f61" fmla="*/ f55 f0 1"/>
                <a:gd name="f62" fmla="+- f60 0 f58"/>
                <a:gd name="f63" fmla="+- f59 0 f58"/>
                <a:gd name="f64" fmla="*/ f61 1 f2"/>
                <a:gd name="f65" fmla="*/ f63 1 91"/>
                <a:gd name="f66" fmla="*/ f62 1 261"/>
                <a:gd name="f67" fmla="*/ 86 f63 1"/>
                <a:gd name="f68" fmla="*/ 118 f62 1"/>
                <a:gd name="f69" fmla="*/ 49 f63 1"/>
                <a:gd name="f70" fmla="*/ 84 f62 1"/>
                <a:gd name="f71" fmla="*/ 12 f63 1"/>
                <a:gd name="f72" fmla="*/ 125 f62 1"/>
                <a:gd name="f73" fmla="*/ 10 f63 1"/>
                <a:gd name="f74" fmla="*/ 237 f62 1"/>
                <a:gd name="f75" fmla="*/ 261 f62 1"/>
                <a:gd name="f76" fmla="*/ 3 f63 1"/>
                <a:gd name="f77" fmla="*/ 0 f63 1"/>
                <a:gd name="f78" fmla="*/ 250 f62 1"/>
                <a:gd name="f79" fmla="*/ 18 f62 1"/>
                <a:gd name="f80" fmla="*/ 1 f63 1"/>
                <a:gd name="f81" fmla="*/ 12 f62 1"/>
                <a:gd name="f82" fmla="*/ 27 f63 1"/>
                <a:gd name="f83" fmla="*/ 4 f62 1"/>
                <a:gd name="f84" fmla="*/ 59 f63 1"/>
                <a:gd name="f85" fmla="*/ 7 f62 1"/>
                <a:gd name="f86" fmla="*/ 89 f63 1"/>
                <a:gd name="f87" fmla="*/ 8 f62 1"/>
                <a:gd name="f88" fmla="*/ 91 f63 1"/>
                <a:gd name="f89" fmla="*/ 19 f62 1"/>
                <a:gd name="f90" fmla="*/ 106 f62 1"/>
                <a:gd name="f91" fmla="+- f64 0 f1"/>
                <a:gd name="f92" fmla="*/ f67 1 91"/>
                <a:gd name="f93" fmla="*/ f68 1 261"/>
                <a:gd name="f94" fmla="*/ f69 1 91"/>
                <a:gd name="f95" fmla="*/ f70 1 261"/>
                <a:gd name="f96" fmla="*/ f71 1 91"/>
                <a:gd name="f97" fmla="*/ f72 1 261"/>
                <a:gd name="f98" fmla="*/ f73 1 91"/>
                <a:gd name="f99" fmla="*/ f74 1 261"/>
                <a:gd name="f100" fmla="*/ f75 1 261"/>
                <a:gd name="f101" fmla="*/ f76 1 91"/>
                <a:gd name="f102" fmla="*/ f77 1 91"/>
                <a:gd name="f103" fmla="*/ f78 1 261"/>
                <a:gd name="f104" fmla="*/ f79 1 261"/>
                <a:gd name="f105" fmla="*/ f80 1 91"/>
                <a:gd name="f106" fmla="*/ f81 1 261"/>
                <a:gd name="f107" fmla="*/ f82 1 91"/>
                <a:gd name="f108" fmla="*/ f83 1 261"/>
                <a:gd name="f109" fmla="*/ f84 1 91"/>
                <a:gd name="f110" fmla="*/ f85 1 261"/>
                <a:gd name="f111" fmla="*/ f86 1 91"/>
                <a:gd name="f112" fmla="*/ f87 1 261"/>
                <a:gd name="f113" fmla="*/ f88 1 91"/>
                <a:gd name="f114" fmla="*/ f89 1 261"/>
                <a:gd name="f115" fmla="*/ f90 1 261"/>
                <a:gd name="f116" fmla="*/ 0 1 f65"/>
                <a:gd name="f117" fmla="*/ f59 1 f65"/>
                <a:gd name="f118" fmla="*/ 0 1 f66"/>
                <a:gd name="f119" fmla="*/ f60 1 f66"/>
                <a:gd name="f120" fmla="*/ f92 1 f65"/>
                <a:gd name="f121" fmla="*/ f93 1 f66"/>
                <a:gd name="f122" fmla="*/ f94 1 f65"/>
                <a:gd name="f123" fmla="*/ f95 1 f66"/>
                <a:gd name="f124" fmla="*/ f96 1 f65"/>
                <a:gd name="f125" fmla="*/ f97 1 f66"/>
                <a:gd name="f126" fmla="*/ f98 1 f65"/>
                <a:gd name="f127" fmla="*/ f99 1 f66"/>
                <a:gd name="f128" fmla="*/ f100 1 f66"/>
                <a:gd name="f129" fmla="*/ f101 1 f65"/>
                <a:gd name="f130" fmla="*/ f102 1 f65"/>
                <a:gd name="f131" fmla="*/ f103 1 f66"/>
                <a:gd name="f132" fmla="*/ f104 1 f66"/>
                <a:gd name="f133" fmla="*/ f105 1 f65"/>
                <a:gd name="f134" fmla="*/ f106 1 f66"/>
                <a:gd name="f135" fmla="*/ f107 1 f65"/>
                <a:gd name="f136" fmla="*/ f108 1 f66"/>
                <a:gd name="f137" fmla="*/ f109 1 f65"/>
                <a:gd name="f138" fmla="*/ f110 1 f66"/>
                <a:gd name="f139" fmla="*/ f111 1 f65"/>
                <a:gd name="f140" fmla="*/ f112 1 f66"/>
                <a:gd name="f141" fmla="*/ f113 1 f65"/>
                <a:gd name="f142" fmla="*/ f114 1 f66"/>
                <a:gd name="f143" fmla="*/ f115 1 f66"/>
                <a:gd name="f144" fmla="*/ f116 f56 1"/>
                <a:gd name="f145" fmla="*/ f117 f56 1"/>
                <a:gd name="f146" fmla="*/ f119 f57 1"/>
                <a:gd name="f147" fmla="*/ f118 f57 1"/>
                <a:gd name="f148" fmla="*/ f120 f56 1"/>
                <a:gd name="f149" fmla="*/ f121 f57 1"/>
                <a:gd name="f150" fmla="*/ f122 f56 1"/>
                <a:gd name="f151" fmla="*/ f123 f57 1"/>
                <a:gd name="f152" fmla="*/ f124 f56 1"/>
                <a:gd name="f153" fmla="*/ f125 f57 1"/>
                <a:gd name="f154" fmla="*/ f126 f56 1"/>
                <a:gd name="f155" fmla="*/ f127 f57 1"/>
                <a:gd name="f156" fmla="*/ f128 f57 1"/>
                <a:gd name="f157" fmla="*/ f129 f56 1"/>
                <a:gd name="f158" fmla="*/ f130 f56 1"/>
                <a:gd name="f159" fmla="*/ f131 f57 1"/>
                <a:gd name="f160" fmla="*/ f132 f57 1"/>
                <a:gd name="f161" fmla="*/ f133 f56 1"/>
                <a:gd name="f162" fmla="*/ f134 f57 1"/>
                <a:gd name="f163" fmla="*/ f135 f56 1"/>
                <a:gd name="f164" fmla="*/ f136 f57 1"/>
                <a:gd name="f165" fmla="*/ f137 f56 1"/>
                <a:gd name="f166" fmla="*/ f138 f57 1"/>
                <a:gd name="f167" fmla="*/ f139 f56 1"/>
                <a:gd name="f168" fmla="*/ f140 f57 1"/>
                <a:gd name="f169" fmla="*/ f141 f56 1"/>
                <a:gd name="f170" fmla="*/ f142 f57 1"/>
                <a:gd name="f171" fmla="*/ f143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48" y="f149"/>
                </a:cxn>
                <a:cxn ang="f91">
                  <a:pos x="f150" y="f151"/>
                </a:cxn>
                <a:cxn ang="f91">
                  <a:pos x="f152" y="f153"/>
                </a:cxn>
                <a:cxn ang="f91">
                  <a:pos x="f154" y="f155"/>
                </a:cxn>
                <a:cxn ang="f91">
                  <a:pos x="f154" y="f156"/>
                </a:cxn>
                <a:cxn ang="f91">
                  <a:pos x="f157" y="f156"/>
                </a:cxn>
                <a:cxn ang="f91">
                  <a:pos x="f158" y="f159"/>
                </a:cxn>
                <a:cxn ang="f91">
                  <a:pos x="f158" y="f160"/>
                </a:cxn>
                <a:cxn ang="f91">
                  <a:pos x="f161" y="f162"/>
                </a:cxn>
                <a:cxn ang="f91">
                  <a:pos x="f163" y="f164"/>
                </a:cxn>
                <a:cxn ang="f91">
                  <a:pos x="f165" y="f166"/>
                </a:cxn>
                <a:cxn ang="f91">
                  <a:pos x="f167" y="f168"/>
                </a:cxn>
                <a:cxn ang="f91">
                  <a:pos x="f169" y="f170"/>
                </a:cxn>
                <a:cxn ang="f91">
                  <a:pos x="f169" y="f171"/>
                </a:cxn>
                <a:cxn ang="f91">
                  <a:pos x="f148" y="f149"/>
                </a:cxn>
              </a:cxnLst>
              <a:rect l="f144" t="f147" r="f145" b="f146"/>
              <a:pathLst>
                <a:path w="91" h="261">
                  <a:moveTo>
                    <a:pt x="f8" y="f9"/>
                  </a:moveTo>
                  <a:cubicBezTo>
                    <a:pt x="f10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3" y="f25"/>
                  </a:cubicBezTo>
                  <a:cubicBezTo>
                    <a:pt x="f23" y="f26"/>
                    <a:pt x="f23" y="f27"/>
                    <a:pt x="f23" y="f7"/>
                  </a:cubicBezTo>
                  <a:cubicBezTo>
                    <a:pt x="f21" y="f7"/>
                    <a:pt x="f28" y="f7"/>
                    <a:pt x="f29" y="f7"/>
                  </a:cubicBezTo>
                  <a:cubicBezTo>
                    <a:pt x="f5" y="f30"/>
                    <a:pt x="f5" y="f31"/>
                    <a:pt x="f5" y="f32"/>
                  </a:cubicBezTo>
                  <a:cubicBezTo>
                    <a:pt x="f5" y="f33"/>
                    <a:pt x="f5" y="f34"/>
                    <a:pt x="f5" y="f35"/>
                  </a:cubicBezTo>
                  <a:cubicBezTo>
                    <a:pt x="f5" y="f36"/>
                    <a:pt x="f37" y="f38"/>
                    <a:pt x="f37" y="f19"/>
                  </a:cubicBezTo>
                  <a:cubicBezTo>
                    <a:pt x="f21" y="f39"/>
                    <a:pt x="f35" y="f40"/>
                    <a:pt x="f41" y="f40"/>
                  </a:cubicBezTo>
                  <a:cubicBezTo>
                    <a:pt x="f42" y="f43"/>
                    <a:pt x="f14" y="f44"/>
                    <a:pt x="f45" y="f46"/>
                  </a:cubicBezTo>
                  <a:cubicBezTo>
                    <a:pt x="f12" y="f21"/>
                    <a:pt x="f10" y="f5"/>
                    <a:pt x="f47" y="f21"/>
                  </a:cubicBezTo>
                  <a:cubicBezTo>
                    <a:pt x="f6" y="f48"/>
                    <a:pt x="f6" y="f17"/>
                    <a:pt x="f6" y="f49"/>
                  </a:cubicBezTo>
                  <a:cubicBezTo>
                    <a:pt x="f6" y="f50"/>
                    <a:pt x="f6" y="f51"/>
                    <a:pt x="f6" y="f52"/>
                  </a:cubicBezTo>
                  <a:cubicBezTo>
                    <a:pt x="f6" y="f53"/>
                    <a:pt x="f6" y="f54"/>
                    <a:pt x="f8" y="f9"/>
                  </a:cubicBezTo>
                  <a:close/>
                </a:path>
              </a:pathLst>
            </a:custGeom>
            <a:solidFill>
              <a:srgbClr val="0E3C5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EF381A80-40D1-435C-8712-DAA12461212F}"/>
                </a:ext>
              </a:extLst>
            </p:cNvPr>
            <p:cNvSpPr/>
            <p:nvPr/>
          </p:nvSpPr>
          <p:spPr>
            <a:xfrm>
              <a:off x="1732961" y="3749954"/>
              <a:ext cx="346868" cy="11770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7"/>
                <a:gd name="f7" fmla="val 330"/>
                <a:gd name="f8" fmla="val 244"/>
                <a:gd name="f9" fmla="val 159"/>
                <a:gd name="f10" fmla="val 73"/>
                <a:gd name="f11" fmla="val 65"/>
                <a:gd name="f12" fmla="val 56"/>
                <a:gd name="f13" fmla="val 2"/>
                <a:gd name="f14" fmla="val 48"/>
                <a:gd name="f15" fmla="val 1"/>
                <a:gd name="f16" fmla="val 47"/>
                <a:gd name="f17" fmla="val 46"/>
                <a:gd name="f18" fmla="val 45"/>
                <a:gd name="f19" fmla="val 4"/>
                <a:gd name="f20" fmla="val 40"/>
                <a:gd name="f21" fmla="val 8"/>
                <a:gd name="f22" fmla="val 38"/>
                <a:gd name="f23" fmla="val 12"/>
                <a:gd name="f24" fmla="val 37"/>
                <a:gd name="f25" fmla="val 39"/>
                <a:gd name="f26" fmla="val 26"/>
                <a:gd name="f27" fmla="val 66"/>
                <a:gd name="f28" fmla="val 14"/>
                <a:gd name="f29" fmla="val 92"/>
                <a:gd name="f30" fmla="val 93"/>
                <a:gd name="f31" fmla="val 94"/>
                <a:gd name="f32" fmla="val 95"/>
                <a:gd name="f33" fmla="val 96"/>
                <a:gd name="f34" fmla="val 6"/>
                <a:gd name="f35" fmla="val 22"/>
                <a:gd name="f36" fmla="val 55"/>
                <a:gd name="f37" fmla="val 58"/>
                <a:gd name="f38" fmla="val 90"/>
                <a:gd name="f39" fmla="val 75"/>
                <a:gd name="f40" fmla="val 63"/>
                <a:gd name="f41" fmla="val 71"/>
                <a:gd name="f42" fmla="val 64"/>
                <a:gd name="f43" fmla="val 77"/>
                <a:gd name="f44" fmla="val 78"/>
                <a:gd name="f45" fmla="val 62"/>
                <a:gd name="f46" fmla="val 61"/>
                <a:gd name="f47" fmla="val 59"/>
                <a:gd name="f48" fmla="val 57"/>
                <a:gd name="f49" fmla="val 43"/>
                <a:gd name="f50" fmla="val 31"/>
                <a:gd name="f51" fmla="val 30"/>
                <a:gd name="f52" fmla="val 28"/>
                <a:gd name="f53" fmla="val 60"/>
                <a:gd name="f54" fmla="val 25"/>
                <a:gd name="f55" fmla="val 27"/>
                <a:gd name="f56" fmla="val 9"/>
                <a:gd name="f57" fmla="val 76"/>
                <a:gd name="f58" fmla="val 82"/>
                <a:gd name="f59" fmla="val 88"/>
                <a:gd name="f60" fmla="val 168"/>
                <a:gd name="f61" fmla="val 242"/>
                <a:gd name="f62" fmla="val 317"/>
                <a:gd name="f63" fmla="val 321"/>
                <a:gd name="f64" fmla="val 5"/>
                <a:gd name="f65" fmla="val 326"/>
                <a:gd name="f66" fmla="+- 0 0 -90"/>
                <a:gd name="f67" fmla="*/ f3 1 97"/>
                <a:gd name="f68" fmla="*/ f4 1 330"/>
                <a:gd name="f69" fmla="val f5"/>
                <a:gd name="f70" fmla="val f6"/>
                <a:gd name="f71" fmla="val f7"/>
                <a:gd name="f72" fmla="*/ f66 f0 1"/>
                <a:gd name="f73" fmla="+- f71 0 f69"/>
                <a:gd name="f74" fmla="+- f70 0 f69"/>
                <a:gd name="f75" fmla="*/ f72 1 f2"/>
                <a:gd name="f76" fmla="*/ f74 1 97"/>
                <a:gd name="f77" fmla="*/ f73 1 330"/>
                <a:gd name="f78" fmla="*/ 0 f74 1"/>
                <a:gd name="f79" fmla="*/ 330 f73 1"/>
                <a:gd name="f80" fmla="*/ 73 f73 1"/>
                <a:gd name="f81" fmla="*/ 2 f74 1"/>
                <a:gd name="f82" fmla="*/ 48 f73 1"/>
                <a:gd name="f83" fmla="*/ 45 f73 1"/>
                <a:gd name="f84" fmla="*/ 12 f74 1"/>
                <a:gd name="f85" fmla="*/ 37 f73 1"/>
                <a:gd name="f86" fmla="*/ 92 f74 1"/>
                <a:gd name="f87" fmla="*/ 1 f73 1"/>
                <a:gd name="f88" fmla="*/ 95 f74 1"/>
                <a:gd name="f89" fmla="*/ 96 f74 1"/>
                <a:gd name="f90" fmla="*/ 6 f73 1"/>
                <a:gd name="f91" fmla="*/ 55 f73 1"/>
                <a:gd name="f92" fmla="*/ 90 f74 1"/>
                <a:gd name="f93" fmla="*/ 58 f73 1"/>
                <a:gd name="f94" fmla="*/ 64 f74 1"/>
                <a:gd name="f95" fmla="*/ 77 f73 1"/>
                <a:gd name="f96" fmla="*/ 61 f74 1"/>
                <a:gd name="f97" fmla="*/ 31 f74 1"/>
                <a:gd name="f98" fmla="*/ 61 f73 1"/>
                <a:gd name="f99" fmla="*/ 26 f74 1"/>
                <a:gd name="f100" fmla="*/ 60 f73 1"/>
                <a:gd name="f101" fmla="*/ 25 f74 1"/>
                <a:gd name="f102" fmla="*/ 6 f74 1"/>
                <a:gd name="f103" fmla="*/ 76 f73 1"/>
                <a:gd name="f104" fmla="*/ 4 f74 1"/>
                <a:gd name="f105" fmla="*/ 94 f73 1"/>
                <a:gd name="f106" fmla="*/ 317 f73 1"/>
                <a:gd name="f107" fmla="+- f75 0 f1"/>
                <a:gd name="f108" fmla="*/ f78 1 97"/>
                <a:gd name="f109" fmla="*/ f79 1 330"/>
                <a:gd name="f110" fmla="*/ f80 1 330"/>
                <a:gd name="f111" fmla="*/ f81 1 97"/>
                <a:gd name="f112" fmla="*/ f82 1 330"/>
                <a:gd name="f113" fmla="*/ f83 1 330"/>
                <a:gd name="f114" fmla="*/ f84 1 97"/>
                <a:gd name="f115" fmla="*/ f85 1 330"/>
                <a:gd name="f116" fmla="*/ f86 1 97"/>
                <a:gd name="f117" fmla="*/ f87 1 330"/>
                <a:gd name="f118" fmla="*/ f88 1 97"/>
                <a:gd name="f119" fmla="*/ f89 1 97"/>
                <a:gd name="f120" fmla="*/ f90 1 330"/>
                <a:gd name="f121" fmla="*/ f91 1 330"/>
                <a:gd name="f122" fmla="*/ f92 1 97"/>
                <a:gd name="f123" fmla="*/ f93 1 330"/>
                <a:gd name="f124" fmla="*/ f94 1 97"/>
                <a:gd name="f125" fmla="*/ f95 1 330"/>
                <a:gd name="f126" fmla="*/ f96 1 97"/>
                <a:gd name="f127" fmla="*/ f97 1 97"/>
                <a:gd name="f128" fmla="*/ f98 1 330"/>
                <a:gd name="f129" fmla="*/ f99 1 97"/>
                <a:gd name="f130" fmla="*/ f100 1 330"/>
                <a:gd name="f131" fmla="*/ f101 1 97"/>
                <a:gd name="f132" fmla="*/ f102 1 97"/>
                <a:gd name="f133" fmla="*/ f103 1 330"/>
                <a:gd name="f134" fmla="*/ f104 1 97"/>
                <a:gd name="f135" fmla="*/ f105 1 330"/>
                <a:gd name="f136" fmla="*/ f106 1 330"/>
                <a:gd name="f137" fmla="*/ 0 1 f76"/>
                <a:gd name="f138" fmla="*/ f70 1 f76"/>
                <a:gd name="f139" fmla="*/ 0 1 f77"/>
                <a:gd name="f140" fmla="*/ f71 1 f77"/>
                <a:gd name="f141" fmla="*/ f108 1 f76"/>
                <a:gd name="f142" fmla="*/ f109 1 f77"/>
                <a:gd name="f143" fmla="*/ f110 1 f77"/>
                <a:gd name="f144" fmla="*/ f111 1 f76"/>
                <a:gd name="f145" fmla="*/ f112 1 f77"/>
                <a:gd name="f146" fmla="*/ f113 1 f77"/>
                <a:gd name="f147" fmla="*/ f114 1 f76"/>
                <a:gd name="f148" fmla="*/ f115 1 f77"/>
                <a:gd name="f149" fmla="*/ f116 1 f76"/>
                <a:gd name="f150" fmla="*/ f117 1 f77"/>
                <a:gd name="f151" fmla="*/ f118 1 f76"/>
                <a:gd name="f152" fmla="*/ f119 1 f76"/>
                <a:gd name="f153" fmla="*/ f120 1 f77"/>
                <a:gd name="f154" fmla="*/ f121 1 f77"/>
                <a:gd name="f155" fmla="*/ f122 1 f76"/>
                <a:gd name="f156" fmla="*/ f123 1 f77"/>
                <a:gd name="f157" fmla="*/ f124 1 f76"/>
                <a:gd name="f158" fmla="*/ f125 1 f77"/>
                <a:gd name="f159" fmla="*/ f126 1 f76"/>
                <a:gd name="f160" fmla="*/ f127 1 f76"/>
                <a:gd name="f161" fmla="*/ f128 1 f77"/>
                <a:gd name="f162" fmla="*/ f129 1 f76"/>
                <a:gd name="f163" fmla="*/ f130 1 f77"/>
                <a:gd name="f164" fmla="*/ f131 1 f76"/>
                <a:gd name="f165" fmla="*/ f132 1 f76"/>
                <a:gd name="f166" fmla="*/ f133 1 f77"/>
                <a:gd name="f167" fmla="*/ f134 1 f76"/>
                <a:gd name="f168" fmla="*/ f135 1 f77"/>
                <a:gd name="f169" fmla="*/ f136 1 f77"/>
                <a:gd name="f170" fmla="*/ f137 f67 1"/>
                <a:gd name="f171" fmla="*/ f138 f67 1"/>
                <a:gd name="f172" fmla="*/ f140 f68 1"/>
                <a:gd name="f173" fmla="*/ f139 f68 1"/>
                <a:gd name="f174" fmla="*/ f141 f67 1"/>
                <a:gd name="f175" fmla="*/ f142 f68 1"/>
                <a:gd name="f176" fmla="*/ f143 f68 1"/>
                <a:gd name="f177" fmla="*/ f144 f67 1"/>
                <a:gd name="f178" fmla="*/ f145 f68 1"/>
                <a:gd name="f179" fmla="*/ f146 f68 1"/>
                <a:gd name="f180" fmla="*/ f147 f67 1"/>
                <a:gd name="f181" fmla="*/ f148 f68 1"/>
                <a:gd name="f182" fmla="*/ f149 f67 1"/>
                <a:gd name="f183" fmla="*/ f150 f68 1"/>
                <a:gd name="f184" fmla="*/ f151 f67 1"/>
                <a:gd name="f185" fmla="*/ f152 f67 1"/>
                <a:gd name="f186" fmla="*/ f153 f68 1"/>
                <a:gd name="f187" fmla="*/ f154 f68 1"/>
                <a:gd name="f188" fmla="*/ f155 f67 1"/>
                <a:gd name="f189" fmla="*/ f156 f68 1"/>
                <a:gd name="f190" fmla="*/ f157 f67 1"/>
                <a:gd name="f191" fmla="*/ f158 f68 1"/>
                <a:gd name="f192" fmla="*/ f159 f67 1"/>
                <a:gd name="f193" fmla="*/ f160 f67 1"/>
                <a:gd name="f194" fmla="*/ f161 f68 1"/>
                <a:gd name="f195" fmla="*/ f162 f67 1"/>
                <a:gd name="f196" fmla="*/ f163 f68 1"/>
                <a:gd name="f197" fmla="*/ f164 f67 1"/>
                <a:gd name="f198" fmla="*/ f165 f67 1"/>
                <a:gd name="f199" fmla="*/ f166 f68 1"/>
                <a:gd name="f200" fmla="*/ f167 f67 1"/>
                <a:gd name="f201" fmla="*/ f168 f68 1"/>
                <a:gd name="f202" fmla="*/ f169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7">
                  <a:pos x="f174" y="f175"/>
                </a:cxn>
                <a:cxn ang="f107">
                  <a:pos x="f174" y="f176"/>
                </a:cxn>
                <a:cxn ang="f107">
                  <a:pos x="f177" y="f178"/>
                </a:cxn>
                <a:cxn ang="f107">
                  <a:pos x="f177" y="f179"/>
                </a:cxn>
                <a:cxn ang="f107">
                  <a:pos x="f180" y="f181"/>
                </a:cxn>
                <a:cxn ang="f107">
                  <a:pos x="f182" y="f183"/>
                </a:cxn>
                <a:cxn ang="f107">
                  <a:pos x="f184" y="f183"/>
                </a:cxn>
                <a:cxn ang="f107">
                  <a:pos x="f185" y="f186"/>
                </a:cxn>
                <a:cxn ang="f107">
                  <a:pos x="f184" y="f187"/>
                </a:cxn>
                <a:cxn ang="f107">
                  <a:pos x="f188" y="f189"/>
                </a:cxn>
                <a:cxn ang="f107">
                  <a:pos x="f190" y="f191"/>
                </a:cxn>
                <a:cxn ang="f107">
                  <a:pos x="f192" y="f191"/>
                </a:cxn>
                <a:cxn ang="f107">
                  <a:pos x="f193" y="f194"/>
                </a:cxn>
                <a:cxn ang="f107">
                  <a:pos x="f195" y="f196"/>
                </a:cxn>
                <a:cxn ang="f107">
                  <a:pos x="f197" y="f196"/>
                </a:cxn>
                <a:cxn ang="f107">
                  <a:pos x="f198" y="f199"/>
                </a:cxn>
                <a:cxn ang="f107">
                  <a:pos x="f200" y="f201"/>
                </a:cxn>
                <a:cxn ang="f107">
                  <a:pos x="f200" y="f202"/>
                </a:cxn>
                <a:cxn ang="f107">
                  <a:pos x="f177" y="f175"/>
                </a:cxn>
                <a:cxn ang="f107">
                  <a:pos x="f174" y="f175"/>
                </a:cxn>
              </a:cxnLst>
              <a:rect l="f170" t="f173" r="f171" b="f172"/>
              <a:pathLst>
                <a:path w="97" h="330">
                  <a:moveTo>
                    <a:pt x="f5" y="f7"/>
                  </a:moveTo>
                  <a:cubicBezTo>
                    <a:pt x="f5" y="f8"/>
                    <a:pt x="f5" y="f9"/>
                    <a:pt x="f5" y="f10"/>
                  </a:cubicBezTo>
                  <a:cubicBezTo>
                    <a:pt x="f5" y="f11"/>
                    <a:pt x="f5" y="f12"/>
                    <a:pt x="f13" y="f14"/>
                  </a:cubicBez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15"/>
                  </a:cubicBezTo>
                  <a:cubicBezTo>
                    <a:pt x="f30" y="f5"/>
                    <a:pt x="f31" y="f5"/>
                    <a:pt x="f32" y="f15"/>
                  </a:cubicBezTo>
                  <a:cubicBezTo>
                    <a:pt x="f6" y="f13"/>
                    <a:pt x="f6" y="f19"/>
                    <a:pt x="f33" y="f34"/>
                  </a:cubicBezTo>
                  <a:cubicBezTo>
                    <a:pt x="f32" y="f35"/>
                    <a:pt x="f32" y="f25"/>
                    <a:pt x="f32" y="f36"/>
                  </a:cubicBezTo>
                  <a:cubicBezTo>
                    <a:pt x="f31" y="f12"/>
                    <a:pt x="f29" y="f37"/>
                    <a:pt x="f38" y="f37"/>
                  </a:cubicBezTo>
                  <a:cubicBezTo>
                    <a:pt x="f39" y="f40"/>
                    <a:pt x="f41" y="f27"/>
                    <a:pt x="f42" y="f43"/>
                  </a:cubicBezTo>
                  <a:cubicBezTo>
                    <a:pt x="f40" y="f44"/>
                    <a:pt x="f45" y="f44"/>
                    <a:pt x="f46" y="f43"/>
                  </a:cubicBezTo>
                  <a:cubicBezTo>
                    <a:pt x="f47" y="f48"/>
                    <a:pt x="f49" y="f42"/>
                    <a:pt x="f50" y="f46"/>
                  </a:cubicBezTo>
                  <a:cubicBezTo>
                    <a:pt x="f51" y="f46"/>
                    <a:pt x="f52" y="f53"/>
                    <a:pt x="f26" y="f53"/>
                  </a:cubicBezTo>
                  <a:cubicBezTo>
                    <a:pt x="f54" y="f53"/>
                    <a:pt x="f55" y="f53"/>
                    <a:pt x="f54" y="f53"/>
                  </a:cubicBezTo>
                  <a:cubicBezTo>
                    <a:pt x="f56" y="f53"/>
                    <a:pt x="f56" y="f53"/>
                    <a:pt x="f34" y="f57"/>
                  </a:cubicBezTo>
                  <a:cubicBezTo>
                    <a:pt x="f19" y="f58"/>
                    <a:pt x="f19" y="f59"/>
                    <a:pt x="f19" y="f31"/>
                  </a:cubicBezTo>
                  <a:cubicBezTo>
                    <a:pt x="f19" y="f60"/>
                    <a:pt x="f19" y="f61"/>
                    <a:pt x="f19" y="f62"/>
                  </a:cubicBezTo>
                  <a:cubicBezTo>
                    <a:pt x="f19" y="f63"/>
                    <a:pt x="f64" y="f65"/>
                    <a:pt x="f13" y="f7"/>
                  </a:cubicBezTo>
                  <a:cubicBezTo>
                    <a:pt x="f13" y="f7"/>
                    <a:pt x="f15" y="f7"/>
                    <a:pt x="f5" y="f7"/>
                  </a:cubicBezTo>
                  <a:close/>
                </a:path>
              </a:pathLst>
            </a:custGeom>
            <a:solidFill>
              <a:srgbClr val="F6C2B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1BA0BB09-77CD-4340-9C68-E0AD773562FE}"/>
                </a:ext>
              </a:extLst>
            </p:cNvPr>
            <p:cNvSpPr/>
            <p:nvPr/>
          </p:nvSpPr>
          <p:spPr>
            <a:xfrm>
              <a:off x="2048548" y="4014371"/>
              <a:ext cx="28428" cy="91266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"/>
                <a:gd name="f7" fmla="val 256"/>
                <a:gd name="f8" fmla="val 113"/>
                <a:gd name="f9" fmla="val 5"/>
                <a:gd name="f10" fmla="val 103"/>
                <a:gd name="f11" fmla="val 2"/>
                <a:gd name="f12" fmla="val 92"/>
                <a:gd name="f13" fmla="val 82"/>
                <a:gd name="f14" fmla="val 3"/>
                <a:gd name="f15" fmla="val 59"/>
                <a:gd name="f16" fmla="val 36"/>
                <a:gd name="f17" fmla="val 13"/>
                <a:gd name="f18" fmla="val 10"/>
                <a:gd name="f19" fmla="val 6"/>
                <a:gd name="f20" fmla="val 7"/>
                <a:gd name="f21" fmla="val 11"/>
                <a:gd name="f22" fmla="val 27"/>
                <a:gd name="f23" fmla="val 44"/>
                <a:gd name="f24" fmla="val 60"/>
                <a:gd name="f25" fmla="val 94"/>
                <a:gd name="f26" fmla="val 128"/>
                <a:gd name="f27" fmla="val 161"/>
                <a:gd name="f28" fmla="val 193"/>
                <a:gd name="f29" fmla="val 224"/>
                <a:gd name="f30" fmla="val 4"/>
                <a:gd name="f31" fmla="val 208"/>
                <a:gd name="f32" fmla="+- 0 0 -90"/>
                <a:gd name="f33" fmla="*/ f3 1 8"/>
                <a:gd name="f34" fmla="*/ f4 1 256"/>
                <a:gd name="f35" fmla="val f5"/>
                <a:gd name="f36" fmla="val f6"/>
                <a:gd name="f37" fmla="val f7"/>
                <a:gd name="f38" fmla="*/ f32 f0 1"/>
                <a:gd name="f39" fmla="+- f37 0 f35"/>
                <a:gd name="f40" fmla="+- f36 0 f35"/>
                <a:gd name="f41" fmla="*/ f38 1 f2"/>
                <a:gd name="f42" fmla="*/ f40 1 8"/>
                <a:gd name="f43" fmla="*/ f39 1 256"/>
                <a:gd name="f44" fmla="*/ 0 f40 1"/>
                <a:gd name="f45" fmla="*/ 113 f39 1"/>
                <a:gd name="f46" fmla="*/ 2 f40 1"/>
                <a:gd name="f47" fmla="*/ 82 f39 1"/>
                <a:gd name="f48" fmla="*/ 3 f40 1"/>
                <a:gd name="f49" fmla="*/ 13 f39 1"/>
                <a:gd name="f50" fmla="*/ 3 f39 1"/>
                <a:gd name="f51" fmla="*/ 6 f40 1"/>
                <a:gd name="f52" fmla="*/ 11 f39 1"/>
                <a:gd name="f53" fmla="*/ 60 f39 1"/>
                <a:gd name="f54" fmla="*/ 5 f40 1"/>
                <a:gd name="f55" fmla="*/ 161 f39 1"/>
                <a:gd name="f56" fmla="*/ 256 f39 1"/>
                <a:gd name="f57" fmla="+- f41 0 f1"/>
                <a:gd name="f58" fmla="*/ f44 1 8"/>
                <a:gd name="f59" fmla="*/ f45 1 256"/>
                <a:gd name="f60" fmla="*/ f46 1 8"/>
                <a:gd name="f61" fmla="*/ f47 1 256"/>
                <a:gd name="f62" fmla="*/ f48 1 8"/>
                <a:gd name="f63" fmla="*/ f49 1 256"/>
                <a:gd name="f64" fmla="*/ f50 1 256"/>
                <a:gd name="f65" fmla="*/ f51 1 8"/>
                <a:gd name="f66" fmla="*/ f52 1 256"/>
                <a:gd name="f67" fmla="*/ f53 1 256"/>
                <a:gd name="f68" fmla="*/ f54 1 8"/>
                <a:gd name="f69" fmla="*/ f55 1 256"/>
                <a:gd name="f70" fmla="*/ f56 1 256"/>
                <a:gd name="f71" fmla="*/ 0 1 f42"/>
                <a:gd name="f72" fmla="*/ f36 1 f42"/>
                <a:gd name="f73" fmla="*/ 0 1 f43"/>
                <a:gd name="f74" fmla="*/ f37 1 f43"/>
                <a:gd name="f75" fmla="*/ f58 1 f42"/>
                <a:gd name="f76" fmla="*/ f59 1 f43"/>
                <a:gd name="f77" fmla="*/ f60 1 f42"/>
                <a:gd name="f78" fmla="*/ f61 1 f43"/>
                <a:gd name="f79" fmla="*/ f62 1 f42"/>
                <a:gd name="f80" fmla="*/ f63 1 f43"/>
                <a:gd name="f81" fmla="*/ f64 1 f43"/>
                <a:gd name="f82" fmla="*/ f65 1 f42"/>
                <a:gd name="f83" fmla="*/ f66 1 f43"/>
                <a:gd name="f84" fmla="*/ f67 1 f43"/>
                <a:gd name="f85" fmla="*/ f68 1 f42"/>
                <a:gd name="f86" fmla="*/ f69 1 f43"/>
                <a:gd name="f87" fmla="*/ f70 1 f43"/>
                <a:gd name="f88" fmla="*/ f71 f33 1"/>
                <a:gd name="f89" fmla="*/ f72 f33 1"/>
                <a:gd name="f90" fmla="*/ f74 f34 1"/>
                <a:gd name="f91" fmla="*/ f73 f34 1"/>
                <a:gd name="f92" fmla="*/ f75 f33 1"/>
                <a:gd name="f93" fmla="*/ f76 f34 1"/>
                <a:gd name="f94" fmla="*/ f77 f33 1"/>
                <a:gd name="f95" fmla="*/ f78 f34 1"/>
                <a:gd name="f96" fmla="*/ f79 f33 1"/>
                <a:gd name="f97" fmla="*/ f80 f34 1"/>
                <a:gd name="f98" fmla="*/ f81 f34 1"/>
                <a:gd name="f99" fmla="*/ f82 f33 1"/>
                <a:gd name="f100" fmla="*/ f83 f34 1"/>
                <a:gd name="f101" fmla="*/ f84 f34 1"/>
                <a:gd name="f102" fmla="*/ f85 f33 1"/>
                <a:gd name="f103" fmla="*/ f86 f34 1"/>
                <a:gd name="f104" fmla="*/ f87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96" y="f97"/>
                </a:cxn>
                <a:cxn ang="f57">
                  <a:pos x="f92" y="f98"/>
                </a:cxn>
                <a:cxn ang="f57">
                  <a:pos x="f99" y="f100"/>
                </a:cxn>
                <a:cxn ang="f57">
                  <a:pos x="f99" y="f101"/>
                </a:cxn>
                <a:cxn ang="f57">
                  <a:pos x="f102" y="f103"/>
                </a:cxn>
                <a:cxn ang="f57">
                  <a:pos x="f102" y="f104"/>
                </a:cxn>
                <a:cxn ang="f57">
                  <a:pos x="f96" y="f104"/>
                </a:cxn>
                <a:cxn ang="f57">
                  <a:pos x="f92" y="f93"/>
                </a:cxn>
              </a:cxnLst>
              <a:rect l="f88" t="f91" r="f89" b="f90"/>
              <a:pathLst>
                <a:path w="8" h="256">
                  <a:moveTo>
                    <a:pt x="f5" y="f8"/>
                  </a:moveTo>
                  <a:cubicBezTo>
                    <a:pt x="f9" y="f10"/>
                    <a:pt x="f11" y="f12"/>
                    <a:pt x="f11" y="f13"/>
                  </a:cubicBezTo>
                  <a:cubicBezTo>
                    <a:pt x="f14" y="f15"/>
                    <a:pt x="f11" y="f16"/>
                    <a:pt x="f14" y="f17"/>
                  </a:cubicBezTo>
                  <a:cubicBezTo>
                    <a:pt x="f14" y="f18"/>
                    <a:pt x="f11" y="f19"/>
                    <a:pt x="f5" y="f14"/>
                  </a:cubicBezTo>
                  <a:cubicBezTo>
                    <a:pt x="f6" y="f5"/>
                    <a:pt x="f19" y="f20"/>
                    <a:pt x="f19" y="f21"/>
                  </a:cubicBezTo>
                  <a:cubicBezTo>
                    <a:pt x="f19" y="f22"/>
                    <a:pt x="f19" y="f23"/>
                    <a:pt x="f19" y="f24"/>
                  </a:cubicBezTo>
                  <a:cubicBezTo>
                    <a:pt x="f19" y="f25"/>
                    <a:pt x="f20" y="f26"/>
                    <a:pt x="f9" y="f27"/>
                  </a:cubicBezTo>
                  <a:cubicBezTo>
                    <a:pt x="f19" y="f28"/>
                    <a:pt x="f19" y="f29"/>
                    <a:pt x="f9" y="f7"/>
                  </a:cubicBezTo>
                  <a:cubicBezTo>
                    <a:pt x="f30" y="f7"/>
                    <a:pt x="f14" y="f7"/>
                    <a:pt x="f14" y="f7"/>
                  </a:cubicBezTo>
                  <a:cubicBezTo>
                    <a:pt x="f14" y="f31"/>
                    <a:pt x="f11" y="f27"/>
                    <a:pt x="f5" y="f8"/>
                  </a:cubicBezTo>
                  <a:close/>
                </a:path>
              </a:pathLst>
            </a:custGeom>
            <a:solidFill>
              <a:srgbClr val="0D384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B060B771-7232-4F15-99EF-1CCE9F75A5F9}"/>
                </a:ext>
              </a:extLst>
            </p:cNvPr>
            <p:cNvSpPr/>
            <p:nvPr/>
          </p:nvSpPr>
          <p:spPr>
            <a:xfrm>
              <a:off x="1740066" y="4007266"/>
              <a:ext cx="21323" cy="91976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"/>
                <a:gd name="f7" fmla="val 258"/>
                <a:gd name="f8" fmla="val 172"/>
                <a:gd name="f9" fmla="val 86"/>
                <a:gd name="f10" fmla="val 5"/>
                <a:gd name="f11" fmla="val 4"/>
                <a:gd name="f12" fmla="val 7"/>
                <a:gd name="f13" fmla="val 2"/>
                <a:gd name="f14" fmla="val 13"/>
                <a:gd name="f15" fmla="val 3"/>
                <a:gd name="f16" fmla="val 20"/>
                <a:gd name="f17" fmla="val 26"/>
                <a:gd name="f18" fmla="val 103"/>
                <a:gd name="f19" fmla="val 1"/>
                <a:gd name="f20" fmla="+- 0 0 -90"/>
                <a:gd name="f21" fmla="*/ f3 1 6"/>
                <a:gd name="f22" fmla="*/ f4 1 258"/>
                <a:gd name="f23" fmla="val f5"/>
                <a:gd name="f24" fmla="val f6"/>
                <a:gd name="f25" fmla="val f7"/>
                <a:gd name="f26" fmla="*/ f20 f0 1"/>
                <a:gd name="f27" fmla="+- f25 0 f23"/>
                <a:gd name="f28" fmla="+- f24 0 f23"/>
                <a:gd name="f29" fmla="*/ f26 1 f2"/>
                <a:gd name="f30" fmla="*/ f28 1 6"/>
                <a:gd name="f31" fmla="*/ f27 1 258"/>
                <a:gd name="f32" fmla="*/ 0 f28 1"/>
                <a:gd name="f33" fmla="*/ 258 f27 1"/>
                <a:gd name="f34" fmla="*/ 0 f27 1"/>
                <a:gd name="f35" fmla="*/ 5 f28 1"/>
                <a:gd name="f36" fmla="*/ 7 f27 1"/>
                <a:gd name="f37" fmla="*/ 3 f28 1"/>
                <a:gd name="f38" fmla="*/ 26 f27 1"/>
                <a:gd name="f39" fmla="+- f29 0 f1"/>
                <a:gd name="f40" fmla="*/ f32 1 6"/>
                <a:gd name="f41" fmla="*/ f33 1 258"/>
                <a:gd name="f42" fmla="*/ f34 1 258"/>
                <a:gd name="f43" fmla="*/ f35 1 6"/>
                <a:gd name="f44" fmla="*/ f36 1 258"/>
                <a:gd name="f45" fmla="*/ f37 1 6"/>
                <a:gd name="f46" fmla="*/ f38 1 258"/>
                <a:gd name="f47" fmla="*/ 0 1 f30"/>
                <a:gd name="f48" fmla="*/ f24 1 f30"/>
                <a:gd name="f49" fmla="*/ 0 1 f31"/>
                <a:gd name="f50" fmla="*/ f25 1 f31"/>
                <a:gd name="f51" fmla="*/ f40 1 f30"/>
                <a:gd name="f52" fmla="*/ f41 1 f31"/>
                <a:gd name="f53" fmla="*/ f42 1 f31"/>
                <a:gd name="f54" fmla="*/ f43 1 f30"/>
                <a:gd name="f55" fmla="*/ f44 1 f31"/>
                <a:gd name="f56" fmla="*/ f45 1 f30"/>
                <a:gd name="f57" fmla="*/ f46 1 f31"/>
                <a:gd name="f58" fmla="*/ f47 f21 1"/>
                <a:gd name="f59" fmla="*/ f48 f21 1"/>
                <a:gd name="f60" fmla="*/ f50 f22 1"/>
                <a:gd name="f61" fmla="*/ f49 f22 1"/>
                <a:gd name="f62" fmla="*/ f51 f21 1"/>
                <a:gd name="f63" fmla="*/ f52 f22 1"/>
                <a:gd name="f64" fmla="*/ f53 f22 1"/>
                <a:gd name="f65" fmla="*/ f54 f21 1"/>
                <a:gd name="f66" fmla="*/ f55 f22 1"/>
                <a:gd name="f67" fmla="*/ f56 f21 1"/>
                <a:gd name="f68" fmla="*/ f57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9">
                  <a:pos x="f62" y="f63"/>
                </a:cxn>
                <a:cxn ang="f39">
                  <a:pos x="f62" y="f64"/>
                </a:cxn>
                <a:cxn ang="f39">
                  <a:pos x="f65" y="f66"/>
                </a:cxn>
                <a:cxn ang="f39">
                  <a:pos x="f67" y="f68"/>
                </a:cxn>
                <a:cxn ang="f39">
                  <a:pos x="f67" y="f63"/>
                </a:cxn>
                <a:cxn ang="f39">
                  <a:pos x="f62" y="f63"/>
                </a:cxn>
              </a:cxnLst>
              <a:rect l="f58" t="f61" r="f59" b="f60"/>
              <a:pathLst>
                <a:path w="6" h="258">
                  <a:moveTo>
                    <a:pt x="f5" y="f7"/>
                  </a:moveTo>
                  <a:cubicBezTo>
                    <a:pt x="f5" y="f8"/>
                    <a:pt x="f5" y="f9"/>
                    <a:pt x="f5" y="f5"/>
                  </a:cubicBezTo>
                  <a:cubicBezTo>
                    <a:pt x="f6" y="f5"/>
                    <a:pt x="f10" y="f11"/>
                    <a:pt x="f10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5" y="f2"/>
                    <a:pt x="f15" y="f7"/>
                  </a:cubicBezTo>
                  <a:cubicBezTo>
                    <a:pt x="f13" y="f7"/>
                    <a:pt x="f19" y="f7"/>
                    <a:pt x="f5" y="f7"/>
                  </a:cubicBezTo>
                  <a:close/>
                </a:path>
              </a:pathLst>
            </a:custGeom>
            <a:solidFill>
              <a:srgbClr val="12273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0123A345-8722-4D7B-B4D7-F94CD5532E4A}"/>
                </a:ext>
              </a:extLst>
            </p:cNvPr>
            <p:cNvSpPr/>
            <p:nvPr/>
          </p:nvSpPr>
          <p:spPr>
            <a:xfrm>
              <a:off x="1511192" y="1361678"/>
              <a:ext cx="773344" cy="64114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6"/>
                <a:gd name="f7" fmla="val 10"/>
                <a:gd name="f8" fmla="val 137"/>
                <a:gd name="f9" fmla="val 8"/>
                <a:gd name="f10" fmla="val 118"/>
                <a:gd name="f11" fmla="val 7"/>
                <a:gd name="f12" fmla="val 100"/>
                <a:gd name="f13" fmla="val 4"/>
                <a:gd name="f14" fmla="val 81"/>
                <a:gd name="f15" fmla="val 59"/>
                <a:gd name="f16" fmla="val 9"/>
                <a:gd name="f17" fmla="val 43"/>
                <a:gd name="f18" fmla="val 27"/>
                <a:gd name="f19" fmla="val 31"/>
                <a:gd name="f20" fmla="val 51"/>
                <a:gd name="f21" fmla="val 14"/>
                <a:gd name="f22" fmla="val 78"/>
                <a:gd name="f23" fmla="val 106"/>
                <a:gd name="f24" fmla="val 124"/>
                <a:gd name="f25" fmla="val 1"/>
                <a:gd name="f26" fmla="val 143"/>
                <a:gd name="f27" fmla="val 162"/>
                <a:gd name="f28" fmla="val 188"/>
                <a:gd name="f29" fmla="val 200"/>
                <a:gd name="f30" fmla="val 17"/>
                <a:gd name="f31" fmla="val 199"/>
                <a:gd name="f32" fmla="val 44"/>
                <a:gd name="f33" fmla="val 198"/>
                <a:gd name="f34" fmla="val 49"/>
                <a:gd name="f35" fmla="val 53"/>
                <a:gd name="f36" fmla="val 204"/>
                <a:gd name="f37" fmla="val 55"/>
                <a:gd name="f38" fmla="val 215"/>
                <a:gd name="f39" fmla="val 64"/>
                <a:gd name="f40" fmla="val 75"/>
                <a:gd name="f41" fmla="val 214"/>
                <a:gd name="f42" fmla="val 88"/>
                <a:gd name="f43" fmla="val 211"/>
                <a:gd name="f44" fmla="val 107"/>
                <a:gd name="f45" fmla="val 209"/>
                <a:gd name="f46" fmla="val 125"/>
                <a:gd name="f47" fmla="val 207"/>
                <a:gd name="f48" fmla="val 144"/>
                <a:gd name="f49" fmla="val 208"/>
                <a:gd name="f50" fmla="val 145"/>
                <a:gd name="f51" fmla="val 146"/>
                <a:gd name="f52" fmla="val 147"/>
                <a:gd name="f53" fmla="val 210"/>
                <a:gd name="f54" fmla="val 156"/>
                <a:gd name="f55" fmla="val 164"/>
                <a:gd name="f56" fmla="val 172"/>
                <a:gd name="f57" fmla="val 206"/>
                <a:gd name="f58" fmla="val 175"/>
                <a:gd name="f59" fmla="val 205"/>
                <a:gd name="f60" fmla="val 201"/>
                <a:gd name="f61" fmla="val 197"/>
                <a:gd name="f62" fmla="val 176"/>
                <a:gd name="f63" fmla="val 196"/>
                <a:gd name="f64" fmla="val 173"/>
                <a:gd name="f65" fmla="val 171"/>
                <a:gd name="f66" fmla="val 195"/>
                <a:gd name="f67" fmla="val 169"/>
                <a:gd name="f68" fmla="val 194"/>
                <a:gd name="f69" fmla="val 166"/>
                <a:gd name="f70" fmla="val 192"/>
                <a:gd name="f71" fmla="val 126"/>
                <a:gd name="f72" fmla="val 191"/>
                <a:gd name="f73" fmla="val 189"/>
                <a:gd name="f74" fmla="val 90"/>
                <a:gd name="f75" fmla="val 163"/>
                <a:gd name="f76" fmla="val 82"/>
                <a:gd name="f77" fmla="val 153"/>
                <a:gd name="f78" fmla="val 86"/>
                <a:gd name="f79" fmla="val 134"/>
                <a:gd name="f80" fmla="val 128"/>
                <a:gd name="f81" fmla="val 121"/>
                <a:gd name="f82" fmla="val 92"/>
                <a:gd name="f83" fmla="val 115"/>
                <a:gd name="f84" fmla="val 91"/>
                <a:gd name="f85" fmla="val 97"/>
                <a:gd name="f86" fmla="val 79"/>
                <a:gd name="f87" fmla="val 87"/>
                <a:gd name="f88" fmla="val 62"/>
                <a:gd name="f89" fmla="val 83"/>
                <a:gd name="f90" fmla="val 39"/>
                <a:gd name="f91" fmla="val 28"/>
                <a:gd name="f92" fmla="val 26"/>
                <a:gd name="f93" fmla="val 112"/>
                <a:gd name="f94" fmla="val 25"/>
                <a:gd name="f95" fmla="val 129"/>
                <a:gd name="f96" fmla="val 21"/>
                <a:gd name="f97" fmla="val 19"/>
                <a:gd name="f98" fmla="val 167"/>
                <a:gd name="f99" fmla="val 157"/>
                <a:gd name="f100" fmla="val 6"/>
                <a:gd name="f101" fmla="+- 0 0 -90"/>
                <a:gd name="f102" fmla="*/ f3 1 216"/>
                <a:gd name="f103" fmla="*/ f4 1 180"/>
                <a:gd name="f104" fmla="val f5"/>
                <a:gd name="f105" fmla="val f6"/>
                <a:gd name="f106" fmla="val f2"/>
                <a:gd name="f107" fmla="*/ f101 f0 1"/>
                <a:gd name="f108" fmla="+- f106 0 f104"/>
                <a:gd name="f109" fmla="+- f105 0 f104"/>
                <a:gd name="f110" fmla="*/ f107 1 f2"/>
                <a:gd name="f111" fmla="*/ f109 1 216"/>
                <a:gd name="f112" fmla="*/ f108 1 180"/>
                <a:gd name="f113" fmla="*/ 10 f109 1"/>
                <a:gd name="f114" fmla="*/ 137 f108 1"/>
                <a:gd name="f115" fmla="*/ 4 f109 1"/>
                <a:gd name="f116" fmla="*/ 81 f108 1"/>
                <a:gd name="f117" fmla="*/ 27 f109 1"/>
                <a:gd name="f118" fmla="*/ 31 f108 1"/>
                <a:gd name="f119" fmla="*/ 106 f109 1"/>
                <a:gd name="f120" fmla="*/ 4 f108 1"/>
                <a:gd name="f121" fmla="*/ 162 f109 1"/>
                <a:gd name="f122" fmla="*/ 1 f108 1"/>
                <a:gd name="f123" fmla="*/ 199 f109 1"/>
                <a:gd name="f124" fmla="*/ 44 f108 1"/>
                <a:gd name="f125" fmla="*/ 204 f109 1"/>
                <a:gd name="f126" fmla="*/ 55 f108 1"/>
                <a:gd name="f127" fmla="*/ 214 f109 1"/>
                <a:gd name="f128" fmla="*/ 88 f108 1"/>
                <a:gd name="f129" fmla="*/ 207 f109 1"/>
                <a:gd name="f130" fmla="*/ 144 f108 1"/>
                <a:gd name="f131" fmla="*/ 209 f109 1"/>
                <a:gd name="f132" fmla="*/ 147 f108 1"/>
                <a:gd name="f133" fmla="*/ 172 f108 1"/>
                <a:gd name="f134" fmla="*/ 201 f109 1"/>
                <a:gd name="f135" fmla="*/ 180 f108 1"/>
                <a:gd name="f136" fmla="*/ 196 f109 1"/>
                <a:gd name="f137" fmla="*/ 173 f108 1"/>
                <a:gd name="f138" fmla="*/ 194 f109 1"/>
                <a:gd name="f139" fmla="*/ 166 f108 1"/>
                <a:gd name="f140" fmla="*/ 191 f109 1"/>
                <a:gd name="f141" fmla="*/ 106 f108 1"/>
                <a:gd name="f142" fmla="*/ 163 f109 1"/>
                <a:gd name="f143" fmla="*/ 82 f108 1"/>
                <a:gd name="f144" fmla="*/ 134 f109 1"/>
                <a:gd name="f145" fmla="*/ 115 f109 1"/>
                <a:gd name="f146" fmla="*/ 91 f108 1"/>
                <a:gd name="f147" fmla="*/ 62 f109 1"/>
                <a:gd name="f148" fmla="*/ 83 f108 1"/>
                <a:gd name="f149" fmla="*/ 26 f109 1"/>
                <a:gd name="f150" fmla="*/ 112 f108 1"/>
                <a:gd name="f151" fmla="*/ 21 f109 1"/>
                <a:gd name="f152" fmla="*/ 163 f108 1"/>
                <a:gd name="f153" fmla="*/ 14 f109 1"/>
                <a:gd name="f154" fmla="+- f110 0 f1"/>
                <a:gd name="f155" fmla="*/ f113 1 216"/>
                <a:gd name="f156" fmla="*/ f114 1 180"/>
                <a:gd name="f157" fmla="*/ f115 1 216"/>
                <a:gd name="f158" fmla="*/ f116 1 180"/>
                <a:gd name="f159" fmla="*/ f117 1 216"/>
                <a:gd name="f160" fmla="*/ f118 1 180"/>
                <a:gd name="f161" fmla="*/ f119 1 216"/>
                <a:gd name="f162" fmla="*/ f120 1 180"/>
                <a:gd name="f163" fmla="*/ f121 1 216"/>
                <a:gd name="f164" fmla="*/ f122 1 180"/>
                <a:gd name="f165" fmla="*/ f123 1 216"/>
                <a:gd name="f166" fmla="*/ f124 1 180"/>
                <a:gd name="f167" fmla="*/ f125 1 216"/>
                <a:gd name="f168" fmla="*/ f126 1 180"/>
                <a:gd name="f169" fmla="*/ f127 1 216"/>
                <a:gd name="f170" fmla="*/ f128 1 180"/>
                <a:gd name="f171" fmla="*/ f129 1 216"/>
                <a:gd name="f172" fmla="*/ f130 1 180"/>
                <a:gd name="f173" fmla="*/ f131 1 216"/>
                <a:gd name="f174" fmla="*/ f132 1 180"/>
                <a:gd name="f175" fmla="*/ f133 1 180"/>
                <a:gd name="f176" fmla="*/ f134 1 216"/>
                <a:gd name="f177" fmla="*/ f135 1 180"/>
                <a:gd name="f178" fmla="*/ f136 1 216"/>
                <a:gd name="f179" fmla="*/ f137 1 180"/>
                <a:gd name="f180" fmla="*/ f138 1 216"/>
                <a:gd name="f181" fmla="*/ f139 1 180"/>
                <a:gd name="f182" fmla="*/ f140 1 216"/>
                <a:gd name="f183" fmla="*/ f141 1 180"/>
                <a:gd name="f184" fmla="*/ f142 1 216"/>
                <a:gd name="f185" fmla="*/ f143 1 180"/>
                <a:gd name="f186" fmla="*/ f144 1 216"/>
                <a:gd name="f187" fmla="*/ f145 1 216"/>
                <a:gd name="f188" fmla="*/ f146 1 180"/>
                <a:gd name="f189" fmla="*/ f147 1 216"/>
                <a:gd name="f190" fmla="*/ f148 1 180"/>
                <a:gd name="f191" fmla="*/ f149 1 216"/>
                <a:gd name="f192" fmla="*/ f150 1 180"/>
                <a:gd name="f193" fmla="*/ f151 1 216"/>
                <a:gd name="f194" fmla="*/ f152 1 180"/>
                <a:gd name="f195" fmla="*/ f153 1 216"/>
                <a:gd name="f196" fmla="*/ 0 1 f111"/>
                <a:gd name="f197" fmla="*/ f105 1 f111"/>
                <a:gd name="f198" fmla="*/ 0 1 f112"/>
                <a:gd name="f199" fmla="*/ f106 1 f112"/>
                <a:gd name="f200" fmla="*/ f155 1 f111"/>
                <a:gd name="f201" fmla="*/ f156 1 f112"/>
                <a:gd name="f202" fmla="*/ f157 1 f111"/>
                <a:gd name="f203" fmla="*/ f158 1 f112"/>
                <a:gd name="f204" fmla="*/ f159 1 f111"/>
                <a:gd name="f205" fmla="*/ f160 1 f112"/>
                <a:gd name="f206" fmla="*/ f161 1 f111"/>
                <a:gd name="f207" fmla="*/ f162 1 f112"/>
                <a:gd name="f208" fmla="*/ f163 1 f111"/>
                <a:gd name="f209" fmla="*/ f164 1 f112"/>
                <a:gd name="f210" fmla="*/ f165 1 f111"/>
                <a:gd name="f211" fmla="*/ f166 1 f112"/>
                <a:gd name="f212" fmla="*/ f167 1 f111"/>
                <a:gd name="f213" fmla="*/ f168 1 f112"/>
                <a:gd name="f214" fmla="*/ f169 1 f111"/>
                <a:gd name="f215" fmla="*/ f170 1 f112"/>
                <a:gd name="f216" fmla="*/ f171 1 f111"/>
                <a:gd name="f217" fmla="*/ f172 1 f112"/>
                <a:gd name="f218" fmla="*/ f173 1 f111"/>
                <a:gd name="f219" fmla="*/ f174 1 f112"/>
                <a:gd name="f220" fmla="*/ f175 1 f112"/>
                <a:gd name="f221" fmla="*/ f176 1 f111"/>
                <a:gd name="f222" fmla="*/ f177 1 f112"/>
                <a:gd name="f223" fmla="*/ f178 1 f111"/>
                <a:gd name="f224" fmla="*/ f179 1 f112"/>
                <a:gd name="f225" fmla="*/ f180 1 f111"/>
                <a:gd name="f226" fmla="*/ f181 1 f112"/>
                <a:gd name="f227" fmla="*/ f182 1 f111"/>
                <a:gd name="f228" fmla="*/ f183 1 f112"/>
                <a:gd name="f229" fmla="*/ f184 1 f111"/>
                <a:gd name="f230" fmla="*/ f185 1 f112"/>
                <a:gd name="f231" fmla="*/ f186 1 f111"/>
                <a:gd name="f232" fmla="*/ f187 1 f111"/>
                <a:gd name="f233" fmla="*/ f188 1 f112"/>
                <a:gd name="f234" fmla="*/ f189 1 f111"/>
                <a:gd name="f235" fmla="*/ f190 1 f112"/>
                <a:gd name="f236" fmla="*/ f191 1 f111"/>
                <a:gd name="f237" fmla="*/ f192 1 f112"/>
                <a:gd name="f238" fmla="*/ f193 1 f111"/>
                <a:gd name="f239" fmla="*/ f194 1 f112"/>
                <a:gd name="f240" fmla="*/ f195 1 f111"/>
                <a:gd name="f241" fmla="*/ f196 f102 1"/>
                <a:gd name="f242" fmla="*/ f197 f102 1"/>
                <a:gd name="f243" fmla="*/ f199 f103 1"/>
                <a:gd name="f244" fmla="*/ f198 f103 1"/>
                <a:gd name="f245" fmla="*/ f200 f102 1"/>
                <a:gd name="f246" fmla="*/ f201 f103 1"/>
                <a:gd name="f247" fmla="*/ f202 f102 1"/>
                <a:gd name="f248" fmla="*/ f203 f103 1"/>
                <a:gd name="f249" fmla="*/ f204 f102 1"/>
                <a:gd name="f250" fmla="*/ f205 f103 1"/>
                <a:gd name="f251" fmla="*/ f206 f102 1"/>
                <a:gd name="f252" fmla="*/ f207 f103 1"/>
                <a:gd name="f253" fmla="*/ f208 f102 1"/>
                <a:gd name="f254" fmla="*/ f209 f103 1"/>
                <a:gd name="f255" fmla="*/ f210 f102 1"/>
                <a:gd name="f256" fmla="*/ f211 f103 1"/>
                <a:gd name="f257" fmla="*/ f212 f102 1"/>
                <a:gd name="f258" fmla="*/ f213 f103 1"/>
                <a:gd name="f259" fmla="*/ f214 f102 1"/>
                <a:gd name="f260" fmla="*/ f215 f103 1"/>
                <a:gd name="f261" fmla="*/ f216 f102 1"/>
                <a:gd name="f262" fmla="*/ f217 f103 1"/>
                <a:gd name="f263" fmla="*/ f218 f102 1"/>
                <a:gd name="f264" fmla="*/ f219 f103 1"/>
                <a:gd name="f265" fmla="*/ f220 f103 1"/>
                <a:gd name="f266" fmla="*/ f221 f102 1"/>
                <a:gd name="f267" fmla="*/ f222 f103 1"/>
                <a:gd name="f268" fmla="*/ f223 f102 1"/>
                <a:gd name="f269" fmla="*/ f224 f103 1"/>
                <a:gd name="f270" fmla="*/ f225 f102 1"/>
                <a:gd name="f271" fmla="*/ f226 f103 1"/>
                <a:gd name="f272" fmla="*/ f227 f102 1"/>
                <a:gd name="f273" fmla="*/ f228 f103 1"/>
                <a:gd name="f274" fmla="*/ f229 f102 1"/>
                <a:gd name="f275" fmla="*/ f230 f103 1"/>
                <a:gd name="f276" fmla="*/ f231 f102 1"/>
                <a:gd name="f277" fmla="*/ f232 f102 1"/>
                <a:gd name="f278" fmla="*/ f233 f103 1"/>
                <a:gd name="f279" fmla="*/ f234 f102 1"/>
                <a:gd name="f280" fmla="*/ f235 f103 1"/>
                <a:gd name="f281" fmla="*/ f236 f102 1"/>
                <a:gd name="f282" fmla="*/ f237 f103 1"/>
                <a:gd name="f283" fmla="*/ f238 f102 1"/>
                <a:gd name="f284" fmla="*/ f239 f103 1"/>
                <a:gd name="f285" fmla="*/ f240 f10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4">
                  <a:pos x="f245" y="f246"/>
                </a:cxn>
                <a:cxn ang="f154">
                  <a:pos x="f247" y="f248"/>
                </a:cxn>
                <a:cxn ang="f154">
                  <a:pos x="f249" y="f250"/>
                </a:cxn>
                <a:cxn ang="f154">
                  <a:pos x="f251" y="f252"/>
                </a:cxn>
                <a:cxn ang="f154">
                  <a:pos x="f253" y="f254"/>
                </a:cxn>
                <a:cxn ang="f154">
                  <a:pos x="f255" y="f256"/>
                </a:cxn>
                <a:cxn ang="f154">
                  <a:pos x="f257" y="f258"/>
                </a:cxn>
                <a:cxn ang="f154">
                  <a:pos x="f259" y="f260"/>
                </a:cxn>
                <a:cxn ang="f154">
                  <a:pos x="f261" y="f262"/>
                </a:cxn>
                <a:cxn ang="f154">
                  <a:pos x="f263" y="f264"/>
                </a:cxn>
                <a:cxn ang="f154">
                  <a:pos x="f261" y="f265"/>
                </a:cxn>
                <a:cxn ang="f154">
                  <a:pos x="f266" y="f267"/>
                </a:cxn>
                <a:cxn ang="f154">
                  <a:pos x="f268" y="f269"/>
                </a:cxn>
                <a:cxn ang="f154">
                  <a:pos x="f270" y="f271"/>
                </a:cxn>
                <a:cxn ang="f154">
                  <a:pos x="f272" y="f273"/>
                </a:cxn>
                <a:cxn ang="f154">
                  <a:pos x="f274" y="f275"/>
                </a:cxn>
                <a:cxn ang="f154">
                  <a:pos x="f276" y="f260"/>
                </a:cxn>
                <a:cxn ang="f154">
                  <a:pos x="f277" y="f278"/>
                </a:cxn>
                <a:cxn ang="f154">
                  <a:pos x="f279" y="f280"/>
                </a:cxn>
                <a:cxn ang="f154">
                  <a:pos x="f281" y="f282"/>
                </a:cxn>
                <a:cxn ang="f154">
                  <a:pos x="f283" y="f284"/>
                </a:cxn>
                <a:cxn ang="f154">
                  <a:pos x="f285" y="f271"/>
                </a:cxn>
                <a:cxn ang="f154">
                  <a:pos x="f245" y="f246"/>
                </a:cxn>
              </a:cxnLst>
              <a:rect l="f241" t="f244" r="f242" b="f243"/>
              <a:pathLst>
                <a:path w="216" h="180">
                  <a:moveTo>
                    <a:pt x="f7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5" y="f15"/>
                    <a:pt x="f16" y="f17"/>
                    <a:pt x="f18" y="f19"/>
                  </a:cubicBezTo>
                  <a:cubicBezTo>
                    <a:pt x="f20" y="f21"/>
                    <a:pt x="f22" y="f9"/>
                    <a:pt x="f23" y="f13"/>
                  </a:cubicBezTo>
                  <a:cubicBezTo>
                    <a:pt x="f24" y="f25"/>
                    <a:pt x="f26" y="f5"/>
                    <a:pt x="f27" y="f25"/>
                  </a:cubicBezTo>
                  <a:cubicBezTo>
                    <a:pt x="f28" y="f13"/>
                    <a:pt x="f29" y="f30"/>
                    <a:pt x="f31" y="f32"/>
                  </a:cubicBezTo>
                  <a:cubicBezTo>
                    <a:pt x="f33" y="f34"/>
                    <a:pt x="f29" y="f35"/>
                    <a:pt x="f36" y="f37"/>
                  </a:cubicBezTo>
                  <a:cubicBezTo>
                    <a:pt x="f38" y="f39"/>
                    <a:pt x="f6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45" y="f51"/>
                    <a:pt x="f45" y="f52"/>
                  </a:cubicBezTo>
                  <a:cubicBezTo>
                    <a:pt x="f53" y="f54"/>
                    <a:pt x="f49" y="f55"/>
                    <a:pt x="f47" y="f56"/>
                  </a:cubicBezTo>
                  <a:cubicBezTo>
                    <a:pt x="f57" y="f58"/>
                    <a:pt x="f59" y="f2"/>
                    <a:pt x="f60" y="f2"/>
                  </a:cubicBezTo>
                  <a:cubicBezTo>
                    <a:pt x="f33" y="f2"/>
                    <a:pt x="f61" y="f62"/>
                    <a:pt x="f63" y="f64"/>
                  </a:cubicBezTo>
                  <a:cubicBezTo>
                    <a:pt x="f63" y="f65"/>
                    <a:pt x="f66" y="f67"/>
                    <a:pt x="f68" y="f69"/>
                  </a:cubicBezTo>
                  <a:cubicBezTo>
                    <a:pt x="f70" y="f51"/>
                    <a:pt x="f68" y="f71"/>
                    <a:pt x="f72" y="f23"/>
                  </a:cubicBezTo>
                  <a:cubicBezTo>
                    <a:pt x="f73" y="f74"/>
                    <a:pt x="f2" y="f14"/>
                    <a:pt x="f75" y="f76"/>
                  </a:cubicBezTo>
                  <a:cubicBezTo>
                    <a:pt x="f77" y="f76"/>
                    <a:pt x="f48" y="f78"/>
                    <a:pt x="f79" y="f42"/>
                  </a:cubicBezTo>
                  <a:cubicBezTo>
                    <a:pt x="f80" y="f74"/>
                    <a:pt x="f81" y="f82"/>
                    <a:pt x="f83" y="f84"/>
                  </a:cubicBezTo>
                  <a:cubicBezTo>
                    <a:pt x="f85" y="f82"/>
                    <a:pt x="f86" y="f87"/>
                    <a:pt x="f88" y="f89"/>
                  </a:cubicBezTo>
                  <a:cubicBezTo>
                    <a:pt x="f90" y="f22"/>
                    <a:pt x="f91" y="f87"/>
                    <a:pt x="f92" y="f93"/>
                  </a:cubicBezTo>
                  <a:cubicBezTo>
                    <a:pt x="f94" y="f95"/>
                    <a:pt x="f92" y="f51"/>
                    <a:pt x="f96" y="f75"/>
                  </a:cubicBezTo>
                  <a:cubicBezTo>
                    <a:pt x="f97" y="f69"/>
                    <a:pt x="f30" y="f98"/>
                    <a:pt x="f21" y="f69"/>
                  </a:cubicBezTo>
                  <a:cubicBezTo>
                    <a:pt x="f11" y="f99"/>
                    <a:pt x="f100" y="f52"/>
                    <a:pt x="f7" y="f8"/>
                  </a:cubicBezTo>
                  <a:close/>
                </a:path>
              </a:pathLst>
            </a:custGeom>
            <a:solidFill>
              <a:srgbClr val="02030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60C23E28-206F-48CA-A2DC-79ED32111CC1}"/>
                </a:ext>
              </a:extLst>
            </p:cNvPr>
            <p:cNvSpPr/>
            <p:nvPr/>
          </p:nvSpPr>
          <p:spPr>
            <a:xfrm>
              <a:off x="1855217" y="1617564"/>
              <a:ext cx="440695" cy="79466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3"/>
                <a:gd name="f7" fmla="val 223"/>
                <a:gd name="f8" fmla="val 18"/>
                <a:gd name="f9" fmla="val 16"/>
                <a:gd name="f10" fmla="val 31"/>
                <a:gd name="f11" fmla="val 14"/>
                <a:gd name="f12" fmla="val 44"/>
                <a:gd name="f13" fmla="val 9"/>
                <a:gd name="f14" fmla="val 57"/>
                <a:gd name="f15" fmla="val 6"/>
                <a:gd name="f16" fmla="val 84"/>
                <a:gd name="f17" fmla="val 99"/>
                <a:gd name="f18" fmla="val 11"/>
                <a:gd name="f19" fmla="val 100"/>
                <a:gd name="f20" fmla="val 39"/>
                <a:gd name="f21" fmla="val 101"/>
                <a:gd name="f22" fmla="val 75"/>
                <a:gd name="f23" fmla="val 102"/>
                <a:gd name="f24" fmla="val 93"/>
                <a:gd name="f25" fmla="val 104"/>
                <a:gd name="f26" fmla="val 103"/>
                <a:gd name="f27" fmla="val 107"/>
                <a:gd name="f28" fmla="val 114"/>
                <a:gd name="f29" fmla="val 115"/>
                <a:gd name="f30" fmla="val 106"/>
                <a:gd name="f31" fmla="val 110"/>
                <a:gd name="f32" fmla="val 122"/>
                <a:gd name="f33" fmla="val 120"/>
                <a:gd name="f34" fmla="val 113"/>
                <a:gd name="f35" fmla="val 117"/>
                <a:gd name="f36" fmla="val 127"/>
                <a:gd name="f37" fmla="val 138"/>
                <a:gd name="f38" fmla="val 159"/>
                <a:gd name="f39" fmla="val 79"/>
                <a:gd name="f40" fmla="val 192"/>
                <a:gd name="f41" fmla="val 77"/>
                <a:gd name="f42" fmla="val 193"/>
                <a:gd name="f43" fmla="val 76"/>
                <a:gd name="f44" fmla="val 195"/>
                <a:gd name="f45" fmla="val 74"/>
                <a:gd name="f46" fmla="val 197"/>
                <a:gd name="f47" fmla="val 73"/>
                <a:gd name="f48" fmla="val 201"/>
                <a:gd name="f49" fmla="val 69"/>
                <a:gd name="f50" fmla="val 203"/>
                <a:gd name="f51" fmla="val 66"/>
                <a:gd name="f52" fmla="val 204"/>
                <a:gd name="f53" fmla="val 56"/>
                <a:gd name="f54" fmla="val 207"/>
                <a:gd name="f55" fmla="val 49"/>
                <a:gd name="f56" fmla="val 214"/>
                <a:gd name="f57" fmla="val 40"/>
                <a:gd name="f58" fmla="val 218"/>
                <a:gd name="f59" fmla="val 36"/>
                <a:gd name="f60" fmla="val 219"/>
                <a:gd name="f61" fmla="val 33"/>
                <a:gd name="f62" fmla="val 29"/>
                <a:gd name="f63" fmla="val 220"/>
                <a:gd name="f64" fmla="val 13"/>
                <a:gd name="f65" fmla="val 7"/>
                <a:gd name="f66" fmla="val 216"/>
                <a:gd name="f67" fmla="val 10"/>
                <a:gd name="f68" fmla="val 12"/>
                <a:gd name="f69" fmla="val 190"/>
                <a:gd name="f70" fmla="val 185"/>
                <a:gd name="f71" fmla="val 19"/>
                <a:gd name="f72" fmla="val 23"/>
                <a:gd name="f73" fmla="val 178"/>
                <a:gd name="f74" fmla="val 175"/>
                <a:gd name="f75" fmla="val 38"/>
                <a:gd name="f76" fmla="val 171"/>
                <a:gd name="f77" fmla="val 42"/>
                <a:gd name="f78" fmla="val 162"/>
                <a:gd name="f79" fmla="val 160"/>
                <a:gd name="f80" fmla="val 163"/>
                <a:gd name="f81" fmla="val 26"/>
                <a:gd name="f82" fmla="val 20"/>
                <a:gd name="f83" fmla="val 164"/>
                <a:gd name="f84" fmla="val 8"/>
                <a:gd name="f85" fmla="val 157"/>
                <a:gd name="f86" fmla="val 148"/>
                <a:gd name="f87" fmla="val 139"/>
                <a:gd name="f88" fmla="val 4"/>
                <a:gd name="f89" fmla="val 131"/>
                <a:gd name="f90" fmla="val 2"/>
                <a:gd name="f91" fmla="val 121"/>
                <a:gd name="f92" fmla="val 80"/>
                <a:gd name="f93" fmla="val 62"/>
                <a:gd name="f94" fmla="val 43"/>
                <a:gd name="f95" fmla="val 34"/>
                <a:gd name="f96" fmla="val 25"/>
                <a:gd name="f97" fmla="val 15"/>
                <a:gd name="f98" fmla="val 17"/>
                <a:gd name="f99" fmla="+- 0 0 -90"/>
                <a:gd name="f100" fmla="*/ f3 1 123"/>
                <a:gd name="f101" fmla="*/ f4 1 223"/>
                <a:gd name="f102" fmla="val f5"/>
                <a:gd name="f103" fmla="val f6"/>
                <a:gd name="f104" fmla="val f7"/>
                <a:gd name="f105" fmla="*/ f99 f0 1"/>
                <a:gd name="f106" fmla="+- f104 0 f102"/>
                <a:gd name="f107" fmla="+- f103 0 f102"/>
                <a:gd name="f108" fmla="*/ f105 1 f2"/>
                <a:gd name="f109" fmla="*/ f107 1 123"/>
                <a:gd name="f110" fmla="*/ f106 1 223"/>
                <a:gd name="f111" fmla="*/ 18 f107 1"/>
                <a:gd name="f112" fmla="*/ 16 f106 1"/>
                <a:gd name="f113" fmla="*/ 57 f107 1"/>
                <a:gd name="f114" fmla="*/ 6 f106 1"/>
                <a:gd name="f115" fmla="*/ 100 f107 1"/>
                <a:gd name="f116" fmla="*/ 39 f106 1"/>
                <a:gd name="f117" fmla="*/ 102 f107 1"/>
                <a:gd name="f118" fmla="*/ 93 f106 1"/>
                <a:gd name="f119" fmla="*/ 104 f107 1"/>
                <a:gd name="f120" fmla="*/ 114 f106 1"/>
                <a:gd name="f121" fmla="*/ 115 f106 1"/>
                <a:gd name="f122" fmla="*/ 123 f107 1"/>
                <a:gd name="f123" fmla="*/ 106 f106 1"/>
                <a:gd name="f124" fmla="*/ 117 f107 1"/>
                <a:gd name="f125" fmla="*/ 103 f107 1"/>
                <a:gd name="f126" fmla="*/ 138 f106 1"/>
                <a:gd name="f127" fmla="*/ 79 f107 1"/>
                <a:gd name="f128" fmla="*/ 192 f106 1"/>
                <a:gd name="f129" fmla="*/ 74 f107 1"/>
                <a:gd name="f130" fmla="*/ 197 f106 1"/>
                <a:gd name="f131" fmla="*/ 66 f107 1"/>
                <a:gd name="f132" fmla="*/ 204 f106 1"/>
                <a:gd name="f133" fmla="*/ 40 f107 1"/>
                <a:gd name="f134" fmla="*/ 218 f106 1"/>
                <a:gd name="f135" fmla="*/ 29 f107 1"/>
                <a:gd name="f136" fmla="*/ 220 f106 1"/>
                <a:gd name="f137" fmla="*/ 10 f107 1"/>
                <a:gd name="f138" fmla="*/ 201 f106 1"/>
                <a:gd name="f139" fmla="*/ 185 f106 1"/>
                <a:gd name="f140" fmla="*/ 23 f107 1"/>
                <a:gd name="f141" fmla="*/ 178 f106 1"/>
                <a:gd name="f142" fmla="*/ 42 f107 1"/>
                <a:gd name="f143" fmla="*/ 162 f106 1"/>
                <a:gd name="f144" fmla="*/ 26 f107 1"/>
                <a:gd name="f145" fmla="*/ 8 f107 1"/>
                <a:gd name="f146" fmla="*/ 157 f106 1"/>
                <a:gd name="f147" fmla="*/ 4 f107 1"/>
                <a:gd name="f148" fmla="*/ 131 f106 1"/>
                <a:gd name="f149" fmla="*/ 117 f106 1"/>
                <a:gd name="f150" fmla="*/ 9 f107 1"/>
                <a:gd name="f151" fmla="*/ 62 f106 1"/>
                <a:gd name="f152" fmla="*/ 43 f106 1"/>
                <a:gd name="f153" fmla="*/ 0 f107 1"/>
                <a:gd name="f154" fmla="*/ 19 f106 1"/>
                <a:gd name="f155" fmla="+- f108 0 f1"/>
                <a:gd name="f156" fmla="*/ f111 1 123"/>
                <a:gd name="f157" fmla="*/ f112 1 223"/>
                <a:gd name="f158" fmla="*/ f113 1 123"/>
                <a:gd name="f159" fmla="*/ f114 1 223"/>
                <a:gd name="f160" fmla="*/ f115 1 123"/>
                <a:gd name="f161" fmla="*/ f116 1 223"/>
                <a:gd name="f162" fmla="*/ f117 1 123"/>
                <a:gd name="f163" fmla="*/ f118 1 223"/>
                <a:gd name="f164" fmla="*/ f119 1 123"/>
                <a:gd name="f165" fmla="*/ f120 1 223"/>
                <a:gd name="f166" fmla="*/ f121 1 223"/>
                <a:gd name="f167" fmla="*/ f122 1 123"/>
                <a:gd name="f168" fmla="*/ f123 1 223"/>
                <a:gd name="f169" fmla="*/ f124 1 123"/>
                <a:gd name="f170" fmla="*/ f125 1 123"/>
                <a:gd name="f171" fmla="*/ f126 1 223"/>
                <a:gd name="f172" fmla="*/ f127 1 123"/>
                <a:gd name="f173" fmla="*/ f128 1 223"/>
                <a:gd name="f174" fmla="*/ f129 1 123"/>
                <a:gd name="f175" fmla="*/ f130 1 223"/>
                <a:gd name="f176" fmla="*/ f131 1 123"/>
                <a:gd name="f177" fmla="*/ f132 1 223"/>
                <a:gd name="f178" fmla="*/ f133 1 123"/>
                <a:gd name="f179" fmla="*/ f134 1 223"/>
                <a:gd name="f180" fmla="*/ f135 1 123"/>
                <a:gd name="f181" fmla="*/ f136 1 223"/>
                <a:gd name="f182" fmla="*/ f137 1 123"/>
                <a:gd name="f183" fmla="*/ f138 1 223"/>
                <a:gd name="f184" fmla="*/ f139 1 223"/>
                <a:gd name="f185" fmla="*/ f140 1 123"/>
                <a:gd name="f186" fmla="*/ f141 1 223"/>
                <a:gd name="f187" fmla="*/ f142 1 123"/>
                <a:gd name="f188" fmla="*/ f143 1 223"/>
                <a:gd name="f189" fmla="*/ f144 1 123"/>
                <a:gd name="f190" fmla="*/ f145 1 123"/>
                <a:gd name="f191" fmla="*/ f146 1 223"/>
                <a:gd name="f192" fmla="*/ f147 1 123"/>
                <a:gd name="f193" fmla="*/ f148 1 223"/>
                <a:gd name="f194" fmla="*/ f149 1 223"/>
                <a:gd name="f195" fmla="*/ f150 1 123"/>
                <a:gd name="f196" fmla="*/ f151 1 223"/>
                <a:gd name="f197" fmla="*/ f152 1 223"/>
                <a:gd name="f198" fmla="*/ f153 1 123"/>
                <a:gd name="f199" fmla="*/ f154 1 223"/>
                <a:gd name="f200" fmla="*/ 0 1 f109"/>
                <a:gd name="f201" fmla="*/ f103 1 f109"/>
                <a:gd name="f202" fmla="*/ 0 1 f110"/>
                <a:gd name="f203" fmla="*/ f104 1 f110"/>
                <a:gd name="f204" fmla="*/ f156 1 f109"/>
                <a:gd name="f205" fmla="*/ f157 1 f110"/>
                <a:gd name="f206" fmla="*/ f158 1 f109"/>
                <a:gd name="f207" fmla="*/ f159 1 f110"/>
                <a:gd name="f208" fmla="*/ f160 1 f109"/>
                <a:gd name="f209" fmla="*/ f161 1 f110"/>
                <a:gd name="f210" fmla="*/ f162 1 f109"/>
                <a:gd name="f211" fmla="*/ f163 1 f110"/>
                <a:gd name="f212" fmla="*/ f164 1 f109"/>
                <a:gd name="f213" fmla="*/ f165 1 f110"/>
                <a:gd name="f214" fmla="*/ f166 1 f110"/>
                <a:gd name="f215" fmla="*/ f167 1 f109"/>
                <a:gd name="f216" fmla="*/ f168 1 f110"/>
                <a:gd name="f217" fmla="*/ f169 1 f109"/>
                <a:gd name="f218" fmla="*/ f170 1 f109"/>
                <a:gd name="f219" fmla="*/ f171 1 f110"/>
                <a:gd name="f220" fmla="*/ f172 1 f109"/>
                <a:gd name="f221" fmla="*/ f173 1 f110"/>
                <a:gd name="f222" fmla="*/ f174 1 f109"/>
                <a:gd name="f223" fmla="*/ f175 1 f110"/>
                <a:gd name="f224" fmla="*/ f176 1 f109"/>
                <a:gd name="f225" fmla="*/ f177 1 f110"/>
                <a:gd name="f226" fmla="*/ f178 1 f109"/>
                <a:gd name="f227" fmla="*/ f179 1 f110"/>
                <a:gd name="f228" fmla="*/ f180 1 f109"/>
                <a:gd name="f229" fmla="*/ f181 1 f110"/>
                <a:gd name="f230" fmla="*/ f182 1 f109"/>
                <a:gd name="f231" fmla="*/ f183 1 f110"/>
                <a:gd name="f232" fmla="*/ f184 1 f110"/>
                <a:gd name="f233" fmla="*/ f185 1 f109"/>
                <a:gd name="f234" fmla="*/ f186 1 f110"/>
                <a:gd name="f235" fmla="*/ f187 1 f109"/>
                <a:gd name="f236" fmla="*/ f188 1 f110"/>
                <a:gd name="f237" fmla="*/ f189 1 f109"/>
                <a:gd name="f238" fmla="*/ f190 1 f109"/>
                <a:gd name="f239" fmla="*/ f191 1 f110"/>
                <a:gd name="f240" fmla="*/ f192 1 f109"/>
                <a:gd name="f241" fmla="*/ f193 1 f110"/>
                <a:gd name="f242" fmla="*/ f194 1 f110"/>
                <a:gd name="f243" fmla="*/ f195 1 f109"/>
                <a:gd name="f244" fmla="*/ f196 1 f110"/>
                <a:gd name="f245" fmla="*/ f197 1 f110"/>
                <a:gd name="f246" fmla="*/ f198 1 f109"/>
                <a:gd name="f247" fmla="*/ f199 1 f110"/>
                <a:gd name="f248" fmla="*/ f200 f100 1"/>
                <a:gd name="f249" fmla="*/ f201 f100 1"/>
                <a:gd name="f250" fmla="*/ f203 f101 1"/>
                <a:gd name="f251" fmla="*/ f202 f101 1"/>
                <a:gd name="f252" fmla="*/ f204 f100 1"/>
                <a:gd name="f253" fmla="*/ f205 f101 1"/>
                <a:gd name="f254" fmla="*/ f206 f100 1"/>
                <a:gd name="f255" fmla="*/ f207 f101 1"/>
                <a:gd name="f256" fmla="*/ f208 f100 1"/>
                <a:gd name="f257" fmla="*/ f209 f101 1"/>
                <a:gd name="f258" fmla="*/ f210 f100 1"/>
                <a:gd name="f259" fmla="*/ f211 f101 1"/>
                <a:gd name="f260" fmla="*/ f212 f100 1"/>
                <a:gd name="f261" fmla="*/ f213 f101 1"/>
                <a:gd name="f262" fmla="*/ f214 f101 1"/>
                <a:gd name="f263" fmla="*/ f215 f100 1"/>
                <a:gd name="f264" fmla="*/ f216 f101 1"/>
                <a:gd name="f265" fmla="*/ f217 f100 1"/>
                <a:gd name="f266" fmla="*/ f218 f100 1"/>
                <a:gd name="f267" fmla="*/ f219 f101 1"/>
                <a:gd name="f268" fmla="*/ f220 f100 1"/>
                <a:gd name="f269" fmla="*/ f221 f101 1"/>
                <a:gd name="f270" fmla="*/ f222 f100 1"/>
                <a:gd name="f271" fmla="*/ f223 f101 1"/>
                <a:gd name="f272" fmla="*/ f224 f100 1"/>
                <a:gd name="f273" fmla="*/ f225 f101 1"/>
                <a:gd name="f274" fmla="*/ f226 f100 1"/>
                <a:gd name="f275" fmla="*/ f227 f101 1"/>
                <a:gd name="f276" fmla="*/ f228 f100 1"/>
                <a:gd name="f277" fmla="*/ f229 f101 1"/>
                <a:gd name="f278" fmla="*/ f230 f100 1"/>
                <a:gd name="f279" fmla="*/ f231 f101 1"/>
                <a:gd name="f280" fmla="*/ f232 f101 1"/>
                <a:gd name="f281" fmla="*/ f233 f100 1"/>
                <a:gd name="f282" fmla="*/ f234 f101 1"/>
                <a:gd name="f283" fmla="*/ f235 f100 1"/>
                <a:gd name="f284" fmla="*/ f236 f101 1"/>
                <a:gd name="f285" fmla="*/ f237 f100 1"/>
                <a:gd name="f286" fmla="*/ f238 f100 1"/>
                <a:gd name="f287" fmla="*/ f239 f101 1"/>
                <a:gd name="f288" fmla="*/ f240 f100 1"/>
                <a:gd name="f289" fmla="*/ f241 f101 1"/>
                <a:gd name="f290" fmla="*/ f242 f101 1"/>
                <a:gd name="f291" fmla="*/ f243 f100 1"/>
                <a:gd name="f292" fmla="*/ f244 f101 1"/>
                <a:gd name="f293" fmla="*/ f245 f101 1"/>
                <a:gd name="f294" fmla="*/ f246 f100 1"/>
                <a:gd name="f295" fmla="*/ f247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5">
                  <a:pos x="f252" y="f253"/>
                </a:cxn>
                <a:cxn ang="f155">
                  <a:pos x="f254" y="f255"/>
                </a:cxn>
                <a:cxn ang="f155">
                  <a:pos x="f256" y="f257"/>
                </a:cxn>
                <a:cxn ang="f155">
                  <a:pos x="f258" y="f259"/>
                </a:cxn>
                <a:cxn ang="f155">
                  <a:pos x="f260" y="f261"/>
                </a:cxn>
                <a:cxn ang="f155">
                  <a:pos x="f260" y="f262"/>
                </a:cxn>
                <a:cxn ang="f155">
                  <a:pos x="f260" y="f261"/>
                </a:cxn>
                <a:cxn ang="f155">
                  <a:pos x="f263" y="f264"/>
                </a:cxn>
                <a:cxn ang="f155">
                  <a:pos x="f265" y="f261"/>
                </a:cxn>
                <a:cxn ang="f155">
                  <a:pos x="f266" y="f267"/>
                </a:cxn>
                <a:cxn ang="f155">
                  <a:pos x="f268" y="f269"/>
                </a:cxn>
                <a:cxn ang="f155">
                  <a:pos x="f270" y="f271"/>
                </a:cxn>
                <a:cxn ang="f155">
                  <a:pos x="f272" y="f273"/>
                </a:cxn>
                <a:cxn ang="f155">
                  <a:pos x="f274" y="f275"/>
                </a:cxn>
                <a:cxn ang="f155">
                  <a:pos x="f276" y="f277"/>
                </a:cxn>
                <a:cxn ang="f155">
                  <a:pos x="f278" y="f279"/>
                </a:cxn>
                <a:cxn ang="f155">
                  <a:pos x="f278" y="f280"/>
                </a:cxn>
                <a:cxn ang="f155">
                  <a:pos x="f281" y="f282"/>
                </a:cxn>
                <a:cxn ang="f155">
                  <a:pos x="f283" y="f284"/>
                </a:cxn>
                <a:cxn ang="f155">
                  <a:pos x="f285" y="f284"/>
                </a:cxn>
                <a:cxn ang="f155">
                  <a:pos x="f286" y="f287"/>
                </a:cxn>
                <a:cxn ang="f155">
                  <a:pos x="f288" y="f289"/>
                </a:cxn>
                <a:cxn ang="f155">
                  <a:pos x="f288" y="f290"/>
                </a:cxn>
                <a:cxn ang="f155">
                  <a:pos x="f291" y="f292"/>
                </a:cxn>
                <a:cxn ang="f155">
                  <a:pos x="f291" y="f293"/>
                </a:cxn>
                <a:cxn ang="f155">
                  <a:pos x="f294" y="f295"/>
                </a:cxn>
                <a:cxn ang="f155">
                  <a:pos x="f252" y="f253"/>
                </a:cxn>
              </a:cxnLst>
              <a:rect l="f248" t="f251" r="f249" b="f250"/>
              <a:pathLst>
                <a:path w="123" h="22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5"/>
                    <a:pt x="f17" y="f18"/>
                    <a:pt x="f19" y="f20"/>
                  </a:cubicBezTo>
                  <a:cubicBezTo>
                    <a:pt x="f21" y="f14"/>
                    <a:pt x="f21" y="f22"/>
                    <a:pt x="f23" y="f24"/>
                  </a:cubicBezTo>
                  <a:cubicBezTo>
                    <a:pt x="f25" y="f19"/>
                    <a:pt x="f26" y="f27"/>
                    <a:pt x="f25" y="f28"/>
                  </a:cubicBezTo>
                  <a:cubicBezTo>
                    <a:pt x="f26" y="f29"/>
                    <a:pt x="f30" y="f29"/>
                    <a:pt x="f25" y="f29"/>
                  </a:cubicBezTo>
                  <a:cubicBezTo>
                    <a:pt x="f26" y="f28"/>
                    <a:pt x="f26" y="f28"/>
                    <a:pt x="f25" y="f28"/>
                  </a:cubicBezTo>
                  <a:cubicBezTo>
                    <a:pt x="f31" y="f31"/>
                    <a:pt x="f28" y="f23"/>
                    <a:pt x="f6" y="f30"/>
                  </a:cubicBezTo>
                  <a:cubicBezTo>
                    <a:pt x="f32" y="f31"/>
                    <a:pt x="f33" y="f34"/>
                    <a:pt x="f35" y="f28"/>
                  </a:cubicBezTo>
                  <a:cubicBezTo>
                    <a:pt x="f25" y="f35"/>
                    <a:pt x="f25" y="f36"/>
                    <a:pt x="f26" y="f37"/>
                  </a:cubicBezTo>
                  <a:cubicBezTo>
                    <a:pt x="f23" y="f38"/>
                    <a:pt x="f21" y="f2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0"/>
                    <a:pt x="f62" y="f63"/>
                  </a:cubicBezTo>
                  <a:cubicBezTo>
                    <a:pt x="f64" y="f7"/>
                    <a:pt x="f65" y="f66"/>
                    <a:pt x="f67" y="f48"/>
                  </a:cubicBezTo>
                  <a:cubicBezTo>
                    <a:pt x="f18" y="f44"/>
                    <a:pt x="f68" y="f69"/>
                    <a:pt x="f67" y="f70"/>
                  </a:cubicBezTo>
                  <a:cubicBezTo>
                    <a:pt x="f64" y="f2"/>
                    <a:pt x="f71" y="f2"/>
                    <a:pt x="f72" y="f73"/>
                  </a:cubicBezTo>
                  <a:cubicBezTo>
                    <a:pt x="f10" y="f74"/>
                    <a:pt x="f75" y="f76"/>
                    <a:pt x="f77" y="f78"/>
                  </a:cubicBezTo>
                  <a:cubicBezTo>
                    <a:pt x="f59" y="f79"/>
                    <a:pt x="f10" y="f80"/>
                    <a:pt x="f81" y="f78"/>
                  </a:cubicBezTo>
                  <a:cubicBezTo>
                    <a:pt x="f82" y="f78"/>
                    <a:pt x="f68" y="f83"/>
                    <a:pt x="f84" y="f85"/>
                  </a:cubicBezTo>
                  <a:cubicBezTo>
                    <a:pt x="f13" y="f86"/>
                    <a:pt x="f67" y="f87"/>
                    <a:pt x="f88" y="f89"/>
                  </a:cubicBezTo>
                  <a:cubicBezTo>
                    <a:pt x="f90" y="f36"/>
                    <a:pt x="f90" y="f91"/>
                    <a:pt x="f88" y="f35"/>
                  </a:cubicBezTo>
                  <a:cubicBezTo>
                    <a:pt x="f18" y="f17"/>
                    <a:pt x="f67" y="f92"/>
                    <a:pt x="f13" y="f93"/>
                  </a:cubicBezTo>
                  <a:cubicBezTo>
                    <a:pt x="f13" y="f53"/>
                    <a:pt x="f13" y="f55"/>
                    <a:pt x="f13" y="f94"/>
                  </a:cubicBezTo>
                  <a:cubicBezTo>
                    <a:pt x="f13" y="f95"/>
                    <a:pt x="f67" y="f96"/>
                    <a:pt x="f5" y="f71"/>
                  </a:cubicBezTo>
                  <a:cubicBezTo>
                    <a:pt x="f65" y="f97"/>
                    <a:pt x="f64" y="f98"/>
                    <a:pt x="f8" y="f9"/>
                  </a:cubicBezTo>
                  <a:close/>
                </a:path>
              </a:pathLst>
            </a:custGeom>
            <a:solidFill>
              <a:srgbClr val="F4D1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FF60F501-B2E0-473C-B89B-5F66903FAC66}"/>
                </a:ext>
              </a:extLst>
            </p:cNvPr>
            <p:cNvSpPr/>
            <p:nvPr/>
          </p:nvSpPr>
          <p:spPr>
            <a:xfrm>
              <a:off x="1417365" y="3461369"/>
              <a:ext cx="348285" cy="59564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7"/>
                <a:gd name="f7" fmla="val 167"/>
                <a:gd name="f8" fmla="val 91"/>
                <a:gd name="f9" fmla="val 127"/>
                <a:gd name="f10" fmla="val 128"/>
                <a:gd name="f11" fmla="val 90"/>
                <a:gd name="f12" fmla="val 129"/>
                <a:gd name="f13" fmla="val 88"/>
                <a:gd name="f14" fmla="val 126"/>
                <a:gd name="f15" fmla="val 85"/>
                <a:gd name="f16" fmla="val 62"/>
                <a:gd name="f17" fmla="val 137"/>
                <a:gd name="f18" fmla="val 39"/>
                <a:gd name="f19" fmla="val 145"/>
                <a:gd name="f20" fmla="val 14"/>
                <a:gd name="f21" fmla="val 151"/>
                <a:gd name="f22" fmla="val 5"/>
                <a:gd name="f23" fmla="val 153"/>
                <a:gd name="f24" fmla="val 2"/>
                <a:gd name="f25" fmla="val 160"/>
                <a:gd name="f26" fmla="val 3"/>
                <a:gd name="f27" fmla="val 122"/>
                <a:gd name="f28" fmla="val 76"/>
                <a:gd name="f29" fmla="val 8"/>
                <a:gd name="f30" fmla="val 30"/>
                <a:gd name="f31" fmla="val 28"/>
                <a:gd name="f32" fmla="val 9"/>
                <a:gd name="f33" fmla="val 25"/>
                <a:gd name="f34" fmla="val 22"/>
                <a:gd name="f35" fmla="val 12"/>
                <a:gd name="f36" fmla="val 10"/>
                <a:gd name="f37" fmla="val 11"/>
                <a:gd name="f38" fmla="val 31"/>
                <a:gd name="f39" fmla="val 32"/>
                <a:gd name="f40" fmla="val 6"/>
                <a:gd name="f41" fmla="val 46"/>
                <a:gd name="f42" fmla="val 53"/>
                <a:gd name="f43" fmla="val 63"/>
                <a:gd name="f44" fmla="val 73"/>
                <a:gd name="f45" fmla="val 1"/>
                <a:gd name="f46" fmla="val 83"/>
                <a:gd name="f47" fmla="val 87"/>
                <a:gd name="f48" fmla="val 94"/>
                <a:gd name="f49" fmla="val 4"/>
                <a:gd name="f50" fmla="val 15"/>
                <a:gd name="f51" fmla="val 95"/>
                <a:gd name="f52" fmla="val 26"/>
                <a:gd name="f53" fmla="val 37"/>
                <a:gd name="f54" fmla="val 60"/>
                <a:gd name="f55" fmla="val 106"/>
                <a:gd name="f56" fmla="val 114"/>
                <a:gd name="f57" fmla="val 121"/>
                <a:gd name="f58" fmla="+- 0 0 -90"/>
                <a:gd name="f59" fmla="*/ f3 1 97"/>
                <a:gd name="f60" fmla="*/ f4 1 167"/>
                <a:gd name="f61" fmla="val f5"/>
                <a:gd name="f62" fmla="val f6"/>
                <a:gd name="f63" fmla="val f7"/>
                <a:gd name="f64" fmla="*/ f58 f0 1"/>
                <a:gd name="f65" fmla="+- f63 0 f61"/>
                <a:gd name="f66" fmla="+- f62 0 f61"/>
                <a:gd name="f67" fmla="*/ f64 1 f2"/>
                <a:gd name="f68" fmla="*/ f66 1 97"/>
                <a:gd name="f69" fmla="*/ f65 1 167"/>
                <a:gd name="f70" fmla="*/ 91 f66 1"/>
                <a:gd name="f71" fmla="*/ 127 f65 1"/>
                <a:gd name="f72" fmla="*/ 90 f66 1"/>
                <a:gd name="f73" fmla="*/ 129 f65 1"/>
                <a:gd name="f74" fmla="*/ 85 f66 1"/>
                <a:gd name="f75" fmla="*/ 14 f66 1"/>
                <a:gd name="f76" fmla="*/ 151 f65 1"/>
                <a:gd name="f77" fmla="*/ 0 f66 1"/>
                <a:gd name="f78" fmla="*/ 167 f65 1"/>
                <a:gd name="f79" fmla="*/ 8 f66 1"/>
                <a:gd name="f80" fmla="*/ 30 f65 1"/>
                <a:gd name="f81" fmla="*/ 9 f66 1"/>
                <a:gd name="f82" fmla="*/ 22 f65 1"/>
                <a:gd name="f83" fmla="*/ 11 f66 1"/>
                <a:gd name="f84" fmla="*/ 31 f65 1"/>
                <a:gd name="f85" fmla="*/ 32 f66 1"/>
                <a:gd name="f86" fmla="*/ 6 f65 1"/>
                <a:gd name="f87" fmla="*/ 53 f66 1"/>
                <a:gd name="f88" fmla="*/ 5 f65 1"/>
                <a:gd name="f89" fmla="*/ 83 f66 1"/>
                <a:gd name="f90" fmla="*/ 1 f65 1"/>
                <a:gd name="f91" fmla="*/ 94 f66 1"/>
                <a:gd name="f92" fmla="*/ 4 f65 1"/>
                <a:gd name="f93" fmla="*/ 95 f66 1"/>
                <a:gd name="f94" fmla="*/ 37 f65 1"/>
                <a:gd name="f95" fmla="*/ 106 f65 1"/>
                <a:gd name="f96" fmla="+- f67 0 f1"/>
                <a:gd name="f97" fmla="*/ f70 1 97"/>
                <a:gd name="f98" fmla="*/ f71 1 167"/>
                <a:gd name="f99" fmla="*/ f72 1 97"/>
                <a:gd name="f100" fmla="*/ f73 1 167"/>
                <a:gd name="f101" fmla="*/ f74 1 97"/>
                <a:gd name="f102" fmla="*/ f75 1 97"/>
                <a:gd name="f103" fmla="*/ f76 1 167"/>
                <a:gd name="f104" fmla="*/ f77 1 97"/>
                <a:gd name="f105" fmla="*/ f78 1 167"/>
                <a:gd name="f106" fmla="*/ f79 1 97"/>
                <a:gd name="f107" fmla="*/ f80 1 167"/>
                <a:gd name="f108" fmla="*/ f81 1 97"/>
                <a:gd name="f109" fmla="*/ f82 1 167"/>
                <a:gd name="f110" fmla="*/ f83 1 97"/>
                <a:gd name="f111" fmla="*/ f84 1 167"/>
                <a:gd name="f112" fmla="*/ f85 1 97"/>
                <a:gd name="f113" fmla="*/ f86 1 167"/>
                <a:gd name="f114" fmla="*/ f87 1 97"/>
                <a:gd name="f115" fmla="*/ f88 1 167"/>
                <a:gd name="f116" fmla="*/ f89 1 97"/>
                <a:gd name="f117" fmla="*/ f90 1 167"/>
                <a:gd name="f118" fmla="*/ f91 1 97"/>
                <a:gd name="f119" fmla="*/ f92 1 167"/>
                <a:gd name="f120" fmla="*/ f93 1 97"/>
                <a:gd name="f121" fmla="*/ f94 1 167"/>
                <a:gd name="f122" fmla="*/ f95 1 167"/>
                <a:gd name="f123" fmla="*/ 0 1 f68"/>
                <a:gd name="f124" fmla="*/ f62 1 f68"/>
                <a:gd name="f125" fmla="*/ 0 1 f69"/>
                <a:gd name="f126" fmla="*/ f63 1 f69"/>
                <a:gd name="f127" fmla="*/ f97 1 f68"/>
                <a:gd name="f128" fmla="*/ f98 1 f69"/>
                <a:gd name="f129" fmla="*/ f99 1 f68"/>
                <a:gd name="f130" fmla="*/ f100 1 f69"/>
                <a:gd name="f131" fmla="*/ f101 1 f68"/>
                <a:gd name="f132" fmla="*/ f102 1 f68"/>
                <a:gd name="f133" fmla="*/ f103 1 f69"/>
                <a:gd name="f134" fmla="*/ f104 1 f68"/>
                <a:gd name="f135" fmla="*/ f105 1 f69"/>
                <a:gd name="f136" fmla="*/ f106 1 f68"/>
                <a:gd name="f137" fmla="*/ f107 1 f69"/>
                <a:gd name="f138" fmla="*/ f108 1 f68"/>
                <a:gd name="f139" fmla="*/ f109 1 f69"/>
                <a:gd name="f140" fmla="*/ f110 1 f68"/>
                <a:gd name="f141" fmla="*/ f111 1 f69"/>
                <a:gd name="f142" fmla="*/ f112 1 f68"/>
                <a:gd name="f143" fmla="*/ f113 1 f69"/>
                <a:gd name="f144" fmla="*/ f114 1 f68"/>
                <a:gd name="f145" fmla="*/ f115 1 f69"/>
                <a:gd name="f146" fmla="*/ f116 1 f68"/>
                <a:gd name="f147" fmla="*/ f117 1 f69"/>
                <a:gd name="f148" fmla="*/ f118 1 f68"/>
                <a:gd name="f149" fmla="*/ f119 1 f69"/>
                <a:gd name="f150" fmla="*/ f120 1 f68"/>
                <a:gd name="f151" fmla="*/ f121 1 f69"/>
                <a:gd name="f152" fmla="*/ f122 1 f69"/>
                <a:gd name="f153" fmla="*/ f123 f59 1"/>
                <a:gd name="f154" fmla="*/ f124 f59 1"/>
                <a:gd name="f155" fmla="*/ f126 f60 1"/>
                <a:gd name="f156" fmla="*/ f125 f60 1"/>
                <a:gd name="f157" fmla="*/ f127 f59 1"/>
                <a:gd name="f158" fmla="*/ f128 f60 1"/>
                <a:gd name="f159" fmla="*/ f129 f59 1"/>
                <a:gd name="f160" fmla="*/ f130 f60 1"/>
                <a:gd name="f161" fmla="*/ f131 f59 1"/>
                <a:gd name="f162" fmla="*/ f132 f59 1"/>
                <a:gd name="f163" fmla="*/ f133 f60 1"/>
                <a:gd name="f164" fmla="*/ f134 f59 1"/>
                <a:gd name="f165" fmla="*/ f135 f60 1"/>
                <a:gd name="f166" fmla="*/ f136 f59 1"/>
                <a:gd name="f167" fmla="*/ f137 f60 1"/>
                <a:gd name="f168" fmla="*/ f138 f59 1"/>
                <a:gd name="f169" fmla="*/ f139 f60 1"/>
                <a:gd name="f170" fmla="*/ f140 f59 1"/>
                <a:gd name="f171" fmla="*/ f141 f60 1"/>
                <a:gd name="f172" fmla="*/ f142 f59 1"/>
                <a:gd name="f173" fmla="*/ f143 f60 1"/>
                <a:gd name="f174" fmla="*/ f144 f59 1"/>
                <a:gd name="f175" fmla="*/ f145 f60 1"/>
                <a:gd name="f176" fmla="*/ f146 f59 1"/>
                <a:gd name="f177" fmla="*/ f147 f60 1"/>
                <a:gd name="f178" fmla="*/ f148 f59 1"/>
                <a:gd name="f179" fmla="*/ f149 f60 1"/>
                <a:gd name="f180" fmla="*/ f150 f59 1"/>
                <a:gd name="f181" fmla="*/ f151 f60 1"/>
                <a:gd name="f182" fmla="*/ f152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6">
                  <a:pos x="f157" y="f158"/>
                </a:cxn>
                <a:cxn ang="f96">
                  <a:pos x="f159" y="f160"/>
                </a:cxn>
                <a:cxn ang="f96">
                  <a:pos x="f161" y="f158"/>
                </a:cxn>
                <a:cxn ang="f96">
                  <a:pos x="f162" y="f163"/>
                </a:cxn>
                <a:cxn ang="f96">
                  <a:pos x="f164" y="f165"/>
                </a:cxn>
                <a:cxn ang="f96">
                  <a:pos x="f166" y="f167"/>
                </a:cxn>
                <a:cxn ang="f96">
                  <a:pos x="f168" y="f169"/>
                </a:cxn>
                <a:cxn ang="f96">
                  <a:pos x="f170" y="f171"/>
                </a:cxn>
                <a:cxn ang="f96">
                  <a:pos x="f172" y="f173"/>
                </a:cxn>
                <a:cxn ang="f96">
                  <a:pos x="f174" y="f175"/>
                </a:cxn>
                <a:cxn ang="f96">
                  <a:pos x="f176" y="f177"/>
                </a:cxn>
                <a:cxn ang="f96">
                  <a:pos x="f178" y="f179"/>
                </a:cxn>
                <a:cxn ang="f96">
                  <a:pos x="f180" y="f181"/>
                </a:cxn>
                <a:cxn ang="f96">
                  <a:pos x="f180" y="f182"/>
                </a:cxn>
                <a:cxn ang="f96">
                  <a:pos x="f157" y="f158"/>
                </a:cxn>
              </a:cxnLst>
              <a:rect l="f153" t="f156" r="f154" b="f155"/>
              <a:pathLst>
                <a:path w="97" h="167">
                  <a:moveTo>
                    <a:pt x="f8" y="f9"/>
                  </a:moveTo>
                  <a:cubicBezTo>
                    <a:pt x="f8" y="f10"/>
                    <a:pt x="f11" y="f12"/>
                    <a:pt x="f11" y="f12"/>
                  </a:cubicBezTo>
                  <a:cubicBezTo>
                    <a:pt x="f13" y="f12"/>
                    <a:pt x="f13" y="f14"/>
                    <a:pt x="f15" y="f9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5" y="f7"/>
                  </a:cubicBezTo>
                  <a:cubicBezTo>
                    <a:pt x="f26" y="f27"/>
                    <a:pt x="f22" y="f28"/>
                    <a:pt x="f29" y="f30"/>
                  </a:cubicBezTo>
                  <a:cubicBezTo>
                    <a:pt x="f29" y="f31"/>
                    <a:pt x="f32" y="f33"/>
                    <a:pt x="f32" y="f34"/>
                  </a:cubicBezTo>
                  <a:cubicBezTo>
                    <a:pt x="f35" y="f33"/>
                    <a:pt x="f36" y="f31"/>
                    <a:pt x="f37" y="f38"/>
                  </a:cubicBezTo>
                  <a:cubicBezTo>
                    <a:pt x="f36" y="f32"/>
                    <a:pt x="f36" y="f32"/>
                    <a:pt x="f39" y="f40"/>
                  </a:cubicBezTo>
                  <a:cubicBezTo>
                    <a:pt x="f18" y="f22"/>
                    <a:pt x="f41" y="f40"/>
                    <a:pt x="f42" y="f22"/>
                  </a:cubicBezTo>
                  <a:cubicBezTo>
                    <a:pt x="f43" y="f26"/>
                    <a:pt x="f44" y="f45"/>
                    <a:pt x="f46" y="f45"/>
                  </a:cubicBezTo>
                  <a:cubicBezTo>
                    <a:pt x="f47" y="f45"/>
                    <a:pt x="f8" y="f5"/>
                    <a:pt x="f48" y="f49"/>
                  </a:cubicBezTo>
                  <a:cubicBezTo>
                    <a:pt x="f6" y="f50"/>
                    <a:pt x="f51" y="f52"/>
                    <a:pt x="f51" y="f53"/>
                  </a:cubicBezTo>
                  <a:cubicBezTo>
                    <a:pt x="f51" y="f54"/>
                    <a:pt x="f51" y="f46"/>
                    <a:pt x="f51" y="f55"/>
                  </a:cubicBezTo>
                  <a:cubicBezTo>
                    <a:pt x="f51" y="f56"/>
                    <a:pt x="f51" y="f57"/>
                    <a:pt x="f8" y="f9"/>
                  </a:cubicBezTo>
                  <a:close/>
                </a:path>
              </a:pathLst>
            </a:custGeom>
            <a:solidFill>
              <a:srgbClr val="E8E7E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3C7F111A-A471-4D0C-BEA8-59960FB5846D}"/>
                </a:ext>
              </a:extLst>
            </p:cNvPr>
            <p:cNvSpPr/>
            <p:nvPr/>
          </p:nvSpPr>
          <p:spPr>
            <a:xfrm>
              <a:off x="1570893" y="3307842"/>
              <a:ext cx="958154" cy="46343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67"/>
                <a:gd name="f7" fmla="val 130"/>
                <a:gd name="f8" fmla="val 50"/>
                <a:gd name="f9" fmla="val 46"/>
                <a:gd name="f10" fmla="val 36"/>
                <a:gd name="f11" fmla="val 49"/>
                <a:gd name="f12" fmla="val 23"/>
                <a:gd name="f13" fmla="val 9"/>
                <a:gd name="f14" fmla="val 51"/>
                <a:gd name="f15" fmla="val 5"/>
                <a:gd name="f16" fmla="val 44"/>
                <a:gd name="f17" fmla="val 37"/>
                <a:gd name="f18" fmla="val 1"/>
                <a:gd name="f19" fmla="val 27"/>
                <a:gd name="f20" fmla="val 13"/>
                <a:gd name="f21" fmla="val 20"/>
                <a:gd name="f22" fmla="val 26"/>
                <a:gd name="f23" fmla="val 22"/>
                <a:gd name="f24" fmla="val 39"/>
                <a:gd name="f25" fmla="val 21"/>
                <a:gd name="f26" fmla="val 63"/>
                <a:gd name="f27" fmla="val 17"/>
                <a:gd name="f28" fmla="val 87"/>
                <a:gd name="f29" fmla="val 111"/>
                <a:gd name="f30" fmla="val 120"/>
                <a:gd name="f31" fmla="val 7"/>
                <a:gd name="f32" fmla="val 129"/>
                <a:gd name="f33" fmla="val 4"/>
                <a:gd name="f34" fmla="val 137"/>
                <a:gd name="f35" fmla="val 144"/>
                <a:gd name="f36" fmla="val 3"/>
                <a:gd name="f37" fmla="val 154"/>
                <a:gd name="f38" fmla="val 157"/>
                <a:gd name="f39" fmla="val 11"/>
                <a:gd name="f40" fmla="val 155"/>
                <a:gd name="f41" fmla="val 15"/>
                <a:gd name="f42" fmla="val 150"/>
                <a:gd name="f43" fmla="val 148"/>
                <a:gd name="f44" fmla="val 19"/>
                <a:gd name="f45" fmla="val 28"/>
                <a:gd name="f46" fmla="val 159"/>
                <a:gd name="f47" fmla="val 186"/>
                <a:gd name="f48" fmla="val 40"/>
                <a:gd name="f49" fmla="val 214"/>
                <a:gd name="f50" fmla="val 41"/>
                <a:gd name="f51" fmla="val 241"/>
                <a:gd name="f52" fmla="val 255"/>
                <a:gd name="f53" fmla="val 35"/>
                <a:gd name="f54" fmla="val 257"/>
                <a:gd name="f55" fmla="val 33"/>
                <a:gd name="f56" fmla="val 258"/>
                <a:gd name="f57" fmla="val 18"/>
                <a:gd name="f58" fmla="val 12"/>
                <a:gd name="f59" fmla="val 256"/>
                <a:gd name="f60" fmla="val 264"/>
                <a:gd name="f61" fmla="val 10"/>
                <a:gd name="f62" fmla="val 266"/>
                <a:gd name="f63" fmla="val 30"/>
                <a:gd name="f64" fmla="val 252"/>
                <a:gd name="f65" fmla="val 53"/>
                <a:gd name="f66" fmla="val 238"/>
                <a:gd name="f67" fmla="val 57"/>
                <a:gd name="f68" fmla="val 220"/>
                <a:gd name="f69" fmla="val 62"/>
                <a:gd name="f70" fmla="val 221"/>
                <a:gd name="f71" fmla="val 81"/>
                <a:gd name="f72" fmla="val 84"/>
                <a:gd name="f73" fmla="val 88"/>
                <a:gd name="f74" fmla="val 92"/>
                <a:gd name="f75" fmla="val 218"/>
                <a:gd name="f76" fmla="val 90"/>
                <a:gd name="f77" fmla="val 215"/>
                <a:gd name="f78" fmla="val 89"/>
                <a:gd name="f79" fmla="val 211"/>
                <a:gd name="f80" fmla="val 91"/>
                <a:gd name="f81" fmla="val 190"/>
                <a:gd name="f82" fmla="val 103"/>
                <a:gd name="f83" fmla="val 169"/>
                <a:gd name="f84" fmla="val 116"/>
                <a:gd name="f85" fmla="val 146"/>
                <a:gd name="f86" fmla="val 125"/>
                <a:gd name="f87" fmla="val 126"/>
                <a:gd name="f88" fmla="val 142"/>
                <a:gd name="f89" fmla="val 128"/>
                <a:gd name="f90" fmla="val 141"/>
                <a:gd name="f91" fmla="val 140"/>
                <a:gd name="f92" fmla="val 135"/>
                <a:gd name="f93" fmla="val 121"/>
                <a:gd name="f94" fmla="val 136"/>
                <a:gd name="f95" fmla="val 100"/>
                <a:gd name="f96" fmla="val 79"/>
                <a:gd name="f97" fmla="val 119"/>
                <a:gd name="f98" fmla="val 59"/>
                <a:gd name="f99" fmla="val 55"/>
                <a:gd name="f100" fmla="val 71"/>
                <a:gd name="f101" fmla="val 52"/>
                <a:gd name="f102" fmla="val 64"/>
                <a:gd name="f103" fmla="val 56"/>
                <a:gd name="f104" fmla="+- 0 0 -90"/>
                <a:gd name="f105" fmla="*/ f3 1 267"/>
                <a:gd name="f106" fmla="*/ f4 1 130"/>
                <a:gd name="f107" fmla="val f5"/>
                <a:gd name="f108" fmla="val f6"/>
                <a:gd name="f109" fmla="val f7"/>
                <a:gd name="f110" fmla="*/ f104 f0 1"/>
                <a:gd name="f111" fmla="+- f109 0 f107"/>
                <a:gd name="f112" fmla="+- f108 0 f107"/>
                <a:gd name="f113" fmla="*/ f110 1 f2"/>
                <a:gd name="f114" fmla="*/ f112 1 267"/>
                <a:gd name="f115" fmla="*/ f111 1 130"/>
                <a:gd name="f116" fmla="*/ 50 f112 1"/>
                <a:gd name="f117" fmla="*/ 46 f111 1"/>
                <a:gd name="f118" fmla="*/ 9 f112 1"/>
                <a:gd name="f119" fmla="*/ 51 f111 1"/>
                <a:gd name="f120" fmla="*/ 1 f112 1"/>
                <a:gd name="f121" fmla="*/ 27 f111 1"/>
                <a:gd name="f122" fmla="*/ 39 f112 1"/>
                <a:gd name="f123" fmla="*/ 21 f111 1"/>
                <a:gd name="f124" fmla="*/ 111 f112 1"/>
                <a:gd name="f125" fmla="*/ 9 f111 1"/>
                <a:gd name="f126" fmla="*/ 137 f112 1"/>
                <a:gd name="f127" fmla="*/ 0 f111 1"/>
                <a:gd name="f128" fmla="*/ 157 f112 1"/>
                <a:gd name="f129" fmla="*/ 11 f111 1"/>
                <a:gd name="f130" fmla="*/ 148 f112 1"/>
                <a:gd name="f131" fmla="*/ 19 f111 1"/>
                <a:gd name="f132" fmla="*/ 159 f112 1"/>
                <a:gd name="f133" fmla="*/ 37 f111 1"/>
                <a:gd name="f134" fmla="*/ 241 f112 1"/>
                <a:gd name="f135" fmla="*/ 258 f112 1"/>
                <a:gd name="f136" fmla="*/ 18 f111 1"/>
                <a:gd name="f137" fmla="*/ 264 f112 1"/>
                <a:gd name="f138" fmla="*/ 1 f111 1"/>
                <a:gd name="f139" fmla="*/ 266 f112 1"/>
                <a:gd name="f140" fmla="*/ 30 f111 1"/>
                <a:gd name="f141" fmla="*/ 238 f112 1"/>
                <a:gd name="f142" fmla="*/ 57 f111 1"/>
                <a:gd name="f143" fmla="*/ 221 f112 1"/>
                <a:gd name="f144" fmla="*/ 81 f111 1"/>
                <a:gd name="f145" fmla="*/ 92 f111 1"/>
                <a:gd name="f146" fmla="*/ 211 f112 1"/>
                <a:gd name="f147" fmla="*/ 91 f111 1"/>
                <a:gd name="f148" fmla="*/ 146 f112 1"/>
                <a:gd name="f149" fmla="*/ 125 f111 1"/>
                <a:gd name="f150" fmla="*/ 141 f112 1"/>
                <a:gd name="f151" fmla="*/ 130 f111 1"/>
                <a:gd name="f152" fmla="*/ 140 f112 1"/>
                <a:gd name="f153" fmla="*/ 136 f112 1"/>
                <a:gd name="f154" fmla="*/ 111 f111 1"/>
                <a:gd name="f155" fmla="*/ 79 f111 1"/>
                <a:gd name="f156" fmla="*/ 119 f112 1"/>
                <a:gd name="f157" fmla="*/ 59 f111 1"/>
                <a:gd name="f158" fmla="*/ 71 f112 1"/>
                <a:gd name="f159" fmla="*/ 52 f111 1"/>
                <a:gd name="f160" fmla="+- f113 0 f1"/>
                <a:gd name="f161" fmla="*/ f116 1 267"/>
                <a:gd name="f162" fmla="*/ f117 1 130"/>
                <a:gd name="f163" fmla="*/ f118 1 267"/>
                <a:gd name="f164" fmla="*/ f119 1 130"/>
                <a:gd name="f165" fmla="*/ f120 1 267"/>
                <a:gd name="f166" fmla="*/ f121 1 130"/>
                <a:gd name="f167" fmla="*/ f122 1 267"/>
                <a:gd name="f168" fmla="*/ f123 1 130"/>
                <a:gd name="f169" fmla="*/ f124 1 267"/>
                <a:gd name="f170" fmla="*/ f125 1 130"/>
                <a:gd name="f171" fmla="*/ f126 1 267"/>
                <a:gd name="f172" fmla="*/ f127 1 130"/>
                <a:gd name="f173" fmla="*/ f128 1 267"/>
                <a:gd name="f174" fmla="*/ f129 1 130"/>
                <a:gd name="f175" fmla="*/ f130 1 267"/>
                <a:gd name="f176" fmla="*/ f131 1 130"/>
                <a:gd name="f177" fmla="*/ f132 1 267"/>
                <a:gd name="f178" fmla="*/ f133 1 130"/>
                <a:gd name="f179" fmla="*/ f134 1 267"/>
                <a:gd name="f180" fmla="*/ f135 1 267"/>
                <a:gd name="f181" fmla="*/ f136 1 130"/>
                <a:gd name="f182" fmla="*/ f137 1 267"/>
                <a:gd name="f183" fmla="*/ f138 1 130"/>
                <a:gd name="f184" fmla="*/ f139 1 267"/>
                <a:gd name="f185" fmla="*/ f140 1 130"/>
                <a:gd name="f186" fmla="*/ f141 1 267"/>
                <a:gd name="f187" fmla="*/ f142 1 130"/>
                <a:gd name="f188" fmla="*/ f143 1 267"/>
                <a:gd name="f189" fmla="*/ f144 1 130"/>
                <a:gd name="f190" fmla="*/ f145 1 130"/>
                <a:gd name="f191" fmla="*/ f146 1 267"/>
                <a:gd name="f192" fmla="*/ f147 1 130"/>
                <a:gd name="f193" fmla="*/ f148 1 267"/>
                <a:gd name="f194" fmla="*/ f149 1 130"/>
                <a:gd name="f195" fmla="*/ f150 1 267"/>
                <a:gd name="f196" fmla="*/ f151 1 130"/>
                <a:gd name="f197" fmla="*/ f152 1 267"/>
                <a:gd name="f198" fmla="*/ f153 1 267"/>
                <a:gd name="f199" fmla="*/ f154 1 130"/>
                <a:gd name="f200" fmla="*/ f155 1 130"/>
                <a:gd name="f201" fmla="*/ f156 1 267"/>
                <a:gd name="f202" fmla="*/ f157 1 130"/>
                <a:gd name="f203" fmla="*/ f158 1 267"/>
                <a:gd name="f204" fmla="*/ f159 1 130"/>
                <a:gd name="f205" fmla="*/ 0 1 f114"/>
                <a:gd name="f206" fmla="*/ f108 1 f114"/>
                <a:gd name="f207" fmla="*/ 0 1 f115"/>
                <a:gd name="f208" fmla="*/ f109 1 f115"/>
                <a:gd name="f209" fmla="*/ f161 1 f114"/>
                <a:gd name="f210" fmla="*/ f162 1 f115"/>
                <a:gd name="f211" fmla="*/ f163 1 f114"/>
                <a:gd name="f212" fmla="*/ f164 1 f115"/>
                <a:gd name="f213" fmla="*/ f165 1 f114"/>
                <a:gd name="f214" fmla="*/ f166 1 f115"/>
                <a:gd name="f215" fmla="*/ f167 1 f114"/>
                <a:gd name="f216" fmla="*/ f168 1 f115"/>
                <a:gd name="f217" fmla="*/ f169 1 f114"/>
                <a:gd name="f218" fmla="*/ f170 1 f115"/>
                <a:gd name="f219" fmla="*/ f171 1 f114"/>
                <a:gd name="f220" fmla="*/ f172 1 f115"/>
                <a:gd name="f221" fmla="*/ f173 1 f114"/>
                <a:gd name="f222" fmla="*/ f174 1 f115"/>
                <a:gd name="f223" fmla="*/ f175 1 f114"/>
                <a:gd name="f224" fmla="*/ f176 1 f115"/>
                <a:gd name="f225" fmla="*/ f177 1 f114"/>
                <a:gd name="f226" fmla="*/ f178 1 f115"/>
                <a:gd name="f227" fmla="*/ f179 1 f114"/>
                <a:gd name="f228" fmla="*/ f180 1 f114"/>
                <a:gd name="f229" fmla="*/ f181 1 f115"/>
                <a:gd name="f230" fmla="*/ f182 1 f114"/>
                <a:gd name="f231" fmla="*/ f183 1 f115"/>
                <a:gd name="f232" fmla="*/ f184 1 f114"/>
                <a:gd name="f233" fmla="*/ f185 1 f115"/>
                <a:gd name="f234" fmla="*/ f186 1 f114"/>
                <a:gd name="f235" fmla="*/ f187 1 f115"/>
                <a:gd name="f236" fmla="*/ f188 1 f114"/>
                <a:gd name="f237" fmla="*/ f189 1 f115"/>
                <a:gd name="f238" fmla="*/ f190 1 f115"/>
                <a:gd name="f239" fmla="*/ f191 1 f114"/>
                <a:gd name="f240" fmla="*/ f192 1 f115"/>
                <a:gd name="f241" fmla="*/ f193 1 f114"/>
                <a:gd name="f242" fmla="*/ f194 1 f115"/>
                <a:gd name="f243" fmla="*/ f195 1 f114"/>
                <a:gd name="f244" fmla="*/ f196 1 f115"/>
                <a:gd name="f245" fmla="*/ f197 1 f114"/>
                <a:gd name="f246" fmla="*/ f198 1 f114"/>
                <a:gd name="f247" fmla="*/ f199 1 f115"/>
                <a:gd name="f248" fmla="*/ f200 1 f115"/>
                <a:gd name="f249" fmla="*/ f201 1 f114"/>
                <a:gd name="f250" fmla="*/ f202 1 f115"/>
                <a:gd name="f251" fmla="*/ f203 1 f114"/>
                <a:gd name="f252" fmla="*/ f204 1 f115"/>
                <a:gd name="f253" fmla="*/ f205 f105 1"/>
                <a:gd name="f254" fmla="*/ f206 f105 1"/>
                <a:gd name="f255" fmla="*/ f208 f106 1"/>
                <a:gd name="f256" fmla="*/ f207 f106 1"/>
                <a:gd name="f257" fmla="*/ f209 f105 1"/>
                <a:gd name="f258" fmla="*/ f210 f106 1"/>
                <a:gd name="f259" fmla="*/ f211 f105 1"/>
                <a:gd name="f260" fmla="*/ f212 f106 1"/>
                <a:gd name="f261" fmla="*/ f213 f105 1"/>
                <a:gd name="f262" fmla="*/ f214 f106 1"/>
                <a:gd name="f263" fmla="*/ f215 f105 1"/>
                <a:gd name="f264" fmla="*/ f216 f106 1"/>
                <a:gd name="f265" fmla="*/ f217 f105 1"/>
                <a:gd name="f266" fmla="*/ f218 f106 1"/>
                <a:gd name="f267" fmla="*/ f219 f105 1"/>
                <a:gd name="f268" fmla="*/ f220 f106 1"/>
                <a:gd name="f269" fmla="*/ f221 f105 1"/>
                <a:gd name="f270" fmla="*/ f222 f106 1"/>
                <a:gd name="f271" fmla="*/ f223 f105 1"/>
                <a:gd name="f272" fmla="*/ f224 f106 1"/>
                <a:gd name="f273" fmla="*/ f225 f105 1"/>
                <a:gd name="f274" fmla="*/ f226 f106 1"/>
                <a:gd name="f275" fmla="*/ f227 f105 1"/>
                <a:gd name="f276" fmla="*/ f228 f105 1"/>
                <a:gd name="f277" fmla="*/ f229 f106 1"/>
                <a:gd name="f278" fmla="*/ f230 f105 1"/>
                <a:gd name="f279" fmla="*/ f231 f106 1"/>
                <a:gd name="f280" fmla="*/ f232 f105 1"/>
                <a:gd name="f281" fmla="*/ f233 f106 1"/>
                <a:gd name="f282" fmla="*/ f234 f105 1"/>
                <a:gd name="f283" fmla="*/ f235 f106 1"/>
                <a:gd name="f284" fmla="*/ f236 f105 1"/>
                <a:gd name="f285" fmla="*/ f237 f106 1"/>
                <a:gd name="f286" fmla="*/ f238 f106 1"/>
                <a:gd name="f287" fmla="*/ f239 f105 1"/>
                <a:gd name="f288" fmla="*/ f240 f106 1"/>
                <a:gd name="f289" fmla="*/ f241 f105 1"/>
                <a:gd name="f290" fmla="*/ f242 f106 1"/>
                <a:gd name="f291" fmla="*/ f243 f105 1"/>
                <a:gd name="f292" fmla="*/ f244 f106 1"/>
                <a:gd name="f293" fmla="*/ f245 f105 1"/>
                <a:gd name="f294" fmla="*/ f246 f105 1"/>
                <a:gd name="f295" fmla="*/ f247 f106 1"/>
                <a:gd name="f296" fmla="*/ f248 f106 1"/>
                <a:gd name="f297" fmla="*/ f249 f105 1"/>
                <a:gd name="f298" fmla="*/ f250 f106 1"/>
                <a:gd name="f299" fmla="*/ f251 f105 1"/>
                <a:gd name="f300" fmla="*/ f252 f10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60">
                  <a:pos x="f257" y="f258"/>
                </a:cxn>
                <a:cxn ang="f160">
                  <a:pos x="f259" y="f260"/>
                </a:cxn>
                <a:cxn ang="f160">
                  <a:pos x="f261" y="f262"/>
                </a:cxn>
                <a:cxn ang="f160">
                  <a:pos x="f263" y="f264"/>
                </a:cxn>
                <a:cxn ang="f160">
                  <a:pos x="f265" y="f266"/>
                </a:cxn>
                <a:cxn ang="f160">
                  <a:pos x="f267" y="f268"/>
                </a:cxn>
                <a:cxn ang="f160">
                  <a:pos x="f269" y="f270"/>
                </a:cxn>
                <a:cxn ang="f160">
                  <a:pos x="f271" y="f272"/>
                </a:cxn>
                <a:cxn ang="f160">
                  <a:pos x="f273" y="f274"/>
                </a:cxn>
                <a:cxn ang="f160">
                  <a:pos x="f275" y="f274"/>
                </a:cxn>
                <a:cxn ang="f160">
                  <a:pos x="f276" y="f277"/>
                </a:cxn>
                <a:cxn ang="f160">
                  <a:pos x="f278" y="f279"/>
                </a:cxn>
                <a:cxn ang="f160">
                  <a:pos x="f280" y="f281"/>
                </a:cxn>
                <a:cxn ang="f160">
                  <a:pos x="f282" y="f283"/>
                </a:cxn>
                <a:cxn ang="f160">
                  <a:pos x="f284" y="f285"/>
                </a:cxn>
                <a:cxn ang="f160">
                  <a:pos x="f284" y="f286"/>
                </a:cxn>
                <a:cxn ang="f160">
                  <a:pos x="f287" y="f288"/>
                </a:cxn>
                <a:cxn ang="f160">
                  <a:pos x="f289" y="f290"/>
                </a:cxn>
                <a:cxn ang="f160">
                  <a:pos x="f291" y="f292"/>
                </a:cxn>
                <a:cxn ang="f160">
                  <a:pos x="f293" y="f290"/>
                </a:cxn>
                <a:cxn ang="f160">
                  <a:pos x="f294" y="f295"/>
                </a:cxn>
                <a:cxn ang="f160">
                  <a:pos x="f294" y="f296"/>
                </a:cxn>
                <a:cxn ang="f160">
                  <a:pos x="f297" y="f298"/>
                </a:cxn>
                <a:cxn ang="f160">
                  <a:pos x="f299" y="f300"/>
                </a:cxn>
                <a:cxn ang="f160">
                  <a:pos x="f257" y="f258"/>
                </a:cxn>
              </a:cxnLst>
              <a:rect l="f253" t="f256" r="f254" b="f255"/>
              <a:pathLst>
                <a:path w="267" h="130">
                  <a:moveTo>
                    <a:pt x="f8" y="f9"/>
                  </a:moveTo>
                  <a:cubicBezTo>
                    <a:pt x="f10" y="f11"/>
                    <a:pt x="f12" y="f8"/>
                    <a:pt x="f13" y="f14"/>
                  </a:cubicBezTo>
                  <a:cubicBezTo>
                    <a:pt x="f15" y="f16"/>
                    <a:pt x="f5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0"/>
                    <a:pt x="f29" y="f13"/>
                  </a:cubicBezTo>
                  <a:cubicBezTo>
                    <a:pt x="f30" y="f31"/>
                    <a:pt x="f32" y="f33"/>
                    <a:pt x="f34" y="f5"/>
                  </a:cubicBezTo>
                  <a:cubicBezTo>
                    <a:pt x="f35" y="f36"/>
                    <a:pt x="f37" y="f18"/>
                    <a:pt x="f38" y="f39"/>
                  </a:cubicBezTo>
                  <a:cubicBezTo>
                    <a:pt x="f40" y="f41"/>
                    <a:pt x="f42" y="f41"/>
                    <a:pt x="f43" y="f44"/>
                  </a:cubicBezTo>
                  <a:cubicBezTo>
                    <a:pt x="f35" y="f45"/>
                    <a:pt x="f43" y="f10"/>
                    <a:pt x="f46" y="f17"/>
                  </a:cubicBezTo>
                  <a:cubicBezTo>
                    <a:pt x="f47" y="f48"/>
                    <a:pt x="f49" y="f50"/>
                    <a:pt x="f51" y="f17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6" y="f58"/>
                    <a:pt x="f59" y="f33"/>
                    <a:pt x="f60" y="f18"/>
                  </a:cubicBezTo>
                  <a:cubicBezTo>
                    <a:pt x="f6" y="f61"/>
                    <a:pt x="f6" y="f21"/>
                    <a:pt x="f62" y="f63"/>
                  </a:cubicBezTo>
                  <a:cubicBezTo>
                    <a:pt x="f60" y="f9"/>
                    <a:pt x="f64" y="f65"/>
                    <a:pt x="f66" y="f67"/>
                  </a:cubicBezTo>
                  <a:cubicBezTo>
                    <a:pt x="f68" y="f69"/>
                    <a:pt x="f68" y="f69"/>
                    <a:pt x="f70" y="f71"/>
                  </a:cubicBezTo>
                  <a:cubicBezTo>
                    <a:pt x="f70" y="f72"/>
                    <a:pt x="f70" y="f73"/>
                    <a:pt x="f70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35" y="f87"/>
                    <a:pt x="f88" y="f89"/>
                    <a:pt x="f90" y="f7"/>
                  </a:cubicBezTo>
                  <a:cubicBezTo>
                    <a:pt x="f91" y="f89"/>
                    <a:pt x="f91" y="f87"/>
                    <a:pt x="f91" y="f86"/>
                  </a:cubicBezTo>
                  <a:cubicBezTo>
                    <a:pt x="f92" y="f93"/>
                    <a:pt x="f94" y="f84"/>
                    <a:pt x="f94" y="f29"/>
                  </a:cubicBezTo>
                  <a:cubicBezTo>
                    <a:pt x="f92" y="f95"/>
                    <a:pt x="f94" y="f78"/>
                    <a:pt x="f94" y="f96"/>
                  </a:cubicBezTo>
                  <a:cubicBezTo>
                    <a:pt x="f92" y="f69"/>
                    <a:pt x="f92" y="f69"/>
                    <a:pt x="f97" y="f98"/>
                  </a:cubicBezTo>
                  <a:cubicBezTo>
                    <a:pt x="f82" y="f67"/>
                    <a:pt x="f28" y="f99"/>
                    <a:pt x="f100" y="f101"/>
                  </a:cubicBezTo>
                  <a:cubicBezTo>
                    <a:pt x="f102" y="f14"/>
                    <a:pt x="f103" y="f101"/>
                    <a:pt x="f8" y="f9"/>
                  </a:cubicBezTo>
                  <a:close/>
                </a:path>
              </a:pathLst>
            </a:custGeom>
            <a:solidFill>
              <a:srgbClr val="F0F0F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14F58302-7844-49C0-A289-6E0799FA0930}"/>
                </a:ext>
              </a:extLst>
            </p:cNvPr>
            <p:cNvSpPr/>
            <p:nvPr/>
          </p:nvSpPr>
          <p:spPr>
            <a:xfrm>
              <a:off x="2076986" y="2712192"/>
              <a:ext cx="440695" cy="75913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3"/>
                <a:gd name="f7" fmla="val 213"/>
                <a:gd name="f8" fmla="val 168"/>
                <a:gd name="f9" fmla="val 118"/>
                <a:gd name="f10" fmla="val 176"/>
                <a:gd name="f11" fmla="val 185"/>
                <a:gd name="f12" fmla="val 121"/>
                <a:gd name="f13" fmla="val 194"/>
                <a:gd name="f14" fmla="val 120"/>
                <a:gd name="f15" fmla="val 203"/>
                <a:gd name="f16" fmla="val 115"/>
                <a:gd name="f17" fmla="val 207"/>
                <a:gd name="f18" fmla="val 107"/>
                <a:gd name="f19" fmla="val 208"/>
                <a:gd name="f20" fmla="val 81"/>
                <a:gd name="f21" fmla="val 211"/>
                <a:gd name="f22" fmla="val 54"/>
                <a:gd name="f23" fmla="val 27"/>
                <a:gd name="f24" fmla="val 209"/>
                <a:gd name="f25" fmla="val 21"/>
                <a:gd name="f26" fmla="val 14"/>
                <a:gd name="f27" fmla="val 7"/>
                <a:gd name="f28" fmla="val 2"/>
                <a:gd name="f29" fmla="val 1"/>
                <a:gd name="f30" fmla="val 201"/>
                <a:gd name="f31" fmla="val 198"/>
                <a:gd name="f32" fmla="val 195"/>
                <a:gd name="f33" fmla="val 192"/>
                <a:gd name="f34" fmla="val 5"/>
                <a:gd name="f35" fmla="val 16"/>
                <a:gd name="f36" fmla="val 177"/>
                <a:gd name="f37" fmla="val 24"/>
                <a:gd name="f38" fmla="val 169"/>
                <a:gd name="f39" fmla="val 34"/>
                <a:gd name="f40" fmla="val 174"/>
                <a:gd name="f41" fmla="val 43"/>
                <a:gd name="f42" fmla="val 173"/>
                <a:gd name="f43" fmla="val 49"/>
                <a:gd name="f44" fmla="val 171"/>
                <a:gd name="f45" fmla="val 55"/>
                <a:gd name="f46" fmla="val 170"/>
                <a:gd name="f47" fmla="val 61"/>
                <a:gd name="f48" fmla="val 68"/>
                <a:gd name="f49" fmla="val 71"/>
                <a:gd name="f50" fmla="val 167"/>
                <a:gd name="f51" fmla="val 70"/>
                <a:gd name="f52" fmla="val 160"/>
                <a:gd name="f53" fmla="val 65"/>
                <a:gd name="f54" fmla="val 127"/>
                <a:gd name="f55" fmla="val 73"/>
                <a:gd name="f56" fmla="val 95"/>
                <a:gd name="f57" fmla="val 75"/>
                <a:gd name="f58" fmla="val 63"/>
                <a:gd name="f59" fmla="val 48"/>
                <a:gd name="f60" fmla="val 74"/>
                <a:gd name="f61" fmla="val 32"/>
                <a:gd name="f62" fmla="val 78"/>
                <a:gd name="f63" fmla="val 17"/>
                <a:gd name="f64" fmla="val 79"/>
                <a:gd name="f65" fmla="val 10"/>
                <a:gd name="f66" fmla="val 80"/>
                <a:gd name="f67" fmla="val 8"/>
                <a:gd name="f68" fmla="val 84"/>
                <a:gd name="f69" fmla="val 91"/>
                <a:gd name="f70" fmla="val 97"/>
                <a:gd name="f71" fmla="val 12"/>
                <a:gd name="f72" fmla="val 100"/>
                <a:gd name="f73" fmla="val 101"/>
                <a:gd name="f74" fmla="val 23"/>
                <a:gd name="f75" fmla="val 104"/>
                <a:gd name="f76" fmla="val 36"/>
                <a:gd name="f77" fmla="val 50"/>
                <a:gd name="f78" fmla="val 112"/>
                <a:gd name="f79" fmla="val 132"/>
                <a:gd name="f80" fmla="+- 0 0 -90"/>
                <a:gd name="f81" fmla="*/ f3 1 123"/>
                <a:gd name="f82" fmla="*/ f4 1 213"/>
                <a:gd name="f83" fmla="val f5"/>
                <a:gd name="f84" fmla="val f6"/>
                <a:gd name="f85" fmla="val f7"/>
                <a:gd name="f86" fmla="*/ f80 f0 1"/>
                <a:gd name="f87" fmla="+- f85 0 f83"/>
                <a:gd name="f88" fmla="+- f84 0 f83"/>
                <a:gd name="f89" fmla="*/ f86 1 f2"/>
                <a:gd name="f90" fmla="*/ f88 1 123"/>
                <a:gd name="f91" fmla="*/ f87 1 213"/>
                <a:gd name="f92" fmla="*/ 123 f88 1"/>
                <a:gd name="f93" fmla="*/ 168 f87 1"/>
                <a:gd name="f94" fmla="*/ 121 f88 1"/>
                <a:gd name="f95" fmla="*/ 194 f87 1"/>
                <a:gd name="f96" fmla="*/ 107 f88 1"/>
                <a:gd name="f97" fmla="*/ 208 f87 1"/>
                <a:gd name="f98" fmla="*/ 27 f88 1"/>
                <a:gd name="f99" fmla="*/ 209 f87 1"/>
                <a:gd name="f100" fmla="*/ 7 f88 1"/>
                <a:gd name="f101" fmla="*/ 1 f88 1"/>
                <a:gd name="f102" fmla="*/ 201 f87 1"/>
                <a:gd name="f103" fmla="*/ 2 f88 1"/>
                <a:gd name="f104" fmla="*/ 192 f87 1"/>
                <a:gd name="f105" fmla="*/ 16 f88 1"/>
                <a:gd name="f106" fmla="*/ 177 f87 1"/>
                <a:gd name="f107" fmla="*/ 43 f88 1"/>
                <a:gd name="f108" fmla="*/ 173 f87 1"/>
                <a:gd name="f109" fmla="*/ 61 f88 1"/>
                <a:gd name="f110" fmla="*/ 170 f87 1"/>
                <a:gd name="f111" fmla="*/ 70 f88 1"/>
                <a:gd name="f112" fmla="*/ 160 f87 1"/>
                <a:gd name="f113" fmla="*/ 75 f88 1"/>
                <a:gd name="f114" fmla="*/ 63 f87 1"/>
                <a:gd name="f115" fmla="*/ 78 f88 1"/>
                <a:gd name="f116" fmla="*/ 17 f87 1"/>
                <a:gd name="f117" fmla="*/ 80 f88 1"/>
                <a:gd name="f118" fmla="*/ 8 f87 1"/>
                <a:gd name="f119" fmla="*/ 95 f88 1"/>
                <a:gd name="f120" fmla="*/ 7 f87 1"/>
                <a:gd name="f121" fmla="*/ 101 f88 1"/>
                <a:gd name="f122" fmla="*/ 23 f87 1"/>
                <a:gd name="f123" fmla="*/ 112 f88 1"/>
                <a:gd name="f124" fmla="+- f89 0 f1"/>
                <a:gd name="f125" fmla="*/ f92 1 123"/>
                <a:gd name="f126" fmla="*/ f93 1 213"/>
                <a:gd name="f127" fmla="*/ f94 1 123"/>
                <a:gd name="f128" fmla="*/ f95 1 213"/>
                <a:gd name="f129" fmla="*/ f96 1 123"/>
                <a:gd name="f130" fmla="*/ f97 1 213"/>
                <a:gd name="f131" fmla="*/ f98 1 123"/>
                <a:gd name="f132" fmla="*/ f99 1 213"/>
                <a:gd name="f133" fmla="*/ f100 1 123"/>
                <a:gd name="f134" fmla="*/ f101 1 123"/>
                <a:gd name="f135" fmla="*/ f102 1 213"/>
                <a:gd name="f136" fmla="*/ f103 1 123"/>
                <a:gd name="f137" fmla="*/ f104 1 213"/>
                <a:gd name="f138" fmla="*/ f105 1 123"/>
                <a:gd name="f139" fmla="*/ f106 1 213"/>
                <a:gd name="f140" fmla="*/ f107 1 123"/>
                <a:gd name="f141" fmla="*/ f108 1 213"/>
                <a:gd name="f142" fmla="*/ f109 1 123"/>
                <a:gd name="f143" fmla="*/ f110 1 213"/>
                <a:gd name="f144" fmla="*/ f111 1 123"/>
                <a:gd name="f145" fmla="*/ f112 1 213"/>
                <a:gd name="f146" fmla="*/ f113 1 123"/>
                <a:gd name="f147" fmla="*/ f114 1 213"/>
                <a:gd name="f148" fmla="*/ f115 1 123"/>
                <a:gd name="f149" fmla="*/ f116 1 213"/>
                <a:gd name="f150" fmla="*/ f117 1 123"/>
                <a:gd name="f151" fmla="*/ f118 1 213"/>
                <a:gd name="f152" fmla="*/ f119 1 123"/>
                <a:gd name="f153" fmla="*/ f120 1 213"/>
                <a:gd name="f154" fmla="*/ f121 1 123"/>
                <a:gd name="f155" fmla="*/ f122 1 213"/>
                <a:gd name="f156" fmla="*/ f123 1 123"/>
                <a:gd name="f157" fmla="*/ 0 1 f90"/>
                <a:gd name="f158" fmla="*/ f84 1 f90"/>
                <a:gd name="f159" fmla="*/ 0 1 f91"/>
                <a:gd name="f160" fmla="*/ f85 1 f91"/>
                <a:gd name="f161" fmla="*/ f125 1 f90"/>
                <a:gd name="f162" fmla="*/ f126 1 f91"/>
                <a:gd name="f163" fmla="*/ f127 1 f90"/>
                <a:gd name="f164" fmla="*/ f128 1 f91"/>
                <a:gd name="f165" fmla="*/ f129 1 f90"/>
                <a:gd name="f166" fmla="*/ f130 1 f91"/>
                <a:gd name="f167" fmla="*/ f131 1 f90"/>
                <a:gd name="f168" fmla="*/ f132 1 f91"/>
                <a:gd name="f169" fmla="*/ f133 1 f90"/>
                <a:gd name="f170" fmla="*/ f134 1 f90"/>
                <a:gd name="f171" fmla="*/ f135 1 f91"/>
                <a:gd name="f172" fmla="*/ f136 1 f90"/>
                <a:gd name="f173" fmla="*/ f137 1 f91"/>
                <a:gd name="f174" fmla="*/ f138 1 f90"/>
                <a:gd name="f175" fmla="*/ f139 1 f91"/>
                <a:gd name="f176" fmla="*/ f140 1 f90"/>
                <a:gd name="f177" fmla="*/ f141 1 f91"/>
                <a:gd name="f178" fmla="*/ f142 1 f90"/>
                <a:gd name="f179" fmla="*/ f143 1 f91"/>
                <a:gd name="f180" fmla="*/ f144 1 f90"/>
                <a:gd name="f181" fmla="*/ f145 1 f91"/>
                <a:gd name="f182" fmla="*/ f146 1 f90"/>
                <a:gd name="f183" fmla="*/ f147 1 f91"/>
                <a:gd name="f184" fmla="*/ f148 1 f90"/>
                <a:gd name="f185" fmla="*/ f149 1 f91"/>
                <a:gd name="f186" fmla="*/ f150 1 f90"/>
                <a:gd name="f187" fmla="*/ f151 1 f91"/>
                <a:gd name="f188" fmla="*/ f152 1 f90"/>
                <a:gd name="f189" fmla="*/ f153 1 f91"/>
                <a:gd name="f190" fmla="*/ f154 1 f90"/>
                <a:gd name="f191" fmla="*/ f155 1 f91"/>
                <a:gd name="f192" fmla="*/ f156 1 f90"/>
                <a:gd name="f193" fmla="*/ f157 f81 1"/>
                <a:gd name="f194" fmla="*/ f158 f81 1"/>
                <a:gd name="f195" fmla="*/ f160 f82 1"/>
                <a:gd name="f196" fmla="*/ f159 f82 1"/>
                <a:gd name="f197" fmla="*/ f161 f81 1"/>
                <a:gd name="f198" fmla="*/ f162 f82 1"/>
                <a:gd name="f199" fmla="*/ f163 f81 1"/>
                <a:gd name="f200" fmla="*/ f164 f82 1"/>
                <a:gd name="f201" fmla="*/ f165 f81 1"/>
                <a:gd name="f202" fmla="*/ f166 f82 1"/>
                <a:gd name="f203" fmla="*/ f167 f81 1"/>
                <a:gd name="f204" fmla="*/ f168 f82 1"/>
                <a:gd name="f205" fmla="*/ f169 f81 1"/>
                <a:gd name="f206" fmla="*/ f170 f81 1"/>
                <a:gd name="f207" fmla="*/ f171 f82 1"/>
                <a:gd name="f208" fmla="*/ f172 f81 1"/>
                <a:gd name="f209" fmla="*/ f173 f82 1"/>
                <a:gd name="f210" fmla="*/ f174 f81 1"/>
                <a:gd name="f211" fmla="*/ f175 f82 1"/>
                <a:gd name="f212" fmla="*/ f176 f81 1"/>
                <a:gd name="f213" fmla="*/ f177 f82 1"/>
                <a:gd name="f214" fmla="*/ f178 f81 1"/>
                <a:gd name="f215" fmla="*/ f179 f82 1"/>
                <a:gd name="f216" fmla="*/ f180 f81 1"/>
                <a:gd name="f217" fmla="*/ f181 f82 1"/>
                <a:gd name="f218" fmla="*/ f182 f81 1"/>
                <a:gd name="f219" fmla="*/ f183 f82 1"/>
                <a:gd name="f220" fmla="*/ f184 f81 1"/>
                <a:gd name="f221" fmla="*/ f185 f82 1"/>
                <a:gd name="f222" fmla="*/ f186 f81 1"/>
                <a:gd name="f223" fmla="*/ f187 f82 1"/>
                <a:gd name="f224" fmla="*/ f188 f81 1"/>
                <a:gd name="f225" fmla="*/ f189 f82 1"/>
                <a:gd name="f226" fmla="*/ f190 f81 1"/>
                <a:gd name="f227" fmla="*/ f191 f82 1"/>
                <a:gd name="f228" fmla="*/ f192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4">
                  <a:pos x="f197" y="f198"/>
                </a:cxn>
                <a:cxn ang="f124">
                  <a:pos x="f199" y="f200"/>
                </a:cxn>
                <a:cxn ang="f124">
                  <a:pos x="f201" y="f202"/>
                </a:cxn>
                <a:cxn ang="f124">
                  <a:pos x="f203" y="f204"/>
                </a:cxn>
                <a:cxn ang="f124">
                  <a:pos x="f205" y="f202"/>
                </a:cxn>
                <a:cxn ang="f124">
                  <a:pos x="f206" y="f207"/>
                </a:cxn>
                <a:cxn ang="f124">
                  <a:pos x="f208" y="f209"/>
                </a:cxn>
                <a:cxn ang="f124">
                  <a:pos x="f210" y="f211"/>
                </a:cxn>
                <a:cxn ang="f124">
                  <a:pos x="f212" y="f213"/>
                </a:cxn>
                <a:cxn ang="f124">
                  <a:pos x="f214" y="f215"/>
                </a:cxn>
                <a:cxn ang="f124">
                  <a:pos x="f216" y="f217"/>
                </a:cxn>
                <a:cxn ang="f124">
                  <a:pos x="f218" y="f219"/>
                </a:cxn>
                <a:cxn ang="f124">
                  <a:pos x="f220" y="f221"/>
                </a:cxn>
                <a:cxn ang="f124">
                  <a:pos x="f222" y="f223"/>
                </a:cxn>
                <a:cxn ang="f124">
                  <a:pos x="f224" y="f225"/>
                </a:cxn>
                <a:cxn ang="f124">
                  <a:pos x="f226" y="f227"/>
                </a:cxn>
                <a:cxn ang="f124">
                  <a:pos x="f228" y="f219"/>
                </a:cxn>
                <a:cxn ang="f124">
                  <a:pos x="f197" y="f198"/>
                </a:cxn>
              </a:cxnLst>
              <a:rect l="f193" t="f196" r="f194" b="f195"/>
              <a:pathLst>
                <a:path w="123" h="213">
                  <a:moveTo>
                    <a:pt x="f6" y="f8"/>
                  </a:moveTo>
                  <a:cubicBezTo>
                    <a:pt x="f9" y="f10"/>
                    <a:pt x="f6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7"/>
                    <a:pt x="f23" y="f24"/>
                  </a:cubicBezTo>
                  <a:cubicBezTo>
                    <a:pt x="f25" y="f19"/>
                    <a:pt x="f26" y="f19"/>
                    <a:pt x="f27" y="f19"/>
                  </a:cubicBezTo>
                  <a:cubicBezTo>
                    <a:pt x="f28" y="f19"/>
                    <a:pt x="f5" y="f17"/>
                    <a:pt x="f29" y="f30"/>
                  </a:cubicBezTo>
                  <a:cubicBezTo>
                    <a:pt x="f28" y="f31"/>
                    <a:pt x="f28" y="f32"/>
                    <a:pt x="f28" y="f33"/>
                  </a:cubicBezTo>
                  <a:cubicBezTo>
                    <a:pt x="f5" y="f2"/>
                    <a:pt x="f34" y="f10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26"/>
                    <a:pt x="f64" y="f65"/>
                    <a:pt x="f66" y="f67"/>
                  </a:cubicBezTo>
                  <a:cubicBezTo>
                    <a:pt x="f68" y="f29"/>
                    <a:pt x="f69" y="f5"/>
                    <a:pt x="f56" y="f27"/>
                  </a:cubicBezTo>
                  <a:cubicBezTo>
                    <a:pt x="f70" y="f71"/>
                    <a:pt x="f72" y="f63"/>
                    <a:pt x="f73" y="f74"/>
                  </a:cubicBezTo>
                  <a:cubicBezTo>
                    <a:pt x="f75" y="f76"/>
                    <a:pt x="f18" y="f77"/>
                    <a:pt x="f78" y="f58"/>
                  </a:cubicBezTo>
                  <a:cubicBezTo>
                    <a:pt x="f14" y="f70"/>
                    <a:pt x="f6" y="f79"/>
                    <a:pt x="f6" y="f8"/>
                  </a:cubicBezTo>
                  <a:close/>
                </a:path>
              </a:pathLst>
            </a:custGeom>
            <a:solidFill>
              <a:srgbClr val="FEFEF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F0EA1F8E-3809-4ED4-8738-23B6D5D3B645}"/>
                </a:ext>
              </a:extLst>
            </p:cNvPr>
            <p:cNvSpPr/>
            <p:nvPr/>
          </p:nvSpPr>
          <p:spPr>
            <a:xfrm>
              <a:off x="2055662" y="2544446"/>
              <a:ext cx="422215" cy="79893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8"/>
                <a:gd name="f7" fmla="val 224"/>
                <a:gd name="f8" fmla="val 110"/>
                <a:gd name="f9" fmla="val 114"/>
                <a:gd name="f10" fmla="val 99"/>
                <a:gd name="f11" fmla="val 107"/>
                <a:gd name="f12" fmla="val 91"/>
                <a:gd name="f13" fmla="val 78"/>
                <a:gd name="f14" fmla="val 108"/>
                <a:gd name="f15" fmla="val 70"/>
                <a:gd name="f16" fmla="val 103"/>
                <a:gd name="f17" fmla="val 63"/>
                <a:gd name="f18" fmla="val 98"/>
                <a:gd name="f19" fmla="val 56"/>
                <a:gd name="f20" fmla="val 97"/>
                <a:gd name="f21" fmla="val 54"/>
                <a:gd name="f22" fmla="val 96"/>
                <a:gd name="f23" fmla="val 51"/>
                <a:gd name="f24" fmla="val 93"/>
                <a:gd name="f25" fmla="val 52"/>
                <a:gd name="f26" fmla="val 90"/>
                <a:gd name="f27" fmla="val 89"/>
                <a:gd name="f28" fmla="val 55"/>
                <a:gd name="f29" fmla="val 58"/>
                <a:gd name="f30" fmla="val 64"/>
                <a:gd name="f31" fmla="val 87"/>
                <a:gd name="f32" fmla="val 76"/>
                <a:gd name="f33" fmla="val 86"/>
                <a:gd name="f34" fmla="val 112"/>
                <a:gd name="f35" fmla="val 82"/>
                <a:gd name="f36" fmla="val 147"/>
                <a:gd name="f37" fmla="val 79"/>
                <a:gd name="f38" fmla="val 183"/>
                <a:gd name="f39" fmla="val 192"/>
                <a:gd name="f40" fmla="val 200"/>
                <a:gd name="f41" fmla="val 81"/>
                <a:gd name="f42" fmla="val 209"/>
                <a:gd name="f43" fmla="val 83"/>
                <a:gd name="f44" fmla="val 217"/>
                <a:gd name="f45" fmla="val 80"/>
                <a:gd name="f46" fmla="val 223"/>
                <a:gd name="f47" fmla="val 222"/>
                <a:gd name="f48" fmla="val 57"/>
                <a:gd name="f49" fmla="val 50"/>
                <a:gd name="f50" fmla="val 38"/>
                <a:gd name="f51" fmla="val 215"/>
                <a:gd name="f52" fmla="val 26"/>
                <a:gd name="f53" fmla="val 204"/>
                <a:gd name="f54" fmla="val 10"/>
                <a:gd name="f55" fmla="val 201"/>
                <a:gd name="f56" fmla="val 2"/>
                <a:gd name="f57" fmla="val 199"/>
                <a:gd name="f58" fmla="val 1"/>
                <a:gd name="f59" fmla="val 185"/>
                <a:gd name="f60" fmla="val 138"/>
                <a:gd name="f61" fmla="val 44"/>
                <a:gd name="f62" fmla="val 37"/>
                <a:gd name="f63" fmla="val 3"/>
                <a:gd name="f64" fmla="val 30"/>
                <a:gd name="f65" fmla="val 23"/>
                <a:gd name="f66" fmla="val 19"/>
                <a:gd name="f67" fmla="val 16"/>
                <a:gd name="f68" fmla="val 4"/>
                <a:gd name="f69" fmla="val 13"/>
                <a:gd name="f70" fmla="val 11"/>
                <a:gd name="f71" fmla="val 12"/>
                <a:gd name="f72" fmla="val 24"/>
                <a:gd name="f73" fmla="val 35"/>
                <a:gd name="f74" fmla="val 84"/>
                <a:gd name="f75" fmla="val 132"/>
                <a:gd name="f76" fmla="val 182"/>
                <a:gd name="f77" fmla="val 20"/>
                <a:gd name="f78" fmla="val 172"/>
                <a:gd name="f79" fmla="val 158"/>
                <a:gd name="f80" fmla="val 150"/>
                <a:gd name="f81" fmla="val 31"/>
                <a:gd name="f82" fmla="val 146"/>
                <a:gd name="f83" fmla="val 42"/>
                <a:gd name="f84" fmla="val 142"/>
                <a:gd name="f85" fmla="val 61"/>
                <a:gd name="f86" fmla="val 129"/>
                <a:gd name="f87" fmla="val 117"/>
                <a:gd name="f88" fmla="val 49"/>
                <a:gd name="f89" fmla="val 46"/>
                <a:gd name="f90" fmla="val 111"/>
                <a:gd name="f91" fmla="val 45"/>
                <a:gd name="f92" fmla="val 106"/>
                <a:gd name="f93" fmla="val 43"/>
                <a:gd name="f94" fmla="val 85"/>
                <a:gd name="f95" fmla="val 47"/>
                <a:gd name="f96" fmla="val 74"/>
                <a:gd name="f97" fmla="val 53"/>
                <a:gd name="f98" fmla="val 33"/>
                <a:gd name="f99" fmla="val 41"/>
                <a:gd name="f100" fmla="val 39"/>
                <a:gd name="f101" fmla="val 9"/>
                <a:gd name="f102" fmla="val 5"/>
                <a:gd name="f103" fmla="val 40"/>
                <a:gd name="f104" fmla="val 66"/>
                <a:gd name="f105" fmla="val 6"/>
                <a:gd name="f106" fmla="val 14"/>
                <a:gd name="f107" fmla="val 100"/>
                <a:gd name="f108" fmla="val 115"/>
                <a:gd name="f109" fmla="+- 0 0 -90"/>
                <a:gd name="f110" fmla="*/ f3 1 118"/>
                <a:gd name="f111" fmla="*/ f4 1 224"/>
                <a:gd name="f112" fmla="val f5"/>
                <a:gd name="f113" fmla="val f6"/>
                <a:gd name="f114" fmla="val f7"/>
                <a:gd name="f115" fmla="*/ f109 f0 1"/>
                <a:gd name="f116" fmla="+- f114 0 f112"/>
                <a:gd name="f117" fmla="+- f113 0 f112"/>
                <a:gd name="f118" fmla="*/ f115 1 f2"/>
                <a:gd name="f119" fmla="*/ f117 1 118"/>
                <a:gd name="f120" fmla="*/ f116 1 224"/>
                <a:gd name="f121" fmla="*/ 118 f117 1"/>
                <a:gd name="f122" fmla="*/ 110 f116 1"/>
                <a:gd name="f123" fmla="*/ 107 f117 1"/>
                <a:gd name="f124" fmla="*/ 78 f116 1"/>
                <a:gd name="f125" fmla="*/ 98 f117 1"/>
                <a:gd name="f126" fmla="*/ 56 f116 1"/>
                <a:gd name="f127" fmla="*/ 93 f117 1"/>
                <a:gd name="f128" fmla="*/ 52 f116 1"/>
                <a:gd name="f129" fmla="*/ 89 f117 1"/>
                <a:gd name="f130" fmla="*/ 58 f116 1"/>
                <a:gd name="f131" fmla="*/ 87 f117 1"/>
                <a:gd name="f132" fmla="*/ 76 f116 1"/>
                <a:gd name="f133" fmla="*/ 79 f117 1"/>
                <a:gd name="f134" fmla="*/ 183 f116 1"/>
                <a:gd name="f135" fmla="*/ 81 f117 1"/>
                <a:gd name="f136" fmla="*/ 209 f116 1"/>
                <a:gd name="f137" fmla="*/ 70 f117 1"/>
                <a:gd name="f138" fmla="*/ 222 f116 1"/>
                <a:gd name="f139" fmla="*/ 50 f117 1"/>
                <a:gd name="f140" fmla="*/ 224 f116 1"/>
                <a:gd name="f141" fmla="*/ 10 f117 1"/>
                <a:gd name="f142" fmla="*/ 201 f116 1"/>
                <a:gd name="f143" fmla="*/ 1 f117 1"/>
                <a:gd name="f144" fmla="*/ 185 f116 1"/>
                <a:gd name="f145" fmla="*/ 0 f117 1"/>
                <a:gd name="f146" fmla="*/ 44 f116 1"/>
                <a:gd name="f147" fmla="*/ 23 f116 1"/>
                <a:gd name="f148" fmla="*/ 4 f117 1"/>
                <a:gd name="f149" fmla="*/ 13 f116 1"/>
                <a:gd name="f150" fmla="*/ 12 f117 1"/>
                <a:gd name="f151" fmla="*/ 19 f116 1"/>
                <a:gd name="f152" fmla="*/ 35 f116 1"/>
                <a:gd name="f153" fmla="*/ 13 f117 1"/>
                <a:gd name="f154" fmla="*/ 182 f116 1"/>
                <a:gd name="f155" fmla="*/ 26 f117 1"/>
                <a:gd name="f156" fmla="*/ 150 f116 1"/>
                <a:gd name="f157" fmla="*/ 42 f117 1"/>
                <a:gd name="f158" fmla="*/ 146 f116 1"/>
                <a:gd name="f159" fmla="*/ 52 f117 1"/>
                <a:gd name="f160" fmla="*/ 117 f116 1"/>
                <a:gd name="f161" fmla="*/ 45 f117 1"/>
                <a:gd name="f162" fmla="*/ 106 f116 1"/>
                <a:gd name="f163" fmla="*/ 47 f117 1"/>
                <a:gd name="f164" fmla="*/ 74 f116 1"/>
                <a:gd name="f165" fmla="*/ 41 f117 1"/>
                <a:gd name="f166" fmla="*/ 40 f117 1"/>
                <a:gd name="f167" fmla="*/ 1 f116 1"/>
                <a:gd name="f168" fmla="*/ 9 f116 1"/>
                <a:gd name="f169" fmla="*/ 16 f116 1"/>
                <a:gd name="f170" fmla="+- f118 0 f1"/>
                <a:gd name="f171" fmla="*/ f121 1 118"/>
                <a:gd name="f172" fmla="*/ f122 1 224"/>
                <a:gd name="f173" fmla="*/ f123 1 118"/>
                <a:gd name="f174" fmla="*/ f124 1 224"/>
                <a:gd name="f175" fmla="*/ f125 1 118"/>
                <a:gd name="f176" fmla="*/ f126 1 224"/>
                <a:gd name="f177" fmla="*/ f127 1 118"/>
                <a:gd name="f178" fmla="*/ f128 1 224"/>
                <a:gd name="f179" fmla="*/ f129 1 118"/>
                <a:gd name="f180" fmla="*/ f130 1 224"/>
                <a:gd name="f181" fmla="*/ f131 1 118"/>
                <a:gd name="f182" fmla="*/ f132 1 224"/>
                <a:gd name="f183" fmla="*/ f133 1 118"/>
                <a:gd name="f184" fmla="*/ f134 1 224"/>
                <a:gd name="f185" fmla="*/ f135 1 118"/>
                <a:gd name="f186" fmla="*/ f136 1 224"/>
                <a:gd name="f187" fmla="*/ f137 1 118"/>
                <a:gd name="f188" fmla="*/ f138 1 224"/>
                <a:gd name="f189" fmla="*/ f139 1 118"/>
                <a:gd name="f190" fmla="*/ f140 1 224"/>
                <a:gd name="f191" fmla="*/ f141 1 118"/>
                <a:gd name="f192" fmla="*/ f142 1 224"/>
                <a:gd name="f193" fmla="*/ f143 1 118"/>
                <a:gd name="f194" fmla="*/ f144 1 224"/>
                <a:gd name="f195" fmla="*/ f145 1 118"/>
                <a:gd name="f196" fmla="*/ f146 1 224"/>
                <a:gd name="f197" fmla="*/ f147 1 224"/>
                <a:gd name="f198" fmla="*/ f148 1 118"/>
                <a:gd name="f199" fmla="*/ f149 1 224"/>
                <a:gd name="f200" fmla="*/ f150 1 118"/>
                <a:gd name="f201" fmla="*/ f151 1 224"/>
                <a:gd name="f202" fmla="*/ f152 1 224"/>
                <a:gd name="f203" fmla="*/ f153 1 118"/>
                <a:gd name="f204" fmla="*/ f154 1 224"/>
                <a:gd name="f205" fmla="*/ f155 1 118"/>
                <a:gd name="f206" fmla="*/ f156 1 224"/>
                <a:gd name="f207" fmla="*/ f157 1 118"/>
                <a:gd name="f208" fmla="*/ f158 1 224"/>
                <a:gd name="f209" fmla="*/ f159 1 118"/>
                <a:gd name="f210" fmla="*/ f160 1 224"/>
                <a:gd name="f211" fmla="*/ f161 1 118"/>
                <a:gd name="f212" fmla="*/ f162 1 224"/>
                <a:gd name="f213" fmla="*/ f163 1 118"/>
                <a:gd name="f214" fmla="*/ f164 1 224"/>
                <a:gd name="f215" fmla="*/ f165 1 118"/>
                <a:gd name="f216" fmla="*/ f166 1 118"/>
                <a:gd name="f217" fmla="*/ f167 1 224"/>
                <a:gd name="f218" fmla="*/ f168 1 224"/>
                <a:gd name="f219" fmla="*/ f169 1 224"/>
                <a:gd name="f220" fmla="*/ 0 1 f119"/>
                <a:gd name="f221" fmla="*/ f113 1 f119"/>
                <a:gd name="f222" fmla="*/ 0 1 f120"/>
                <a:gd name="f223" fmla="*/ f114 1 f120"/>
                <a:gd name="f224" fmla="*/ f171 1 f119"/>
                <a:gd name="f225" fmla="*/ f172 1 f120"/>
                <a:gd name="f226" fmla="*/ f173 1 f119"/>
                <a:gd name="f227" fmla="*/ f174 1 f120"/>
                <a:gd name="f228" fmla="*/ f175 1 f119"/>
                <a:gd name="f229" fmla="*/ f176 1 f120"/>
                <a:gd name="f230" fmla="*/ f177 1 f119"/>
                <a:gd name="f231" fmla="*/ f178 1 f120"/>
                <a:gd name="f232" fmla="*/ f179 1 f119"/>
                <a:gd name="f233" fmla="*/ f180 1 f120"/>
                <a:gd name="f234" fmla="*/ f181 1 f119"/>
                <a:gd name="f235" fmla="*/ f182 1 f120"/>
                <a:gd name="f236" fmla="*/ f183 1 f119"/>
                <a:gd name="f237" fmla="*/ f184 1 f120"/>
                <a:gd name="f238" fmla="*/ f185 1 f119"/>
                <a:gd name="f239" fmla="*/ f186 1 f120"/>
                <a:gd name="f240" fmla="*/ f187 1 f119"/>
                <a:gd name="f241" fmla="*/ f188 1 f120"/>
                <a:gd name="f242" fmla="*/ f189 1 f119"/>
                <a:gd name="f243" fmla="*/ f190 1 f120"/>
                <a:gd name="f244" fmla="*/ f191 1 f119"/>
                <a:gd name="f245" fmla="*/ f192 1 f120"/>
                <a:gd name="f246" fmla="*/ f193 1 f119"/>
                <a:gd name="f247" fmla="*/ f194 1 f120"/>
                <a:gd name="f248" fmla="*/ f195 1 f119"/>
                <a:gd name="f249" fmla="*/ f196 1 f120"/>
                <a:gd name="f250" fmla="*/ f197 1 f120"/>
                <a:gd name="f251" fmla="*/ f198 1 f119"/>
                <a:gd name="f252" fmla="*/ f199 1 f120"/>
                <a:gd name="f253" fmla="*/ f200 1 f119"/>
                <a:gd name="f254" fmla="*/ f201 1 f120"/>
                <a:gd name="f255" fmla="*/ f202 1 f120"/>
                <a:gd name="f256" fmla="*/ f203 1 f119"/>
                <a:gd name="f257" fmla="*/ f204 1 f120"/>
                <a:gd name="f258" fmla="*/ f205 1 f119"/>
                <a:gd name="f259" fmla="*/ f206 1 f120"/>
                <a:gd name="f260" fmla="*/ f207 1 f119"/>
                <a:gd name="f261" fmla="*/ f208 1 f120"/>
                <a:gd name="f262" fmla="*/ f209 1 f119"/>
                <a:gd name="f263" fmla="*/ f210 1 f120"/>
                <a:gd name="f264" fmla="*/ f211 1 f119"/>
                <a:gd name="f265" fmla="*/ f212 1 f120"/>
                <a:gd name="f266" fmla="*/ f213 1 f119"/>
                <a:gd name="f267" fmla="*/ f214 1 f120"/>
                <a:gd name="f268" fmla="*/ f215 1 f119"/>
                <a:gd name="f269" fmla="*/ f216 1 f119"/>
                <a:gd name="f270" fmla="*/ f217 1 f120"/>
                <a:gd name="f271" fmla="*/ f218 1 f120"/>
                <a:gd name="f272" fmla="*/ f219 1 f120"/>
                <a:gd name="f273" fmla="*/ f220 f110 1"/>
                <a:gd name="f274" fmla="*/ f221 f110 1"/>
                <a:gd name="f275" fmla="*/ f223 f111 1"/>
                <a:gd name="f276" fmla="*/ f222 f111 1"/>
                <a:gd name="f277" fmla="*/ f224 f110 1"/>
                <a:gd name="f278" fmla="*/ f225 f111 1"/>
                <a:gd name="f279" fmla="*/ f226 f110 1"/>
                <a:gd name="f280" fmla="*/ f227 f111 1"/>
                <a:gd name="f281" fmla="*/ f228 f110 1"/>
                <a:gd name="f282" fmla="*/ f229 f111 1"/>
                <a:gd name="f283" fmla="*/ f230 f110 1"/>
                <a:gd name="f284" fmla="*/ f231 f111 1"/>
                <a:gd name="f285" fmla="*/ f232 f110 1"/>
                <a:gd name="f286" fmla="*/ f233 f111 1"/>
                <a:gd name="f287" fmla="*/ f234 f110 1"/>
                <a:gd name="f288" fmla="*/ f235 f111 1"/>
                <a:gd name="f289" fmla="*/ f236 f110 1"/>
                <a:gd name="f290" fmla="*/ f237 f111 1"/>
                <a:gd name="f291" fmla="*/ f238 f110 1"/>
                <a:gd name="f292" fmla="*/ f239 f111 1"/>
                <a:gd name="f293" fmla="*/ f240 f110 1"/>
                <a:gd name="f294" fmla="*/ f241 f111 1"/>
                <a:gd name="f295" fmla="*/ f242 f110 1"/>
                <a:gd name="f296" fmla="*/ f243 f111 1"/>
                <a:gd name="f297" fmla="*/ f244 f110 1"/>
                <a:gd name="f298" fmla="*/ f245 f111 1"/>
                <a:gd name="f299" fmla="*/ f246 f110 1"/>
                <a:gd name="f300" fmla="*/ f247 f111 1"/>
                <a:gd name="f301" fmla="*/ f248 f110 1"/>
                <a:gd name="f302" fmla="*/ f249 f111 1"/>
                <a:gd name="f303" fmla="*/ f250 f111 1"/>
                <a:gd name="f304" fmla="*/ f251 f110 1"/>
                <a:gd name="f305" fmla="*/ f252 f111 1"/>
                <a:gd name="f306" fmla="*/ f253 f110 1"/>
                <a:gd name="f307" fmla="*/ f254 f111 1"/>
                <a:gd name="f308" fmla="*/ f255 f111 1"/>
                <a:gd name="f309" fmla="*/ f256 f110 1"/>
                <a:gd name="f310" fmla="*/ f257 f111 1"/>
                <a:gd name="f311" fmla="*/ f258 f110 1"/>
                <a:gd name="f312" fmla="*/ f259 f111 1"/>
                <a:gd name="f313" fmla="*/ f260 f110 1"/>
                <a:gd name="f314" fmla="*/ f261 f111 1"/>
                <a:gd name="f315" fmla="*/ f262 f110 1"/>
                <a:gd name="f316" fmla="*/ f263 f111 1"/>
                <a:gd name="f317" fmla="*/ f264 f110 1"/>
                <a:gd name="f318" fmla="*/ f265 f111 1"/>
                <a:gd name="f319" fmla="*/ f266 f110 1"/>
                <a:gd name="f320" fmla="*/ f267 f111 1"/>
                <a:gd name="f321" fmla="*/ f268 f110 1"/>
                <a:gd name="f322" fmla="*/ f269 f110 1"/>
                <a:gd name="f323" fmla="*/ f270 f111 1"/>
                <a:gd name="f324" fmla="*/ f271 f111 1"/>
                <a:gd name="f325" fmla="*/ f272 f1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0">
                  <a:pos x="f277" y="f278"/>
                </a:cxn>
                <a:cxn ang="f170">
                  <a:pos x="f279" y="f280"/>
                </a:cxn>
                <a:cxn ang="f170">
                  <a:pos x="f281" y="f282"/>
                </a:cxn>
                <a:cxn ang="f170">
                  <a:pos x="f283" y="f284"/>
                </a:cxn>
                <a:cxn ang="f170">
                  <a:pos x="f285" y="f286"/>
                </a:cxn>
                <a:cxn ang="f170">
                  <a:pos x="f287" y="f288"/>
                </a:cxn>
                <a:cxn ang="f170">
                  <a:pos x="f289" y="f290"/>
                </a:cxn>
                <a:cxn ang="f170">
                  <a:pos x="f291" y="f292"/>
                </a:cxn>
                <a:cxn ang="f170">
                  <a:pos x="f293" y="f294"/>
                </a:cxn>
                <a:cxn ang="f170">
                  <a:pos x="f295" y="f296"/>
                </a:cxn>
                <a:cxn ang="f170">
                  <a:pos x="f297" y="f298"/>
                </a:cxn>
                <a:cxn ang="f170">
                  <a:pos x="f299" y="f300"/>
                </a:cxn>
                <a:cxn ang="f170">
                  <a:pos x="f301" y="f302"/>
                </a:cxn>
                <a:cxn ang="f170">
                  <a:pos x="f299" y="f303"/>
                </a:cxn>
                <a:cxn ang="f170">
                  <a:pos x="f304" y="f305"/>
                </a:cxn>
                <a:cxn ang="f170">
                  <a:pos x="f306" y="f307"/>
                </a:cxn>
                <a:cxn ang="f170">
                  <a:pos x="f306" y="f308"/>
                </a:cxn>
                <a:cxn ang="f170">
                  <a:pos x="f309" y="f310"/>
                </a:cxn>
                <a:cxn ang="f170">
                  <a:pos x="f311" y="f312"/>
                </a:cxn>
                <a:cxn ang="f170">
                  <a:pos x="f313" y="f314"/>
                </a:cxn>
                <a:cxn ang="f170">
                  <a:pos x="f315" y="f316"/>
                </a:cxn>
                <a:cxn ang="f170">
                  <a:pos x="f317" y="f318"/>
                </a:cxn>
                <a:cxn ang="f170">
                  <a:pos x="f319" y="f320"/>
                </a:cxn>
                <a:cxn ang="f170">
                  <a:pos x="f321" y="f305"/>
                </a:cxn>
                <a:cxn ang="f170">
                  <a:pos x="f322" y="f323"/>
                </a:cxn>
                <a:cxn ang="f170">
                  <a:pos x="f289" y="f324"/>
                </a:cxn>
                <a:cxn ang="f170">
                  <a:pos x="f287" y="f325"/>
                </a:cxn>
                <a:cxn ang="f170">
                  <a:pos x="f277" y="f278"/>
                </a:cxn>
              </a:cxnLst>
              <a:rect l="f273" t="f276" r="f274" b="f275"/>
              <a:pathLst>
                <a:path w="118" h="224">
                  <a:moveTo>
                    <a:pt x="f6" y="f8"/>
                  </a:moveTo>
                  <a:cubicBezTo>
                    <a:pt x="f9" y="f10"/>
                    <a:pt x="f11" y="f12"/>
                    <a:pt x="f11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15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7" y="f39"/>
                    <a:pt x="f37" y="f40"/>
                    <a:pt x="f41" y="f42"/>
                  </a:cubicBezTo>
                  <a:cubicBezTo>
                    <a:pt x="f43" y="f44"/>
                    <a:pt x="f45" y="f46"/>
                    <a:pt x="f15" y="f47"/>
                  </a:cubicBezTo>
                  <a:cubicBezTo>
                    <a:pt x="f17" y="f47"/>
                    <a:pt x="f48" y="f46"/>
                    <a:pt x="f49" y="f7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6" y="f39"/>
                    <a:pt x="f58" y="f59"/>
                  </a:cubicBezTo>
                  <a:cubicBezTo>
                    <a:pt x="f5" y="f60"/>
                    <a:pt x="f58" y="f12"/>
                    <a:pt x="f5" y="f61"/>
                  </a:cubicBezTo>
                  <a:cubicBezTo>
                    <a:pt x="f5" y="f62"/>
                    <a:pt x="f63" y="f64"/>
                    <a:pt x="f58" y="f65"/>
                  </a:cubicBezTo>
                  <a:cubicBezTo>
                    <a:pt x="f58" y="f66"/>
                    <a:pt x="f56" y="f67"/>
                    <a:pt x="f68" y="f69"/>
                  </a:cubicBezTo>
                  <a:cubicBezTo>
                    <a:pt x="f54" y="f70"/>
                    <a:pt x="f54" y="f67"/>
                    <a:pt x="f71" y="f66"/>
                  </a:cubicBezTo>
                  <a:cubicBezTo>
                    <a:pt x="f69" y="f72"/>
                    <a:pt x="f71" y="f64"/>
                    <a:pt x="f71" y="f73"/>
                  </a:cubicBezTo>
                  <a:cubicBezTo>
                    <a:pt x="f71" y="f74"/>
                    <a:pt x="f71" y="f75"/>
                    <a:pt x="f69" y="f76"/>
                  </a:cubicBezTo>
                  <a:cubicBezTo>
                    <a:pt x="f77" y="f78"/>
                    <a:pt x="f67" y="f79"/>
                    <a:pt x="f52" y="f80"/>
                  </a:cubicBezTo>
                  <a:cubicBezTo>
                    <a:pt x="f81" y="f82"/>
                    <a:pt x="f62" y="f36"/>
                    <a:pt x="f83" y="f82"/>
                  </a:cubicBezTo>
                  <a:cubicBezTo>
                    <a:pt x="f19" y="f84"/>
                    <a:pt x="f85" y="f86"/>
                    <a:pt x="f25" y="f87"/>
                  </a:cubicBezTo>
                  <a:cubicBezTo>
                    <a:pt x="f88" y="f9"/>
                    <a:pt x="f89" y="f90"/>
                    <a:pt x="f91" y="f92"/>
                  </a:cubicBezTo>
                  <a:cubicBezTo>
                    <a:pt x="f93" y="f22"/>
                    <a:pt x="f89" y="f94"/>
                    <a:pt x="f95" y="f96"/>
                  </a:cubicBezTo>
                  <a:cubicBezTo>
                    <a:pt x="f88" y="f97"/>
                    <a:pt x="f49" y="f98"/>
                    <a:pt x="f99" y="f69"/>
                  </a:cubicBezTo>
                  <a:cubicBezTo>
                    <a:pt x="f100" y="f101"/>
                    <a:pt x="f50" y="f102"/>
                    <a:pt x="f103" y="f58"/>
                  </a:cubicBezTo>
                  <a:cubicBezTo>
                    <a:pt x="f21" y="f5"/>
                    <a:pt x="f104" y="f105"/>
                    <a:pt x="f37" y="f101"/>
                  </a:cubicBezTo>
                  <a:cubicBezTo>
                    <a:pt x="f35" y="f54"/>
                    <a:pt x="f94" y="f106"/>
                    <a:pt x="f31" y="f67"/>
                  </a:cubicBezTo>
                  <a:cubicBezTo>
                    <a:pt x="f107" y="f95"/>
                    <a:pt x="f108" y="f32"/>
                    <a:pt x="f6" y="f8"/>
                  </a:cubicBezTo>
                  <a:close/>
                </a:path>
              </a:pathLst>
            </a:custGeom>
            <a:solidFill>
              <a:srgbClr val="F1F1F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B4CF5C48-D5B6-454E-A568-6B091ED66454}"/>
                </a:ext>
              </a:extLst>
            </p:cNvPr>
            <p:cNvSpPr/>
            <p:nvPr/>
          </p:nvSpPr>
          <p:spPr>
            <a:xfrm>
              <a:off x="1263828" y="2565769"/>
              <a:ext cx="351129" cy="103776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8"/>
                <a:gd name="f7" fmla="val 291"/>
                <a:gd name="f8" fmla="val 86"/>
                <a:gd name="f9" fmla="val 238"/>
                <a:gd name="f10" fmla="val 241"/>
                <a:gd name="f11" fmla="val 94"/>
                <a:gd name="f12" fmla="val 251"/>
                <a:gd name="f13" fmla="val 95"/>
                <a:gd name="f14" fmla="val 259"/>
                <a:gd name="f15" fmla="val 264"/>
                <a:gd name="f16" fmla="val 75"/>
                <a:gd name="f17" fmla="val 262"/>
                <a:gd name="f18" fmla="val 65"/>
                <a:gd name="f19" fmla="val 263"/>
                <a:gd name="f20" fmla="val 57"/>
                <a:gd name="f21" fmla="val 265"/>
                <a:gd name="f22" fmla="val 54"/>
                <a:gd name="f23" fmla="val 267"/>
                <a:gd name="f24" fmla="val 55"/>
                <a:gd name="f25" fmla="val 275"/>
                <a:gd name="f26" fmla="val 280"/>
                <a:gd name="f27" fmla="val 286"/>
                <a:gd name="f28" fmla="val 52"/>
                <a:gd name="f29" fmla="val 285"/>
                <a:gd name="f30" fmla="val 279"/>
                <a:gd name="f31" fmla="val 273"/>
                <a:gd name="f32" fmla="val 53"/>
                <a:gd name="f33" fmla="val 266"/>
                <a:gd name="f34" fmla="val 50"/>
                <a:gd name="f35" fmla="val 42"/>
                <a:gd name="f36" fmla="val 37"/>
                <a:gd name="f37" fmla="val 32"/>
                <a:gd name="f38" fmla="val 261"/>
                <a:gd name="f39" fmla="val 27"/>
                <a:gd name="f40" fmla="val 260"/>
                <a:gd name="f41" fmla="val 10"/>
                <a:gd name="f42" fmla="val 256"/>
                <a:gd name="f43" fmla="val 245"/>
                <a:gd name="f44" fmla="val 228"/>
                <a:gd name="f45" fmla="val 172"/>
                <a:gd name="f46" fmla="val 7"/>
                <a:gd name="f47" fmla="val 117"/>
                <a:gd name="f48" fmla="val 23"/>
                <a:gd name="f49" fmla="val 64"/>
                <a:gd name="f50" fmla="val 28"/>
                <a:gd name="f51" fmla="val 46"/>
                <a:gd name="f52" fmla="val 41"/>
                <a:gd name="f53" fmla="val 33"/>
                <a:gd name="f54" fmla="val 47"/>
                <a:gd name="f55" fmla="val 17"/>
                <a:gd name="f56" fmla="val 16"/>
                <a:gd name="f57" fmla="val 48"/>
                <a:gd name="f58" fmla="val 14"/>
                <a:gd name="f59" fmla="val 49"/>
                <a:gd name="f60" fmla="val 63"/>
                <a:gd name="f61" fmla="val 76"/>
                <a:gd name="f62" fmla="val 1"/>
                <a:gd name="f63" fmla="val 91"/>
                <a:gd name="f64" fmla="val 6"/>
                <a:gd name="f65" fmla="val 89"/>
                <a:gd name="f66" fmla="val 12"/>
                <a:gd name="f67" fmla="val 87"/>
                <a:gd name="f68" fmla="val 38"/>
                <a:gd name="f69" fmla="val 80"/>
                <a:gd name="f70" fmla="val 60"/>
                <a:gd name="f71" fmla="val 67"/>
                <a:gd name="f72" fmla="val 88"/>
                <a:gd name="f73" fmla="val 26"/>
                <a:gd name="f74" fmla="val 110"/>
                <a:gd name="f75" fmla="val 126"/>
                <a:gd name="f76" fmla="val 25"/>
                <a:gd name="f77" fmla="val 143"/>
                <a:gd name="f78" fmla="val 159"/>
                <a:gd name="f79" fmla="val 20"/>
                <a:gd name="f80" fmla="val 167"/>
                <a:gd name="f81" fmla="val 173"/>
                <a:gd name="f82" fmla="val 190"/>
                <a:gd name="f83" fmla="val 201"/>
                <a:gd name="f84" fmla="val 34"/>
                <a:gd name="f85" fmla="val 210"/>
                <a:gd name="f86" fmla="val 40"/>
                <a:gd name="f87" fmla="val 227"/>
                <a:gd name="f88" fmla="val 68"/>
                <a:gd name="f89" fmla="val 77"/>
                <a:gd name="f90" fmla="val 250"/>
                <a:gd name="f91" fmla="val 79"/>
                <a:gd name="f92" fmla="val 242"/>
                <a:gd name="f93" fmla="val 83"/>
                <a:gd name="f94" fmla="val 237"/>
                <a:gd name="f95" fmla="val 84"/>
                <a:gd name="f96" fmla="val 85"/>
                <a:gd name="f97" fmla="+- 0 0 -90"/>
                <a:gd name="f98" fmla="*/ f3 1 98"/>
                <a:gd name="f99" fmla="*/ f4 1 291"/>
                <a:gd name="f100" fmla="val f5"/>
                <a:gd name="f101" fmla="val f6"/>
                <a:gd name="f102" fmla="val f7"/>
                <a:gd name="f103" fmla="*/ f97 f0 1"/>
                <a:gd name="f104" fmla="+- f102 0 f100"/>
                <a:gd name="f105" fmla="+- f101 0 f100"/>
                <a:gd name="f106" fmla="*/ f103 1 f2"/>
                <a:gd name="f107" fmla="*/ f105 1 98"/>
                <a:gd name="f108" fmla="*/ f104 1 291"/>
                <a:gd name="f109" fmla="*/ 86 f105 1"/>
                <a:gd name="f110" fmla="*/ 238 f104 1"/>
                <a:gd name="f111" fmla="*/ 95 f105 1"/>
                <a:gd name="f112" fmla="*/ 259 f104 1"/>
                <a:gd name="f113" fmla="*/ 65 f105 1"/>
                <a:gd name="f114" fmla="*/ 263 f104 1"/>
                <a:gd name="f115" fmla="*/ 55 f105 1"/>
                <a:gd name="f116" fmla="*/ 275 f104 1"/>
                <a:gd name="f117" fmla="*/ 52 f105 1"/>
                <a:gd name="f118" fmla="*/ 291 f104 1"/>
                <a:gd name="f119" fmla="*/ 273 f104 1"/>
                <a:gd name="f120" fmla="*/ 42 f105 1"/>
                <a:gd name="f121" fmla="*/ 262 f104 1"/>
                <a:gd name="f122" fmla="*/ 27 f105 1"/>
                <a:gd name="f123" fmla="*/ 260 f104 1"/>
                <a:gd name="f124" fmla="*/ 0 f105 1"/>
                <a:gd name="f125" fmla="*/ 228 f104 1"/>
                <a:gd name="f126" fmla="*/ 23 f105 1"/>
                <a:gd name="f127" fmla="*/ 64 f104 1"/>
                <a:gd name="f128" fmla="*/ 47 f105 1"/>
                <a:gd name="f129" fmla="*/ 17 f104 1"/>
                <a:gd name="f130" fmla="*/ 49 f105 1"/>
                <a:gd name="f131" fmla="*/ 14 f104 1"/>
                <a:gd name="f132" fmla="*/ 91 f105 1"/>
                <a:gd name="f133" fmla="*/ 0 f104 1"/>
                <a:gd name="f134" fmla="*/ 89 f105 1"/>
                <a:gd name="f135" fmla="*/ 57 f105 1"/>
                <a:gd name="f136" fmla="*/ 60 f104 1"/>
                <a:gd name="f137" fmla="*/ 26 f105 1"/>
                <a:gd name="f138" fmla="*/ 110 f104 1"/>
                <a:gd name="f139" fmla="*/ 25 f105 1"/>
                <a:gd name="f140" fmla="*/ 159 f104 1"/>
                <a:gd name="f141" fmla="*/ 180 f104 1"/>
                <a:gd name="f142" fmla="*/ 34 f105 1"/>
                <a:gd name="f143" fmla="*/ 210 f104 1"/>
                <a:gd name="f144" fmla="*/ 68 f105 1"/>
                <a:gd name="f145" fmla="*/ 245 f104 1"/>
                <a:gd name="f146" fmla="*/ 83 f105 1"/>
                <a:gd name="f147" fmla="*/ 237 f104 1"/>
                <a:gd name="f148" fmla="+- f106 0 f1"/>
                <a:gd name="f149" fmla="*/ f109 1 98"/>
                <a:gd name="f150" fmla="*/ f110 1 291"/>
                <a:gd name="f151" fmla="*/ f111 1 98"/>
                <a:gd name="f152" fmla="*/ f112 1 291"/>
                <a:gd name="f153" fmla="*/ f113 1 98"/>
                <a:gd name="f154" fmla="*/ f114 1 291"/>
                <a:gd name="f155" fmla="*/ f115 1 98"/>
                <a:gd name="f156" fmla="*/ f116 1 291"/>
                <a:gd name="f157" fmla="*/ f117 1 98"/>
                <a:gd name="f158" fmla="*/ f118 1 291"/>
                <a:gd name="f159" fmla="*/ f119 1 291"/>
                <a:gd name="f160" fmla="*/ f120 1 98"/>
                <a:gd name="f161" fmla="*/ f121 1 291"/>
                <a:gd name="f162" fmla="*/ f122 1 98"/>
                <a:gd name="f163" fmla="*/ f123 1 291"/>
                <a:gd name="f164" fmla="*/ f124 1 98"/>
                <a:gd name="f165" fmla="*/ f125 1 291"/>
                <a:gd name="f166" fmla="*/ f126 1 98"/>
                <a:gd name="f167" fmla="*/ f127 1 291"/>
                <a:gd name="f168" fmla="*/ f128 1 98"/>
                <a:gd name="f169" fmla="*/ f129 1 291"/>
                <a:gd name="f170" fmla="*/ f130 1 98"/>
                <a:gd name="f171" fmla="*/ f131 1 291"/>
                <a:gd name="f172" fmla="*/ f132 1 98"/>
                <a:gd name="f173" fmla="*/ f133 1 291"/>
                <a:gd name="f174" fmla="*/ f134 1 98"/>
                <a:gd name="f175" fmla="*/ f135 1 98"/>
                <a:gd name="f176" fmla="*/ f136 1 291"/>
                <a:gd name="f177" fmla="*/ f137 1 98"/>
                <a:gd name="f178" fmla="*/ f138 1 291"/>
                <a:gd name="f179" fmla="*/ f139 1 98"/>
                <a:gd name="f180" fmla="*/ f140 1 291"/>
                <a:gd name="f181" fmla="*/ f141 1 291"/>
                <a:gd name="f182" fmla="*/ f142 1 98"/>
                <a:gd name="f183" fmla="*/ f143 1 291"/>
                <a:gd name="f184" fmla="*/ f144 1 98"/>
                <a:gd name="f185" fmla="*/ f145 1 291"/>
                <a:gd name="f186" fmla="*/ f146 1 98"/>
                <a:gd name="f187" fmla="*/ f147 1 291"/>
                <a:gd name="f188" fmla="*/ 0 1 f107"/>
                <a:gd name="f189" fmla="*/ f101 1 f107"/>
                <a:gd name="f190" fmla="*/ 0 1 f108"/>
                <a:gd name="f191" fmla="*/ f102 1 f108"/>
                <a:gd name="f192" fmla="*/ f149 1 f107"/>
                <a:gd name="f193" fmla="*/ f150 1 f108"/>
                <a:gd name="f194" fmla="*/ f151 1 f107"/>
                <a:gd name="f195" fmla="*/ f152 1 f108"/>
                <a:gd name="f196" fmla="*/ f153 1 f107"/>
                <a:gd name="f197" fmla="*/ f154 1 f108"/>
                <a:gd name="f198" fmla="*/ f155 1 f107"/>
                <a:gd name="f199" fmla="*/ f156 1 f108"/>
                <a:gd name="f200" fmla="*/ f157 1 f107"/>
                <a:gd name="f201" fmla="*/ f158 1 f108"/>
                <a:gd name="f202" fmla="*/ f159 1 f108"/>
                <a:gd name="f203" fmla="*/ f160 1 f107"/>
                <a:gd name="f204" fmla="*/ f161 1 f108"/>
                <a:gd name="f205" fmla="*/ f162 1 f107"/>
                <a:gd name="f206" fmla="*/ f163 1 f108"/>
                <a:gd name="f207" fmla="*/ f164 1 f107"/>
                <a:gd name="f208" fmla="*/ f165 1 f108"/>
                <a:gd name="f209" fmla="*/ f166 1 f107"/>
                <a:gd name="f210" fmla="*/ f167 1 f108"/>
                <a:gd name="f211" fmla="*/ f168 1 f107"/>
                <a:gd name="f212" fmla="*/ f169 1 f108"/>
                <a:gd name="f213" fmla="*/ f170 1 f107"/>
                <a:gd name="f214" fmla="*/ f171 1 f108"/>
                <a:gd name="f215" fmla="*/ f172 1 f107"/>
                <a:gd name="f216" fmla="*/ f173 1 f108"/>
                <a:gd name="f217" fmla="*/ f174 1 f107"/>
                <a:gd name="f218" fmla="*/ f175 1 f107"/>
                <a:gd name="f219" fmla="*/ f176 1 f108"/>
                <a:gd name="f220" fmla="*/ f177 1 f107"/>
                <a:gd name="f221" fmla="*/ f178 1 f108"/>
                <a:gd name="f222" fmla="*/ f179 1 f107"/>
                <a:gd name="f223" fmla="*/ f180 1 f108"/>
                <a:gd name="f224" fmla="*/ f181 1 f108"/>
                <a:gd name="f225" fmla="*/ f182 1 f107"/>
                <a:gd name="f226" fmla="*/ f183 1 f108"/>
                <a:gd name="f227" fmla="*/ f184 1 f107"/>
                <a:gd name="f228" fmla="*/ f185 1 f108"/>
                <a:gd name="f229" fmla="*/ f186 1 f107"/>
                <a:gd name="f230" fmla="*/ f187 1 f108"/>
                <a:gd name="f231" fmla="*/ f188 f98 1"/>
                <a:gd name="f232" fmla="*/ f189 f98 1"/>
                <a:gd name="f233" fmla="*/ f191 f99 1"/>
                <a:gd name="f234" fmla="*/ f190 f99 1"/>
                <a:gd name="f235" fmla="*/ f192 f98 1"/>
                <a:gd name="f236" fmla="*/ f193 f99 1"/>
                <a:gd name="f237" fmla="*/ f194 f98 1"/>
                <a:gd name="f238" fmla="*/ f195 f99 1"/>
                <a:gd name="f239" fmla="*/ f196 f98 1"/>
                <a:gd name="f240" fmla="*/ f197 f99 1"/>
                <a:gd name="f241" fmla="*/ f198 f98 1"/>
                <a:gd name="f242" fmla="*/ f199 f99 1"/>
                <a:gd name="f243" fmla="*/ f200 f98 1"/>
                <a:gd name="f244" fmla="*/ f201 f99 1"/>
                <a:gd name="f245" fmla="*/ f202 f99 1"/>
                <a:gd name="f246" fmla="*/ f203 f98 1"/>
                <a:gd name="f247" fmla="*/ f204 f99 1"/>
                <a:gd name="f248" fmla="*/ f205 f98 1"/>
                <a:gd name="f249" fmla="*/ f206 f99 1"/>
                <a:gd name="f250" fmla="*/ f207 f98 1"/>
                <a:gd name="f251" fmla="*/ f208 f99 1"/>
                <a:gd name="f252" fmla="*/ f209 f98 1"/>
                <a:gd name="f253" fmla="*/ f210 f99 1"/>
                <a:gd name="f254" fmla="*/ f211 f98 1"/>
                <a:gd name="f255" fmla="*/ f212 f99 1"/>
                <a:gd name="f256" fmla="*/ f213 f98 1"/>
                <a:gd name="f257" fmla="*/ f214 f99 1"/>
                <a:gd name="f258" fmla="*/ f215 f98 1"/>
                <a:gd name="f259" fmla="*/ f216 f99 1"/>
                <a:gd name="f260" fmla="*/ f217 f98 1"/>
                <a:gd name="f261" fmla="*/ f218 f98 1"/>
                <a:gd name="f262" fmla="*/ f219 f99 1"/>
                <a:gd name="f263" fmla="*/ f220 f98 1"/>
                <a:gd name="f264" fmla="*/ f221 f99 1"/>
                <a:gd name="f265" fmla="*/ f222 f98 1"/>
                <a:gd name="f266" fmla="*/ f223 f99 1"/>
                <a:gd name="f267" fmla="*/ f224 f99 1"/>
                <a:gd name="f268" fmla="*/ f225 f98 1"/>
                <a:gd name="f269" fmla="*/ f226 f99 1"/>
                <a:gd name="f270" fmla="*/ f227 f98 1"/>
                <a:gd name="f271" fmla="*/ f228 f99 1"/>
                <a:gd name="f272" fmla="*/ f229 f98 1"/>
                <a:gd name="f273" fmla="*/ f230 f9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48">
                  <a:pos x="f235" y="f236"/>
                </a:cxn>
                <a:cxn ang="f148">
                  <a:pos x="f237" y="f238"/>
                </a:cxn>
                <a:cxn ang="f148">
                  <a:pos x="f239" y="f240"/>
                </a:cxn>
                <a:cxn ang="f148">
                  <a:pos x="f241" y="f242"/>
                </a:cxn>
                <a:cxn ang="f148">
                  <a:pos x="f243" y="f244"/>
                </a:cxn>
                <a:cxn ang="f148">
                  <a:pos x="f243" y="f245"/>
                </a:cxn>
                <a:cxn ang="f148">
                  <a:pos x="f246" y="f247"/>
                </a:cxn>
                <a:cxn ang="f148">
                  <a:pos x="f248" y="f249"/>
                </a:cxn>
                <a:cxn ang="f148">
                  <a:pos x="f250" y="f251"/>
                </a:cxn>
                <a:cxn ang="f148">
                  <a:pos x="f252" y="f253"/>
                </a:cxn>
                <a:cxn ang="f148">
                  <a:pos x="f254" y="f255"/>
                </a:cxn>
                <a:cxn ang="f148">
                  <a:pos x="f256" y="f257"/>
                </a:cxn>
                <a:cxn ang="f148">
                  <a:pos x="f258" y="f259"/>
                </a:cxn>
                <a:cxn ang="f148">
                  <a:pos x="f260" y="f255"/>
                </a:cxn>
                <a:cxn ang="f148">
                  <a:pos x="f261" y="f262"/>
                </a:cxn>
                <a:cxn ang="f148">
                  <a:pos x="f263" y="f264"/>
                </a:cxn>
                <a:cxn ang="f148">
                  <a:pos x="f265" y="f266"/>
                </a:cxn>
                <a:cxn ang="f148">
                  <a:pos x="f248" y="f267"/>
                </a:cxn>
                <a:cxn ang="f148">
                  <a:pos x="f268" y="f269"/>
                </a:cxn>
                <a:cxn ang="f148">
                  <a:pos x="f270" y="f271"/>
                </a:cxn>
                <a:cxn ang="f148">
                  <a:pos x="f272" y="f273"/>
                </a:cxn>
                <a:cxn ang="f148">
                  <a:pos x="f235" y="f236"/>
                </a:cxn>
              </a:cxnLst>
              <a:rect l="f231" t="f234" r="f232" b="f233"/>
              <a:pathLst>
                <a:path w="98" h="291">
                  <a:moveTo>
                    <a:pt x="f8" y="f9"/>
                  </a:moveTo>
                  <a:cubicBezTo>
                    <a:pt x="f6" y="f10"/>
                    <a:pt x="f11" y="f12"/>
                    <a:pt x="f13" y="f14"/>
                  </a:cubicBezTo>
                  <a:cubicBezTo>
                    <a:pt x="f8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4" y="f26"/>
                    <a:pt x="f24" y="f27"/>
                    <a:pt x="f28" y="f7"/>
                  </a:cubicBezTo>
                  <a:cubicBezTo>
                    <a:pt x="f28" y="f29"/>
                    <a:pt x="f28" y="f30"/>
                    <a:pt x="f28" y="f31"/>
                  </a:cubicBezTo>
                  <a:cubicBezTo>
                    <a:pt x="f32" y="f33"/>
                    <a:pt x="f34" y="f17"/>
                    <a:pt x="f35" y="f17"/>
                  </a:cubicBezTo>
                  <a:cubicBezTo>
                    <a:pt x="f36" y="f17"/>
                    <a:pt x="f37" y="f38"/>
                    <a:pt x="f39" y="f40"/>
                  </a:cubicBezTo>
                  <a:cubicBezTo>
                    <a:pt x="f41" y="f42"/>
                    <a:pt x="f5" y="f43"/>
                    <a:pt x="f5" y="f44"/>
                  </a:cubicBezTo>
                  <a:cubicBezTo>
                    <a:pt x="f5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4" y="f56"/>
                    <a:pt x="f57" y="f58"/>
                    <a:pt x="f59" y="f58"/>
                  </a:cubicBezTo>
                  <a:cubicBezTo>
                    <a:pt x="f60" y="f46"/>
                    <a:pt x="f61" y="f62"/>
                    <a:pt x="f63" y="f5"/>
                  </a:cubicBezTo>
                  <a:cubicBezTo>
                    <a:pt x="f11" y="f64"/>
                    <a:pt x="f65" y="f66"/>
                    <a:pt x="f65" y="f55"/>
                  </a:cubicBezTo>
                  <a:cubicBezTo>
                    <a:pt x="f67" y="f68"/>
                    <a:pt x="f69" y="f28"/>
                    <a:pt x="f20" y="f70"/>
                  </a:cubicBezTo>
                  <a:cubicBezTo>
                    <a:pt x="f36" y="f71"/>
                    <a:pt x="f50" y="f72"/>
                    <a:pt x="f73" y="f74"/>
                  </a:cubicBezTo>
                  <a:cubicBezTo>
                    <a:pt x="f39" y="f75"/>
                    <a:pt x="f76" y="f77"/>
                    <a:pt x="f76" y="f78"/>
                  </a:cubicBezTo>
                  <a:cubicBezTo>
                    <a:pt x="f79" y="f80"/>
                    <a:pt x="f73" y="f81"/>
                    <a:pt x="f39" y="f2"/>
                  </a:cubicBezTo>
                  <a:cubicBezTo>
                    <a:pt x="f50" y="f82"/>
                    <a:pt x="f39" y="f83"/>
                    <a:pt x="f84" y="f85"/>
                  </a:cubicBezTo>
                  <a:cubicBezTo>
                    <a:pt x="f86" y="f87"/>
                    <a:pt x="f28" y="f9"/>
                    <a:pt x="f88" y="f43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4"/>
                    <a:pt x="f96" y="f94"/>
                    <a:pt x="f8" y="f9"/>
                  </a:cubicBezTo>
                  <a:close/>
                </a:path>
              </a:pathLst>
            </a:custGeom>
            <a:solidFill>
              <a:srgbClr val="EEF0F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972C795A-97B1-4D28-AD02-6A00EE239744}"/>
                </a:ext>
              </a:extLst>
            </p:cNvPr>
            <p:cNvSpPr/>
            <p:nvPr/>
          </p:nvSpPr>
          <p:spPr>
            <a:xfrm>
              <a:off x="1342019" y="2419346"/>
              <a:ext cx="480498" cy="56437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4"/>
                <a:gd name="f7" fmla="val 158"/>
                <a:gd name="f8" fmla="val 149"/>
                <a:gd name="f9" fmla="val 5"/>
                <a:gd name="f10" fmla="val 118"/>
                <a:gd name="f11" fmla="val 21"/>
                <a:gd name="f12" fmla="val 96"/>
                <a:gd name="f13" fmla="val 48"/>
                <a:gd name="f14" fmla="val 90"/>
                <a:gd name="f15" fmla="val 56"/>
                <a:gd name="f16" fmla="val 89"/>
                <a:gd name="f17" fmla="val 60"/>
                <a:gd name="f18" fmla="val 87"/>
                <a:gd name="f19" fmla="val 59"/>
                <a:gd name="f20" fmla="val 78"/>
                <a:gd name="f21" fmla="val 65"/>
                <a:gd name="f22" fmla="val 64"/>
                <a:gd name="f23" fmla="val 53"/>
                <a:gd name="f24" fmla="val 69"/>
                <a:gd name="f25" fmla="val 41"/>
                <a:gd name="f26" fmla="val 83"/>
                <a:gd name="f27" fmla="val 18"/>
                <a:gd name="f28" fmla="val 105"/>
                <a:gd name="f29" fmla="val 6"/>
                <a:gd name="f30" fmla="val 130"/>
                <a:gd name="f31" fmla="val 132"/>
                <a:gd name="f32" fmla="val 2"/>
                <a:gd name="f33" fmla="val 131"/>
                <a:gd name="f34" fmla="val 4"/>
                <a:gd name="f35" fmla="val 8"/>
                <a:gd name="f36" fmla="val 117"/>
                <a:gd name="f37" fmla="val 19"/>
                <a:gd name="f38" fmla="val 110"/>
                <a:gd name="f39" fmla="val 26"/>
                <a:gd name="f40" fmla="val 91"/>
                <a:gd name="f41" fmla="val 35"/>
                <a:gd name="f42" fmla="val 81"/>
                <a:gd name="f43" fmla="val 50"/>
                <a:gd name="f44" fmla="val 77"/>
                <a:gd name="f45" fmla="val 70"/>
                <a:gd name="f46" fmla="val 75"/>
                <a:gd name="f47" fmla="val 80"/>
                <a:gd name="f48" fmla="val 76"/>
                <a:gd name="f49" fmla="val 85"/>
                <a:gd name="f50" fmla="val 93"/>
                <a:gd name="f51" fmla="val 111"/>
                <a:gd name="f52" fmla="val 100"/>
                <a:gd name="f53" fmla="val 124"/>
                <a:gd name="f54" fmla="val 113"/>
                <a:gd name="f55" fmla="val 133"/>
                <a:gd name="f56" fmla="val 128"/>
                <a:gd name="f57" fmla="val 146"/>
                <a:gd name="f58" fmla="val 154"/>
                <a:gd name="f59" fmla="val 122"/>
                <a:gd name="f60" fmla="val 157"/>
                <a:gd name="f61" fmla="val 116"/>
                <a:gd name="f62" fmla="val 155"/>
                <a:gd name="f63" fmla="val 115"/>
                <a:gd name="f64" fmla="val 145"/>
                <a:gd name="f65" fmla="val 112"/>
                <a:gd name="f66" fmla="val 140"/>
                <a:gd name="f67" fmla="val 136"/>
                <a:gd name="f68" fmla="val 109"/>
                <a:gd name="f69" fmla="val 114"/>
                <a:gd name="f70" fmla="val 106"/>
                <a:gd name="f71" fmla="val 27"/>
                <a:gd name="f72" fmla="val 20"/>
                <a:gd name="f73" fmla="val 139"/>
                <a:gd name="f74" fmla="val 144"/>
                <a:gd name="f75" fmla="val 13"/>
                <a:gd name="f76" fmla="val 152"/>
                <a:gd name="f77" fmla="val 151"/>
                <a:gd name="f78" fmla="+- 0 0 -90"/>
                <a:gd name="f79" fmla="*/ f3 1 134"/>
                <a:gd name="f80" fmla="*/ f4 1 158"/>
                <a:gd name="f81" fmla="val f5"/>
                <a:gd name="f82" fmla="val f6"/>
                <a:gd name="f83" fmla="val f7"/>
                <a:gd name="f84" fmla="*/ f78 f0 1"/>
                <a:gd name="f85" fmla="+- f83 0 f81"/>
                <a:gd name="f86" fmla="+- f82 0 f81"/>
                <a:gd name="f87" fmla="*/ f84 1 f2"/>
                <a:gd name="f88" fmla="*/ f86 1 134"/>
                <a:gd name="f89" fmla="*/ f85 1 158"/>
                <a:gd name="f90" fmla="*/ 0 f86 1"/>
                <a:gd name="f91" fmla="*/ 149 f85 1"/>
                <a:gd name="f92" fmla="*/ 48 f86 1"/>
                <a:gd name="f93" fmla="*/ 90 f85 1"/>
                <a:gd name="f94" fmla="*/ 59 f86 1"/>
                <a:gd name="f95" fmla="*/ 78 f85 1"/>
                <a:gd name="f96" fmla="*/ 69 f86 1"/>
                <a:gd name="f97" fmla="*/ 41 f85 1"/>
                <a:gd name="f98" fmla="*/ 130 f86 1"/>
                <a:gd name="f99" fmla="*/ 0 f85 1"/>
                <a:gd name="f100" fmla="*/ 6 f85 1"/>
                <a:gd name="f101" fmla="*/ 110 f86 1"/>
                <a:gd name="f102" fmla="*/ 26 f85 1"/>
                <a:gd name="f103" fmla="*/ 77 f86 1"/>
                <a:gd name="f104" fmla="*/ 70 f85 1"/>
                <a:gd name="f105" fmla="*/ 87 f86 1"/>
                <a:gd name="f106" fmla="*/ 87 f85 1"/>
                <a:gd name="f107" fmla="*/ 111 f86 1"/>
                <a:gd name="f108" fmla="*/ 100 f85 1"/>
                <a:gd name="f109" fmla="*/ 134 f86 1"/>
                <a:gd name="f110" fmla="*/ 146 f85 1"/>
                <a:gd name="f111" fmla="*/ 122 f86 1"/>
                <a:gd name="f112" fmla="*/ 157 f85 1"/>
                <a:gd name="f113" fmla="*/ 113 f86 1"/>
                <a:gd name="f114" fmla="*/ 145 f85 1"/>
                <a:gd name="f115" fmla="*/ 109 f86 1"/>
                <a:gd name="f116" fmla="*/ 133 f85 1"/>
                <a:gd name="f117" fmla="*/ 64 f86 1"/>
                <a:gd name="f118" fmla="*/ 105 f85 1"/>
                <a:gd name="f119" fmla="*/ 20 f86 1"/>
                <a:gd name="f120" fmla="*/ 139 f85 1"/>
                <a:gd name="f121" fmla="*/ 13 f86 1"/>
                <a:gd name="f122" fmla="*/ 152 f85 1"/>
                <a:gd name="f123" fmla="+- f87 0 f1"/>
                <a:gd name="f124" fmla="*/ f90 1 134"/>
                <a:gd name="f125" fmla="*/ f91 1 158"/>
                <a:gd name="f126" fmla="*/ f92 1 134"/>
                <a:gd name="f127" fmla="*/ f93 1 158"/>
                <a:gd name="f128" fmla="*/ f94 1 134"/>
                <a:gd name="f129" fmla="*/ f95 1 158"/>
                <a:gd name="f130" fmla="*/ f96 1 134"/>
                <a:gd name="f131" fmla="*/ f97 1 158"/>
                <a:gd name="f132" fmla="*/ f98 1 134"/>
                <a:gd name="f133" fmla="*/ f99 1 158"/>
                <a:gd name="f134" fmla="*/ f100 1 158"/>
                <a:gd name="f135" fmla="*/ f101 1 134"/>
                <a:gd name="f136" fmla="*/ f102 1 158"/>
                <a:gd name="f137" fmla="*/ f103 1 134"/>
                <a:gd name="f138" fmla="*/ f104 1 158"/>
                <a:gd name="f139" fmla="*/ f105 1 134"/>
                <a:gd name="f140" fmla="*/ f106 1 158"/>
                <a:gd name="f141" fmla="*/ f107 1 134"/>
                <a:gd name="f142" fmla="*/ f108 1 158"/>
                <a:gd name="f143" fmla="*/ f109 1 134"/>
                <a:gd name="f144" fmla="*/ f110 1 158"/>
                <a:gd name="f145" fmla="*/ f111 1 134"/>
                <a:gd name="f146" fmla="*/ f112 1 158"/>
                <a:gd name="f147" fmla="*/ f113 1 134"/>
                <a:gd name="f148" fmla="*/ f114 1 158"/>
                <a:gd name="f149" fmla="*/ f115 1 134"/>
                <a:gd name="f150" fmla="*/ f116 1 158"/>
                <a:gd name="f151" fmla="*/ f117 1 134"/>
                <a:gd name="f152" fmla="*/ f118 1 158"/>
                <a:gd name="f153" fmla="*/ f119 1 134"/>
                <a:gd name="f154" fmla="*/ f120 1 158"/>
                <a:gd name="f155" fmla="*/ f121 1 134"/>
                <a:gd name="f156" fmla="*/ f122 1 158"/>
                <a:gd name="f157" fmla="*/ 0 1 f88"/>
                <a:gd name="f158" fmla="*/ f82 1 f88"/>
                <a:gd name="f159" fmla="*/ 0 1 f89"/>
                <a:gd name="f160" fmla="*/ f83 1 f89"/>
                <a:gd name="f161" fmla="*/ f124 1 f88"/>
                <a:gd name="f162" fmla="*/ f125 1 f89"/>
                <a:gd name="f163" fmla="*/ f126 1 f88"/>
                <a:gd name="f164" fmla="*/ f127 1 f89"/>
                <a:gd name="f165" fmla="*/ f128 1 f88"/>
                <a:gd name="f166" fmla="*/ f129 1 f89"/>
                <a:gd name="f167" fmla="*/ f130 1 f88"/>
                <a:gd name="f168" fmla="*/ f131 1 f89"/>
                <a:gd name="f169" fmla="*/ f132 1 f88"/>
                <a:gd name="f170" fmla="*/ f133 1 f89"/>
                <a:gd name="f171" fmla="*/ f134 1 f89"/>
                <a:gd name="f172" fmla="*/ f135 1 f88"/>
                <a:gd name="f173" fmla="*/ f136 1 f89"/>
                <a:gd name="f174" fmla="*/ f137 1 f88"/>
                <a:gd name="f175" fmla="*/ f138 1 f89"/>
                <a:gd name="f176" fmla="*/ f139 1 f88"/>
                <a:gd name="f177" fmla="*/ f140 1 f89"/>
                <a:gd name="f178" fmla="*/ f141 1 f88"/>
                <a:gd name="f179" fmla="*/ f142 1 f89"/>
                <a:gd name="f180" fmla="*/ f143 1 f88"/>
                <a:gd name="f181" fmla="*/ f144 1 f89"/>
                <a:gd name="f182" fmla="*/ f145 1 f88"/>
                <a:gd name="f183" fmla="*/ f146 1 f89"/>
                <a:gd name="f184" fmla="*/ f147 1 f88"/>
                <a:gd name="f185" fmla="*/ f148 1 f89"/>
                <a:gd name="f186" fmla="*/ f149 1 f88"/>
                <a:gd name="f187" fmla="*/ f150 1 f89"/>
                <a:gd name="f188" fmla="*/ f151 1 f88"/>
                <a:gd name="f189" fmla="*/ f152 1 f89"/>
                <a:gd name="f190" fmla="*/ f153 1 f88"/>
                <a:gd name="f191" fmla="*/ f154 1 f89"/>
                <a:gd name="f192" fmla="*/ f155 1 f88"/>
                <a:gd name="f193" fmla="*/ f156 1 f89"/>
                <a:gd name="f194" fmla="*/ f157 f79 1"/>
                <a:gd name="f195" fmla="*/ f158 f79 1"/>
                <a:gd name="f196" fmla="*/ f160 f80 1"/>
                <a:gd name="f197" fmla="*/ f159 f80 1"/>
                <a:gd name="f198" fmla="*/ f161 f79 1"/>
                <a:gd name="f199" fmla="*/ f162 f80 1"/>
                <a:gd name="f200" fmla="*/ f163 f79 1"/>
                <a:gd name="f201" fmla="*/ f164 f80 1"/>
                <a:gd name="f202" fmla="*/ f165 f79 1"/>
                <a:gd name="f203" fmla="*/ f166 f80 1"/>
                <a:gd name="f204" fmla="*/ f167 f79 1"/>
                <a:gd name="f205" fmla="*/ f168 f80 1"/>
                <a:gd name="f206" fmla="*/ f169 f79 1"/>
                <a:gd name="f207" fmla="*/ f170 f80 1"/>
                <a:gd name="f208" fmla="*/ f171 f80 1"/>
                <a:gd name="f209" fmla="*/ f172 f79 1"/>
                <a:gd name="f210" fmla="*/ f173 f80 1"/>
                <a:gd name="f211" fmla="*/ f174 f79 1"/>
                <a:gd name="f212" fmla="*/ f175 f80 1"/>
                <a:gd name="f213" fmla="*/ f176 f79 1"/>
                <a:gd name="f214" fmla="*/ f177 f80 1"/>
                <a:gd name="f215" fmla="*/ f178 f79 1"/>
                <a:gd name="f216" fmla="*/ f179 f80 1"/>
                <a:gd name="f217" fmla="*/ f180 f79 1"/>
                <a:gd name="f218" fmla="*/ f181 f80 1"/>
                <a:gd name="f219" fmla="*/ f182 f79 1"/>
                <a:gd name="f220" fmla="*/ f183 f80 1"/>
                <a:gd name="f221" fmla="*/ f184 f79 1"/>
                <a:gd name="f222" fmla="*/ f185 f80 1"/>
                <a:gd name="f223" fmla="*/ f186 f79 1"/>
                <a:gd name="f224" fmla="*/ f187 f80 1"/>
                <a:gd name="f225" fmla="*/ f188 f79 1"/>
                <a:gd name="f226" fmla="*/ f189 f80 1"/>
                <a:gd name="f227" fmla="*/ f190 f79 1"/>
                <a:gd name="f228" fmla="*/ f191 f80 1"/>
                <a:gd name="f229" fmla="*/ f192 f79 1"/>
                <a:gd name="f230" fmla="*/ f193 f8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3">
                  <a:pos x="f198" y="f199"/>
                </a:cxn>
                <a:cxn ang="f123">
                  <a:pos x="f200" y="f201"/>
                </a:cxn>
                <a:cxn ang="f123">
                  <a:pos x="f202" y="f203"/>
                </a:cxn>
                <a:cxn ang="f123">
                  <a:pos x="f204" y="f205"/>
                </a:cxn>
                <a:cxn ang="f123">
                  <a:pos x="f206" y="f207"/>
                </a:cxn>
                <a:cxn ang="f123">
                  <a:pos x="f206" y="f208"/>
                </a:cxn>
                <a:cxn ang="f123">
                  <a:pos x="f209" y="f210"/>
                </a:cxn>
                <a:cxn ang="f123">
                  <a:pos x="f211" y="f212"/>
                </a:cxn>
                <a:cxn ang="f123">
                  <a:pos x="f213" y="f214"/>
                </a:cxn>
                <a:cxn ang="f123">
                  <a:pos x="f215" y="f216"/>
                </a:cxn>
                <a:cxn ang="f123">
                  <a:pos x="f217" y="f218"/>
                </a:cxn>
                <a:cxn ang="f123">
                  <a:pos x="f219" y="f220"/>
                </a:cxn>
                <a:cxn ang="f123">
                  <a:pos x="f221" y="f222"/>
                </a:cxn>
                <a:cxn ang="f123">
                  <a:pos x="f223" y="f224"/>
                </a:cxn>
                <a:cxn ang="f123">
                  <a:pos x="f225" y="f226"/>
                </a:cxn>
                <a:cxn ang="f123">
                  <a:pos x="f227" y="f228"/>
                </a:cxn>
                <a:cxn ang="f123">
                  <a:pos x="f229" y="f230"/>
                </a:cxn>
                <a:cxn ang="f123">
                  <a:pos x="f198" y="f199"/>
                </a:cxn>
              </a:cxnLst>
              <a:rect l="f194" t="f197" r="f195" b="f196"/>
              <a:pathLst>
                <a:path w="134" h="158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19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5"/>
                  </a:cubicBezTo>
                  <a:cubicBezTo>
                    <a:pt x="f31" y="f32"/>
                    <a:pt x="f33" y="f34"/>
                    <a:pt x="f30" y="f29"/>
                  </a:cubicBezTo>
                  <a:cubicBezTo>
                    <a:pt x="f10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18" y="f18"/>
                  </a:cubicBezTo>
                  <a:cubicBezTo>
                    <a:pt x="f12" y="f16"/>
                    <a:pt x="f28" y="f50"/>
                    <a:pt x="f51" y="f52"/>
                  </a:cubicBezTo>
                  <a:cubicBezTo>
                    <a:pt x="f53" y="f54"/>
                    <a:pt x="f55" y="f56"/>
                    <a:pt x="f6" y="f57"/>
                  </a:cubicBezTo>
                  <a:cubicBezTo>
                    <a:pt x="f55" y="f58"/>
                    <a:pt x="f30" y="f7"/>
                    <a:pt x="f59" y="f60"/>
                  </a:cubicBezTo>
                  <a:cubicBezTo>
                    <a:pt x="f61" y="f62"/>
                    <a:pt x="f63" y="f8"/>
                    <a:pt x="f54" y="f64"/>
                  </a:cubicBezTo>
                  <a:cubicBezTo>
                    <a:pt x="f65" y="f66"/>
                    <a:pt x="f51" y="f67"/>
                    <a:pt x="f68" y="f55"/>
                  </a:cubicBezTo>
                  <a:cubicBezTo>
                    <a:pt x="f52" y="f69"/>
                    <a:pt x="f49" y="f28"/>
                    <a:pt x="f22" y="f28"/>
                  </a:cubicBezTo>
                  <a:cubicBezTo>
                    <a:pt x="f25" y="f70"/>
                    <a:pt x="f71" y="f36"/>
                    <a:pt x="f72" y="f73"/>
                  </a:cubicBezTo>
                  <a:cubicBezTo>
                    <a:pt x="f27" y="f74"/>
                    <a:pt x="f27" y="f8"/>
                    <a:pt x="f75" y="f76"/>
                  </a:cubicBezTo>
                  <a:cubicBezTo>
                    <a:pt x="f35" y="f62"/>
                    <a:pt x="f34" y="f77"/>
                    <a:pt x="f5" y="f8"/>
                  </a:cubicBezTo>
                  <a:close/>
                </a:path>
              </a:pathLst>
            </a:custGeom>
            <a:solidFill>
              <a:srgbClr val="172D4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D61A1C79-FCD1-4270-9B83-809ED78349EC}"/>
                </a:ext>
              </a:extLst>
            </p:cNvPr>
            <p:cNvSpPr/>
            <p:nvPr/>
          </p:nvSpPr>
          <p:spPr>
            <a:xfrm>
              <a:off x="2048548" y="2437826"/>
              <a:ext cx="204706" cy="50324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"/>
                <a:gd name="f7" fmla="val 141"/>
                <a:gd name="f8" fmla="val 42"/>
                <a:gd name="f9" fmla="val 31"/>
                <a:gd name="f10" fmla="val 55"/>
                <a:gd name="f11" fmla="val 52"/>
                <a:gd name="f12" fmla="val 74"/>
                <a:gd name="f13" fmla="val 54"/>
                <a:gd name="f14" fmla="val 97"/>
                <a:gd name="f15" fmla="val 53"/>
                <a:gd name="f16" fmla="val 111"/>
                <a:gd name="f17" fmla="val 51"/>
                <a:gd name="f18" fmla="val 124"/>
                <a:gd name="f19" fmla="val 50"/>
                <a:gd name="f20" fmla="val 137"/>
                <a:gd name="f21" fmla="val 40"/>
                <a:gd name="f22" fmla="val 36"/>
                <a:gd name="f23" fmla="val 136"/>
                <a:gd name="f24" fmla="val 35"/>
                <a:gd name="f25" fmla="val 127"/>
                <a:gd name="f26" fmla="val 33"/>
                <a:gd name="f27" fmla="val 115"/>
                <a:gd name="f28" fmla="val 37"/>
                <a:gd name="f29" fmla="val 103"/>
                <a:gd name="f30" fmla="val 38"/>
                <a:gd name="f31" fmla="val 91"/>
                <a:gd name="f32" fmla="val 64"/>
                <a:gd name="f33" fmla="val 34"/>
                <a:gd name="f34" fmla="val 9"/>
                <a:gd name="f35" fmla="val 24"/>
                <a:gd name="f36" fmla="val 6"/>
                <a:gd name="f37" fmla="val 21"/>
                <a:gd name="f38" fmla="val 4"/>
                <a:gd name="f39" fmla="val 17"/>
                <a:gd name="f40" fmla="val 2"/>
                <a:gd name="f41" fmla="val 13"/>
                <a:gd name="f42" fmla="val 10"/>
                <a:gd name="f43" fmla="val 7"/>
                <a:gd name="f44" fmla="val 1"/>
                <a:gd name="f45" fmla="val 3"/>
                <a:gd name="f46" fmla="val 18"/>
                <a:gd name="f47" fmla="val 32"/>
                <a:gd name="f48" fmla="+- 0 0 -90"/>
                <a:gd name="f49" fmla="*/ f3 1 57"/>
                <a:gd name="f50" fmla="*/ f4 1 141"/>
                <a:gd name="f51" fmla="val f5"/>
                <a:gd name="f52" fmla="val f6"/>
                <a:gd name="f53" fmla="val f7"/>
                <a:gd name="f54" fmla="*/ f48 f0 1"/>
                <a:gd name="f55" fmla="+- f53 0 f51"/>
                <a:gd name="f56" fmla="+- f52 0 f51"/>
                <a:gd name="f57" fmla="*/ f54 1 f2"/>
                <a:gd name="f58" fmla="*/ f56 1 57"/>
                <a:gd name="f59" fmla="*/ f55 1 141"/>
                <a:gd name="f60" fmla="*/ 42 f56 1"/>
                <a:gd name="f61" fmla="*/ 31 f55 1"/>
                <a:gd name="f62" fmla="*/ 54 f56 1"/>
                <a:gd name="f63" fmla="*/ 97 f55 1"/>
                <a:gd name="f64" fmla="*/ 50 f56 1"/>
                <a:gd name="f65" fmla="*/ 137 f55 1"/>
                <a:gd name="f66" fmla="*/ 35 f56 1"/>
                <a:gd name="f67" fmla="*/ 127 f55 1"/>
                <a:gd name="f68" fmla="*/ 38 f56 1"/>
                <a:gd name="f69" fmla="*/ 91 f55 1"/>
                <a:gd name="f70" fmla="*/ 9 f56 1"/>
                <a:gd name="f71" fmla="*/ 24 f55 1"/>
                <a:gd name="f72" fmla="*/ 2 f56 1"/>
                <a:gd name="f73" fmla="*/ 13 f55 1"/>
                <a:gd name="f74" fmla="*/ 0 f56 1"/>
                <a:gd name="f75" fmla="*/ 4 f55 1"/>
                <a:gd name="f76" fmla="*/ 3 f56 1"/>
                <a:gd name="f77" fmla="*/ 0 f55 1"/>
                <a:gd name="f78" fmla="+- f57 0 f1"/>
                <a:gd name="f79" fmla="*/ f60 1 57"/>
                <a:gd name="f80" fmla="*/ f61 1 141"/>
                <a:gd name="f81" fmla="*/ f62 1 57"/>
                <a:gd name="f82" fmla="*/ f63 1 141"/>
                <a:gd name="f83" fmla="*/ f64 1 57"/>
                <a:gd name="f84" fmla="*/ f65 1 141"/>
                <a:gd name="f85" fmla="*/ f66 1 57"/>
                <a:gd name="f86" fmla="*/ f67 1 141"/>
                <a:gd name="f87" fmla="*/ f68 1 57"/>
                <a:gd name="f88" fmla="*/ f69 1 141"/>
                <a:gd name="f89" fmla="*/ f70 1 57"/>
                <a:gd name="f90" fmla="*/ f71 1 141"/>
                <a:gd name="f91" fmla="*/ f72 1 57"/>
                <a:gd name="f92" fmla="*/ f73 1 141"/>
                <a:gd name="f93" fmla="*/ f74 1 57"/>
                <a:gd name="f94" fmla="*/ f75 1 141"/>
                <a:gd name="f95" fmla="*/ f76 1 57"/>
                <a:gd name="f96" fmla="*/ f77 1 141"/>
                <a:gd name="f97" fmla="*/ 0 1 f58"/>
                <a:gd name="f98" fmla="*/ f52 1 f58"/>
                <a:gd name="f99" fmla="*/ 0 1 f59"/>
                <a:gd name="f100" fmla="*/ f53 1 f59"/>
                <a:gd name="f101" fmla="*/ f79 1 f58"/>
                <a:gd name="f102" fmla="*/ f80 1 f59"/>
                <a:gd name="f103" fmla="*/ f81 1 f58"/>
                <a:gd name="f104" fmla="*/ f82 1 f59"/>
                <a:gd name="f105" fmla="*/ f83 1 f58"/>
                <a:gd name="f106" fmla="*/ f84 1 f59"/>
                <a:gd name="f107" fmla="*/ f85 1 f58"/>
                <a:gd name="f108" fmla="*/ f86 1 f59"/>
                <a:gd name="f109" fmla="*/ f87 1 f58"/>
                <a:gd name="f110" fmla="*/ f88 1 f59"/>
                <a:gd name="f111" fmla="*/ f89 1 f58"/>
                <a:gd name="f112" fmla="*/ f90 1 f59"/>
                <a:gd name="f113" fmla="*/ f91 1 f58"/>
                <a:gd name="f114" fmla="*/ f92 1 f59"/>
                <a:gd name="f115" fmla="*/ f93 1 f58"/>
                <a:gd name="f116" fmla="*/ f94 1 f59"/>
                <a:gd name="f117" fmla="*/ f95 1 f58"/>
                <a:gd name="f118" fmla="*/ f96 1 f59"/>
                <a:gd name="f119" fmla="*/ f97 f49 1"/>
                <a:gd name="f120" fmla="*/ f98 f49 1"/>
                <a:gd name="f121" fmla="*/ f100 f50 1"/>
                <a:gd name="f122" fmla="*/ f99 f50 1"/>
                <a:gd name="f123" fmla="*/ f101 f49 1"/>
                <a:gd name="f124" fmla="*/ f102 f50 1"/>
                <a:gd name="f125" fmla="*/ f103 f49 1"/>
                <a:gd name="f126" fmla="*/ f104 f50 1"/>
                <a:gd name="f127" fmla="*/ f105 f49 1"/>
                <a:gd name="f128" fmla="*/ f106 f50 1"/>
                <a:gd name="f129" fmla="*/ f107 f49 1"/>
                <a:gd name="f130" fmla="*/ f108 f50 1"/>
                <a:gd name="f131" fmla="*/ f109 f49 1"/>
                <a:gd name="f132" fmla="*/ f110 f50 1"/>
                <a:gd name="f133" fmla="*/ f111 f49 1"/>
                <a:gd name="f134" fmla="*/ f112 f50 1"/>
                <a:gd name="f135" fmla="*/ f113 f49 1"/>
                <a:gd name="f136" fmla="*/ f114 f50 1"/>
                <a:gd name="f137" fmla="*/ f115 f49 1"/>
                <a:gd name="f138" fmla="*/ f116 f50 1"/>
                <a:gd name="f139" fmla="*/ f117 f49 1"/>
                <a:gd name="f140" fmla="*/ f118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8">
                  <a:pos x="f123" y="f124"/>
                </a:cxn>
                <a:cxn ang="f78">
                  <a:pos x="f125" y="f126"/>
                </a:cxn>
                <a:cxn ang="f78">
                  <a:pos x="f127" y="f128"/>
                </a:cxn>
                <a:cxn ang="f78">
                  <a:pos x="f129" y="f130"/>
                </a:cxn>
                <a:cxn ang="f78">
                  <a:pos x="f131" y="f132"/>
                </a:cxn>
                <a:cxn ang="f78">
                  <a:pos x="f133" y="f134"/>
                </a:cxn>
                <a:cxn ang="f78">
                  <a:pos x="f135" y="f136"/>
                </a:cxn>
                <a:cxn ang="f78">
                  <a:pos x="f137" y="f138"/>
                </a:cxn>
                <a:cxn ang="f78">
                  <a:pos x="f139" y="f140"/>
                </a:cxn>
                <a:cxn ang="f78">
                  <a:pos x="f123" y="f124"/>
                </a:cxn>
              </a:cxnLst>
              <a:rect l="f119" t="f122" r="f120" b="f121"/>
              <a:pathLst>
                <a:path w="57" h="141">
                  <a:moveTo>
                    <a:pt x="f8" y="f9"/>
                  </a:moveTo>
                  <a:cubicBezTo>
                    <a:pt x="f10" y="f11"/>
                    <a:pt x="f6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7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21" y="f32"/>
                    <a:pt x="f33" y="f21"/>
                    <a:pt x="f34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0" y="f42"/>
                    <a:pt x="f5" y="f43"/>
                    <a:pt x="f5" y="f38"/>
                  </a:cubicBezTo>
                  <a:cubicBezTo>
                    <a:pt x="f44" y="f45"/>
                    <a:pt x="f44" y="f44"/>
                    <a:pt x="f45" y="f5"/>
                  </a:cubicBezTo>
                  <a:cubicBezTo>
                    <a:pt x="f46" y="f43"/>
                    <a:pt x="f47" y="f39"/>
                    <a:pt x="f8" y="f9"/>
                  </a:cubicBezTo>
                  <a:close/>
                </a:path>
              </a:pathLst>
            </a:custGeom>
            <a:solidFill>
              <a:srgbClr val="182F4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3165D4DD-96F8-4D9C-B3C4-B63C39ABFFBF}"/>
                </a:ext>
              </a:extLst>
            </p:cNvPr>
            <p:cNvSpPr/>
            <p:nvPr/>
          </p:nvSpPr>
          <p:spPr>
            <a:xfrm>
              <a:off x="1485598" y="1849282"/>
              <a:ext cx="369618" cy="6283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3"/>
                <a:gd name="f7" fmla="val 176"/>
                <a:gd name="f8" fmla="val 88"/>
                <a:gd name="f9" fmla="val 165"/>
                <a:gd name="f10" fmla="val 90"/>
                <a:gd name="f11" fmla="val 164"/>
                <a:gd name="f12" fmla="val 91"/>
                <a:gd name="f13" fmla="val 162"/>
                <a:gd name="f14" fmla="val 160"/>
                <a:gd name="f15" fmla="val 96"/>
                <a:gd name="f16" fmla="val 152"/>
                <a:gd name="f17" fmla="val 93"/>
                <a:gd name="f18" fmla="val 147"/>
                <a:gd name="f19" fmla="val 84"/>
                <a:gd name="f20" fmla="val 145"/>
                <a:gd name="f21" fmla="val 67"/>
                <a:gd name="f22" fmla="val 141"/>
                <a:gd name="f23" fmla="val 51"/>
                <a:gd name="f24" fmla="val 134"/>
                <a:gd name="f25" fmla="val 38"/>
                <a:gd name="f26" fmla="val 121"/>
                <a:gd name="f27" fmla="val 32"/>
                <a:gd name="f28" fmla="val 115"/>
                <a:gd name="f29" fmla="val 29"/>
                <a:gd name="f30" fmla="val 108"/>
                <a:gd name="f31" fmla="val 100"/>
                <a:gd name="f32" fmla="val 28"/>
                <a:gd name="f33" fmla="val 27"/>
                <a:gd name="f34" fmla="val 82"/>
                <a:gd name="f35" fmla="val 26"/>
                <a:gd name="f36" fmla="val 73"/>
                <a:gd name="f37" fmla="val 25"/>
                <a:gd name="f38" fmla="val 60"/>
                <a:gd name="f39" fmla="val 47"/>
                <a:gd name="f40" fmla="val 11"/>
                <a:gd name="f41" fmla="val 40"/>
                <a:gd name="f42" fmla="val 3"/>
                <a:gd name="f43" fmla="val 37"/>
                <a:gd name="f44" fmla="val 18"/>
                <a:gd name="f45" fmla="val 5"/>
                <a:gd name="f46" fmla="val 4"/>
                <a:gd name="f47" fmla="val 1"/>
                <a:gd name="f48" fmla="val 17"/>
                <a:gd name="f49" fmla="val 19"/>
                <a:gd name="f50" fmla="val 9"/>
                <a:gd name="f51" fmla="val 20"/>
                <a:gd name="f52" fmla="val 22"/>
                <a:gd name="f53" fmla="val 30"/>
                <a:gd name="f54" fmla="val 42"/>
                <a:gd name="f55" fmla="val 39"/>
                <a:gd name="f56" fmla="val 55"/>
                <a:gd name="f57" fmla="val 36"/>
                <a:gd name="f58" fmla="val 69"/>
                <a:gd name="f59" fmla="val 83"/>
                <a:gd name="f60" fmla="val 125"/>
                <a:gd name="f61" fmla="val 131"/>
                <a:gd name="f62" fmla="val 75"/>
                <a:gd name="f63" fmla="val 133"/>
                <a:gd name="f64" fmla="val 81"/>
                <a:gd name="f65" fmla="val 86"/>
                <a:gd name="f66" fmla="val 136"/>
                <a:gd name="f67" fmla="val 95"/>
                <a:gd name="f68" fmla="val 139"/>
                <a:gd name="f69" fmla="val 143"/>
                <a:gd name="f70" fmla="val 102"/>
                <a:gd name="f71" fmla="val 154"/>
                <a:gd name="f72" fmla="val 101"/>
                <a:gd name="f73" fmla="val 92"/>
                <a:gd name="f74" fmla="val 174"/>
                <a:gd name="f75" fmla="val 76"/>
                <a:gd name="f76" fmla="val 169"/>
                <a:gd name="f77" fmla="+- 0 0 -90"/>
                <a:gd name="f78" fmla="*/ f3 1 103"/>
                <a:gd name="f79" fmla="*/ f4 1 176"/>
                <a:gd name="f80" fmla="val f5"/>
                <a:gd name="f81" fmla="val f6"/>
                <a:gd name="f82" fmla="val f7"/>
                <a:gd name="f83" fmla="*/ f77 f0 1"/>
                <a:gd name="f84" fmla="+- f82 0 f80"/>
                <a:gd name="f85" fmla="+- f81 0 f80"/>
                <a:gd name="f86" fmla="*/ f83 1 f2"/>
                <a:gd name="f87" fmla="*/ f85 1 103"/>
                <a:gd name="f88" fmla="*/ f84 1 176"/>
                <a:gd name="f89" fmla="*/ 88 f85 1"/>
                <a:gd name="f90" fmla="*/ 165 f84 1"/>
                <a:gd name="f91" fmla="*/ 90 f85 1"/>
                <a:gd name="f92" fmla="*/ 160 f84 1"/>
                <a:gd name="f93" fmla="*/ 84 f85 1"/>
                <a:gd name="f94" fmla="*/ 145 f84 1"/>
                <a:gd name="f95" fmla="*/ 38 f85 1"/>
                <a:gd name="f96" fmla="*/ 121 f84 1"/>
                <a:gd name="f97" fmla="*/ 29 f85 1"/>
                <a:gd name="f98" fmla="*/ 100 f84 1"/>
                <a:gd name="f99" fmla="*/ 26 f85 1"/>
                <a:gd name="f100" fmla="*/ 73 f84 1"/>
                <a:gd name="f101" fmla="*/ 11 f85 1"/>
                <a:gd name="f102" fmla="*/ 40 f84 1"/>
                <a:gd name="f103" fmla="*/ 0 f85 1"/>
                <a:gd name="f104" fmla="*/ 18 f84 1"/>
                <a:gd name="f105" fmla="*/ 17 f85 1"/>
                <a:gd name="f106" fmla="*/ 0 f84 1"/>
                <a:gd name="f107" fmla="*/ 22 f85 1"/>
                <a:gd name="f108" fmla="*/ 29 f84 1"/>
                <a:gd name="f109" fmla="*/ 30 f85 1"/>
                <a:gd name="f110" fmla="*/ 42 f84 1"/>
                <a:gd name="f111" fmla="*/ 36 f85 1"/>
                <a:gd name="f112" fmla="*/ 83 f84 1"/>
                <a:gd name="f113" fmla="*/ 69 f85 1"/>
                <a:gd name="f114" fmla="*/ 131 f84 1"/>
                <a:gd name="f115" fmla="*/ 86 f85 1"/>
                <a:gd name="f116" fmla="*/ 136 f84 1"/>
                <a:gd name="f117" fmla="*/ 102 f85 1"/>
                <a:gd name="f118" fmla="*/ 154 f84 1"/>
                <a:gd name="f119" fmla="*/ 81 f85 1"/>
                <a:gd name="f120" fmla="*/ 176 f84 1"/>
                <a:gd name="f121" fmla="+- f86 0 f1"/>
                <a:gd name="f122" fmla="*/ f89 1 103"/>
                <a:gd name="f123" fmla="*/ f90 1 176"/>
                <a:gd name="f124" fmla="*/ f91 1 103"/>
                <a:gd name="f125" fmla="*/ f92 1 176"/>
                <a:gd name="f126" fmla="*/ f93 1 103"/>
                <a:gd name="f127" fmla="*/ f94 1 176"/>
                <a:gd name="f128" fmla="*/ f95 1 103"/>
                <a:gd name="f129" fmla="*/ f96 1 176"/>
                <a:gd name="f130" fmla="*/ f97 1 103"/>
                <a:gd name="f131" fmla="*/ f98 1 176"/>
                <a:gd name="f132" fmla="*/ f99 1 103"/>
                <a:gd name="f133" fmla="*/ f100 1 176"/>
                <a:gd name="f134" fmla="*/ f101 1 103"/>
                <a:gd name="f135" fmla="*/ f102 1 176"/>
                <a:gd name="f136" fmla="*/ f103 1 103"/>
                <a:gd name="f137" fmla="*/ f104 1 176"/>
                <a:gd name="f138" fmla="*/ f105 1 103"/>
                <a:gd name="f139" fmla="*/ f106 1 176"/>
                <a:gd name="f140" fmla="*/ f107 1 103"/>
                <a:gd name="f141" fmla="*/ f108 1 176"/>
                <a:gd name="f142" fmla="*/ f109 1 103"/>
                <a:gd name="f143" fmla="*/ f110 1 176"/>
                <a:gd name="f144" fmla="*/ f111 1 103"/>
                <a:gd name="f145" fmla="*/ f112 1 176"/>
                <a:gd name="f146" fmla="*/ f113 1 103"/>
                <a:gd name="f147" fmla="*/ f114 1 176"/>
                <a:gd name="f148" fmla="*/ f115 1 103"/>
                <a:gd name="f149" fmla="*/ f116 1 176"/>
                <a:gd name="f150" fmla="*/ f117 1 103"/>
                <a:gd name="f151" fmla="*/ f118 1 176"/>
                <a:gd name="f152" fmla="*/ f119 1 103"/>
                <a:gd name="f153" fmla="*/ f120 1 176"/>
                <a:gd name="f154" fmla="*/ 0 1 f87"/>
                <a:gd name="f155" fmla="*/ f81 1 f87"/>
                <a:gd name="f156" fmla="*/ 0 1 f88"/>
                <a:gd name="f157" fmla="*/ f82 1 f88"/>
                <a:gd name="f158" fmla="*/ f122 1 f87"/>
                <a:gd name="f159" fmla="*/ f123 1 f88"/>
                <a:gd name="f160" fmla="*/ f124 1 f87"/>
                <a:gd name="f161" fmla="*/ f125 1 f88"/>
                <a:gd name="f162" fmla="*/ f126 1 f87"/>
                <a:gd name="f163" fmla="*/ f127 1 f88"/>
                <a:gd name="f164" fmla="*/ f128 1 f87"/>
                <a:gd name="f165" fmla="*/ f129 1 f88"/>
                <a:gd name="f166" fmla="*/ f130 1 f87"/>
                <a:gd name="f167" fmla="*/ f131 1 f88"/>
                <a:gd name="f168" fmla="*/ f132 1 f87"/>
                <a:gd name="f169" fmla="*/ f133 1 f88"/>
                <a:gd name="f170" fmla="*/ f134 1 f87"/>
                <a:gd name="f171" fmla="*/ f135 1 f88"/>
                <a:gd name="f172" fmla="*/ f136 1 f87"/>
                <a:gd name="f173" fmla="*/ f137 1 f88"/>
                <a:gd name="f174" fmla="*/ f138 1 f87"/>
                <a:gd name="f175" fmla="*/ f139 1 f88"/>
                <a:gd name="f176" fmla="*/ f140 1 f87"/>
                <a:gd name="f177" fmla="*/ f141 1 f88"/>
                <a:gd name="f178" fmla="*/ f142 1 f87"/>
                <a:gd name="f179" fmla="*/ f143 1 f88"/>
                <a:gd name="f180" fmla="*/ f144 1 f87"/>
                <a:gd name="f181" fmla="*/ f145 1 f88"/>
                <a:gd name="f182" fmla="*/ f146 1 f87"/>
                <a:gd name="f183" fmla="*/ f147 1 f88"/>
                <a:gd name="f184" fmla="*/ f148 1 f87"/>
                <a:gd name="f185" fmla="*/ f149 1 f88"/>
                <a:gd name="f186" fmla="*/ f150 1 f87"/>
                <a:gd name="f187" fmla="*/ f151 1 f88"/>
                <a:gd name="f188" fmla="*/ f152 1 f87"/>
                <a:gd name="f189" fmla="*/ f153 1 f88"/>
                <a:gd name="f190" fmla="*/ f154 f78 1"/>
                <a:gd name="f191" fmla="*/ f155 f78 1"/>
                <a:gd name="f192" fmla="*/ f157 f79 1"/>
                <a:gd name="f193" fmla="*/ f156 f79 1"/>
                <a:gd name="f194" fmla="*/ f158 f78 1"/>
                <a:gd name="f195" fmla="*/ f159 f79 1"/>
                <a:gd name="f196" fmla="*/ f160 f78 1"/>
                <a:gd name="f197" fmla="*/ f161 f79 1"/>
                <a:gd name="f198" fmla="*/ f162 f78 1"/>
                <a:gd name="f199" fmla="*/ f163 f79 1"/>
                <a:gd name="f200" fmla="*/ f164 f78 1"/>
                <a:gd name="f201" fmla="*/ f165 f79 1"/>
                <a:gd name="f202" fmla="*/ f166 f78 1"/>
                <a:gd name="f203" fmla="*/ f167 f79 1"/>
                <a:gd name="f204" fmla="*/ f168 f78 1"/>
                <a:gd name="f205" fmla="*/ f169 f79 1"/>
                <a:gd name="f206" fmla="*/ f170 f78 1"/>
                <a:gd name="f207" fmla="*/ f171 f79 1"/>
                <a:gd name="f208" fmla="*/ f172 f78 1"/>
                <a:gd name="f209" fmla="*/ f173 f79 1"/>
                <a:gd name="f210" fmla="*/ f174 f78 1"/>
                <a:gd name="f211" fmla="*/ f175 f79 1"/>
                <a:gd name="f212" fmla="*/ f176 f78 1"/>
                <a:gd name="f213" fmla="*/ f177 f79 1"/>
                <a:gd name="f214" fmla="*/ f178 f78 1"/>
                <a:gd name="f215" fmla="*/ f179 f79 1"/>
                <a:gd name="f216" fmla="*/ f180 f78 1"/>
                <a:gd name="f217" fmla="*/ f181 f79 1"/>
                <a:gd name="f218" fmla="*/ f182 f78 1"/>
                <a:gd name="f219" fmla="*/ f183 f79 1"/>
                <a:gd name="f220" fmla="*/ f184 f78 1"/>
                <a:gd name="f221" fmla="*/ f185 f79 1"/>
                <a:gd name="f222" fmla="*/ f186 f78 1"/>
                <a:gd name="f223" fmla="*/ f187 f79 1"/>
                <a:gd name="f224" fmla="*/ f188 f78 1"/>
                <a:gd name="f225" fmla="*/ f189 f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1">
                  <a:pos x="f194" y="f195"/>
                </a:cxn>
                <a:cxn ang="f121">
                  <a:pos x="f196" y="f197"/>
                </a:cxn>
                <a:cxn ang="f121">
                  <a:pos x="f198" y="f199"/>
                </a:cxn>
                <a:cxn ang="f121">
                  <a:pos x="f200" y="f201"/>
                </a:cxn>
                <a:cxn ang="f121">
                  <a:pos x="f202" y="f203"/>
                </a:cxn>
                <a:cxn ang="f121">
                  <a:pos x="f204" y="f205"/>
                </a:cxn>
                <a:cxn ang="f121">
                  <a:pos x="f206" y="f207"/>
                </a:cxn>
                <a:cxn ang="f121">
                  <a:pos x="f208" y="f209"/>
                </a:cxn>
                <a:cxn ang="f121">
                  <a:pos x="f210" y="f211"/>
                </a:cxn>
                <a:cxn ang="f121">
                  <a:pos x="f212" y="f213"/>
                </a:cxn>
                <a:cxn ang="f121">
                  <a:pos x="f214" y="f215"/>
                </a:cxn>
                <a:cxn ang="f121">
                  <a:pos x="f216" y="f217"/>
                </a:cxn>
                <a:cxn ang="f121">
                  <a:pos x="f218" y="f219"/>
                </a:cxn>
                <a:cxn ang="f121">
                  <a:pos x="f220" y="f221"/>
                </a:cxn>
                <a:cxn ang="f121">
                  <a:pos x="f222" y="f223"/>
                </a:cxn>
                <a:cxn ang="f121">
                  <a:pos x="f224" y="f225"/>
                </a:cxn>
                <a:cxn ang="f121">
                  <a:pos x="f194" y="f195"/>
                </a:cxn>
              </a:cxnLst>
              <a:rect l="f190" t="f193" r="f191" b="f192"/>
              <a:pathLst>
                <a:path w="103" h="176">
                  <a:moveTo>
                    <a:pt x="f8" y="f9"/>
                  </a:moveTo>
                  <a:cubicBezTo>
                    <a:pt x="f10" y="f11"/>
                    <a:pt x="f12" y="f13"/>
                    <a:pt x="f10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31"/>
                  </a:cubicBezTo>
                  <a:cubicBezTo>
                    <a:pt x="f32" y="f12"/>
                    <a:pt x="f33" y="f34"/>
                    <a:pt x="f35" y="f36"/>
                  </a:cubicBezTo>
                  <a:cubicBezTo>
                    <a:pt x="f37" y="f38"/>
                    <a:pt x="f33" y="f39"/>
                    <a:pt x="f40" y="f41"/>
                  </a:cubicBezTo>
                  <a:cubicBezTo>
                    <a:pt x="f42" y="f43"/>
                    <a:pt x="f5" y="f32"/>
                    <a:pt x="f5" y="f44"/>
                  </a:cubicBezTo>
                  <a:cubicBezTo>
                    <a:pt x="f5" y="f45"/>
                    <a:pt x="f46" y="f47"/>
                    <a:pt x="f48" y="f5"/>
                  </a:cubicBezTo>
                  <a:cubicBezTo>
                    <a:pt x="f49" y="f50"/>
                    <a:pt x="f51" y="f49"/>
                    <a:pt x="f52" y="f29"/>
                  </a:cubicBezTo>
                  <a:cubicBezTo>
                    <a:pt x="f35" y="f27"/>
                    <a:pt x="f35" y="f25"/>
                    <a:pt x="f53" y="f54"/>
                  </a:cubicBezTo>
                  <a:cubicBezTo>
                    <a:pt x="f55" y="f56"/>
                    <a:pt x="f57" y="f58"/>
                    <a:pt x="f57" y="f59"/>
                  </a:cubicBezTo>
                  <a:cubicBezTo>
                    <a:pt x="f57" y="f6"/>
                    <a:pt x="f23" y="f60"/>
                    <a:pt x="f58" y="f61"/>
                  </a:cubicBezTo>
                  <a:cubicBezTo>
                    <a:pt x="f62" y="f63"/>
                    <a:pt x="f64" y="f24"/>
                    <a:pt x="f65" y="f66"/>
                  </a:cubicBezTo>
                  <a:cubicBezTo>
                    <a:pt x="f67" y="f68"/>
                    <a:pt x="f6" y="f69"/>
                    <a:pt x="f70" y="f71"/>
                  </a:cubicBezTo>
                  <a:cubicBezTo>
                    <a:pt x="f72" y="f9"/>
                    <a:pt x="f73" y="f74"/>
                    <a:pt x="f64" y="f7"/>
                  </a:cubicBezTo>
                  <a:cubicBezTo>
                    <a:pt x="f75" y="f76"/>
                    <a:pt x="f75" y="f76"/>
                    <a:pt x="f8" y="f9"/>
                  </a:cubicBezTo>
                  <a:close/>
                </a:path>
              </a:pathLst>
            </a:custGeom>
            <a:solidFill>
              <a:srgbClr val="EABB9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9C0AB430-D789-408F-B75C-996F39C1411A}"/>
                </a:ext>
              </a:extLst>
            </p:cNvPr>
            <p:cNvSpPr/>
            <p:nvPr/>
          </p:nvSpPr>
          <p:spPr>
            <a:xfrm>
              <a:off x="2213460" y="1877720"/>
              <a:ext cx="110880" cy="1577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1"/>
                <a:gd name="f7" fmla="val 44"/>
                <a:gd name="f8" fmla="val 23"/>
                <a:gd name="f9" fmla="val 33"/>
                <a:gd name="f10" fmla="val 15"/>
                <a:gd name="f11" fmla="val 35"/>
                <a:gd name="f12" fmla="val 10"/>
                <a:gd name="f13" fmla="val 42"/>
                <a:gd name="f14" fmla="val 1"/>
                <a:gd name="f15" fmla="val 2"/>
                <a:gd name="f16" fmla="val 28"/>
                <a:gd name="f17" fmla="val 20"/>
                <a:gd name="f18" fmla="val 3"/>
                <a:gd name="f19" fmla="val 24"/>
                <a:gd name="f20" fmla="val 4"/>
                <a:gd name="f21" fmla="val 5"/>
                <a:gd name="f22" fmla="val 7"/>
                <a:gd name="f23" fmla="val 22"/>
                <a:gd name="f24" fmla="val 9"/>
                <a:gd name="f25" fmla="val 12"/>
                <a:gd name="f26" fmla="val 11"/>
                <a:gd name="f27" fmla="val 27"/>
                <a:gd name="f28" fmla="val 26"/>
                <a:gd name="f29" fmla="val 30"/>
                <a:gd name="f30" fmla="val 25"/>
                <a:gd name="f31" fmla="val 32"/>
                <a:gd name="f32" fmla="+- 0 0 -90"/>
                <a:gd name="f33" fmla="*/ f3 1 31"/>
                <a:gd name="f34" fmla="*/ f4 1 44"/>
                <a:gd name="f35" fmla="val f5"/>
                <a:gd name="f36" fmla="val f6"/>
                <a:gd name="f37" fmla="val f7"/>
                <a:gd name="f38" fmla="*/ f32 f0 1"/>
                <a:gd name="f39" fmla="+- f37 0 f35"/>
                <a:gd name="f40" fmla="+- f36 0 f35"/>
                <a:gd name="f41" fmla="*/ f38 1 f2"/>
                <a:gd name="f42" fmla="*/ f40 1 31"/>
                <a:gd name="f43" fmla="*/ f39 1 44"/>
                <a:gd name="f44" fmla="*/ 23 f40 1"/>
                <a:gd name="f45" fmla="*/ 33 f39 1"/>
                <a:gd name="f46" fmla="*/ 0 f40 1"/>
                <a:gd name="f47" fmla="*/ 42 f39 1"/>
                <a:gd name="f48" fmla="*/ 2 f40 1"/>
                <a:gd name="f49" fmla="*/ 20 f39 1"/>
                <a:gd name="f50" fmla="*/ 5 f40 1"/>
                <a:gd name="f51" fmla="*/ 11 f40 1"/>
                <a:gd name="f52" fmla="*/ 2 f39 1"/>
                <a:gd name="f53" fmla="*/ 27 f40 1"/>
                <a:gd name="f54" fmla="*/ 26 f40 1"/>
                <a:gd name="f55" fmla="*/ 30 f39 1"/>
                <a:gd name="f56" fmla="+- f41 0 f1"/>
                <a:gd name="f57" fmla="*/ f44 1 31"/>
                <a:gd name="f58" fmla="*/ f45 1 44"/>
                <a:gd name="f59" fmla="*/ f46 1 31"/>
                <a:gd name="f60" fmla="*/ f47 1 44"/>
                <a:gd name="f61" fmla="*/ f48 1 31"/>
                <a:gd name="f62" fmla="*/ f49 1 44"/>
                <a:gd name="f63" fmla="*/ f50 1 31"/>
                <a:gd name="f64" fmla="*/ f51 1 31"/>
                <a:gd name="f65" fmla="*/ f52 1 44"/>
                <a:gd name="f66" fmla="*/ f53 1 31"/>
                <a:gd name="f67" fmla="*/ f54 1 31"/>
                <a:gd name="f68" fmla="*/ f55 1 44"/>
                <a:gd name="f69" fmla="*/ 0 1 f42"/>
                <a:gd name="f70" fmla="*/ f36 1 f42"/>
                <a:gd name="f71" fmla="*/ 0 1 f43"/>
                <a:gd name="f72" fmla="*/ f37 1 f43"/>
                <a:gd name="f73" fmla="*/ f57 1 f42"/>
                <a:gd name="f74" fmla="*/ f58 1 f43"/>
                <a:gd name="f75" fmla="*/ f59 1 f42"/>
                <a:gd name="f76" fmla="*/ f60 1 f43"/>
                <a:gd name="f77" fmla="*/ f61 1 f42"/>
                <a:gd name="f78" fmla="*/ f62 1 f43"/>
                <a:gd name="f79" fmla="*/ f63 1 f42"/>
                <a:gd name="f80" fmla="*/ f64 1 f42"/>
                <a:gd name="f81" fmla="*/ f65 1 f43"/>
                <a:gd name="f82" fmla="*/ f66 1 f42"/>
                <a:gd name="f83" fmla="*/ f67 1 f42"/>
                <a:gd name="f84" fmla="*/ f68 1 f43"/>
                <a:gd name="f85" fmla="*/ f69 f33 1"/>
                <a:gd name="f86" fmla="*/ f70 f33 1"/>
                <a:gd name="f87" fmla="*/ f72 f34 1"/>
                <a:gd name="f88" fmla="*/ f71 f34 1"/>
                <a:gd name="f89" fmla="*/ f73 f33 1"/>
                <a:gd name="f90" fmla="*/ f74 f34 1"/>
                <a:gd name="f91" fmla="*/ f75 f33 1"/>
                <a:gd name="f92" fmla="*/ f76 f34 1"/>
                <a:gd name="f93" fmla="*/ f77 f33 1"/>
                <a:gd name="f94" fmla="*/ f78 f34 1"/>
                <a:gd name="f95" fmla="*/ f79 f33 1"/>
                <a:gd name="f96" fmla="*/ f80 f33 1"/>
                <a:gd name="f97" fmla="*/ f81 f34 1"/>
                <a:gd name="f98" fmla="*/ f82 f33 1"/>
                <a:gd name="f99" fmla="*/ f83 f33 1"/>
                <a:gd name="f100" fmla="*/ f8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89" y="f90"/>
                </a:cxn>
                <a:cxn ang="f56">
                  <a:pos x="f91" y="f92"/>
                </a:cxn>
                <a:cxn ang="f56">
                  <a:pos x="f93" y="f94"/>
                </a:cxn>
                <a:cxn ang="f56">
                  <a:pos x="f95" y="f90"/>
                </a:cxn>
                <a:cxn ang="f56">
                  <a:pos x="f96" y="f97"/>
                </a:cxn>
                <a:cxn ang="f56">
                  <a:pos x="f98" y="f94"/>
                </a:cxn>
                <a:cxn ang="f56">
                  <a:pos x="f99" y="f100"/>
                </a:cxn>
                <a:cxn ang="f56">
                  <a:pos x="f89" y="f90"/>
                </a:cxn>
              </a:cxnLst>
              <a:rect l="f85" t="f88" r="f86" b="f87"/>
              <a:pathLst>
                <a:path w="31" h="44">
                  <a:moveTo>
                    <a:pt x="f8" y="f9"/>
                  </a:moveTo>
                  <a:cubicBezTo>
                    <a:pt x="f10" y="f11"/>
                    <a:pt x="f12" y="f7"/>
                    <a:pt x="f5" y="f13"/>
                  </a:cubicBezTo>
                  <a:cubicBezTo>
                    <a:pt x="f14" y="f11"/>
                    <a:pt x="f15" y="f16"/>
                    <a:pt x="f15" y="f17"/>
                  </a:cubicBezTo>
                  <a:cubicBezTo>
                    <a:pt x="f18" y="f19"/>
                    <a:pt x="f20" y="f16"/>
                    <a:pt x="f21" y="f9"/>
                  </a:cubicBezTo>
                  <a:cubicBezTo>
                    <a:pt x="f22" y="f23"/>
                    <a:pt x="f24" y="f25"/>
                    <a:pt x="f26" y="f15"/>
                  </a:cubicBezTo>
                  <a:cubicBezTo>
                    <a:pt x="f27" y="f5"/>
                    <a:pt x="f6" y="f20"/>
                    <a:pt x="f27" y="f17"/>
                  </a:cubicBezTo>
                  <a:cubicBezTo>
                    <a:pt x="f27" y="f8"/>
                    <a:pt x="f16" y="f27"/>
                    <a:pt x="f28" y="f29"/>
                  </a:cubicBezTo>
                  <a:cubicBezTo>
                    <a:pt x="f30" y="f6"/>
                    <a:pt x="f19" y="f31"/>
                    <a:pt x="f8" y="f9"/>
                  </a:cubicBezTo>
                  <a:close/>
                </a:path>
              </a:pathLst>
            </a:custGeom>
            <a:solidFill>
              <a:srgbClr val="EFBB9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FC4D6E10-986B-4B7E-B143-FC94F244DBA1}"/>
                </a:ext>
              </a:extLst>
            </p:cNvPr>
            <p:cNvSpPr/>
            <p:nvPr/>
          </p:nvSpPr>
          <p:spPr>
            <a:xfrm>
              <a:off x="2364144" y="3667502"/>
              <a:ext cx="17062" cy="2388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"/>
                <a:gd name="f7" fmla="val 67"/>
                <a:gd name="f8" fmla="val 1"/>
                <a:gd name="f9" fmla="val 63"/>
                <a:gd name="f10" fmla="val 59"/>
                <a:gd name="f11" fmla="val 54"/>
                <a:gd name="f12" fmla="val 36"/>
                <a:gd name="f13" fmla="val 18"/>
                <a:gd name="f14" fmla="val 3"/>
                <a:gd name="f15" fmla="val 22"/>
                <a:gd name="f16" fmla="val 44"/>
                <a:gd name="f17" fmla="+- 0 0 -90"/>
                <a:gd name="f18" fmla="*/ f3 1 5"/>
                <a:gd name="f19" fmla="*/ f4 1 67"/>
                <a:gd name="f20" fmla="val f5"/>
                <a:gd name="f21" fmla="val f6"/>
                <a:gd name="f22" fmla="val f7"/>
                <a:gd name="f23" fmla="*/ f17 f0 1"/>
                <a:gd name="f24" fmla="+- f22 0 f20"/>
                <a:gd name="f25" fmla="+- f21 0 f20"/>
                <a:gd name="f26" fmla="*/ f23 1 f2"/>
                <a:gd name="f27" fmla="*/ f25 1 5"/>
                <a:gd name="f28" fmla="*/ f24 1 67"/>
                <a:gd name="f29" fmla="*/ 5 f25 1"/>
                <a:gd name="f30" fmla="*/ 67 f24 1"/>
                <a:gd name="f31" fmla="*/ 0 f25 1"/>
                <a:gd name="f32" fmla="*/ 54 f24 1"/>
                <a:gd name="f33" fmla="*/ 1 f25 1"/>
                <a:gd name="f34" fmla="*/ 0 f24 1"/>
                <a:gd name="f35" fmla="+- f26 0 f1"/>
                <a:gd name="f36" fmla="*/ f29 1 5"/>
                <a:gd name="f37" fmla="*/ f30 1 67"/>
                <a:gd name="f38" fmla="*/ f31 1 5"/>
                <a:gd name="f39" fmla="*/ f32 1 67"/>
                <a:gd name="f40" fmla="*/ f33 1 5"/>
                <a:gd name="f41" fmla="*/ f34 1 67"/>
                <a:gd name="f42" fmla="*/ 0 1 f27"/>
                <a:gd name="f43" fmla="*/ f21 1 f27"/>
                <a:gd name="f44" fmla="*/ 0 1 f28"/>
                <a:gd name="f45" fmla="*/ f22 1 f28"/>
                <a:gd name="f46" fmla="*/ f36 1 f27"/>
                <a:gd name="f47" fmla="*/ f37 1 f28"/>
                <a:gd name="f48" fmla="*/ f38 1 f27"/>
                <a:gd name="f49" fmla="*/ f39 1 f28"/>
                <a:gd name="f50" fmla="*/ f40 1 f27"/>
                <a:gd name="f51" fmla="*/ f41 1 f28"/>
                <a:gd name="f52" fmla="*/ f42 f18 1"/>
                <a:gd name="f53" fmla="*/ f43 f18 1"/>
                <a:gd name="f54" fmla="*/ f45 f19 1"/>
                <a:gd name="f55" fmla="*/ f44 f19 1"/>
                <a:gd name="f56" fmla="*/ f46 f18 1"/>
                <a:gd name="f57" fmla="*/ f47 f19 1"/>
                <a:gd name="f58" fmla="*/ f48 f18 1"/>
                <a:gd name="f59" fmla="*/ f49 f19 1"/>
                <a:gd name="f60" fmla="*/ f50 f18 1"/>
                <a:gd name="f61" fmla="*/ f51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56" y="f57"/>
                </a:cxn>
                <a:cxn ang="f35">
                  <a:pos x="f58" y="f59"/>
                </a:cxn>
                <a:cxn ang="f35">
                  <a:pos x="f60" y="f61"/>
                </a:cxn>
                <a:cxn ang="f35">
                  <a:pos x="f56" y="f57"/>
                </a:cxn>
              </a:cxnLst>
              <a:rect l="f52" t="f55" r="f53" b="f54"/>
              <a:pathLst>
                <a:path w="5" h="67">
                  <a:moveTo>
                    <a:pt x="f6" y="f7"/>
                  </a:moveTo>
                  <a:cubicBezTo>
                    <a:pt x="f8" y="f9"/>
                    <a:pt x="f5" y="f10"/>
                    <a:pt x="f5" y="f11"/>
                  </a:cubicBezTo>
                  <a:cubicBezTo>
                    <a:pt x="f5" y="f12"/>
                    <a:pt x="f5" y="f13"/>
                    <a:pt x="f8" y="f5"/>
                  </a:cubicBezTo>
                  <a:cubicBezTo>
                    <a:pt x="f14" y="f15"/>
                    <a:pt x="f6" y="f16"/>
                    <a:pt x="f6" y="f7"/>
                  </a:cubicBezTo>
                  <a:close/>
                </a:path>
              </a:pathLst>
            </a:custGeom>
            <a:solidFill>
              <a:srgbClr val="F0F0F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91585104-4D21-4326-B022-641202567F52}"/>
                </a:ext>
              </a:extLst>
            </p:cNvPr>
            <p:cNvSpPr/>
            <p:nvPr/>
          </p:nvSpPr>
          <p:spPr>
            <a:xfrm>
              <a:off x="2253264" y="1874867"/>
              <a:ext cx="85295" cy="10946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"/>
                <a:gd name="f7" fmla="val 31"/>
                <a:gd name="f8" fmla="val 15"/>
                <a:gd name="f9" fmla="val 29"/>
                <a:gd name="f10" fmla="val 28"/>
                <a:gd name="f11" fmla="val 26"/>
                <a:gd name="f12" fmla="val 7"/>
                <a:gd name="f13" fmla="val 3"/>
                <a:gd name="f14" fmla="val 2"/>
                <a:gd name="f15" fmla="val 1"/>
                <a:gd name="f16" fmla="val 21"/>
                <a:gd name="f17" fmla="val 9"/>
                <a:gd name="f18" fmla="+- 0 0 -90"/>
                <a:gd name="f19" fmla="*/ f3 1 24"/>
                <a:gd name="f20" fmla="*/ f4 1 31"/>
                <a:gd name="f21" fmla="val f5"/>
                <a:gd name="f22" fmla="val f6"/>
                <a:gd name="f23" fmla="val f7"/>
                <a:gd name="f24" fmla="*/ f18 f0 1"/>
                <a:gd name="f25" fmla="+- f23 0 f21"/>
                <a:gd name="f26" fmla="+- f22 0 f21"/>
                <a:gd name="f27" fmla="*/ f24 1 f2"/>
                <a:gd name="f28" fmla="*/ f26 1 24"/>
                <a:gd name="f29" fmla="*/ f25 1 31"/>
                <a:gd name="f30" fmla="*/ 15 f26 1"/>
                <a:gd name="f31" fmla="*/ 31 f25 1"/>
                <a:gd name="f32" fmla="*/ 26 f25 1"/>
                <a:gd name="f33" fmla="*/ 0 f26 1"/>
                <a:gd name="f34" fmla="*/ 3 f25 1"/>
                <a:gd name="f35" fmla="*/ 0 f25 1"/>
                <a:gd name="f36" fmla="+- f27 0 f1"/>
                <a:gd name="f37" fmla="*/ f30 1 24"/>
                <a:gd name="f38" fmla="*/ f31 1 31"/>
                <a:gd name="f39" fmla="*/ f32 1 31"/>
                <a:gd name="f40" fmla="*/ f33 1 24"/>
                <a:gd name="f41" fmla="*/ f34 1 31"/>
                <a:gd name="f42" fmla="*/ f35 1 31"/>
                <a:gd name="f43" fmla="*/ 0 1 f28"/>
                <a:gd name="f44" fmla="*/ f22 1 f28"/>
                <a:gd name="f45" fmla="*/ 0 1 f29"/>
                <a:gd name="f46" fmla="*/ f23 1 f29"/>
                <a:gd name="f47" fmla="*/ f37 1 f28"/>
                <a:gd name="f48" fmla="*/ f38 1 f29"/>
                <a:gd name="f49" fmla="*/ f39 1 f29"/>
                <a:gd name="f50" fmla="*/ f40 1 f28"/>
                <a:gd name="f51" fmla="*/ f41 1 f29"/>
                <a:gd name="f52" fmla="*/ f42 1 f29"/>
                <a:gd name="f53" fmla="*/ f43 f19 1"/>
                <a:gd name="f54" fmla="*/ f44 f19 1"/>
                <a:gd name="f55" fmla="*/ f46 f20 1"/>
                <a:gd name="f56" fmla="*/ f45 f20 1"/>
                <a:gd name="f57" fmla="*/ f47 f19 1"/>
                <a:gd name="f58" fmla="*/ f48 f20 1"/>
                <a:gd name="f59" fmla="*/ f49 f20 1"/>
                <a:gd name="f60" fmla="*/ f50 f19 1"/>
                <a:gd name="f61" fmla="*/ f51 f20 1"/>
                <a:gd name="f62" fmla="*/ f52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">
                  <a:pos x="f57" y="f58"/>
                </a:cxn>
                <a:cxn ang="f36">
                  <a:pos x="f57" y="f59"/>
                </a:cxn>
                <a:cxn ang="f36">
                  <a:pos x="f60" y="f61"/>
                </a:cxn>
                <a:cxn ang="f36">
                  <a:pos x="f60" y="f62"/>
                </a:cxn>
                <a:cxn ang="f36">
                  <a:pos x="f57" y="f58"/>
                </a:cxn>
              </a:cxnLst>
              <a:rect l="f53" t="f56" r="f54" b="f55"/>
              <a:pathLst>
                <a:path w="24" h="31">
                  <a:moveTo>
                    <a:pt x="f8" y="f7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8" y="f12"/>
                    <a:pt x="f5" y="f13"/>
                  </a:cubicBezTo>
                  <a:cubicBezTo>
                    <a:pt x="f5" y="f14"/>
                    <a:pt x="f5" y="f15"/>
                    <a:pt x="f5" y="f5"/>
                  </a:cubicBezTo>
                  <a:cubicBezTo>
                    <a:pt x="f16" y="f15"/>
                    <a:pt x="f6" y="f17"/>
                    <a:pt x="f8" y="f7"/>
                  </a:cubicBezTo>
                  <a:close/>
                </a:path>
              </a:pathLst>
            </a:custGeom>
            <a:solidFill>
              <a:srgbClr val="F4D1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47EC5C71-CF50-4131-8715-307534F4F649}"/>
                </a:ext>
              </a:extLst>
            </p:cNvPr>
            <p:cNvSpPr/>
            <p:nvPr/>
          </p:nvSpPr>
          <p:spPr>
            <a:xfrm>
              <a:off x="1951887" y="3939024"/>
              <a:ext cx="120837" cy="2885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"/>
                <a:gd name="f7" fmla="val 81"/>
                <a:gd name="f8" fmla="val 32"/>
                <a:gd name="f9" fmla="val 66"/>
                <a:gd name="f10" fmla="val 50"/>
                <a:gd name="f11" fmla="val 30"/>
                <a:gd name="f12" fmla="val 33"/>
                <a:gd name="f13" fmla="val 25"/>
                <a:gd name="f14" fmla="val 27"/>
                <a:gd name="f15" fmla="val 24"/>
                <a:gd name="f16" fmla="val 18"/>
                <a:gd name="f17" fmla="val 22"/>
                <a:gd name="f18" fmla="val 10"/>
                <a:gd name="f19" fmla="val 1"/>
                <a:gd name="f20" fmla="val 26"/>
                <a:gd name="f21" fmla="val 2"/>
                <a:gd name="f22" fmla="val 3"/>
                <a:gd name="f23" fmla="val 23"/>
                <a:gd name="f24" fmla="val 5"/>
                <a:gd name="f25" fmla="val 16"/>
                <a:gd name="f26" fmla="val 4"/>
                <a:gd name="f27" fmla="val 14"/>
                <a:gd name="f28" fmla="val 29"/>
                <a:gd name="f29" fmla="val 55"/>
                <a:gd name="f30" fmla="+- 0 0 -90"/>
                <a:gd name="f31" fmla="*/ f3 1 34"/>
                <a:gd name="f32" fmla="*/ f4 1 81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34"/>
                <a:gd name="f41" fmla="*/ f37 1 81"/>
                <a:gd name="f42" fmla="*/ 32 f38 1"/>
                <a:gd name="f43" fmla="*/ 81 f37 1"/>
                <a:gd name="f44" fmla="*/ 34 f37 1"/>
                <a:gd name="f45" fmla="*/ 27 f38 1"/>
                <a:gd name="f46" fmla="*/ 24 f37 1"/>
                <a:gd name="f47" fmla="*/ 1 f38 1"/>
                <a:gd name="f48" fmla="*/ 26 f37 1"/>
                <a:gd name="f49" fmla="*/ 0 f38 1"/>
                <a:gd name="f50" fmla="*/ 25 f37 1"/>
                <a:gd name="f51" fmla="*/ 3 f38 1"/>
                <a:gd name="f52" fmla="*/ 23 f37 1"/>
                <a:gd name="f53" fmla="*/ 5 f38 1"/>
                <a:gd name="f54" fmla="*/ 4 f37 1"/>
                <a:gd name="f55" fmla="*/ 34 f38 1"/>
                <a:gd name="f56" fmla="*/ 2 f37 1"/>
                <a:gd name="f57" fmla="*/ 33 f38 1"/>
                <a:gd name="f58" fmla="+- f39 0 f1"/>
                <a:gd name="f59" fmla="*/ f42 1 34"/>
                <a:gd name="f60" fmla="*/ f43 1 81"/>
                <a:gd name="f61" fmla="*/ f44 1 81"/>
                <a:gd name="f62" fmla="*/ f45 1 34"/>
                <a:gd name="f63" fmla="*/ f46 1 81"/>
                <a:gd name="f64" fmla="*/ f47 1 34"/>
                <a:gd name="f65" fmla="*/ f48 1 81"/>
                <a:gd name="f66" fmla="*/ f49 1 34"/>
                <a:gd name="f67" fmla="*/ f50 1 81"/>
                <a:gd name="f68" fmla="*/ f51 1 34"/>
                <a:gd name="f69" fmla="*/ f52 1 81"/>
                <a:gd name="f70" fmla="*/ f53 1 34"/>
                <a:gd name="f71" fmla="*/ f54 1 81"/>
                <a:gd name="f72" fmla="*/ f55 1 34"/>
                <a:gd name="f73" fmla="*/ f56 1 81"/>
                <a:gd name="f74" fmla="*/ f57 1 34"/>
                <a:gd name="f75" fmla="*/ 0 1 f40"/>
                <a:gd name="f76" fmla="*/ f34 1 f40"/>
                <a:gd name="f77" fmla="*/ 0 1 f41"/>
                <a:gd name="f78" fmla="*/ f35 1 f41"/>
                <a:gd name="f79" fmla="*/ f59 1 f40"/>
                <a:gd name="f80" fmla="*/ f60 1 f41"/>
                <a:gd name="f81" fmla="*/ f61 1 f41"/>
                <a:gd name="f82" fmla="*/ f62 1 f40"/>
                <a:gd name="f83" fmla="*/ f63 1 f41"/>
                <a:gd name="f84" fmla="*/ f64 1 f40"/>
                <a:gd name="f85" fmla="*/ f65 1 f41"/>
                <a:gd name="f86" fmla="*/ f66 1 f40"/>
                <a:gd name="f87" fmla="*/ f67 1 f41"/>
                <a:gd name="f88" fmla="*/ f68 1 f40"/>
                <a:gd name="f89" fmla="*/ f69 1 f41"/>
                <a:gd name="f90" fmla="*/ f70 1 f40"/>
                <a:gd name="f91" fmla="*/ f71 1 f41"/>
                <a:gd name="f92" fmla="*/ f72 1 f40"/>
                <a:gd name="f93" fmla="*/ f73 1 f41"/>
                <a:gd name="f94" fmla="*/ f74 1 f40"/>
                <a:gd name="f95" fmla="*/ f75 f31 1"/>
                <a:gd name="f96" fmla="*/ f76 f31 1"/>
                <a:gd name="f97" fmla="*/ f78 f32 1"/>
                <a:gd name="f98" fmla="*/ f77 f32 1"/>
                <a:gd name="f99" fmla="*/ f79 f31 1"/>
                <a:gd name="f100" fmla="*/ f80 f32 1"/>
                <a:gd name="f101" fmla="*/ f81 f32 1"/>
                <a:gd name="f102" fmla="*/ f82 f31 1"/>
                <a:gd name="f103" fmla="*/ f83 f32 1"/>
                <a:gd name="f104" fmla="*/ f84 f31 1"/>
                <a:gd name="f105" fmla="*/ f85 f32 1"/>
                <a:gd name="f106" fmla="*/ f86 f31 1"/>
                <a:gd name="f107" fmla="*/ f87 f32 1"/>
                <a:gd name="f108" fmla="*/ f88 f31 1"/>
                <a:gd name="f109" fmla="*/ f89 f32 1"/>
                <a:gd name="f110" fmla="*/ f90 f31 1"/>
                <a:gd name="f111" fmla="*/ f91 f32 1"/>
                <a:gd name="f112" fmla="*/ f92 f31 1"/>
                <a:gd name="f113" fmla="*/ f93 f32 1"/>
                <a:gd name="f114" fmla="*/ f94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99" y="f100"/>
                </a:cxn>
                <a:cxn ang="f58">
                  <a:pos x="f99" y="f101"/>
                </a:cxn>
                <a:cxn ang="f58">
                  <a:pos x="f102" y="f103"/>
                </a:cxn>
                <a:cxn ang="f58">
                  <a:pos x="f104" y="f105"/>
                </a:cxn>
                <a:cxn ang="f58">
                  <a:pos x="f106" y="f107"/>
                </a:cxn>
                <a:cxn ang="f58">
                  <a:pos x="f104" y="f103"/>
                </a:cxn>
                <a:cxn ang="f58">
                  <a:pos x="f108" y="f109"/>
                </a:cxn>
                <a:cxn ang="f58">
                  <a:pos x="f110" y="f111"/>
                </a:cxn>
                <a:cxn ang="f58">
                  <a:pos x="f112" y="f113"/>
                </a:cxn>
                <a:cxn ang="f58">
                  <a:pos x="f114" y="f100"/>
                </a:cxn>
                <a:cxn ang="f58">
                  <a:pos x="f99" y="f100"/>
                </a:cxn>
              </a:cxnLst>
              <a:rect l="f95" t="f98" r="f96" b="f97"/>
              <a:pathLst>
                <a:path w="34" h="81">
                  <a:moveTo>
                    <a:pt x="f8" y="f7"/>
                  </a:moveTo>
                  <a:cubicBezTo>
                    <a:pt x="f8" y="f9"/>
                    <a:pt x="f8" y="f10"/>
                    <a:pt x="f8" y="f6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1"/>
                    <a:pt x="f19" y="f20"/>
                  </a:cubicBezTo>
                  <a:cubicBezTo>
                    <a:pt x="f5" y="f20"/>
                    <a:pt x="f5" y="f13"/>
                    <a:pt x="f5" y="f13"/>
                  </a:cubicBezTo>
                  <a:cubicBezTo>
                    <a:pt x="f19" y="f15"/>
                    <a:pt x="f19" y="f15"/>
                    <a:pt x="f19" y="f15"/>
                  </a:cubicBezTo>
                  <a:cubicBezTo>
                    <a:pt x="f21" y="f15"/>
                    <a:pt x="f22" y="f23"/>
                    <a:pt x="f22" y="f23"/>
                  </a:cubicBezTo>
                  <a:cubicBezTo>
                    <a:pt x="f24" y="f25"/>
                    <a:pt x="f5" y="f24"/>
                    <a:pt x="f24" y="f26"/>
                  </a:cubicBezTo>
                  <a:cubicBezTo>
                    <a:pt x="f27" y="f19"/>
                    <a:pt x="f15" y="f5"/>
                    <a:pt x="f6" y="f21"/>
                  </a:cubicBezTo>
                  <a:cubicBezTo>
                    <a:pt x="f6" y="f28"/>
                    <a:pt x="f6" y="f29"/>
                    <a:pt x="f12" y="f7"/>
                  </a:cubicBezTo>
                  <a:cubicBezTo>
                    <a:pt x="f12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3D414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0A40F411-7FAB-44D9-AFC2-E258A2FEF1AF}"/>
                </a:ext>
              </a:extLst>
            </p:cNvPr>
            <p:cNvSpPr/>
            <p:nvPr/>
          </p:nvSpPr>
          <p:spPr>
            <a:xfrm>
              <a:off x="2065611" y="4227609"/>
              <a:ext cx="11375" cy="3596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"/>
                <a:gd name="f7" fmla="val 101"/>
                <a:gd name="f8" fmla="val 1"/>
                <a:gd name="f9" fmla="val 2"/>
                <a:gd name="f10" fmla="val 34"/>
                <a:gd name="f11" fmla="val 68"/>
                <a:gd name="f12" fmla="+- 0 0 -90"/>
                <a:gd name="f13" fmla="*/ f3 1 3"/>
                <a:gd name="f14" fmla="*/ f4 1 101"/>
                <a:gd name="f15" fmla="val f5"/>
                <a:gd name="f16" fmla="val f6"/>
                <a:gd name="f17" fmla="val f7"/>
                <a:gd name="f18" fmla="*/ f12 f0 1"/>
                <a:gd name="f19" fmla="+- f17 0 f15"/>
                <a:gd name="f20" fmla="+- f16 0 f15"/>
                <a:gd name="f21" fmla="*/ f18 1 f2"/>
                <a:gd name="f22" fmla="*/ f20 1 3"/>
                <a:gd name="f23" fmla="*/ f19 1 101"/>
                <a:gd name="f24" fmla="*/ 0 f20 1"/>
                <a:gd name="f25" fmla="*/ 0 f19 1"/>
                <a:gd name="f26" fmla="*/ 1 f20 1"/>
                <a:gd name="f27" fmla="*/ 101 f19 1"/>
                <a:gd name="f28" fmla="+- f21 0 f1"/>
                <a:gd name="f29" fmla="*/ f24 1 3"/>
                <a:gd name="f30" fmla="*/ f25 1 101"/>
                <a:gd name="f31" fmla="*/ f26 1 3"/>
                <a:gd name="f32" fmla="*/ f27 1 101"/>
                <a:gd name="f33" fmla="*/ 0 1 f22"/>
                <a:gd name="f34" fmla="*/ f16 1 f22"/>
                <a:gd name="f35" fmla="*/ 0 1 f23"/>
                <a:gd name="f36" fmla="*/ f17 1 f23"/>
                <a:gd name="f37" fmla="*/ f29 1 f22"/>
                <a:gd name="f38" fmla="*/ f30 1 f23"/>
                <a:gd name="f39" fmla="*/ f31 1 f22"/>
                <a:gd name="f40" fmla="*/ f32 1 f23"/>
                <a:gd name="f41" fmla="*/ f33 f13 1"/>
                <a:gd name="f42" fmla="*/ f34 f13 1"/>
                <a:gd name="f43" fmla="*/ f36 f14 1"/>
                <a:gd name="f44" fmla="*/ f35 f14 1"/>
                <a:gd name="f45" fmla="*/ f37 f13 1"/>
                <a:gd name="f46" fmla="*/ f38 f14 1"/>
                <a:gd name="f47" fmla="*/ f39 f13 1"/>
                <a:gd name="f48" fmla="*/ f40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">
                  <a:pos x="f45" y="f46"/>
                </a:cxn>
                <a:cxn ang="f28">
                  <a:pos x="f47" y="f46"/>
                </a:cxn>
                <a:cxn ang="f28">
                  <a:pos x="f45" y="f48"/>
                </a:cxn>
                <a:cxn ang="f28">
                  <a:pos x="f45" y="f46"/>
                </a:cxn>
              </a:cxnLst>
              <a:rect l="f41" t="f44" r="f42" b="f43"/>
              <a:pathLst>
                <a:path w="3" h="101">
                  <a:moveTo>
                    <a:pt x="f5" y="f5"/>
                  </a:moveTo>
                  <a:cubicBezTo>
                    <a:pt x="f5" y="f5"/>
                    <a:pt x="f8" y="f5"/>
                    <a:pt x="f8" y="f5"/>
                  </a:cubicBezTo>
                  <a:cubicBezTo>
                    <a:pt x="f9" y="f10"/>
                    <a:pt x="f6" y="f11"/>
                    <a:pt x="f5" y="f7"/>
                  </a:cubicBezTo>
                  <a:cubicBezTo>
                    <a:pt x="f5" y="f11"/>
                    <a:pt x="f5" y="f10"/>
                    <a:pt x="f5" y="f5"/>
                  </a:cubicBezTo>
                  <a:close/>
                </a:path>
              </a:pathLst>
            </a:custGeom>
            <a:solidFill>
              <a:srgbClr val="0E3C5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49CDD096-A3AA-4CC8-8269-B8FB2C5E3EC8}"/>
                </a:ext>
              </a:extLst>
            </p:cNvPr>
            <p:cNvSpPr/>
            <p:nvPr/>
          </p:nvSpPr>
          <p:spPr>
            <a:xfrm>
              <a:off x="1735805" y="3941868"/>
              <a:ext cx="122255" cy="9382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"/>
                <a:gd name="f7" fmla="val 26"/>
                <a:gd name="f8" fmla="val 6"/>
                <a:gd name="f9" fmla="val 25"/>
                <a:gd name="f10" fmla="val 4"/>
                <a:gd name="f11" fmla="val 23"/>
                <a:gd name="f12" fmla="val 3"/>
                <a:gd name="f13" fmla="val 21"/>
                <a:gd name="f14" fmla="val 1"/>
                <a:gd name="f15" fmla="val 18"/>
                <a:gd name="f16" fmla="val 15"/>
                <a:gd name="f17" fmla="val 12"/>
                <a:gd name="f18" fmla="val 9"/>
                <a:gd name="f19" fmla="val 2"/>
                <a:gd name="f20" fmla="val 8"/>
                <a:gd name="f21" fmla="val 27"/>
                <a:gd name="f22" fmla="val 31"/>
                <a:gd name="f23" fmla="+- 0 0 -90"/>
                <a:gd name="f24" fmla="*/ f3 1 34"/>
                <a:gd name="f25" fmla="*/ f4 1 26"/>
                <a:gd name="f26" fmla="val f5"/>
                <a:gd name="f27" fmla="val f6"/>
                <a:gd name="f28" fmla="val f7"/>
                <a:gd name="f29" fmla="*/ f23 f0 1"/>
                <a:gd name="f30" fmla="+- f28 0 f26"/>
                <a:gd name="f31" fmla="+- f27 0 f26"/>
                <a:gd name="f32" fmla="*/ f29 1 f2"/>
                <a:gd name="f33" fmla="*/ f31 1 34"/>
                <a:gd name="f34" fmla="*/ f30 1 26"/>
                <a:gd name="f35" fmla="*/ 6 f31 1"/>
                <a:gd name="f36" fmla="*/ 25 f30 1"/>
                <a:gd name="f37" fmla="*/ 1 f31 1"/>
                <a:gd name="f38" fmla="*/ 18 f30 1"/>
                <a:gd name="f39" fmla="*/ 9 f30 1"/>
                <a:gd name="f40" fmla="*/ 8 f31 1"/>
                <a:gd name="f41" fmla="*/ 1 f30 1"/>
                <a:gd name="f42" fmla="*/ 27 f31 1"/>
                <a:gd name="f43" fmla="*/ 2 f30 1"/>
                <a:gd name="f44" fmla="*/ 26 f31 1"/>
                <a:gd name="f45" fmla="*/ 21 f30 1"/>
                <a:gd name="f46" fmla="+- f32 0 f1"/>
                <a:gd name="f47" fmla="*/ f35 1 34"/>
                <a:gd name="f48" fmla="*/ f36 1 26"/>
                <a:gd name="f49" fmla="*/ f37 1 34"/>
                <a:gd name="f50" fmla="*/ f38 1 26"/>
                <a:gd name="f51" fmla="*/ f39 1 26"/>
                <a:gd name="f52" fmla="*/ f40 1 34"/>
                <a:gd name="f53" fmla="*/ f41 1 26"/>
                <a:gd name="f54" fmla="*/ f42 1 34"/>
                <a:gd name="f55" fmla="*/ f43 1 26"/>
                <a:gd name="f56" fmla="*/ f44 1 34"/>
                <a:gd name="f57" fmla="*/ f45 1 26"/>
                <a:gd name="f58" fmla="*/ 0 1 f33"/>
                <a:gd name="f59" fmla="*/ f27 1 f33"/>
                <a:gd name="f60" fmla="*/ 0 1 f34"/>
                <a:gd name="f61" fmla="*/ f28 1 f34"/>
                <a:gd name="f62" fmla="*/ f47 1 f33"/>
                <a:gd name="f63" fmla="*/ f48 1 f34"/>
                <a:gd name="f64" fmla="*/ f49 1 f33"/>
                <a:gd name="f65" fmla="*/ f50 1 f34"/>
                <a:gd name="f66" fmla="*/ f51 1 f34"/>
                <a:gd name="f67" fmla="*/ f52 1 f33"/>
                <a:gd name="f68" fmla="*/ f53 1 f34"/>
                <a:gd name="f69" fmla="*/ f54 1 f33"/>
                <a:gd name="f70" fmla="*/ f55 1 f34"/>
                <a:gd name="f71" fmla="*/ f56 1 f33"/>
                <a:gd name="f72" fmla="*/ f57 1 f34"/>
                <a:gd name="f73" fmla="*/ f58 f24 1"/>
                <a:gd name="f74" fmla="*/ f59 f24 1"/>
                <a:gd name="f75" fmla="*/ f61 f25 1"/>
                <a:gd name="f76" fmla="*/ f60 f25 1"/>
                <a:gd name="f77" fmla="*/ f62 f24 1"/>
                <a:gd name="f78" fmla="*/ f63 f25 1"/>
                <a:gd name="f79" fmla="*/ f64 f24 1"/>
                <a:gd name="f80" fmla="*/ f65 f25 1"/>
                <a:gd name="f81" fmla="*/ f66 f25 1"/>
                <a:gd name="f82" fmla="*/ f67 f24 1"/>
                <a:gd name="f83" fmla="*/ f68 f25 1"/>
                <a:gd name="f84" fmla="*/ f69 f24 1"/>
                <a:gd name="f85" fmla="*/ f70 f25 1"/>
                <a:gd name="f86" fmla="*/ f71 f24 1"/>
                <a:gd name="f87" fmla="*/ f72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6">
                  <a:pos x="f77" y="f78"/>
                </a:cxn>
                <a:cxn ang="f46">
                  <a:pos x="f79" y="f80"/>
                </a:cxn>
                <a:cxn ang="f46">
                  <a:pos x="f79" y="f81"/>
                </a:cxn>
                <a:cxn ang="f46">
                  <a:pos x="f82" y="f83"/>
                </a:cxn>
                <a:cxn ang="f46">
                  <a:pos x="f84" y="f85"/>
                </a:cxn>
                <a:cxn ang="f46">
                  <a:pos x="f86" y="f87"/>
                </a:cxn>
                <a:cxn ang="f46">
                  <a:pos x="f77" y="f78"/>
                </a:cxn>
              </a:cxnLst>
              <a:rect l="f73" t="f76" r="f74" b="f75"/>
              <a:pathLst>
                <a:path w="34" h="26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4" y="f16"/>
                    <a:pt x="f14" y="f17"/>
                    <a:pt x="f14" y="f18"/>
                  </a:cubicBezTo>
                  <a:cubicBezTo>
                    <a:pt x="f5" y="f12"/>
                    <a:pt x="f19" y="f5"/>
                    <a:pt x="f20" y="f14"/>
                  </a:cubicBezTo>
                  <a:cubicBezTo>
                    <a:pt x="f16" y="f19"/>
                    <a:pt x="f13" y="f19"/>
                    <a:pt x="f21" y="f19"/>
                  </a:cubicBezTo>
                  <a:cubicBezTo>
                    <a:pt x="f22" y="f20"/>
                    <a:pt x="f6" y="f16"/>
                    <a:pt x="f7" y="f13"/>
                  </a:cubicBezTo>
                  <a:cubicBezTo>
                    <a:pt x="f13" y="f7"/>
                    <a:pt x="f17" y="f13"/>
                    <a:pt x="f8" y="f9"/>
                  </a:cubicBezTo>
                  <a:close/>
                </a:path>
              </a:pathLst>
            </a:custGeom>
            <a:solidFill>
              <a:srgbClr val="3C3C3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FC6C24E5-72EB-4EBE-B81D-3E28EBEC0ECC}"/>
                </a:ext>
              </a:extLst>
            </p:cNvPr>
            <p:cNvSpPr/>
            <p:nvPr/>
          </p:nvSpPr>
          <p:spPr>
            <a:xfrm>
              <a:off x="1829622" y="3948982"/>
              <a:ext cx="125099" cy="8671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5"/>
                <a:gd name="f7" fmla="val 24"/>
                <a:gd name="f8" fmla="val 19"/>
                <a:gd name="f9" fmla="val 1"/>
                <a:gd name="f10" fmla="val 13"/>
                <a:gd name="f11" fmla="val 6"/>
                <a:gd name="f12" fmla="val 2"/>
                <a:gd name="f13" fmla="val 3"/>
                <a:gd name="f14" fmla="val 4"/>
                <a:gd name="f15" fmla="val 8"/>
                <a:gd name="f16" fmla="val 12"/>
                <a:gd name="f17" fmla="val 14"/>
                <a:gd name="f18" fmla="val 27"/>
                <a:gd name="f19" fmla="val 17"/>
                <a:gd name="f20" fmla="val 30"/>
                <a:gd name="f21" fmla="val 33"/>
                <a:gd name="f22" fmla="val 21"/>
                <a:gd name="f23" fmla="val 22"/>
                <a:gd name="f24" fmla="val 23"/>
                <a:gd name="f25" fmla="val 26"/>
                <a:gd name="f26" fmla="val 9"/>
                <a:gd name="f27" fmla="val 5"/>
                <a:gd name="f28" fmla="+- 0 0 -90"/>
                <a:gd name="f29" fmla="*/ f3 1 35"/>
                <a:gd name="f30" fmla="*/ f4 1 24"/>
                <a:gd name="f31" fmla="val f5"/>
                <a:gd name="f32" fmla="val f6"/>
                <a:gd name="f33" fmla="val f7"/>
                <a:gd name="f34" fmla="*/ f28 f0 1"/>
                <a:gd name="f35" fmla="+- f33 0 f31"/>
                <a:gd name="f36" fmla="+- f32 0 f31"/>
                <a:gd name="f37" fmla="*/ f34 1 f2"/>
                <a:gd name="f38" fmla="*/ f36 1 35"/>
                <a:gd name="f39" fmla="*/ f35 1 24"/>
                <a:gd name="f40" fmla="*/ 0 f36 1"/>
                <a:gd name="f41" fmla="*/ 19 f35 1"/>
                <a:gd name="f42" fmla="*/ 1 f36 1"/>
                <a:gd name="f43" fmla="*/ 0 f35 1"/>
                <a:gd name="f44" fmla="*/ 4 f36 1"/>
                <a:gd name="f45" fmla="*/ 2 f35 1"/>
                <a:gd name="f46" fmla="*/ 27 f36 1"/>
                <a:gd name="f47" fmla="*/ 17 f35 1"/>
                <a:gd name="f48" fmla="*/ 35 f36 1"/>
                <a:gd name="f49" fmla="*/ 21 f35 1"/>
                <a:gd name="f50" fmla="*/ 23 f35 1"/>
                <a:gd name="f51" fmla="*/ 9 f36 1"/>
                <a:gd name="f52" fmla="*/ 24 f35 1"/>
                <a:gd name="f53" fmla="+- f37 0 f1"/>
                <a:gd name="f54" fmla="*/ f40 1 35"/>
                <a:gd name="f55" fmla="*/ f41 1 24"/>
                <a:gd name="f56" fmla="*/ f42 1 35"/>
                <a:gd name="f57" fmla="*/ f43 1 24"/>
                <a:gd name="f58" fmla="*/ f44 1 35"/>
                <a:gd name="f59" fmla="*/ f45 1 24"/>
                <a:gd name="f60" fmla="*/ f46 1 35"/>
                <a:gd name="f61" fmla="*/ f47 1 24"/>
                <a:gd name="f62" fmla="*/ f48 1 35"/>
                <a:gd name="f63" fmla="*/ f49 1 24"/>
                <a:gd name="f64" fmla="*/ f50 1 24"/>
                <a:gd name="f65" fmla="*/ f51 1 35"/>
                <a:gd name="f66" fmla="*/ f52 1 24"/>
                <a:gd name="f67" fmla="*/ 0 1 f38"/>
                <a:gd name="f68" fmla="*/ f32 1 f38"/>
                <a:gd name="f69" fmla="*/ 0 1 f39"/>
                <a:gd name="f70" fmla="*/ f33 1 f39"/>
                <a:gd name="f71" fmla="*/ f54 1 f38"/>
                <a:gd name="f72" fmla="*/ f55 1 f39"/>
                <a:gd name="f73" fmla="*/ f56 1 f38"/>
                <a:gd name="f74" fmla="*/ f57 1 f39"/>
                <a:gd name="f75" fmla="*/ f58 1 f38"/>
                <a:gd name="f76" fmla="*/ f59 1 f39"/>
                <a:gd name="f77" fmla="*/ f60 1 f38"/>
                <a:gd name="f78" fmla="*/ f61 1 f39"/>
                <a:gd name="f79" fmla="*/ f62 1 f38"/>
                <a:gd name="f80" fmla="*/ f63 1 f39"/>
                <a:gd name="f81" fmla="*/ f64 1 f39"/>
                <a:gd name="f82" fmla="*/ f65 1 f38"/>
                <a:gd name="f83" fmla="*/ f66 1 f39"/>
                <a:gd name="f84" fmla="*/ f67 f29 1"/>
                <a:gd name="f85" fmla="*/ f68 f29 1"/>
                <a:gd name="f86" fmla="*/ f70 f30 1"/>
                <a:gd name="f87" fmla="*/ f69 f30 1"/>
                <a:gd name="f88" fmla="*/ f71 f29 1"/>
                <a:gd name="f89" fmla="*/ f72 f30 1"/>
                <a:gd name="f90" fmla="*/ f73 f29 1"/>
                <a:gd name="f91" fmla="*/ f74 f30 1"/>
                <a:gd name="f92" fmla="*/ f75 f29 1"/>
                <a:gd name="f93" fmla="*/ f76 f30 1"/>
                <a:gd name="f94" fmla="*/ f77 f29 1"/>
                <a:gd name="f95" fmla="*/ f78 f30 1"/>
                <a:gd name="f96" fmla="*/ f79 f29 1"/>
                <a:gd name="f97" fmla="*/ f80 f30 1"/>
                <a:gd name="f98" fmla="*/ f81 f30 1"/>
                <a:gd name="f99" fmla="*/ f82 f29 1"/>
                <a:gd name="f100" fmla="*/ f83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3">
                  <a:pos x="f88" y="f89"/>
                </a:cxn>
                <a:cxn ang="f53">
                  <a:pos x="f90" y="f91"/>
                </a:cxn>
                <a:cxn ang="f53">
                  <a:pos x="f92" y="f93"/>
                </a:cxn>
                <a:cxn ang="f53">
                  <a:pos x="f94" y="f95"/>
                </a:cxn>
                <a:cxn ang="f53">
                  <a:pos x="f96" y="f97"/>
                </a:cxn>
                <a:cxn ang="f53">
                  <a:pos x="f96" y="f97"/>
                </a:cxn>
                <a:cxn ang="f53">
                  <a:pos x="f96" y="f98"/>
                </a:cxn>
                <a:cxn ang="f53">
                  <a:pos x="f99" y="f100"/>
                </a:cxn>
                <a:cxn ang="f53">
                  <a:pos x="f88" y="f89"/>
                </a:cxn>
              </a:cxnLst>
              <a:rect l="f84" t="f87" r="f85" b="f86"/>
              <a:pathLst>
                <a:path w="35" h="24">
                  <a:moveTo>
                    <a:pt x="f5" y="f8"/>
                  </a:moveTo>
                  <a:cubicBezTo>
                    <a:pt x="f9" y="f10"/>
                    <a:pt x="f9" y="f11"/>
                    <a:pt x="f9" y="f5"/>
                  </a:cubicBezTo>
                  <a:cubicBezTo>
                    <a:pt x="f12" y="f9"/>
                    <a:pt x="f13" y="f9"/>
                    <a:pt x="f14" y="f12"/>
                  </a:cubicBezTo>
                  <a:cubicBezTo>
                    <a:pt x="f15" y="f16"/>
                    <a:pt x="f17" y="f8"/>
                    <a:pt x="f18" y="f19"/>
                  </a:cubicBezTo>
                  <a:cubicBezTo>
                    <a:pt x="f20" y="f19"/>
                    <a:pt x="f21" y="f8"/>
                    <a:pt x="f6" y="f22"/>
                  </a:cubicBezTo>
                  <a:cubicBezTo>
                    <a:pt x="f6" y="f22"/>
                    <a:pt x="f6" y="f22"/>
                    <a:pt x="f6" y="f22"/>
                  </a:cubicBezTo>
                  <a:cubicBezTo>
                    <a:pt x="f6" y="f23"/>
                    <a:pt x="f6" y="f23"/>
                    <a:pt x="f6" y="f24"/>
                  </a:cubicBezTo>
                  <a:cubicBezTo>
                    <a:pt x="f25" y="f24"/>
                    <a:pt x="f19" y="f24"/>
                    <a:pt x="f26" y="f7"/>
                  </a:cubicBezTo>
                  <a:cubicBezTo>
                    <a:pt x="f27" y="f7"/>
                    <a:pt x="f12" y="f24"/>
                    <a:pt x="f5" y="f8"/>
                  </a:cubicBezTo>
                  <a:close/>
                </a:path>
              </a:pathLst>
            </a:custGeom>
            <a:solidFill>
              <a:srgbClr val="BCC6D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C596D1B3-797A-4CFD-A89B-EC1F6698E17C}"/>
                </a:ext>
              </a:extLst>
            </p:cNvPr>
            <p:cNvSpPr/>
            <p:nvPr/>
          </p:nvSpPr>
          <p:spPr>
            <a:xfrm>
              <a:off x="1740066" y="3471327"/>
              <a:ext cx="336919" cy="44211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4"/>
                <a:gd name="f7" fmla="val 124"/>
                <a:gd name="f8" fmla="val 3"/>
                <a:gd name="f9" fmla="val 10"/>
                <a:gd name="f10" fmla="val 17"/>
                <a:gd name="f11" fmla="val 24"/>
                <a:gd name="f12" fmla="val 29"/>
                <a:gd name="f13" fmla="val 6"/>
                <a:gd name="f14" fmla="val 28"/>
                <a:gd name="f15" fmla="val 12"/>
                <a:gd name="f16" fmla="val 27"/>
                <a:gd name="f17" fmla="val 26"/>
                <a:gd name="f18" fmla="val 32"/>
                <a:gd name="f19" fmla="val 39"/>
                <a:gd name="f20" fmla="val 25"/>
                <a:gd name="f21" fmla="val 54"/>
                <a:gd name="f22" fmla="val 36"/>
                <a:gd name="f23" fmla="val 63"/>
                <a:gd name="f24" fmla="val 44"/>
                <a:gd name="f25" fmla="val 73"/>
                <a:gd name="f26" fmla="val 48"/>
                <a:gd name="f27" fmla="val 77"/>
                <a:gd name="f28" fmla="val 50"/>
                <a:gd name="f29" fmla="val 52"/>
                <a:gd name="f30" fmla="val 70"/>
                <a:gd name="f31" fmla="val 58"/>
                <a:gd name="f32" fmla="val 46"/>
                <a:gd name="f33" fmla="val 68"/>
                <a:gd name="f34" fmla="val 67"/>
                <a:gd name="f35" fmla="val 23"/>
                <a:gd name="f36" fmla="val 66"/>
                <a:gd name="f37" fmla="val 16"/>
                <a:gd name="f38" fmla="val 72"/>
                <a:gd name="f39" fmla="val 11"/>
                <a:gd name="f40" fmla="val 75"/>
                <a:gd name="f41" fmla="val 79"/>
                <a:gd name="f42" fmla="val 82"/>
                <a:gd name="f43" fmla="val 90"/>
                <a:gd name="f44" fmla="val 9"/>
                <a:gd name="f45" fmla="val 13"/>
                <a:gd name="f46" fmla="val 93"/>
                <a:gd name="f47" fmla="val 21"/>
                <a:gd name="f48" fmla="val 40"/>
                <a:gd name="f49" fmla="val 60"/>
                <a:gd name="f50" fmla="val 89"/>
                <a:gd name="f51" fmla="val 84"/>
                <a:gd name="f52" fmla="val 85"/>
                <a:gd name="f53" fmla="val 87"/>
                <a:gd name="f54" fmla="val 53"/>
                <a:gd name="f55" fmla="val 100"/>
                <a:gd name="f56" fmla="val 112"/>
                <a:gd name="f57" fmla="val 1"/>
                <a:gd name="f58" fmla="val 86"/>
                <a:gd name="f59" fmla="val 47"/>
                <a:gd name="f60" fmla="+- 0 0 -90"/>
                <a:gd name="f61" fmla="*/ f3 1 94"/>
                <a:gd name="f62" fmla="*/ f4 1 124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94"/>
                <a:gd name="f71" fmla="*/ f67 1 124"/>
                <a:gd name="f72" fmla="*/ 3 f68 1"/>
                <a:gd name="f73" fmla="*/ 0 f67 1"/>
                <a:gd name="f74" fmla="*/ 24 f68 1"/>
                <a:gd name="f75" fmla="*/ 3 f67 1"/>
                <a:gd name="f76" fmla="*/ 27 f68 1"/>
                <a:gd name="f77" fmla="*/ 17 f67 1"/>
                <a:gd name="f78" fmla="*/ 26 f68 1"/>
                <a:gd name="f79" fmla="*/ 39 f67 1"/>
                <a:gd name="f80" fmla="*/ 44 f68 1"/>
                <a:gd name="f81" fmla="*/ 73 f67 1"/>
                <a:gd name="f82" fmla="*/ 52 f68 1"/>
                <a:gd name="f83" fmla="*/ 70 f67 1"/>
                <a:gd name="f84" fmla="*/ 68 f68 1"/>
                <a:gd name="f85" fmla="*/ 29 f67 1"/>
                <a:gd name="f86" fmla="*/ 72 f68 1"/>
                <a:gd name="f87" fmla="*/ 11 f67 1"/>
                <a:gd name="f88" fmla="*/ 82 f68 1"/>
                <a:gd name="f89" fmla="*/ 10 f67 1"/>
                <a:gd name="f90" fmla="*/ 93 f68 1"/>
                <a:gd name="f91" fmla="*/ 21 f67 1"/>
                <a:gd name="f92" fmla="*/ 79 f67 1"/>
                <a:gd name="f93" fmla="*/ 79 f68 1"/>
                <a:gd name="f94" fmla="*/ 89 f67 1"/>
                <a:gd name="f95" fmla="*/ 1 f68 1"/>
                <a:gd name="f96" fmla="*/ 124 f67 1"/>
                <a:gd name="f97" fmla="*/ 0 f68 1"/>
                <a:gd name="f98" fmla="*/ 9 f67 1"/>
                <a:gd name="f99" fmla="+- f69 0 f1"/>
                <a:gd name="f100" fmla="*/ f72 1 94"/>
                <a:gd name="f101" fmla="*/ f73 1 124"/>
                <a:gd name="f102" fmla="*/ f74 1 94"/>
                <a:gd name="f103" fmla="*/ f75 1 124"/>
                <a:gd name="f104" fmla="*/ f76 1 94"/>
                <a:gd name="f105" fmla="*/ f77 1 124"/>
                <a:gd name="f106" fmla="*/ f78 1 94"/>
                <a:gd name="f107" fmla="*/ f79 1 124"/>
                <a:gd name="f108" fmla="*/ f80 1 94"/>
                <a:gd name="f109" fmla="*/ f81 1 124"/>
                <a:gd name="f110" fmla="*/ f82 1 94"/>
                <a:gd name="f111" fmla="*/ f83 1 124"/>
                <a:gd name="f112" fmla="*/ f84 1 94"/>
                <a:gd name="f113" fmla="*/ f85 1 124"/>
                <a:gd name="f114" fmla="*/ f86 1 94"/>
                <a:gd name="f115" fmla="*/ f87 1 124"/>
                <a:gd name="f116" fmla="*/ f88 1 94"/>
                <a:gd name="f117" fmla="*/ f89 1 124"/>
                <a:gd name="f118" fmla="*/ f90 1 94"/>
                <a:gd name="f119" fmla="*/ f91 1 124"/>
                <a:gd name="f120" fmla="*/ f92 1 124"/>
                <a:gd name="f121" fmla="*/ f93 1 94"/>
                <a:gd name="f122" fmla="*/ f94 1 124"/>
                <a:gd name="f123" fmla="*/ f95 1 94"/>
                <a:gd name="f124" fmla="*/ f96 1 124"/>
                <a:gd name="f125" fmla="*/ f97 1 94"/>
                <a:gd name="f126" fmla="*/ f98 1 124"/>
                <a:gd name="f127" fmla="*/ 0 1 f70"/>
                <a:gd name="f128" fmla="*/ f64 1 f70"/>
                <a:gd name="f129" fmla="*/ 0 1 f71"/>
                <a:gd name="f130" fmla="*/ f65 1 f71"/>
                <a:gd name="f131" fmla="*/ f100 1 f70"/>
                <a:gd name="f132" fmla="*/ f101 1 f71"/>
                <a:gd name="f133" fmla="*/ f102 1 f70"/>
                <a:gd name="f134" fmla="*/ f103 1 f71"/>
                <a:gd name="f135" fmla="*/ f104 1 f70"/>
                <a:gd name="f136" fmla="*/ f105 1 f71"/>
                <a:gd name="f137" fmla="*/ f106 1 f70"/>
                <a:gd name="f138" fmla="*/ f107 1 f71"/>
                <a:gd name="f139" fmla="*/ f108 1 f70"/>
                <a:gd name="f140" fmla="*/ f109 1 f71"/>
                <a:gd name="f141" fmla="*/ f110 1 f70"/>
                <a:gd name="f142" fmla="*/ f111 1 f71"/>
                <a:gd name="f143" fmla="*/ f112 1 f70"/>
                <a:gd name="f144" fmla="*/ f113 1 f71"/>
                <a:gd name="f145" fmla="*/ f114 1 f70"/>
                <a:gd name="f146" fmla="*/ f115 1 f71"/>
                <a:gd name="f147" fmla="*/ f116 1 f70"/>
                <a:gd name="f148" fmla="*/ f117 1 f71"/>
                <a:gd name="f149" fmla="*/ f118 1 f70"/>
                <a:gd name="f150" fmla="*/ f119 1 f71"/>
                <a:gd name="f151" fmla="*/ f120 1 f71"/>
                <a:gd name="f152" fmla="*/ f121 1 f70"/>
                <a:gd name="f153" fmla="*/ f122 1 f71"/>
                <a:gd name="f154" fmla="*/ f123 1 f70"/>
                <a:gd name="f155" fmla="*/ f124 1 f71"/>
                <a:gd name="f156" fmla="*/ f125 1 f70"/>
                <a:gd name="f157" fmla="*/ f126 1 f71"/>
                <a:gd name="f158" fmla="*/ f127 f61 1"/>
                <a:gd name="f159" fmla="*/ f128 f61 1"/>
                <a:gd name="f160" fmla="*/ f130 f62 1"/>
                <a:gd name="f161" fmla="*/ f129 f62 1"/>
                <a:gd name="f162" fmla="*/ f131 f61 1"/>
                <a:gd name="f163" fmla="*/ f132 f62 1"/>
                <a:gd name="f164" fmla="*/ f133 f61 1"/>
                <a:gd name="f165" fmla="*/ f134 f62 1"/>
                <a:gd name="f166" fmla="*/ f135 f61 1"/>
                <a:gd name="f167" fmla="*/ f136 f62 1"/>
                <a:gd name="f168" fmla="*/ f137 f61 1"/>
                <a:gd name="f169" fmla="*/ f138 f62 1"/>
                <a:gd name="f170" fmla="*/ f139 f61 1"/>
                <a:gd name="f171" fmla="*/ f140 f62 1"/>
                <a:gd name="f172" fmla="*/ f141 f61 1"/>
                <a:gd name="f173" fmla="*/ f142 f62 1"/>
                <a:gd name="f174" fmla="*/ f143 f61 1"/>
                <a:gd name="f175" fmla="*/ f144 f62 1"/>
                <a:gd name="f176" fmla="*/ f145 f61 1"/>
                <a:gd name="f177" fmla="*/ f146 f62 1"/>
                <a:gd name="f178" fmla="*/ f147 f61 1"/>
                <a:gd name="f179" fmla="*/ f148 f62 1"/>
                <a:gd name="f180" fmla="*/ f149 f61 1"/>
                <a:gd name="f181" fmla="*/ f150 f62 1"/>
                <a:gd name="f182" fmla="*/ f151 f62 1"/>
                <a:gd name="f183" fmla="*/ f152 f61 1"/>
                <a:gd name="f184" fmla="*/ f153 f62 1"/>
                <a:gd name="f185" fmla="*/ f154 f61 1"/>
                <a:gd name="f186" fmla="*/ f155 f62 1"/>
                <a:gd name="f187" fmla="*/ f156 f61 1"/>
                <a:gd name="f188" fmla="*/ f157 f6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62" y="f163"/>
                </a:cxn>
                <a:cxn ang="f99">
                  <a:pos x="f164" y="f165"/>
                </a:cxn>
                <a:cxn ang="f99">
                  <a:pos x="f166" y="f167"/>
                </a:cxn>
                <a:cxn ang="f99">
                  <a:pos x="f168" y="f169"/>
                </a:cxn>
                <a:cxn ang="f99">
                  <a:pos x="f170" y="f171"/>
                </a:cxn>
                <a:cxn ang="f99">
                  <a:pos x="f172" y="f173"/>
                </a:cxn>
                <a:cxn ang="f99">
                  <a:pos x="f174" y="f175"/>
                </a:cxn>
                <a:cxn ang="f99">
                  <a:pos x="f176" y="f177"/>
                </a:cxn>
                <a:cxn ang="f99">
                  <a:pos x="f178" y="f179"/>
                </a:cxn>
                <a:cxn ang="f99">
                  <a:pos x="f180" y="f181"/>
                </a:cxn>
                <a:cxn ang="f99">
                  <a:pos x="f180" y="f182"/>
                </a:cxn>
                <a:cxn ang="f99">
                  <a:pos x="f183" y="f184"/>
                </a:cxn>
                <a:cxn ang="f99">
                  <a:pos x="f185" y="f186"/>
                </a:cxn>
                <a:cxn ang="f99">
                  <a:pos x="f187" y="f188"/>
                </a:cxn>
                <a:cxn ang="f99">
                  <a:pos x="f162" y="f163"/>
                </a:cxn>
              </a:cxnLst>
              <a:rect l="f158" t="f161" r="f159" b="f160"/>
              <a:pathLst>
                <a:path w="94" h="124">
                  <a:moveTo>
                    <a:pt x="f8" y="f5"/>
                  </a:moveTo>
                  <a:cubicBezTo>
                    <a:pt x="f9" y="f5"/>
                    <a:pt x="f10" y="f5"/>
                    <a:pt x="f11" y="f8"/>
                  </a:cubicBezTo>
                  <a:cubicBezTo>
                    <a:pt x="f12" y="f13"/>
                    <a:pt x="f14" y="f15"/>
                    <a:pt x="f16" y="f10"/>
                  </a:cubicBezTo>
                  <a:cubicBezTo>
                    <a:pt x="f17" y="f11"/>
                    <a:pt x="f17" y="f18"/>
                    <a:pt x="f17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5"/>
                    <a:pt x="f29" y="f30"/>
                  </a:cubicBezTo>
                  <a:cubicBezTo>
                    <a:pt x="f23" y="f31"/>
                    <a:pt x="f30" y="f32"/>
                    <a:pt x="f33" y="f12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9"/>
                    <a:pt x="f41" y="f9"/>
                    <a:pt x="f42" y="f9"/>
                  </a:cubicBezTo>
                  <a:cubicBezTo>
                    <a:pt x="f43" y="f44"/>
                    <a:pt x="f6" y="f45"/>
                    <a:pt x="f46" y="f47"/>
                  </a:cubicBezTo>
                  <a:cubicBezTo>
                    <a:pt x="f46" y="f48"/>
                    <a:pt x="f46" y="f49"/>
                    <a:pt x="f46" y="f41"/>
                  </a:cubicBezTo>
                  <a:cubicBezTo>
                    <a:pt x="f50" y="f51"/>
                    <a:pt x="f52" y="f53"/>
                    <a:pt x="f41" y="f50"/>
                  </a:cubicBezTo>
                  <a:cubicBezTo>
                    <a:pt x="f54" y="f55"/>
                    <a:pt x="f16" y="f56"/>
                    <a:pt x="f57" y="f7"/>
                  </a:cubicBezTo>
                  <a:cubicBezTo>
                    <a:pt x="f57" y="f58"/>
                    <a:pt x="f5" y="f59"/>
                    <a:pt x="f5" y="f44"/>
                  </a:cubicBezTo>
                  <a:cubicBezTo>
                    <a:pt x="f5" y="f13"/>
                    <a:pt x="f57" y="f8"/>
                    <a:pt x="f8" y="f5"/>
                  </a:cubicBezTo>
                  <a:close/>
                </a:path>
              </a:pathLst>
            </a:custGeom>
            <a:solidFill>
              <a:srgbClr val="EAA59D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1D9390B0-83DD-4C5D-A054-E63A3FB058DC}"/>
                </a:ext>
              </a:extLst>
            </p:cNvPr>
            <p:cNvSpPr/>
            <p:nvPr/>
          </p:nvSpPr>
          <p:spPr>
            <a:xfrm>
              <a:off x="1843841" y="3953243"/>
              <a:ext cx="110880" cy="7107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1"/>
                <a:gd name="f7" fmla="val 20"/>
                <a:gd name="f8" fmla="val 27"/>
                <a:gd name="f9" fmla="val 23"/>
                <a:gd name="f10" fmla="val 19"/>
                <a:gd name="f11" fmla="val 1"/>
                <a:gd name="f12" fmla="val 4"/>
                <a:gd name="f13" fmla="val 7"/>
                <a:gd name="f14" fmla="val 11"/>
                <a:gd name="f15" fmla="+- 0 0 -90"/>
                <a:gd name="f16" fmla="*/ f3 1 31"/>
                <a:gd name="f17" fmla="*/ f4 1 20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31"/>
                <a:gd name="f26" fmla="*/ f22 1 20"/>
                <a:gd name="f27" fmla="*/ 31 f23 1"/>
                <a:gd name="f28" fmla="*/ 20 f22 1"/>
                <a:gd name="f29" fmla="*/ 19 f23 1"/>
                <a:gd name="f30" fmla="*/ 0 f23 1"/>
                <a:gd name="f31" fmla="*/ 1 f22 1"/>
                <a:gd name="f32" fmla="*/ 11 f23 1"/>
                <a:gd name="f33" fmla="+- f24 0 f1"/>
                <a:gd name="f34" fmla="*/ f27 1 31"/>
                <a:gd name="f35" fmla="*/ f28 1 20"/>
                <a:gd name="f36" fmla="*/ f29 1 31"/>
                <a:gd name="f37" fmla="*/ f30 1 31"/>
                <a:gd name="f38" fmla="*/ f31 1 20"/>
                <a:gd name="f39" fmla="*/ f32 1 31"/>
                <a:gd name="f40" fmla="*/ 0 1 f25"/>
                <a:gd name="f41" fmla="*/ f19 1 f25"/>
                <a:gd name="f42" fmla="*/ 0 1 f26"/>
                <a:gd name="f43" fmla="*/ f20 1 f26"/>
                <a:gd name="f44" fmla="*/ f34 1 f25"/>
                <a:gd name="f45" fmla="*/ f35 1 f26"/>
                <a:gd name="f46" fmla="*/ f36 1 f25"/>
                <a:gd name="f47" fmla="*/ f37 1 f25"/>
                <a:gd name="f48" fmla="*/ f38 1 f26"/>
                <a:gd name="f49" fmla="*/ f39 1 f25"/>
                <a:gd name="f50" fmla="*/ f40 f16 1"/>
                <a:gd name="f51" fmla="*/ f41 f16 1"/>
                <a:gd name="f52" fmla="*/ f43 f17 1"/>
                <a:gd name="f53" fmla="*/ f42 f17 1"/>
                <a:gd name="f54" fmla="*/ f44 f16 1"/>
                <a:gd name="f55" fmla="*/ f45 f17 1"/>
                <a:gd name="f56" fmla="*/ f46 f16 1"/>
                <a:gd name="f57" fmla="*/ f47 f16 1"/>
                <a:gd name="f58" fmla="*/ f48 f17 1"/>
                <a:gd name="f59" fmla="*/ f49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4" y="f55"/>
                </a:cxn>
                <a:cxn ang="f33">
                  <a:pos x="f56" y="f55"/>
                </a:cxn>
                <a:cxn ang="f33">
                  <a:pos x="f57" y="f58"/>
                </a:cxn>
                <a:cxn ang="f33">
                  <a:pos x="f59" y="f58"/>
                </a:cxn>
                <a:cxn ang="f33">
                  <a:pos x="f54" y="f55"/>
                </a:cxn>
              </a:cxnLst>
              <a:rect l="f50" t="f53" r="f51" b="f52"/>
              <a:pathLst>
                <a:path w="31" h="20">
                  <a:moveTo>
                    <a:pt x="f6" y="f7"/>
                  </a:moveTo>
                  <a:cubicBezTo>
                    <a:pt x="f8" y="f7"/>
                    <a:pt x="f9" y="f7"/>
                    <a:pt x="f10" y="f7"/>
                  </a:cubicBezTo>
                  <a:cubicBezTo>
                    <a:pt x="f5" y="f7"/>
                    <a:pt x="f5" y="f7"/>
                    <a:pt x="f5" y="f11"/>
                  </a:cubicBezTo>
                  <a:cubicBezTo>
                    <a:pt x="f12" y="f11"/>
                    <a:pt x="f13" y="f11"/>
                    <a:pt x="f14" y="f11"/>
                  </a:cubicBezTo>
                  <a:cubicBezTo>
                    <a:pt x="f6" y="f5"/>
                    <a:pt x="f6" y="f5"/>
                    <a:pt x="f6" y="f7"/>
                  </a:cubicBezTo>
                  <a:close/>
                </a:path>
              </a:pathLst>
            </a:custGeom>
            <a:solidFill>
              <a:srgbClr val="3D3D3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86AF9FB2-278B-480F-9F3D-C5C21A977516}"/>
                </a:ext>
              </a:extLst>
            </p:cNvPr>
            <p:cNvSpPr/>
            <p:nvPr/>
          </p:nvSpPr>
          <p:spPr>
            <a:xfrm>
              <a:off x="1568049" y="1624669"/>
              <a:ext cx="430746" cy="96952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0"/>
                <a:gd name="f7" fmla="val 272"/>
                <a:gd name="f8" fmla="val 119"/>
                <a:gd name="f9" fmla="val 213"/>
                <a:gd name="f10" fmla="val 216"/>
                <a:gd name="f11" fmla="val 218"/>
                <a:gd name="f12" fmla="val 221"/>
                <a:gd name="f13" fmla="val 231"/>
                <a:gd name="f14" fmla="val 114"/>
                <a:gd name="f15" fmla="val 238"/>
                <a:gd name="f16" fmla="val 108"/>
                <a:gd name="f17" fmla="val 246"/>
                <a:gd name="f18" fmla="val 103"/>
                <a:gd name="f19" fmla="val 253"/>
                <a:gd name="f20" fmla="val 99"/>
                <a:gd name="f21" fmla="val 262"/>
                <a:gd name="f22" fmla="val 92"/>
                <a:gd name="f23" fmla="val 268"/>
                <a:gd name="f24" fmla="val 85"/>
                <a:gd name="f25" fmla="val 79"/>
                <a:gd name="f26" fmla="val 270"/>
                <a:gd name="f27" fmla="val 74"/>
                <a:gd name="f28" fmla="val 264"/>
                <a:gd name="f29" fmla="val 68"/>
                <a:gd name="f30" fmla="val 256"/>
                <a:gd name="f31" fmla="val 58"/>
                <a:gd name="f32" fmla="val 250"/>
                <a:gd name="f33" fmla="val 237"/>
                <a:gd name="f34" fmla="val 69"/>
                <a:gd name="f35" fmla="val 235"/>
                <a:gd name="f36" fmla="val 72"/>
                <a:gd name="f37" fmla="val 225"/>
                <a:gd name="f38" fmla="val 76"/>
                <a:gd name="f39" fmla="val 217"/>
                <a:gd name="f40" fmla="val 78"/>
                <a:gd name="f41" fmla="val 212"/>
                <a:gd name="f42" fmla="val 75"/>
                <a:gd name="f43" fmla="val 209"/>
                <a:gd name="f44" fmla="val 71"/>
                <a:gd name="f45" fmla="val 207"/>
                <a:gd name="f46" fmla="val 65"/>
                <a:gd name="f47" fmla="val 202"/>
                <a:gd name="f48" fmla="val 57"/>
                <a:gd name="f49" fmla="val 201"/>
                <a:gd name="f50" fmla="val 49"/>
                <a:gd name="f51" fmla="val 199"/>
                <a:gd name="f52" fmla="val 33"/>
                <a:gd name="f53" fmla="val 196"/>
                <a:gd name="f54" fmla="val 24"/>
                <a:gd name="f55" fmla="val 185"/>
                <a:gd name="f56" fmla="val 15"/>
                <a:gd name="f57" fmla="val 172"/>
                <a:gd name="f58" fmla="val 6"/>
                <a:gd name="f59" fmla="val 158"/>
                <a:gd name="f60" fmla="val 9"/>
                <a:gd name="f61" fmla="val 143"/>
                <a:gd name="f62" fmla="val 8"/>
                <a:gd name="f63" fmla="val 128"/>
                <a:gd name="f64" fmla="val 112"/>
                <a:gd name="f65" fmla="val 3"/>
                <a:gd name="f66" fmla="val 106"/>
                <a:gd name="f67" fmla="val 100"/>
                <a:gd name="f68" fmla="val 95"/>
                <a:gd name="f69" fmla="val 89"/>
                <a:gd name="f70" fmla="val 4"/>
                <a:gd name="f71" fmla="val 70"/>
                <a:gd name="f72" fmla="val 50"/>
                <a:gd name="f73" fmla="val 5"/>
                <a:gd name="f74" fmla="val 31"/>
                <a:gd name="f75" fmla="val 12"/>
                <a:gd name="f76" fmla="val 20"/>
                <a:gd name="f77" fmla="val 39"/>
                <a:gd name="f78" fmla="val 62"/>
                <a:gd name="f79" fmla="val 73"/>
                <a:gd name="f80" fmla="val 11"/>
                <a:gd name="f81" fmla="val 81"/>
                <a:gd name="f82" fmla="val 14"/>
                <a:gd name="f83" fmla="val 90"/>
                <a:gd name="f84" fmla="val 13"/>
                <a:gd name="f85" fmla="val 98"/>
                <a:gd name="f86" fmla="val 94"/>
                <a:gd name="f87" fmla="val 17"/>
                <a:gd name="f88" fmla="val 83"/>
                <a:gd name="f89" fmla="val 18"/>
                <a:gd name="f90" fmla="val 21"/>
                <a:gd name="f91" fmla="val 28"/>
                <a:gd name="f92" fmla="val 48"/>
                <a:gd name="f93" fmla="val 93"/>
                <a:gd name="f94" fmla="val 67"/>
                <a:gd name="f95" fmla="val 87"/>
                <a:gd name="f96" fmla="val 96"/>
                <a:gd name="f97" fmla="val 91"/>
                <a:gd name="f98" fmla="val 105"/>
                <a:gd name="f99" fmla="val 88"/>
                <a:gd name="f100" fmla="val 86"/>
                <a:gd name="f101" fmla="val 125"/>
                <a:gd name="f102" fmla="val 131"/>
                <a:gd name="f103" fmla="val 138"/>
                <a:gd name="f104" fmla="val 148"/>
                <a:gd name="f105" fmla="val 156"/>
                <a:gd name="f106" fmla="val 82"/>
                <a:gd name="f107" fmla="val 164"/>
                <a:gd name="f108" fmla="val 157"/>
                <a:gd name="f109" fmla="val 64"/>
                <a:gd name="f110" fmla="val 159"/>
                <a:gd name="f111" fmla="val 166"/>
                <a:gd name="f112" fmla="val 171"/>
                <a:gd name="f113" fmla="val 175"/>
                <a:gd name="f114" fmla="val 176"/>
                <a:gd name="f115" fmla="val 182"/>
                <a:gd name="f116" fmla="val 188"/>
                <a:gd name="f117" fmla="val 186"/>
                <a:gd name="f118" fmla="val 101"/>
                <a:gd name="f119" fmla="val 193"/>
                <a:gd name="f120" fmla="val 198"/>
                <a:gd name="f121" fmla="val 214"/>
                <a:gd name="f122" fmla="val 219"/>
                <a:gd name="f123" fmla="val 110"/>
                <a:gd name="f124" fmla="val 116"/>
                <a:gd name="f125" fmla="val 211"/>
                <a:gd name="f126" fmla="+- 0 0 -90"/>
                <a:gd name="f127" fmla="*/ f3 1 120"/>
                <a:gd name="f128" fmla="*/ f4 1 272"/>
                <a:gd name="f129" fmla="val f5"/>
                <a:gd name="f130" fmla="val f6"/>
                <a:gd name="f131" fmla="val f7"/>
                <a:gd name="f132" fmla="*/ f126 f0 1"/>
                <a:gd name="f133" fmla="+- f131 0 f129"/>
                <a:gd name="f134" fmla="+- f130 0 f129"/>
                <a:gd name="f135" fmla="*/ f132 1 f2"/>
                <a:gd name="f136" fmla="*/ f134 1 120"/>
                <a:gd name="f137" fmla="*/ f133 1 272"/>
                <a:gd name="f138" fmla="*/ 119 f134 1"/>
                <a:gd name="f139" fmla="*/ 213 f133 1"/>
                <a:gd name="f140" fmla="*/ 221 f133 1"/>
                <a:gd name="f141" fmla="*/ 108 f134 1"/>
                <a:gd name="f142" fmla="*/ 246 f133 1"/>
                <a:gd name="f143" fmla="*/ 92 f134 1"/>
                <a:gd name="f144" fmla="*/ 268 f133 1"/>
                <a:gd name="f145" fmla="*/ 74 f134 1"/>
                <a:gd name="f146" fmla="*/ 264 f133 1"/>
                <a:gd name="f147" fmla="*/ 58 f134 1"/>
                <a:gd name="f148" fmla="*/ 237 f133 1"/>
                <a:gd name="f149" fmla="*/ 76 f134 1"/>
                <a:gd name="f150" fmla="*/ 217 f133 1"/>
                <a:gd name="f151" fmla="*/ 71 f134 1"/>
                <a:gd name="f152" fmla="*/ 207 f133 1"/>
                <a:gd name="f153" fmla="*/ 49 f134 1"/>
                <a:gd name="f154" fmla="*/ 199 f133 1"/>
                <a:gd name="f155" fmla="*/ 15 f134 1"/>
                <a:gd name="f156" fmla="*/ 172 f133 1"/>
                <a:gd name="f157" fmla="*/ 8 f134 1"/>
                <a:gd name="f158" fmla="*/ 128 f133 1"/>
                <a:gd name="f159" fmla="*/ 3 f134 1"/>
                <a:gd name="f160" fmla="*/ 106 f133 1"/>
                <a:gd name="f161" fmla="*/ 89 f133 1"/>
                <a:gd name="f162" fmla="*/ 5 f134 1"/>
                <a:gd name="f163" fmla="*/ 31 f133 1"/>
                <a:gd name="f164" fmla="*/ 39 f134 1"/>
                <a:gd name="f165" fmla="*/ 3 f133 1"/>
                <a:gd name="f166" fmla="*/ 73 f134 1"/>
                <a:gd name="f167" fmla="*/ 11 f133 1"/>
                <a:gd name="f168" fmla="*/ 98 f134 1"/>
                <a:gd name="f169" fmla="*/ 14 f133 1"/>
                <a:gd name="f170" fmla="*/ 83 f134 1"/>
                <a:gd name="f171" fmla="*/ 17 f133 1"/>
                <a:gd name="f172" fmla="*/ 94 f134 1"/>
                <a:gd name="f173" fmla="*/ 28 f133 1"/>
                <a:gd name="f174" fmla="*/ 95 f134 1"/>
                <a:gd name="f175" fmla="*/ 87 f133 1"/>
                <a:gd name="f176" fmla="*/ 88 f134 1"/>
                <a:gd name="f177" fmla="*/ 114 f133 1"/>
                <a:gd name="f178" fmla="*/ 91 f134 1"/>
                <a:gd name="f179" fmla="*/ 131 f133 1"/>
                <a:gd name="f180" fmla="*/ 89 f134 1"/>
                <a:gd name="f181" fmla="*/ 156 f133 1"/>
                <a:gd name="f182" fmla="*/ 64 f134 1"/>
                <a:gd name="f183" fmla="*/ 159 f133 1"/>
                <a:gd name="f184" fmla="*/ 82 f134 1"/>
                <a:gd name="f185" fmla="*/ 175 f133 1"/>
                <a:gd name="f186" fmla="*/ 182 f133 1"/>
                <a:gd name="f187" fmla="*/ 101 f134 1"/>
                <a:gd name="f188" fmla="*/ 188 f133 1"/>
                <a:gd name="f189" fmla="*/ 198 f133 1"/>
                <a:gd name="f190" fmla="*/ 110 f134 1"/>
                <a:gd name="f191" fmla="*/ 214 f133 1"/>
                <a:gd name="f192" fmla="+- f135 0 f1"/>
                <a:gd name="f193" fmla="*/ f138 1 120"/>
                <a:gd name="f194" fmla="*/ f139 1 272"/>
                <a:gd name="f195" fmla="*/ f140 1 272"/>
                <a:gd name="f196" fmla="*/ f141 1 120"/>
                <a:gd name="f197" fmla="*/ f142 1 272"/>
                <a:gd name="f198" fmla="*/ f143 1 120"/>
                <a:gd name="f199" fmla="*/ f144 1 272"/>
                <a:gd name="f200" fmla="*/ f145 1 120"/>
                <a:gd name="f201" fmla="*/ f146 1 272"/>
                <a:gd name="f202" fmla="*/ f147 1 120"/>
                <a:gd name="f203" fmla="*/ f148 1 272"/>
                <a:gd name="f204" fmla="*/ f149 1 120"/>
                <a:gd name="f205" fmla="*/ f150 1 272"/>
                <a:gd name="f206" fmla="*/ f151 1 120"/>
                <a:gd name="f207" fmla="*/ f152 1 272"/>
                <a:gd name="f208" fmla="*/ f153 1 120"/>
                <a:gd name="f209" fmla="*/ f154 1 272"/>
                <a:gd name="f210" fmla="*/ f155 1 120"/>
                <a:gd name="f211" fmla="*/ f156 1 272"/>
                <a:gd name="f212" fmla="*/ f157 1 120"/>
                <a:gd name="f213" fmla="*/ f158 1 272"/>
                <a:gd name="f214" fmla="*/ f159 1 120"/>
                <a:gd name="f215" fmla="*/ f160 1 272"/>
                <a:gd name="f216" fmla="*/ f161 1 272"/>
                <a:gd name="f217" fmla="*/ f162 1 120"/>
                <a:gd name="f218" fmla="*/ f163 1 272"/>
                <a:gd name="f219" fmla="*/ f164 1 120"/>
                <a:gd name="f220" fmla="*/ f165 1 272"/>
                <a:gd name="f221" fmla="*/ f166 1 120"/>
                <a:gd name="f222" fmla="*/ f167 1 272"/>
                <a:gd name="f223" fmla="*/ f168 1 120"/>
                <a:gd name="f224" fmla="*/ f169 1 272"/>
                <a:gd name="f225" fmla="*/ f170 1 120"/>
                <a:gd name="f226" fmla="*/ f171 1 272"/>
                <a:gd name="f227" fmla="*/ f172 1 120"/>
                <a:gd name="f228" fmla="*/ f173 1 272"/>
                <a:gd name="f229" fmla="*/ f174 1 120"/>
                <a:gd name="f230" fmla="*/ f175 1 272"/>
                <a:gd name="f231" fmla="*/ f176 1 120"/>
                <a:gd name="f232" fmla="*/ f177 1 272"/>
                <a:gd name="f233" fmla="*/ f178 1 120"/>
                <a:gd name="f234" fmla="*/ f179 1 272"/>
                <a:gd name="f235" fmla="*/ f180 1 120"/>
                <a:gd name="f236" fmla="*/ f181 1 272"/>
                <a:gd name="f237" fmla="*/ f182 1 120"/>
                <a:gd name="f238" fmla="*/ f183 1 272"/>
                <a:gd name="f239" fmla="*/ f184 1 120"/>
                <a:gd name="f240" fmla="*/ f185 1 272"/>
                <a:gd name="f241" fmla="*/ f186 1 272"/>
                <a:gd name="f242" fmla="*/ f187 1 120"/>
                <a:gd name="f243" fmla="*/ f188 1 272"/>
                <a:gd name="f244" fmla="*/ f189 1 272"/>
                <a:gd name="f245" fmla="*/ f190 1 120"/>
                <a:gd name="f246" fmla="*/ f191 1 272"/>
                <a:gd name="f247" fmla="*/ 0 1 f136"/>
                <a:gd name="f248" fmla="*/ f130 1 f136"/>
                <a:gd name="f249" fmla="*/ 0 1 f137"/>
                <a:gd name="f250" fmla="*/ f131 1 f137"/>
                <a:gd name="f251" fmla="*/ f193 1 f136"/>
                <a:gd name="f252" fmla="*/ f194 1 f137"/>
                <a:gd name="f253" fmla="*/ f195 1 f137"/>
                <a:gd name="f254" fmla="*/ f196 1 f136"/>
                <a:gd name="f255" fmla="*/ f197 1 f137"/>
                <a:gd name="f256" fmla="*/ f198 1 f136"/>
                <a:gd name="f257" fmla="*/ f199 1 f137"/>
                <a:gd name="f258" fmla="*/ f200 1 f136"/>
                <a:gd name="f259" fmla="*/ f201 1 f137"/>
                <a:gd name="f260" fmla="*/ f202 1 f136"/>
                <a:gd name="f261" fmla="*/ f203 1 f137"/>
                <a:gd name="f262" fmla="*/ f204 1 f136"/>
                <a:gd name="f263" fmla="*/ f205 1 f137"/>
                <a:gd name="f264" fmla="*/ f206 1 f136"/>
                <a:gd name="f265" fmla="*/ f207 1 f137"/>
                <a:gd name="f266" fmla="*/ f208 1 f136"/>
                <a:gd name="f267" fmla="*/ f209 1 f137"/>
                <a:gd name="f268" fmla="*/ f210 1 f136"/>
                <a:gd name="f269" fmla="*/ f211 1 f137"/>
                <a:gd name="f270" fmla="*/ f212 1 f136"/>
                <a:gd name="f271" fmla="*/ f213 1 f137"/>
                <a:gd name="f272" fmla="*/ f214 1 f136"/>
                <a:gd name="f273" fmla="*/ f215 1 f137"/>
                <a:gd name="f274" fmla="*/ f216 1 f137"/>
                <a:gd name="f275" fmla="*/ f217 1 f136"/>
                <a:gd name="f276" fmla="*/ f218 1 f137"/>
                <a:gd name="f277" fmla="*/ f219 1 f136"/>
                <a:gd name="f278" fmla="*/ f220 1 f137"/>
                <a:gd name="f279" fmla="*/ f221 1 f136"/>
                <a:gd name="f280" fmla="*/ f222 1 f137"/>
                <a:gd name="f281" fmla="*/ f223 1 f136"/>
                <a:gd name="f282" fmla="*/ f224 1 f137"/>
                <a:gd name="f283" fmla="*/ f225 1 f136"/>
                <a:gd name="f284" fmla="*/ f226 1 f137"/>
                <a:gd name="f285" fmla="*/ f227 1 f136"/>
                <a:gd name="f286" fmla="*/ f228 1 f137"/>
                <a:gd name="f287" fmla="*/ f229 1 f136"/>
                <a:gd name="f288" fmla="*/ f230 1 f137"/>
                <a:gd name="f289" fmla="*/ f231 1 f136"/>
                <a:gd name="f290" fmla="*/ f232 1 f137"/>
                <a:gd name="f291" fmla="*/ f233 1 f136"/>
                <a:gd name="f292" fmla="*/ f234 1 f137"/>
                <a:gd name="f293" fmla="*/ f235 1 f136"/>
                <a:gd name="f294" fmla="*/ f236 1 f137"/>
                <a:gd name="f295" fmla="*/ f237 1 f136"/>
                <a:gd name="f296" fmla="*/ f238 1 f137"/>
                <a:gd name="f297" fmla="*/ f239 1 f136"/>
                <a:gd name="f298" fmla="*/ f240 1 f137"/>
                <a:gd name="f299" fmla="*/ f241 1 f137"/>
                <a:gd name="f300" fmla="*/ f242 1 f136"/>
                <a:gd name="f301" fmla="*/ f243 1 f137"/>
                <a:gd name="f302" fmla="*/ f244 1 f137"/>
                <a:gd name="f303" fmla="*/ f245 1 f136"/>
                <a:gd name="f304" fmla="*/ f246 1 f137"/>
                <a:gd name="f305" fmla="*/ f247 f127 1"/>
                <a:gd name="f306" fmla="*/ f248 f127 1"/>
                <a:gd name="f307" fmla="*/ f250 f128 1"/>
                <a:gd name="f308" fmla="*/ f249 f128 1"/>
                <a:gd name="f309" fmla="*/ f251 f127 1"/>
                <a:gd name="f310" fmla="*/ f252 f128 1"/>
                <a:gd name="f311" fmla="*/ f253 f128 1"/>
                <a:gd name="f312" fmla="*/ f254 f127 1"/>
                <a:gd name="f313" fmla="*/ f255 f128 1"/>
                <a:gd name="f314" fmla="*/ f256 f127 1"/>
                <a:gd name="f315" fmla="*/ f257 f128 1"/>
                <a:gd name="f316" fmla="*/ f258 f127 1"/>
                <a:gd name="f317" fmla="*/ f259 f128 1"/>
                <a:gd name="f318" fmla="*/ f260 f127 1"/>
                <a:gd name="f319" fmla="*/ f261 f128 1"/>
                <a:gd name="f320" fmla="*/ f262 f127 1"/>
                <a:gd name="f321" fmla="*/ f263 f128 1"/>
                <a:gd name="f322" fmla="*/ f264 f127 1"/>
                <a:gd name="f323" fmla="*/ f265 f128 1"/>
                <a:gd name="f324" fmla="*/ f266 f127 1"/>
                <a:gd name="f325" fmla="*/ f267 f128 1"/>
                <a:gd name="f326" fmla="*/ f268 f127 1"/>
                <a:gd name="f327" fmla="*/ f269 f128 1"/>
                <a:gd name="f328" fmla="*/ f270 f127 1"/>
                <a:gd name="f329" fmla="*/ f271 f128 1"/>
                <a:gd name="f330" fmla="*/ f272 f127 1"/>
                <a:gd name="f331" fmla="*/ f273 f128 1"/>
                <a:gd name="f332" fmla="*/ f274 f128 1"/>
                <a:gd name="f333" fmla="*/ f275 f127 1"/>
                <a:gd name="f334" fmla="*/ f276 f128 1"/>
                <a:gd name="f335" fmla="*/ f277 f127 1"/>
                <a:gd name="f336" fmla="*/ f278 f128 1"/>
                <a:gd name="f337" fmla="*/ f279 f127 1"/>
                <a:gd name="f338" fmla="*/ f280 f128 1"/>
                <a:gd name="f339" fmla="*/ f281 f127 1"/>
                <a:gd name="f340" fmla="*/ f282 f128 1"/>
                <a:gd name="f341" fmla="*/ f283 f127 1"/>
                <a:gd name="f342" fmla="*/ f284 f128 1"/>
                <a:gd name="f343" fmla="*/ f285 f127 1"/>
                <a:gd name="f344" fmla="*/ f286 f128 1"/>
                <a:gd name="f345" fmla="*/ f287 f127 1"/>
                <a:gd name="f346" fmla="*/ f288 f128 1"/>
                <a:gd name="f347" fmla="*/ f289 f127 1"/>
                <a:gd name="f348" fmla="*/ f290 f128 1"/>
                <a:gd name="f349" fmla="*/ f291 f127 1"/>
                <a:gd name="f350" fmla="*/ f292 f128 1"/>
                <a:gd name="f351" fmla="*/ f293 f127 1"/>
                <a:gd name="f352" fmla="*/ f294 f128 1"/>
                <a:gd name="f353" fmla="*/ f295 f127 1"/>
                <a:gd name="f354" fmla="*/ f296 f128 1"/>
                <a:gd name="f355" fmla="*/ f297 f127 1"/>
                <a:gd name="f356" fmla="*/ f298 f128 1"/>
                <a:gd name="f357" fmla="*/ f299 f128 1"/>
                <a:gd name="f358" fmla="*/ f300 f127 1"/>
                <a:gd name="f359" fmla="*/ f301 f128 1"/>
                <a:gd name="f360" fmla="*/ f302 f128 1"/>
                <a:gd name="f361" fmla="*/ f303 f127 1"/>
                <a:gd name="f362" fmla="*/ f304 f1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92">
                  <a:pos x="f309" y="f310"/>
                </a:cxn>
                <a:cxn ang="f192">
                  <a:pos x="f309" y="f311"/>
                </a:cxn>
                <a:cxn ang="f192">
                  <a:pos x="f312" y="f313"/>
                </a:cxn>
                <a:cxn ang="f192">
                  <a:pos x="f314" y="f315"/>
                </a:cxn>
                <a:cxn ang="f192">
                  <a:pos x="f316" y="f317"/>
                </a:cxn>
                <a:cxn ang="f192">
                  <a:pos x="f318" y="f319"/>
                </a:cxn>
                <a:cxn ang="f192">
                  <a:pos x="f320" y="f321"/>
                </a:cxn>
                <a:cxn ang="f192">
                  <a:pos x="f322" y="f323"/>
                </a:cxn>
                <a:cxn ang="f192">
                  <a:pos x="f324" y="f325"/>
                </a:cxn>
                <a:cxn ang="f192">
                  <a:pos x="f326" y="f327"/>
                </a:cxn>
                <a:cxn ang="f192">
                  <a:pos x="f328" y="f329"/>
                </a:cxn>
                <a:cxn ang="f192">
                  <a:pos x="f330" y="f331"/>
                </a:cxn>
                <a:cxn ang="f192">
                  <a:pos x="f330" y="f332"/>
                </a:cxn>
                <a:cxn ang="f192">
                  <a:pos x="f333" y="f334"/>
                </a:cxn>
                <a:cxn ang="f192">
                  <a:pos x="f335" y="f336"/>
                </a:cxn>
                <a:cxn ang="f192">
                  <a:pos x="f337" y="f338"/>
                </a:cxn>
                <a:cxn ang="f192">
                  <a:pos x="f339" y="f340"/>
                </a:cxn>
                <a:cxn ang="f192">
                  <a:pos x="f341" y="f342"/>
                </a:cxn>
                <a:cxn ang="f192">
                  <a:pos x="f343" y="f344"/>
                </a:cxn>
                <a:cxn ang="f192">
                  <a:pos x="f345" y="f346"/>
                </a:cxn>
                <a:cxn ang="f192">
                  <a:pos x="f347" y="f348"/>
                </a:cxn>
                <a:cxn ang="f192">
                  <a:pos x="f349" y="f350"/>
                </a:cxn>
                <a:cxn ang="f192">
                  <a:pos x="f351" y="f352"/>
                </a:cxn>
                <a:cxn ang="f192">
                  <a:pos x="f353" y="f354"/>
                </a:cxn>
                <a:cxn ang="f192">
                  <a:pos x="f355" y="f356"/>
                </a:cxn>
                <a:cxn ang="f192">
                  <a:pos x="f349" y="f357"/>
                </a:cxn>
                <a:cxn ang="f192">
                  <a:pos x="f358" y="f359"/>
                </a:cxn>
                <a:cxn ang="f192">
                  <a:pos x="f343" y="f360"/>
                </a:cxn>
                <a:cxn ang="f192">
                  <a:pos x="f361" y="f362"/>
                </a:cxn>
                <a:cxn ang="f192">
                  <a:pos x="f309" y="f310"/>
                </a:cxn>
              </a:cxnLst>
              <a:rect l="f305" t="f308" r="f306" b="f307"/>
              <a:pathLst>
                <a:path w="120" h="272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6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7"/>
                    <a:pt x="f25" y="f26"/>
                    <a:pt x="f27" y="f28"/>
                  </a:cubicBezTo>
                  <a:cubicBezTo>
                    <a:pt x="f29" y="f30"/>
                    <a:pt x="f31" y="f32"/>
                    <a:pt x="f31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2" y="f6"/>
                    <a:pt x="f62" y="f64"/>
                    <a:pt x="f65" y="f66"/>
                  </a:cubicBezTo>
                  <a:cubicBezTo>
                    <a:pt x="f5" y="f67"/>
                    <a:pt x="f5" y="f68"/>
                    <a:pt x="f65" y="f69"/>
                  </a:cubicBezTo>
                  <a:cubicBezTo>
                    <a:pt x="f70" y="f71"/>
                    <a:pt x="f70" y="f72"/>
                    <a:pt x="f73" y="f74"/>
                  </a:cubicBezTo>
                  <a:cubicBezTo>
                    <a:pt x="f58" y="f75"/>
                    <a:pt x="f76" y="f5"/>
                    <a:pt x="f77" y="f65"/>
                  </a:cubicBezTo>
                  <a:cubicBezTo>
                    <a:pt x="f72" y="f73"/>
                    <a:pt x="f78" y="f62"/>
                    <a:pt x="f79" y="f80"/>
                  </a:cubicBezTo>
                  <a:cubicBezTo>
                    <a:pt x="f81" y="f82"/>
                    <a:pt x="f83" y="f84"/>
                    <a:pt x="f85" y="f82"/>
                  </a:cubicBezTo>
                  <a:cubicBezTo>
                    <a:pt x="f86" y="f87"/>
                    <a:pt x="f69" y="f56"/>
                    <a:pt x="f88" y="f87"/>
                  </a:cubicBezTo>
                  <a:cubicBezTo>
                    <a:pt x="f22" y="f89"/>
                    <a:pt x="f86" y="f90"/>
                    <a:pt x="f86" y="f91"/>
                  </a:cubicBezTo>
                  <a:cubicBezTo>
                    <a:pt x="f86" y="f92"/>
                    <a:pt x="f93" y="f94"/>
                    <a:pt x="f68" y="f95"/>
                  </a:cubicBezTo>
                  <a:cubicBezTo>
                    <a:pt x="f96" y="f96"/>
                    <a:pt x="f97" y="f98"/>
                    <a:pt x="f99" y="f14"/>
                  </a:cubicBezTo>
                  <a:cubicBezTo>
                    <a:pt x="f95" y="f6"/>
                    <a:pt x="f100" y="f101"/>
                    <a:pt x="f97" y="f102"/>
                  </a:cubicBezTo>
                  <a:cubicBezTo>
                    <a:pt x="f96" y="f103"/>
                    <a:pt x="f96" y="f104"/>
                    <a:pt x="f69" y="f105"/>
                  </a:cubicBezTo>
                  <a:cubicBezTo>
                    <a:pt x="f106" y="f107"/>
                    <a:pt x="f79" y="f108"/>
                    <a:pt x="f109" y="f110"/>
                  </a:cubicBezTo>
                  <a:cubicBezTo>
                    <a:pt x="f34" y="f111"/>
                    <a:pt x="f42" y="f112"/>
                    <a:pt x="f106" y="f113"/>
                  </a:cubicBezTo>
                  <a:cubicBezTo>
                    <a:pt x="f100" y="f114"/>
                    <a:pt x="f22" y="f114"/>
                    <a:pt x="f97" y="f115"/>
                  </a:cubicBezTo>
                  <a:cubicBezTo>
                    <a:pt x="f22" y="f116"/>
                    <a:pt x="f85" y="f117"/>
                    <a:pt x="f118" y="f116"/>
                  </a:cubicBezTo>
                  <a:cubicBezTo>
                    <a:pt x="f20" y="f119"/>
                    <a:pt x="f93" y="f119"/>
                    <a:pt x="f86" y="f120"/>
                  </a:cubicBezTo>
                  <a:cubicBezTo>
                    <a:pt x="f86" y="f121"/>
                    <a:pt x="f93" y="f122"/>
                    <a:pt x="f123" y="f121"/>
                  </a:cubicBezTo>
                  <a:cubicBezTo>
                    <a:pt x="f64" y="f9"/>
                    <a:pt x="f124" y="f125"/>
                    <a:pt x="f8" y="f9"/>
                  </a:cubicBezTo>
                  <a:close/>
                </a:path>
              </a:pathLst>
            </a:custGeom>
            <a:solidFill>
              <a:srgbClr val="EEBB9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84A14FE5-9A43-4D5F-87BE-3750860E839A}"/>
                </a:ext>
              </a:extLst>
            </p:cNvPr>
            <p:cNvSpPr/>
            <p:nvPr/>
          </p:nvSpPr>
          <p:spPr>
            <a:xfrm>
              <a:off x="1560944" y="1941682"/>
              <a:ext cx="17062" cy="611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"/>
                <a:gd name="f7" fmla="val 17"/>
                <a:gd name="f8" fmla="val 6"/>
                <a:gd name="f9" fmla="val 11"/>
                <a:gd name="f10" fmla="val 13"/>
                <a:gd name="f11" fmla="val 1"/>
                <a:gd name="f12" fmla="val 8"/>
                <a:gd name="f13" fmla="val 3"/>
                <a:gd name="f14" fmla="val 2"/>
                <a:gd name="f15" fmla="+- 0 0 -90"/>
                <a:gd name="f16" fmla="*/ f3 1 5"/>
                <a:gd name="f17" fmla="*/ f4 1 17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5"/>
                <a:gd name="f26" fmla="*/ f22 1 17"/>
                <a:gd name="f27" fmla="*/ 5 f23 1"/>
                <a:gd name="f28" fmla="*/ 0 f22 1"/>
                <a:gd name="f29" fmla="*/ 17 f22 1"/>
                <a:gd name="f30" fmla="*/ 1 f23 1"/>
                <a:gd name="f31" fmla="*/ 3 f22 1"/>
                <a:gd name="f32" fmla="+- f24 0 f1"/>
                <a:gd name="f33" fmla="*/ f27 1 5"/>
                <a:gd name="f34" fmla="*/ f28 1 17"/>
                <a:gd name="f35" fmla="*/ f29 1 17"/>
                <a:gd name="f36" fmla="*/ f30 1 5"/>
                <a:gd name="f37" fmla="*/ f31 1 17"/>
                <a:gd name="f38" fmla="*/ 0 1 f25"/>
                <a:gd name="f39" fmla="*/ f19 1 f25"/>
                <a:gd name="f40" fmla="*/ 0 1 f26"/>
                <a:gd name="f41" fmla="*/ f20 1 f26"/>
                <a:gd name="f42" fmla="*/ f33 1 f25"/>
                <a:gd name="f43" fmla="*/ f34 1 f26"/>
                <a:gd name="f44" fmla="*/ f35 1 f26"/>
                <a:gd name="f45" fmla="*/ f36 1 f25"/>
                <a:gd name="f46" fmla="*/ f37 1 f26"/>
                <a:gd name="f47" fmla="*/ f38 f16 1"/>
                <a:gd name="f48" fmla="*/ f39 f16 1"/>
                <a:gd name="f49" fmla="*/ f41 f17 1"/>
                <a:gd name="f50" fmla="*/ f40 f17 1"/>
                <a:gd name="f51" fmla="*/ f42 f16 1"/>
                <a:gd name="f52" fmla="*/ f43 f17 1"/>
                <a:gd name="f53" fmla="*/ f44 f17 1"/>
                <a:gd name="f54" fmla="*/ f45 f16 1"/>
                <a:gd name="f55" fmla="*/ f46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51" y="f52"/>
                </a:cxn>
                <a:cxn ang="f32">
                  <a:pos x="f51" y="f53"/>
                </a:cxn>
                <a:cxn ang="f32">
                  <a:pos x="f54" y="f55"/>
                </a:cxn>
                <a:cxn ang="f32">
                  <a:pos x="f51" y="f52"/>
                </a:cxn>
              </a:cxnLst>
              <a:rect l="f47" t="f50" r="f48" b="f49"/>
              <a:pathLst>
                <a:path w="5" h="17">
                  <a:moveTo>
                    <a:pt x="f6" y="f5"/>
                  </a:moveTo>
                  <a:cubicBezTo>
                    <a:pt x="f6" y="f8"/>
                    <a:pt x="f6" y="f9"/>
                    <a:pt x="f6" y="f7"/>
                  </a:cubicBezTo>
                  <a:cubicBezTo>
                    <a:pt x="f5" y="f10"/>
                    <a:pt x="f11" y="f12"/>
                    <a:pt x="f11" y="f13"/>
                  </a:cubicBezTo>
                  <a:cubicBezTo>
                    <a:pt x="f14" y="f14"/>
                    <a:pt x="f13" y="f11"/>
                    <a:pt x="f6" y="f5"/>
                  </a:cubicBezTo>
                  <a:close/>
                </a:path>
              </a:pathLst>
            </a:custGeom>
            <a:solidFill>
              <a:srgbClr val="704A31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35E1833D-9744-443E-898B-05D71177B802}"/>
                </a:ext>
              </a:extLst>
            </p:cNvPr>
            <p:cNvSpPr/>
            <p:nvPr/>
          </p:nvSpPr>
          <p:spPr>
            <a:xfrm>
              <a:off x="1768495" y="2170566"/>
              <a:ext cx="261573" cy="1037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3"/>
                <a:gd name="f7" fmla="val 29"/>
                <a:gd name="f8" fmla="val 35"/>
                <a:gd name="f9" fmla="val 19"/>
                <a:gd name="f10" fmla="val 25"/>
                <a:gd name="f11" fmla="val 7"/>
                <a:gd name="f12" fmla="val 17"/>
                <a:gd name="f13" fmla="val 12"/>
                <a:gd name="f14" fmla="val 22"/>
                <a:gd name="f15" fmla="val 5"/>
                <a:gd name="f16" fmla="val 33"/>
                <a:gd name="f17" fmla="val 3"/>
                <a:gd name="f18" fmla="val 46"/>
                <a:gd name="f19" fmla="val 59"/>
                <a:gd name="f20" fmla="val 2"/>
                <a:gd name="f21" fmla="val 69"/>
                <a:gd name="f22" fmla="val 18"/>
                <a:gd name="f23" fmla="val 57"/>
                <a:gd name="f24" fmla="val 27"/>
                <a:gd name="f25" fmla="+- 0 0 -90"/>
                <a:gd name="f26" fmla="*/ f3 1 73"/>
                <a:gd name="f27" fmla="*/ f4 1 29"/>
                <a:gd name="f28" fmla="val f5"/>
                <a:gd name="f29" fmla="val f6"/>
                <a:gd name="f30" fmla="val f7"/>
                <a:gd name="f31" fmla="*/ f25 f0 1"/>
                <a:gd name="f32" fmla="+- f30 0 f28"/>
                <a:gd name="f33" fmla="+- f29 0 f28"/>
                <a:gd name="f34" fmla="*/ f31 1 f2"/>
                <a:gd name="f35" fmla="*/ f33 1 73"/>
                <a:gd name="f36" fmla="*/ f32 1 29"/>
                <a:gd name="f37" fmla="*/ 35 f33 1"/>
                <a:gd name="f38" fmla="*/ 29 f32 1"/>
                <a:gd name="f39" fmla="*/ 0 f33 1"/>
                <a:gd name="f40" fmla="*/ 0 f32 1"/>
                <a:gd name="f41" fmla="*/ 33 f33 1"/>
                <a:gd name="f42" fmla="*/ 3 f32 1"/>
                <a:gd name="f43" fmla="*/ 73 f33 1"/>
                <a:gd name="f44" fmla="+- f34 0 f1"/>
                <a:gd name="f45" fmla="*/ f37 1 73"/>
                <a:gd name="f46" fmla="*/ f38 1 29"/>
                <a:gd name="f47" fmla="*/ f39 1 73"/>
                <a:gd name="f48" fmla="*/ f40 1 29"/>
                <a:gd name="f49" fmla="*/ f41 1 73"/>
                <a:gd name="f50" fmla="*/ f42 1 29"/>
                <a:gd name="f51" fmla="*/ f43 1 73"/>
                <a:gd name="f52" fmla="*/ 0 1 f35"/>
                <a:gd name="f53" fmla="*/ f29 1 f35"/>
                <a:gd name="f54" fmla="*/ 0 1 f36"/>
                <a:gd name="f55" fmla="*/ f30 1 f36"/>
                <a:gd name="f56" fmla="*/ f45 1 f35"/>
                <a:gd name="f57" fmla="*/ f46 1 f36"/>
                <a:gd name="f58" fmla="*/ f47 1 f35"/>
                <a:gd name="f59" fmla="*/ f48 1 f36"/>
                <a:gd name="f60" fmla="*/ f49 1 f35"/>
                <a:gd name="f61" fmla="*/ f50 1 f36"/>
                <a:gd name="f62" fmla="*/ f51 1 f35"/>
                <a:gd name="f63" fmla="*/ f52 f26 1"/>
                <a:gd name="f64" fmla="*/ f53 f26 1"/>
                <a:gd name="f65" fmla="*/ f55 f27 1"/>
                <a:gd name="f66" fmla="*/ f54 f27 1"/>
                <a:gd name="f67" fmla="*/ f56 f26 1"/>
                <a:gd name="f68" fmla="*/ f57 f27 1"/>
                <a:gd name="f69" fmla="*/ f58 f26 1"/>
                <a:gd name="f70" fmla="*/ f59 f27 1"/>
                <a:gd name="f71" fmla="*/ f60 f26 1"/>
                <a:gd name="f72" fmla="*/ f61 f27 1"/>
                <a:gd name="f73" fmla="*/ f62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4">
                  <a:pos x="f67" y="f68"/>
                </a:cxn>
                <a:cxn ang="f44">
                  <a:pos x="f69" y="f70"/>
                </a:cxn>
                <a:cxn ang="f44">
                  <a:pos x="f71" y="f72"/>
                </a:cxn>
                <a:cxn ang="f44">
                  <a:pos x="f73" y="f70"/>
                </a:cxn>
                <a:cxn ang="f44">
                  <a:pos x="f67" y="f68"/>
                </a:cxn>
              </a:cxnLst>
              <a:rect l="f63" t="f66" r="f64" b="f65"/>
              <a:pathLst>
                <a:path w="73" h="29">
                  <a:moveTo>
                    <a:pt x="f8" y="f7"/>
                  </a:moveTo>
                  <a:cubicBezTo>
                    <a:pt x="f9" y="f10"/>
                    <a:pt x="f11" y="f12"/>
                    <a:pt x="f5" y="f5"/>
                  </a:cubicBezTo>
                  <a:cubicBezTo>
                    <a:pt x="f13" y="f5"/>
                    <a:pt x="f14" y="f15"/>
                    <a:pt x="f16" y="f17"/>
                  </a:cubicBezTo>
                  <a:cubicBezTo>
                    <a:pt x="f18" y="f15"/>
                    <a:pt x="f19" y="f20"/>
                    <a:pt x="f6" y="f5"/>
                  </a:cubicBezTo>
                  <a:cubicBezTo>
                    <a:pt x="f21" y="f22"/>
                    <a:pt x="f23" y="f24"/>
                    <a:pt x="f8" y="f7"/>
                  </a:cubicBezTo>
                  <a:close/>
                </a:path>
              </a:pathLst>
            </a:custGeom>
            <a:solidFill>
              <a:srgbClr val="C7626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7812AD2A-0862-4084-87D0-EAB5555F7DE3}"/>
                </a:ext>
              </a:extLst>
            </p:cNvPr>
            <p:cNvSpPr/>
            <p:nvPr/>
          </p:nvSpPr>
          <p:spPr>
            <a:xfrm>
              <a:off x="1987420" y="1773936"/>
              <a:ext cx="193340" cy="8245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4"/>
                <a:gd name="f7" fmla="val 23"/>
                <a:gd name="f8" fmla="val 11"/>
                <a:gd name="f9" fmla="val 1"/>
                <a:gd name="f10" fmla="val 22"/>
                <a:gd name="f11" fmla="val 2"/>
                <a:gd name="f12" fmla="val 35"/>
                <a:gd name="f13" fmla="val 5"/>
                <a:gd name="f14" fmla="val 48"/>
                <a:gd name="f15" fmla="val 12"/>
                <a:gd name="f16" fmla="val 51"/>
                <a:gd name="f17" fmla="val 13"/>
                <a:gd name="f18" fmla="val 14"/>
                <a:gd name="f19" fmla="val 53"/>
                <a:gd name="f20" fmla="val 18"/>
                <a:gd name="f21" fmla="val 20"/>
                <a:gd name="f22" fmla="val 45"/>
                <a:gd name="f23" fmla="val 19"/>
                <a:gd name="f24" fmla="val 33"/>
                <a:gd name="f25" fmla="val 15"/>
                <a:gd name="f26" fmla="val 7"/>
                <a:gd name="f27" fmla="val 3"/>
                <a:gd name="f28" fmla="val 10"/>
                <a:gd name="f29" fmla="val 4"/>
                <a:gd name="f30" fmla="+- 0 0 -90"/>
                <a:gd name="f31" fmla="*/ f3 1 54"/>
                <a:gd name="f32" fmla="*/ f4 1 23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54"/>
                <a:gd name="f41" fmla="*/ f37 1 23"/>
                <a:gd name="f42" fmla="*/ 11 f38 1"/>
                <a:gd name="f43" fmla="*/ 1 f37 1"/>
                <a:gd name="f44" fmla="*/ 48 f38 1"/>
                <a:gd name="f45" fmla="*/ 12 f37 1"/>
                <a:gd name="f46" fmla="*/ 53 f38 1"/>
                <a:gd name="f47" fmla="*/ 18 f37 1"/>
                <a:gd name="f48" fmla="*/ 45 f38 1"/>
                <a:gd name="f49" fmla="*/ 19 f37 1"/>
                <a:gd name="f50" fmla="*/ 7 f38 1"/>
                <a:gd name="f51" fmla="*/ 0 f38 1"/>
                <a:gd name="f52" fmla="*/ 5 f37 1"/>
                <a:gd name="f53" fmla="+- f39 0 f1"/>
                <a:gd name="f54" fmla="*/ f42 1 54"/>
                <a:gd name="f55" fmla="*/ f43 1 23"/>
                <a:gd name="f56" fmla="*/ f44 1 54"/>
                <a:gd name="f57" fmla="*/ f45 1 23"/>
                <a:gd name="f58" fmla="*/ f46 1 54"/>
                <a:gd name="f59" fmla="*/ f47 1 23"/>
                <a:gd name="f60" fmla="*/ f48 1 54"/>
                <a:gd name="f61" fmla="*/ f49 1 23"/>
                <a:gd name="f62" fmla="*/ f50 1 54"/>
                <a:gd name="f63" fmla="*/ f51 1 54"/>
                <a:gd name="f64" fmla="*/ f52 1 23"/>
                <a:gd name="f65" fmla="*/ 0 1 f40"/>
                <a:gd name="f66" fmla="*/ f34 1 f40"/>
                <a:gd name="f67" fmla="*/ 0 1 f41"/>
                <a:gd name="f68" fmla="*/ f35 1 f41"/>
                <a:gd name="f69" fmla="*/ f54 1 f40"/>
                <a:gd name="f70" fmla="*/ f55 1 f41"/>
                <a:gd name="f71" fmla="*/ f56 1 f40"/>
                <a:gd name="f72" fmla="*/ f57 1 f41"/>
                <a:gd name="f73" fmla="*/ f58 1 f40"/>
                <a:gd name="f74" fmla="*/ f59 1 f41"/>
                <a:gd name="f75" fmla="*/ f60 1 f40"/>
                <a:gd name="f76" fmla="*/ f61 1 f41"/>
                <a:gd name="f77" fmla="*/ f62 1 f40"/>
                <a:gd name="f78" fmla="*/ f63 1 f40"/>
                <a:gd name="f79" fmla="*/ f64 1 f41"/>
                <a:gd name="f80" fmla="*/ f65 f31 1"/>
                <a:gd name="f81" fmla="*/ f66 f31 1"/>
                <a:gd name="f82" fmla="*/ f68 f32 1"/>
                <a:gd name="f83" fmla="*/ f67 f32 1"/>
                <a:gd name="f84" fmla="*/ f69 f31 1"/>
                <a:gd name="f85" fmla="*/ f70 f32 1"/>
                <a:gd name="f86" fmla="*/ f71 f31 1"/>
                <a:gd name="f87" fmla="*/ f72 f32 1"/>
                <a:gd name="f88" fmla="*/ f73 f31 1"/>
                <a:gd name="f89" fmla="*/ f74 f32 1"/>
                <a:gd name="f90" fmla="*/ f75 f31 1"/>
                <a:gd name="f91" fmla="*/ f76 f32 1"/>
                <a:gd name="f92" fmla="*/ f77 f31 1"/>
                <a:gd name="f93" fmla="*/ f78 f31 1"/>
                <a:gd name="f94" fmla="*/ f79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3">
                  <a:pos x="f84" y="f85"/>
                </a:cxn>
                <a:cxn ang="f53">
                  <a:pos x="f86" y="f87"/>
                </a:cxn>
                <a:cxn ang="f53">
                  <a:pos x="f88" y="f89"/>
                </a:cxn>
                <a:cxn ang="f53">
                  <a:pos x="f90" y="f91"/>
                </a:cxn>
                <a:cxn ang="f53">
                  <a:pos x="f92" y="f87"/>
                </a:cxn>
                <a:cxn ang="f53">
                  <a:pos x="f93" y="f94"/>
                </a:cxn>
                <a:cxn ang="f53">
                  <a:pos x="f84" y="f85"/>
                </a:cxn>
              </a:cxnLst>
              <a:rect l="f80" t="f83" r="f81" b="f82"/>
              <a:pathLst>
                <a:path w="54" h="2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19" y="f20"/>
                  </a:cubicBezTo>
                  <a:cubicBezTo>
                    <a:pt x="f16" y="f7"/>
                    <a:pt x="f14" y="f21"/>
                    <a:pt x="f22" y="f23"/>
                  </a:cubicBezTo>
                  <a:cubicBezTo>
                    <a:pt x="f24" y="f25"/>
                    <a:pt x="f21" y="f15"/>
                    <a:pt x="f26" y="f15"/>
                  </a:cubicBezTo>
                  <a:cubicBezTo>
                    <a:pt x="f27" y="f8"/>
                    <a:pt x="f5" y="f28"/>
                    <a:pt x="f5" y="f13"/>
                  </a:cubicBezTo>
                  <a:cubicBezTo>
                    <a:pt x="f9" y="f9"/>
                    <a:pt x="f29" y="f5"/>
                    <a:pt x="f8" y="f9"/>
                  </a:cubicBezTo>
                  <a:close/>
                </a:path>
              </a:pathLst>
            </a:custGeom>
            <a:solidFill>
              <a:srgbClr val="1A130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B9F3D27F-4080-496F-88B7-21C9AC15A431}"/>
                </a:ext>
              </a:extLst>
            </p:cNvPr>
            <p:cNvSpPr/>
            <p:nvPr/>
          </p:nvSpPr>
          <p:spPr>
            <a:xfrm>
              <a:off x="2041443" y="1917524"/>
              <a:ext cx="61127" cy="7107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"/>
                <a:gd name="f7" fmla="val 20"/>
                <a:gd name="f8" fmla="val 8"/>
                <a:gd name="f9" fmla="val 14"/>
                <a:gd name="f10" fmla="val 15"/>
                <a:gd name="f11" fmla="val 18"/>
                <a:gd name="f12" fmla="val 10"/>
                <a:gd name="f13" fmla="val 19"/>
                <a:gd name="f14" fmla="val 5"/>
                <a:gd name="f15" fmla="val 2"/>
                <a:gd name="f16" fmla="val 16"/>
                <a:gd name="f17" fmla="val 1"/>
                <a:gd name="f18" fmla="val 12"/>
                <a:gd name="f19" fmla="val 7"/>
                <a:gd name="f20" fmla="val 3"/>
                <a:gd name="f21" fmla="val 6"/>
                <a:gd name="f22" fmla="val 9"/>
                <a:gd name="f23" fmla="val 4"/>
                <a:gd name="f24" fmla="+- 0 0 -90"/>
                <a:gd name="f25" fmla="*/ f3 1 17"/>
                <a:gd name="f26" fmla="*/ f4 1 20"/>
                <a:gd name="f27" fmla="val f5"/>
                <a:gd name="f28" fmla="val f6"/>
                <a:gd name="f29" fmla="val f7"/>
                <a:gd name="f30" fmla="*/ f24 f0 1"/>
                <a:gd name="f31" fmla="+- f29 0 f27"/>
                <a:gd name="f32" fmla="+- f28 0 f27"/>
                <a:gd name="f33" fmla="*/ f30 1 f2"/>
                <a:gd name="f34" fmla="*/ f32 1 17"/>
                <a:gd name="f35" fmla="*/ f31 1 20"/>
                <a:gd name="f36" fmla="*/ 17 f32 1"/>
                <a:gd name="f37" fmla="*/ 8 f31 1"/>
                <a:gd name="f38" fmla="*/ 10 f32 1"/>
                <a:gd name="f39" fmla="*/ 19 f31 1"/>
                <a:gd name="f40" fmla="*/ 1 f32 1"/>
                <a:gd name="f41" fmla="*/ 12 f31 1"/>
                <a:gd name="f42" fmla="*/ 6 f32 1"/>
                <a:gd name="f43" fmla="*/ 0 f31 1"/>
                <a:gd name="f44" fmla="*/ 7 f32 1"/>
                <a:gd name="f45" fmla="+- f33 0 f1"/>
                <a:gd name="f46" fmla="*/ f36 1 17"/>
                <a:gd name="f47" fmla="*/ f37 1 20"/>
                <a:gd name="f48" fmla="*/ f38 1 17"/>
                <a:gd name="f49" fmla="*/ f39 1 20"/>
                <a:gd name="f50" fmla="*/ f40 1 17"/>
                <a:gd name="f51" fmla="*/ f41 1 20"/>
                <a:gd name="f52" fmla="*/ f42 1 17"/>
                <a:gd name="f53" fmla="*/ f43 1 20"/>
                <a:gd name="f54" fmla="*/ f44 1 17"/>
                <a:gd name="f55" fmla="*/ 0 1 f34"/>
                <a:gd name="f56" fmla="*/ f28 1 f34"/>
                <a:gd name="f57" fmla="*/ 0 1 f35"/>
                <a:gd name="f58" fmla="*/ f29 1 f35"/>
                <a:gd name="f59" fmla="*/ f46 1 f34"/>
                <a:gd name="f60" fmla="*/ f47 1 f35"/>
                <a:gd name="f61" fmla="*/ f48 1 f34"/>
                <a:gd name="f62" fmla="*/ f49 1 f35"/>
                <a:gd name="f63" fmla="*/ f50 1 f34"/>
                <a:gd name="f64" fmla="*/ f51 1 f35"/>
                <a:gd name="f65" fmla="*/ f52 1 f34"/>
                <a:gd name="f66" fmla="*/ f53 1 f35"/>
                <a:gd name="f67" fmla="*/ f54 1 f34"/>
                <a:gd name="f68" fmla="*/ f55 f25 1"/>
                <a:gd name="f69" fmla="*/ f56 f25 1"/>
                <a:gd name="f70" fmla="*/ f58 f26 1"/>
                <a:gd name="f71" fmla="*/ f57 f26 1"/>
                <a:gd name="f72" fmla="*/ f59 f25 1"/>
                <a:gd name="f73" fmla="*/ f60 f26 1"/>
                <a:gd name="f74" fmla="*/ f61 f25 1"/>
                <a:gd name="f75" fmla="*/ f62 f26 1"/>
                <a:gd name="f76" fmla="*/ f63 f25 1"/>
                <a:gd name="f77" fmla="*/ f64 f26 1"/>
                <a:gd name="f78" fmla="*/ f65 f25 1"/>
                <a:gd name="f79" fmla="*/ f66 f26 1"/>
                <a:gd name="f80" fmla="*/ f67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5">
                  <a:pos x="f72" y="f73"/>
                </a:cxn>
                <a:cxn ang="f45">
                  <a:pos x="f74" y="f75"/>
                </a:cxn>
                <a:cxn ang="f45">
                  <a:pos x="f76" y="f77"/>
                </a:cxn>
                <a:cxn ang="f45">
                  <a:pos x="f78" y="f79"/>
                </a:cxn>
                <a:cxn ang="f45">
                  <a:pos x="f80" y="f79"/>
                </a:cxn>
                <a:cxn ang="f45">
                  <a:pos x="f72" y="f73"/>
                </a:cxn>
              </a:cxnLst>
              <a:rect l="f68" t="f71" r="f69" b="f70"/>
              <a:pathLst>
                <a:path w="17" h="20">
                  <a:moveTo>
                    <a:pt x="f6" y="f8"/>
                  </a:moveTo>
                  <a:cubicBezTo>
                    <a:pt x="f6" y="f9"/>
                    <a:pt x="f10" y="f11"/>
                    <a:pt x="f12" y="f13"/>
                  </a:cubicBezTo>
                  <a:cubicBezTo>
                    <a:pt x="f14" y="f7"/>
                    <a:pt x="f15" y="f16"/>
                    <a:pt x="f17" y="f18"/>
                  </a:cubicBezTo>
                  <a:cubicBezTo>
                    <a:pt x="f5" y="f19"/>
                    <a:pt x="f17" y="f20"/>
                    <a:pt x="f21" y="f5"/>
                  </a:cubicBezTo>
                  <a:cubicBezTo>
                    <a:pt x="f21" y="f5"/>
                    <a:pt x="f19" y="f5"/>
                    <a:pt x="f19" y="f5"/>
                  </a:cubicBezTo>
                  <a:cubicBezTo>
                    <a:pt x="f22" y="f14"/>
                    <a:pt x="f10" y="f23"/>
                    <a:pt x="f6" y="f8"/>
                  </a:cubicBezTo>
                  <a:close/>
                </a:path>
              </a:pathLst>
            </a:custGeom>
            <a:solidFill>
              <a:srgbClr val="24201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A7732832-144C-41C6-94DE-89782A934405}"/>
                </a:ext>
              </a:extLst>
            </p:cNvPr>
            <p:cNvSpPr/>
            <p:nvPr/>
          </p:nvSpPr>
          <p:spPr>
            <a:xfrm>
              <a:off x="1384666" y="3232495"/>
              <a:ext cx="695163" cy="20328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4"/>
                <a:gd name="f7" fmla="val 57"/>
                <a:gd name="f8" fmla="val 52"/>
                <a:gd name="f9" fmla="val 51"/>
                <a:gd name="f10" fmla="val 50"/>
                <a:gd name="f11" fmla="val 49"/>
                <a:gd name="f12" fmla="val 43"/>
                <a:gd name="f13" fmla="val 36"/>
                <a:gd name="f14" fmla="val 53"/>
                <a:gd name="f15" fmla="val 30"/>
                <a:gd name="f16" fmla="val 18"/>
                <a:gd name="f17" fmla="val 10"/>
                <a:gd name="f18" fmla="val 41"/>
                <a:gd name="f19" fmla="val 4"/>
                <a:gd name="f20" fmla="val 32"/>
                <a:gd name="f21" fmla="val 1"/>
                <a:gd name="f22" fmla="val 27"/>
                <a:gd name="f23" fmla="val 22"/>
                <a:gd name="f24" fmla="val 5"/>
                <a:gd name="f25" fmla="val 7"/>
                <a:gd name="f26" fmla="val 16"/>
                <a:gd name="f27" fmla="val 15"/>
                <a:gd name="f28" fmla="val 12"/>
                <a:gd name="f29" fmla="val 47"/>
                <a:gd name="f30" fmla="val 19"/>
                <a:gd name="f31" fmla="val 65"/>
                <a:gd name="f32" fmla="val 76"/>
                <a:gd name="f33" fmla="val 87"/>
                <a:gd name="f34" fmla="val 14"/>
                <a:gd name="f35" fmla="val 98"/>
                <a:gd name="f36" fmla="val 104"/>
                <a:gd name="f37" fmla="val 110"/>
                <a:gd name="f38" fmla="val 13"/>
                <a:gd name="f39" fmla="val 116"/>
                <a:gd name="f40" fmla="val 120"/>
                <a:gd name="f41" fmla="val 124"/>
                <a:gd name="f42" fmla="val 11"/>
                <a:gd name="f43" fmla="val 129"/>
                <a:gd name="f44" fmla="val 9"/>
                <a:gd name="f45" fmla="val 140"/>
                <a:gd name="f46" fmla="val 151"/>
                <a:gd name="f47" fmla="val 163"/>
                <a:gd name="f48" fmla="val 168"/>
                <a:gd name="f49" fmla="val 3"/>
                <a:gd name="f50" fmla="val 173"/>
                <a:gd name="f51" fmla="val 179"/>
                <a:gd name="f52" fmla="val 2"/>
                <a:gd name="f53" fmla="val 191"/>
                <a:gd name="f54" fmla="val 190"/>
                <a:gd name="f55" fmla="val 28"/>
                <a:gd name="f56" fmla="val 186"/>
                <a:gd name="f57" fmla="val 29"/>
                <a:gd name="f58" fmla="val 182"/>
                <a:gd name="f59" fmla="val 153"/>
                <a:gd name="f60" fmla="val 38"/>
                <a:gd name="f61" fmla="val 42"/>
                <a:gd name="f62" fmla="val 95"/>
                <a:gd name="f63" fmla="val 46"/>
                <a:gd name="f64" fmla="val 81"/>
                <a:gd name="f65" fmla="val 48"/>
                <a:gd name="f66" fmla="val 66"/>
                <a:gd name="f67" fmla="+- 0 0 -90"/>
                <a:gd name="f68" fmla="*/ f3 1 194"/>
                <a:gd name="f69" fmla="*/ f4 1 57"/>
                <a:gd name="f70" fmla="val f5"/>
                <a:gd name="f71" fmla="val f6"/>
                <a:gd name="f72" fmla="val f7"/>
                <a:gd name="f73" fmla="*/ f67 f0 1"/>
                <a:gd name="f74" fmla="+- f72 0 f70"/>
                <a:gd name="f75" fmla="+- f71 0 f70"/>
                <a:gd name="f76" fmla="*/ f73 1 f2"/>
                <a:gd name="f77" fmla="*/ f75 1 194"/>
                <a:gd name="f78" fmla="*/ f74 1 57"/>
                <a:gd name="f79" fmla="*/ 52 f75 1"/>
                <a:gd name="f80" fmla="*/ 51 f74 1"/>
                <a:gd name="f81" fmla="*/ 49 f75 1"/>
                <a:gd name="f82" fmla="*/ 30 f75 1"/>
                <a:gd name="f83" fmla="*/ 52 f74 1"/>
                <a:gd name="f84" fmla="*/ 4 f75 1"/>
                <a:gd name="f85" fmla="*/ 32 f74 1"/>
                <a:gd name="f86" fmla="*/ 5 f75 1"/>
                <a:gd name="f87" fmla="*/ 18 f74 1"/>
                <a:gd name="f88" fmla="*/ 12 f75 1"/>
                <a:gd name="f89" fmla="*/ 16 f74 1"/>
                <a:gd name="f90" fmla="*/ 65 f75 1"/>
                <a:gd name="f91" fmla="*/ 98 f75 1"/>
                <a:gd name="f92" fmla="*/ 14 f74 1"/>
                <a:gd name="f93" fmla="*/ 116 f75 1"/>
                <a:gd name="f94" fmla="*/ 12 f74 1"/>
                <a:gd name="f95" fmla="*/ 129 f75 1"/>
                <a:gd name="f96" fmla="*/ 9 f74 1"/>
                <a:gd name="f97" fmla="*/ 163 f75 1"/>
                <a:gd name="f98" fmla="*/ 4 f74 1"/>
                <a:gd name="f99" fmla="*/ 179 f75 1"/>
                <a:gd name="f100" fmla="*/ 2 f74 1"/>
                <a:gd name="f101" fmla="*/ 190 f75 1"/>
                <a:gd name="f102" fmla="*/ 22 f74 1"/>
                <a:gd name="f103" fmla="*/ 182 f75 1"/>
                <a:gd name="f104" fmla="*/ 30 f74 1"/>
                <a:gd name="f105" fmla="*/ 95 f75 1"/>
                <a:gd name="f106" fmla="*/ 46 f74 1"/>
                <a:gd name="f107" fmla="+- f76 0 f1"/>
                <a:gd name="f108" fmla="*/ f79 1 194"/>
                <a:gd name="f109" fmla="*/ f80 1 57"/>
                <a:gd name="f110" fmla="*/ f81 1 194"/>
                <a:gd name="f111" fmla="*/ f82 1 194"/>
                <a:gd name="f112" fmla="*/ f83 1 57"/>
                <a:gd name="f113" fmla="*/ f84 1 194"/>
                <a:gd name="f114" fmla="*/ f85 1 57"/>
                <a:gd name="f115" fmla="*/ f86 1 194"/>
                <a:gd name="f116" fmla="*/ f87 1 57"/>
                <a:gd name="f117" fmla="*/ f88 1 194"/>
                <a:gd name="f118" fmla="*/ f89 1 57"/>
                <a:gd name="f119" fmla="*/ f90 1 194"/>
                <a:gd name="f120" fmla="*/ f91 1 194"/>
                <a:gd name="f121" fmla="*/ f92 1 57"/>
                <a:gd name="f122" fmla="*/ f93 1 194"/>
                <a:gd name="f123" fmla="*/ f94 1 57"/>
                <a:gd name="f124" fmla="*/ f95 1 194"/>
                <a:gd name="f125" fmla="*/ f96 1 57"/>
                <a:gd name="f126" fmla="*/ f97 1 194"/>
                <a:gd name="f127" fmla="*/ f98 1 57"/>
                <a:gd name="f128" fmla="*/ f99 1 194"/>
                <a:gd name="f129" fmla="*/ f100 1 57"/>
                <a:gd name="f130" fmla="*/ f101 1 194"/>
                <a:gd name="f131" fmla="*/ f102 1 57"/>
                <a:gd name="f132" fmla="*/ f103 1 194"/>
                <a:gd name="f133" fmla="*/ f104 1 57"/>
                <a:gd name="f134" fmla="*/ f105 1 194"/>
                <a:gd name="f135" fmla="*/ f106 1 57"/>
                <a:gd name="f136" fmla="*/ 0 1 f77"/>
                <a:gd name="f137" fmla="*/ f71 1 f77"/>
                <a:gd name="f138" fmla="*/ 0 1 f78"/>
                <a:gd name="f139" fmla="*/ f72 1 f78"/>
                <a:gd name="f140" fmla="*/ f108 1 f77"/>
                <a:gd name="f141" fmla="*/ f109 1 f78"/>
                <a:gd name="f142" fmla="*/ f110 1 f77"/>
                <a:gd name="f143" fmla="*/ f111 1 f77"/>
                <a:gd name="f144" fmla="*/ f112 1 f78"/>
                <a:gd name="f145" fmla="*/ f113 1 f77"/>
                <a:gd name="f146" fmla="*/ f114 1 f78"/>
                <a:gd name="f147" fmla="*/ f115 1 f77"/>
                <a:gd name="f148" fmla="*/ f116 1 f78"/>
                <a:gd name="f149" fmla="*/ f117 1 f77"/>
                <a:gd name="f150" fmla="*/ f118 1 f78"/>
                <a:gd name="f151" fmla="*/ f119 1 f77"/>
                <a:gd name="f152" fmla="*/ f120 1 f77"/>
                <a:gd name="f153" fmla="*/ f121 1 f78"/>
                <a:gd name="f154" fmla="*/ f122 1 f77"/>
                <a:gd name="f155" fmla="*/ f123 1 f78"/>
                <a:gd name="f156" fmla="*/ f124 1 f77"/>
                <a:gd name="f157" fmla="*/ f125 1 f78"/>
                <a:gd name="f158" fmla="*/ f126 1 f77"/>
                <a:gd name="f159" fmla="*/ f127 1 f78"/>
                <a:gd name="f160" fmla="*/ f128 1 f77"/>
                <a:gd name="f161" fmla="*/ f129 1 f78"/>
                <a:gd name="f162" fmla="*/ f130 1 f77"/>
                <a:gd name="f163" fmla="*/ f131 1 f78"/>
                <a:gd name="f164" fmla="*/ f132 1 f77"/>
                <a:gd name="f165" fmla="*/ f133 1 f78"/>
                <a:gd name="f166" fmla="*/ f134 1 f77"/>
                <a:gd name="f167" fmla="*/ f135 1 f78"/>
                <a:gd name="f168" fmla="*/ f136 f68 1"/>
                <a:gd name="f169" fmla="*/ f137 f68 1"/>
                <a:gd name="f170" fmla="*/ f139 f69 1"/>
                <a:gd name="f171" fmla="*/ f138 f69 1"/>
                <a:gd name="f172" fmla="*/ f140 f68 1"/>
                <a:gd name="f173" fmla="*/ f141 f69 1"/>
                <a:gd name="f174" fmla="*/ f142 f68 1"/>
                <a:gd name="f175" fmla="*/ f143 f68 1"/>
                <a:gd name="f176" fmla="*/ f144 f69 1"/>
                <a:gd name="f177" fmla="*/ f145 f68 1"/>
                <a:gd name="f178" fmla="*/ f146 f69 1"/>
                <a:gd name="f179" fmla="*/ f147 f68 1"/>
                <a:gd name="f180" fmla="*/ f148 f69 1"/>
                <a:gd name="f181" fmla="*/ f149 f68 1"/>
                <a:gd name="f182" fmla="*/ f150 f69 1"/>
                <a:gd name="f183" fmla="*/ f151 f68 1"/>
                <a:gd name="f184" fmla="*/ f152 f68 1"/>
                <a:gd name="f185" fmla="*/ f153 f69 1"/>
                <a:gd name="f186" fmla="*/ f154 f68 1"/>
                <a:gd name="f187" fmla="*/ f155 f69 1"/>
                <a:gd name="f188" fmla="*/ f156 f68 1"/>
                <a:gd name="f189" fmla="*/ f157 f69 1"/>
                <a:gd name="f190" fmla="*/ f158 f68 1"/>
                <a:gd name="f191" fmla="*/ f159 f69 1"/>
                <a:gd name="f192" fmla="*/ f160 f68 1"/>
                <a:gd name="f193" fmla="*/ f161 f69 1"/>
                <a:gd name="f194" fmla="*/ f162 f68 1"/>
                <a:gd name="f195" fmla="*/ f163 f69 1"/>
                <a:gd name="f196" fmla="*/ f164 f68 1"/>
                <a:gd name="f197" fmla="*/ f165 f69 1"/>
                <a:gd name="f198" fmla="*/ f166 f68 1"/>
                <a:gd name="f199" fmla="*/ f167 f6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7">
                  <a:pos x="f172" y="f173"/>
                </a:cxn>
                <a:cxn ang="f107">
                  <a:pos x="f174" y="f173"/>
                </a:cxn>
                <a:cxn ang="f107">
                  <a:pos x="f175" y="f176"/>
                </a:cxn>
                <a:cxn ang="f107">
                  <a:pos x="f177" y="f178"/>
                </a:cxn>
                <a:cxn ang="f107">
                  <a:pos x="f179" y="f180"/>
                </a:cxn>
                <a:cxn ang="f107">
                  <a:pos x="f181" y="f182"/>
                </a:cxn>
                <a:cxn ang="f107">
                  <a:pos x="f183" y="f180"/>
                </a:cxn>
                <a:cxn ang="f107">
                  <a:pos x="f184" y="f185"/>
                </a:cxn>
                <a:cxn ang="f107">
                  <a:pos x="f186" y="f187"/>
                </a:cxn>
                <a:cxn ang="f107">
                  <a:pos x="f188" y="f189"/>
                </a:cxn>
                <a:cxn ang="f107">
                  <a:pos x="f190" y="f191"/>
                </a:cxn>
                <a:cxn ang="f107">
                  <a:pos x="f192" y="f193"/>
                </a:cxn>
                <a:cxn ang="f107">
                  <a:pos x="f194" y="f195"/>
                </a:cxn>
                <a:cxn ang="f107">
                  <a:pos x="f196" y="f197"/>
                </a:cxn>
                <a:cxn ang="f107">
                  <a:pos x="f198" y="f199"/>
                </a:cxn>
                <a:cxn ang="f107">
                  <a:pos x="f172" y="f173"/>
                </a:cxn>
              </a:cxnLst>
              <a:rect l="f168" t="f171" r="f169" b="f170"/>
              <a:pathLst>
                <a:path w="194" h="57">
                  <a:moveTo>
                    <a:pt x="f8" y="f9"/>
                  </a:moveTo>
                  <a:cubicBezTo>
                    <a:pt x="f9" y="f9"/>
                    <a:pt x="f10" y="f9"/>
                    <a:pt x="f11" y="f9"/>
                  </a:cubicBezTo>
                  <a:cubicBezTo>
                    <a:pt x="f12" y="f7"/>
                    <a:pt x="f13" y="f14"/>
                    <a:pt x="f15" y="f8"/>
                  </a:cubicBezTo>
                  <a:cubicBezTo>
                    <a:pt x="f16" y="f10"/>
                    <a:pt x="f17" y="f18"/>
                    <a:pt x="f19" y="f20"/>
                  </a:cubicBezTo>
                  <a:cubicBezTo>
                    <a:pt x="f21" y="f22"/>
                    <a:pt x="f5" y="f23"/>
                    <a:pt x="f24" y="f16"/>
                  </a:cubicBezTo>
                  <a:cubicBezTo>
                    <a:pt x="f25" y="f26"/>
                    <a:pt x="f17" y="f27"/>
                    <a:pt x="f28" y="f26"/>
                  </a:cubicBezTo>
                  <a:cubicBezTo>
                    <a:pt x="f15" y="f23"/>
                    <a:pt x="f29" y="f30"/>
                    <a:pt x="f31" y="f16"/>
                  </a:cubicBezTo>
                  <a:cubicBezTo>
                    <a:pt x="f32" y="f16"/>
                    <a:pt x="f33" y="f34"/>
                    <a:pt x="f35" y="f34"/>
                  </a:cubicBezTo>
                  <a:cubicBezTo>
                    <a:pt x="f36" y="f28"/>
                    <a:pt x="f37" y="f38"/>
                    <a:pt x="f39" y="f28"/>
                  </a:cubicBezTo>
                  <a:cubicBezTo>
                    <a:pt x="f40" y="f17"/>
                    <a:pt x="f41" y="f42"/>
                    <a:pt x="f43" y="f44"/>
                  </a:cubicBezTo>
                  <a:cubicBezTo>
                    <a:pt x="f45" y="f44"/>
                    <a:pt x="f46" y="f25"/>
                    <a:pt x="f47" y="f19"/>
                  </a:cubicBezTo>
                  <a:cubicBezTo>
                    <a:pt x="f48" y="f49"/>
                    <a:pt x="f50" y="f5"/>
                    <a:pt x="f51" y="f52"/>
                  </a:cubicBezTo>
                  <a:cubicBezTo>
                    <a:pt x="f53" y="f25"/>
                    <a:pt x="f6" y="f42"/>
                    <a:pt x="f54" y="f23"/>
                  </a:cubicBezTo>
                  <a:cubicBezTo>
                    <a:pt x="f54" y="f55"/>
                    <a:pt x="f56" y="f57"/>
                    <a:pt x="f58" y="f15"/>
                  </a:cubicBezTo>
                  <a:cubicBezTo>
                    <a:pt x="f59" y="f60"/>
                    <a:pt x="f41" y="f61"/>
                    <a:pt x="f62" y="f63"/>
                  </a:cubicBezTo>
                  <a:cubicBezTo>
                    <a:pt x="f64" y="f65"/>
                    <a:pt x="f66" y="f11"/>
                    <a:pt x="f8" y="f9"/>
                  </a:cubicBezTo>
                  <a:close/>
                </a:path>
              </a:pathLst>
            </a:custGeom>
            <a:solidFill>
              <a:srgbClr val="FEFEF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9C1A4FE9-538E-4822-BA91-2A1E6CD575F5}"/>
                </a:ext>
              </a:extLst>
            </p:cNvPr>
            <p:cNvSpPr/>
            <p:nvPr/>
          </p:nvSpPr>
          <p:spPr>
            <a:xfrm>
              <a:off x="1815413" y="3482693"/>
              <a:ext cx="204706" cy="2885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"/>
                <a:gd name="f7" fmla="val 81"/>
                <a:gd name="f8" fmla="val 51"/>
                <a:gd name="f9" fmla="val 8"/>
                <a:gd name="f10" fmla="val 11"/>
                <a:gd name="f11" fmla="val 50"/>
                <a:gd name="f12" fmla="val 16"/>
                <a:gd name="f13" fmla="val 19"/>
                <a:gd name="f14" fmla="val 46"/>
                <a:gd name="f15" fmla="val 42"/>
                <a:gd name="f16" fmla="val 63"/>
                <a:gd name="f17" fmla="val 26"/>
                <a:gd name="f18" fmla="val 18"/>
                <a:gd name="f19" fmla="val 71"/>
                <a:gd name="f20" fmla="val 62"/>
                <a:gd name="f21" fmla="val 4"/>
                <a:gd name="f22" fmla="val 52"/>
                <a:gd name="f23" fmla="val 47"/>
                <a:gd name="f24" fmla="val 1"/>
                <a:gd name="f25" fmla="val 36"/>
                <a:gd name="f26" fmla="val 24"/>
                <a:gd name="f27" fmla="val 2"/>
                <a:gd name="f28" fmla="val 12"/>
                <a:gd name="f29" fmla="val 3"/>
                <a:gd name="f30" fmla="val 35"/>
                <a:gd name="f31" fmla="+- 0 0 -90"/>
                <a:gd name="f32" fmla="*/ f3 1 57"/>
                <a:gd name="f33" fmla="*/ f4 1 81"/>
                <a:gd name="f34" fmla="val f5"/>
                <a:gd name="f35" fmla="val f6"/>
                <a:gd name="f36" fmla="val f7"/>
                <a:gd name="f37" fmla="*/ f31 f0 1"/>
                <a:gd name="f38" fmla="+- f36 0 f34"/>
                <a:gd name="f39" fmla="+- f35 0 f34"/>
                <a:gd name="f40" fmla="*/ f37 1 f2"/>
                <a:gd name="f41" fmla="*/ f39 1 57"/>
                <a:gd name="f42" fmla="*/ f38 1 81"/>
                <a:gd name="f43" fmla="*/ 51 f39 1"/>
                <a:gd name="f44" fmla="*/ 8 f38 1"/>
                <a:gd name="f45" fmla="*/ 19 f38 1"/>
                <a:gd name="f46" fmla="*/ 26 f39 1"/>
                <a:gd name="f47" fmla="*/ 81 f38 1"/>
                <a:gd name="f48" fmla="*/ 4 f39 1"/>
                <a:gd name="f49" fmla="*/ 52 f38 1"/>
                <a:gd name="f50" fmla="*/ 1 f39 1"/>
                <a:gd name="f51" fmla="*/ 36 f38 1"/>
                <a:gd name="f52" fmla="*/ 3 f39 1"/>
                <a:gd name="f53" fmla="*/ 0 f38 1"/>
                <a:gd name="f54" fmla="+- f40 0 f1"/>
                <a:gd name="f55" fmla="*/ f43 1 57"/>
                <a:gd name="f56" fmla="*/ f44 1 81"/>
                <a:gd name="f57" fmla="*/ f45 1 81"/>
                <a:gd name="f58" fmla="*/ f46 1 57"/>
                <a:gd name="f59" fmla="*/ f47 1 81"/>
                <a:gd name="f60" fmla="*/ f48 1 57"/>
                <a:gd name="f61" fmla="*/ f49 1 81"/>
                <a:gd name="f62" fmla="*/ f50 1 57"/>
                <a:gd name="f63" fmla="*/ f51 1 81"/>
                <a:gd name="f64" fmla="*/ f52 1 57"/>
                <a:gd name="f65" fmla="*/ f53 1 81"/>
                <a:gd name="f66" fmla="*/ 0 1 f41"/>
                <a:gd name="f67" fmla="*/ f35 1 f41"/>
                <a:gd name="f68" fmla="*/ 0 1 f42"/>
                <a:gd name="f69" fmla="*/ f36 1 f42"/>
                <a:gd name="f70" fmla="*/ f55 1 f41"/>
                <a:gd name="f71" fmla="*/ f56 1 f42"/>
                <a:gd name="f72" fmla="*/ f57 1 f42"/>
                <a:gd name="f73" fmla="*/ f58 1 f41"/>
                <a:gd name="f74" fmla="*/ f59 1 f42"/>
                <a:gd name="f75" fmla="*/ f60 1 f41"/>
                <a:gd name="f76" fmla="*/ f61 1 f42"/>
                <a:gd name="f77" fmla="*/ f62 1 f41"/>
                <a:gd name="f78" fmla="*/ f63 1 f42"/>
                <a:gd name="f79" fmla="*/ f64 1 f41"/>
                <a:gd name="f80" fmla="*/ f65 1 f42"/>
                <a:gd name="f81" fmla="*/ f66 f32 1"/>
                <a:gd name="f82" fmla="*/ f67 f32 1"/>
                <a:gd name="f83" fmla="*/ f69 f33 1"/>
                <a:gd name="f84" fmla="*/ f68 f33 1"/>
                <a:gd name="f85" fmla="*/ f70 f32 1"/>
                <a:gd name="f86" fmla="*/ f71 f33 1"/>
                <a:gd name="f87" fmla="*/ f72 f33 1"/>
                <a:gd name="f88" fmla="*/ f73 f32 1"/>
                <a:gd name="f89" fmla="*/ f74 f33 1"/>
                <a:gd name="f90" fmla="*/ f75 f32 1"/>
                <a:gd name="f91" fmla="*/ f76 f33 1"/>
                <a:gd name="f92" fmla="*/ f77 f32 1"/>
                <a:gd name="f93" fmla="*/ f78 f33 1"/>
                <a:gd name="f94" fmla="*/ f79 f32 1"/>
                <a:gd name="f95" fmla="*/ f80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85" y="f86"/>
                </a:cxn>
                <a:cxn ang="f54">
                  <a:pos x="f85" y="f87"/>
                </a:cxn>
                <a:cxn ang="f54">
                  <a:pos x="f88" y="f89"/>
                </a:cxn>
                <a:cxn ang="f54">
                  <a:pos x="f90" y="f91"/>
                </a:cxn>
                <a:cxn ang="f54">
                  <a:pos x="f92" y="f93"/>
                </a:cxn>
                <a:cxn ang="f54">
                  <a:pos x="f94" y="f95"/>
                </a:cxn>
                <a:cxn ang="f54">
                  <a:pos x="f85" y="f86"/>
                </a:cxn>
              </a:cxnLst>
              <a:rect l="f81" t="f84" r="f82" b="f83"/>
              <a:pathLst>
                <a:path w="57" h="81">
                  <a:moveTo>
                    <a:pt x="f8" y="f9"/>
                  </a:moveTo>
                  <a:cubicBezTo>
                    <a:pt x="f8" y="f10"/>
                    <a:pt x="f11" y="f12"/>
                    <a:pt x="f8" y="f13"/>
                  </a:cubicBezTo>
                  <a:cubicBezTo>
                    <a:pt x="f6" y="f14"/>
                    <a:pt x="f15" y="f16"/>
                    <a:pt x="f17" y="f7"/>
                  </a:cubicBezTo>
                  <a:cubicBezTo>
                    <a:pt x="f18" y="f19"/>
                    <a:pt x="f10" y="f20"/>
                    <a:pt x="f21" y="f22"/>
                  </a:cubicBezTo>
                  <a:cubicBezTo>
                    <a:pt x="f5" y="f23"/>
                    <a:pt x="f5" y="f15"/>
                    <a:pt x="f24" y="f25"/>
                  </a:cubicBezTo>
                  <a:cubicBezTo>
                    <a:pt x="f24" y="f26"/>
                    <a:pt x="f27" y="f28"/>
                    <a:pt x="f29" y="f5"/>
                  </a:cubicBezTo>
                  <a:cubicBezTo>
                    <a:pt x="f13" y="f24"/>
                    <a:pt x="f30" y="f24"/>
                    <a:pt x="f8" y="f9"/>
                  </a:cubicBezTo>
                  <a:close/>
                </a:path>
              </a:pathLst>
            </a:custGeom>
            <a:solidFill>
              <a:srgbClr val="0E3E6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D1D34665-EBE8-478E-BCE8-C158F2A77AEC}"/>
                </a:ext>
              </a:extLst>
            </p:cNvPr>
            <p:cNvSpPr/>
            <p:nvPr/>
          </p:nvSpPr>
          <p:spPr>
            <a:xfrm>
              <a:off x="2022963" y="3218276"/>
              <a:ext cx="211820" cy="12936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"/>
                <a:gd name="f7" fmla="val 36"/>
                <a:gd name="f8" fmla="val 12"/>
                <a:gd name="f9" fmla="val 26"/>
                <a:gd name="f10" fmla="val 11"/>
                <a:gd name="f11" fmla="val 18"/>
                <a:gd name="f12" fmla="val 9"/>
                <a:gd name="f13" fmla="val 2"/>
                <a:gd name="f14" fmla="val 8"/>
                <a:gd name="f15" fmla="val 14"/>
                <a:gd name="f16" fmla="val 7"/>
                <a:gd name="f17" fmla="val 24"/>
                <a:gd name="f18" fmla="val 41"/>
                <a:gd name="f19" fmla="val 52"/>
                <a:gd name="f20" fmla="val 21"/>
                <a:gd name="f21" fmla="val 35"/>
                <a:gd name="f22" fmla="val 50"/>
                <a:gd name="f23" fmla="val 40"/>
                <a:gd name="f24" fmla="val 31"/>
                <a:gd name="f25" fmla="val 25"/>
                <a:gd name="f26" fmla="val 32"/>
                <a:gd name="f27" fmla="val 15"/>
                <a:gd name="f28" fmla="+- 0 0 -90"/>
                <a:gd name="f29" fmla="*/ f3 1 59"/>
                <a:gd name="f30" fmla="*/ f4 1 36"/>
                <a:gd name="f31" fmla="val f5"/>
                <a:gd name="f32" fmla="val f6"/>
                <a:gd name="f33" fmla="val f7"/>
                <a:gd name="f34" fmla="*/ f28 f0 1"/>
                <a:gd name="f35" fmla="+- f33 0 f31"/>
                <a:gd name="f36" fmla="+- f32 0 f31"/>
                <a:gd name="f37" fmla="*/ f34 1 f2"/>
                <a:gd name="f38" fmla="*/ f36 1 59"/>
                <a:gd name="f39" fmla="*/ f35 1 36"/>
                <a:gd name="f40" fmla="*/ 12 f36 1"/>
                <a:gd name="f41" fmla="*/ 26 f35 1"/>
                <a:gd name="f42" fmla="*/ 0 f36 1"/>
                <a:gd name="f43" fmla="*/ 9 f35 1"/>
                <a:gd name="f44" fmla="*/ 14 f36 1"/>
                <a:gd name="f45" fmla="*/ 0 f35 1"/>
                <a:gd name="f46" fmla="*/ 24 f36 1"/>
                <a:gd name="f47" fmla="*/ 59 f36 1"/>
                <a:gd name="f48" fmla="*/ 35 f35 1"/>
                <a:gd name="f49" fmla="*/ 31 f36 1"/>
                <a:gd name="f50" fmla="+- f37 0 f1"/>
                <a:gd name="f51" fmla="*/ f40 1 59"/>
                <a:gd name="f52" fmla="*/ f41 1 36"/>
                <a:gd name="f53" fmla="*/ f42 1 59"/>
                <a:gd name="f54" fmla="*/ f43 1 36"/>
                <a:gd name="f55" fmla="*/ f44 1 59"/>
                <a:gd name="f56" fmla="*/ f45 1 36"/>
                <a:gd name="f57" fmla="*/ f46 1 59"/>
                <a:gd name="f58" fmla="*/ f47 1 59"/>
                <a:gd name="f59" fmla="*/ f48 1 36"/>
                <a:gd name="f60" fmla="*/ f49 1 59"/>
                <a:gd name="f61" fmla="*/ 0 1 f38"/>
                <a:gd name="f62" fmla="*/ f32 1 f38"/>
                <a:gd name="f63" fmla="*/ 0 1 f39"/>
                <a:gd name="f64" fmla="*/ f33 1 f39"/>
                <a:gd name="f65" fmla="*/ f51 1 f38"/>
                <a:gd name="f66" fmla="*/ f52 1 f39"/>
                <a:gd name="f67" fmla="*/ f53 1 f38"/>
                <a:gd name="f68" fmla="*/ f54 1 f39"/>
                <a:gd name="f69" fmla="*/ f55 1 f38"/>
                <a:gd name="f70" fmla="*/ f56 1 f39"/>
                <a:gd name="f71" fmla="*/ f57 1 f38"/>
                <a:gd name="f72" fmla="*/ f58 1 f38"/>
                <a:gd name="f73" fmla="*/ f59 1 f39"/>
                <a:gd name="f74" fmla="*/ f60 1 f38"/>
                <a:gd name="f75" fmla="*/ f61 f29 1"/>
                <a:gd name="f76" fmla="*/ f62 f29 1"/>
                <a:gd name="f77" fmla="*/ f64 f30 1"/>
                <a:gd name="f78" fmla="*/ f63 f30 1"/>
                <a:gd name="f79" fmla="*/ f65 f29 1"/>
                <a:gd name="f80" fmla="*/ f66 f30 1"/>
                <a:gd name="f81" fmla="*/ f67 f29 1"/>
                <a:gd name="f82" fmla="*/ f68 f30 1"/>
                <a:gd name="f83" fmla="*/ f69 f29 1"/>
                <a:gd name="f84" fmla="*/ f70 f30 1"/>
                <a:gd name="f85" fmla="*/ f71 f29 1"/>
                <a:gd name="f86" fmla="*/ f72 f29 1"/>
                <a:gd name="f87" fmla="*/ f73 f30 1"/>
                <a:gd name="f88" fmla="*/ f74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79" y="f80"/>
                </a:cxn>
                <a:cxn ang="f50">
                  <a:pos x="f81" y="f82"/>
                </a:cxn>
                <a:cxn ang="f50">
                  <a:pos x="f83" y="f84"/>
                </a:cxn>
                <a:cxn ang="f50">
                  <a:pos x="f85" y="f82"/>
                </a:cxn>
                <a:cxn ang="f50">
                  <a:pos x="f86" y="f87"/>
                </a:cxn>
                <a:cxn ang="f50">
                  <a:pos x="f88" y="f87"/>
                </a:cxn>
                <a:cxn ang="f50">
                  <a:pos x="f79" y="f80"/>
                </a:cxn>
              </a:cxnLst>
              <a:rect l="f75" t="f78" r="f76" b="f77"/>
              <a:pathLst>
                <a:path w="59" h="36">
                  <a:moveTo>
                    <a:pt x="f8" y="f9"/>
                  </a:moveTo>
                  <a:cubicBezTo>
                    <a:pt x="f10" y="f11"/>
                    <a:pt x="f12" y="f10"/>
                    <a:pt x="f5" y="f12"/>
                  </a:cubicBezTo>
                  <a:cubicBezTo>
                    <a:pt x="f13" y="f13"/>
                    <a:pt x="f14" y="f5"/>
                    <a:pt x="f15" y="f5"/>
                  </a:cubicBezTo>
                  <a:cubicBezTo>
                    <a:pt x="f15" y="f16"/>
                    <a:pt x="f11" y="f12"/>
                    <a:pt x="f17" y="f12"/>
                  </a:cubicBezTo>
                  <a:cubicBezTo>
                    <a:pt x="f18" y="f8"/>
                    <a:pt x="f19" y="f20"/>
                    <a:pt x="f6" y="f21"/>
                  </a:cubicBezTo>
                  <a:cubicBezTo>
                    <a:pt x="f22" y="f21"/>
                    <a:pt x="f23" y="f21"/>
                    <a:pt x="f24" y="f21"/>
                  </a:cubicBezTo>
                  <a:cubicBezTo>
                    <a:pt x="f25" y="f26"/>
                    <a:pt x="f27" y="f7"/>
                    <a:pt x="f8" y="f9"/>
                  </a:cubicBezTo>
                  <a:close/>
                </a:path>
              </a:pathLst>
            </a:custGeom>
            <a:solidFill>
              <a:srgbClr val="EDCFB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C1D19027-B0ED-4DBE-9A71-6DF9FA2279BC}"/>
                </a:ext>
              </a:extLst>
            </p:cNvPr>
            <p:cNvSpPr/>
            <p:nvPr/>
          </p:nvSpPr>
          <p:spPr>
            <a:xfrm>
              <a:off x="1937668" y="2619792"/>
              <a:ext cx="135047" cy="6382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8"/>
                <a:gd name="f7" fmla="val 179"/>
                <a:gd name="f8" fmla="val 168"/>
                <a:gd name="f9" fmla="val 35"/>
                <a:gd name="f10" fmla="val 174"/>
                <a:gd name="f11" fmla="val 29"/>
                <a:gd name="f12" fmla="val 175"/>
                <a:gd name="f13" fmla="val 24"/>
                <a:gd name="f14" fmla="val 177"/>
                <a:gd name="f15" fmla="val 20"/>
                <a:gd name="f16" fmla="val 178"/>
                <a:gd name="f17" fmla="val 15"/>
                <a:gd name="f18" fmla="val 11"/>
                <a:gd name="f19" fmla="val 7"/>
                <a:gd name="f20" fmla="val 6"/>
                <a:gd name="f21" fmla="val 171"/>
                <a:gd name="f22" fmla="val 138"/>
                <a:gd name="f23" fmla="val 1"/>
                <a:gd name="f24" fmla="val 106"/>
                <a:gd name="f25" fmla="val 73"/>
                <a:gd name="f26" fmla="val 64"/>
                <a:gd name="f27" fmla="val 4"/>
                <a:gd name="f28" fmla="val 57"/>
                <a:gd name="f29" fmla="val 8"/>
                <a:gd name="f30" fmla="val 49"/>
                <a:gd name="f31" fmla="val 37"/>
                <a:gd name="f32" fmla="val 25"/>
                <a:gd name="f33" fmla="val 26"/>
                <a:gd name="f34" fmla="val 13"/>
                <a:gd name="f35" fmla="val 28"/>
                <a:gd name="f36" fmla="val 30"/>
                <a:gd name="f37" fmla="val 112"/>
                <a:gd name="f38" fmla="+- 0 0 -90"/>
                <a:gd name="f39" fmla="*/ f3 1 38"/>
                <a:gd name="f40" fmla="*/ f4 1 179"/>
                <a:gd name="f41" fmla="val f5"/>
                <a:gd name="f42" fmla="val f6"/>
                <a:gd name="f43" fmla="val f7"/>
                <a:gd name="f44" fmla="*/ f38 f0 1"/>
                <a:gd name="f45" fmla="+- f43 0 f41"/>
                <a:gd name="f46" fmla="+- f42 0 f41"/>
                <a:gd name="f47" fmla="*/ f44 1 f2"/>
                <a:gd name="f48" fmla="*/ f46 1 38"/>
                <a:gd name="f49" fmla="*/ f45 1 179"/>
                <a:gd name="f50" fmla="*/ 38 f46 1"/>
                <a:gd name="f51" fmla="*/ 168 f45 1"/>
                <a:gd name="f52" fmla="*/ 24 f46 1"/>
                <a:gd name="f53" fmla="*/ 177 f45 1"/>
                <a:gd name="f54" fmla="*/ 11 f46 1"/>
                <a:gd name="f55" fmla="*/ 179 f45 1"/>
                <a:gd name="f56" fmla="*/ 6 f46 1"/>
                <a:gd name="f57" fmla="*/ 171 f45 1"/>
                <a:gd name="f58" fmla="*/ 0 f46 1"/>
                <a:gd name="f59" fmla="*/ 73 f45 1"/>
                <a:gd name="f60" fmla="*/ 8 f46 1"/>
                <a:gd name="f61" fmla="*/ 49 f45 1"/>
                <a:gd name="f62" fmla="*/ 26 f46 1"/>
                <a:gd name="f63" fmla="*/ 13 f45 1"/>
                <a:gd name="f64" fmla="*/ 1 f45 1"/>
                <a:gd name="f65" fmla="+- f47 0 f1"/>
                <a:gd name="f66" fmla="*/ f50 1 38"/>
                <a:gd name="f67" fmla="*/ f51 1 179"/>
                <a:gd name="f68" fmla="*/ f52 1 38"/>
                <a:gd name="f69" fmla="*/ f53 1 179"/>
                <a:gd name="f70" fmla="*/ f54 1 38"/>
                <a:gd name="f71" fmla="*/ f55 1 179"/>
                <a:gd name="f72" fmla="*/ f56 1 38"/>
                <a:gd name="f73" fmla="*/ f57 1 179"/>
                <a:gd name="f74" fmla="*/ f58 1 38"/>
                <a:gd name="f75" fmla="*/ f59 1 179"/>
                <a:gd name="f76" fmla="*/ f60 1 38"/>
                <a:gd name="f77" fmla="*/ f61 1 179"/>
                <a:gd name="f78" fmla="*/ f62 1 38"/>
                <a:gd name="f79" fmla="*/ f63 1 179"/>
                <a:gd name="f80" fmla="*/ f64 1 179"/>
                <a:gd name="f81" fmla="*/ 0 1 f48"/>
                <a:gd name="f82" fmla="*/ f42 1 f48"/>
                <a:gd name="f83" fmla="*/ 0 1 f49"/>
                <a:gd name="f84" fmla="*/ f43 1 f49"/>
                <a:gd name="f85" fmla="*/ f66 1 f48"/>
                <a:gd name="f86" fmla="*/ f67 1 f49"/>
                <a:gd name="f87" fmla="*/ f68 1 f48"/>
                <a:gd name="f88" fmla="*/ f69 1 f49"/>
                <a:gd name="f89" fmla="*/ f70 1 f48"/>
                <a:gd name="f90" fmla="*/ f71 1 f49"/>
                <a:gd name="f91" fmla="*/ f72 1 f48"/>
                <a:gd name="f92" fmla="*/ f73 1 f49"/>
                <a:gd name="f93" fmla="*/ f74 1 f48"/>
                <a:gd name="f94" fmla="*/ f75 1 f49"/>
                <a:gd name="f95" fmla="*/ f76 1 f48"/>
                <a:gd name="f96" fmla="*/ f77 1 f49"/>
                <a:gd name="f97" fmla="*/ f78 1 f48"/>
                <a:gd name="f98" fmla="*/ f79 1 f49"/>
                <a:gd name="f99" fmla="*/ f80 1 f49"/>
                <a:gd name="f100" fmla="*/ f81 f39 1"/>
                <a:gd name="f101" fmla="*/ f82 f39 1"/>
                <a:gd name="f102" fmla="*/ f84 f40 1"/>
                <a:gd name="f103" fmla="*/ f83 f40 1"/>
                <a:gd name="f104" fmla="*/ f85 f39 1"/>
                <a:gd name="f105" fmla="*/ f86 f40 1"/>
                <a:gd name="f106" fmla="*/ f87 f39 1"/>
                <a:gd name="f107" fmla="*/ f88 f40 1"/>
                <a:gd name="f108" fmla="*/ f89 f39 1"/>
                <a:gd name="f109" fmla="*/ f90 f40 1"/>
                <a:gd name="f110" fmla="*/ f91 f39 1"/>
                <a:gd name="f111" fmla="*/ f92 f40 1"/>
                <a:gd name="f112" fmla="*/ f93 f39 1"/>
                <a:gd name="f113" fmla="*/ f94 f40 1"/>
                <a:gd name="f114" fmla="*/ f95 f39 1"/>
                <a:gd name="f115" fmla="*/ f96 f40 1"/>
                <a:gd name="f116" fmla="*/ f97 f39 1"/>
                <a:gd name="f117" fmla="*/ f98 f40 1"/>
                <a:gd name="f118" fmla="*/ f99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5">
                  <a:pos x="f104" y="f105"/>
                </a:cxn>
                <a:cxn ang="f65">
                  <a:pos x="f106" y="f107"/>
                </a:cxn>
                <a:cxn ang="f65">
                  <a:pos x="f108" y="f109"/>
                </a:cxn>
                <a:cxn ang="f65">
                  <a:pos x="f110" y="f111"/>
                </a:cxn>
                <a:cxn ang="f65">
                  <a:pos x="f112" y="f113"/>
                </a:cxn>
                <a:cxn ang="f65">
                  <a:pos x="f114" y="f115"/>
                </a:cxn>
                <a:cxn ang="f65">
                  <a:pos x="f116" y="f117"/>
                </a:cxn>
                <a:cxn ang="f65">
                  <a:pos x="f104" y="f118"/>
                </a:cxn>
                <a:cxn ang="f65">
                  <a:pos x="f104" y="f105"/>
                </a:cxn>
              </a:cxnLst>
              <a:rect l="f100" t="f103" r="f101" b="f102"/>
              <a:pathLst>
                <a:path w="38" h="179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7"/>
                    <a:pt x="f18" y="f7"/>
                  </a:cubicBezTo>
                  <a:cubicBezTo>
                    <a:pt x="f19" y="f16"/>
                    <a:pt x="f20" y="f12"/>
                    <a:pt x="f20" y="f21"/>
                  </a:cubicBezTo>
                  <a:cubicBezTo>
                    <a:pt x="f20" y="f22"/>
                    <a:pt x="f23" y="f24"/>
                    <a:pt x="f5" y="f25"/>
                  </a:cubicBezTo>
                  <a:cubicBezTo>
                    <a:pt x="f23" y="f26"/>
                    <a:pt x="f27" y="f28"/>
                    <a:pt x="f29" y="f30"/>
                  </a:cubicBezTo>
                  <a:cubicBezTo>
                    <a:pt x="f17" y="f31"/>
                    <a:pt x="f15" y="f32"/>
                    <a:pt x="f33" y="f34"/>
                  </a:cubicBezTo>
                  <a:cubicBezTo>
                    <a:pt x="f35" y="f19"/>
                    <a:pt x="f36" y="f5"/>
                    <a:pt x="f6" y="f23"/>
                  </a:cubicBezTo>
                  <a:cubicBezTo>
                    <a:pt x="f6" y="f28"/>
                    <a:pt x="f6" y="f37"/>
                    <a:pt x="f6" y="f8"/>
                  </a:cubicBezTo>
                  <a:close/>
                </a:path>
              </a:pathLst>
            </a:custGeom>
            <a:solidFill>
              <a:srgbClr val="F6C1B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12B345D2-D1D3-4C4F-88A8-8C038B378793}"/>
                </a:ext>
              </a:extLst>
            </p:cNvPr>
            <p:cNvSpPr/>
            <p:nvPr/>
          </p:nvSpPr>
          <p:spPr>
            <a:xfrm>
              <a:off x="2058506" y="2513173"/>
              <a:ext cx="150693" cy="72643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204"/>
                <a:gd name="f8" fmla="val 7"/>
                <a:gd name="f9" fmla="val 23"/>
                <a:gd name="f10" fmla="val 4"/>
                <a:gd name="f11" fmla="val 29"/>
                <a:gd name="f12" fmla="val 18"/>
                <a:gd name="f13" fmla="val 35"/>
                <a:gd name="f14" fmla="val 31"/>
                <a:gd name="f15" fmla="val 50"/>
                <a:gd name="f16" fmla="val 39"/>
                <a:gd name="f17" fmla="val 69"/>
                <a:gd name="f18" fmla="val 37"/>
                <a:gd name="f19" fmla="val 88"/>
                <a:gd name="f20" fmla="val 36"/>
                <a:gd name="f21" fmla="val 94"/>
                <a:gd name="f22" fmla="val 99"/>
                <a:gd name="f23" fmla="val 105"/>
                <a:gd name="f24" fmla="val 113"/>
                <a:gd name="f25" fmla="val 33"/>
                <a:gd name="f26" fmla="val 119"/>
                <a:gd name="f27" fmla="val 26"/>
                <a:gd name="f28" fmla="val 125"/>
                <a:gd name="f29" fmla="val 19"/>
                <a:gd name="f30" fmla="val 131"/>
                <a:gd name="f31" fmla="val 139"/>
                <a:gd name="f32" fmla="val 24"/>
                <a:gd name="f33" fmla="val 148"/>
                <a:gd name="f34" fmla="val 151"/>
                <a:gd name="f35" fmla="val 30"/>
                <a:gd name="f36" fmla="val 154"/>
                <a:gd name="f37" fmla="val 28"/>
                <a:gd name="f38" fmla="val 159"/>
                <a:gd name="f39" fmla="val 20"/>
                <a:gd name="f40" fmla="val 170"/>
                <a:gd name="f41" fmla="val 21"/>
                <a:gd name="f42" fmla="val 185"/>
                <a:gd name="f43" fmla="val 16"/>
                <a:gd name="f44" fmla="val 197"/>
                <a:gd name="f45" fmla="val 15"/>
                <a:gd name="f46" fmla="val 199"/>
                <a:gd name="f47" fmla="val 17"/>
                <a:gd name="f48" fmla="val 12"/>
                <a:gd name="f49" fmla="val 9"/>
                <a:gd name="f50" fmla="val 8"/>
                <a:gd name="f51" fmla="val 200"/>
                <a:gd name="f52" fmla="val 198"/>
                <a:gd name="f53" fmla="val 193"/>
                <a:gd name="f54" fmla="val 189"/>
                <a:gd name="f55" fmla="val 135"/>
                <a:gd name="f56" fmla="val 85"/>
                <a:gd name="f57" fmla="val 5"/>
                <a:gd name="f58" fmla="val 1"/>
                <a:gd name="f59" fmla="val 10"/>
                <a:gd name="f60" fmla="val 3"/>
                <a:gd name="f61" fmla="val 2"/>
                <a:gd name="f62" fmla="+- 0 0 -90"/>
                <a:gd name="f63" fmla="*/ f3 1 42"/>
                <a:gd name="f64" fmla="*/ f4 1 204"/>
                <a:gd name="f65" fmla="val f5"/>
                <a:gd name="f66" fmla="val f6"/>
                <a:gd name="f67" fmla="val f7"/>
                <a:gd name="f68" fmla="*/ f62 f0 1"/>
                <a:gd name="f69" fmla="+- f67 0 f65"/>
                <a:gd name="f70" fmla="+- f66 0 f65"/>
                <a:gd name="f71" fmla="*/ f68 1 f2"/>
                <a:gd name="f72" fmla="*/ f70 1 42"/>
                <a:gd name="f73" fmla="*/ f69 1 204"/>
                <a:gd name="f74" fmla="*/ 7 f70 1"/>
                <a:gd name="f75" fmla="*/ 0 f69 1"/>
                <a:gd name="f76" fmla="*/ 35 f70 1"/>
                <a:gd name="f77" fmla="*/ 31 f69 1"/>
                <a:gd name="f78" fmla="*/ 37 f70 1"/>
                <a:gd name="f79" fmla="*/ 88 f69 1"/>
                <a:gd name="f80" fmla="*/ 105 f69 1"/>
                <a:gd name="f81" fmla="*/ 26 f70 1"/>
                <a:gd name="f82" fmla="*/ 125 f69 1"/>
                <a:gd name="f83" fmla="*/ 24 f70 1"/>
                <a:gd name="f84" fmla="*/ 148 f69 1"/>
                <a:gd name="f85" fmla="*/ 28 f70 1"/>
                <a:gd name="f86" fmla="*/ 159 f69 1"/>
                <a:gd name="f87" fmla="*/ 16 f70 1"/>
                <a:gd name="f88" fmla="*/ 197 f69 1"/>
                <a:gd name="f89" fmla="*/ 12 f70 1"/>
                <a:gd name="f90" fmla="*/ 204 f69 1"/>
                <a:gd name="f91" fmla="*/ 8 f70 1"/>
                <a:gd name="f92" fmla="*/ 198 f69 1"/>
                <a:gd name="f93" fmla="*/ 185 f69 1"/>
                <a:gd name="f94" fmla="*/ 35 f69 1"/>
                <a:gd name="f95" fmla="*/ 5 f70 1"/>
                <a:gd name="f96" fmla="*/ 21 f69 1"/>
                <a:gd name="f97" fmla="*/ 1 f70 1"/>
                <a:gd name="f98" fmla="*/ 10 f69 1"/>
                <a:gd name="f99" fmla="+- f71 0 f1"/>
                <a:gd name="f100" fmla="*/ f74 1 42"/>
                <a:gd name="f101" fmla="*/ f75 1 204"/>
                <a:gd name="f102" fmla="*/ f76 1 42"/>
                <a:gd name="f103" fmla="*/ f77 1 204"/>
                <a:gd name="f104" fmla="*/ f78 1 42"/>
                <a:gd name="f105" fmla="*/ f79 1 204"/>
                <a:gd name="f106" fmla="*/ f80 1 204"/>
                <a:gd name="f107" fmla="*/ f81 1 42"/>
                <a:gd name="f108" fmla="*/ f82 1 204"/>
                <a:gd name="f109" fmla="*/ f83 1 42"/>
                <a:gd name="f110" fmla="*/ f84 1 204"/>
                <a:gd name="f111" fmla="*/ f85 1 42"/>
                <a:gd name="f112" fmla="*/ f86 1 204"/>
                <a:gd name="f113" fmla="*/ f87 1 42"/>
                <a:gd name="f114" fmla="*/ f88 1 204"/>
                <a:gd name="f115" fmla="*/ f89 1 42"/>
                <a:gd name="f116" fmla="*/ f90 1 204"/>
                <a:gd name="f117" fmla="*/ f91 1 42"/>
                <a:gd name="f118" fmla="*/ f92 1 204"/>
                <a:gd name="f119" fmla="*/ f93 1 204"/>
                <a:gd name="f120" fmla="*/ f94 1 204"/>
                <a:gd name="f121" fmla="*/ f95 1 42"/>
                <a:gd name="f122" fmla="*/ f96 1 204"/>
                <a:gd name="f123" fmla="*/ f97 1 42"/>
                <a:gd name="f124" fmla="*/ f98 1 204"/>
                <a:gd name="f125" fmla="*/ 0 1 f72"/>
                <a:gd name="f126" fmla="*/ f66 1 f72"/>
                <a:gd name="f127" fmla="*/ 0 1 f73"/>
                <a:gd name="f128" fmla="*/ f67 1 f73"/>
                <a:gd name="f129" fmla="*/ f100 1 f72"/>
                <a:gd name="f130" fmla="*/ f101 1 f73"/>
                <a:gd name="f131" fmla="*/ f102 1 f72"/>
                <a:gd name="f132" fmla="*/ f103 1 f73"/>
                <a:gd name="f133" fmla="*/ f104 1 f72"/>
                <a:gd name="f134" fmla="*/ f105 1 f73"/>
                <a:gd name="f135" fmla="*/ f106 1 f73"/>
                <a:gd name="f136" fmla="*/ f107 1 f72"/>
                <a:gd name="f137" fmla="*/ f108 1 f73"/>
                <a:gd name="f138" fmla="*/ f109 1 f72"/>
                <a:gd name="f139" fmla="*/ f110 1 f73"/>
                <a:gd name="f140" fmla="*/ f111 1 f72"/>
                <a:gd name="f141" fmla="*/ f112 1 f73"/>
                <a:gd name="f142" fmla="*/ f113 1 f72"/>
                <a:gd name="f143" fmla="*/ f114 1 f73"/>
                <a:gd name="f144" fmla="*/ f115 1 f72"/>
                <a:gd name="f145" fmla="*/ f116 1 f73"/>
                <a:gd name="f146" fmla="*/ f117 1 f72"/>
                <a:gd name="f147" fmla="*/ f118 1 f73"/>
                <a:gd name="f148" fmla="*/ f119 1 f73"/>
                <a:gd name="f149" fmla="*/ f120 1 f73"/>
                <a:gd name="f150" fmla="*/ f121 1 f72"/>
                <a:gd name="f151" fmla="*/ f122 1 f73"/>
                <a:gd name="f152" fmla="*/ f123 1 f72"/>
                <a:gd name="f153" fmla="*/ f124 1 f73"/>
                <a:gd name="f154" fmla="*/ f125 f63 1"/>
                <a:gd name="f155" fmla="*/ f126 f63 1"/>
                <a:gd name="f156" fmla="*/ f128 f64 1"/>
                <a:gd name="f157" fmla="*/ f127 f64 1"/>
                <a:gd name="f158" fmla="*/ f129 f63 1"/>
                <a:gd name="f159" fmla="*/ f130 f64 1"/>
                <a:gd name="f160" fmla="*/ f131 f63 1"/>
                <a:gd name="f161" fmla="*/ f132 f64 1"/>
                <a:gd name="f162" fmla="*/ f133 f63 1"/>
                <a:gd name="f163" fmla="*/ f134 f64 1"/>
                <a:gd name="f164" fmla="*/ f135 f64 1"/>
                <a:gd name="f165" fmla="*/ f136 f63 1"/>
                <a:gd name="f166" fmla="*/ f137 f64 1"/>
                <a:gd name="f167" fmla="*/ f138 f63 1"/>
                <a:gd name="f168" fmla="*/ f139 f64 1"/>
                <a:gd name="f169" fmla="*/ f140 f63 1"/>
                <a:gd name="f170" fmla="*/ f141 f64 1"/>
                <a:gd name="f171" fmla="*/ f142 f63 1"/>
                <a:gd name="f172" fmla="*/ f143 f64 1"/>
                <a:gd name="f173" fmla="*/ f144 f63 1"/>
                <a:gd name="f174" fmla="*/ f145 f64 1"/>
                <a:gd name="f175" fmla="*/ f146 f63 1"/>
                <a:gd name="f176" fmla="*/ f147 f64 1"/>
                <a:gd name="f177" fmla="*/ f148 f64 1"/>
                <a:gd name="f178" fmla="*/ f149 f64 1"/>
                <a:gd name="f179" fmla="*/ f150 f63 1"/>
                <a:gd name="f180" fmla="*/ f151 f64 1"/>
                <a:gd name="f181" fmla="*/ f152 f63 1"/>
                <a:gd name="f182" fmla="*/ f153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58" y="f159"/>
                </a:cxn>
                <a:cxn ang="f99">
                  <a:pos x="f160" y="f161"/>
                </a:cxn>
                <a:cxn ang="f99">
                  <a:pos x="f162" y="f163"/>
                </a:cxn>
                <a:cxn ang="f99">
                  <a:pos x="f160" y="f164"/>
                </a:cxn>
                <a:cxn ang="f99">
                  <a:pos x="f165" y="f166"/>
                </a:cxn>
                <a:cxn ang="f99">
                  <a:pos x="f167" y="f168"/>
                </a:cxn>
                <a:cxn ang="f99">
                  <a:pos x="f169" y="f170"/>
                </a:cxn>
                <a:cxn ang="f99">
                  <a:pos x="f171" y="f172"/>
                </a:cxn>
                <a:cxn ang="f99">
                  <a:pos x="f173" y="f174"/>
                </a:cxn>
                <a:cxn ang="f99">
                  <a:pos x="f175" y="f176"/>
                </a:cxn>
                <a:cxn ang="f99">
                  <a:pos x="f158" y="f177"/>
                </a:cxn>
                <a:cxn ang="f99">
                  <a:pos x="f158" y="f178"/>
                </a:cxn>
                <a:cxn ang="f99">
                  <a:pos x="f179" y="f180"/>
                </a:cxn>
                <a:cxn ang="f99">
                  <a:pos x="f181" y="f182"/>
                </a:cxn>
                <a:cxn ang="f99">
                  <a:pos x="f158" y="f159"/>
                </a:cxn>
              </a:cxnLst>
              <a:rect l="f154" t="f157" r="f155" b="f156"/>
              <a:pathLst>
                <a:path w="42" h="204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6" y="f15"/>
                    <a:pt x="f16" y="f17"/>
                    <a:pt x="f18" y="f19"/>
                  </a:cubicBezTo>
                  <a:cubicBezTo>
                    <a:pt x="f20" y="f21"/>
                    <a:pt x="f20" y="f22"/>
                    <a:pt x="f13" y="f23"/>
                  </a:cubicBezTo>
                  <a:cubicBezTo>
                    <a:pt x="f13" y="f24"/>
                    <a:pt x="f25" y="f26"/>
                    <a:pt x="f27" y="f28"/>
                  </a:cubicBezTo>
                  <a:cubicBezTo>
                    <a:pt x="f29" y="f30"/>
                    <a:pt x="f29" y="f31"/>
                    <a:pt x="f32" y="f33"/>
                  </a:cubicBezTo>
                  <a:cubicBezTo>
                    <a:pt x="f27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7"/>
                    <a:pt x="f48" y="f7"/>
                  </a:cubicBezTo>
                  <a:cubicBezTo>
                    <a:pt x="f49" y="f7"/>
                    <a:pt x="f50" y="f51"/>
                    <a:pt x="f50" y="f52"/>
                  </a:cubicBezTo>
                  <a:cubicBezTo>
                    <a:pt x="f8" y="f53"/>
                    <a:pt x="f8" y="f54"/>
                    <a:pt x="f8" y="f42"/>
                  </a:cubicBezTo>
                  <a:cubicBezTo>
                    <a:pt x="f8" y="f55"/>
                    <a:pt x="f8" y="f56"/>
                    <a:pt x="f8" y="f13"/>
                  </a:cubicBezTo>
                  <a:cubicBezTo>
                    <a:pt x="f8" y="f14"/>
                    <a:pt x="f50" y="f27"/>
                    <a:pt x="f57" y="f41"/>
                  </a:cubicBezTo>
                  <a:cubicBezTo>
                    <a:pt x="f5" y="f29"/>
                    <a:pt x="f58" y="f45"/>
                    <a:pt x="f58" y="f59"/>
                  </a:cubicBezTo>
                  <a:cubicBezTo>
                    <a:pt x="f60" y="f8"/>
                    <a:pt x="f60" y="f61"/>
                    <a:pt x="f8" y="f5"/>
                  </a:cubicBezTo>
                  <a:close/>
                </a:path>
              </a:pathLst>
            </a:custGeom>
            <a:solidFill>
              <a:srgbClr val="FCFCF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AFB04F59-C9E7-422C-9CBA-9715A58A91A0}"/>
                </a:ext>
              </a:extLst>
            </p:cNvPr>
            <p:cNvSpPr/>
            <p:nvPr/>
          </p:nvSpPr>
          <p:spPr>
            <a:xfrm>
              <a:off x="1919188" y="2523122"/>
              <a:ext cx="160641" cy="34545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"/>
                <a:gd name="f7" fmla="val 97"/>
                <a:gd name="f8" fmla="val 44"/>
                <a:gd name="f9" fmla="val 7"/>
                <a:gd name="f10" fmla="val 10"/>
                <a:gd name="f11" fmla="val 14"/>
                <a:gd name="f12" fmla="val 18"/>
                <a:gd name="f13" fmla="val 22"/>
                <a:gd name="f14" fmla="val 43"/>
                <a:gd name="f15" fmla="val 25"/>
                <a:gd name="f16" fmla="val 28"/>
                <a:gd name="f17" fmla="val 37"/>
                <a:gd name="f18" fmla="val 32"/>
                <a:gd name="f19" fmla="val 35"/>
                <a:gd name="f20" fmla="val 39"/>
                <a:gd name="f21" fmla="val 33"/>
                <a:gd name="f22" fmla="val 27"/>
                <a:gd name="f23" fmla="val 59"/>
                <a:gd name="f24" fmla="val 21"/>
                <a:gd name="f25" fmla="val 72"/>
                <a:gd name="f26" fmla="val 13"/>
                <a:gd name="f27" fmla="val 85"/>
                <a:gd name="f28" fmla="val 88"/>
                <a:gd name="f29" fmla="val 93"/>
                <a:gd name="f30" fmla="val 3"/>
                <a:gd name="f31" fmla="val 96"/>
                <a:gd name="f32" fmla="val 90"/>
                <a:gd name="f33" fmla="val 86"/>
                <a:gd name="f34" fmla="val 74"/>
                <a:gd name="f35" fmla="val 2"/>
                <a:gd name="f36" fmla="val 62"/>
                <a:gd name="f37" fmla="val 1"/>
                <a:gd name="f38" fmla="val 50"/>
                <a:gd name="f39" fmla="val 5"/>
                <a:gd name="f40" fmla="val 19"/>
                <a:gd name="f41" fmla="val 23"/>
                <a:gd name="f42" fmla="val 24"/>
                <a:gd name="f43" fmla="val 26"/>
                <a:gd name="f44" fmla="val 29"/>
                <a:gd name="f45" fmla="val 16"/>
                <a:gd name="f46" fmla="val 12"/>
                <a:gd name="f47" fmla="val 8"/>
                <a:gd name="f48" fmla="+- 0 0 -90"/>
                <a:gd name="f49" fmla="*/ f3 1 45"/>
                <a:gd name="f50" fmla="*/ f4 1 97"/>
                <a:gd name="f51" fmla="val f5"/>
                <a:gd name="f52" fmla="val f6"/>
                <a:gd name="f53" fmla="val f7"/>
                <a:gd name="f54" fmla="*/ f48 f0 1"/>
                <a:gd name="f55" fmla="+- f53 0 f51"/>
                <a:gd name="f56" fmla="+- f52 0 f51"/>
                <a:gd name="f57" fmla="*/ f54 1 f2"/>
                <a:gd name="f58" fmla="*/ f56 1 45"/>
                <a:gd name="f59" fmla="*/ f55 1 97"/>
                <a:gd name="f60" fmla="*/ 44 f56 1"/>
                <a:gd name="f61" fmla="*/ 7 f55 1"/>
                <a:gd name="f62" fmla="*/ 18 f55 1"/>
                <a:gd name="f63" fmla="*/ 43 f56 1"/>
                <a:gd name="f64" fmla="*/ 28 f55 1"/>
                <a:gd name="f65" fmla="*/ 33 f56 1"/>
                <a:gd name="f66" fmla="*/ 45 f55 1"/>
                <a:gd name="f67" fmla="*/ 13 f56 1"/>
                <a:gd name="f68" fmla="*/ 85 f55 1"/>
                <a:gd name="f69" fmla="*/ 10 f56 1"/>
                <a:gd name="f70" fmla="*/ 97 f55 1"/>
                <a:gd name="f71" fmla="*/ 3 f56 1"/>
                <a:gd name="f72" fmla="*/ 86 f55 1"/>
                <a:gd name="f73" fmla="*/ 1 f56 1"/>
                <a:gd name="f74" fmla="*/ 50 f55 1"/>
                <a:gd name="f75" fmla="*/ 19 f56 1"/>
                <a:gd name="f76" fmla="*/ 22 f55 1"/>
                <a:gd name="f77" fmla="*/ 27 f56 1"/>
                <a:gd name="f78" fmla="*/ 21 f55 1"/>
                <a:gd name="f79" fmla="*/ 35 f56 1"/>
                <a:gd name="f80" fmla="*/ 8 f55 1"/>
                <a:gd name="f81" fmla="*/ 2 f55 1"/>
                <a:gd name="f82" fmla="+- f57 0 f1"/>
                <a:gd name="f83" fmla="*/ f60 1 45"/>
                <a:gd name="f84" fmla="*/ f61 1 97"/>
                <a:gd name="f85" fmla="*/ f62 1 97"/>
                <a:gd name="f86" fmla="*/ f63 1 45"/>
                <a:gd name="f87" fmla="*/ f64 1 97"/>
                <a:gd name="f88" fmla="*/ f65 1 45"/>
                <a:gd name="f89" fmla="*/ f66 1 97"/>
                <a:gd name="f90" fmla="*/ f67 1 45"/>
                <a:gd name="f91" fmla="*/ f68 1 97"/>
                <a:gd name="f92" fmla="*/ f69 1 45"/>
                <a:gd name="f93" fmla="*/ f70 1 97"/>
                <a:gd name="f94" fmla="*/ f71 1 45"/>
                <a:gd name="f95" fmla="*/ f72 1 97"/>
                <a:gd name="f96" fmla="*/ f73 1 45"/>
                <a:gd name="f97" fmla="*/ f74 1 97"/>
                <a:gd name="f98" fmla="*/ f75 1 45"/>
                <a:gd name="f99" fmla="*/ f76 1 97"/>
                <a:gd name="f100" fmla="*/ f77 1 45"/>
                <a:gd name="f101" fmla="*/ f78 1 97"/>
                <a:gd name="f102" fmla="*/ f79 1 45"/>
                <a:gd name="f103" fmla="*/ f80 1 97"/>
                <a:gd name="f104" fmla="*/ f81 1 97"/>
                <a:gd name="f105" fmla="*/ 0 1 f58"/>
                <a:gd name="f106" fmla="*/ f52 1 f58"/>
                <a:gd name="f107" fmla="*/ 0 1 f59"/>
                <a:gd name="f108" fmla="*/ f53 1 f59"/>
                <a:gd name="f109" fmla="*/ f83 1 f58"/>
                <a:gd name="f110" fmla="*/ f84 1 f59"/>
                <a:gd name="f111" fmla="*/ f85 1 f59"/>
                <a:gd name="f112" fmla="*/ f86 1 f58"/>
                <a:gd name="f113" fmla="*/ f87 1 f59"/>
                <a:gd name="f114" fmla="*/ f88 1 f58"/>
                <a:gd name="f115" fmla="*/ f89 1 f59"/>
                <a:gd name="f116" fmla="*/ f90 1 f58"/>
                <a:gd name="f117" fmla="*/ f91 1 f59"/>
                <a:gd name="f118" fmla="*/ f92 1 f58"/>
                <a:gd name="f119" fmla="*/ f93 1 f59"/>
                <a:gd name="f120" fmla="*/ f94 1 f58"/>
                <a:gd name="f121" fmla="*/ f95 1 f59"/>
                <a:gd name="f122" fmla="*/ f96 1 f58"/>
                <a:gd name="f123" fmla="*/ f97 1 f59"/>
                <a:gd name="f124" fmla="*/ f98 1 f58"/>
                <a:gd name="f125" fmla="*/ f99 1 f59"/>
                <a:gd name="f126" fmla="*/ f100 1 f58"/>
                <a:gd name="f127" fmla="*/ f101 1 f59"/>
                <a:gd name="f128" fmla="*/ f102 1 f58"/>
                <a:gd name="f129" fmla="*/ f103 1 f59"/>
                <a:gd name="f130" fmla="*/ f104 1 f59"/>
                <a:gd name="f131" fmla="*/ f105 f49 1"/>
                <a:gd name="f132" fmla="*/ f106 f49 1"/>
                <a:gd name="f133" fmla="*/ f108 f50 1"/>
                <a:gd name="f134" fmla="*/ f107 f50 1"/>
                <a:gd name="f135" fmla="*/ f109 f49 1"/>
                <a:gd name="f136" fmla="*/ f110 f50 1"/>
                <a:gd name="f137" fmla="*/ f111 f50 1"/>
                <a:gd name="f138" fmla="*/ f112 f49 1"/>
                <a:gd name="f139" fmla="*/ f113 f50 1"/>
                <a:gd name="f140" fmla="*/ f114 f49 1"/>
                <a:gd name="f141" fmla="*/ f115 f50 1"/>
                <a:gd name="f142" fmla="*/ f116 f49 1"/>
                <a:gd name="f143" fmla="*/ f117 f50 1"/>
                <a:gd name="f144" fmla="*/ f118 f49 1"/>
                <a:gd name="f145" fmla="*/ f119 f50 1"/>
                <a:gd name="f146" fmla="*/ f120 f49 1"/>
                <a:gd name="f147" fmla="*/ f121 f50 1"/>
                <a:gd name="f148" fmla="*/ f122 f49 1"/>
                <a:gd name="f149" fmla="*/ f123 f50 1"/>
                <a:gd name="f150" fmla="*/ f124 f49 1"/>
                <a:gd name="f151" fmla="*/ f125 f50 1"/>
                <a:gd name="f152" fmla="*/ f126 f49 1"/>
                <a:gd name="f153" fmla="*/ f127 f50 1"/>
                <a:gd name="f154" fmla="*/ f128 f49 1"/>
                <a:gd name="f155" fmla="*/ f129 f50 1"/>
                <a:gd name="f156" fmla="*/ f13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2">
                  <a:pos x="f135" y="f136"/>
                </a:cxn>
                <a:cxn ang="f82">
                  <a:pos x="f135" y="f137"/>
                </a:cxn>
                <a:cxn ang="f82">
                  <a:pos x="f138" y="f139"/>
                </a:cxn>
                <a:cxn ang="f82">
                  <a:pos x="f140" y="f141"/>
                </a:cxn>
                <a:cxn ang="f82">
                  <a:pos x="f142" y="f143"/>
                </a:cxn>
                <a:cxn ang="f82">
                  <a:pos x="f144" y="f145"/>
                </a:cxn>
                <a:cxn ang="f82">
                  <a:pos x="f146" y="f147"/>
                </a:cxn>
                <a:cxn ang="f82">
                  <a:pos x="f148" y="f149"/>
                </a:cxn>
                <a:cxn ang="f82">
                  <a:pos x="f150" y="f151"/>
                </a:cxn>
                <a:cxn ang="f82">
                  <a:pos x="f152" y="f153"/>
                </a:cxn>
                <a:cxn ang="f82">
                  <a:pos x="f154" y="f155"/>
                </a:cxn>
                <a:cxn ang="f82">
                  <a:pos x="f135" y="f156"/>
                </a:cxn>
                <a:cxn ang="f82">
                  <a:pos x="f135" y="f136"/>
                </a:cxn>
              </a:cxnLst>
              <a:rect l="f131" t="f134" r="f132" b="f133"/>
              <a:pathLst>
                <a:path w="45" h="97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8" y="f13"/>
                    <a:pt x="f14" y="f15"/>
                    <a:pt x="f14" y="f16"/>
                  </a:cubicBezTo>
                  <a:cubicBezTo>
                    <a:pt x="f17" y="f18"/>
                    <a:pt x="f19" y="f20"/>
                    <a:pt x="f21" y="f6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10" y="f28"/>
                    <a:pt x="f10" y="f29"/>
                    <a:pt x="f10" y="f7"/>
                  </a:cubicBezTo>
                  <a:cubicBezTo>
                    <a:pt x="f30" y="f31"/>
                    <a:pt x="f30" y="f32"/>
                    <a:pt x="f30" y="f33"/>
                  </a:cubicBezTo>
                  <a:cubicBezTo>
                    <a:pt x="f30" y="f34"/>
                    <a:pt x="f35" y="f36"/>
                    <a:pt x="f37" y="f38"/>
                  </a:cubicBezTo>
                  <a:cubicBezTo>
                    <a:pt x="f5" y="f19"/>
                    <a:pt x="f39" y="f22"/>
                    <a:pt x="f40" y="f13"/>
                  </a:cubicBezTo>
                  <a:cubicBezTo>
                    <a:pt x="f13" y="f41"/>
                    <a:pt x="f42" y="f43"/>
                    <a:pt x="f22" y="f24"/>
                  </a:cubicBezTo>
                  <a:cubicBezTo>
                    <a:pt x="f44" y="f45"/>
                    <a:pt x="f18" y="f46"/>
                    <a:pt x="f19" y="f47"/>
                  </a:cubicBezTo>
                  <a:cubicBezTo>
                    <a:pt x="f17" y="f39"/>
                    <a:pt x="f20" y="f5"/>
                    <a:pt x="f8" y="f35"/>
                  </a:cubicBezTo>
                  <a:cubicBezTo>
                    <a:pt x="f6" y="f30"/>
                    <a:pt x="f6" y="f39"/>
                    <a:pt x="f8" y="f9"/>
                  </a:cubicBezTo>
                  <a:close/>
                </a:path>
              </a:pathLst>
            </a:custGeom>
            <a:solidFill>
              <a:srgbClr val="E9A69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1AC0D6AF-D404-4DCF-BD55-7FF6E6FC1CDE}"/>
                </a:ext>
              </a:extLst>
            </p:cNvPr>
            <p:cNvSpPr/>
            <p:nvPr/>
          </p:nvSpPr>
          <p:spPr>
            <a:xfrm>
              <a:off x="2095466" y="2887053"/>
              <a:ext cx="189070" cy="19901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"/>
                <a:gd name="f7" fmla="val 56"/>
                <a:gd name="f8" fmla="val 18"/>
                <a:gd name="f9" fmla="val 54"/>
                <a:gd name="f10" fmla="val 37"/>
                <a:gd name="f11" fmla="val 1"/>
                <a:gd name="f12" fmla="val 28"/>
                <a:gd name="f13" fmla="val 20"/>
                <a:gd name="f14" fmla="val 11"/>
                <a:gd name="f15" fmla="val 24"/>
                <a:gd name="f16" fmla="val 8"/>
                <a:gd name="f17" fmla="val 21"/>
                <a:gd name="f18" fmla="val 3"/>
                <a:gd name="f19" fmla="val 25"/>
                <a:gd name="f20" fmla="val 22"/>
                <a:gd name="f21" fmla="val 31"/>
                <a:gd name="f22" fmla="val 9"/>
                <a:gd name="f23" fmla="val 46"/>
                <a:gd name="f24" fmla="val 50"/>
                <a:gd name="f25" fmla="val 52"/>
                <a:gd name="f26" fmla="val 38"/>
                <a:gd name="f27" fmla="+- 0 0 -90"/>
                <a:gd name="f28" fmla="*/ f3 1 53"/>
                <a:gd name="f29" fmla="*/ f4 1 56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53"/>
                <a:gd name="f38" fmla="*/ f34 1 56"/>
                <a:gd name="f39" fmla="*/ 18 f35 1"/>
                <a:gd name="f40" fmla="*/ 54 f34 1"/>
                <a:gd name="f41" fmla="*/ 20 f35 1"/>
                <a:gd name="f42" fmla="*/ 11 f34 1"/>
                <a:gd name="f43" fmla="*/ 25 f35 1"/>
                <a:gd name="f44" fmla="*/ 0 f34 1"/>
                <a:gd name="f45" fmla="*/ 37 f35 1"/>
                <a:gd name="f46" fmla="*/ 50 f35 1"/>
                <a:gd name="f47" fmla="*/ 37 f34 1"/>
                <a:gd name="f48" fmla="+- f36 0 f1"/>
                <a:gd name="f49" fmla="*/ f39 1 53"/>
                <a:gd name="f50" fmla="*/ f40 1 56"/>
                <a:gd name="f51" fmla="*/ f41 1 53"/>
                <a:gd name="f52" fmla="*/ f42 1 56"/>
                <a:gd name="f53" fmla="*/ f43 1 53"/>
                <a:gd name="f54" fmla="*/ f44 1 56"/>
                <a:gd name="f55" fmla="*/ f45 1 53"/>
                <a:gd name="f56" fmla="*/ f46 1 53"/>
                <a:gd name="f57" fmla="*/ f47 1 56"/>
                <a:gd name="f58" fmla="*/ 0 1 f37"/>
                <a:gd name="f59" fmla="*/ f31 1 f37"/>
                <a:gd name="f60" fmla="*/ 0 1 f38"/>
                <a:gd name="f61" fmla="*/ f32 1 f38"/>
                <a:gd name="f62" fmla="*/ f49 1 f37"/>
                <a:gd name="f63" fmla="*/ f50 1 f38"/>
                <a:gd name="f64" fmla="*/ f51 1 f37"/>
                <a:gd name="f65" fmla="*/ f52 1 f38"/>
                <a:gd name="f66" fmla="*/ f53 1 f37"/>
                <a:gd name="f67" fmla="*/ f54 1 f38"/>
                <a:gd name="f68" fmla="*/ f55 1 f37"/>
                <a:gd name="f69" fmla="*/ f56 1 f37"/>
                <a:gd name="f70" fmla="*/ f57 1 f38"/>
                <a:gd name="f71" fmla="*/ f58 f28 1"/>
                <a:gd name="f72" fmla="*/ f59 f28 1"/>
                <a:gd name="f73" fmla="*/ f61 f29 1"/>
                <a:gd name="f74" fmla="*/ f60 f29 1"/>
                <a:gd name="f75" fmla="*/ f62 f28 1"/>
                <a:gd name="f76" fmla="*/ f63 f29 1"/>
                <a:gd name="f77" fmla="*/ f64 f28 1"/>
                <a:gd name="f78" fmla="*/ f65 f29 1"/>
                <a:gd name="f79" fmla="*/ f66 f28 1"/>
                <a:gd name="f80" fmla="*/ f67 f29 1"/>
                <a:gd name="f81" fmla="*/ f68 f28 1"/>
                <a:gd name="f82" fmla="*/ f69 f28 1"/>
                <a:gd name="f83" fmla="*/ f70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8">
                  <a:pos x="f75" y="f76"/>
                </a:cxn>
                <a:cxn ang="f48">
                  <a:pos x="f77" y="f78"/>
                </a:cxn>
                <a:cxn ang="f48">
                  <a:pos x="f79" y="f80"/>
                </a:cxn>
                <a:cxn ang="f48">
                  <a:pos x="f81" y="f78"/>
                </a:cxn>
                <a:cxn ang="f48">
                  <a:pos x="f82" y="f83"/>
                </a:cxn>
                <a:cxn ang="f48">
                  <a:pos x="f75" y="f76"/>
                </a:cxn>
              </a:cxnLst>
              <a:rect l="f71" t="f74" r="f72" b="f73"/>
              <a:pathLst>
                <a:path w="53" h="56">
                  <a:moveTo>
                    <a:pt x="f8" y="f9"/>
                  </a:moveTo>
                  <a:cubicBezTo>
                    <a:pt x="f5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5"/>
                  </a:cubicBezTo>
                  <a:cubicBezTo>
                    <a:pt x="f20" y="f14"/>
                    <a:pt x="f21" y="f22"/>
                    <a:pt x="f10" y="f14"/>
                  </a:cubicBezTo>
                  <a:cubicBezTo>
                    <a:pt x="f23" y="f8"/>
                    <a:pt x="f6" y="f19"/>
                    <a:pt x="f24" y="f10"/>
                  </a:cubicBezTo>
                  <a:cubicBezTo>
                    <a:pt x="f23" y="f25"/>
                    <a:pt x="f26" y="f7"/>
                    <a:pt x="f8" y="f9"/>
                  </a:cubicBezTo>
                  <a:close/>
                </a:path>
              </a:pathLst>
            </a:custGeom>
            <a:solidFill>
              <a:srgbClr val="BCBE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B1486169-671B-42BF-B859-7CBACD743B95}"/>
                </a:ext>
              </a:extLst>
            </p:cNvPr>
            <p:cNvSpPr/>
            <p:nvPr/>
          </p:nvSpPr>
          <p:spPr>
            <a:xfrm>
              <a:off x="1309320" y="3076123"/>
              <a:ext cx="326971" cy="24593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1"/>
                <a:gd name="f7" fmla="val 69"/>
                <a:gd name="f8" fmla="val 87"/>
                <a:gd name="f9" fmla="val 66"/>
                <a:gd name="f10" fmla="val 75"/>
                <a:gd name="f11" fmla="val 68"/>
                <a:gd name="f12" fmla="val 62"/>
                <a:gd name="f13" fmla="val 50"/>
                <a:gd name="f14" fmla="val 41"/>
                <a:gd name="f15" fmla="val 34"/>
                <a:gd name="f16" fmla="val 60"/>
                <a:gd name="f17" fmla="val 25"/>
                <a:gd name="f18" fmla="val 64"/>
                <a:gd name="f19" fmla="val 22"/>
                <a:gd name="f20" fmla="val 19"/>
                <a:gd name="f21" fmla="val 18"/>
                <a:gd name="f22" fmla="val 13"/>
                <a:gd name="f23" fmla="val 63"/>
                <a:gd name="f24" fmla="val 15"/>
                <a:gd name="f25" fmla="val 54"/>
                <a:gd name="f26" fmla="val 12"/>
                <a:gd name="f27" fmla="val 51"/>
                <a:gd name="f28" fmla="val 4"/>
                <a:gd name="f29" fmla="val 43"/>
                <a:gd name="f30" fmla="val 17"/>
                <a:gd name="f31" fmla="val 29"/>
                <a:gd name="f32" fmla="val 3"/>
                <a:gd name="f33" fmla="val 21"/>
                <a:gd name="f34" fmla="val 6"/>
                <a:gd name="f35" fmla="val 8"/>
                <a:gd name="f36" fmla="val 16"/>
                <a:gd name="f37" fmla="val 11"/>
                <a:gd name="f38" fmla="val 10"/>
                <a:gd name="f39" fmla="val 31"/>
                <a:gd name="f40" fmla="val 1"/>
                <a:gd name="f41" fmla="val 48"/>
                <a:gd name="f42" fmla="val 73"/>
                <a:gd name="f43" fmla="val 26"/>
                <a:gd name="f44" fmla="val 79"/>
                <a:gd name="f45" fmla="val 35"/>
                <a:gd name="f46" fmla="val 83"/>
                <a:gd name="f47" fmla="val 44"/>
                <a:gd name="f48" fmla="val 88"/>
                <a:gd name="f49" fmla="val 89"/>
                <a:gd name="f50" fmla="val 58"/>
                <a:gd name="f51" fmla="+- 0 0 -90"/>
                <a:gd name="f52" fmla="*/ f3 1 91"/>
                <a:gd name="f53" fmla="*/ f4 1 69"/>
                <a:gd name="f54" fmla="val f5"/>
                <a:gd name="f55" fmla="val f6"/>
                <a:gd name="f56" fmla="val f7"/>
                <a:gd name="f57" fmla="*/ f51 f0 1"/>
                <a:gd name="f58" fmla="+- f56 0 f54"/>
                <a:gd name="f59" fmla="+- f55 0 f54"/>
                <a:gd name="f60" fmla="*/ f57 1 f2"/>
                <a:gd name="f61" fmla="*/ f59 1 91"/>
                <a:gd name="f62" fmla="*/ f58 1 69"/>
                <a:gd name="f63" fmla="*/ 87 f59 1"/>
                <a:gd name="f64" fmla="*/ 66 f58 1"/>
                <a:gd name="f65" fmla="*/ 50 f59 1"/>
                <a:gd name="f66" fmla="*/ 69 f58 1"/>
                <a:gd name="f67" fmla="*/ 25 f59 1"/>
                <a:gd name="f68" fmla="*/ 64 f58 1"/>
                <a:gd name="f69" fmla="*/ 18 f59 1"/>
                <a:gd name="f70" fmla="*/ 68 f58 1"/>
                <a:gd name="f71" fmla="*/ 12 f59 1"/>
                <a:gd name="f72" fmla="*/ 51 f58 1"/>
                <a:gd name="f73" fmla="*/ 3 f59 1"/>
                <a:gd name="f74" fmla="*/ 22 f58 1"/>
                <a:gd name="f75" fmla="*/ 8 f59 1"/>
                <a:gd name="f76" fmla="*/ 18 f58 1"/>
                <a:gd name="f77" fmla="*/ 16 f59 1"/>
                <a:gd name="f78" fmla="*/ 10 f58 1"/>
                <a:gd name="f79" fmla="*/ 19 f59 1"/>
                <a:gd name="f80" fmla="*/ 11 f58 1"/>
                <a:gd name="f81" fmla="*/ 31 f59 1"/>
                <a:gd name="f82" fmla="*/ 1 f58 1"/>
                <a:gd name="f83" fmla="*/ 73 f59 1"/>
                <a:gd name="f84" fmla="*/ 26 f58 1"/>
                <a:gd name="f85" fmla="*/ 88 f59 1"/>
                <a:gd name="f86" fmla="*/ 54 f58 1"/>
                <a:gd name="f87" fmla="+- f60 0 f1"/>
                <a:gd name="f88" fmla="*/ f63 1 91"/>
                <a:gd name="f89" fmla="*/ f64 1 69"/>
                <a:gd name="f90" fmla="*/ f65 1 91"/>
                <a:gd name="f91" fmla="*/ f66 1 69"/>
                <a:gd name="f92" fmla="*/ f67 1 91"/>
                <a:gd name="f93" fmla="*/ f68 1 69"/>
                <a:gd name="f94" fmla="*/ f69 1 91"/>
                <a:gd name="f95" fmla="*/ f70 1 69"/>
                <a:gd name="f96" fmla="*/ f71 1 91"/>
                <a:gd name="f97" fmla="*/ f72 1 69"/>
                <a:gd name="f98" fmla="*/ f73 1 91"/>
                <a:gd name="f99" fmla="*/ f74 1 69"/>
                <a:gd name="f100" fmla="*/ f75 1 91"/>
                <a:gd name="f101" fmla="*/ f76 1 69"/>
                <a:gd name="f102" fmla="*/ f77 1 91"/>
                <a:gd name="f103" fmla="*/ f78 1 69"/>
                <a:gd name="f104" fmla="*/ f79 1 91"/>
                <a:gd name="f105" fmla="*/ f80 1 69"/>
                <a:gd name="f106" fmla="*/ f81 1 91"/>
                <a:gd name="f107" fmla="*/ f82 1 69"/>
                <a:gd name="f108" fmla="*/ f83 1 91"/>
                <a:gd name="f109" fmla="*/ f84 1 69"/>
                <a:gd name="f110" fmla="*/ f85 1 91"/>
                <a:gd name="f111" fmla="*/ f86 1 69"/>
                <a:gd name="f112" fmla="*/ 0 1 f61"/>
                <a:gd name="f113" fmla="*/ f55 1 f61"/>
                <a:gd name="f114" fmla="*/ 0 1 f62"/>
                <a:gd name="f115" fmla="*/ f56 1 f62"/>
                <a:gd name="f116" fmla="*/ f88 1 f61"/>
                <a:gd name="f117" fmla="*/ f89 1 f62"/>
                <a:gd name="f118" fmla="*/ f90 1 f61"/>
                <a:gd name="f119" fmla="*/ f91 1 f62"/>
                <a:gd name="f120" fmla="*/ f92 1 f61"/>
                <a:gd name="f121" fmla="*/ f93 1 f62"/>
                <a:gd name="f122" fmla="*/ f94 1 f61"/>
                <a:gd name="f123" fmla="*/ f95 1 f62"/>
                <a:gd name="f124" fmla="*/ f96 1 f61"/>
                <a:gd name="f125" fmla="*/ f97 1 f62"/>
                <a:gd name="f126" fmla="*/ f98 1 f61"/>
                <a:gd name="f127" fmla="*/ f99 1 f62"/>
                <a:gd name="f128" fmla="*/ f100 1 f61"/>
                <a:gd name="f129" fmla="*/ f101 1 f62"/>
                <a:gd name="f130" fmla="*/ f102 1 f61"/>
                <a:gd name="f131" fmla="*/ f103 1 f62"/>
                <a:gd name="f132" fmla="*/ f104 1 f61"/>
                <a:gd name="f133" fmla="*/ f105 1 f62"/>
                <a:gd name="f134" fmla="*/ f106 1 f61"/>
                <a:gd name="f135" fmla="*/ f107 1 f62"/>
                <a:gd name="f136" fmla="*/ f108 1 f61"/>
                <a:gd name="f137" fmla="*/ f109 1 f62"/>
                <a:gd name="f138" fmla="*/ f110 1 f61"/>
                <a:gd name="f139" fmla="*/ f111 1 f62"/>
                <a:gd name="f140" fmla="*/ f112 f52 1"/>
                <a:gd name="f141" fmla="*/ f113 f52 1"/>
                <a:gd name="f142" fmla="*/ f115 f53 1"/>
                <a:gd name="f143" fmla="*/ f114 f53 1"/>
                <a:gd name="f144" fmla="*/ f116 f52 1"/>
                <a:gd name="f145" fmla="*/ f117 f53 1"/>
                <a:gd name="f146" fmla="*/ f118 f52 1"/>
                <a:gd name="f147" fmla="*/ f119 f53 1"/>
                <a:gd name="f148" fmla="*/ f120 f52 1"/>
                <a:gd name="f149" fmla="*/ f121 f53 1"/>
                <a:gd name="f150" fmla="*/ f122 f52 1"/>
                <a:gd name="f151" fmla="*/ f123 f53 1"/>
                <a:gd name="f152" fmla="*/ f124 f52 1"/>
                <a:gd name="f153" fmla="*/ f125 f53 1"/>
                <a:gd name="f154" fmla="*/ f126 f52 1"/>
                <a:gd name="f155" fmla="*/ f127 f53 1"/>
                <a:gd name="f156" fmla="*/ f128 f52 1"/>
                <a:gd name="f157" fmla="*/ f129 f53 1"/>
                <a:gd name="f158" fmla="*/ f130 f52 1"/>
                <a:gd name="f159" fmla="*/ f131 f53 1"/>
                <a:gd name="f160" fmla="*/ f132 f52 1"/>
                <a:gd name="f161" fmla="*/ f133 f53 1"/>
                <a:gd name="f162" fmla="*/ f134 f52 1"/>
                <a:gd name="f163" fmla="*/ f135 f53 1"/>
                <a:gd name="f164" fmla="*/ f136 f52 1"/>
                <a:gd name="f165" fmla="*/ f137 f53 1"/>
                <a:gd name="f166" fmla="*/ f138 f52 1"/>
                <a:gd name="f167" fmla="*/ f139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7">
                  <a:pos x="f144" y="f145"/>
                </a:cxn>
                <a:cxn ang="f87">
                  <a:pos x="f146" y="f147"/>
                </a:cxn>
                <a:cxn ang="f87">
                  <a:pos x="f148" y="f149"/>
                </a:cxn>
                <a:cxn ang="f87">
                  <a:pos x="f150" y="f151"/>
                </a:cxn>
                <a:cxn ang="f87">
                  <a:pos x="f152" y="f153"/>
                </a:cxn>
                <a:cxn ang="f87">
                  <a:pos x="f154" y="f155"/>
                </a:cxn>
                <a:cxn ang="f87">
                  <a:pos x="f156" y="f157"/>
                </a:cxn>
                <a:cxn ang="f87">
                  <a:pos x="f158" y="f159"/>
                </a:cxn>
                <a:cxn ang="f87">
                  <a:pos x="f160" y="f161"/>
                </a:cxn>
                <a:cxn ang="f87">
                  <a:pos x="f162" y="f163"/>
                </a:cxn>
                <a:cxn ang="f87">
                  <a:pos x="f164" y="f165"/>
                </a:cxn>
                <a:cxn ang="f87">
                  <a:pos x="f166" y="f167"/>
                </a:cxn>
                <a:cxn ang="f87">
                  <a:pos x="f144" y="f145"/>
                </a:cxn>
              </a:cxnLst>
              <a:rect l="f140" t="f143" r="f141" b="f142"/>
              <a:pathLst>
                <a:path w="91" h="69">
                  <a:moveTo>
                    <a:pt x="f8" y="f9"/>
                  </a:moveTo>
                  <a:cubicBezTo>
                    <a:pt x="f10" y="f11"/>
                    <a:pt x="f12" y="f11"/>
                    <a:pt x="f13" y="f7"/>
                  </a:cubicBezTo>
                  <a:cubicBezTo>
                    <a:pt x="f14" y="f7"/>
                    <a:pt x="f15" y="f16"/>
                    <a:pt x="f17" y="f18"/>
                  </a:cubicBezTo>
                  <a:cubicBezTo>
                    <a:pt x="f19" y="f18"/>
                    <a:pt x="f20" y="f9"/>
                    <a:pt x="f21" y="f1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19"/>
                  </a:cubicBezTo>
                  <a:cubicBezTo>
                    <a:pt x="f5" y="f33"/>
                    <a:pt x="f34" y="f20"/>
                    <a:pt x="f35" y="f21"/>
                  </a:cubicBezTo>
                  <a:cubicBezTo>
                    <a:pt x="f26" y="f36"/>
                    <a:pt x="f26" y="f37"/>
                    <a:pt x="f36" y="f38"/>
                  </a:cubicBezTo>
                  <a:cubicBezTo>
                    <a:pt x="f21" y="f38"/>
                    <a:pt x="f20" y="f26"/>
                    <a:pt x="f20" y="f37"/>
                  </a:cubicBezTo>
                  <a:cubicBezTo>
                    <a:pt x="f30" y="f5"/>
                    <a:pt x="f17" y="f5"/>
                    <a:pt x="f39" y="f40"/>
                  </a:cubicBezTo>
                  <a:cubicBezTo>
                    <a:pt x="f41" y="f28"/>
                    <a:pt x="f23" y="f37"/>
                    <a:pt x="f42" y="f43"/>
                  </a:cubicBezTo>
                  <a:cubicBezTo>
                    <a:pt x="f44" y="f45"/>
                    <a:pt x="f46" y="f47"/>
                    <a:pt x="f48" y="f25"/>
                  </a:cubicBezTo>
                  <a:cubicBezTo>
                    <a:pt x="f49" y="f50"/>
                    <a:pt x="f6" y="f12"/>
                    <a:pt x="f8" y="f9"/>
                  </a:cubicBezTo>
                  <a:close/>
                </a:path>
              </a:pathLst>
            </a:custGeom>
            <a:solidFill>
              <a:srgbClr val="F3D1B9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D7BAB431-2AF7-4EE4-8EA2-360117DDC406}"/>
                </a:ext>
              </a:extLst>
            </p:cNvPr>
            <p:cNvSpPr/>
            <p:nvPr/>
          </p:nvSpPr>
          <p:spPr>
            <a:xfrm>
              <a:off x="1374718" y="3282247"/>
              <a:ext cx="136474" cy="17201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8"/>
                <a:gd name="f7" fmla="val 48"/>
                <a:gd name="f8" fmla="val 10"/>
                <a:gd name="f9" fmla="val 4"/>
                <a:gd name="f10" fmla="val 1"/>
                <a:gd name="f11" fmla="val 7"/>
                <a:gd name="f12" fmla="val 6"/>
                <a:gd name="f13" fmla="val 11"/>
                <a:gd name="f14" fmla="val 21"/>
                <a:gd name="f15" fmla="val 20"/>
                <a:gd name="f16" fmla="val 30"/>
                <a:gd name="f17" fmla="val 34"/>
                <a:gd name="f18" fmla="val 35"/>
                <a:gd name="f19" fmla="val 39"/>
                <a:gd name="f20" fmla="val 43"/>
                <a:gd name="f21" fmla="val 36"/>
                <a:gd name="f22" fmla="val 19"/>
                <a:gd name="f23" fmla="val 40"/>
                <a:gd name="f24" fmla="val 5"/>
                <a:gd name="f25" fmla="+- 0 0 -90"/>
                <a:gd name="f26" fmla="*/ f3 1 38"/>
                <a:gd name="f27" fmla="*/ f4 1 48"/>
                <a:gd name="f28" fmla="val f5"/>
                <a:gd name="f29" fmla="val f6"/>
                <a:gd name="f30" fmla="val f7"/>
                <a:gd name="f31" fmla="*/ f25 f0 1"/>
                <a:gd name="f32" fmla="+- f30 0 f28"/>
                <a:gd name="f33" fmla="+- f29 0 f28"/>
                <a:gd name="f34" fmla="*/ f31 1 f2"/>
                <a:gd name="f35" fmla="*/ f33 1 38"/>
                <a:gd name="f36" fmla="*/ f32 1 48"/>
                <a:gd name="f37" fmla="*/ 0 f33 1"/>
                <a:gd name="f38" fmla="*/ 10 f32 1"/>
                <a:gd name="f39" fmla="*/ 7 f33 1"/>
                <a:gd name="f40" fmla="*/ 6 f32 1"/>
                <a:gd name="f41" fmla="*/ 34 f33 1"/>
                <a:gd name="f42" fmla="*/ 35 f32 1"/>
                <a:gd name="f43" fmla="*/ 36 f33 1"/>
                <a:gd name="f44" fmla="*/ 48 f32 1"/>
                <a:gd name="f45" fmla="+- f34 0 f1"/>
                <a:gd name="f46" fmla="*/ f37 1 38"/>
                <a:gd name="f47" fmla="*/ f38 1 48"/>
                <a:gd name="f48" fmla="*/ f39 1 38"/>
                <a:gd name="f49" fmla="*/ f40 1 48"/>
                <a:gd name="f50" fmla="*/ f41 1 38"/>
                <a:gd name="f51" fmla="*/ f42 1 48"/>
                <a:gd name="f52" fmla="*/ f43 1 38"/>
                <a:gd name="f53" fmla="*/ f44 1 48"/>
                <a:gd name="f54" fmla="*/ 0 1 f35"/>
                <a:gd name="f55" fmla="*/ f29 1 f35"/>
                <a:gd name="f56" fmla="*/ 0 1 f36"/>
                <a:gd name="f57" fmla="*/ f30 1 f36"/>
                <a:gd name="f58" fmla="*/ f46 1 f35"/>
                <a:gd name="f59" fmla="*/ f47 1 f36"/>
                <a:gd name="f60" fmla="*/ f48 1 f35"/>
                <a:gd name="f61" fmla="*/ f49 1 f36"/>
                <a:gd name="f62" fmla="*/ f50 1 f35"/>
                <a:gd name="f63" fmla="*/ f51 1 f36"/>
                <a:gd name="f64" fmla="*/ f52 1 f35"/>
                <a:gd name="f65" fmla="*/ f53 1 f36"/>
                <a:gd name="f66" fmla="*/ f54 f26 1"/>
                <a:gd name="f67" fmla="*/ f55 f26 1"/>
                <a:gd name="f68" fmla="*/ f57 f27 1"/>
                <a:gd name="f69" fmla="*/ f56 f27 1"/>
                <a:gd name="f70" fmla="*/ f58 f26 1"/>
                <a:gd name="f71" fmla="*/ f59 f27 1"/>
                <a:gd name="f72" fmla="*/ f60 f26 1"/>
                <a:gd name="f73" fmla="*/ f61 f27 1"/>
                <a:gd name="f74" fmla="*/ f62 f26 1"/>
                <a:gd name="f75" fmla="*/ f63 f27 1"/>
                <a:gd name="f76" fmla="*/ f64 f26 1"/>
                <a:gd name="f77" fmla="*/ f65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5">
                  <a:pos x="f70" y="f71"/>
                </a:cxn>
                <a:cxn ang="f45">
                  <a:pos x="f72" y="f73"/>
                </a:cxn>
                <a:cxn ang="f45">
                  <a:pos x="f74" y="f75"/>
                </a:cxn>
                <a:cxn ang="f45">
                  <a:pos x="f76" y="f77"/>
                </a:cxn>
                <a:cxn ang="f45">
                  <a:pos x="f70" y="f71"/>
                </a:cxn>
              </a:cxnLst>
              <a:rect l="f66" t="f69" r="f67" b="f68"/>
              <a:pathLst>
                <a:path w="38" h="48">
                  <a:moveTo>
                    <a:pt x="f5" y="f8"/>
                  </a:moveTo>
                  <a:cubicBezTo>
                    <a:pt x="f5" y="f9"/>
                    <a:pt x="f10" y="f5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cubicBezTo>
                    <a:pt x="f6" y="f19"/>
                    <a:pt x="f6" y="f20"/>
                    <a:pt x="f21" y="f7"/>
                  </a:cubicBezTo>
                  <a:cubicBezTo>
                    <a:pt x="f22" y="f23"/>
                    <a:pt x="f24" y="f16"/>
                    <a:pt x="f5" y="f8"/>
                  </a:cubicBezTo>
                  <a:close/>
                </a:path>
              </a:pathLst>
            </a:custGeom>
            <a:solidFill>
              <a:srgbClr val="BFBDB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E8D08E68-078E-46CB-8E6D-99C9F76D1533}"/>
                </a:ext>
              </a:extLst>
            </p:cNvPr>
            <p:cNvSpPr/>
            <p:nvPr/>
          </p:nvSpPr>
          <p:spPr>
            <a:xfrm>
              <a:off x="1339175" y="2943910"/>
              <a:ext cx="63971" cy="20044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"/>
                <a:gd name="f7" fmla="val 56"/>
                <a:gd name="f8" fmla="val 8"/>
                <a:gd name="f9" fmla="val 48"/>
                <a:gd name="f10" fmla="val 53"/>
                <a:gd name="f11" fmla="val 6"/>
                <a:gd name="f12" fmla="val 55"/>
                <a:gd name="f13" fmla="val 1"/>
                <a:gd name="f14" fmla="val 38"/>
                <a:gd name="f15" fmla="val 20"/>
                <a:gd name="f16" fmla="val 2"/>
                <a:gd name="f17" fmla="val 5"/>
                <a:gd name="f18" fmla="val 9"/>
                <a:gd name="f19" fmla="val 12"/>
                <a:gd name="f20" fmla="val 34"/>
                <a:gd name="f21" fmla="+- 0 0 -90"/>
                <a:gd name="f22" fmla="*/ f3 1 18"/>
                <a:gd name="f23" fmla="*/ f4 1 56"/>
                <a:gd name="f24" fmla="val f5"/>
                <a:gd name="f25" fmla="val f6"/>
                <a:gd name="f26" fmla="val f7"/>
                <a:gd name="f27" fmla="*/ f21 f0 1"/>
                <a:gd name="f28" fmla="+- f26 0 f24"/>
                <a:gd name="f29" fmla="+- f25 0 f24"/>
                <a:gd name="f30" fmla="*/ f27 1 f2"/>
                <a:gd name="f31" fmla="*/ f29 1 18"/>
                <a:gd name="f32" fmla="*/ f28 1 56"/>
                <a:gd name="f33" fmla="*/ 8 f29 1"/>
                <a:gd name="f34" fmla="*/ 48 f28 1"/>
                <a:gd name="f35" fmla="*/ 0 f29 1"/>
                <a:gd name="f36" fmla="*/ 55 f28 1"/>
                <a:gd name="f37" fmla="*/ 1 f29 1"/>
                <a:gd name="f38" fmla="*/ 2 f28 1"/>
                <a:gd name="f39" fmla="*/ 12 f29 1"/>
                <a:gd name="f40" fmla="*/ 5 f28 1"/>
                <a:gd name="f41" fmla="+- f30 0 f1"/>
                <a:gd name="f42" fmla="*/ f33 1 18"/>
                <a:gd name="f43" fmla="*/ f34 1 56"/>
                <a:gd name="f44" fmla="*/ f35 1 18"/>
                <a:gd name="f45" fmla="*/ f36 1 56"/>
                <a:gd name="f46" fmla="*/ f37 1 18"/>
                <a:gd name="f47" fmla="*/ f38 1 56"/>
                <a:gd name="f48" fmla="*/ f39 1 18"/>
                <a:gd name="f49" fmla="*/ f40 1 56"/>
                <a:gd name="f50" fmla="*/ 0 1 f31"/>
                <a:gd name="f51" fmla="*/ f25 1 f31"/>
                <a:gd name="f52" fmla="*/ 0 1 f32"/>
                <a:gd name="f53" fmla="*/ f26 1 f32"/>
                <a:gd name="f54" fmla="*/ f42 1 f31"/>
                <a:gd name="f55" fmla="*/ f43 1 f32"/>
                <a:gd name="f56" fmla="*/ f44 1 f31"/>
                <a:gd name="f57" fmla="*/ f45 1 f32"/>
                <a:gd name="f58" fmla="*/ f46 1 f31"/>
                <a:gd name="f59" fmla="*/ f47 1 f32"/>
                <a:gd name="f60" fmla="*/ f48 1 f31"/>
                <a:gd name="f61" fmla="*/ f49 1 f32"/>
                <a:gd name="f62" fmla="*/ f50 f22 1"/>
                <a:gd name="f63" fmla="*/ f51 f22 1"/>
                <a:gd name="f64" fmla="*/ f53 f23 1"/>
                <a:gd name="f65" fmla="*/ f52 f23 1"/>
                <a:gd name="f66" fmla="*/ f54 f22 1"/>
                <a:gd name="f67" fmla="*/ f55 f23 1"/>
                <a:gd name="f68" fmla="*/ f56 f22 1"/>
                <a:gd name="f69" fmla="*/ f57 f23 1"/>
                <a:gd name="f70" fmla="*/ f58 f22 1"/>
                <a:gd name="f71" fmla="*/ f59 f23 1"/>
                <a:gd name="f72" fmla="*/ f60 f22 1"/>
                <a:gd name="f73" fmla="*/ f61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1">
                  <a:pos x="f66" y="f67"/>
                </a:cxn>
                <a:cxn ang="f41">
                  <a:pos x="f68" y="f69"/>
                </a:cxn>
                <a:cxn ang="f41">
                  <a:pos x="f70" y="f71"/>
                </a:cxn>
                <a:cxn ang="f41">
                  <a:pos x="f72" y="f73"/>
                </a:cxn>
                <a:cxn ang="f41">
                  <a:pos x="f66" y="f67"/>
                </a:cxn>
              </a:cxnLst>
              <a:rect l="f62" t="f65" r="f63" b="f64"/>
              <a:pathLst>
                <a:path w="18" h="56">
                  <a:moveTo>
                    <a:pt x="f8" y="f9"/>
                  </a:moveTo>
                  <a:cubicBezTo>
                    <a:pt x="f8" y="f10"/>
                    <a:pt x="f11" y="f7"/>
                    <a:pt x="f5" y="f12"/>
                  </a:cubicBezTo>
                  <a:cubicBezTo>
                    <a:pt x="f13" y="f14"/>
                    <a:pt x="f13" y="f15"/>
                    <a:pt x="f13" y="f16"/>
                  </a:cubicBezTo>
                  <a:cubicBezTo>
                    <a:pt x="f17" y="f5"/>
                    <a:pt x="f18" y="f13"/>
                    <a:pt x="f19" y="f17"/>
                  </a:cubicBezTo>
                  <a:cubicBezTo>
                    <a:pt x="f6" y="f15"/>
                    <a:pt x="f19" y="f20"/>
                    <a:pt x="f8" y="f9"/>
                  </a:cubicBezTo>
                  <a:close/>
                </a:path>
              </a:pathLst>
            </a:custGeom>
            <a:solidFill>
              <a:srgbClr val="BDBDB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CB4E92B6-DEE6-4082-8A9A-569D66C3CC2C}"/>
                </a:ext>
              </a:extLst>
            </p:cNvPr>
            <p:cNvSpPr/>
            <p:nvPr/>
          </p:nvSpPr>
          <p:spPr>
            <a:xfrm>
              <a:off x="1481337" y="3407356"/>
              <a:ext cx="82451" cy="639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"/>
                <a:gd name="f7" fmla="val 18"/>
                <a:gd name="f8" fmla="val 6"/>
                <a:gd name="f9" fmla="val 13"/>
                <a:gd name="f10" fmla="val 9"/>
                <a:gd name="f11" fmla="val 3"/>
                <a:gd name="f12" fmla="val 4"/>
                <a:gd name="f13" fmla="val 10"/>
                <a:gd name="f14" fmla="val 16"/>
                <a:gd name="f15" fmla="val 1"/>
                <a:gd name="f16" fmla="val 22"/>
                <a:gd name="f17" fmla="val 2"/>
                <a:gd name="f18" fmla="val 19"/>
                <a:gd name="f19" fmla="+- 0 0 -90"/>
                <a:gd name="f20" fmla="*/ f3 1 23"/>
                <a:gd name="f21" fmla="*/ f4 1 18"/>
                <a:gd name="f22" fmla="val f5"/>
                <a:gd name="f23" fmla="val f6"/>
                <a:gd name="f24" fmla="val f7"/>
                <a:gd name="f25" fmla="*/ f19 f0 1"/>
                <a:gd name="f26" fmla="+- f24 0 f22"/>
                <a:gd name="f27" fmla="+- f23 0 f22"/>
                <a:gd name="f28" fmla="*/ f25 1 f2"/>
                <a:gd name="f29" fmla="*/ f27 1 23"/>
                <a:gd name="f30" fmla="*/ f26 1 18"/>
                <a:gd name="f31" fmla="*/ 6 f27 1"/>
                <a:gd name="f32" fmla="*/ 13 f26 1"/>
                <a:gd name="f33" fmla="*/ 4 f27 1"/>
                <a:gd name="f34" fmla="*/ 0 f26 1"/>
                <a:gd name="f35" fmla="*/ 22 f27 1"/>
                <a:gd name="f36" fmla="*/ 2 f26 1"/>
                <a:gd name="f37" fmla="+- f28 0 f1"/>
                <a:gd name="f38" fmla="*/ f31 1 23"/>
                <a:gd name="f39" fmla="*/ f32 1 18"/>
                <a:gd name="f40" fmla="*/ f33 1 23"/>
                <a:gd name="f41" fmla="*/ f34 1 18"/>
                <a:gd name="f42" fmla="*/ f35 1 23"/>
                <a:gd name="f43" fmla="*/ f36 1 18"/>
                <a:gd name="f44" fmla="*/ 0 1 f29"/>
                <a:gd name="f45" fmla="*/ f23 1 f29"/>
                <a:gd name="f46" fmla="*/ 0 1 f30"/>
                <a:gd name="f47" fmla="*/ f24 1 f30"/>
                <a:gd name="f48" fmla="*/ f38 1 f29"/>
                <a:gd name="f49" fmla="*/ f39 1 f30"/>
                <a:gd name="f50" fmla="*/ f40 1 f29"/>
                <a:gd name="f51" fmla="*/ f41 1 f30"/>
                <a:gd name="f52" fmla="*/ f42 1 f29"/>
                <a:gd name="f53" fmla="*/ f43 1 f30"/>
                <a:gd name="f54" fmla="*/ f44 f20 1"/>
                <a:gd name="f55" fmla="*/ f45 f20 1"/>
                <a:gd name="f56" fmla="*/ f47 f21 1"/>
                <a:gd name="f57" fmla="*/ f46 f21 1"/>
                <a:gd name="f58" fmla="*/ f48 f20 1"/>
                <a:gd name="f59" fmla="*/ f49 f21 1"/>
                <a:gd name="f60" fmla="*/ f50 f20 1"/>
                <a:gd name="f61" fmla="*/ f51 f21 1"/>
                <a:gd name="f62" fmla="*/ f52 f20 1"/>
                <a:gd name="f63" fmla="*/ f53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7">
                  <a:pos x="f58" y="f59"/>
                </a:cxn>
                <a:cxn ang="f37">
                  <a:pos x="f60" y="f61"/>
                </a:cxn>
                <a:cxn ang="f37">
                  <a:pos x="f62" y="f63"/>
                </a:cxn>
                <a:cxn ang="f37">
                  <a:pos x="f58" y="f59"/>
                </a:cxn>
              </a:cxnLst>
              <a:rect l="f54" t="f57" r="f55" b="f56"/>
              <a:pathLst>
                <a:path w="23" h="18">
                  <a:moveTo>
                    <a:pt x="f8" y="f9"/>
                  </a:moveTo>
                  <a:cubicBezTo>
                    <a:pt x="f5" y="f10"/>
                    <a:pt x="f11" y="f12"/>
                    <a:pt x="f12" y="f5"/>
                  </a:cubicBezTo>
                  <a:cubicBezTo>
                    <a:pt x="f13" y="f5"/>
                    <a:pt x="f14" y="f15"/>
                    <a:pt x="f16" y="f17"/>
                  </a:cubicBezTo>
                  <a:cubicBezTo>
                    <a:pt x="f6" y="f14"/>
                    <a:pt x="f18" y="f7"/>
                    <a:pt x="f8" y="f9"/>
                  </a:cubicBezTo>
                  <a:close/>
                </a:path>
              </a:pathLst>
            </a:custGeom>
            <a:solidFill>
              <a:srgbClr val="1E2E4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B65EC620-7B22-4E91-A8A9-4B4FA1F6B6DC}"/>
                </a:ext>
              </a:extLst>
            </p:cNvPr>
            <p:cNvSpPr/>
            <p:nvPr/>
          </p:nvSpPr>
          <p:spPr>
            <a:xfrm>
              <a:off x="1363342" y="2776164"/>
              <a:ext cx="405152" cy="53878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3"/>
                <a:gd name="f7" fmla="val 151"/>
                <a:gd name="f8" fmla="val 1"/>
                <a:gd name="f9" fmla="val 95"/>
                <a:gd name="f10" fmla="val 81"/>
                <a:gd name="f11" fmla="val 2"/>
                <a:gd name="f12" fmla="val 66"/>
                <a:gd name="f13" fmla="val 5"/>
                <a:gd name="f14" fmla="val 52"/>
                <a:gd name="f15" fmla="val 8"/>
                <a:gd name="f16" fmla="val 44"/>
                <a:gd name="f17" fmla="val 10"/>
                <a:gd name="f18" fmla="val 37"/>
                <a:gd name="f19" fmla="val 13"/>
                <a:gd name="f20" fmla="val 30"/>
                <a:gd name="f21" fmla="val 21"/>
                <a:gd name="f22" fmla="val 39"/>
                <a:gd name="f23" fmla="val 62"/>
                <a:gd name="f24" fmla="val 84"/>
                <a:gd name="f25" fmla="val 99"/>
                <a:gd name="f26" fmla="val 12"/>
                <a:gd name="f27" fmla="val 106"/>
                <a:gd name="f28" fmla="val 32"/>
                <a:gd name="f29" fmla="val 112"/>
                <a:gd name="f30" fmla="val 110"/>
                <a:gd name="f31" fmla="val 92"/>
                <a:gd name="f32" fmla="val 121"/>
                <a:gd name="f33" fmla="val 109"/>
                <a:gd name="f34" fmla="val 130"/>
                <a:gd name="f35" fmla="val 138"/>
                <a:gd name="f36" fmla="val 105"/>
                <a:gd name="f37" fmla="val 145"/>
                <a:gd name="f38" fmla="val 94"/>
                <a:gd name="f39" fmla="val 146"/>
                <a:gd name="f40" fmla="val 72"/>
                <a:gd name="f41" fmla="val 150"/>
                <a:gd name="f42" fmla="val 63"/>
                <a:gd name="f43" fmla="val 123"/>
                <a:gd name="f44" fmla="val 53"/>
                <a:gd name="f45" fmla="val 97"/>
                <a:gd name="f46" fmla="val 20"/>
                <a:gd name="f47" fmla="val 90"/>
                <a:gd name="f48" fmla="val 16"/>
                <a:gd name="f49" fmla="val 89"/>
                <a:gd name="f50" fmla="val 11"/>
                <a:gd name="f51" fmla="val 86"/>
                <a:gd name="f52" fmla="val 7"/>
                <a:gd name="f53" fmla="val 6"/>
                <a:gd name="f54" fmla="val 101"/>
                <a:gd name="f55" fmla="val 9"/>
                <a:gd name="f56" fmla="val 103"/>
                <a:gd name="f57" fmla="val 4"/>
                <a:gd name="f58" fmla="+- 0 0 -90"/>
                <a:gd name="f59" fmla="*/ f3 1 113"/>
                <a:gd name="f60" fmla="*/ f4 1 151"/>
                <a:gd name="f61" fmla="val f5"/>
                <a:gd name="f62" fmla="val f6"/>
                <a:gd name="f63" fmla="val f7"/>
                <a:gd name="f64" fmla="*/ f58 f0 1"/>
                <a:gd name="f65" fmla="+- f63 0 f61"/>
                <a:gd name="f66" fmla="+- f62 0 f61"/>
                <a:gd name="f67" fmla="*/ f64 1 f2"/>
                <a:gd name="f68" fmla="*/ f66 1 113"/>
                <a:gd name="f69" fmla="*/ f65 1 151"/>
                <a:gd name="f70" fmla="*/ 1 f66 1"/>
                <a:gd name="f71" fmla="*/ 95 f65 1"/>
                <a:gd name="f72" fmla="*/ 5 f66 1"/>
                <a:gd name="f73" fmla="*/ 52 f65 1"/>
                <a:gd name="f74" fmla="*/ 13 f66 1"/>
                <a:gd name="f75" fmla="*/ 30 f65 1"/>
                <a:gd name="f76" fmla="*/ 62 f66 1"/>
                <a:gd name="f77" fmla="*/ 1 f65 1"/>
                <a:gd name="f78" fmla="*/ 106 f66 1"/>
                <a:gd name="f79" fmla="*/ 32 f65 1"/>
                <a:gd name="f80" fmla="*/ 110 f66 1"/>
                <a:gd name="f81" fmla="*/ 121 f65 1"/>
                <a:gd name="f82" fmla="*/ 105 f66 1"/>
                <a:gd name="f83" fmla="*/ 145 f65 1"/>
                <a:gd name="f84" fmla="*/ 72 f66 1"/>
                <a:gd name="f85" fmla="*/ 150 f65 1"/>
                <a:gd name="f86" fmla="*/ 20 f66 1"/>
                <a:gd name="f87" fmla="*/ 90 f65 1"/>
                <a:gd name="f88" fmla="*/ 7 f66 1"/>
                <a:gd name="f89" fmla="*/ 16 f66 1"/>
                <a:gd name="f90" fmla="*/ 101 f65 1"/>
                <a:gd name="f91" fmla="+- f67 0 f1"/>
                <a:gd name="f92" fmla="*/ f70 1 113"/>
                <a:gd name="f93" fmla="*/ f71 1 151"/>
                <a:gd name="f94" fmla="*/ f72 1 113"/>
                <a:gd name="f95" fmla="*/ f73 1 151"/>
                <a:gd name="f96" fmla="*/ f74 1 113"/>
                <a:gd name="f97" fmla="*/ f75 1 151"/>
                <a:gd name="f98" fmla="*/ f76 1 113"/>
                <a:gd name="f99" fmla="*/ f77 1 151"/>
                <a:gd name="f100" fmla="*/ f78 1 113"/>
                <a:gd name="f101" fmla="*/ f79 1 151"/>
                <a:gd name="f102" fmla="*/ f80 1 113"/>
                <a:gd name="f103" fmla="*/ f81 1 151"/>
                <a:gd name="f104" fmla="*/ f82 1 113"/>
                <a:gd name="f105" fmla="*/ f83 1 151"/>
                <a:gd name="f106" fmla="*/ f84 1 113"/>
                <a:gd name="f107" fmla="*/ f85 1 151"/>
                <a:gd name="f108" fmla="*/ f86 1 113"/>
                <a:gd name="f109" fmla="*/ f87 1 151"/>
                <a:gd name="f110" fmla="*/ f88 1 113"/>
                <a:gd name="f111" fmla="*/ f89 1 113"/>
                <a:gd name="f112" fmla="*/ f90 1 151"/>
                <a:gd name="f113" fmla="*/ 0 1 f68"/>
                <a:gd name="f114" fmla="*/ f62 1 f68"/>
                <a:gd name="f115" fmla="*/ 0 1 f69"/>
                <a:gd name="f116" fmla="*/ f63 1 f69"/>
                <a:gd name="f117" fmla="*/ f92 1 f68"/>
                <a:gd name="f118" fmla="*/ f93 1 f69"/>
                <a:gd name="f119" fmla="*/ f94 1 f68"/>
                <a:gd name="f120" fmla="*/ f95 1 f69"/>
                <a:gd name="f121" fmla="*/ f96 1 f68"/>
                <a:gd name="f122" fmla="*/ f97 1 f69"/>
                <a:gd name="f123" fmla="*/ f98 1 f68"/>
                <a:gd name="f124" fmla="*/ f99 1 f69"/>
                <a:gd name="f125" fmla="*/ f100 1 f68"/>
                <a:gd name="f126" fmla="*/ f101 1 f69"/>
                <a:gd name="f127" fmla="*/ f102 1 f68"/>
                <a:gd name="f128" fmla="*/ f103 1 f69"/>
                <a:gd name="f129" fmla="*/ f104 1 f68"/>
                <a:gd name="f130" fmla="*/ f105 1 f69"/>
                <a:gd name="f131" fmla="*/ f106 1 f68"/>
                <a:gd name="f132" fmla="*/ f107 1 f69"/>
                <a:gd name="f133" fmla="*/ f108 1 f68"/>
                <a:gd name="f134" fmla="*/ f109 1 f69"/>
                <a:gd name="f135" fmla="*/ f110 1 f68"/>
                <a:gd name="f136" fmla="*/ f111 1 f68"/>
                <a:gd name="f137" fmla="*/ f112 1 f69"/>
                <a:gd name="f138" fmla="*/ f113 f59 1"/>
                <a:gd name="f139" fmla="*/ f114 f59 1"/>
                <a:gd name="f140" fmla="*/ f116 f60 1"/>
                <a:gd name="f141" fmla="*/ f115 f60 1"/>
                <a:gd name="f142" fmla="*/ f117 f59 1"/>
                <a:gd name="f143" fmla="*/ f118 f60 1"/>
                <a:gd name="f144" fmla="*/ f119 f59 1"/>
                <a:gd name="f145" fmla="*/ f120 f60 1"/>
                <a:gd name="f146" fmla="*/ f121 f59 1"/>
                <a:gd name="f147" fmla="*/ f122 f60 1"/>
                <a:gd name="f148" fmla="*/ f123 f59 1"/>
                <a:gd name="f149" fmla="*/ f124 f60 1"/>
                <a:gd name="f150" fmla="*/ f125 f59 1"/>
                <a:gd name="f151" fmla="*/ f126 f60 1"/>
                <a:gd name="f152" fmla="*/ f127 f59 1"/>
                <a:gd name="f153" fmla="*/ f128 f60 1"/>
                <a:gd name="f154" fmla="*/ f129 f59 1"/>
                <a:gd name="f155" fmla="*/ f130 f60 1"/>
                <a:gd name="f156" fmla="*/ f131 f59 1"/>
                <a:gd name="f157" fmla="*/ f132 f60 1"/>
                <a:gd name="f158" fmla="*/ f133 f59 1"/>
                <a:gd name="f159" fmla="*/ f134 f60 1"/>
                <a:gd name="f160" fmla="*/ f135 f59 1"/>
                <a:gd name="f161" fmla="*/ f136 f59 1"/>
                <a:gd name="f162" fmla="*/ f137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42" y="f143"/>
                </a:cxn>
                <a:cxn ang="f91">
                  <a:pos x="f144" y="f145"/>
                </a:cxn>
                <a:cxn ang="f91">
                  <a:pos x="f146" y="f147"/>
                </a:cxn>
                <a:cxn ang="f91">
                  <a:pos x="f148" y="f149"/>
                </a:cxn>
                <a:cxn ang="f91">
                  <a:pos x="f150" y="f151"/>
                </a:cxn>
                <a:cxn ang="f91">
                  <a:pos x="f152" y="f153"/>
                </a:cxn>
                <a:cxn ang="f91">
                  <a:pos x="f154" y="f155"/>
                </a:cxn>
                <a:cxn ang="f91">
                  <a:pos x="f156" y="f157"/>
                </a:cxn>
                <a:cxn ang="f91">
                  <a:pos x="f158" y="f159"/>
                </a:cxn>
                <a:cxn ang="f91">
                  <a:pos x="f160" y="f159"/>
                </a:cxn>
                <a:cxn ang="f91">
                  <a:pos x="f161" y="f162"/>
                </a:cxn>
                <a:cxn ang="f91">
                  <a:pos x="f142" y="f143"/>
                </a:cxn>
              </a:cxnLst>
              <a:rect l="f138" t="f141" r="f139" b="f140"/>
              <a:pathLst>
                <a:path w="113" h="151">
                  <a:moveTo>
                    <a:pt x="f8" y="f9"/>
                  </a:moveTo>
                  <a:cubicBezTo>
                    <a:pt x="f5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17"/>
                    <a:pt x="f22" y="f5"/>
                    <a:pt x="f23" y="f8"/>
                  </a:cubicBezTo>
                  <a:cubicBezTo>
                    <a:pt x="f24" y="f11"/>
                    <a:pt x="f25" y="f26"/>
                    <a:pt x="f27" y="f28"/>
                  </a:cubicBezTo>
                  <a:cubicBezTo>
                    <a:pt x="f29" y="f23"/>
                    <a:pt x="f30" y="f31"/>
                    <a:pt x="f30" y="f32"/>
                  </a:cubicBezTo>
                  <a:cubicBezTo>
                    <a:pt x="f33" y="f34"/>
                    <a:pt x="f6" y="f35"/>
                    <a:pt x="f36" y="f37"/>
                  </a:cubicBezTo>
                  <a:cubicBezTo>
                    <a:pt x="f38" y="f39"/>
                    <a:pt x="f24" y="f7"/>
                    <a:pt x="f40" y="f41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47"/>
                  </a:cubicBezTo>
                  <a:cubicBezTo>
                    <a:pt x="f13" y="f31"/>
                    <a:pt x="f53" y="f38"/>
                    <a:pt x="f48" y="f54"/>
                  </a:cubicBezTo>
                  <a:cubicBezTo>
                    <a:pt x="f55" y="f56"/>
                    <a:pt x="f57" y="f56"/>
                    <a:pt x="f8" y="f9"/>
                  </a:cubicBezTo>
                  <a:close/>
                </a:path>
              </a:pathLst>
            </a:custGeom>
            <a:solidFill>
              <a:srgbClr val="E9E8E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2A37BC02-3A79-4BEA-B5F0-8CF63213FB05}"/>
                </a:ext>
              </a:extLst>
            </p:cNvPr>
            <p:cNvSpPr/>
            <p:nvPr/>
          </p:nvSpPr>
          <p:spPr>
            <a:xfrm>
              <a:off x="1718742" y="2523122"/>
              <a:ext cx="174851" cy="53878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9"/>
                <a:gd name="f7" fmla="val 151"/>
                <a:gd name="f8" fmla="val 26"/>
                <a:gd name="f9" fmla="val 116"/>
                <a:gd name="f10" fmla="val 22"/>
                <a:gd name="f11" fmla="val 100"/>
                <a:gd name="f12" fmla="val 16"/>
                <a:gd name="f13" fmla="val 86"/>
                <a:gd name="f14" fmla="val 4"/>
                <a:gd name="f15" fmla="val 74"/>
                <a:gd name="f16" fmla="val 51"/>
                <a:gd name="f17" fmla="val 1"/>
                <a:gd name="f18" fmla="val 28"/>
                <a:gd name="f19" fmla="val 3"/>
                <a:gd name="f20" fmla="val 5"/>
                <a:gd name="f21" fmla="val 8"/>
                <a:gd name="f22" fmla="val 12"/>
                <a:gd name="f23" fmla="val 15"/>
                <a:gd name="f24" fmla="val 7"/>
                <a:gd name="f25" fmla="val 18"/>
                <a:gd name="f26" fmla="val 10"/>
                <a:gd name="f27" fmla="val 20"/>
                <a:gd name="f28" fmla="val 14"/>
                <a:gd name="f29" fmla="val 23"/>
                <a:gd name="f30" fmla="val 36"/>
                <a:gd name="f31" fmla="val 25"/>
                <a:gd name="f32" fmla="val 46"/>
                <a:gd name="f33" fmla="val 29"/>
                <a:gd name="f34" fmla="val 38"/>
                <a:gd name="f35" fmla="val 47"/>
                <a:gd name="f36" fmla="val 73"/>
                <a:gd name="f37" fmla="val 99"/>
                <a:gd name="f38" fmla="val 44"/>
                <a:gd name="f39" fmla="val 124"/>
                <a:gd name="f40" fmla="val 127"/>
                <a:gd name="f41" fmla="val 43"/>
                <a:gd name="f42" fmla="val 130"/>
                <a:gd name="f43" fmla="val 41"/>
                <a:gd name="f44" fmla="val 132"/>
                <a:gd name="f45" fmla="val 134"/>
                <a:gd name="f46" fmla="val 137"/>
                <a:gd name="f47" fmla="val 142"/>
                <a:gd name="f48" fmla="val 40"/>
                <a:gd name="f49" fmla="val 147"/>
                <a:gd name="f50" fmla="val 34"/>
                <a:gd name="f51" fmla="val 148"/>
                <a:gd name="f52" fmla="val 139"/>
                <a:gd name="f53" fmla="val 128"/>
                <a:gd name="f54" fmla="val 121"/>
                <a:gd name="f55" fmla="+- 0 0 -90"/>
                <a:gd name="f56" fmla="*/ f3 1 49"/>
                <a:gd name="f57" fmla="*/ f4 1 151"/>
                <a:gd name="f58" fmla="val f5"/>
                <a:gd name="f59" fmla="val f6"/>
                <a:gd name="f60" fmla="val f7"/>
                <a:gd name="f61" fmla="*/ f55 f0 1"/>
                <a:gd name="f62" fmla="+- f60 0 f58"/>
                <a:gd name="f63" fmla="+- f59 0 f58"/>
                <a:gd name="f64" fmla="*/ f61 1 f2"/>
                <a:gd name="f65" fmla="*/ f63 1 49"/>
                <a:gd name="f66" fmla="*/ f62 1 151"/>
                <a:gd name="f67" fmla="*/ 26 f63 1"/>
                <a:gd name="f68" fmla="*/ 116 f62 1"/>
                <a:gd name="f69" fmla="*/ 4 f63 1"/>
                <a:gd name="f70" fmla="*/ 74 f62 1"/>
                <a:gd name="f71" fmla="*/ 3 f63 1"/>
                <a:gd name="f72" fmla="*/ 5 f62 1"/>
                <a:gd name="f73" fmla="*/ 12 f63 1"/>
                <a:gd name="f74" fmla="*/ 4 f62 1"/>
                <a:gd name="f75" fmla="*/ 20 f63 1"/>
                <a:gd name="f76" fmla="*/ 14 f62 1"/>
                <a:gd name="f77" fmla="*/ 36 f63 1"/>
                <a:gd name="f78" fmla="*/ 25 f62 1"/>
                <a:gd name="f79" fmla="*/ 49 f63 1"/>
                <a:gd name="f80" fmla="*/ 47 f62 1"/>
                <a:gd name="f81" fmla="*/ 44 f63 1"/>
                <a:gd name="f82" fmla="*/ 124 f62 1"/>
                <a:gd name="f83" fmla="*/ 41 f63 1"/>
                <a:gd name="f84" fmla="*/ 132 f62 1"/>
                <a:gd name="f85" fmla="*/ 38 f63 1"/>
                <a:gd name="f86" fmla="*/ 137 f62 1"/>
                <a:gd name="f87" fmla="*/ 34 f63 1"/>
                <a:gd name="f88" fmla="*/ 151 f62 1"/>
                <a:gd name="f89" fmla="*/ 23 f63 1"/>
                <a:gd name="f90" fmla="*/ 128 f62 1"/>
                <a:gd name="f91" fmla="+- f64 0 f1"/>
                <a:gd name="f92" fmla="*/ f67 1 49"/>
                <a:gd name="f93" fmla="*/ f68 1 151"/>
                <a:gd name="f94" fmla="*/ f69 1 49"/>
                <a:gd name="f95" fmla="*/ f70 1 151"/>
                <a:gd name="f96" fmla="*/ f71 1 49"/>
                <a:gd name="f97" fmla="*/ f72 1 151"/>
                <a:gd name="f98" fmla="*/ f73 1 49"/>
                <a:gd name="f99" fmla="*/ f74 1 151"/>
                <a:gd name="f100" fmla="*/ f75 1 49"/>
                <a:gd name="f101" fmla="*/ f76 1 151"/>
                <a:gd name="f102" fmla="*/ f77 1 49"/>
                <a:gd name="f103" fmla="*/ f78 1 151"/>
                <a:gd name="f104" fmla="*/ f79 1 49"/>
                <a:gd name="f105" fmla="*/ f80 1 151"/>
                <a:gd name="f106" fmla="*/ f81 1 49"/>
                <a:gd name="f107" fmla="*/ f82 1 151"/>
                <a:gd name="f108" fmla="*/ f83 1 49"/>
                <a:gd name="f109" fmla="*/ f84 1 151"/>
                <a:gd name="f110" fmla="*/ f85 1 49"/>
                <a:gd name="f111" fmla="*/ f86 1 151"/>
                <a:gd name="f112" fmla="*/ f87 1 49"/>
                <a:gd name="f113" fmla="*/ f88 1 151"/>
                <a:gd name="f114" fmla="*/ f89 1 49"/>
                <a:gd name="f115" fmla="*/ f90 1 151"/>
                <a:gd name="f116" fmla="*/ 0 1 f65"/>
                <a:gd name="f117" fmla="*/ f59 1 f65"/>
                <a:gd name="f118" fmla="*/ 0 1 f66"/>
                <a:gd name="f119" fmla="*/ f60 1 f66"/>
                <a:gd name="f120" fmla="*/ f92 1 f65"/>
                <a:gd name="f121" fmla="*/ f93 1 f66"/>
                <a:gd name="f122" fmla="*/ f94 1 f65"/>
                <a:gd name="f123" fmla="*/ f95 1 f66"/>
                <a:gd name="f124" fmla="*/ f96 1 f65"/>
                <a:gd name="f125" fmla="*/ f97 1 f66"/>
                <a:gd name="f126" fmla="*/ f98 1 f65"/>
                <a:gd name="f127" fmla="*/ f99 1 f66"/>
                <a:gd name="f128" fmla="*/ f100 1 f65"/>
                <a:gd name="f129" fmla="*/ f101 1 f66"/>
                <a:gd name="f130" fmla="*/ f102 1 f65"/>
                <a:gd name="f131" fmla="*/ f103 1 f66"/>
                <a:gd name="f132" fmla="*/ f104 1 f65"/>
                <a:gd name="f133" fmla="*/ f105 1 f66"/>
                <a:gd name="f134" fmla="*/ f106 1 f65"/>
                <a:gd name="f135" fmla="*/ f107 1 f66"/>
                <a:gd name="f136" fmla="*/ f108 1 f65"/>
                <a:gd name="f137" fmla="*/ f109 1 f66"/>
                <a:gd name="f138" fmla="*/ f110 1 f65"/>
                <a:gd name="f139" fmla="*/ f111 1 f66"/>
                <a:gd name="f140" fmla="*/ f112 1 f65"/>
                <a:gd name="f141" fmla="*/ f113 1 f66"/>
                <a:gd name="f142" fmla="*/ f114 1 f65"/>
                <a:gd name="f143" fmla="*/ f115 1 f66"/>
                <a:gd name="f144" fmla="*/ f116 f56 1"/>
                <a:gd name="f145" fmla="*/ f117 f56 1"/>
                <a:gd name="f146" fmla="*/ f119 f57 1"/>
                <a:gd name="f147" fmla="*/ f118 f57 1"/>
                <a:gd name="f148" fmla="*/ f120 f56 1"/>
                <a:gd name="f149" fmla="*/ f121 f57 1"/>
                <a:gd name="f150" fmla="*/ f122 f56 1"/>
                <a:gd name="f151" fmla="*/ f123 f57 1"/>
                <a:gd name="f152" fmla="*/ f124 f56 1"/>
                <a:gd name="f153" fmla="*/ f125 f57 1"/>
                <a:gd name="f154" fmla="*/ f126 f56 1"/>
                <a:gd name="f155" fmla="*/ f127 f57 1"/>
                <a:gd name="f156" fmla="*/ f128 f56 1"/>
                <a:gd name="f157" fmla="*/ f129 f57 1"/>
                <a:gd name="f158" fmla="*/ f130 f56 1"/>
                <a:gd name="f159" fmla="*/ f131 f57 1"/>
                <a:gd name="f160" fmla="*/ f132 f56 1"/>
                <a:gd name="f161" fmla="*/ f133 f57 1"/>
                <a:gd name="f162" fmla="*/ f134 f56 1"/>
                <a:gd name="f163" fmla="*/ f135 f57 1"/>
                <a:gd name="f164" fmla="*/ f136 f56 1"/>
                <a:gd name="f165" fmla="*/ f137 f57 1"/>
                <a:gd name="f166" fmla="*/ f138 f56 1"/>
                <a:gd name="f167" fmla="*/ f139 f57 1"/>
                <a:gd name="f168" fmla="*/ f140 f56 1"/>
                <a:gd name="f169" fmla="*/ f141 f57 1"/>
                <a:gd name="f170" fmla="*/ f142 f56 1"/>
                <a:gd name="f171" fmla="*/ f143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48" y="f149"/>
                </a:cxn>
                <a:cxn ang="f91">
                  <a:pos x="f150" y="f151"/>
                </a:cxn>
                <a:cxn ang="f91">
                  <a:pos x="f152" y="f153"/>
                </a:cxn>
                <a:cxn ang="f91">
                  <a:pos x="f154" y="f155"/>
                </a:cxn>
                <a:cxn ang="f91">
                  <a:pos x="f156" y="f157"/>
                </a:cxn>
                <a:cxn ang="f91">
                  <a:pos x="f158" y="f159"/>
                </a:cxn>
                <a:cxn ang="f91">
                  <a:pos x="f160" y="f161"/>
                </a:cxn>
                <a:cxn ang="f91">
                  <a:pos x="f162" y="f163"/>
                </a:cxn>
                <a:cxn ang="f91">
                  <a:pos x="f164" y="f165"/>
                </a:cxn>
                <a:cxn ang="f91">
                  <a:pos x="f166" y="f167"/>
                </a:cxn>
                <a:cxn ang="f91">
                  <a:pos x="f168" y="f169"/>
                </a:cxn>
                <a:cxn ang="f91">
                  <a:pos x="f170" y="f171"/>
                </a:cxn>
                <a:cxn ang="f91">
                  <a:pos x="f148" y="f149"/>
                </a:cxn>
              </a:cxnLst>
              <a:rect l="f144" t="f147" r="f145" b="f146"/>
              <a:pathLst>
                <a:path w="49" h="15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5" y="f16"/>
                    <a:pt x="f17" y="f18"/>
                    <a:pt x="f19" y="f20"/>
                  </a:cubicBezTo>
                  <a:cubicBezTo>
                    <a:pt x="f20" y="f5"/>
                    <a:pt x="f21" y="f5"/>
                    <a:pt x="f22" y="f14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10"/>
                    <a:pt x="f18" y="f8"/>
                    <a:pt x="f30" y="f31"/>
                  </a:cubicBezTo>
                  <a:cubicBezTo>
                    <a:pt x="f32" y="f33"/>
                    <a:pt x="f6" y="f34"/>
                    <a:pt x="f6" y="f35"/>
                  </a:cubicBezTo>
                  <a:cubicBezTo>
                    <a:pt x="f35" y="f36"/>
                    <a:pt x="f32" y="f37"/>
                    <a:pt x="f38" y="f39"/>
                  </a:cubicBezTo>
                  <a:cubicBezTo>
                    <a:pt x="f38" y="f40"/>
                    <a:pt x="f41" y="f42"/>
                    <a:pt x="f43" y="f44"/>
                  </a:cubicBezTo>
                  <a:cubicBezTo>
                    <a:pt x="f34" y="f44"/>
                    <a:pt x="f34" y="f45"/>
                    <a:pt x="f34" y="f46"/>
                  </a:cubicBezTo>
                  <a:cubicBezTo>
                    <a:pt x="f34" y="f47"/>
                    <a:pt x="f48" y="f49"/>
                    <a:pt x="f50" y="f7"/>
                  </a:cubicBezTo>
                  <a:cubicBezTo>
                    <a:pt x="f29" y="f51"/>
                    <a:pt x="f25" y="f52"/>
                    <a:pt x="f29" y="f53"/>
                  </a:cubicBezTo>
                  <a:cubicBezTo>
                    <a:pt x="f31" y="f39"/>
                    <a:pt x="f18" y="f54"/>
                    <a:pt x="f8" y="f9"/>
                  </a:cubicBezTo>
                  <a:close/>
                </a:path>
              </a:pathLst>
            </a:custGeom>
            <a:solidFill>
              <a:srgbClr val="EBA69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99E44063-49B1-4998-BF89-B927E11CC3E3}"/>
                </a:ext>
              </a:extLst>
            </p:cNvPr>
            <p:cNvSpPr/>
            <p:nvPr/>
          </p:nvSpPr>
          <p:spPr>
            <a:xfrm>
              <a:off x="1596487" y="2501798"/>
              <a:ext cx="154954" cy="28574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3"/>
                <a:gd name="f7" fmla="val 80"/>
                <a:gd name="f8" fmla="val 41"/>
                <a:gd name="f9" fmla="val 8"/>
                <a:gd name="f10" fmla="val 40"/>
                <a:gd name="f11" fmla="val 28"/>
                <a:gd name="f12" fmla="val 47"/>
                <a:gd name="f13" fmla="val 67"/>
                <a:gd name="f14" fmla="val 72"/>
                <a:gd name="f15" fmla="val 76"/>
                <a:gd name="f16" fmla="val 38"/>
                <a:gd name="f17" fmla="val 29"/>
                <a:gd name="f18" fmla="val 73"/>
                <a:gd name="f19" fmla="val 19"/>
                <a:gd name="f20" fmla="val 68"/>
                <a:gd name="f21" fmla="val 7"/>
                <a:gd name="f22" fmla="val 66"/>
                <a:gd name="f23" fmla="val 4"/>
                <a:gd name="f24" fmla="val 60"/>
                <a:gd name="f25" fmla="val 1"/>
                <a:gd name="f26" fmla="val 36"/>
                <a:gd name="f27" fmla="val 13"/>
                <a:gd name="f28" fmla="val 6"/>
                <a:gd name="f29" fmla="val 39"/>
                <a:gd name="f30" fmla="val 2"/>
                <a:gd name="f31" fmla="val 5"/>
                <a:gd name="f32" fmla="+- 0 0 -90"/>
                <a:gd name="f33" fmla="*/ f3 1 43"/>
                <a:gd name="f34" fmla="*/ f4 1 80"/>
                <a:gd name="f35" fmla="val f5"/>
                <a:gd name="f36" fmla="val f6"/>
                <a:gd name="f37" fmla="val f7"/>
                <a:gd name="f38" fmla="*/ f32 f0 1"/>
                <a:gd name="f39" fmla="+- f37 0 f35"/>
                <a:gd name="f40" fmla="+- f36 0 f35"/>
                <a:gd name="f41" fmla="*/ f38 1 f2"/>
                <a:gd name="f42" fmla="*/ f40 1 43"/>
                <a:gd name="f43" fmla="*/ f39 1 80"/>
                <a:gd name="f44" fmla="*/ 41 f40 1"/>
                <a:gd name="f45" fmla="*/ 8 f39 1"/>
                <a:gd name="f46" fmla="*/ 40 f40 1"/>
                <a:gd name="f47" fmla="*/ 67 f39 1"/>
                <a:gd name="f48" fmla="*/ 38 f40 1"/>
                <a:gd name="f49" fmla="*/ 80 f39 1"/>
                <a:gd name="f50" fmla="*/ 7 f40 1"/>
                <a:gd name="f51" fmla="*/ 66 f39 1"/>
                <a:gd name="f52" fmla="*/ 0 f40 1"/>
                <a:gd name="f53" fmla="*/ 60 f39 1"/>
                <a:gd name="f54" fmla="*/ 39 f40 1"/>
                <a:gd name="f55" fmla="*/ 0 f39 1"/>
                <a:gd name="f56" fmla="+- f41 0 f1"/>
                <a:gd name="f57" fmla="*/ f44 1 43"/>
                <a:gd name="f58" fmla="*/ f45 1 80"/>
                <a:gd name="f59" fmla="*/ f46 1 43"/>
                <a:gd name="f60" fmla="*/ f47 1 80"/>
                <a:gd name="f61" fmla="*/ f48 1 43"/>
                <a:gd name="f62" fmla="*/ f49 1 80"/>
                <a:gd name="f63" fmla="*/ f50 1 43"/>
                <a:gd name="f64" fmla="*/ f51 1 80"/>
                <a:gd name="f65" fmla="*/ f52 1 43"/>
                <a:gd name="f66" fmla="*/ f53 1 80"/>
                <a:gd name="f67" fmla="*/ f54 1 43"/>
                <a:gd name="f68" fmla="*/ f55 1 80"/>
                <a:gd name="f69" fmla="*/ 0 1 f42"/>
                <a:gd name="f70" fmla="*/ f36 1 f42"/>
                <a:gd name="f71" fmla="*/ 0 1 f43"/>
                <a:gd name="f72" fmla="*/ f37 1 f43"/>
                <a:gd name="f73" fmla="*/ f57 1 f42"/>
                <a:gd name="f74" fmla="*/ f58 1 f43"/>
                <a:gd name="f75" fmla="*/ f59 1 f42"/>
                <a:gd name="f76" fmla="*/ f60 1 f43"/>
                <a:gd name="f77" fmla="*/ f61 1 f42"/>
                <a:gd name="f78" fmla="*/ f62 1 f43"/>
                <a:gd name="f79" fmla="*/ f63 1 f42"/>
                <a:gd name="f80" fmla="*/ f64 1 f43"/>
                <a:gd name="f81" fmla="*/ f65 1 f42"/>
                <a:gd name="f82" fmla="*/ f66 1 f43"/>
                <a:gd name="f83" fmla="*/ f67 1 f42"/>
                <a:gd name="f84" fmla="*/ f68 1 f43"/>
                <a:gd name="f85" fmla="*/ f69 f33 1"/>
                <a:gd name="f86" fmla="*/ f70 f33 1"/>
                <a:gd name="f87" fmla="*/ f72 f34 1"/>
                <a:gd name="f88" fmla="*/ f71 f34 1"/>
                <a:gd name="f89" fmla="*/ f73 f33 1"/>
                <a:gd name="f90" fmla="*/ f74 f34 1"/>
                <a:gd name="f91" fmla="*/ f75 f33 1"/>
                <a:gd name="f92" fmla="*/ f76 f34 1"/>
                <a:gd name="f93" fmla="*/ f77 f33 1"/>
                <a:gd name="f94" fmla="*/ f78 f34 1"/>
                <a:gd name="f95" fmla="*/ f79 f33 1"/>
                <a:gd name="f96" fmla="*/ f80 f34 1"/>
                <a:gd name="f97" fmla="*/ f81 f33 1"/>
                <a:gd name="f98" fmla="*/ f82 f34 1"/>
                <a:gd name="f99" fmla="*/ f83 f33 1"/>
                <a:gd name="f100" fmla="*/ f8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89" y="f90"/>
                </a:cxn>
                <a:cxn ang="f56">
                  <a:pos x="f91" y="f92"/>
                </a:cxn>
                <a:cxn ang="f56">
                  <a:pos x="f93" y="f94"/>
                </a:cxn>
                <a:cxn ang="f56">
                  <a:pos x="f95" y="f96"/>
                </a:cxn>
                <a:cxn ang="f56">
                  <a:pos x="f97" y="f98"/>
                </a:cxn>
                <a:cxn ang="f56">
                  <a:pos x="f99" y="f100"/>
                </a:cxn>
                <a:cxn ang="f56">
                  <a:pos x="f89" y="f90"/>
                </a:cxn>
              </a:cxnLst>
              <a:rect l="f85" t="f88" r="f86" b="f87"/>
              <a:pathLst>
                <a:path w="43" h="80">
                  <a:moveTo>
                    <a:pt x="f8" y="f9"/>
                  </a:move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7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2"/>
                    <a:pt x="f5" y="f22"/>
                    <a:pt x="f5" y="f24"/>
                  </a:cubicBezTo>
                  <a:cubicBezTo>
                    <a:pt x="f25" y="f26"/>
                    <a:pt x="f27" y="f28"/>
                    <a:pt x="f29" y="f5"/>
                  </a:cubicBezTo>
                  <a:cubicBezTo>
                    <a:pt x="f6" y="f30"/>
                    <a:pt x="f6" y="f31"/>
                    <a:pt x="f8" y="f9"/>
                  </a:cubicBezTo>
                  <a:close/>
                </a:path>
              </a:pathLst>
            </a:custGeom>
            <a:solidFill>
              <a:srgbClr val="F2F2F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id="{EF37CA00-10BD-4AD1-83CA-9893FE1E87B4}"/>
                </a:ext>
              </a:extLst>
            </p:cNvPr>
            <p:cNvSpPr/>
            <p:nvPr/>
          </p:nvSpPr>
          <p:spPr>
            <a:xfrm>
              <a:off x="1735805" y="2426451"/>
              <a:ext cx="336919" cy="20328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4"/>
                <a:gd name="f7" fmla="val 57"/>
                <a:gd name="f8" fmla="val 2"/>
                <a:gd name="f9" fmla="val 29"/>
                <a:gd name="f10" fmla="val 1"/>
                <a:gd name="f11" fmla="val 26"/>
                <a:gd name="f12" fmla="val 24"/>
                <a:gd name="f13" fmla="val 21"/>
                <a:gd name="f14" fmla="val 4"/>
                <a:gd name="f15" fmla="val 13"/>
                <a:gd name="f16" fmla="val 3"/>
                <a:gd name="f17" fmla="val 18"/>
                <a:gd name="f18" fmla="val 17"/>
                <a:gd name="f19" fmla="val 7"/>
                <a:gd name="f20" fmla="val 11"/>
                <a:gd name="f21" fmla="val 12"/>
                <a:gd name="f22" fmla="val 20"/>
                <a:gd name="f23" fmla="val 30"/>
                <a:gd name="f24" fmla="val 37"/>
                <a:gd name="f25" fmla="val 34"/>
                <a:gd name="f26" fmla="val 42"/>
                <a:gd name="f27" fmla="val 39"/>
                <a:gd name="f28" fmla="val 43"/>
                <a:gd name="f29" fmla="val 44"/>
                <a:gd name="f30" fmla="val 41"/>
                <a:gd name="f31" fmla="val 52"/>
                <a:gd name="f32" fmla="val 54"/>
                <a:gd name="f33" fmla="val 31"/>
                <a:gd name="f34" fmla="val 23"/>
                <a:gd name="f35" fmla="val 62"/>
                <a:gd name="f36" fmla="val 19"/>
                <a:gd name="f37" fmla="val 70"/>
                <a:gd name="f38" fmla="val 74"/>
                <a:gd name="f39" fmla="val 77"/>
                <a:gd name="f40" fmla="val 81"/>
                <a:gd name="f41" fmla="val 16"/>
                <a:gd name="f42" fmla="val 91"/>
                <a:gd name="f43" fmla="val 14"/>
                <a:gd name="f44" fmla="val 89"/>
                <a:gd name="f45" fmla="val 86"/>
                <a:gd name="f46" fmla="val 46"/>
                <a:gd name="f47" fmla="val 79"/>
                <a:gd name="f48" fmla="val 73"/>
                <a:gd name="f49" fmla="val 55"/>
                <a:gd name="f50" fmla="val 72"/>
                <a:gd name="f51" fmla="val 50"/>
                <a:gd name="f52" fmla="val 58"/>
                <a:gd name="f53" fmla="val 49"/>
                <a:gd name="f54" fmla="val 28"/>
                <a:gd name="f55" fmla="val 53"/>
                <a:gd name="f56" fmla="val 56"/>
                <a:gd name="f57" fmla="val 51"/>
                <a:gd name="f58" fmla="val 6"/>
                <a:gd name="f59" fmla="val 36"/>
                <a:gd name="f60" fmla="+- 0 0 -90"/>
                <a:gd name="f61" fmla="*/ f3 1 94"/>
                <a:gd name="f62" fmla="*/ f4 1 57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94"/>
                <a:gd name="f71" fmla="*/ f67 1 57"/>
                <a:gd name="f72" fmla="*/ 2 f68 1"/>
                <a:gd name="f73" fmla="*/ 29 f67 1"/>
                <a:gd name="f74" fmla="*/ 0 f68 1"/>
                <a:gd name="f75" fmla="*/ 21 f67 1"/>
                <a:gd name="f76" fmla="*/ 18 f68 1"/>
                <a:gd name="f77" fmla="*/ 3 f67 1"/>
                <a:gd name="f78" fmla="*/ 11 f68 1"/>
                <a:gd name="f79" fmla="*/ 12 f67 1"/>
                <a:gd name="f80" fmla="*/ 30 f68 1"/>
                <a:gd name="f81" fmla="*/ 37 f67 1"/>
                <a:gd name="f82" fmla="*/ 44 f68 1"/>
                <a:gd name="f83" fmla="*/ 41 f67 1"/>
                <a:gd name="f84" fmla="*/ 54 f68 1"/>
                <a:gd name="f85" fmla="*/ 31 f67 1"/>
                <a:gd name="f86" fmla="*/ 70 f68 1"/>
                <a:gd name="f87" fmla="*/ 19 f67 1"/>
                <a:gd name="f88" fmla="*/ 81 f68 1"/>
                <a:gd name="f89" fmla="*/ 16 f67 1"/>
                <a:gd name="f90" fmla="*/ 94 f68 1"/>
                <a:gd name="f91" fmla="*/ 79 f68 1"/>
                <a:gd name="f92" fmla="*/ 52 f67 1"/>
                <a:gd name="f93" fmla="*/ 72 f68 1"/>
                <a:gd name="f94" fmla="*/ 50 f67 1"/>
                <a:gd name="f95" fmla="*/ 28 f68 1"/>
                <a:gd name="f96" fmla="*/ 53 f67 1"/>
                <a:gd name="f97" fmla="*/ 16 f68 1"/>
                <a:gd name="f98" fmla="*/ 51 f67 1"/>
                <a:gd name="f99" fmla="+- f69 0 f1"/>
                <a:gd name="f100" fmla="*/ f72 1 94"/>
                <a:gd name="f101" fmla="*/ f73 1 57"/>
                <a:gd name="f102" fmla="*/ f74 1 94"/>
                <a:gd name="f103" fmla="*/ f75 1 57"/>
                <a:gd name="f104" fmla="*/ f76 1 94"/>
                <a:gd name="f105" fmla="*/ f77 1 57"/>
                <a:gd name="f106" fmla="*/ f78 1 94"/>
                <a:gd name="f107" fmla="*/ f79 1 57"/>
                <a:gd name="f108" fmla="*/ f80 1 94"/>
                <a:gd name="f109" fmla="*/ f81 1 57"/>
                <a:gd name="f110" fmla="*/ f82 1 94"/>
                <a:gd name="f111" fmla="*/ f83 1 57"/>
                <a:gd name="f112" fmla="*/ f84 1 94"/>
                <a:gd name="f113" fmla="*/ f85 1 57"/>
                <a:gd name="f114" fmla="*/ f86 1 94"/>
                <a:gd name="f115" fmla="*/ f87 1 57"/>
                <a:gd name="f116" fmla="*/ f88 1 94"/>
                <a:gd name="f117" fmla="*/ f89 1 57"/>
                <a:gd name="f118" fmla="*/ f90 1 94"/>
                <a:gd name="f119" fmla="*/ f91 1 94"/>
                <a:gd name="f120" fmla="*/ f92 1 57"/>
                <a:gd name="f121" fmla="*/ f93 1 94"/>
                <a:gd name="f122" fmla="*/ f94 1 57"/>
                <a:gd name="f123" fmla="*/ f95 1 94"/>
                <a:gd name="f124" fmla="*/ f96 1 57"/>
                <a:gd name="f125" fmla="*/ f97 1 94"/>
                <a:gd name="f126" fmla="*/ f98 1 57"/>
                <a:gd name="f127" fmla="*/ 0 1 f70"/>
                <a:gd name="f128" fmla="*/ f64 1 f70"/>
                <a:gd name="f129" fmla="*/ 0 1 f71"/>
                <a:gd name="f130" fmla="*/ f65 1 f71"/>
                <a:gd name="f131" fmla="*/ f100 1 f70"/>
                <a:gd name="f132" fmla="*/ f101 1 f71"/>
                <a:gd name="f133" fmla="*/ f102 1 f70"/>
                <a:gd name="f134" fmla="*/ f103 1 f71"/>
                <a:gd name="f135" fmla="*/ f104 1 f70"/>
                <a:gd name="f136" fmla="*/ f105 1 f71"/>
                <a:gd name="f137" fmla="*/ f106 1 f70"/>
                <a:gd name="f138" fmla="*/ f107 1 f71"/>
                <a:gd name="f139" fmla="*/ f108 1 f70"/>
                <a:gd name="f140" fmla="*/ f109 1 f71"/>
                <a:gd name="f141" fmla="*/ f110 1 f70"/>
                <a:gd name="f142" fmla="*/ f111 1 f71"/>
                <a:gd name="f143" fmla="*/ f112 1 f70"/>
                <a:gd name="f144" fmla="*/ f113 1 f71"/>
                <a:gd name="f145" fmla="*/ f114 1 f70"/>
                <a:gd name="f146" fmla="*/ f115 1 f71"/>
                <a:gd name="f147" fmla="*/ f116 1 f70"/>
                <a:gd name="f148" fmla="*/ f117 1 f71"/>
                <a:gd name="f149" fmla="*/ f118 1 f70"/>
                <a:gd name="f150" fmla="*/ f119 1 f70"/>
                <a:gd name="f151" fmla="*/ f120 1 f71"/>
                <a:gd name="f152" fmla="*/ f121 1 f70"/>
                <a:gd name="f153" fmla="*/ f122 1 f71"/>
                <a:gd name="f154" fmla="*/ f123 1 f70"/>
                <a:gd name="f155" fmla="*/ f124 1 f71"/>
                <a:gd name="f156" fmla="*/ f125 1 f70"/>
                <a:gd name="f157" fmla="*/ f126 1 f71"/>
                <a:gd name="f158" fmla="*/ f127 f61 1"/>
                <a:gd name="f159" fmla="*/ f128 f61 1"/>
                <a:gd name="f160" fmla="*/ f130 f62 1"/>
                <a:gd name="f161" fmla="*/ f129 f62 1"/>
                <a:gd name="f162" fmla="*/ f131 f61 1"/>
                <a:gd name="f163" fmla="*/ f132 f62 1"/>
                <a:gd name="f164" fmla="*/ f133 f61 1"/>
                <a:gd name="f165" fmla="*/ f134 f62 1"/>
                <a:gd name="f166" fmla="*/ f135 f61 1"/>
                <a:gd name="f167" fmla="*/ f136 f62 1"/>
                <a:gd name="f168" fmla="*/ f137 f61 1"/>
                <a:gd name="f169" fmla="*/ f138 f62 1"/>
                <a:gd name="f170" fmla="*/ f139 f61 1"/>
                <a:gd name="f171" fmla="*/ f140 f62 1"/>
                <a:gd name="f172" fmla="*/ f141 f61 1"/>
                <a:gd name="f173" fmla="*/ f142 f62 1"/>
                <a:gd name="f174" fmla="*/ f143 f61 1"/>
                <a:gd name="f175" fmla="*/ f144 f62 1"/>
                <a:gd name="f176" fmla="*/ f145 f61 1"/>
                <a:gd name="f177" fmla="*/ f146 f62 1"/>
                <a:gd name="f178" fmla="*/ f147 f61 1"/>
                <a:gd name="f179" fmla="*/ f148 f62 1"/>
                <a:gd name="f180" fmla="*/ f149 f61 1"/>
                <a:gd name="f181" fmla="*/ f150 f61 1"/>
                <a:gd name="f182" fmla="*/ f151 f62 1"/>
                <a:gd name="f183" fmla="*/ f152 f61 1"/>
                <a:gd name="f184" fmla="*/ f153 f62 1"/>
                <a:gd name="f185" fmla="*/ f154 f61 1"/>
                <a:gd name="f186" fmla="*/ f155 f62 1"/>
                <a:gd name="f187" fmla="*/ f156 f61 1"/>
                <a:gd name="f188" fmla="*/ f157 f6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62" y="f163"/>
                </a:cxn>
                <a:cxn ang="f99">
                  <a:pos x="f164" y="f165"/>
                </a:cxn>
                <a:cxn ang="f99">
                  <a:pos x="f166" y="f167"/>
                </a:cxn>
                <a:cxn ang="f99">
                  <a:pos x="f168" y="f169"/>
                </a:cxn>
                <a:cxn ang="f99">
                  <a:pos x="f170" y="f171"/>
                </a:cxn>
                <a:cxn ang="f99">
                  <a:pos x="f172" y="f173"/>
                </a:cxn>
                <a:cxn ang="f99">
                  <a:pos x="f174" y="f175"/>
                </a:cxn>
                <a:cxn ang="f99">
                  <a:pos x="f176" y="f177"/>
                </a:cxn>
                <a:cxn ang="f99">
                  <a:pos x="f178" y="f179"/>
                </a:cxn>
                <a:cxn ang="f99">
                  <a:pos x="f180" y="f163"/>
                </a:cxn>
                <a:cxn ang="f99">
                  <a:pos x="f181" y="f182"/>
                </a:cxn>
                <a:cxn ang="f99">
                  <a:pos x="f183" y="f184"/>
                </a:cxn>
                <a:cxn ang="f99">
                  <a:pos x="f170" y="f184"/>
                </a:cxn>
                <a:cxn ang="f99">
                  <a:pos x="f185" y="f186"/>
                </a:cxn>
                <a:cxn ang="f99">
                  <a:pos x="f187" y="f188"/>
                </a:cxn>
                <a:cxn ang="f99">
                  <a:pos x="f162" y="f163"/>
                </a:cxn>
              </a:cxnLst>
              <a:rect l="f158" t="f161" r="f159" b="f160"/>
              <a:pathLst>
                <a:path w="94" h="57">
                  <a:moveTo>
                    <a:pt x="f8" y="f9"/>
                  </a:moveTo>
                  <a:cubicBezTo>
                    <a:pt x="f10" y="f11"/>
                    <a:pt x="f5" y="f12"/>
                    <a:pt x="f5" y="f13"/>
                  </a:cubicBezTo>
                  <a:cubicBezTo>
                    <a:pt x="f14" y="f15"/>
                    <a:pt x="f16" y="f5"/>
                    <a:pt x="f17" y="f16"/>
                  </a:cubicBezTo>
                  <a:cubicBezTo>
                    <a:pt x="f18" y="f19"/>
                    <a:pt x="f19" y="f14"/>
                    <a:pt x="f20" y="f21"/>
                  </a:cubicBezTo>
                  <a:cubicBezTo>
                    <a:pt x="f18" y="f22"/>
                    <a:pt x="f12" y="f9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26"/>
                    <a:pt x="f31" y="f25"/>
                    <a:pt x="f32" y="f33"/>
                  </a:cubicBezTo>
                  <a:cubicBezTo>
                    <a:pt x="f7" y="f34"/>
                    <a:pt x="f35" y="f36"/>
                    <a:pt x="f37" y="f36"/>
                  </a:cubicBezTo>
                  <a:cubicBezTo>
                    <a:pt x="f38" y="f36"/>
                    <a:pt x="f39" y="f18"/>
                    <a:pt x="f40" y="f41"/>
                  </a:cubicBezTo>
                  <a:cubicBezTo>
                    <a:pt x="f42" y="f43"/>
                    <a:pt x="f6" y="f18"/>
                    <a:pt x="f6" y="f9"/>
                  </a:cubicBezTo>
                  <a:cubicBezTo>
                    <a:pt x="f44" y="f24"/>
                    <a:pt x="f45" y="f46"/>
                    <a:pt x="f47" y="f31"/>
                  </a:cubicBezTo>
                  <a:cubicBezTo>
                    <a:pt x="f38" y="f7"/>
                    <a:pt x="f48" y="f49"/>
                    <a:pt x="f50" y="f51"/>
                  </a:cubicBezTo>
                  <a:cubicBezTo>
                    <a:pt x="f52" y="f51"/>
                    <a:pt x="f29" y="f32"/>
                    <a:pt x="f23" y="f51"/>
                  </a:cubicBezTo>
                  <a:cubicBezTo>
                    <a:pt x="f9" y="f53"/>
                    <a:pt x="f54" y="f31"/>
                    <a:pt x="f54" y="f55"/>
                  </a:cubicBezTo>
                  <a:cubicBezTo>
                    <a:pt x="f34" y="f7"/>
                    <a:pt x="f36" y="f56"/>
                    <a:pt x="f41" y="f57"/>
                  </a:cubicBezTo>
                  <a:cubicBezTo>
                    <a:pt x="f20" y="f29"/>
                    <a:pt x="f58" y="f59"/>
                    <a:pt x="f8" y="f9"/>
                  </a:cubicBezTo>
                  <a:close/>
                </a:path>
              </a:pathLst>
            </a:custGeom>
            <a:solidFill>
              <a:srgbClr val="F4C5B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id="{63F43954-04D6-41DC-9533-3E01F890A937}"/>
                </a:ext>
              </a:extLst>
            </p:cNvPr>
            <p:cNvSpPr/>
            <p:nvPr/>
          </p:nvSpPr>
          <p:spPr>
            <a:xfrm>
              <a:off x="1740066" y="2936805"/>
              <a:ext cx="103775" cy="36393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9"/>
                <a:gd name="f7" fmla="val 102"/>
                <a:gd name="f8" fmla="val 20"/>
                <a:gd name="f9" fmla="val 24"/>
                <a:gd name="f10" fmla="val 4"/>
                <a:gd name="f11" fmla="val 8"/>
                <a:gd name="f12" fmla="val 12"/>
                <a:gd name="f13" fmla="val 21"/>
                <a:gd name="f14" fmla="val 16"/>
                <a:gd name="f15" fmla="val 31"/>
                <a:gd name="f16" fmla="val 33"/>
                <a:gd name="f17" fmla="val 54"/>
                <a:gd name="f18" fmla="val 27"/>
                <a:gd name="f19" fmla="val 77"/>
                <a:gd name="f20" fmla="val 17"/>
                <a:gd name="f21" fmla="val 98"/>
                <a:gd name="f22" fmla="val 6"/>
                <a:gd name="f23" fmla="val 100"/>
                <a:gd name="f24" fmla="val 1"/>
                <a:gd name="f25" fmla="val 92"/>
                <a:gd name="f26" fmla="val 84"/>
                <a:gd name="f27" fmla="val 74"/>
                <a:gd name="f28" fmla="val 5"/>
                <a:gd name="f29" fmla="val 69"/>
                <a:gd name="f30" fmla="val 64"/>
                <a:gd name="f31" fmla="val 51"/>
                <a:gd name="f32" fmla="val 38"/>
                <a:gd name="f33" fmla="val 19"/>
                <a:gd name="f34" fmla="val 13"/>
                <a:gd name="f35" fmla="val 10"/>
                <a:gd name="f36" fmla="val 9"/>
                <a:gd name="f37" fmla="val 18"/>
                <a:gd name="f38" fmla="val 11"/>
                <a:gd name="f39" fmla="val 7"/>
                <a:gd name="f40" fmla="+- 0 0 -90"/>
                <a:gd name="f41" fmla="*/ f3 1 29"/>
                <a:gd name="f42" fmla="*/ f4 1 102"/>
                <a:gd name="f43" fmla="val f5"/>
                <a:gd name="f44" fmla="val f6"/>
                <a:gd name="f45" fmla="val f7"/>
                <a:gd name="f46" fmla="*/ f40 f0 1"/>
                <a:gd name="f47" fmla="+- f45 0 f43"/>
                <a:gd name="f48" fmla="+- f44 0 f43"/>
                <a:gd name="f49" fmla="*/ f46 1 f2"/>
                <a:gd name="f50" fmla="*/ f48 1 29"/>
                <a:gd name="f51" fmla="*/ f47 1 102"/>
                <a:gd name="f52" fmla="*/ 20 f48 1"/>
                <a:gd name="f53" fmla="*/ 0 f47 1"/>
                <a:gd name="f54" fmla="*/ 12 f47 1"/>
                <a:gd name="f55" fmla="*/ 29 f48 1"/>
                <a:gd name="f56" fmla="*/ 33 f47 1"/>
                <a:gd name="f57" fmla="*/ 17 f48 1"/>
                <a:gd name="f58" fmla="*/ 98 f47 1"/>
                <a:gd name="f59" fmla="*/ 0 f48 1"/>
                <a:gd name="f60" fmla="*/ 100 f47 1"/>
                <a:gd name="f61" fmla="*/ 1 f48 1"/>
                <a:gd name="f62" fmla="*/ 77 f47 1"/>
                <a:gd name="f63" fmla="*/ 5 f48 1"/>
                <a:gd name="f64" fmla="*/ 64 f47 1"/>
                <a:gd name="f65" fmla="*/ 24 f47 1"/>
                <a:gd name="f66" fmla="*/ 10 f48 1"/>
                <a:gd name="f67" fmla="*/ 9 f47 1"/>
                <a:gd name="f68" fmla="+- f49 0 f1"/>
                <a:gd name="f69" fmla="*/ f52 1 29"/>
                <a:gd name="f70" fmla="*/ f53 1 102"/>
                <a:gd name="f71" fmla="*/ f54 1 102"/>
                <a:gd name="f72" fmla="*/ f55 1 29"/>
                <a:gd name="f73" fmla="*/ f56 1 102"/>
                <a:gd name="f74" fmla="*/ f57 1 29"/>
                <a:gd name="f75" fmla="*/ f58 1 102"/>
                <a:gd name="f76" fmla="*/ f59 1 29"/>
                <a:gd name="f77" fmla="*/ f60 1 102"/>
                <a:gd name="f78" fmla="*/ f61 1 29"/>
                <a:gd name="f79" fmla="*/ f62 1 102"/>
                <a:gd name="f80" fmla="*/ f63 1 29"/>
                <a:gd name="f81" fmla="*/ f64 1 102"/>
                <a:gd name="f82" fmla="*/ f65 1 102"/>
                <a:gd name="f83" fmla="*/ f66 1 29"/>
                <a:gd name="f84" fmla="*/ f67 1 102"/>
                <a:gd name="f85" fmla="*/ 0 1 f50"/>
                <a:gd name="f86" fmla="*/ f44 1 f50"/>
                <a:gd name="f87" fmla="*/ 0 1 f51"/>
                <a:gd name="f88" fmla="*/ f45 1 f51"/>
                <a:gd name="f89" fmla="*/ f69 1 f50"/>
                <a:gd name="f90" fmla="*/ f70 1 f51"/>
                <a:gd name="f91" fmla="*/ f71 1 f51"/>
                <a:gd name="f92" fmla="*/ f72 1 f50"/>
                <a:gd name="f93" fmla="*/ f73 1 f51"/>
                <a:gd name="f94" fmla="*/ f74 1 f50"/>
                <a:gd name="f95" fmla="*/ f75 1 f51"/>
                <a:gd name="f96" fmla="*/ f76 1 f50"/>
                <a:gd name="f97" fmla="*/ f77 1 f51"/>
                <a:gd name="f98" fmla="*/ f78 1 f50"/>
                <a:gd name="f99" fmla="*/ f79 1 f51"/>
                <a:gd name="f100" fmla="*/ f80 1 f50"/>
                <a:gd name="f101" fmla="*/ f81 1 f51"/>
                <a:gd name="f102" fmla="*/ f82 1 f51"/>
                <a:gd name="f103" fmla="*/ f83 1 f50"/>
                <a:gd name="f104" fmla="*/ f84 1 f51"/>
                <a:gd name="f105" fmla="*/ f85 f41 1"/>
                <a:gd name="f106" fmla="*/ f86 f41 1"/>
                <a:gd name="f107" fmla="*/ f88 f42 1"/>
                <a:gd name="f108" fmla="*/ f87 f42 1"/>
                <a:gd name="f109" fmla="*/ f89 f41 1"/>
                <a:gd name="f110" fmla="*/ f90 f42 1"/>
                <a:gd name="f111" fmla="*/ f91 f42 1"/>
                <a:gd name="f112" fmla="*/ f92 f41 1"/>
                <a:gd name="f113" fmla="*/ f93 f42 1"/>
                <a:gd name="f114" fmla="*/ f94 f41 1"/>
                <a:gd name="f115" fmla="*/ f95 f42 1"/>
                <a:gd name="f116" fmla="*/ f96 f41 1"/>
                <a:gd name="f117" fmla="*/ f97 f42 1"/>
                <a:gd name="f118" fmla="*/ f98 f41 1"/>
                <a:gd name="f119" fmla="*/ f99 f42 1"/>
                <a:gd name="f120" fmla="*/ f100 f41 1"/>
                <a:gd name="f121" fmla="*/ f101 f42 1"/>
                <a:gd name="f122" fmla="*/ f102 f42 1"/>
                <a:gd name="f123" fmla="*/ f103 f41 1"/>
                <a:gd name="f124" fmla="*/ f104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8">
                  <a:pos x="f109" y="f110"/>
                </a:cxn>
                <a:cxn ang="f68">
                  <a:pos x="f109" y="f111"/>
                </a:cxn>
                <a:cxn ang="f68">
                  <a:pos x="f112" y="f113"/>
                </a:cxn>
                <a:cxn ang="f68">
                  <a:pos x="f114" y="f115"/>
                </a:cxn>
                <a:cxn ang="f68">
                  <a:pos x="f116" y="f117"/>
                </a:cxn>
                <a:cxn ang="f68">
                  <a:pos x="f118" y="f119"/>
                </a:cxn>
                <a:cxn ang="f68">
                  <a:pos x="f120" y="f121"/>
                </a:cxn>
                <a:cxn ang="f68">
                  <a:pos x="f120" y="f122"/>
                </a:cxn>
                <a:cxn ang="f68">
                  <a:pos x="f123" y="f124"/>
                </a:cxn>
                <a:cxn ang="f68">
                  <a:pos x="f109" y="f110"/>
                </a:cxn>
              </a:cxnLst>
              <a:rect l="f105" t="f108" r="f106" b="f107"/>
              <a:pathLst>
                <a:path w="29" h="102">
                  <a:moveTo>
                    <a:pt x="f8" y="f5"/>
                  </a:moveTo>
                  <a:cubicBezTo>
                    <a:pt x="f9" y="f10"/>
                    <a:pt x="f8" y="f11"/>
                    <a:pt x="f8" y="f12"/>
                  </a:cubicBezTo>
                  <a:cubicBezTo>
                    <a:pt x="f8" y="f13"/>
                    <a:pt x="f14" y="f15"/>
                    <a:pt x="f6" y="f16"/>
                  </a:cubicBezTo>
                  <a:cubicBezTo>
                    <a:pt x="f13" y="f17"/>
                    <a:pt x="f18" y="f19"/>
                    <a:pt x="f20" y="f21"/>
                  </a:cubicBezTo>
                  <a:cubicBezTo>
                    <a:pt x="f12" y="f7"/>
                    <a:pt x="f22" y="f23"/>
                    <a:pt x="f5" y="f23"/>
                  </a:cubicBezTo>
                  <a:cubicBezTo>
                    <a:pt x="f24" y="f25"/>
                    <a:pt x="f24" y="f26"/>
                    <a:pt x="f24" y="f19"/>
                  </a:cubicBezTo>
                  <a:cubicBezTo>
                    <a:pt x="f22" y="f27"/>
                    <a:pt x="f28" y="f29"/>
                    <a:pt x="f28" y="f30"/>
                  </a:cubicBezTo>
                  <a:cubicBezTo>
                    <a:pt x="f28" y="f31"/>
                    <a:pt x="f28" y="f32"/>
                    <a:pt x="f28" y="f9"/>
                  </a:cubicBezTo>
                  <a:cubicBezTo>
                    <a:pt x="f28" y="f33"/>
                    <a:pt x="f28" y="f34"/>
                    <a:pt x="f35" y="f36"/>
                  </a:cubicBezTo>
                  <a:cubicBezTo>
                    <a:pt x="f37" y="f38"/>
                    <a:pt x="f8" y="f39"/>
                    <a:pt x="f8" y="f5"/>
                  </a:cubicBezTo>
                  <a:close/>
                </a:path>
              </a:pathLst>
            </a:custGeom>
            <a:solidFill>
              <a:srgbClr val="CFBB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id="{42241E69-195A-40C5-815E-FD35D3BBFDB6}"/>
                </a:ext>
              </a:extLst>
            </p:cNvPr>
            <p:cNvSpPr/>
            <p:nvPr/>
          </p:nvSpPr>
          <p:spPr>
            <a:xfrm>
              <a:off x="1732961" y="2891314"/>
              <a:ext cx="42647" cy="3312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"/>
                <a:gd name="f7" fmla="val 93"/>
                <a:gd name="f8" fmla="val 22"/>
                <a:gd name="f9" fmla="val 42"/>
                <a:gd name="f10" fmla="val 62"/>
                <a:gd name="f11" fmla="val 81"/>
                <a:gd name="f12" fmla="val 87"/>
                <a:gd name="f13" fmla="val 11"/>
                <a:gd name="f14" fmla="val 3"/>
                <a:gd name="f15" fmla="val 90"/>
                <a:gd name="f16" fmla="val 60"/>
                <a:gd name="f17" fmla="val 30"/>
                <a:gd name="f18" fmla="val 9"/>
                <a:gd name="f19" fmla="val 6"/>
                <a:gd name="f20" fmla="val 7"/>
                <a:gd name="f21" fmla="val 15"/>
                <a:gd name="f22" fmla="+- 0 0 -90"/>
                <a:gd name="f23" fmla="*/ f3 1 12"/>
                <a:gd name="f24" fmla="*/ f4 1 93"/>
                <a:gd name="f25" fmla="val f5"/>
                <a:gd name="f26" fmla="val f6"/>
                <a:gd name="f27" fmla="val f7"/>
                <a:gd name="f28" fmla="*/ f22 f0 1"/>
                <a:gd name="f29" fmla="+- f27 0 f25"/>
                <a:gd name="f30" fmla="+- f26 0 f25"/>
                <a:gd name="f31" fmla="*/ f28 1 f2"/>
                <a:gd name="f32" fmla="*/ f30 1 12"/>
                <a:gd name="f33" fmla="*/ f29 1 93"/>
                <a:gd name="f34" fmla="*/ 12 f30 1"/>
                <a:gd name="f35" fmla="*/ 22 f29 1"/>
                <a:gd name="f36" fmla="*/ 81 f29 1"/>
                <a:gd name="f37" fmla="*/ 3 f30 1"/>
                <a:gd name="f38" fmla="*/ 90 f29 1"/>
                <a:gd name="f39" fmla="*/ 0 f29 1"/>
                <a:gd name="f40" fmla="+- f31 0 f1"/>
                <a:gd name="f41" fmla="*/ f34 1 12"/>
                <a:gd name="f42" fmla="*/ f35 1 93"/>
                <a:gd name="f43" fmla="*/ f36 1 93"/>
                <a:gd name="f44" fmla="*/ f37 1 12"/>
                <a:gd name="f45" fmla="*/ f38 1 93"/>
                <a:gd name="f46" fmla="*/ f39 1 93"/>
                <a:gd name="f47" fmla="*/ 0 1 f32"/>
                <a:gd name="f48" fmla="*/ f26 1 f32"/>
                <a:gd name="f49" fmla="*/ 0 1 f33"/>
                <a:gd name="f50" fmla="*/ f27 1 f33"/>
                <a:gd name="f51" fmla="*/ f41 1 f32"/>
                <a:gd name="f52" fmla="*/ f42 1 f33"/>
                <a:gd name="f53" fmla="*/ f43 1 f33"/>
                <a:gd name="f54" fmla="*/ f44 1 f32"/>
                <a:gd name="f55" fmla="*/ f45 1 f33"/>
                <a:gd name="f56" fmla="*/ f46 1 f33"/>
                <a:gd name="f57" fmla="*/ f47 f23 1"/>
                <a:gd name="f58" fmla="*/ f48 f23 1"/>
                <a:gd name="f59" fmla="*/ f50 f24 1"/>
                <a:gd name="f60" fmla="*/ f49 f24 1"/>
                <a:gd name="f61" fmla="*/ f51 f23 1"/>
                <a:gd name="f62" fmla="*/ f52 f24 1"/>
                <a:gd name="f63" fmla="*/ f53 f24 1"/>
                <a:gd name="f64" fmla="*/ f54 f23 1"/>
                <a:gd name="f65" fmla="*/ f55 f24 1"/>
                <a:gd name="f66" fmla="*/ f56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0">
                  <a:pos x="f61" y="f62"/>
                </a:cxn>
                <a:cxn ang="f40">
                  <a:pos x="f61" y="f63"/>
                </a:cxn>
                <a:cxn ang="f40">
                  <a:pos x="f64" y="f65"/>
                </a:cxn>
                <a:cxn ang="f40">
                  <a:pos x="f64" y="f66"/>
                </a:cxn>
                <a:cxn ang="f40">
                  <a:pos x="f61" y="f62"/>
                </a:cxn>
              </a:cxnLst>
              <a:rect l="f57" t="f60" r="f58" b="f59"/>
              <a:pathLst>
                <a:path w="12" h="93">
                  <a:moveTo>
                    <a:pt x="f6" y="f8"/>
                  </a:moveTo>
                  <a:cubicBezTo>
                    <a:pt x="f6" y="f9"/>
                    <a:pt x="f6" y="f10"/>
                    <a:pt x="f6" y="f11"/>
                  </a:cubicBezTo>
                  <a:cubicBezTo>
                    <a:pt x="f6" y="f12"/>
                    <a:pt x="f13" y="f7"/>
                    <a:pt x="f14" y="f15"/>
                  </a:cubicBezTo>
                  <a:cubicBezTo>
                    <a:pt x="f14" y="f16"/>
                    <a:pt x="f5" y="f17"/>
                    <a:pt x="f14" y="f5"/>
                  </a:cubicBezTo>
                  <a:cubicBezTo>
                    <a:pt x="f18" y="f19"/>
                    <a:pt x="f20" y="f21"/>
                    <a:pt x="f6" y="f8"/>
                  </a:cubicBezTo>
                  <a:close/>
                </a:path>
              </a:pathLst>
            </a:custGeom>
            <a:solidFill>
              <a:srgbClr val="E2A7A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id="{370F27BE-66D7-4792-BB65-D40F06F4ABD3}"/>
                </a:ext>
              </a:extLst>
            </p:cNvPr>
            <p:cNvSpPr/>
            <p:nvPr/>
          </p:nvSpPr>
          <p:spPr>
            <a:xfrm>
              <a:off x="1893594" y="2412232"/>
              <a:ext cx="190496" cy="18196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"/>
                <a:gd name="f7" fmla="val 51"/>
                <a:gd name="f8" fmla="val 50"/>
                <a:gd name="f9" fmla="val 33"/>
                <a:gd name="f10" fmla="val 49"/>
                <a:gd name="f11" fmla="val 23"/>
                <a:gd name="f12" fmla="val 45"/>
                <a:gd name="f13" fmla="val 22"/>
                <a:gd name="f14" fmla="val 35"/>
                <a:gd name="f15" fmla="val 25"/>
                <a:gd name="f16" fmla="val 28"/>
                <a:gd name="f17" fmla="val 10"/>
                <a:gd name="f18" fmla="val 29"/>
                <a:gd name="f19" fmla="val 8"/>
                <a:gd name="f20" fmla="val 47"/>
                <a:gd name="f21" fmla="val 2"/>
                <a:gd name="f22" fmla="val 9"/>
                <a:gd name="f23" fmla="val 21"/>
                <a:gd name="f24" fmla="val 16"/>
                <a:gd name="f25" fmla="val 30"/>
                <a:gd name="f26" fmla="val 4"/>
                <a:gd name="f27" fmla="val 31"/>
                <a:gd name="f28" fmla="val 6"/>
                <a:gd name="f29" fmla="val 34"/>
                <a:gd name="f30" fmla="val 14"/>
                <a:gd name="f31" fmla="val 43"/>
                <a:gd name="f32" fmla="val 48"/>
                <a:gd name="f33" fmla="val 18"/>
                <a:gd name="f34" fmla="val 52"/>
                <a:gd name="f35" fmla="val 38"/>
                <a:gd name="f36" fmla="val 36"/>
                <a:gd name="f37" fmla="+- 0 0 -90"/>
                <a:gd name="f38" fmla="*/ f3 1 53"/>
                <a:gd name="f39" fmla="*/ f4 1 51"/>
                <a:gd name="f40" fmla="val f5"/>
                <a:gd name="f41" fmla="val f6"/>
                <a:gd name="f42" fmla="val f7"/>
                <a:gd name="f43" fmla="*/ f37 f0 1"/>
                <a:gd name="f44" fmla="+- f42 0 f40"/>
                <a:gd name="f45" fmla="+- f41 0 f40"/>
                <a:gd name="f46" fmla="*/ f43 1 f2"/>
                <a:gd name="f47" fmla="*/ f45 1 53"/>
                <a:gd name="f48" fmla="*/ f44 1 51"/>
                <a:gd name="f49" fmla="*/ 50 f45 1"/>
                <a:gd name="f50" fmla="*/ 33 f44 1"/>
                <a:gd name="f51" fmla="*/ 35 f45 1"/>
                <a:gd name="f52" fmla="*/ 25 f44 1"/>
                <a:gd name="f53" fmla="*/ 8 f45 1"/>
                <a:gd name="f54" fmla="*/ 47 f44 1"/>
                <a:gd name="f55" fmla="*/ 0 f45 1"/>
                <a:gd name="f56" fmla="*/ 45 f44 1"/>
                <a:gd name="f57" fmla="*/ 28 f45 1"/>
                <a:gd name="f58" fmla="*/ 0 f44 1"/>
                <a:gd name="f59" fmla="*/ 31 f45 1"/>
                <a:gd name="f60" fmla="*/ 6 f44 1"/>
                <a:gd name="f61" fmla="*/ 48 f45 1"/>
                <a:gd name="f62" fmla="*/ 18 f44 1"/>
                <a:gd name="f63" fmla="*/ 53 f45 1"/>
                <a:gd name="f64" fmla="*/ 28 f44 1"/>
                <a:gd name="f65" fmla="*/ 38 f44 1"/>
                <a:gd name="f66" fmla="+- f46 0 f1"/>
                <a:gd name="f67" fmla="*/ f49 1 53"/>
                <a:gd name="f68" fmla="*/ f50 1 51"/>
                <a:gd name="f69" fmla="*/ f51 1 53"/>
                <a:gd name="f70" fmla="*/ f52 1 51"/>
                <a:gd name="f71" fmla="*/ f53 1 53"/>
                <a:gd name="f72" fmla="*/ f54 1 51"/>
                <a:gd name="f73" fmla="*/ f55 1 53"/>
                <a:gd name="f74" fmla="*/ f56 1 51"/>
                <a:gd name="f75" fmla="*/ f57 1 53"/>
                <a:gd name="f76" fmla="*/ f58 1 51"/>
                <a:gd name="f77" fmla="*/ f59 1 53"/>
                <a:gd name="f78" fmla="*/ f60 1 51"/>
                <a:gd name="f79" fmla="*/ f61 1 53"/>
                <a:gd name="f80" fmla="*/ f62 1 51"/>
                <a:gd name="f81" fmla="*/ f63 1 53"/>
                <a:gd name="f82" fmla="*/ f64 1 51"/>
                <a:gd name="f83" fmla="*/ f65 1 51"/>
                <a:gd name="f84" fmla="*/ 0 1 f47"/>
                <a:gd name="f85" fmla="*/ f41 1 f47"/>
                <a:gd name="f86" fmla="*/ 0 1 f48"/>
                <a:gd name="f87" fmla="*/ f42 1 f48"/>
                <a:gd name="f88" fmla="*/ f67 1 f47"/>
                <a:gd name="f89" fmla="*/ f68 1 f48"/>
                <a:gd name="f90" fmla="*/ f69 1 f47"/>
                <a:gd name="f91" fmla="*/ f70 1 f48"/>
                <a:gd name="f92" fmla="*/ f71 1 f47"/>
                <a:gd name="f93" fmla="*/ f72 1 f48"/>
                <a:gd name="f94" fmla="*/ f73 1 f47"/>
                <a:gd name="f95" fmla="*/ f74 1 f48"/>
                <a:gd name="f96" fmla="*/ f75 1 f47"/>
                <a:gd name="f97" fmla="*/ f76 1 f48"/>
                <a:gd name="f98" fmla="*/ f77 1 f47"/>
                <a:gd name="f99" fmla="*/ f78 1 f48"/>
                <a:gd name="f100" fmla="*/ f79 1 f47"/>
                <a:gd name="f101" fmla="*/ f80 1 f48"/>
                <a:gd name="f102" fmla="*/ f81 1 f47"/>
                <a:gd name="f103" fmla="*/ f82 1 f48"/>
                <a:gd name="f104" fmla="*/ f83 1 f48"/>
                <a:gd name="f105" fmla="*/ f84 f38 1"/>
                <a:gd name="f106" fmla="*/ f85 f38 1"/>
                <a:gd name="f107" fmla="*/ f87 f39 1"/>
                <a:gd name="f108" fmla="*/ f86 f39 1"/>
                <a:gd name="f109" fmla="*/ f88 f38 1"/>
                <a:gd name="f110" fmla="*/ f89 f39 1"/>
                <a:gd name="f111" fmla="*/ f90 f38 1"/>
                <a:gd name="f112" fmla="*/ f91 f39 1"/>
                <a:gd name="f113" fmla="*/ f92 f38 1"/>
                <a:gd name="f114" fmla="*/ f93 f39 1"/>
                <a:gd name="f115" fmla="*/ f94 f38 1"/>
                <a:gd name="f116" fmla="*/ f95 f39 1"/>
                <a:gd name="f117" fmla="*/ f96 f38 1"/>
                <a:gd name="f118" fmla="*/ f97 f39 1"/>
                <a:gd name="f119" fmla="*/ f98 f38 1"/>
                <a:gd name="f120" fmla="*/ f99 f39 1"/>
                <a:gd name="f121" fmla="*/ f100 f38 1"/>
                <a:gd name="f122" fmla="*/ f101 f39 1"/>
                <a:gd name="f123" fmla="*/ f102 f38 1"/>
                <a:gd name="f124" fmla="*/ f103 f39 1"/>
                <a:gd name="f125" fmla="*/ f104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6">
                  <a:pos x="f109" y="f110"/>
                </a:cxn>
                <a:cxn ang="f66">
                  <a:pos x="f111" y="f112"/>
                </a:cxn>
                <a:cxn ang="f66">
                  <a:pos x="f113" y="f114"/>
                </a:cxn>
                <a:cxn ang="f66">
                  <a:pos x="f115" y="f116"/>
                </a:cxn>
                <a:cxn ang="f66">
                  <a:pos x="f117" y="f118"/>
                </a:cxn>
                <a:cxn ang="f66">
                  <a:pos x="f119" y="f120"/>
                </a:cxn>
                <a:cxn ang="f66">
                  <a:pos x="f121" y="f122"/>
                </a:cxn>
                <a:cxn ang="f66">
                  <a:pos x="f123" y="f124"/>
                </a:cxn>
                <a:cxn ang="f66">
                  <a:pos x="f109" y="f125"/>
                </a:cxn>
                <a:cxn ang="f66">
                  <a:pos x="f109" y="f110"/>
                </a:cxn>
              </a:cxnLst>
              <a:rect l="f105" t="f108" r="f106" b="f107"/>
              <a:pathLst>
                <a:path w="53" h="5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3" y="f16"/>
                    <a:pt x="f17" y="f18"/>
                    <a:pt x="f19" y="f20"/>
                  </a:cubicBezTo>
                  <a:cubicBezTo>
                    <a:pt x="f19" y="f7"/>
                    <a:pt x="f21" y="f8"/>
                    <a:pt x="f5" y="f12"/>
                  </a:cubicBezTo>
                  <a:cubicBezTo>
                    <a:pt x="f22" y="f18"/>
                    <a:pt x="f23" y="f24"/>
                    <a:pt x="f16" y="f5"/>
                  </a:cubicBezTo>
                  <a:cubicBezTo>
                    <a:pt x="f18" y="f21"/>
                    <a:pt x="f25" y="f26"/>
                    <a:pt x="f27" y="f28"/>
                  </a:cubicBezTo>
                  <a:cubicBezTo>
                    <a:pt x="f29" y="f30"/>
                    <a:pt x="f31" y="f30"/>
                    <a:pt x="f32" y="f33"/>
                  </a:cubicBezTo>
                  <a:cubicBezTo>
                    <a:pt x="f10" y="f13"/>
                    <a:pt x="f7" y="f15"/>
                    <a:pt x="f6" y="f16"/>
                  </a:cubicBezTo>
                  <a:cubicBezTo>
                    <a:pt x="f34" y="f27"/>
                    <a:pt x="f6" y="f14"/>
                    <a:pt x="f8" y="f35"/>
                  </a:cubicBezTo>
                  <a:cubicBezTo>
                    <a:pt x="f8" y="f36"/>
                    <a:pt x="f8" y="f14"/>
                    <a:pt x="f8" y="f9"/>
                  </a:cubicBezTo>
                  <a:close/>
                </a:path>
              </a:pathLst>
            </a:custGeom>
            <a:solidFill>
              <a:srgbClr val="F4D1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id="{B49C5EB3-C31B-409A-9284-FCB62733A330}"/>
                </a:ext>
              </a:extLst>
            </p:cNvPr>
            <p:cNvSpPr/>
            <p:nvPr/>
          </p:nvSpPr>
          <p:spPr>
            <a:xfrm>
              <a:off x="2001639" y="2430712"/>
              <a:ext cx="63971" cy="540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"/>
                <a:gd name="f7" fmla="val 15"/>
                <a:gd name="f8" fmla="val 13"/>
                <a:gd name="f9" fmla="val 5"/>
                <a:gd name="f10" fmla="val 11"/>
                <a:gd name="f11" fmla="val 1"/>
                <a:gd name="f12" fmla="val 7"/>
                <a:gd name="f13" fmla="val 3"/>
                <a:gd name="f14" fmla="val 16"/>
                <a:gd name="f15" fmla="val 6"/>
                <a:gd name="f16" fmla="val 8"/>
                <a:gd name="f17" fmla="+- 0 0 -90"/>
                <a:gd name="f18" fmla="*/ f3 1 18"/>
                <a:gd name="f19" fmla="*/ f4 1 15"/>
                <a:gd name="f20" fmla="val f5"/>
                <a:gd name="f21" fmla="val f6"/>
                <a:gd name="f22" fmla="val f7"/>
                <a:gd name="f23" fmla="*/ f17 f0 1"/>
                <a:gd name="f24" fmla="+- f22 0 f20"/>
                <a:gd name="f25" fmla="+- f21 0 f20"/>
                <a:gd name="f26" fmla="*/ f23 1 f2"/>
                <a:gd name="f27" fmla="*/ f25 1 18"/>
                <a:gd name="f28" fmla="*/ f24 1 15"/>
                <a:gd name="f29" fmla="*/ 18 f25 1"/>
                <a:gd name="f30" fmla="*/ 13 f24 1"/>
                <a:gd name="f31" fmla="*/ 1 f25 1"/>
                <a:gd name="f32" fmla="*/ 1 f24 1"/>
                <a:gd name="f33" fmla="*/ 16 f25 1"/>
                <a:gd name="f34" fmla="*/ 6 f24 1"/>
                <a:gd name="f35" fmla="+- f26 0 f1"/>
                <a:gd name="f36" fmla="*/ f29 1 18"/>
                <a:gd name="f37" fmla="*/ f30 1 15"/>
                <a:gd name="f38" fmla="*/ f31 1 18"/>
                <a:gd name="f39" fmla="*/ f32 1 15"/>
                <a:gd name="f40" fmla="*/ f33 1 18"/>
                <a:gd name="f41" fmla="*/ f34 1 15"/>
                <a:gd name="f42" fmla="*/ 0 1 f27"/>
                <a:gd name="f43" fmla="*/ f21 1 f27"/>
                <a:gd name="f44" fmla="*/ 0 1 f28"/>
                <a:gd name="f45" fmla="*/ f22 1 f28"/>
                <a:gd name="f46" fmla="*/ f36 1 f27"/>
                <a:gd name="f47" fmla="*/ f37 1 f28"/>
                <a:gd name="f48" fmla="*/ f38 1 f27"/>
                <a:gd name="f49" fmla="*/ f39 1 f28"/>
                <a:gd name="f50" fmla="*/ f40 1 f27"/>
                <a:gd name="f51" fmla="*/ f41 1 f28"/>
                <a:gd name="f52" fmla="*/ f42 f18 1"/>
                <a:gd name="f53" fmla="*/ f43 f18 1"/>
                <a:gd name="f54" fmla="*/ f45 f19 1"/>
                <a:gd name="f55" fmla="*/ f44 f19 1"/>
                <a:gd name="f56" fmla="*/ f46 f18 1"/>
                <a:gd name="f57" fmla="*/ f47 f19 1"/>
                <a:gd name="f58" fmla="*/ f48 f18 1"/>
                <a:gd name="f59" fmla="*/ f49 f19 1"/>
                <a:gd name="f60" fmla="*/ f50 f18 1"/>
                <a:gd name="f61" fmla="*/ f51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56" y="f57"/>
                </a:cxn>
                <a:cxn ang="f35">
                  <a:pos x="f58" y="f59"/>
                </a:cxn>
                <a:cxn ang="f35">
                  <a:pos x="f60" y="f61"/>
                </a:cxn>
                <a:cxn ang="f35">
                  <a:pos x="f56" y="f57"/>
                </a:cxn>
              </a:cxnLst>
              <a:rect l="f52" t="f55" r="f53" b="f54"/>
              <a:pathLst>
                <a:path w="18" h="15">
                  <a:moveTo>
                    <a:pt x="f6" y="f8"/>
                  </a:moveTo>
                  <a:cubicBezTo>
                    <a:pt x="f9" y="f7"/>
                    <a:pt x="f5" y="f10"/>
                    <a:pt x="f11" y="f11"/>
                  </a:cubicBezTo>
                  <a:cubicBezTo>
                    <a:pt x="f12" y="f5"/>
                    <a:pt x="f10" y="f13"/>
                    <a:pt x="f14" y="f15"/>
                  </a:cubicBezTo>
                  <a:cubicBezTo>
                    <a:pt x="f6" y="f16"/>
                    <a:pt x="f6" y="f10"/>
                    <a:pt x="f6" y="f8"/>
                  </a:cubicBezTo>
                  <a:close/>
                </a:path>
              </a:pathLst>
            </a:custGeom>
            <a:solidFill>
              <a:srgbClr val="F4C5B6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id="{1A88A74C-3569-4169-9AD9-37D5DE41EC7C}"/>
                </a:ext>
              </a:extLst>
            </p:cNvPr>
            <p:cNvSpPr/>
            <p:nvPr/>
          </p:nvSpPr>
          <p:spPr>
            <a:xfrm>
              <a:off x="1622072" y="1773936"/>
              <a:ext cx="193340" cy="7534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4"/>
                <a:gd name="f7" fmla="val 21"/>
                <a:gd name="f8" fmla="val 6"/>
                <a:gd name="f9" fmla="val 9"/>
                <a:gd name="f10" fmla="val 53"/>
                <a:gd name="f11" fmla="val 11"/>
                <a:gd name="f12" fmla="val 49"/>
                <a:gd name="f13" fmla="val 12"/>
                <a:gd name="f14" fmla="val 35"/>
                <a:gd name="f15" fmla="val 15"/>
                <a:gd name="f16" fmla="val 7"/>
                <a:gd name="f17" fmla="val 20"/>
                <a:gd name="f18" fmla="val 5"/>
                <a:gd name="f19" fmla="val 3"/>
                <a:gd name="f20" fmla="val 1"/>
                <a:gd name="f21" fmla="val 18"/>
                <a:gd name="f22" fmla="val 2"/>
                <a:gd name="f23" fmla="val 14"/>
                <a:gd name="f24" fmla="val 4"/>
                <a:gd name="f25" fmla="val 13"/>
                <a:gd name="f26" fmla="val 33"/>
                <a:gd name="f27" fmla="val 48"/>
                <a:gd name="f28" fmla="val 52"/>
                <a:gd name="f29" fmla="+- 0 0 -90"/>
                <a:gd name="f30" fmla="*/ f3 1 54"/>
                <a:gd name="f31" fmla="*/ f4 1 21"/>
                <a:gd name="f32" fmla="val f5"/>
                <a:gd name="f33" fmla="val f6"/>
                <a:gd name="f34" fmla="val f7"/>
                <a:gd name="f35" fmla="*/ f29 f0 1"/>
                <a:gd name="f36" fmla="+- f34 0 f32"/>
                <a:gd name="f37" fmla="+- f33 0 f32"/>
                <a:gd name="f38" fmla="*/ f35 1 f2"/>
                <a:gd name="f39" fmla="*/ f37 1 54"/>
                <a:gd name="f40" fmla="*/ f36 1 21"/>
                <a:gd name="f41" fmla="*/ 54 f37 1"/>
                <a:gd name="f42" fmla="*/ 6 f36 1"/>
                <a:gd name="f43" fmla="*/ 49 f37 1"/>
                <a:gd name="f44" fmla="*/ 12 f36 1"/>
                <a:gd name="f45" fmla="*/ 7 f37 1"/>
                <a:gd name="f46" fmla="*/ 20 f36 1"/>
                <a:gd name="f47" fmla="*/ 1 f37 1"/>
                <a:gd name="f48" fmla="*/ 18 f36 1"/>
                <a:gd name="f49" fmla="*/ 4 f37 1"/>
                <a:gd name="f50" fmla="*/ 13 f36 1"/>
                <a:gd name="f51" fmla="*/ 48 f37 1"/>
                <a:gd name="f52" fmla="*/ 0 f36 1"/>
                <a:gd name="f53" fmla="+- f38 0 f1"/>
                <a:gd name="f54" fmla="*/ f41 1 54"/>
                <a:gd name="f55" fmla="*/ f42 1 21"/>
                <a:gd name="f56" fmla="*/ f43 1 54"/>
                <a:gd name="f57" fmla="*/ f44 1 21"/>
                <a:gd name="f58" fmla="*/ f45 1 54"/>
                <a:gd name="f59" fmla="*/ f46 1 21"/>
                <a:gd name="f60" fmla="*/ f47 1 54"/>
                <a:gd name="f61" fmla="*/ f48 1 21"/>
                <a:gd name="f62" fmla="*/ f49 1 54"/>
                <a:gd name="f63" fmla="*/ f50 1 21"/>
                <a:gd name="f64" fmla="*/ f51 1 54"/>
                <a:gd name="f65" fmla="*/ f52 1 21"/>
                <a:gd name="f66" fmla="*/ 0 1 f39"/>
                <a:gd name="f67" fmla="*/ f33 1 f39"/>
                <a:gd name="f68" fmla="*/ 0 1 f40"/>
                <a:gd name="f69" fmla="*/ f34 1 f40"/>
                <a:gd name="f70" fmla="*/ f54 1 f39"/>
                <a:gd name="f71" fmla="*/ f55 1 f40"/>
                <a:gd name="f72" fmla="*/ f56 1 f39"/>
                <a:gd name="f73" fmla="*/ f57 1 f40"/>
                <a:gd name="f74" fmla="*/ f58 1 f39"/>
                <a:gd name="f75" fmla="*/ f59 1 f40"/>
                <a:gd name="f76" fmla="*/ f60 1 f39"/>
                <a:gd name="f77" fmla="*/ f61 1 f40"/>
                <a:gd name="f78" fmla="*/ f62 1 f39"/>
                <a:gd name="f79" fmla="*/ f63 1 f40"/>
                <a:gd name="f80" fmla="*/ f64 1 f39"/>
                <a:gd name="f81" fmla="*/ f65 1 f40"/>
                <a:gd name="f82" fmla="*/ f66 f30 1"/>
                <a:gd name="f83" fmla="*/ f67 f30 1"/>
                <a:gd name="f84" fmla="*/ f69 f31 1"/>
                <a:gd name="f85" fmla="*/ f68 f31 1"/>
                <a:gd name="f86" fmla="*/ f70 f30 1"/>
                <a:gd name="f87" fmla="*/ f71 f31 1"/>
                <a:gd name="f88" fmla="*/ f72 f30 1"/>
                <a:gd name="f89" fmla="*/ f73 f31 1"/>
                <a:gd name="f90" fmla="*/ f74 f30 1"/>
                <a:gd name="f91" fmla="*/ f75 f31 1"/>
                <a:gd name="f92" fmla="*/ f76 f30 1"/>
                <a:gd name="f93" fmla="*/ f77 f31 1"/>
                <a:gd name="f94" fmla="*/ f78 f30 1"/>
                <a:gd name="f95" fmla="*/ f79 f31 1"/>
                <a:gd name="f96" fmla="*/ f80 f30 1"/>
                <a:gd name="f97" fmla="*/ f8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3">
                  <a:pos x="f86" y="f87"/>
                </a:cxn>
                <a:cxn ang="f53">
                  <a:pos x="f88" y="f89"/>
                </a:cxn>
                <a:cxn ang="f53">
                  <a:pos x="f90" y="f91"/>
                </a:cxn>
                <a:cxn ang="f53">
                  <a:pos x="f92" y="f93"/>
                </a:cxn>
                <a:cxn ang="f53">
                  <a:pos x="f94" y="f95"/>
                </a:cxn>
                <a:cxn ang="f53">
                  <a:pos x="f96" y="f97"/>
                </a:cxn>
                <a:cxn ang="f53">
                  <a:pos x="f86" y="f87"/>
                </a:cxn>
              </a:cxnLst>
              <a:rect l="f82" t="f85" r="f83" b="f84"/>
              <a:pathLst>
                <a:path w="54" h="21">
                  <a:moveTo>
                    <a:pt x="f6" y="f8"/>
                  </a:moveTo>
                  <a:cubicBezTo>
                    <a:pt x="f6" y="f9"/>
                    <a:pt x="f10" y="f11"/>
                    <a:pt x="f12" y="f13"/>
                  </a:cubicBezTo>
                  <a:cubicBezTo>
                    <a:pt x="f14" y="f13"/>
                    <a:pt x="f7" y="f15"/>
                    <a:pt x="f16" y="f17"/>
                  </a:cubicBezTo>
                  <a:cubicBezTo>
                    <a:pt x="f18" y="f7"/>
                    <a:pt x="f19" y="f7"/>
                    <a:pt x="f20" y="f21"/>
                  </a:cubicBezTo>
                  <a:cubicBezTo>
                    <a:pt x="f5" y="f15"/>
                    <a:pt x="f22" y="f23"/>
                    <a:pt x="f24" y="f25"/>
                  </a:cubicBezTo>
                  <a:cubicBezTo>
                    <a:pt x="f21" y="f18"/>
                    <a:pt x="f26" y="f22"/>
                    <a:pt x="f27" y="f5"/>
                  </a:cubicBezTo>
                  <a:cubicBezTo>
                    <a:pt x="f28" y="f5"/>
                    <a:pt x="f6" y="f22"/>
                    <a:pt x="f6" y="f8"/>
                  </a:cubicBezTo>
                  <a:close/>
                </a:path>
              </a:pathLst>
            </a:custGeom>
            <a:solidFill>
              <a:srgbClr val="1E130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id="{5372DA22-60A4-464D-A1D9-690785CDE991}"/>
                </a:ext>
              </a:extLst>
            </p:cNvPr>
            <p:cNvSpPr/>
            <p:nvPr/>
          </p:nvSpPr>
          <p:spPr>
            <a:xfrm>
              <a:off x="1711637" y="1917524"/>
              <a:ext cx="63971" cy="7107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"/>
                <a:gd name="f7" fmla="val 20"/>
                <a:gd name="f8" fmla="val 7"/>
                <a:gd name="f9" fmla="val 14"/>
                <a:gd name="f10" fmla="val 16"/>
                <a:gd name="f11" fmla="val 11"/>
                <a:gd name="f12" fmla="val 19"/>
                <a:gd name="f13" fmla="val 4"/>
                <a:gd name="f14" fmla="val 17"/>
                <a:gd name="f15" fmla="val 2"/>
                <a:gd name="f16" fmla="val 13"/>
                <a:gd name="f17" fmla="val 8"/>
                <a:gd name="f18" fmla="val 6"/>
                <a:gd name="f19" fmla="val 12"/>
                <a:gd name="f20" fmla="+- 0 0 -90"/>
                <a:gd name="f21" fmla="*/ f3 1 18"/>
                <a:gd name="f22" fmla="*/ f4 1 20"/>
                <a:gd name="f23" fmla="val f5"/>
                <a:gd name="f24" fmla="val f6"/>
                <a:gd name="f25" fmla="val f7"/>
                <a:gd name="f26" fmla="*/ f20 f0 1"/>
                <a:gd name="f27" fmla="+- f25 0 f23"/>
                <a:gd name="f28" fmla="+- f24 0 f23"/>
                <a:gd name="f29" fmla="*/ f26 1 f2"/>
                <a:gd name="f30" fmla="*/ f28 1 18"/>
                <a:gd name="f31" fmla="*/ f27 1 20"/>
                <a:gd name="f32" fmla="*/ 18 f28 1"/>
                <a:gd name="f33" fmla="*/ 7 f27 1"/>
                <a:gd name="f34" fmla="*/ 11 f28 1"/>
                <a:gd name="f35" fmla="*/ 19 f27 1"/>
                <a:gd name="f36" fmla="*/ 2 f28 1"/>
                <a:gd name="f37" fmla="*/ 13 f27 1"/>
                <a:gd name="f38" fmla="*/ 6 f28 1"/>
                <a:gd name="f39" fmla="*/ 0 f27 1"/>
                <a:gd name="f40" fmla="*/ 7 f28 1"/>
                <a:gd name="f41" fmla="+- f29 0 f1"/>
                <a:gd name="f42" fmla="*/ f32 1 18"/>
                <a:gd name="f43" fmla="*/ f33 1 20"/>
                <a:gd name="f44" fmla="*/ f34 1 18"/>
                <a:gd name="f45" fmla="*/ f35 1 20"/>
                <a:gd name="f46" fmla="*/ f36 1 18"/>
                <a:gd name="f47" fmla="*/ f37 1 20"/>
                <a:gd name="f48" fmla="*/ f38 1 18"/>
                <a:gd name="f49" fmla="*/ f39 1 20"/>
                <a:gd name="f50" fmla="*/ f40 1 18"/>
                <a:gd name="f51" fmla="*/ 0 1 f30"/>
                <a:gd name="f52" fmla="*/ f24 1 f30"/>
                <a:gd name="f53" fmla="*/ 0 1 f31"/>
                <a:gd name="f54" fmla="*/ f25 1 f31"/>
                <a:gd name="f55" fmla="*/ f42 1 f30"/>
                <a:gd name="f56" fmla="*/ f43 1 f31"/>
                <a:gd name="f57" fmla="*/ f44 1 f30"/>
                <a:gd name="f58" fmla="*/ f45 1 f31"/>
                <a:gd name="f59" fmla="*/ f46 1 f30"/>
                <a:gd name="f60" fmla="*/ f47 1 f31"/>
                <a:gd name="f61" fmla="*/ f48 1 f30"/>
                <a:gd name="f62" fmla="*/ f49 1 f31"/>
                <a:gd name="f63" fmla="*/ f50 1 f30"/>
                <a:gd name="f64" fmla="*/ f51 f21 1"/>
                <a:gd name="f65" fmla="*/ f52 f21 1"/>
                <a:gd name="f66" fmla="*/ f54 f22 1"/>
                <a:gd name="f67" fmla="*/ f53 f22 1"/>
                <a:gd name="f68" fmla="*/ f55 f21 1"/>
                <a:gd name="f69" fmla="*/ f56 f22 1"/>
                <a:gd name="f70" fmla="*/ f57 f21 1"/>
                <a:gd name="f71" fmla="*/ f58 f22 1"/>
                <a:gd name="f72" fmla="*/ f59 f21 1"/>
                <a:gd name="f73" fmla="*/ f60 f22 1"/>
                <a:gd name="f74" fmla="*/ f61 f21 1"/>
                <a:gd name="f75" fmla="*/ f62 f22 1"/>
                <a:gd name="f76" fmla="*/ f63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1">
                  <a:pos x="f68" y="f69"/>
                </a:cxn>
                <a:cxn ang="f41">
                  <a:pos x="f70" y="f71"/>
                </a:cxn>
                <a:cxn ang="f41">
                  <a:pos x="f72" y="f73"/>
                </a:cxn>
                <a:cxn ang="f41">
                  <a:pos x="f74" y="f75"/>
                </a:cxn>
                <a:cxn ang="f41">
                  <a:pos x="f76" y="f75"/>
                </a:cxn>
                <a:cxn ang="f41">
                  <a:pos x="f68" y="f69"/>
                </a:cxn>
              </a:cxnLst>
              <a:rect l="f64" t="f67" r="f65" b="f66"/>
              <a:pathLst>
                <a:path w="18" h="20">
                  <a:moveTo>
                    <a:pt x="f6" y="f8"/>
                  </a:moveTo>
                  <a:cubicBezTo>
                    <a:pt x="f6" y="f9"/>
                    <a:pt x="f10" y="f6"/>
                    <a:pt x="f11" y="f12"/>
                  </a:cubicBezTo>
                  <a:cubicBezTo>
                    <a:pt x="f8" y="f7"/>
                    <a:pt x="f13" y="f14"/>
                    <a:pt x="f15" y="f16"/>
                  </a:cubicBezTo>
                  <a:cubicBezTo>
                    <a:pt x="f5" y="f17"/>
                    <a:pt x="f15" y="f13"/>
                    <a:pt x="f18" y="f5"/>
                  </a:cubicBezTo>
                  <a:cubicBezTo>
                    <a:pt x="f18" y="f5"/>
                    <a:pt x="f8" y="f5"/>
                    <a:pt x="f8" y="f5"/>
                  </a:cubicBezTo>
                  <a:cubicBezTo>
                    <a:pt x="f11" y="f15"/>
                    <a:pt x="f19" y="f17"/>
                    <a:pt x="f6" y="f8"/>
                  </a:cubicBezTo>
                  <a:close/>
                </a:path>
              </a:pathLst>
            </a:custGeom>
            <a:solidFill>
              <a:srgbClr val="271A11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id="{B08582B9-23EE-4FA5-AE67-5F8904E06F16}"/>
                </a:ext>
              </a:extLst>
            </p:cNvPr>
            <p:cNvSpPr/>
            <p:nvPr/>
          </p:nvSpPr>
          <p:spPr>
            <a:xfrm>
              <a:off x="1815413" y="2570030"/>
              <a:ext cx="179121" cy="70937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0"/>
                <a:gd name="f7" fmla="val 199"/>
                <a:gd name="f8" fmla="val 6"/>
                <a:gd name="f9" fmla="val 13"/>
                <a:gd name="f10" fmla="val 11"/>
                <a:gd name="f11" fmla="val 2"/>
                <a:gd name="f12" fmla="val 8"/>
                <a:gd name="f13" fmla="val 4"/>
                <a:gd name="f14" fmla="val 7"/>
                <a:gd name="f15" fmla="val 10"/>
                <a:gd name="f16" fmla="val 5"/>
                <a:gd name="f17" fmla="val 20"/>
                <a:gd name="f18" fmla="val 31"/>
                <a:gd name="f19" fmla="val 9"/>
                <a:gd name="f20" fmla="val 41"/>
                <a:gd name="f21" fmla="val 48"/>
                <a:gd name="f22" fmla="val 37"/>
                <a:gd name="f23" fmla="val 16"/>
                <a:gd name="f24" fmla="val 33"/>
                <a:gd name="f25" fmla="val 26"/>
                <a:gd name="f26" fmla="val 35"/>
                <a:gd name="f27" fmla="val 55"/>
                <a:gd name="f28" fmla="val 70"/>
                <a:gd name="f29" fmla="val 39"/>
                <a:gd name="f30" fmla="val 84"/>
                <a:gd name="f31" fmla="val 120"/>
                <a:gd name="f32" fmla="val 43"/>
                <a:gd name="f33" fmla="val 157"/>
                <a:gd name="f34" fmla="val 45"/>
                <a:gd name="f35" fmla="val 193"/>
                <a:gd name="f36" fmla="val 32"/>
                <a:gd name="f37" fmla="val 196"/>
                <a:gd name="f38" fmla="val 3"/>
                <a:gd name="f39" fmla="val 198"/>
                <a:gd name="f40" fmla="val 194"/>
                <a:gd name="f41" fmla="val 190"/>
                <a:gd name="f42" fmla="val 173"/>
                <a:gd name="f43" fmla="val 156"/>
                <a:gd name="f44" fmla="val 140"/>
                <a:gd name="f45" fmla="val 134"/>
                <a:gd name="f46" fmla="val 126"/>
                <a:gd name="f47" fmla="val 14"/>
                <a:gd name="f48" fmla="val 109"/>
                <a:gd name="f49" fmla="val 12"/>
                <a:gd name="f50" fmla="val 97"/>
                <a:gd name="f51" fmla="val 86"/>
                <a:gd name="f52" fmla="val 15"/>
                <a:gd name="f53" fmla="val 69"/>
                <a:gd name="f54" fmla="val 51"/>
                <a:gd name="f55" fmla="val 17"/>
                <a:gd name="f56" fmla="val 34"/>
                <a:gd name="f57" fmla="val 18"/>
                <a:gd name="f58" fmla="val 25"/>
                <a:gd name="f59" fmla="+- 0 0 -90"/>
                <a:gd name="f60" fmla="*/ f3 1 50"/>
                <a:gd name="f61" fmla="*/ f4 1 199"/>
                <a:gd name="f62" fmla="val f5"/>
                <a:gd name="f63" fmla="val f6"/>
                <a:gd name="f64" fmla="val f7"/>
                <a:gd name="f65" fmla="*/ f59 f0 1"/>
                <a:gd name="f66" fmla="+- f64 0 f62"/>
                <a:gd name="f67" fmla="+- f63 0 f62"/>
                <a:gd name="f68" fmla="*/ f65 1 f2"/>
                <a:gd name="f69" fmla="*/ f67 1 50"/>
                <a:gd name="f70" fmla="*/ f66 1 199"/>
                <a:gd name="f71" fmla="*/ 6 f67 1"/>
                <a:gd name="f72" fmla="*/ 13 f66 1"/>
                <a:gd name="f73" fmla="*/ 4 f67 1"/>
                <a:gd name="f74" fmla="*/ 4 f66 1"/>
                <a:gd name="f75" fmla="*/ 10 f67 1"/>
                <a:gd name="f76" fmla="*/ 5 f66 1"/>
                <a:gd name="f77" fmla="*/ 41 f67 1"/>
                <a:gd name="f78" fmla="*/ 50 f67 1"/>
                <a:gd name="f79" fmla="*/ 10 f66 1"/>
                <a:gd name="f80" fmla="*/ 35 f67 1"/>
                <a:gd name="f81" fmla="*/ 41 f66 1"/>
                <a:gd name="f82" fmla="*/ 39 f67 1"/>
                <a:gd name="f83" fmla="*/ 84 f66 1"/>
                <a:gd name="f84" fmla="*/ 45 f67 1"/>
                <a:gd name="f85" fmla="*/ 193 f66 1"/>
                <a:gd name="f86" fmla="*/ 8 f67 1"/>
                <a:gd name="f87" fmla="*/ 199 f66 1"/>
                <a:gd name="f88" fmla="*/ 3 f67 1"/>
                <a:gd name="f89" fmla="*/ 190 f66 1"/>
                <a:gd name="f90" fmla="*/ 140 f66 1"/>
                <a:gd name="f91" fmla="*/ 120 f66 1"/>
                <a:gd name="f92" fmla="*/ 14 f67 1"/>
                <a:gd name="f93" fmla="*/ 86 f66 1"/>
                <a:gd name="f94" fmla="*/ 17 f67 1"/>
                <a:gd name="f95" fmla="*/ 34 f66 1"/>
                <a:gd name="f96" fmla="+- f68 0 f1"/>
                <a:gd name="f97" fmla="*/ f71 1 50"/>
                <a:gd name="f98" fmla="*/ f72 1 199"/>
                <a:gd name="f99" fmla="*/ f73 1 50"/>
                <a:gd name="f100" fmla="*/ f74 1 199"/>
                <a:gd name="f101" fmla="*/ f75 1 50"/>
                <a:gd name="f102" fmla="*/ f76 1 199"/>
                <a:gd name="f103" fmla="*/ f77 1 50"/>
                <a:gd name="f104" fmla="*/ f78 1 50"/>
                <a:gd name="f105" fmla="*/ f79 1 199"/>
                <a:gd name="f106" fmla="*/ f80 1 50"/>
                <a:gd name="f107" fmla="*/ f81 1 199"/>
                <a:gd name="f108" fmla="*/ f82 1 50"/>
                <a:gd name="f109" fmla="*/ f83 1 199"/>
                <a:gd name="f110" fmla="*/ f84 1 50"/>
                <a:gd name="f111" fmla="*/ f85 1 199"/>
                <a:gd name="f112" fmla="*/ f86 1 50"/>
                <a:gd name="f113" fmla="*/ f87 1 199"/>
                <a:gd name="f114" fmla="*/ f88 1 50"/>
                <a:gd name="f115" fmla="*/ f89 1 199"/>
                <a:gd name="f116" fmla="*/ f90 1 199"/>
                <a:gd name="f117" fmla="*/ f91 1 199"/>
                <a:gd name="f118" fmla="*/ f92 1 50"/>
                <a:gd name="f119" fmla="*/ f93 1 199"/>
                <a:gd name="f120" fmla="*/ f94 1 50"/>
                <a:gd name="f121" fmla="*/ f95 1 199"/>
                <a:gd name="f122" fmla="*/ 0 1 f69"/>
                <a:gd name="f123" fmla="*/ f63 1 f69"/>
                <a:gd name="f124" fmla="*/ 0 1 f70"/>
                <a:gd name="f125" fmla="*/ f64 1 f70"/>
                <a:gd name="f126" fmla="*/ f97 1 f69"/>
                <a:gd name="f127" fmla="*/ f98 1 f70"/>
                <a:gd name="f128" fmla="*/ f99 1 f69"/>
                <a:gd name="f129" fmla="*/ f100 1 f70"/>
                <a:gd name="f130" fmla="*/ f101 1 f69"/>
                <a:gd name="f131" fmla="*/ f102 1 f70"/>
                <a:gd name="f132" fmla="*/ f103 1 f69"/>
                <a:gd name="f133" fmla="*/ f104 1 f69"/>
                <a:gd name="f134" fmla="*/ f105 1 f70"/>
                <a:gd name="f135" fmla="*/ f106 1 f69"/>
                <a:gd name="f136" fmla="*/ f107 1 f70"/>
                <a:gd name="f137" fmla="*/ f108 1 f69"/>
                <a:gd name="f138" fmla="*/ f109 1 f70"/>
                <a:gd name="f139" fmla="*/ f110 1 f69"/>
                <a:gd name="f140" fmla="*/ f111 1 f70"/>
                <a:gd name="f141" fmla="*/ f112 1 f69"/>
                <a:gd name="f142" fmla="*/ f113 1 f70"/>
                <a:gd name="f143" fmla="*/ f114 1 f69"/>
                <a:gd name="f144" fmla="*/ f115 1 f70"/>
                <a:gd name="f145" fmla="*/ f116 1 f70"/>
                <a:gd name="f146" fmla="*/ f117 1 f70"/>
                <a:gd name="f147" fmla="*/ f118 1 f69"/>
                <a:gd name="f148" fmla="*/ f119 1 f70"/>
                <a:gd name="f149" fmla="*/ f120 1 f69"/>
                <a:gd name="f150" fmla="*/ f121 1 f70"/>
                <a:gd name="f151" fmla="*/ f122 f60 1"/>
                <a:gd name="f152" fmla="*/ f123 f60 1"/>
                <a:gd name="f153" fmla="*/ f125 f61 1"/>
                <a:gd name="f154" fmla="*/ f124 f61 1"/>
                <a:gd name="f155" fmla="*/ f126 f60 1"/>
                <a:gd name="f156" fmla="*/ f127 f61 1"/>
                <a:gd name="f157" fmla="*/ f128 f60 1"/>
                <a:gd name="f158" fmla="*/ f129 f61 1"/>
                <a:gd name="f159" fmla="*/ f130 f60 1"/>
                <a:gd name="f160" fmla="*/ f131 f61 1"/>
                <a:gd name="f161" fmla="*/ f132 f60 1"/>
                <a:gd name="f162" fmla="*/ f133 f60 1"/>
                <a:gd name="f163" fmla="*/ f134 f61 1"/>
                <a:gd name="f164" fmla="*/ f135 f60 1"/>
                <a:gd name="f165" fmla="*/ f136 f61 1"/>
                <a:gd name="f166" fmla="*/ f137 f60 1"/>
                <a:gd name="f167" fmla="*/ f138 f61 1"/>
                <a:gd name="f168" fmla="*/ f139 f60 1"/>
                <a:gd name="f169" fmla="*/ f140 f61 1"/>
                <a:gd name="f170" fmla="*/ f141 f60 1"/>
                <a:gd name="f171" fmla="*/ f142 f61 1"/>
                <a:gd name="f172" fmla="*/ f143 f60 1"/>
                <a:gd name="f173" fmla="*/ f144 f61 1"/>
                <a:gd name="f174" fmla="*/ f145 f61 1"/>
                <a:gd name="f175" fmla="*/ f146 f61 1"/>
                <a:gd name="f176" fmla="*/ f147 f60 1"/>
                <a:gd name="f177" fmla="*/ f148 f61 1"/>
                <a:gd name="f178" fmla="*/ f149 f60 1"/>
                <a:gd name="f179" fmla="*/ f150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6">
                  <a:pos x="f155" y="f156"/>
                </a:cxn>
                <a:cxn ang="f96">
                  <a:pos x="f157" y="f158"/>
                </a:cxn>
                <a:cxn ang="f96">
                  <a:pos x="f159" y="f160"/>
                </a:cxn>
                <a:cxn ang="f96">
                  <a:pos x="f161" y="f160"/>
                </a:cxn>
                <a:cxn ang="f96">
                  <a:pos x="f162" y="f163"/>
                </a:cxn>
                <a:cxn ang="f96">
                  <a:pos x="f164" y="f165"/>
                </a:cxn>
                <a:cxn ang="f96">
                  <a:pos x="f166" y="f167"/>
                </a:cxn>
                <a:cxn ang="f96">
                  <a:pos x="f168" y="f169"/>
                </a:cxn>
                <a:cxn ang="f96">
                  <a:pos x="f170" y="f171"/>
                </a:cxn>
                <a:cxn ang="f96">
                  <a:pos x="f172" y="f173"/>
                </a:cxn>
                <a:cxn ang="f96">
                  <a:pos x="f170" y="f174"/>
                </a:cxn>
                <a:cxn ang="f96">
                  <a:pos x="f159" y="f175"/>
                </a:cxn>
                <a:cxn ang="f96">
                  <a:pos x="f176" y="f177"/>
                </a:cxn>
                <a:cxn ang="f96">
                  <a:pos x="f178" y="f179"/>
                </a:cxn>
                <a:cxn ang="f96">
                  <a:pos x="f155" y="f156"/>
                </a:cxn>
              </a:cxnLst>
              <a:rect l="f151" t="f154" r="f152" b="f153"/>
              <a:pathLst>
                <a:path w="50" h="199">
                  <a:moveTo>
                    <a:pt x="f8" y="f9"/>
                  </a:moveTo>
                  <a:cubicBezTo>
                    <a:pt x="f5" y="f10"/>
                    <a:pt x="f11" y="f12"/>
                    <a:pt x="f13" y="f13"/>
                  </a:cubicBezTo>
                  <a:cubicBezTo>
                    <a:pt x="f14" y="f5"/>
                    <a:pt x="f12" y="f13"/>
                    <a:pt x="f15" y="f16"/>
                  </a:cubicBezTo>
                  <a:cubicBezTo>
                    <a:pt x="f17" y="f15"/>
                    <a:pt x="f18" y="f19"/>
                    <a:pt x="f20" y="f16"/>
                  </a:cubicBezTo>
                  <a:cubicBezTo>
                    <a:pt x="f21" y="f11"/>
                    <a:pt x="f21" y="f8"/>
                    <a:pt x="f6" y="f15"/>
                  </a:cubicBezTo>
                  <a:cubicBezTo>
                    <a:pt x="f22" y="f23"/>
                    <a:pt x="f24" y="f25"/>
                    <a:pt x="f26" y="f20"/>
                  </a:cubicBezTo>
                  <a:cubicBezTo>
                    <a:pt x="f22" y="f27"/>
                    <a:pt x="f22" y="f28"/>
                    <a:pt x="f29" y="f30"/>
                  </a:cubicBezTo>
                  <a:cubicBezTo>
                    <a:pt x="f20" y="f31"/>
                    <a:pt x="f32" y="f33"/>
                    <a:pt x="f34" y="f35"/>
                  </a:cubicBezTo>
                  <a:cubicBezTo>
                    <a:pt x="f36" y="f37"/>
                    <a:pt x="f17" y="f7"/>
                    <a:pt x="f12" y="f7"/>
                  </a:cubicBezTo>
                  <a:cubicBezTo>
                    <a:pt x="f38" y="f39"/>
                    <a:pt x="f38" y="f40"/>
                    <a:pt x="f38" y="f41"/>
                  </a:cubicBezTo>
                  <a:cubicBezTo>
                    <a:pt x="f38" y="f42"/>
                    <a:pt x="f38" y="f43"/>
                    <a:pt x="f12" y="f44"/>
                  </a:cubicBezTo>
                  <a:cubicBezTo>
                    <a:pt x="f15" y="f45"/>
                    <a:pt x="f14" y="f46"/>
                    <a:pt x="f15" y="f31"/>
                  </a:cubicBezTo>
                  <a:cubicBezTo>
                    <a:pt x="f47" y="f48"/>
                    <a:pt x="f49" y="f50"/>
                    <a:pt x="f47" y="f51"/>
                  </a:cubicBezTo>
                  <a:cubicBezTo>
                    <a:pt x="f52" y="f53"/>
                    <a:pt x="f23" y="f54"/>
                    <a:pt x="f55" y="f56"/>
                  </a:cubicBezTo>
                  <a:cubicBezTo>
                    <a:pt x="f57" y="f58"/>
                    <a:pt x="f52" y="f55"/>
                    <a:pt x="f8" y="f9"/>
                  </a:cubicBezTo>
                  <a:close/>
                </a:path>
              </a:pathLst>
            </a:custGeom>
            <a:solidFill>
              <a:srgbClr val="18324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id="{BCDB2716-3BA2-4171-A8BE-3B7B37FD1FED}"/>
                </a:ext>
              </a:extLst>
            </p:cNvPr>
            <p:cNvSpPr/>
            <p:nvPr/>
          </p:nvSpPr>
          <p:spPr>
            <a:xfrm>
              <a:off x="1796933" y="2986558"/>
              <a:ext cx="58283" cy="30280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"/>
                <a:gd name="f7" fmla="val 85"/>
                <a:gd name="f8" fmla="val 15"/>
                <a:gd name="f9" fmla="val 3"/>
                <a:gd name="f10" fmla="val 28"/>
                <a:gd name="f11" fmla="val 14"/>
                <a:gd name="f12" fmla="val 54"/>
                <a:gd name="f13" fmla="val 11"/>
                <a:gd name="f14" fmla="val 80"/>
                <a:gd name="f15" fmla="val 81"/>
                <a:gd name="f16" fmla="val 12"/>
                <a:gd name="f17" fmla="val 82"/>
                <a:gd name="f18" fmla="val 13"/>
                <a:gd name="f19" fmla="val 9"/>
                <a:gd name="f20" fmla="val 5"/>
                <a:gd name="f21" fmla="val 83"/>
                <a:gd name="f22" fmla="val 1"/>
                <a:gd name="f23" fmla="val 84"/>
                <a:gd name="f24" fmla="val 67"/>
                <a:gd name="f25" fmla="val 50"/>
                <a:gd name="f26" fmla="val 4"/>
                <a:gd name="f27" fmla="val 33"/>
                <a:gd name="f28" fmla="val 10"/>
                <a:gd name="f29" fmla="val 24"/>
                <a:gd name="f30" fmla="val 19"/>
                <a:gd name="f31" fmla="val 8"/>
                <a:gd name="f32" fmla="val 2"/>
                <a:gd name="f33" fmla="+- 0 0 -90"/>
                <a:gd name="f34" fmla="*/ f3 1 16"/>
                <a:gd name="f35" fmla="*/ f4 1 85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16"/>
                <a:gd name="f44" fmla="*/ f40 1 85"/>
                <a:gd name="f45" fmla="*/ 15 f41 1"/>
                <a:gd name="f46" fmla="*/ 3 f40 1"/>
                <a:gd name="f47" fmla="*/ 11 f41 1"/>
                <a:gd name="f48" fmla="*/ 80 f40 1"/>
                <a:gd name="f49" fmla="*/ 13 f41 1"/>
                <a:gd name="f50" fmla="*/ 82 f40 1"/>
                <a:gd name="f51" fmla="*/ 1 f41 1"/>
                <a:gd name="f52" fmla="*/ 84 f40 1"/>
                <a:gd name="f53" fmla="*/ 4 f41 1"/>
                <a:gd name="f54" fmla="*/ 33 f40 1"/>
                <a:gd name="f55" fmla="*/ 19 f40 1"/>
                <a:gd name="f56" fmla="*/ 2 f40 1"/>
                <a:gd name="f57" fmla="+- f42 0 f1"/>
                <a:gd name="f58" fmla="*/ f45 1 16"/>
                <a:gd name="f59" fmla="*/ f46 1 85"/>
                <a:gd name="f60" fmla="*/ f47 1 16"/>
                <a:gd name="f61" fmla="*/ f48 1 85"/>
                <a:gd name="f62" fmla="*/ f49 1 16"/>
                <a:gd name="f63" fmla="*/ f50 1 85"/>
                <a:gd name="f64" fmla="*/ f51 1 16"/>
                <a:gd name="f65" fmla="*/ f52 1 85"/>
                <a:gd name="f66" fmla="*/ f53 1 16"/>
                <a:gd name="f67" fmla="*/ f54 1 85"/>
                <a:gd name="f68" fmla="*/ f55 1 85"/>
                <a:gd name="f69" fmla="*/ f56 1 85"/>
                <a:gd name="f70" fmla="*/ 0 1 f43"/>
                <a:gd name="f71" fmla="*/ f37 1 f43"/>
                <a:gd name="f72" fmla="*/ 0 1 f44"/>
                <a:gd name="f73" fmla="*/ f38 1 f44"/>
                <a:gd name="f74" fmla="*/ f58 1 f43"/>
                <a:gd name="f75" fmla="*/ f59 1 f44"/>
                <a:gd name="f76" fmla="*/ f60 1 f43"/>
                <a:gd name="f77" fmla="*/ f61 1 f44"/>
                <a:gd name="f78" fmla="*/ f62 1 f43"/>
                <a:gd name="f79" fmla="*/ f63 1 f44"/>
                <a:gd name="f80" fmla="*/ f64 1 f43"/>
                <a:gd name="f81" fmla="*/ f65 1 f44"/>
                <a:gd name="f82" fmla="*/ f66 1 f43"/>
                <a:gd name="f83" fmla="*/ f67 1 f44"/>
                <a:gd name="f84" fmla="*/ f68 1 f44"/>
                <a:gd name="f85" fmla="*/ f69 1 f44"/>
                <a:gd name="f86" fmla="*/ f70 f34 1"/>
                <a:gd name="f87" fmla="*/ f71 f34 1"/>
                <a:gd name="f88" fmla="*/ f73 f35 1"/>
                <a:gd name="f89" fmla="*/ f72 f35 1"/>
                <a:gd name="f90" fmla="*/ f74 f34 1"/>
                <a:gd name="f91" fmla="*/ f75 f35 1"/>
                <a:gd name="f92" fmla="*/ f76 f34 1"/>
                <a:gd name="f93" fmla="*/ f77 f35 1"/>
                <a:gd name="f94" fmla="*/ f78 f34 1"/>
                <a:gd name="f95" fmla="*/ f79 f35 1"/>
                <a:gd name="f96" fmla="*/ f80 f34 1"/>
                <a:gd name="f97" fmla="*/ f81 f35 1"/>
                <a:gd name="f98" fmla="*/ f82 f34 1"/>
                <a:gd name="f99" fmla="*/ f83 f35 1"/>
                <a:gd name="f100" fmla="*/ f84 f35 1"/>
                <a:gd name="f101" fmla="*/ f8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96" y="f97"/>
                </a:cxn>
                <a:cxn ang="f57">
                  <a:pos x="f98" y="f99"/>
                </a:cxn>
                <a:cxn ang="f57">
                  <a:pos x="f94" y="f100"/>
                </a:cxn>
                <a:cxn ang="f57">
                  <a:pos x="f94" y="f91"/>
                </a:cxn>
                <a:cxn ang="f57">
                  <a:pos x="f94" y="f101"/>
                </a:cxn>
                <a:cxn ang="f57">
                  <a:pos x="f90" y="f91"/>
                </a:cxn>
              </a:cxnLst>
              <a:rect l="f86" t="f89" r="f87" b="f88"/>
              <a:pathLst>
                <a:path w="16" h="85">
                  <a:moveTo>
                    <a:pt x="f8" y="f9"/>
                  </a:moveTo>
                  <a:cubicBezTo>
                    <a:pt x="f6" y="f10"/>
                    <a:pt x="f11" y="f12"/>
                    <a:pt x="f13" y="f14"/>
                  </a:cubicBezTo>
                  <a:cubicBezTo>
                    <a:pt x="f13" y="f15"/>
                    <a:pt x="f16" y="f17"/>
                    <a:pt x="f18" y="f17"/>
                  </a:cubicBezTo>
                  <a:cubicBezTo>
                    <a:pt x="f19" y="f7"/>
                    <a:pt x="f20" y="f21"/>
                    <a:pt x="f22" y="f23"/>
                  </a:cubicBezTo>
                  <a:cubicBezTo>
                    <a:pt x="f5" y="f24"/>
                    <a:pt x="f20" y="f25"/>
                    <a:pt x="f26" y="f27"/>
                  </a:cubicBezTo>
                  <a:cubicBezTo>
                    <a:pt x="f26" y="f10"/>
                    <a:pt x="f28" y="f29"/>
                    <a:pt x="f18" y="f30"/>
                  </a:cubicBezTo>
                  <a:cubicBezTo>
                    <a:pt x="f18" y="f11"/>
                    <a:pt x="f18" y="f31"/>
                    <a:pt x="f18" y="f9"/>
                  </a:cubicBezTo>
                  <a:cubicBezTo>
                    <a:pt x="f18" y="f32"/>
                    <a:pt x="f18" y="f32"/>
                    <a:pt x="f18" y="f32"/>
                  </a:cubicBezTo>
                  <a:cubicBezTo>
                    <a:pt x="f8" y="f5"/>
                    <a:pt x="f8" y="f32"/>
                    <a:pt x="f8" y="f9"/>
                  </a:cubicBezTo>
                  <a:close/>
                </a:path>
              </a:pathLst>
            </a:custGeom>
            <a:solidFill>
              <a:srgbClr val="ECC4C5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id="{7E947FF2-7A5C-4010-A5F6-37BB6179EC7E}"/>
                </a:ext>
              </a:extLst>
            </p:cNvPr>
            <p:cNvSpPr/>
            <p:nvPr/>
          </p:nvSpPr>
          <p:spPr>
            <a:xfrm>
              <a:off x="2152333" y="2962390"/>
              <a:ext cx="85295" cy="7819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"/>
                <a:gd name="f7" fmla="val 22"/>
                <a:gd name="f8" fmla="val 13"/>
                <a:gd name="f9" fmla="val 6"/>
                <a:gd name="f10" fmla="val 21"/>
                <a:gd name="f11" fmla="val 17"/>
                <a:gd name="f12" fmla="val 1"/>
                <a:gd name="f13" fmla="val 11"/>
                <a:gd name="f14" fmla="val 4"/>
                <a:gd name="f15" fmla="val 20"/>
                <a:gd name="f16" fmla="val 5"/>
                <a:gd name="f17" fmla="val 23"/>
                <a:gd name="f18" fmla="val 12"/>
                <a:gd name="f19" fmla="val 19"/>
                <a:gd name="f20" fmla="+- 0 0 -90"/>
                <a:gd name="f21" fmla="*/ f3 1 24"/>
                <a:gd name="f22" fmla="*/ f4 1 22"/>
                <a:gd name="f23" fmla="val f5"/>
                <a:gd name="f24" fmla="val f6"/>
                <a:gd name="f25" fmla="val f7"/>
                <a:gd name="f26" fmla="*/ f20 f0 1"/>
                <a:gd name="f27" fmla="+- f25 0 f23"/>
                <a:gd name="f28" fmla="+- f24 0 f23"/>
                <a:gd name="f29" fmla="*/ f26 1 f2"/>
                <a:gd name="f30" fmla="*/ f28 1 24"/>
                <a:gd name="f31" fmla="*/ f27 1 22"/>
                <a:gd name="f32" fmla="*/ 13 f28 1"/>
                <a:gd name="f33" fmla="*/ 22 f27 1"/>
                <a:gd name="f34" fmla="*/ 1 f28 1"/>
                <a:gd name="f35" fmla="*/ 11 f27 1"/>
                <a:gd name="f36" fmla="*/ 0 f27 1"/>
                <a:gd name="f37" fmla="*/ 23 f28 1"/>
                <a:gd name="f38" fmla="*/ 12 f27 1"/>
                <a:gd name="f39" fmla="+- f29 0 f1"/>
                <a:gd name="f40" fmla="*/ f32 1 24"/>
                <a:gd name="f41" fmla="*/ f33 1 22"/>
                <a:gd name="f42" fmla="*/ f34 1 24"/>
                <a:gd name="f43" fmla="*/ f35 1 22"/>
                <a:gd name="f44" fmla="*/ f36 1 22"/>
                <a:gd name="f45" fmla="*/ f37 1 24"/>
                <a:gd name="f46" fmla="*/ f38 1 22"/>
                <a:gd name="f47" fmla="*/ 0 1 f30"/>
                <a:gd name="f48" fmla="*/ f24 1 f30"/>
                <a:gd name="f49" fmla="*/ 0 1 f31"/>
                <a:gd name="f50" fmla="*/ f25 1 f31"/>
                <a:gd name="f51" fmla="*/ f40 1 f30"/>
                <a:gd name="f52" fmla="*/ f41 1 f31"/>
                <a:gd name="f53" fmla="*/ f42 1 f30"/>
                <a:gd name="f54" fmla="*/ f43 1 f31"/>
                <a:gd name="f55" fmla="*/ f44 1 f31"/>
                <a:gd name="f56" fmla="*/ f45 1 f30"/>
                <a:gd name="f57" fmla="*/ f46 1 f31"/>
                <a:gd name="f58" fmla="*/ f47 f21 1"/>
                <a:gd name="f59" fmla="*/ f48 f21 1"/>
                <a:gd name="f60" fmla="*/ f50 f22 1"/>
                <a:gd name="f61" fmla="*/ f49 f22 1"/>
                <a:gd name="f62" fmla="*/ f51 f21 1"/>
                <a:gd name="f63" fmla="*/ f52 f22 1"/>
                <a:gd name="f64" fmla="*/ f53 f21 1"/>
                <a:gd name="f65" fmla="*/ f54 f22 1"/>
                <a:gd name="f66" fmla="*/ f55 f22 1"/>
                <a:gd name="f67" fmla="*/ f56 f21 1"/>
                <a:gd name="f68" fmla="*/ f57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9">
                  <a:pos x="f62" y="f63"/>
                </a:cxn>
                <a:cxn ang="f39">
                  <a:pos x="f64" y="f65"/>
                </a:cxn>
                <a:cxn ang="f39">
                  <a:pos x="f62" y="f66"/>
                </a:cxn>
                <a:cxn ang="f39">
                  <a:pos x="f67" y="f68"/>
                </a:cxn>
                <a:cxn ang="f39">
                  <a:pos x="f62" y="f63"/>
                </a:cxn>
              </a:cxnLst>
              <a:rect l="f58" t="f61" r="f59" b="f60"/>
              <a:pathLst>
                <a:path w="24" h="22">
                  <a:moveTo>
                    <a:pt x="f8" y="f7"/>
                  </a:moveTo>
                  <a:cubicBezTo>
                    <a:pt x="f9" y="f10"/>
                    <a:pt x="f5" y="f11"/>
                    <a:pt x="f12" y="f13"/>
                  </a:cubicBezTo>
                  <a:cubicBezTo>
                    <a:pt x="f12" y="f14"/>
                    <a:pt x="f9" y="f5"/>
                    <a:pt x="f8" y="f5"/>
                  </a:cubicBezTo>
                  <a:cubicBezTo>
                    <a:pt x="f15" y="f12"/>
                    <a:pt x="f6" y="f16"/>
                    <a:pt x="f17" y="f18"/>
                  </a:cubicBezTo>
                  <a:cubicBezTo>
                    <a:pt x="f17" y="f19"/>
                    <a:pt x="f19" y="f10"/>
                    <a:pt x="f8" y="f7"/>
                  </a:cubicBezTo>
                  <a:close/>
                </a:path>
              </a:pathLst>
            </a:custGeom>
            <a:solidFill>
              <a:srgbClr val="E5E7E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id="{8528C210-F8A6-4CCD-AA8F-B072BD2ABAAA}"/>
                </a:ext>
              </a:extLst>
            </p:cNvPr>
            <p:cNvSpPr/>
            <p:nvPr/>
          </p:nvSpPr>
          <p:spPr>
            <a:xfrm>
              <a:off x="1848102" y="2936805"/>
              <a:ext cx="117994" cy="3241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3"/>
                <a:gd name="f7" fmla="val 91"/>
                <a:gd name="f8" fmla="val 22"/>
                <a:gd name="f9" fmla="val 26"/>
                <a:gd name="f10" fmla="val 6"/>
                <a:gd name="f11" fmla="val 27"/>
                <a:gd name="f12" fmla="val 10"/>
                <a:gd name="f13" fmla="val 14"/>
                <a:gd name="f14" fmla="val 28"/>
                <a:gd name="f15" fmla="val 36"/>
                <a:gd name="f16" fmla="val 29"/>
                <a:gd name="f17" fmla="val 58"/>
                <a:gd name="f18" fmla="val 32"/>
                <a:gd name="f19" fmla="val 80"/>
                <a:gd name="f20" fmla="val 85"/>
                <a:gd name="f21" fmla="val 31"/>
                <a:gd name="f22" fmla="val 87"/>
                <a:gd name="f23" fmla="val 89"/>
                <a:gd name="f24" fmla="val 20"/>
                <a:gd name="f25" fmla="val 90"/>
                <a:gd name="f26" fmla="val 15"/>
                <a:gd name="f27" fmla="val 9"/>
                <a:gd name="f28" fmla="val 3"/>
                <a:gd name="f29" fmla="val 2"/>
                <a:gd name="f30" fmla="val 82"/>
                <a:gd name="f31" fmla="val 66"/>
                <a:gd name="f32" fmla="val 50"/>
                <a:gd name="f33" fmla="val 5"/>
                <a:gd name="f34" fmla="val 34"/>
                <a:gd name="f35" fmla="val 7"/>
                <a:gd name="f36" fmla="val 16"/>
                <a:gd name="f37" fmla="val 12"/>
                <a:gd name="f38" fmla="+- 0 0 -90"/>
                <a:gd name="f39" fmla="*/ f3 1 33"/>
                <a:gd name="f40" fmla="*/ f4 1 91"/>
                <a:gd name="f41" fmla="val f5"/>
                <a:gd name="f42" fmla="val f6"/>
                <a:gd name="f43" fmla="val f7"/>
                <a:gd name="f44" fmla="*/ f38 f0 1"/>
                <a:gd name="f45" fmla="+- f43 0 f41"/>
                <a:gd name="f46" fmla="+- f42 0 f41"/>
                <a:gd name="f47" fmla="*/ f44 1 f2"/>
                <a:gd name="f48" fmla="*/ f46 1 33"/>
                <a:gd name="f49" fmla="*/ f45 1 91"/>
                <a:gd name="f50" fmla="*/ 22 f46 1"/>
                <a:gd name="f51" fmla="*/ 0 f45 1"/>
                <a:gd name="f52" fmla="*/ 27 f46 1"/>
                <a:gd name="f53" fmla="*/ 14 f45 1"/>
                <a:gd name="f54" fmla="*/ 32 f46 1"/>
                <a:gd name="f55" fmla="*/ 80 f45 1"/>
                <a:gd name="f56" fmla="*/ 26 f46 1"/>
                <a:gd name="f57" fmla="*/ 89 f45 1"/>
                <a:gd name="f58" fmla="*/ 9 f46 1"/>
                <a:gd name="f59" fmla="*/ 91 f45 1"/>
                <a:gd name="f60" fmla="*/ 2 f46 1"/>
                <a:gd name="f61" fmla="*/ 82 f45 1"/>
                <a:gd name="f62" fmla="*/ 5 f46 1"/>
                <a:gd name="f63" fmla="*/ 34 f45 1"/>
                <a:gd name="f64" fmla="+- f47 0 f1"/>
                <a:gd name="f65" fmla="*/ f50 1 33"/>
                <a:gd name="f66" fmla="*/ f51 1 91"/>
                <a:gd name="f67" fmla="*/ f52 1 33"/>
                <a:gd name="f68" fmla="*/ f53 1 91"/>
                <a:gd name="f69" fmla="*/ f54 1 33"/>
                <a:gd name="f70" fmla="*/ f55 1 91"/>
                <a:gd name="f71" fmla="*/ f56 1 33"/>
                <a:gd name="f72" fmla="*/ f57 1 91"/>
                <a:gd name="f73" fmla="*/ f58 1 33"/>
                <a:gd name="f74" fmla="*/ f59 1 91"/>
                <a:gd name="f75" fmla="*/ f60 1 33"/>
                <a:gd name="f76" fmla="*/ f61 1 91"/>
                <a:gd name="f77" fmla="*/ f62 1 33"/>
                <a:gd name="f78" fmla="*/ f63 1 91"/>
                <a:gd name="f79" fmla="*/ 0 1 f48"/>
                <a:gd name="f80" fmla="*/ f42 1 f48"/>
                <a:gd name="f81" fmla="*/ 0 1 f49"/>
                <a:gd name="f82" fmla="*/ f43 1 f49"/>
                <a:gd name="f83" fmla="*/ f65 1 f48"/>
                <a:gd name="f84" fmla="*/ f66 1 f49"/>
                <a:gd name="f85" fmla="*/ f67 1 f48"/>
                <a:gd name="f86" fmla="*/ f68 1 f49"/>
                <a:gd name="f87" fmla="*/ f69 1 f48"/>
                <a:gd name="f88" fmla="*/ f70 1 f49"/>
                <a:gd name="f89" fmla="*/ f71 1 f48"/>
                <a:gd name="f90" fmla="*/ f72 1 f49"/>
                <a:gd name="f91" fmla="*/ f73 1 f48"/>
                <a:gd name="f92" fmla="*/ f74 1 f49"/>
                <a:gd name="f93" fmla="*/ f75 1 f48"/>
                <a:gd name="f94" fmla="*/ f76 1 f49"/>
                <a:gd name="f95" fmla="*/ f77 1 f48"/>
                <a:gd name="f96" fmla="*/ f78 1 f49"/>
                <a:gd name="f97" fmla="*/ f79 f39 1"/>
                <a:gd name="f98" fmla="*/ f80 f39 1"/>
                <a:gd name="f99" fmla="*/ f82 f40 1"/>
                <a:gd name="f100" fmla="*/ f81 f40 1"/>
                <a:gd name="f101" fmla="*/ f83 f39 1"/>
                <a:gd name="f102" fmla="*/ f84 f40 1"/>
                <a:gd name="f103" fmla="*/ f85 f39 1"/>
                <a:gd name="f104" fmla="*/ f86 f40 1"/>
                <a:gd name="f105" fmla="*/ f87 f39 1"/>
                <a:gd name="f106" fmla="*/ f88 f40 1"/>
                <a:gd name="f107" fmla="*/ f89 f39 1"/>
                <a:gd name="f108" fmla="*/ f90 f40 1"/>
                <a:gd name="f109" fmla="*/ f91 f39 1"/>
                <a:gd name="f110" fmla="*/ f92 f40 1"/>
                <a:gd name="f111" fmla="*/ f93 f39 1"/>
                <a:gd name="f112" fmla="*/ f94 f40 1"/>
                <a:gd name="f113" fmla="*/ f95 f39 1"/>
                <a:gd name="f114" fmla="*/ f96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4">
                  <a:pos x="f101" y="f102"/>
                </a:cxn>
                <a:cxn ang="f64">
                  <a:pos x="f103" y="f104"/>
                </a:cxn>
                <a:cxn ang="f64">
                  <a:pos x="f105" y="f106"/>
                </a:cxn>
                <a:cxn ang="f64">
                  <a:pos x="f107" y="f108"/>
                </a:cxn>
                <a:cxn ang="f64">
                  <a:pos x="f109" y="f110"/>
                </a:cxn>
                <a:cxn ang="f64">
                  <a:pos x="f111" y="f112"/>
                </a:cxn>
                <a:cxn ang="f64">
                  <a:pos x="f113" y="f114"/>
                </a:cxn>
                <a:cxn ang="f64">
                  <a:pos x="f101" y="f102"/>
                </a:cxn>
              </a:cxnLst>
              <a:rect l="f97" t="f100" r="f98" b="f99"/>
              <a:pathLst>
                <a:path w="33" h="91">
                  <a:moveTo>
                    <a:pt x="f8" y="f5"/>
                  </a:moveTo>
                  <a:cubicBezTo>
                    <a:pt x="f9" y="f10"/>
                    <a:pt x="f11" y="f12"/>
                    <a:pt x="f11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6" y="f20"/>
                    <a:pt x="f21" y="f22"/>
                    <a:pt x="f9" y="f23"/>
                  </a:cubicBezTo>
                  <a:cubicBezTo>
                    <a:pt x="f24" y="f25"/>
                    <a:pt x="f26" y="f7"/>
                    <a:pt x="f27" y="f7"/>
                  </a:cubicBezTo>
                  <a:cubicBezTo>
                    <a:pt x="f28" y="f7"/>
                    <a:pt x="f5" y="f22"/>
                    <a:pt x="f29" y="f30"/>
                  </a:cubicBezTo>
                  <a:cubicBezTo>
                    <a:pt x="f10" y="f31"/>
                    <a:pt x="f28" y="f32"/>
                    <a:pt x="f33" y="f34"/>
                  </a:cubicBezTo>
                  <a:cubicBezTo>
                    <a:pt x="f35" y="f24"/>
                    <a:pt x="f36" y="f37"/>
                    <a:pt x="f8" y="f5"/>
                  </a:cubicBezTo>
                  <a:close/>
                </a:path>
              </a:pathLst>
            </a:custGeom>
            <a:solidFill>
              <a:srgbClr val="0C3D5E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F5AF73F-6723-4F0E-8E6F-944A49FBE3A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54029" cy="51435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7133B1-0C76-4D30-B22E-746B8D97D173}"/>
              </a:ext>
            </a:extLst>
          </p:cNvPr>
          <p:cNvSpPr txBox="1"/>
          <p:nvPr/>
        </p:nvSpPr>
        <p:spPr>
          <a:xfrm>
            <a:off x="121528" y="113111"/>
            <a:ext cx="3410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الگوی ارائه تشخیص</a:t>
            </a:r>
            <a:endParaRPr lang="en-IN" sz="2400" dirty="0">
              <a:solidFill>
                <a:schemeClr val="bg1"/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8A78608-3BED-455E-873F-2C1198619F9C}"/>
              </a:ext>
            </a:extLst>
          </p:cNvPr>
          <p:cNvSpPr/>
          <p:nvPr/>
        </p:nvSpPr>
        <p:spPr>
          <a:xfrm>
            <a:off x="3654028" y="339777"/>
            <a:ext cx="5489972" cy="446394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N" sz="135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E581EB5-4674-420E-8EE3-A5956B37291D}"/>
              </a:ext>
            </a:extLst>
          </p:cNvPr>
          <p:cNvGrpSpPr/>
          <p:nvPr/>
        </p:nvGrpSpPr>
        <p:grpSpPr>
          <a:xfrm>
            <a:off x="3919898" y="760266"/>
            <a:ext cx="4934750" cy="3913819"/>
            <a:chOff x="5164858" y="1355319"/>
            <a:chExt cx="6579667" cy="5218425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CDB2B8B-EFF9-4065-94EF-B9ACF5F2B449}"/>
                </a:ext>
              </a:extLst>
            </p:cNvPr>
            <p:cNvGrpSpPr/>
            <p:nvPr/>
          </p:nvGrpSpPr>
          <p:grpSpPr>
            <a:xfrm>
              <a:off x="5164858" y="1355319"/>
              <a:ext cx="6579667" cy="1071063"/>
              <a:chOff x="5164858" y="1355319"/>
              <a:chExt cx="6579667" cy="1071063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C001A83-3DA1-4EE8-B48A-DAD18102A6D2}"/>
                  </a:ext>
                </a:extLst>
              </p:cNvPr>
              <p:cNvGrpSpPr/>
              <p:nvPr/>
            </p:nvGrpSpPr>
            <p:grpSpPr>
              <a:xfrm>
                <a:off x="5164858" y="1355319"/>
                <a:ext cx="3256180" cy="1071063"/>
                <a:chOff x="5164858" y="1355319"/>
                <a:chExt cx="3256180" cy="1071063"/>
              </a:xfrm>
            </p:grpSpPr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C81F437F-F99F-4C87-BECD-EDAB1F851C76}"/>
                    </a:ext>
                  </a:extLst>
                </p:cNvPr>
                <p:cNvSpPr txBox="1"/>
                <p:nvPr/>
              </p:nvSpPr>
              <p:spPr>
                <a:xfrm>
                  <a:off x="5841733" y="1355319"/>
                  <a:ext cx="2579305" cy="10710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بالینی</a:t>
                  </a: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endPara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825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2E535C0A-6518-4A8E-BB27-D07033ADA518}"/>
                    </a:ext>
                  </a:extLst>
                </p:cNvPr>
                <p:cNvSpPr txBox="1"/>
                <p:nvPr/>
              </p:nvSpPr>
              <p:spPr>
                <a:xfrm>
                  <a:off x="5164858" y="1466119"/>
                  <a:ext cx="609569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01</a:t>
                  </a:r>
                  <a:endParaRPr lang="en-IN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427ED13A-3D8E-428B-B777-FF35393C5514}"/>
                  </a:ext>
                </a:extLst>
              </p:cNvPr>
              <p:cNvGrpSpPr/>
              <p:nvPr/>
            </p:nvGrpSpPr>
            <p:grpSpPr>
              <a:xfrm>
                <a:off x="8528101" y="1355319"/>
                <a:ext cx="3216424" cy="1071063"/>
                <a:chOff x="8528101" y="1355319"/>
                <a:chExt cx="3216424" cy="1071063"/>
              </a:xfrm>
            </p:grpSpPr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E4992ED1-F4D5-4A0A-8895-38B08C823A5E}"/>
                    </a:ext>
                  </a:extLst>
                </p:cNvPr>
                <p:cNvSpPr txBox="1"/>
                <p:nvPr/>
              </p:nvSpPr>
              <p:spPr>
                <a:xfrm>
                  <a:off x="9165220" y="1355319"/>
                  <a:ext cx="2579305" cy="10710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طرد</a:t>
                  </a: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endPara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825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DF491F9F-D6D7-4F56-B3DF-67AC8F1CE7F6}"/>
                    </a:ext>
                  </a:extLst>
                </p:cNvPr>
                <p:cNvSpPr txBox="1"/>
                <p:nvPr/>
              </p:nvSpPr>
              <p:spPr>
                <a:xfrm>
                  <a:off x="8528101" y="1466119"/>
                  <a:ext cx="609569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05</a:t>
                  </a:r>
                  <a:endParaRPr lang="en-IN" dirty="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C03D3117-9B43-4A15-AE44-BFD910EAC58E}"/>
                </a:ext>
              </a:extLst>
            </p:cNvPr>
            <p:cNvGrpSpPr/>
            <p:nvPr/>
          </p:nvGrpSpPr>
          <p:grpSpPr>
            <a:xfrm>
              <a:off x="5164858" y="2737773"/>
              <a:ext cx="6579667" cy="1071063"/>
              <a:chOff x="5164858" y="2678685"/>
              <a:chExt cx="6579667" cy="1071063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96818ECD-10E1-4114-B897-5BCE3F35ED87}"/>
                  </a:ext>
                </a:extLst>
              </p:cNvPr>
              <p:cNvGrpSpPr/>
              <p:nvPr/>
            </p:nvGrpSpPr>
            <p:grpSpPr>
              <a:xfrm>
                <a:off x="5164858" y="2678685"/>
                <a:ext cx="3256180" cy="1071063"/>
                <a:chOff x="5164858" y="2678685"/>
                <a:chExt cx="3256180" cy="1071063"/>
              </a:xfrm>
            </p:grpSpPr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0CD49A6-767F-4C94-8169-9E1070E183D9}"/>
                    </a:ext>
                  </a:extLst>
                </p:cNvPr>
                <p:cNvSpPr txBox="1"/>
                <p:nvPr/>
              </p:nvSpPr>
              <p:spPr>
                <a:xfrm>
                  <a:off x="5841733" y="2678685"/>
                  <a:ext cx="2579305" cy="10710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آزمایشگاهی</a:t>
                  </a: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endPara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825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06318042-9596-475E-ABF3-80EB6B020EAE}"/>
                    </a:ext>
                  </a:extLst>
                </p:cNvPr>
                <p:cNvSpPr txBox="1"/>
                <p:nvPr/>
              </p:nvSpPr>
              <p:spPr>
                <a:xfrm>
                  <a:off x="5164858" y="2789485"/>
                  <a:ext cx="609569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02</a:t>
                  </a:r>
                  <a:endParaRPr lang="en-IN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C809BA6D-E820-4D30-A965-6A966C923431}"/>
                  </a:ext>
                </a:extLst>
              </p:cNvPr>
              <p:cNvGrpSpPr/>
              <p:nvPr/>
            </p:nvGrpSpPr>
            <p:grpSpPr>
              <a:xfrm>
                <a:off x="8528101" y="2678685"/>
                <a:ext cx="3216424" cy="1071063"/>
                <a:chOff x="8528101" y="2678685"/>
                <a:chExt cx="3216424" cy="1071063"/>
              </a:xfrm>
            </p:grpSpPr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7D090620-E615-4DBC-A108-BF6FF2B49E5F}"/>
                    </a:ext>
                  </a:extLst>
                </p:cNvPr>
                <p:cNvSpPr txBox="1"/>
                <p:nvPr/>
              </p:nvSpPr>
              <p:spPr>
                <a:xfrm>
                  <a:off x="9165220" y="2678685"/>
                  <a:ext cx="2579305" cy="10710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دوگانه</a:t>
                  </a: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endPara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825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B47502CE-230B-4814-8D01-5BF8C58C03DE}"/>
                    </a:ext>
                  </a:extLst>
                </p:cNvPr>
                <p:cNvSpPr txBox="1"/>
                <p:nvPr/>
              </p:nvSpPr>
              <p:spPr>
                <a:xfrm>
                  <a:off x="8528101" y="2789485"/>
                  <a:ext cx="609569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06</a:t>
                  </a:r>
                  <a:endParaRPr lang="en-IN" dirty="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671AB13-BFDA-4A91-8D78-3B9DC057A353}"/>
                </a:ext>
              </a:extLst>
            </p:cNvPr>
            <p:cNvGrpSpPr/>
            <p:nvPr/>
          </p:nvGrpSpPr>
          <p:grpSpPr>
            <a:xfrm>
              <a:off x="5164858" y="4120227"/>
              <a:ext cx="6579667" cy="1071063"/>
              <a:chOff x="5164858" y="4002051"/>
              <a:chExt cx="6579667" cy="1071063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95DA7CC7-3B7F-4B86-A701-544CA45E18E9}"/>
                  </a:ext>
                </a:extLst>
              </p:cNvPr>
              <p:cNvGrpSpPr/>
              <p:nvPr/>
            </p:nvGrpSpPr>
            <p:grpSpPr>
              <a:xfrm>
                <a:off x="5164858" y="4002051"/>
                <a:ext cx="3256180" cy="1071063"/>
                <a:chOff x="5164858" y="4002051"/>
                <a:chExt cx="3256180" cy="1071063"/>
              </a:xfrm>
            </p:grpSpPr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C231507-C43C-40D3-87ED-A3506D1565C4}"/>
                    </a:ext>
                  </a:extLst>
                </p:cNvPr>
                <p:cNvSpPr txBox="1"/>
                <p:nvPr/>
              </p:nvSpPr>
              <p:spPr>
                <a:xfrm>
                  <a:off x="5841733" y="4002051"/>
                  <a:ext cx="2579305" cy="10710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رادیولوژیک</a:t>
                  </a: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endPara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825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32AA6F8-7968-47D4-ACC0-DAF9B8E096E3}"/>
                    </a:ext>
                  </a:extLst>
                </p:cNvPr>
                <p:cNvSpPr txBox="1"/>
                <p:nvPr/>
              </p:nvSpPr>
              <p:spPr>
                <a:xfrm>
                  <a:off x="5164858" y="4112851"/>
                  <a:ext cx="609569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03</a:t>
                  </a:r>
                  <a:endParaRPr lang="en-IN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9FB7E848-AD4F-41D2-A685-FCD9675FBB44}"/>
                  </a:ext>
                </a:extLst>
              </p:cNvPr>
              <p:cNvGrpSpPr/>
              <p:nvPr/>
            </p:nvGrpSpPr>
            <p:grpSpPr>
              <a:xfrm>
                <a:off x="8528101" y="4002051"/>
                <a:ext cx="3216424" cy="1071063"/>
                <a:chOff x="8528101" y="4002051"/>
                <a:chExt cx="3216424" cy="1071063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140E0347-9694-4D29-AA40-E5DBC50924CE}"/>
                    </a:ext>
                  </a:extLst>
                </p:cNvPr>
                <p:cNvSpPr txBox="1"/>
                <p:nvPr/>
              </p:nvSpPr>
              <p:spPr>
                <a:xfrm>
                  <a:off x="9165220" y="4002051"/>
                  <a:ext cx="2579305" cy="10710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خود تشخیصی</a:t>
                  </a: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endPara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825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A8DAC54-C061-4FFC-B0B3-092712334174}"/>
                    </a:ext>
                  </a:extLst>
                </p:cNvPr>
                <p:cNvSpPr txBox="1"/>
                <p:nvPr/>
              </p:nvSpPr>
              <p:spPr>
                <a:xfrm>
                  <a:off x="8528101" y="4112851"/>
                  <a:ext cx="609569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07</a:t>
                  </a:r>
                  <a:endParaRPr lang="en-IN" dirty="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DA837BA-FDB4-4A75-91C3-66378B07B06A}"/>
                </a:ext>
              </a:extLst>
            </p:cNvPr>
            <p:cNvGrpSpPr/>
            <p:nvPr/>
          </p:nvGrpSpPr>
          <p:grpSpPr>
            <a:xfrm>
              <a:off x="5164858" y="5502681"/>
              <a:ext cx="6579667" cy="1071063"/>
              <a:chOff x="5164858" y="5325418"/>
              <a:chExt cx="6579667" cy="1071063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DC253A94-F221-4B5B-A460-070184475CB1}"/>
                  </a:ext>
                </a:extLst>
              </p:cNvPr>
              <p:cNvGrpSpPr/>
              <p:nvPr/>
            </p:nvGrpSpPr>
            <p:grpSpPr>
              <a:xfrm>
                <a:off x="5164858" y="5325418"/>
                <a:ext cx="3256180" cy="1071063"/>
                <a:chOff x="5164858" y="5325418"/>
                <a:chExt cx="3256180" cy="1071063"/>
              </a:xfrm>
            </p:grpSpPr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34195746-C78D-44A8-B740-4A64A8ED2352}"/>
                    </a:ext>
                  </a:extLst>
                </p:cNvPr>
                <p:cNvSpPr txBox="1"/>
                <p:nvPr/>
              </p:nvSpPr>
              <p:spPr>
                <a:xfrm>
                  <a:off x="5841733" y="5325418"/>
                  <a:ext cx="2579305" cy="10710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قبل از تولد</a:t>
                  </a: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endPara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825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A38DDD8-B15B-4243-A6A2-4F204AA75F08}"/>
                    </a:ext>
                  </a:extLst>
                </p:cNvPr>
                <p:cNvSpPr txBox="1"/>
                <p:nvPr/>
              </p:nvSpPr>
              <p:spPr>
                <a:xfrm>
                  <a:off x="5164858" y="5436218"/>
                  <a:ext cx="609569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04</a:t>
                  </a:r>
                  <a:endParaRPr lang="en-IN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5CC175BC-0A47-472B-BED9-F173EE46788B}"/>
                  </a:ext>
                </a:extLst>
              </p:cNvPr>
              <p:cNvGrpSpPr/>
              <p:nvPr/>
            </p:nvGrpSpPr>
            <p:grpSpPr>
              <a:xfrm>
                <a:off x="8528101" y="5325418"/>
                <a:ext cx="3216424" cy="1071063"/>
                <a:chOff x="8528101" y="5325418"/>
                <a:chExt cx="3216424" cy="1071063"/>
              </a:xfrm>
            </p:grpSpPr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2FC40D87-CD70-469B-BA1B-0BFC5637FA72}"/>
                    </a:ext>
                  </a:extLst>
                </p:cNvPr>
                <p:cNvSpPr txBox="1"/>
                <p:nvPr/>
              </p:nvSpPr>
              <p:spPr>
                <a:xfrm>
                  <a:off x="9165220" y="5325418"/>
                  <a:ext cx="2579305" cy="10710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از راه دور</a:t>
                  </a: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endPara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914378" rtl="1">
                    <a:spcBef>
                      <a:spcPct val="20000"/>
                    </a:spcBef>
                    <a:defRPr/>
                  </a:pPr>
                  <a:r>
                    <a:rPr lang="fa-IR" sz="105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825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14ED336A-A3AD-489F-AEAC-F3E5DF78E1E4}"/>
                    </a:ext>
                  </a:extLst>
                </p:cNvPr>
                <p:cNvSpPr txBox="1"/>
                <p:nvPr/>
              </p:nvSpPr>
              <p:spPr>
                <a:xfrm>
                  <a:off x="8528101" y="5436218"/>
                  <a:ext cx="609569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08</a:t>
                  </a:r>
                  <a:endParaRPr lang="en-IN" dirty="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8357D175-5D43-44A0-BD55-CB82C582A8DF}"/>
              </a:ext>
            </a:extLst>
          </p:cNvPr>
          <p:cNvSpPr/>
          <p:nvPr/>
        </p:nvSpPr>
        <p:spPr>
          <a:xfrm>
            <a:off x="3756336" y="472109"/>
            <a:ext cx="5285359" cy="419928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N" sz="135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62279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B7A57F95-3281-4141-B66F-B968E72906DC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5748F8B-4446-44CF-92AC-8B2F42B35530}"/>
              </a:ext>
            </a:extLst>
          </p:cNvPr>
          <p:cNvSpPr/>
          <p:nvPr/>
        </p:nvSpPr>
        <p:spPr>
          <a:xfrm flipH="1">
            <a:off x="3160614" y="883721"/>
            <a:ext cx="5203795" cy="183664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747714"/>
              <a:gd name="f7" fmla="val 1012372"/>
              <a:gd name="f8" fmla="val 3744416"/>
              <a:gd name="f9" fmla="val 4260"/>
              <a:gd name="f10" fmla="+- 0 0 -90"/>
              <a:gd name="f11" fmla="*/ f3 1 3747714"/>
              <a:gd name="f12" fmla="*/ f4 1 1012372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3747714"/>
              <a:gd name="f21" fmla="*/ f17 1 1012372"/>
              <a:gd name="f22" fmla="*/ 3744416 f18 1"/>
              <a:gd name="f23" fmla="*/ 1012372 f17 1"/>
              <a:gd name="f24" fmla="*/ 0 f18 1"/>
              <a:gd name="f25" fmla="*/ 4260 f17 1"/>
              <a:gd name="f26" fmla="*/ 3747714 f18 1"/>
              <a:gd name="f27" fmla="*/ 0 f17 1"/>
              <a:gd name="f28" fmla="+- f19 0 f1"/>
              <a:gd name="f29" fmla="*/ f22 1 3747714"/>
              <a:gd name="f30" fmla="*/ f23 1 1012372"/>
              <a:gd name="f31" fmla="*/ f24 1 3747714"/>
              <a:gd name="f32" fmla="*/ f25 1 1012372"/>
              <a:gd name="f33" fmla="*/ f26 1 3747714"/>
              <a:gd name="f34" fmla="*/ f27 1 1012372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1"/>
              <a:gd name="f43" fmla="*/ f33 1 f20"/>
              <a:gd name="f44" fmla="*/ f34 1 f21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2 1"/>
              <a:gd name="f53" fmla="*/ f43 f11 1"/>
              <a:gd name="f54" fmla="*/ f44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0"/>
              </a:cxn>
              <a:cxn ang="f28">
                <a:pos x="f51" y="f52"/>
              </a:cxn>
              <a:cxn ang="f28">
                <a:pos x="f53" y="f54"/>
              </a:cxn>
            </a:cxnLst>
            <a:rect l="f45" t="f48" r="f46" b="f47"/>
            <a:pathLst>
              <a:path w="3747714" h="1012372">
                <a:moveTo>
                  <a:pt x="f8" y="f7"/>
                </a:moveTo>
                <a:lnTo>
                  <a:pt x="f5" y="f7"/>
                </a:lnTo>
                <a:lnTo>
                  <a:pt x="f5" y="f9"/>
                </a:lnTo>
                <a:lnTo>
                  <a:pt x="f6" y="f5"/>
                </a:lnTo>
              </a:path>
            </a:pathLst>
          </a:custGeom>
          <a:noFill/>
          <a:ln w="38103" cap="flat">
            <a:solidFill>
              <a:srgbClr val="1499B8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9E28D020-6BFA-4C9C-84F3-19DF00F17AAC}"/>
              </a:ext>
            </a:extLst>
          </p:cNvPr>
          <p:cNvSpPr txBox="1"/>
          <p:nvPr/>
        </p:nvSpPr>
        <p:spPr>
          <a:xfrm>
            <a:off x="3460318" y="914344"/>
            <a:ext cx="4828918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58B6C0"/>
                </a:solidFill>
                <a:latin typeface="Arial"/>
                <a:ea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400" b="1" i="0" u="none" strike="noStrike" kern="0" cap="none" spc="0" baseline="0" dirty="0">
              <a:solidFill>
                <a:srgbClr val="58B6C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6ECA08F-DD82-4E84-9BDD-A9DD86E604B5}"/>
              </a:ext>
            </a:extLst>
          </p:cNvPr>
          <p:cNvSpPr txBox="1"/>
          <p:nvPr/>
        </p:nvSpPr>
        <p:spPr>
          <a:xfrm>
            <a:off x="3470952" y="1543936"/>
            <a:ext cx="4828918" cy="117724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37F572D-EDDD-4174-9778-9EAC36A2509B}"/>
              </a:ext>
            </a:extLst>
          </p:cNvPr>
          <p:cNvSpPr/>
          <p:nvPr/>
        </p:nvSpPr>
        <p:spPr>
          <a:xfrm flipH="1">
            <a:off x="3160614" y="2881676"/>
            <a:ext cx="5203795" cy="183664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747714"/>
              <a:gd name="f7" fmla="val 1012372"/>
              <a:gd name="f8" fmla="val 3744416"/>
              <a:gd name="f9" fmla="val 4260"/>
              <a:gd name="f10" fmla="+- 0 0 -90"/>
              <a:gd name="f11" fmla="*/ f3 1 3747714"/>
              <a:gd name="f12" fmla="*/ f4 1 1012372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3747714"/>
              <a:gd name="f21" fmla="*/ f17 1 1012372"/>
              <a:gd name="f22" fmla="*/ 3744416 f18 1"/>
              <a:gd name="f23" fmla="*/ 1012372 f17 1"/>
              <a:gd name="f24" fmla="*/ 0 f18 1"/>
              <a:gd name="f25" fmla="*/ 4260 f17 1"/>
              <a:gd name="f26" fmla="*/ 3747714 f18 1"/>
              <a:gd name="f27" fmla="*/ 0 f17 1"/>
              <a:gd name="f28" fmla="+- f19 0 f1"/>
              <a:gd name="f29" fmla="*/ f22 1 3747714"/>
              <a:gd name="f30" fmla="*/ f23 1 1012372"/>
              <a:gd name="f31" fmla="*/ f24 1 3747714"/>
              <a:gd name="f32" fmla="*/ f25 1 1012372"/>
              <a:gd name="f33" fmla="*/ f26 1 3747714"/>
              <a:gd name="f34" fmla="*/ f27 1 1012372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1"/>
              <a:gd name="f43" fmla="*/ f33 1 f20"/>
              <a:gd name="f44" fmla="*/ f34 1 f21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2 1"/>
              <a:gd name="f53" fmla="*/ f43 f11 1"/>
              <a:gd name="f54" fmla="*/ f44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0"/>
              </a:cxn>
              <a:cxn ang="f28">
                <a:pos x="f51" y="f52"/>
              </a:cxn>
              <a:cxn ang="f28">
                <a:pos x="f53" y="f54"/>
              </a:cxn>
            </a:cxnLst>
            <a:rect l="f45" t="f48" r="f46" b="f47"/>
            <a:pathLst>
              <a:path w="3747714" h="1012372">
                <a:moveTo>
                  <a:pt x="f8" y="f7"/>
                </a:moveTo>
                <a:lnTo>
                  <a:pt x="f5" y="f7"/>
                </a:lnTo>
                <a:lnTo>
                  <a:pt x="f5" y="f9"/>
                </a:lnTo>
                <a:lnTo>
                  <a:pt x="f6" y="f5"/>
                </a:lnTo>
              </a:path>
            </a:pathLst>
          </a:custGeom>
          <a:noFill/>
          <a:ln w="38103" cap="flat">
            <a:solidFill>
              <a:srgbClr val="1499B8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DD96E3DF-41DA-4A01-A3AF-2A3A01DF0DDA}"/>
              </a:ext>
            </a:extLst>
          </p:cNvPr>
          <p:cNvSpPr txBox="1"/>
          <p:nvPr/>
        </p:nvSpPr>
        <p:spPr>
          <a:xfrm>
            <a:off x="3470952" y="2938017"/>
            <a:ext cx="4828918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b="1" kern="0" dirty="0">
                <a:solidFill>
                  <a:srgbClr val="3494BA"/>
                </a:solidFill>
                <a:latin typeface="Arial"/>
                <a:ea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400" b="1" i="0" u="none" strike="noStrike" kern="0" cap="none" spc="0" baseline="0" dirty="0">
              <a:solidFill>
                <a:srgbClr val="3494BA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DB779205-9789-42C4-BAF9-7D17B7605065}"/>
              </a:ext>
            </a:extLst>
          </p:cNvPr>
          <p:cNvSpPr txBox="1"/>
          <p:nvPr/>
        </p:nvSpPr>
        <p:spPr>
          <a:xfrm>
            <a:off x="3460318" y="3541891"/>
            <a:ext cx="4828918" cy="117724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9" name="Grupo 1">
            <a:extLst>
              <a:ext uri="{FF2B5EF4-FFF2-40B4-BE49-F238E27FC236}">
                <a16:creationId xmlns:a16="http://schemas.microsoft.com/office/drawing/2014/main" id="{B9DC7076-684C-4AEB-9384-EAB25E0046F9}"/>
              </a:ext>
            </a:extLst>
          </p:cNvPr>
          <p:cNvGrpSpPr/>
          <p:nvPr/>
        </p:nvGrpSpPr>
        <p:grpSpPr>
          <a:xfrm>
            <a:off x="291711" y="2162702"/>
            <a:ext cx="3013441" cy="2758369"/>
            <a:chOff x="291711" y="2162702"/>
            <a:chExt cx="3013441" cy="2758369"/>
          </a:xfrm>
        </p:grpSpPr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214C7054-227E-44D1-A16C-4EC5B74ADBCF}"/>
                </a:ext>
              </a:extLst>
            </p:cNvPr>
            <p:cNvSpPr/>
            <p:nvPr/>
          </p:nvSpPr>
          <p:spPr>
            <a:xfrm>
              <a:off x="372947" y="2743419"/>
              <a:ext cx="1603601" cy="150331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17613"/>
                <a:gd name="f7" fmla="val 672735"/>
                <a:gd name="f8" fmla="val 207740"/>
                <a:gd name="f9" fmla="val 1400"/>
                <a:gd name="f10" fmla="val 193548"/>
                <a:gd name="f11" fmla="val -600"/>
                <a:gd name="f12" fmla="val 165545"/>
                <a:gd name="f13" fmla="val -2506"/>
                <a:gd name="f14" fmla="val 136493"/>
                <a:gd name="f15" fmla="val 11210"/>
                <a:gd name="f16" fmla="val 114776"/>
                <a:gd name="f17" fmla="val 21497"/>
                <a:gd name="f18" fmla="val 100108"/>
                <a:gd name="f19" fmla="val 36833"/>
                <a:gd name="f20" fmla="val 85725"/>
                <a:gd name="f21" fmla="val 56740"/>
                <a:gd name="f22" fmla="val 46292"/>
                <a:gd name="f23" fmla="val 111223"/>
                <a:gd name="f24" fmla="val 31623"/>
                <a:gd name="f25" fmla="val 169326"/>
                <a:gd name="f26" fmla="val 25051"/>
                <a:gd name="f27" fmla="val 197805"/>
                <a:gd name="f28" fmla="val 13526"/>
                <a:gd name="f29" fmla="val 248097"/>
                <a:gd name="f30" fmla="val 1619"/>
                <a:gd name="f31" fmla="val 318392"/>
                <a:gd name="f32" fmla="val 404784"/>
                <a:gd name="f33" fmla="val 7715"/>
                <a:gd name="f34" fmla="val 408975"/>
                <a:gd name="f35" fmla="val 17335"/>
                <a:gd name="f36" fmla="val 413356"/>
                <a:gd name="f37" fmla="val 28861"/>
                <a:gd name="f38" fmla="val 416880"/>
                <a:gd name="f39" fmla="val 44768"/>
                <a:gd name="f40" fmla="val 421738"/>
                <a:gd name="f41" fmla="val 58960"/>
                <a:gd name="f42" fmla="val 423357"/>
                <a:gd name="f43" fmla="val 69818"/>
                <a:gd name="f44" fmla="val 423738"/>
                <a:gd name="f45" fmla="val 80486"/>
                <a:gd name="f46" fmla="val 362778"/>
                <a:gd name="f47" fmla="val 87821"/>
                <a:gd name="f48" fmla="val 315344"/>
                <a:gd name="f49" fmla="val 92583"/>
                <a:gd name="f50" fmla="val 282673"/>
                <a:gd name="f51" fmla="val 95536"/>
                <a:gd name="f52" fmla="val 262766"/>
                <a:gd name="f53" fmla="val 99822"/>
                <a:gd name="f54" fmla="val 231809"/>
                <a:gd name="f55" fmla="val 106966"/>
                <a:gd name="f56" fmla="val 187899"/>
                <a:gd name="f57" fmla="val 110966"/>
                <a:gd name="f58" fmla="val 163134"/>
                <a:gd name="f59" fmla="val 114491"/>
                <a:gd name="f60" fmla="val 142846"/>
                <a:gd name="f61" fmla="val 116777"/>
                <a:gd name="f62" fmla="val 129511"/>
                <a:gd name="f63" fmla="val 120301"/>
                <a:gd name="f64" fmla="val 129987"/>
                <a:gd name="f65" fmla="val 123825"/>
                <a:gd name="f66" fmla="val 130559"/>
                <a:gd name="f67" fmla="val 127349"/>
                <a:gd name="f68" fmla="val 131035"/>
                <a:gd name="f69" fmla="val 123920"/>
                <a:gd name="f70" fmla="val 155705"/>
                <a:gd name="f71" fmla="val 118967"/>
                <a:gd name="f72" fmla="val 191614"/>
                <a:gd name="f73" fmla="val 112967"/>
                <a:gd name="f74" fmla="val 234953"/>
                <a:gd name="f75" fmla="val 102299"/>
                <a:gd name="f76" fmla="val 312581"/>
                <a:gd name="f77" fmla="val 96869"/>
                <a:gd name="f78" fmla="val 351443"/>
                <a:gd name="f79" fmla="val 363064"/>
                <a:gd name="f80" fmla="val 88202"/>
                <a:gd name="f81" fmla="val 425453"/>
                <a:gd name="f82" fmla="val 84582"/>
                <a:gd name="f83" fmla="val 475459"/>
                <a:gd name="f84" fmla="val 78867"/>
                <a:gd name="f85" fmla="val 553373"/>
                <a:gd name="f86" fmla="val 76486"/>
                <a:gd name="f87" fmla="val 585854"/>
                <a:gd name="f88" fmla="val 74771"/>
                <a:gd name="f89" fmla="val 612905"/>
                <a:gd name="f90" fmla="val 73533"/>
                <a:gd name="f91" fmla="val 631478"/>
                <a:gd name="f92" fmla="val 112490"/>
                <a:gd name="f93" fmla="val 648243"/>
                <a:gd name="f94" fmla="val 175831"/>
                <a:gd name="f95" fmla="val 669674"/>
                <a:gd name="f96" fmla="val 256318"/>
                <a:gd name="f97" fmla="val 672436"/>
                <a:gd name="f98" fmla="val 353282"/>
                <a:gd name="f99" fmla="val 675770"/>
                <a:gd name="f100" fmla="val 429101"/>
                <a:gd name="f101" fmla="val 650528"/>
                <a:gd name="f102" fmla="val 470916"/>
                <a:gd name="f103" fmla="val 633002"/>
                <a:gd name="f104" fmla="val 467678"/>
                <a:gd name="f105" fmla="val 521941"/>
                <a:gd name="f106" fmla="val 460248"/>
                <a:gd name="f107" fmla="val 437740"/>
                <a:gd name="f108" fmla="val 454247"/>
                <a:gd name="f109" fmla="val 382781"/>
                <a:gd name="f110" fmla="val 449199"/>
                <a:gd name="f111" fmla="val 336203"/>
                <a:gd name="f112" fmla="val 442722"/>
                <a:gd name="f113" fmla="val 288959"/>
                <a:gd name="f114" fmla="val 441389"/>
                <a:gd name="f115" fmla="val 278863"/>
                <a:gd name="f116" fmla="val 434626"/>
                <a:gd name="f117" fmla="val 229809"/>
                <a:gd name="f118" fmla="val 427958"/>
                <a:gd name="f119" fmla="val 187613"/>
                <a:gd name="f120" fmla="val 422434"/>
                <a:gd name="f121" fmla="val 154467"/>
                <a:gd name="f122" fmla="val 438721"/>
                <a:gd name="f123" fmla="val 171611"/>
                <a:gd name="f124" fmla="val 460439"/>
                <a:gd name="f125" fmla="val 191138"/>
                <a:gd name="f126" fmla="val 488442"/>
                <a:gd name="f127" fmla="val 209045"/>
                <a:gd name="f128" fmla="val 544925"/>
                <a:gd name="f129" fmla="val 245240"/>
                <a:gd name="f130" fmla="val 599885"/>
                <a:gd name="f131" fmla="val 257717"/>
                <a:gd name="f132" fmla="val 634556"/>
                <a:gd name="f133" fmla="val 262480"/>
                <a:gd name="f134" fmla="val 636746"/>
                <a:gd name="f135" fmla="val 253336"/>
                <a:gd name="f136" fmla="val 641604"/>
                <a:gd name="f137" fmla="val 238382"/>
                <a:gd name="f138" fmla="val 653796"/>
                <a:gd name="f139" fmla="val 223904"/>
                <a:gd name="f140" fmla="val 677037"/>
                <a:gd name="f141" fmla="val 196281"/>
                <a:gd name="f142" fmla="val 709327"/>
                <a:gd name="f143" fmla="val 191709"/>
                <a:gd name="f144" fmla="val 717614"/>
                <a:gd name="f145" fmla="val 190757"/>
                <a:gd name="f146" fmla="val 717137"/>
                <a:gd name="f147" fmla="val 189900"/>
                <a:gd name="f148" fmla="val 715994"/>
                <a:gd name="f149" fmla="val 713423"/>
                <a:gd name="f150" fmla="val 186566"/>
                <a:gd name="f151" fmla="val 710660"/>
                <a:gd name="f152" fmla="val 185137"/>
                <a:gd name="f153" fmla="val 708089"/>
                <a:gd name="f154" fmla="val 185327"/>
                <a:gd name="f155" fmla="val 707231"/>
                <a:gd name="f156" fmla="val 185423"/>
                <a:gd name="f157" fmla="val 693325"/>
                <a:gd name="f158" fmla="val 185804"/>
                <a:gd name="f159" fmla="val 674751"/>
                <a:gd name="f160" fmla="val 653225"/>
                <a:gd name="f161" fmla="val 182089"/>
                <a:gd name="f162" fmla="val 643319"/>
                <a:gd name="f163" fmla="val 180565"/>
                <a:gd name="f164" fmla="val 604552"/>
                <a:gd name="f165" fmla="val 174183"/>
                <a:gd name="f166" fmla="val 562451"/>
                <a:gd name="f167" fmla="val 153038"/>
                <a:gd name="f168" fmla="val 497586"/>
                <a:gd name="f169" fmla="val 120462"/>
                <a:gd name="f170" fmla="val 459296"/>
                <a:gd name="f171" fmla="val 70265"/>
                <a:gd name="f172" fmla="val 442341"/>
                <a:gd name="f173" fmla="val 45119"/>
                <a:gd name="f174" fmla="val 440531"/>
                <a:gd name="f175" fmla="val 38261"/>
                <a:gd name="f176" fmla="val 435483"/>
                <a:gd name="f177" fmla="val 23498"/>
                <a:gd name="f178" fmla="val 421577"/>
                <a:gd name="f179" fmla="val 11782"/>
                <a:gd name="f180" fmla="val 416052"/>
                <a:gd name="f181" fmla="val 7115"/>
                <a:gd name="f182" fmla="val 410432"/>
                <a:gd name="f183" fmla="val 4162"/>
                <a:gd name="f184" fmla="val 405860"/>
                <a:gd name="f185" fmla="val 2162"/>
                <a:gd name="f186" fmla="val 397383"/>
                <a:gd name="f187" fmla="val 1590"/>
                <a:gd name="f188" fmla="val 388715"/>
                <a:gd name="f189" fmla="val 1209"/>
                <a:gd name="f190" fmla="val 379857"/>
                <a:gd name="f191" fmla="val 923"/>
                <a:gd name="f192" fmla="val 365569"/>
                <a:gd name="f193" fmla="val 447"/>
                <a:gd name="f194" fmla="val 351854"/>
                <a:gd name="f195" fmla="val 338614"/>
                <a:gd name="f196" fmla="val 638"/>
                <a:gd name="f197" fmla="val 337375"/>
                <a:gd name="f198" fmla="val 16735"/>
                <a:gd name="f199" fmla="val 334709"/>
                <a:gd name="f200" fmla="val 35499"/>
                <a:gd name="f201" fmla="val 329470"/>
                <a:gd name="f202" fmla="val 55978"/>
                <a:gd name="f203" fmla="val 322136"/>
                <a:gd name="f204" fmla="val 84934"/>
                <a:gd name="f205" fmla="val 311944"/>
                <a:gd name="f206" fmla="val 108842"/>
                <a:gd name="f207" fmla="val 302419"/>
                <a:gd name="f208" fmla="val 127225"/>
                <a:gd name="f209" fmla="val 299657"/>
                <a:gd name="f210" fmla="val 105698"/>
                <a:gd name="f211" fmla="val 296894"/>
                <a:gd name="f212" fmla="val 84267"/>
                <a:gd name="f213" fmla="val 294037"/>
                <a:gd name="f214" fmla="val 62741"/>
                <a:gd name="f215" fmla="val 290608"/>
                <a:gd name="f216" fmla="val 64836"/>
                <a:gd name="f217" fmla="val 284321"/>
                <a:gd name="f218" fmla="val 68170"/>
                <a:gd name="f219" fmla="val 275844"/>
                <a:gd name="f220" fmla="val 69027"/>
                <a:gd name="f221" fmla="val 263557"/>
                <a:gd name="f222" fmla="val 70361"/>
                <a:gd name="f223" fmla="val 254222"/>
                <a:gd name="f224" fmla="val 65884"/>
                <a:gd name="f225" fmla="val 250603"/>
                <a:gd name="f226" fmla="val 63979"/>
                <a:gd name="f227" fmla="val 248222"/>
                <a:gd name="f228" fmla="val 84743"/>
                <a:gd name="f229" fmla="val 245840"/>
                <a:gd name="f230" fmla="val 105413"/>
                <a:gd name="f231" fmla="val 243554"/>
                <a:gd name="f232" fmla="val 126177"/>
                <a:gd name="f233" fmla="val 235553"/>
                <a:gd name="f234" fmla="val 107984"/>
                <a:gd name="f235" fmla="val 229457"/>
                <a:gd name="f236" fmla="val 92363"/>
                <a:gd name="f237" fmla="val 225076"/>
                <a:gd name="f238" fmla="val 80457"/>
                <a:gd name="f239" fmla="val 214027"/>
                <a:gd name="f240" fmla="val 50263"/>
                <a:gd name="f241" fmla="val 211550"/>
                <a:gd name="f242" fmla="val 37309"/>
                <a:gd name="f243" fmla="val 210693"/>
                <a:gd name="f244" fmla="val 32165"/>
                <a:gd name="f245" fmla="val 208502"/>
                <a:gd name="f246" fmla="val 19592"/>
                <a:gd name="f247" fmla="val 207931"/>
                <a:gd name="f248" fmla="val 8829"/>
                <a:gd name="f249" fmla="+- 0 0 -90"/>
                <a:gd name="f250" fmla="*/ f3 1 717613"/>
                <a:gd name="f251" fmla="*/ f4 1 672735"/>
                <a:gd name="f252" fmla="val f5"/>
                <a:gd name="f253" fmla="val f6"/>
                <a:gd name="f254" fmla="val f7"/>
                <a:gd name="f255" fmla="*/ f249 f0 1"/>
                <a:gd name="f256" fmla="+- f254 0 f252"/>
                <a:gd name="f257" fmla="+- f253 0 f252"/>
                <a:gd name="f258" fmla="*/ f255 1 f2"/>
                <a:gd name="f259" fmla="*/ f257 1 717613"/>
                <a:gd name="f260" fmla="*/ f256 1 672735"/>
                <a:gd name="f261" fmla="*/ 207740 f257 1"/>
                <a:gd name="f262" fmla="*/ 1400 f256 1"/>
                <a:gd name="f263" fmla="*/ 136493 f257 1"/>
                <a:gd name="f264" fmla="*/ 11210 f256 1"/>
                <a:gd name="f265" fmla="*/ 85725 f257 1"/>
                <a:gd name="f266" fmla="*/ 56740 f256 1"/>
                <a:gd name="f267" fmla="*/ 25051 f257 1"/>
                <a:gd name="f268" fmla="*/ 197805 f256 1"/>
                <a:gd name="f269" fmla="*/ 0 f257 1"/>
                <a:gd name="f270" fmla="*/ 404784 f256 1"/>
                <a:gd name="f271" fmla="*/ 28861 f257 1"/>
                <a:gd name="f272" fmla="*/ 416880 f256 1"/>
                <a:gd name="f273" fmla="*/ 69818 f257 1"/>
                <a:gd name="f274" fmla="*/ 423738 f256 1"/>
                <a:gd name="f275" fmla="*/ 92583 f257 1"/>
                <a:gd name="f276" fmla="*/ 282673 f256 1"/>
                <a:gd name="f277" fmla="*/ 106966 f257 1"/>
                <a:gd name="f278" fmla="*/ 187899 f256 1"/>
                <a:gd name="f279" fmla="*/ 116777 f257 1"/>
                <a:gd name="f280" fmla="*/ 129511 f256 1"/>
                <a:gd name="f281" fmla="*/ 127349 f257 1"/>
                <a:gd name="f282" fmla="*/ 131035 f256 1"/>
                <a:gd name="f283" fmla="*/ 112967 f257 1"/>
                <a:gd name="f284" fmla="*/ 234953 f256 1"/>
                <a:gd name="f285" fmla="*/ 95536 f257 1"/>
                <a:gd name="f286" fmla="*/ 363064 f256 1"/>
                <a:gd name="f287" fmla="*/ 78867 f257 1"/>
                <a:gd name="f288" fmla="*/ 553373 f256 1"/>
                <a:gd name="f289" fmla="*/ 73533 f257 1"/>
                <a:gd name="f290" fmla="*/ 631478 f256 1"/>
                <a:gd name="f291" fmla="*/ 256318 f257 1"/>
                <a:gd name="f292" fmla="*/ 672436 f256 1"/>
                <a:gd name="f293" fmla="*/ 470916 f257 1"/>
                <a:gd name="f294" fmla="*/ 633002 f256 1"/>
                <a:gd name="f295" fmla="*/ 454247 f257 1"/>
                <a:gd name="f296" fmla="*/ 382781 f256 1"/>
                <a:gd name="f297" fmla="*/ 441389 f257 1"/>
                <a:gd name="f298" fmla="*/ 278863 f256 1"/>
                <a:gd name="f299" fmla="*/ 422434 f257 1"/>
                <a:gd name="f300" fmla="*/ 154467 f256 1"/>
                <a:gd name="f301" fmla="*/ 488442 f257 1"/>
                <a:gd name="f302" fmla="*/ 209045 f256 1"/>
                <a:gd name="f303" fmla="*/ 634556 f257 1"/>
                <a:gd name="f304" fmla="*/ 262480 f256 1"/>
                <a:gd name="f305" fmla="*/ 653796 f257 1"/>
                <a:gd name="f306" fmla="*/ 223904 f256 1"/>
                <a:gd name="f307" fmla="*/ 717614 f257 1"/>
                <a:gd name="f308" fmla="*/ 190757 f256 1"/>
                <a:gd name="f309" fmla="*/ 713423 f257 1"/>
                <a:gd name="f310" fmla="*/ 186566 f256 1"/>
                <a:gd name="f311" fmla="*/ 707231 f257 1"/>
                <a:gd name="f312" fmla="*/ 185423 f256 1"/>
                <a:gd name="f313" fmla="*/ 653225 f257 1"/>
                <a:gd name="f314" fmla="*/ 182089 f256 1"/>
                <a:gd name="f315" fmla="*/ 562451 f257 1"/>
                <a:gd name="f316" fmla="*/ 153038 f256 1"/>
                <a:gd name="f317" fmla="*/ 442341 f257 1"/>
                <a:gd name="f318" fmla="*/ 45119 f256 1"/>
                <a:gd name="f319" fmla="*/ 421577 f257 1"/>
                <a:gd name="f320" fmla="*/ 11782 f256 1"/>
                <a:gd name="f321" fmla="*/ 405860 f257 1"/>
                <a:gd name="f322" fmla="*/ 2162 f256 1"/>
                <a:gd name="f323" fmla="*/ 379857 f257 1"/>
                <a:gd name="f324" fmla="*/ 923 f256 1"/>
                <a:gd name="f325" fmla="*/ 338614 f257 1"/>
                <a:gd name="f326" fmla="*/ 638 f256 1"/>
                <a:gd name="f327" fmla="*/ 329470 f257 1"/>
                <a:gd name="f328" fmla="*/ 55978 f256 1"/>
                <a:gd name="f329" fmla="*/ 302419 f257 1"/>
                <a:gd name="f330" fmla="*/ 127225 f256 1"/>
                <a:gd name="f331" fmla="*/ 294037 f257 1"/>
                <a:gd name="f332" fmla="*/ 62741 f256 1"/>
                <a:gd name="f333" fmla="*/ 275844 f257 1"/>
                <a:gd name="f334" fmla="*/ 69027 f256 1"/>
                <a:gd name="f335" fmla="*/ 250603 f257 1"/>
                <a:gd name="f336" fmla="*/ 63979 f256 1"/>
                <a:gd name="f337" fmla="*/ 243554 f257 1"/>
                <a:gd name="f338" fmla="*/ 126177 f256 1"/>
                <a:gd name="f339" fmla="*/ 225076 f257 1"/>
                <a:gd name="f340" fmla="*/ 80457 f256 1"/>
                <a:gd name="f341" fmla="*/ 210693 f257 1"/>
                <a:gd name="f342" fmla="*/ 32165 f256 1"/>
                <a:gd name="f343" fmla="+- f258 0 f1"/>
                <a:gd name="f344" fmla="*/ f261 1 717613"/>
                <a:gd name="f345" fmla="*/ f262 1 672735"/>
                <a:gd name="f346" fmla="*/ f263 1 717613"/>
                <a:gd name="f347" fmla="*/ f264 1 672735"/>
                <a:gd name="f348" fmla="*/ f265 1 717613"/>
                <a:gd name="f349" fmla="*/ f266 1 672735"/>
                <a:gd name="f350" fmla="*/ f267 1 717613"/>
                <a:gd name="f351" fmla="*/ f268 1 672735"/>
                <a:gd name="f352" fmla="*/ f269 1 717613"/>
                <a:gd name="f353" fmla="*/ f270 1 672735"/>
                <a:gd name="f354" fmla="*/ f271 1 717613"/>
                <a:gd name="f355" fmla="*/ f272 1 672735"/>
                <a:gd name="f356" fmla="*/ f273 1 717613"/>
                <a:gd name="f357" fmla="*/ f274 1 672735"/>
                <a:gd name="f358" fmla="*/ f275 1 717613"/>
                <a:gd name="f359" fmla="*/ f276 1 672735"/>
                <a:gd name="f360" fmla="*/ f277 1 717613"/>
                <a:gd name="f361" fmla="*/ f278 1 672735"/>
                <a:gd name="f362" fmla="*/ f279 1 717613"/>
                <a:gd name="f363" fmla="*/ f280 1 672735"/>
                <a:gd name="f364" fmla="*/ f281 1 717613"/>
                <a:gd name="f365" fmla="*/ f282 1 672735"/>
                <a:gd name="f366" fmla="*/ f283 1 717613"/>
                <a:gd name="f367" fmla="*/ f284 1 672735"/>
                <a:gd name="f368" fmla="*/ f285 1 717613"/>
                <a:gd name="f369" fmla="*/ f286 1 672735"/>
                <a:gd name="f370" fmla="*/ f287 1 717613"/>
                <a:gd name="f371" fmla="*/ f288 1 672735"/>
                <a:gd name="f372" fmla="*/ f289 1 717613"/>
                <a:gd name="f373" fmla="*/ f290 1 672735"/>
                <a:gd name="f374" fmla="*/ f291 1 717613"/>
                <a:gd name="f375" fmla="*/ f292 1 672735"/>
                <a:gd name="f376" fmla="*/ f293 1 717613"/>
                <a:gd name="f377" fmla="*/ f294 1 672735"/>
                <a:gd name="f378" fmla="*/ f295 1 717613"/>
                <a:gd name="f379" fmla="*/ f296 1 672735"/>
                <a:gd name="f380" fmla="*/ f297 1 717613"/>
                <a:gd name="f381" fmla="*/ f298 1 672735"/>
                <a:gd name="f382" fmla="*/ f299 1 717613"/>
                <a:gd name="f383" fmla="*/ f300 1 672735"/>
                <a:gd name="f384" fmla="*/ f301 1 717613"/>
                <a:gd name="f385" fmla="*/ f302 1 672735"/>
                <a:gd name="f386" fmla="*/ f303 1 717613"/>
                <a:gd name="f387" fmla="*/ f304 1 672735"/>
                <a:gd name="f388" fmla="*/ f305 1 717613"/>
                <a:gd name="f389" fmla="*/ f306 1 672735"/>
                <a:gd name="f390" fmla="*/ f307 1 717613"/>
                <a:gd name="f391" fmla="*/ f308 1 672735"/>
                <a:gd name="f392" fmla="*/ f309 1 717613"/>
                <a:gd name="f393" fmla="*/ f310 1 672735"/>
                <a:gd name="f394" fmla="*/ f311 1 717613"/>
                <a:gd name="f395" fmla="*/ f312 1 672735"/>
                <a:gd name="f396" fmla="*/ f313 1 717613"/>
                <a:gd name="f397" fmla="*/ f314 1 672735"/>
                <a:gd name="f398" fmla="*/ f315 1 717613"/>
                <a:gd name="f399" fmla="*/ f316 1 672735"/>
                <a:gd name="f400" fmla="*/ f317 1 717613"/>
                <a:gd name="f401" fmla="*/ f318 1 672735"/>
                <a:gd name="f402" fmla="*/ f319 1 717613"/>
                <a:gd name="f403" fmla="*/ f320 1 672735"/>
                <a:gd name="f404" fmla="*/ f321 1 717613"/>
                <a:gd name="f405" fmla="*/ f322 1 672735"/>
                <a:gd name="f406" fmla="*/ f323 1 717613"/>
                <a:gd name="f407" fmla="*/ f324 1 672735"/>
                <a:gd name="f408" fmla="*/ f325 1 717613"/>
                <a:gd name="f409" fmla="*/ f326 1 672735"/>
                <a:gd name="f410" fmla="*/ f327 1 717613"/>
                <a:gd name="f411" fmla="*/ f328 1 672735"/>
                <a:gd name="f412" fmla="*/ f329 1 717613"/>
                <a:gd name="f413" fmla="*/ f330 1 672735"/>
                <a:gd name="f414" fmla="*/ f331 1 717613"/>
                <a:gd name="f415" fmla="*/ f332 1 672735"/>
                <a:gd name="f416" fmla="*/ f333 1 717613"/>
                <a:gd name="f417" fmla="*/ f334 1 672735"/>
                <a:gd name="f418" fmla="*/ f335 1 717613"/>
                <a:gd name="f419" fmla="*/ f336 1 672735"/>
                <a:gd name="f420" fmla="*/ f337 1 717613"/>
                <a:gd name="f421" fmla="*/ f338 1 672735"/>
                <a:gd name="f422" fmla="*/ f339 1 717613"/>
                <a:gd name="f423" fmla="*/ f340 1 672735"/>
                <a:gd name="f424" fmla="*/ f341 1 717613"/>
                <a:gd name="f425" fmla="*/ f342 1 672735"/>
                <a:gd name="f426" fmla="*/ f252 1 f259"/>
                <a:gd name="f427" fmla="*/ f253 1 f259"/>
                <a:gd name="f428" fmla="*/ f252 1 f260"/>
                <a:gd name="f429" fmla="*/ f254 1 f260"/>
                <a:gd name="f430" fmla="*/ f344 1 f259"/>
                <a:gd name="f431" fmla="*/ f345 1 f260"/>
                <a:gd name="f432" fmla="*/ f346 1 f259"/>
                <a:gd name="f433" fmla="*/ f347 1 f260"/>
                <a:gd name="f434" fmla="*/ f348 1 f259"/>
                <a:gd name="f435" fmla="*/ f349 1 f260"/>
                <a:gd name="f436" fmla="*/ f350 1 f259"/>
                <a:gd name="f437" fmla="*/ f351 1 f260"/>
                <a:gd name="f438" fmla="*/ f352 1 f259"/>
                <a:gd name="f439" fmla="*/ f353 1 f260"/>
                <a:gd name="f440" fmla="*/ f354 1 f259"/>
                <a:gd name="f441" fmla="*/ f355 1 f260"/>
                <a:gd name="f442" fmla="*/ f356 1 f259"/>
                <a:gd name="f443" fmla="*/ f357 1 f260"/>
                <a:gd name="f444" fmla="*/ f358 1 f259"/>
                <a:gd name="f445" fmla="*/ f359 1 f260"/>
                <a:gd name="f446" fmla="*/ f360 1 f259"/>
                <a:gd name="f447" fmla="*/ f361 1 f260"/>
                <a:gd name="f448" fmla="*/ f362 1 f259"/>
                <a:gd name="f449" fmla="*/ f363 1 f260"/>
                <a:gd name="f450" fmla="*/ f364 1 f259"/>
                <a:gd name="f451" fmla="*/ f365 1 f260"/>
                <a:gd name="f452" fmla="*/ f366 1 f259"/>
                <a:gd name="f453" fmla="*/ f367 1 f260"/>
                <a:gd name="f454" fmla="*/ f368 1 f259"/>
                <a:gd name="f455" fmla="*/ f369 1 f260"/>
                <a:gd name="f456" fmla="*/ f370 1 f259"/>
                <a:gd name="f457" fmla="*/ f371 1 f260"/>
                <a:gd name="f458" fmla="*/ f372 1 f259"/>
                <a:gd name="f459" fmla="*/ f373 1 f260"/>
                <a:gd name="f460" fmla="*/ f374 1 f259"/>
                <a:gd name="f461" fmla="*/ f375 1 f260"/>
                <a:gd name="f462" fmla="*/ f376 1 f259"/>
                <a:gd name="f463" fmla="*/ f377 1 f260"/>
                <a:gd name="f464" fmla="*/ f378 1 f259"/>
                <a:gd name="f465" fmla="*/ f379 1 f260"/>
                <a:gd name="f466" fmla="*/ f380 1 f259"/>
                <a:gd name="f467" fmla="*/ f381 1 f260"/>
                <a:gd name="f468" fmla="*/ f382 1 f259"/>
                <a:gd name="f469" fmla="*/ f383 1 f260"/>
                <a:gd name="f470" fmla="*/ f384 1 f259"/>
                <a:gd name="f471" fmla="*/ f385 1 f260"/>
                <a:gd name="f472" fmla="*/ f386 1 f259"/>
                <a:gd name="f473" fmla="*/ f387 1 f260"/>
                <a:gd name="f474" fmla="*/ f388 1 f259"/>
                <a:gd name="f475" fmla="*/ f389 1 f260"/>
                <a:gd name="f476" fmla="*/ f390 1 f259"/>
                <a:gd name="f477" fmla="*/ f391 1 f260"/>
                <a:gd name="f478" fmla="*/ f392 1 f259"/>
                <a:gd name="f479" fmla="*/ f393 1 f260"/>
                <a:gd name="f480" fmla="*/ f394 1 f259"/>
                <a:gd name="f481" fmla="*/ f395 1 f260"/>
                <a:gd name="f482" fmla="*/ f396 1 f259"/>
                <a:gd name="f483" fmla="*/ f397 1 f260"/>
                <a:gd name="f484" fmla="*/ f398 1 f259"/>
                <a:gd name="f485" fmla="*/ f399 1 f260"/>
                <a:gd name="f486" fmla="*/ f400 1 f259"/>
                <a:gd name="f487" fmla="*/ f401 1 f260"/>
                <a:gd name="f488" fmla="*/ f402 1 f259"/>
                <a:gd name="f489" fmla="*/ f403 1 f260"/>
                <a:gd name="f490" fmla="*/ f404 1 f259"/>
                <a:gd name="f491" fmla="*/ f405 1 f260"/>
                <a:gd name="f492" fmla="*/ f406 1 f259"/>
                <a:gd name="f493" fmla="*/ f407 1 f260"/>
                <a:gd name="f494" fmla="*/ f408 1 f259"/>
                <a:gd name="f495" fmla="*/ f409 1 f260"/>
                <a:gd name="f496" fmla="*/ f410 1 f259"/>
                <a:gd name="f497" fmla="*/ f411 1 f260"/>
                <a:gd name="f498" fmla="*/ f412 1 f259"/>
                <a:gd name="f499" fmla="*/ f413 1 f260"/>
                <a:gd name="f500" fmla="*/ f414 1 f259"/>
                <a:gd name="f501" fmla="*/ f415 1 f260"/>
                <a:gd name="f502" fmla="*/ f416 1 f259"/>
                <a:gd name="f503" fmla="*/ f417 1 f260"/>
                <a:gd name="f504" fmla="*/ f418 1 f259"/>
                <a:gd name="f505" fmla="*/ f419 1 f260"/>
                <a:gd name="f506" fmla="*/ f420 1 f259"/>
                <a:gd name="f507" fmla="*/ f421 1 f260"/>
                <a:gd name="f508" fmla="*/ f422 1 f259"/>
                <a:gd name="f509" fmla="*/ f423 1 f260"/>
                <a:gd name="f510" fmla="*/ f424 1 f259"/>
                <a:gd name="f511" fmla="*/ f425 1 f260"/>
                <a:gd name="f512" fmla="*/ f426 f250 1"/>
                <a:gd name="f513" fmla="*/ f427 f250 1"/>
                <a:gd name="f514" fmla="*/ f429 f251 1"/>
                <a:gd name="f515" fmla="*/ f428 f251 1"/>
                <a:gd name="f516" fmla="*/ f430 f250 1"/>
                <a:gd name="f517" fmla="*/ f431 f251 1"/>
                <a:gd name="f518" fmla="*/ f432 f250 1"/>
                <a:gd name="f519" fmla="*/ f433 f251 1"/>
                <a:gd name="f520" fmla="*/ f434 f250 1"/>
                <a:gd name="f521" fmla="*/ f435 f251 1"/>
                <a:gd name="f522" fmla="*/ f436 f250 1"/>
                <a:gd name="f523" fmla="*/ f437 f251 1"/>
                <a:gd name="f524" fmla="*/ f438 f250 1"/>
                <a:gd name="f525" fmla="*/ f439 f251 1"/>
                <a:gd name="f526" fmla="*/ f440 f250 1"/>
                <a:gd name="f527" fmla="*/ f441 f251 1"/>
                <a:gd name="f528" fmla="*/ f442 f250 1"/>
                <a:gd name="f529" fmla="*/ f443 f251 1"/>
                <a:gd name="f530" fmla="*/ f444 f250 1"/>
                <a:gd name="f531" fmla="*/ f445 f251 1"/>
                <a:gd name="f532" fmla="*/ f446 f250 1"/>
                <a:gd name="f533" fmla="*/ f447 f251 1"/>
                <a:gd name="f534" fmla="*/ f448 f250 1"/>
                <a:gd name="f535" fmla="*/ f449 f251 1"/>
                <a:gd name="f536" fmla="*/ f450 f250 1"/>
                <a:gd name="f537" fmla="*/ f451 f251 1"/>
                <a:gd name="f538" fmla="*/ f452 f250 1"/>
                <a:gd name="f539" fmla="*/ f453 f251 1"/>
                <a:gd name="f540" fmla="*/ f454 f250 1"/>
                <a:gd name="f541" fmla="*/ f455 f251 1"/>
                <a:gd name="f542" fmla="*/ f456 f250 1"/>
                <a:gd name="f543" fmla="*/ f457 f251 1"/>
                <a:gd name="f544" fmla="*/ f458 f250 1"/>
                <a:gd name="f545" fmla="*/ f459 f251 1"/>
                <a:gd name="f546" fmla="*/ f460 f250 1"/>
                <a:gd name="f547" fmla="*/ f461 f251 1"/>
                <a:gd name="f548" fmla="*/ f462 f250 1"/>
                <a:gd name="f549" fmla="*/ f463 f251 1"/>
                <a:gd name="f550" fmla="*/ f464 f250 1"/>
                <a:gd name="f551" fmla="*/ f465 f251 1"/>
                <a:gd name="f552" fmla="*/ f466 f250 1"/>
                <a:gd name="f553" fmla="*/ f467 f251 1"/>
                <a:gd name="f554" fmla="*/ f468 f250 1"/>
                <a:gd name="f555" fmla="*/ f469 f251 1"/>
                <a:gd name="f556" fmla="*/ f470 f250 1"/>
                <a:gd name="f557" fmla="*/ f471 f251 1"/>
                <a:gd name="f558" fmla="*/ f472 f250 1"/>
                <a:gd name="f559" fmla="*/ f473 f251 1"/>
                <a:gd name="f560" fmla="*/ f474 f250 1"/>
                <a:gd name="f561" fmla="*/ f475 f251 1"/>
                <a:gd name="f562" fmla="*/ f476 f250 1"/>
                <a:gd name="f563" fmla="*/ f477 f251 1"/>
                <a:gd name="f564" fmla="*/ f478 f250 1"/>
                <a:gd name="f565" fmla="*/ f479 f251 1"/>
                <a:gd name="f566" fmla="*/ f480 f250 1"/>
                <a:gd name="f567" fmla="*/ f481 f251 1"/>
                <a:gd name="f568" fmla="*/ f482 f250 1"/>
                <a:gd name="f569" fmla="*/ f483 f251 1"/>
                <a:gd name="f570" fmla="*/ f484 f250 1"/>
                <a:gd name="f571" fmla="*/ f485 f251 1"/>
                <a:gd name="f572" fmla="*/ f486 f250 1"/>
                <a:gd name="f573" fmla="*/ f487 f251 1"/>
                <a:gd name="f574" fmla="*/ f488 f250 1"/>
                <a:gd name="f575" fmla="*/ f489 f251 1"/>
                <a:gd name="f576" fmla="*/ f490 f250 1"/>
                <a:gd name="f577" fmla="*/ f491 f251 1"/>
                <a:gd name="f578" fmla="*/ f492 f250 1"/>
                <a:gd name="f579" fmla="*/ f493 f251 1"/>
                <a:gd name="f580" fmla="*/ f494 f250 1"/>
                <a:gd name="f581" fmla="*/ f495 f251 1"/>
                <a:gd name="f582" fmla="*/ f496 f250 1"/>
                <a:gd name="f583" fmla="*/ f497 f251 1"/>
                <a:gd name="f584" fmla="*/ f498 f250 1"/>
                <a:gd name="f585" fmla="*/ f499 f251 1"/>
                <a:gd name="f586" fmla="*/ f500 f250 1"/>
                <a:gd name="f587" fmla="*/ f501 f251 1"/>
                <a:gd name="f588" fmla="*/ f502 f250 1"/>
                <a:gd name="f589" fmla="*/ f503 f251 1"/>
                <a:gd name="f590" fmla="*/ f504 f250 1"/>
                <a:gd name="f591" fmla="*/ f505 f251 1"/>
                <a:gd name="f592" fmla="*/ f506 f250 1"/>
                <a:gd name="f593" fmla="*/ f507 f251 1"/>
                <a:gd name="f594" fmla="*/ f508 f250 1"/>
                <a:gd name="f595" fmla="*/ f509 f251 1"/>
                <a:gd name="f596" fmla="*/ f510 f250 1"/>
                <a:gd name="f597" fmla="*/ f511 f2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3">
                  <a:pos x="f516" y="f517"/>
                </a:cxn>
                <a:cxn ang="f343">
                  <a:pos x="f518" y="f519"/>
                </a:cxn>
                <a:cxn ang="f343">
                  <a:pos x="f520" y="f521"/>
                </a:cxn>
                <a:cxn ang="f343">
                  <a:pos x="f522" y="f523"/>
                </a:cxn>
                <a:cxn ang="f343">
                  <a:pos x="f524" y="f525"/>
                </a:cxn>
                <a:cxn ang="f343">
                  <a:pos x="f526" y="f527"/>
                </a:cxn>
                <a:cxn ang="f343">
                  <a:pos x="f528" y="f529"/>
                </a:cxn>
                <a:cxn ang="f343">
                  <a:pos x="f530" y="f531"/>
                </a:cxn>
                <a:cxn ang="f343">
                  <a:pos x="f532" y="f533"/>
                </a:cxn>
                <a:cxn ang="f343">
                  <a:pos x="f534" y="f535"/>
                </a:cxn>
                <a:cxn ang="f343">
                  <a:pos x="f536" y="f537"/>
                </a:cxn>
                <a:cxn ang="f343">
                  <a:pos x="f538" y="f539"/>
                </a:cxn>
                <a:cxn ang="f343">
                  <a:pos x="f540" y="f541"/>
                </a:cxn>
                <a:cxn ang="f343">
                  <a:pos x="f542" y="f543"/>
                </a:cxn>
                <a:cxn ang="f343">
                  <a:pos x="f544" y="f545"/>
                </a:cxn>
                <a:cxn ang="f343">
                  <a:pos x="f546" y="f547"/>
                </a:cxn>
                <a:cxn ang="f343">
                  <a:pos x="f548" y="f549"/>
                </a:cxn>
                <a:cxn ang="f343">
                  <a:pos x="f550" y="f551"/>
                </a:cxn>
                <a:cxn ang="f343">
                  <a:pos x="f552" y="f553"/>
                </a:cxn>
                <a:cxn ang="f343">
                  <a:pos x="f554" y="f555"/>
                </a:cxn>
                <a:cxn ang="f343">
                  <a:pos x="f556" y="f557"/>
                </a:cxn>
                <a:cxn ang="f343">
                  <a:pos x="f558" y="f559"/>
                </a:cxn>
                <a:cxn ang="f343">
                  <a:pos x="f560" y="f561"/>
                </a:cxn>
                <a:cxn ang="f343">
                  <a:pos x="f562" y="f563"/>
                </a:cxn>
                <a:cxn ang="f343">
                  <a:pos x="f564" y="f565"/>
                </a:cxn>
                <a:cxn ang="f343">
                  <a:pos x="f566" y="f567"/>
                </a:cxn>
                <a:cxn ang="f343">
                  <a:pos x="f568" y="f569"/>
                </a:cxn>
                <a:cxn ang="f343">
                  <a:pos x="f570" y="f571"/>
                </a:cxn>
                <a:cxn ang="f343">
                  <a:pos x="f572" y="f573"/>
                </a:cxn>
                <a:cxn ang="f343">
                  <a:pos x="f574" y="f575"/>
                </a:cxn>
                <a:cxn ang="f343">
                  <a:pos x="f576" y="f577"/>
                </a:cxn>
                <a:cxn ang="f343">
                  <a:pos x="f578" y="f579"/>
                </a:cxn>
                <a:cxn ang="f343">
                  <a:pos x="f580" y="f581"/>
                </a:cxn>
                <a:cxn ang="f343">
                  <a:pos x="f582" y="f583"/>
                </a:cxn>
                <a:cxn ang="f343">
                  <a:pos x="f584" y="f585"/>
                </a:cxn>
                <a:cxn ang="f343">
                  <a:pos x="f586" y="f587"/>
                </a:cxn>
                <a:cxn ang="f343">
                  <a:pos x="f588" y="f589"/>
                </a:cxn>
                <a:cxn ang="f343">
                  <a:pos x="f590" y="f591"/>
                </a:cxn>
                <a:cxn ang="f343">
                  <a:pos x="f592" y="f593"/>
                </a:cxn>
                <a:cxn ang="f343">
                  <a:pos x="f594" y="f595"/>
                </a:cxn>
                <a:cxn ang="f343">
                  <a:pos x="f596" y="f597"/>
                </a:cxn>
                <a:cxn ang="f343">
                  <a:pos x="f516" y="f517"/>
                </a:cxn>
              </a:cxnLst>
              <a:rect l="f512" t="f515" r="f513" b="f514"/>
              <a:pathLst>
                <a:path w="717613" h="67273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5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51" y="f79"/>
                  </a:cubicBez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cubicBezTo>
                    <a:pt x="f98" y="f99"/>
                    <a:pt x="f100" y="f101"/>
                    <a:pt x="f102" y="f103"/>
                  </a:cubicBezTo>
                  <a:cubicBezTo>
                    <a:pt x="f104" y="f105"/>
                    <a:pt x="f106" y="f107"/>
                    <a:pt x="f108" y="f109"/>
                  </a:cubicBezTo>
                  <a:cubicBezTo>
                    <a:pt x="f110" y="f111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121"/>
                  </a:cubicBezTo>
                  <a:cubicBezTo>
                    <a:pt x="f122" y="f123"/>
                    <a:pt x="f124" y="f125"/>
                    <a:pt x="f126" y="f127"/>
                  </a:cubicBezTo>
                  <a:cubicBezTo>
                    <a:pt x="f128" y="f129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145"/>
                  </a:cubicBezTo>
                  <a:cubicBezTo>
                    <a:pt x="f146" y="f147"/>
                    <a:pt x="f148" y="f56"/>
                    <a:pt x="f149" y="f150"/>
                  </a:cubicBezTo>
                  <a:cubicBezTo>
                    <a:pt x="f151" y="f152"/>
                    <a:pt x="f153" y="f154"/>
                    <a:pt x="f155" y="f156"/>
                  </a:cubicBezTo>
                  <a:cubicBezTo>
                    <a:pt x="f157" y="f158"/>
                    <a:pt x="f159" y="f156"/>
                    <a:pt x="f160" y="f161"/>
                  </a:cubicBezTo>
                  <a:cubicBezTo>
                    <a:pt x="f162" y="f163"/>
                    <a:pt x="f164" y="f165"/>
                    <a:pt x="f166" y="f167"/>
                  </a:cubicBezTo>
                  <a:cubicBezTo>
                    <a:pt x="f168" y="f169"/>
                    <a:pt x="f170" y="f171"/>
                    <a:pt x="f172" y="f173"/>
                  </a:cubicBez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cubicBezTo>
                    <a:pt x="f186" y="f187"/>
                    <a:pt x="f188" y="f189"/>
                    <a:pt x="f190" y="f191"/>
                  </a:cubicBezTo>
                  <a:cubicBezTo>
                    <a:pt x="f192" y="f193"/>
                    <a:pt x="f194" y="f193"/>
                    <a:pt x="f195" y="f196"/>
                  </a:cubicBezTo>
                  <a:cubicBezTo>
                    <a:pt x="f197" y="f198"/>
                    <a:pt x="f199" y="f200"/>
                    <a:pt x="f201" y="f202"/>
                  </a:cubicBezTo>
                  <a:cubicBezTo>
                    <a:pt x="f203" y="f204"/>
                    <a:pt x="f205" y="f206"/>
                    <a:pt x="f207" y="f208"/>
                  </a:cubicBezTo>
                  <a:cubicBezTo>
                    <a:pt x="f209" y="f210"/>
                    <a:pt x="f211" y="f212"/>
                    <a:pt x="f213" y="f214"/>
                  </a:cubicBezTo>
                  <a:cubicBezTo>
                    <a:pt x="f215" y="f216"/>
                    <a:pt x="f217" y="f218"/>
                    <a:pt x="f219" y="f220"/>
                  </a:cubicBezTo>
                  <a:cubicBezTo>
                    <a:pt x="f221" y="f222"/>
                    <a:pt x="f223" y="f224"/>
                    <a:pt x="f225" y="f226"/>
                  </a:cubicBezTo>
                  <a:cubicBezTo>
                    <a:pt x="f227" y="f228"/>
                    <a:pt x="f229" y="f230"/>
                    <a:pt x="f231" y="f232"/>
                  </a:cubicBezTo>
                  <a:cubicBezTo>
                    <a:pt x="f233" y="f234"/>
                    <a:pt x="f235" y="f236"/>
                    <a:pt x="f237" y="f238"/>
                  </a:cubicBezTo>
                  <a:cubicBezTo>
                    <a:pt x="f239" y="f240"/>
                    <a:pt x="f241" y="f242"/>
                    <a:pt x="f243" y="f244"/>
                  </a:cubicBezTo>
                  <a:cubicBezTo>
                    <a:pt x="f245" y="f246"/>
                    <a:pt x="f247" y="f248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Forma libre: forma 16">
              <a:extLst>
                <a:ext uri="{FF2B5EF4-FFF2-40B4-BE49-F238E27FC236}">
                  <a16:creationId xmlns:a16="http://schemas.microsoft.com/office/drawing/2014/main" id="{693BEA6E-8262-4597-80EA-692A74520C3D}"/>
                </a:ext>
              </a:extLst>
            </p:cNvPr>
            <p:cNvSpPr/>
            <p:nvPr/>
          </p:nvSpPr>
          <p:spPr>
            <a:xfrm>
              <a:off x="915927" y="2745906"/>
              <a:ext cx="139418" cy="1174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2388"/>
                <a:gd name="f7" fmla="val 52577"/>
                <a:gd name="f8" fmla="val 8763"/>
                <a:gd name="f9" fmla="val 476"/>
                <a:gd name="f10" fmla="val 23336"/>
                <a:gd name="f11" fmla="val 286"/>
                <a:gd name="f12" fmla="val 37909"/>
                <a:gd name="f13" fmla="val 95"/>
                <a:gd name="f14" fmla="val 52483"/>
                <a:gd name="f15" fmla="val 52578"/>
                <a:gd name="f16" fmla="val 5144"/>
                <a:gd name="f17" fmla="val 53245"/>
                <a:gd name="f18" fmla="val 11621"/>
                <a:gd name="f19" fmla="val 55054"/>
                <a:gd name="f20" fmla="val 18955"/>
                <a:gd name="f21" fmla="val 57055"/>
                <a:gd name="f22" fmla="val 26956"/>
                <a:gd name="f23" fmla="val 59817"/>
                <a:gd name="f24" fmla="val 33528"/>
                <a:gd name="f25" fmla="val 62389"/>
                <a:gd name="f26" fmla="val 38386"/>
                <a:gd name="f27" fmla="val 60388"/>
                <a:gd name="f28" fmla="val 40481"/>
                <a:gd name="f29" fmla="val 48673"/>
                <a:gd name="f30" fmla="val 29813"/>
                <a:gd name="f31" fmla="val 13335"/>
                <a:gd name="f32" fmla="val 2572"/>
                <a:gd name="f33" fmla="val 43244"/>
                <a:gd name="f34" fmla="val 40957"/>
                <a:gd name="f35" fmla="val 2191"/>
                <a:gd name="f36" fmla="val 36290"/>
                <a:gd name="f37" fmla="val 4381"/>
                <a:gd name="f38" fmla="val 30575"/>
                <a:gd name="f39" fmla="val 6096"/>
                <a:gd name="f40" fmla="val 23813"/>
                <a:gd name="f41" fmla="val 8192"/>
                <a:gd name="f42" fmla="val 14764"/>
                <a:gd name="f43" fmla="val 6763"/>
                <a:gd name="f44" fmla="+- 0 0 -90"/>
                <a:gd name="f45" fmla="*/ f3 1 62388"/>
                <a:gd name="f46" fmla="*/ f4 1 52577"/>
                <a:gd name="f47" fmla="val f5"/>
                <a:gd name="f48" fmla="val f6"/>
                <a:gd name="f49" fmla="val f7"/>
                <a:gd name="f50" fmla="*/ f44 f0 1"/>
                <a:gd name="f51" fmla="+- f49 0 f47"/>
                <a:gd name="f52" fmla="+- f48 0 f47"/>
                <a:gd name="f53" fmla="*/ f50 1 f2"/>
                <a:gd name="f54" fmla="*/ f52 1 62388"/>
                <a:gd name="f55" fmla="*/ f51 1 52577"/>
                <a:gd name="f56" fmla="*/ 8763 f52 1"/>
                <a:gd name="f57" fmla="*/ 476 f51 1"/>
                <a:gd name="f58" fmla="*/ 52483 f52 1"/>
                <a:gd name="f59" fmla="*/ 0 f51 1"/>
                <a:gd name="f60" fmla="*/ 55054 f52 1"/>
                <a:gd name="f61" fmla="*/ 18955 f51 1"/>
                <a:gd name="f62" fmla="*/ 62389 f52 1"/>
                <a:gd name="f63" fmla="*/ 38386 f51 1"/>
                <a:gd name="f64" fmla="*/ 29813 f52 1"/>
                <a:gd name="f65" fmla="*/ 52578 f51 1"/>
                <a:gd name="f66" fmla="*/ 0 f52 1"/>
                <a:gd name="f67" fmla="*/ 40957 f51 1"/>
                <a:gd name="f68" fmla="*/ 6096 f52 1"/>
                <a:gd name="f69" fmla="*/ 23813 f51 1"/>
                <a:gd name="f70" fmla="+- f53 0 f1"/>
                <a:gd name="f71" fmla="*/ f56 1 62388"/>
                <a:gd name="f72" fmla="*/ f57 1 52577"/>
                <a:gd name="f73" fmla="*/ f58 1 62388"/>
                <a:gd name="f74" fmla="*/ f59 1 52577"/>
                <a:gd name="f75" fmla="*/ f60 1 62388"/>
                <a:gd name="f76" fmla="*/ f61 1 52577"/>
                <a:gd name="f77" fmla="*/ f62 1 62388"/>
                <a:gd name="f78" fmla="*/ f63 1 52577"/>
                <a:gd name="f79" fmla="*/ f64 1 62388"/>
                <a:gd name="f80" fmla="*/ f65 1 52577"/>
                <a:gd name="f81" fmla="*/ f66 1 62388"/>
                <a:gd name="f82" fmla="*/ f67 1 52577"/>
                <a:gd name="f83" fmla="*/ f68 1 62388"/>
                <a:gd name="f84" fmla="*/ f69 1 52577"/>
                <a:gd name="f85" fmla="*/ f47 1 f54"/>
                <a:gd name="f86" fmla="*/ f48 1 f54"/>
                <a:gd name="f87" fmla="*/ f47 1 f55"/>
                <a:gd name="f88" fmla="*/ f49 1 f55"/>
                <a:gd name="f89" fmla="*/ f71 1 f54"/>
                <a:gd name="f90" fmla="*/ f72 1 f55"/>
                <a:gd name="f91" fmla="*/ f73 1 f54"/>
                <a:gd name="f92" fmla="*/ f74 1 f55"/>
                <a:gd name="f93" fmla="*/ f75 1 f54"/>
                <a:gd name="f94" fmla="*/ f76 1 f55"/>
                <a:gd name="f95" fmla="*/ f77 1 f54"/>
                <a:gd name="f96" fmla="*/ f78 1 f55"/>
                <a:gd name="f97" fmla="*/ f79 1 f54"/>
                <a:gd name="f98" fmla="*/ f80 1 f55"/>
                <a:gd name="f99" fmla="*/ f81 1 f54"/>
                <a:gd name="f100" fmla="*/ f82 1 f55"/>
                <a:gd name="f101" fmla="*/ f83 1 f54"/>
                <a:gd name="f102" fmla="*/ f84 1 f55"/>
                <a:gd name="f103" fmla="*/ f85 f45 1"/>
                <a:gd name="f104" fmla="*/ f86 f45 1"/>
                <a:gd name="f105" fmla="*/ f88 f46 1"/>
                <a:gd name="f106" fmla="*/ f87 f46 1"/>
                <a:gd name="f107" fmla="*/ f89 f45 1"/>
                <a:gd name="f108" fmla="*/ f90 f46 1"/>
                <a:gd name="f109" fmla="*/ f91 f45 1"/>
                <a:gd name="f110" fmla="*/ f92 f46 1"/>
                <a:gd name="f111" fmla="*/ f93 f45 1"/>
                <a:gd name="f112" fmla="*/ f94 f46 1"/>
                <a:gd name="f113" fmla="*/ f95 f45 1"/>
                <a:gd name="f114" fmla="*/ f96 f46 1"/>
                <a:gd name="f115" fmla="*/ f97 f45 1"/>
                <a:gd name="f116" fmla="*/ f98 f46 1"/>
                <a:gd name="f117" fmla="*/ f99 f45 1"/>
                <a:gd name="f118" fmla="*/ f100 f46 1"/>
                <a:gd name="f119" fmla="*/ f101 f45 1"/>
                <a:gd name="f120" fmla="*/ f102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0">
                  <a:pos x="f107" y="f108"/>
                </a:cxn>
                <a:cxn ang="f70">
                  <a:pos x="f109" y="f110"/>
                </a:cxn>
                <a:cxn ang="f70">
                  <a:pos x="f111" y="f112"/>
                </a:cxn>
                <a:cxn ang="f70">
                  <a:pos x="f113" y="f114"/>
                </a:cxn>
                <a:cxn ang="f70">
                  <a:pos x="f115" y="f116"/>
                </a:cxn>
                <a:cxn ang="f70">
                  <a:pos x="f117" y="f118"/>
                </a:cxn>
                <a:cxn ang="f70">
                  <a:pos x="f119" y="f120"/>
                </a:cxn>
                <a:cxn ang="f70">
                  <a:pos x="f107" y="f108"/>
                </a:cxn>
              </a:cxnLst>
              <a:rect l="f103" t="f106" r="f104" b="f105"/>
              <a:pathLst>
                <a:path w="62388" h="52577">
                  <a:moveTo>
                    <a:pt x="f8" y="f9"/>
                  </a:moveTo>
                  <a:cubicBezTo>
                    <a:pt x="f10" y="f11"/>
                    <a:pt x="f12" y="f13"/>
                    <a:pt x="f14" y="f5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15"/>
                    <a:pt x="f30" y="f15"/>
                  </a:cubicBezTo>
                  <a:cubicBezTo>
                    <a:pt x="f31" y="f15"/>
                    <a:pt x="f32" y="f33"/>
                    <a:pt x="f5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8" y="f43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orma libre: forma 17">
              <a:extLst>
                <a:ext uri="{FF2B5EF4-FFF2-40B4-BE49-F238E27FC236}">
                  <a16:creationId xmlns:a16="http://schemas.microsoft.com/office/drawing/2014/main" id="{946BF978-D382-485E-8A75-F3F0E17E4780}"/>
                </a:ext>
              </a:extLst>
            </p:cNvPr>
            <p:cNvSpPr/>
            <p:nvPr/>
          </p:nvSpPr>
          <p:spPr>
            <a:xfrm>
              <a:off x="658377" y="3819933"/>
              <a:ext cx="204551" cy="693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1535"/>
                <a:gd name="f7" fmla="val 31051"/>
                <a:gd name="f8" fmla="val 762"/>
                <a:gd name="f9" fmla="val 476"/>
                <a:gd name="f10" fmla="val 5905"/>
                <a:gd name="f11" fmla="val 286"/>
                <a:gd name="f12" fmla="val 11906"/>
                <a:gd name="f13" fmla="val 17812"/>
                <a:gd name="f14" fmla="val 29528"/>
                <a:gd name="f15" fmla="val 22193"/>
                <a:gd name="f16" fmla="val 59150"/>
                <a:gd name="f17" fmla="val 26670"/>
                <a:gd name="f18" fmla="val 88678"/>
                <a:gd name="f19" fmla="val 31052"/>
                <a:gd name="f20" fmla="val 89630"/>
                <a:gd name="f21" fmla="val 24289"/>
                <a:gd name="f22" fmla="val 90583"/>
                <a:gd name="f23" fmla="val 17526"/>
                <a:gd name="f24" fmla="val 10859"/>
                <a:gd name="f25" fmla="val 76200"/>
                <a:gd name="f26" fmla="val 8382"/>
                <a:gd name="f27" fmla="val 60198"/>
                <a:gd name="f28" fmla="val 6096"/>
                <a:gd name="f29" fmla="val 43625"/>
                <a:gd name="f30" fmla="val 4191"/>
                <a:gd name="f31" fmla="val 28956"/>
                <a:gd name="f32" fmla="val 2477"/>
                <a:gd name="f33" fmla="val 14669"/>
                <a:gd name="f34" fmla="val 1048"/>
                <a:gd name="f35" fmla="+- 0 0 -90"/>
                <a:gd name="f36" fmla="*/ f3 1 91535"/>
                <a:gd name="f37" fmla="*/ f4 1 31051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91535"/>
                <a:gd name="f46" fmla="*/ f42 1 31051"/>
                <a:gd name="f47" fmla="*/ 762 f43 1"/>
                <a:gd name="f48" fmla="*/ 0 f42 1"/>
                <a:gd name="f49" fmla="*/ 0 f43 1"/>
                <a:gd name="f50" fmla="*/ 17812 f42 1"/>
                <a:gd name="f51" fmla="*/ 88678 f43 1"/>
                <a:gd name="f52" fmla="*/ 31052 f42 1"/>
                <a:gd name="f53" fmla="*/ 91535 f43 1"/>
                <a:gd name="f54" fmla="*/ 10859 f42 1"/>
                <a:gd name="f55" fmla="*/ 43625 f43 1"/>
                <a:gd name="f56" fmla="*/ 4191 f42 1"/>
                <a:gd name="f57" fmla="+- f44 0 f1"/>
                <a:gd name="f58" fmla="*/ f47 1 91535"/>
                <a:gd name="f59" fmla="*/ f48 1 31051"/>
                <a:gd name="f60" fmla="*/ f49 1 91535"/>
                <a:gd name="f61" fmla="*/ f50 1 31051"/>
                <a:gd name="f62" fmla="*/ f51 1 91535"/>
                <a:gd name="f63" fmla="*/ f52 1 31051"/>
                <a:gd name="f64" fmla="*/ f53 1 91535"/>
                <a:gd name="f65" fmla="*/ f54 1 31051"/>
                <a:gd name="f66" fmla="*/ f55 1 91535"/>
                <a:gd name="f67" fmla="*/ f56 1 31051"/>
                <a:gd name="f68" fmla="*/ f38 1 f45"/>
                <a:gd name="f69" fmla="*/ f39 1 f45"/>
                <a:gd name="f70" fmla="*/ f38 1 f46"/>
                <a:gd name="f71" fmla="*/ f40 1 f46"/>
                <a:gd name="f72" fmla="*/ f58 1 f45"/>
                <a:gd name="f73" fmla="*/ f59 1 f46"/>
                <a:gd name="f74" fmla="*/ f60 1 f45"/>
                <a:gd name="f75" fmla="*/ f61 1 f46"/>
                <a:gd name="f76" fmla="*/ f62 1 f45"/>
                <a:gd name="f77" fmla="*/ f63 1 f46"/>
                <a:gd name="f78" fmla="*/ f64 1 f45"/>
                <a:gd name="f79" fmla="*/ f65 1 f46"/>
                <a:gd name="f80" fmla="*/ f66 1 f45"/>
                <a:gd name="f81" fmla="*/ f67 1 f46"/>
                <a:gd name="f82" fmla="*/ f68 f36 1"/>
                <a:gd name="f83" fmla="*/ f69 f36 1"/>
                <a:gd name="f84" fmla="*/ f71 f37 1"/>
                <a:gd name="f85" fmla="*/ f70 f37 1"/>
                <a:gd name="f86" fmla="*/ f72 f36 1"/>
                <a:gd name="f87" fmla="*/ f73 f37 1"/>
                <a:gd name="f88" fmla="*/ f74 f36 1"/>
                <a:gd name="f89" fmla="*/ f75 f37 1"/>
                <a:gd name="f90" fmla="*/ f76 f36 1"/>
                <a:gd name="f91" fmla="*/ f77 f37 1"/>
                <a:gd name="f92" fmla="*/ f78 f36 1"/>
                <a:gd name="f93" fmla="*/ f79 f37 1"/>
                <a:gd name="f94" fmla="*/ f80 f36 1"/>
                <a:gd name="f95" fmla="*/ f81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86" y="f87"/>
                </a:cxn>
                <a:cxn ang="f57">
                  <a:pos x="f88" y="f89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86" y="f87"/>
                </a:cxn>
              </a:cxnLst>
              <a:rect l="f82" t="f85" r="f83" b="f84"/>
              <a:pathLst>
                <a:path w="91535" h="31051">
                  <a:moveTo>
                    <a:pt x="f8" y="f5"/>
                  </a:moveTo>
                  <a:cubicBezTo>
                    <a:pt x="f9" y="f10"/>
                    <a:pt x="f11" y="f12"/>
                    <a:pt x="f5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6" y="f24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Forma libre: forma 18">
              <a:extLst>
                <a:ext uri="{FF2B5EF4-FFF2-40B4-BE49-F238E27FC236}">
                  <a16:creationId xmlns:a16="http://schemas.microsoft.com/office/drawing/2014/main" id="{B582A5AB-000A-4C09-8C78-B674A7C0541B}"/>
                </a:ext>
              </a:extLst>
            </p:cNvPr>
            <p:cNvSpPr/>
            <p:nvPr/>
          </p:nvSpPr>
          <p:spPr>
            <a:xfrm>
              <a:off x="1107493" y="3815891"/>
              <a:ext cx="207523" cy="761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2868"/>
                <a:gd name="f7" fmla="val 34099"/>
                <a:gd name="f8" fmla="val 11716"/>
                <a:gd name="f9" fmla="val 381"/>
                <a:gd name="f10" fmla="val 19145"/>
                <a:gd name="f11" fmla="val 762"/>
                <a:gd name="f12" fmla="val 26670"/>
                <a:gd name="f13" fmla="val 1143"/>
                <a:gd name="f14" fmla="val 34100"/>
                <a:gd name="f15" fmla="val 31718"/>
                <a:gd name="f16" fmla="val 29718"/>
                <a:gd name="f17" fmla="val 62294"/>
                <a:gd name="f18" fmla="val 25241"/>
                <a:gd name="f19" fmla="val 92869"/>
                <a:gd name="f20" fmla="val 20860"/>
                <a:gd name="f21" fmla="val 92773"/>
                <a:gd name="f22" fmla="val 13906"/>
                <a:gd name="f23" fmla="val 92583"/>
                <a:gd name="f24" fmla="val 6953"/>
                <a:gd name="f25" fmla="val 92488"/>
                <a:gd name="f26" fmla="val 80391"/>
                <a:gd name="f27" fmla="val 2762"/>
                <a:gd name="f28" fmla="val 67437"/>
                <a:gd name="f29" fmla="val 5239"/>
                <a:gd name="f30" fmla="val 53435"/>
                <a:gd name="f31" fmla="val 7239"/>
                <a:gd name="f32" fmla="val 34195"/>
                <a:gd name="f33" fmla="val 9906"/>
                <a:gd name="f34" fmla="val 16288"/>
                <a:gd name="f35" fmla="val 11239"/>
                <a:gd name="f36" fmla="+- 0 0 -90"/>
                <a:gd name="f37" fmla="*/ f3 1 92868"/>
                <a:gd name="f38" fmla="*/ f4 1 34099"/>
                <a:gd name="f39" fmla="val f5"/>
                <a:gd name="f40" fmla="val f6"/>
                <a:gd name="f41" fmla="val f7"/>
                <a:gd name="f42" fmla="*/ f36 f0 1"/>
                <a:gd name="f43" fmla="+- f41 0 f39"/>
                <a:gd name="f44" fmla="+- f40 0 f39"/>
                <a:gd name="f45" fmla="*/ f42 1 f2"/>
                <a:gd name="f46" fmla="*/ f44 1 92868"/>
                <a:gd name="f47" fmla="*/ f43 1 34099"/>
                <a:gd name="f48" fmla="*/ 0 f44 1"/>
                <a:gd name="f49" fmla="*/ 11716 f43 1"/>
                <a:gd name="f50" fmla="*/ 1143 f44 1"/>
                <a:gd name="f51" fmla="*/ 34100 f43 1"/>
                <a:gd name="f52" fmla="*/ 92869 f44 1"/>
                <a:gd name="f53" fmla="*/ 20860 f43 1"/>
                <a:gd name="f54" fmla="*/ 92488 f44 1"/>
                <a:gd name="f55" fmla="*/ 0 f43 1"/>
                <a:gd name="f56" fmla="*/ 53435 f44 1"/>
                <a:gd name="f57" fmla="*/ 7239 f43 1"/>
                <a:gd name="f58" fmla="+- f45 0 f1"/>
                <a:gd name="f59" fmla="*/ f48 1 92868"/>
                <a:gd name="f60" fmla="*/ f49 1 34099"/>
                <a:gd name="f61" fmla="*/ f50 1 92868"/>
                <a:gd name="f62" fmla="*/ f51 1 34099"/>
                <a:gd name="f63" fmla="*/ f52 1 92868"/>
                <a:gd name="f64" fmla="*/ f53 1 34099"/>
                <a:gd name="f65" fmla="*/ f54 1 92868"/>
                <a:gd name="f66" fmla="*/ f55 1 34099"/>
                <a:gd name="f67" fmla="*/ f56 1 92868"/>
                <a:gd name="f68" fmla="*/ f57 1 34099"/>
                <a:gd name="f69" fmla="*/ f39 1 f46"/>
                <a:gd name="f70" fmla="*/ f40 1 f46"/>
                <a:gd name="f71" fmla="*/ f39 1 f47"/>
                <a:gd name="f72" fmla="*/ f41 1 f47"/>
                <a:gd name="f73" fmla="*/ f59 1 f46"/>
                <a:gd name="f74" fmla="*/ f60 1 f47"/>
                <a:gd name="f75" fmla="*/ f61 1 f46"/>
                <a:gd name="f76" fmla="*/ f62 1 f47"/>
                <a:gd name="f77" fmla="*/ f63 1 f46"/>
                <a:gd name="f78" fmla="*/ f64 1 f47"/>
                <a:gd name="f79" fmla="*/ f65 1 f46"/>
                <a:gd name="f80" fmla="*/ f66 1 f47"/>
                <a:gd name="f81" fmla="*/ f67 1 f46"/>
                <a:gd name="f82" fmla="*/ f68 1 f47"/>
                <a:gd name="f83" fmla="*/ f69 f37 1"/>
                <a:gd name="f84" fmla="*/ f70 f37 1"/>
                <a:gd name="f85" fmla="*/ f72 f38 1"/>
                <a:gd name="f86" fmla="*/ f71 f38 1"/>
                <a:gd name="f87" fmla="*/ f73 f37 1"/>
                <a:gd name="f88" fmla="*/ f74 f38 1"/>
                <a:gd name="f89" fmla="*/ f75 f37 1"/>
                <a:gd name="f90" fmla="*/ f76 f38 1"/>
                <a:gd name="f91" fmla="*/ f77 f37 1"/>
                <a:gd name="f92" fmla="*/ f78 f38 1"/>
                <a:gd name="f93" fmla="*/ f79 f37 1"/>
                <a:gd name="f94" fmla="*/ f80 f38 1"/>
                <a:gd name="f95" fmla="*/ f81 f37 1"/>
                <a:gd name="f96" fmla="*/ f82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8">
                  <a:pos x="f87" y="f88"/>
                </a:cxn>
                <a:cxn ang="f58">
                  <a:pos x="f89" y="f90"/>
                </a:cxn>
                <a:cxn ang="f58">
                  <a:pos x="f91" y="f92"/>
                </a:cxn>
                <a:cxn ang="f58">
                  <a:pos x="f93" y="f94"/>
                </a:cxn>
                <a:cxn ang="f58">
                  <a:pos x="f95" y="f96"/>
                </a:cxn>
                <a:cxn ang="f58">
                  <a:pos x="f87" y="f88"/>
                </a:cxn>
              </a:cxnLst>
              <a:rect l="f83" t="f86" r="f84" b="f85"/>
              <a:pathLst>
                <a:path w="92868" h="34099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Forma libre: forma 19">
              <a:extLst>
                <a:ext uri="{FF2B5EF4-FFF2-40B4-BE49-F238E27FC236}">
                  <a16:creationId xmlns:a16="http://schemas.microsoft.com/office/drawing/2014/main" id="{69AB6337-A1E5-4F5E-9864-B20EC8BE201C}"/>
                </a:ext>
              </a:extLst>
            </p:cNvPr>
            <p:cNvSpPr/>
            <p:nvPr/>
          </p:nvSpPr>
          <p:spPr>
            <a:xfrm>
              <a:off x="291711" y="3675842"/>
              <a:ext cx="239810" cy="80223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7316"/>
                <a:gd name="f7" fmla="val 358997"/>
                <a:gd name="f8" fmla="val 36355"/>
                <a:gd name="f9" fmla="val 45213"/>
                <a:gd name="f10" fmla="val 3143"/>
                <a:gd name="f11" fmla="val 55024"/>
                <a:gd name="f12" fmla="val 6096"/>
                <a:gd name="f13" fmla="val 65597"/>
                <a:gd name="f14" fmla="val 8763"/>
                <a:gd name="f15" fmla="val 80646"/>
                <a:gd name="f16" fmla="val 12478"/>
                <a:gd name="f17" fmla="val 94743"/>
                <a:gd name="f18" fmla="val 14859"/>
                <a:gd name="f19" fmla="val 16383"/>
                <a:gd name="f20" fmla="val 103506"/>
                <a:gd name="f21" fmla="val 54007"/>
                <a:gd name="f22" fmla="val 99696"/>
                <a:gd name="f23" fmla="val 91726"/>
                <a:gd name="f24" fmla="val 95982"/>
                <a:gd name="f25" fmla="val 129349"/>
                <a:gd name="f26" fmla="val 91600"/>
                <a:gd name="f27" fmla="val 118491"/>
                <a:gd name="f28" fmla="val 87123"/>
                <a:gd name="f29" fmla="val 107632"/>
                <a:gd name="f30" fmla="val 82742"/>
                <a:gd name="f31" fmla="val 96774"/>
                <a:gd name="f32" fmla="val 79980"/>
                <a:gd name="f33" fmla="val 97346"/>
                <a:gd name="f34" fmla="val 75503"/>
                <a:gd name="f35" fmla="val 97822"/>
                <a:gd name="f36" fmla="val 70264"/>
                <a:gd name="f37" fmla="val 63406"/>
                <a:gd name="f38" fmla="val 95440"/>
                <a:gd name="f39" fmla="val 58644"/>
                <a:gd name="f40" fmla="val 92202"/>
                <a:gd name="f41" fmla="val 56262"/>
                <a:gd name="f42" fmla="val 90297"/>
                <a:gd name="f43" fmla="val 54262"/>
                <a:gd name="f44" fmla="val 93059"/>
                <a:gd name="f45" fmla="val 51500"/>
                <a:gd name="f46" fmla="val 97441"/>
                <a:gd name="f47" fmla="val 49404"/>
                <a:gd name="f48" fmla="val 103156"/>
                <a:gd name="f49" fmla="val 45309"/>
                <a:gd name="f50" fmla="val 114490"/>
                <a:gd name="f51" fmla="val 46356"/>
                <a:gd name="f52" fmla="val 124206"/>
                <a:gd name="f53" fmla="val 46737"/>
                <a:gd name="f54" fmla="val 128968"/>
                <a:gd name="f55" fmla="val 47976"/>
                <a:gd name="f56" fmla="val 142494"/>
                <a:gd name="f57" fmla="val 48357"/>
                <a:gd name="f58" fmla="val 160782"/>
                <a:gd name="f59" fmla="val 47880"/>
                <a:gd name="f60" fmla="val 186214"/>
                <a:gd name="f61" fmla="val 50166"/>
                <a:gd name="f62" fmla="val 186976"/>
                <a:gd name="f63" fmla="val 54548"/>
                <a:gd name="f64" fmla="val 188690"/>
                <a:gd name="f65" fmla="val 58453"/>
                <a:gd name="f66" fmla="val 192691"/>
                <a:gd name="f67" fmla="val 63787"/>
                <a:gd name="f68" fmla="val 198120"/>
                <a:gd name="f69" fmla="val 65216"/>
                <a:gd name="f70" fmla="val 204311"/>
                <a:gd name="f71" fmla="val 65692"/>
                <a:gd name="f72" fmla="val 206692"/>
                <a:gd name="f73" fmla="val 69121"/>
                <a:gd name="f74" fmla="val 214027"/>
                <a:gd name="f75" fmla="val 72550"/>
                <a:gd name="f76" fmla="val 222885"/>
                <a:gd name="f77" fmla="val 75217"/>
                <a:gd name="f78" fmla="val 233267"/>
                <a:gd name="f79" fmla="val 79599"/>
                <a:gd name="f80" fmla="val 250126"/>
                <a:gd name="f81" fmla="val 80456"/>
                <a:gd name="f82" fmla="val 265081"/>
                <a:gd name="f83" fmla="val 80170"/>
                <a:gd name="f84" fmla="val 276511"/>
                <a:gd name="f85" fmla="val 80265"/>
                <a:gd name="f86" fmla="val 303943"/>
                <a:gd name="f87" fmla="val 331375"/>
                <a:gd name="f88" fmla="val 80551"/>
                <a:gd name="f89" fmla="val 358807"/>
                <a:gd name="f90" fmla="val 74455"/>
                <a:gd name="f91" fmla="val 358521"/>
                <a:gd name="f92" fmla="val 68454"/>
                <a:gd name="f93" fmla="val 358330"/>
                <a:gd name="f94" fmla="val 62358"/>
                <a:gd name="f95" fmla="val 358045"/>
                <a:gd name="f96" fmla="val 62454"/>
                <a:gd name="f97" fmla="val 325183"/>
                <a:gd name="f98" fmla="val 62644"/>
                <a:gd name="f99" fmla="val 62739"/>
                <a:gd name="f100" fmla="val 292037"/>
                <a:gd name="f101" fmla="val 62835"/>
                <a:gd name="f102" fmla="val 275558"/>
                <a:gd name="f103" fmla="val 63120"/>
                <a:gd name="f104" fmla="val 251650"/>
                <a:gd name="f105" fmla="val 54453"/>
                <a:gd name="f106" fmla="val 223361"/>
                <a:gd name="f107" fmla="val 49690"/>
                <a:gd name="f108" fmla="val 207931"/>
                <a:gd name="f109" fmla="val 200882"/>
                <a:gd name="f110" fmla="val 40832"/>
                <a:gd name="f111" fmla="val 200787"/>
                <a:gd name="f112" fmla="val 35403"/>
                <a:gd name="f113" fmla="val 200692"/>
                <a:gd name="f114" fmla="val 30354"/>
                <a:gd name="f115" fmla="val 210788"/>
                <a:gd name="f116" fmla="val 28640"/>
                <a:gd name="f117" fmla="val 214217"/>
                <a:gd name="f118" fmla="val 25211"/>
                <a:gd name="f119" fmla="val 221171"/>
                <a:gd name="f120" fmla="val 24354"/>
                <a:gd name="f121" fmla="val 227266"/>
                <a:gd name="f122" fmla="val 24068"/>
                <a:gd name="f123" fmla="val 229362"/>
                <a:gd name="f124" fmla="val 20734"/>
                <a:gd name="f125" fmla="val 254413"/>
                <a:gd name="f126" fmla="val 19591"/>
                <a:gd name="f127" fmla="val 248412"/>
                <a:gd name="f128" fmla="val 17972"/>
                <a:gd name="f129" fmla="val 266129"/>
                <a:gd name="f130" fmla="val 16257"/>
                <a:gd name="f131" fmla="val 284797"/>
                <a:gd name="f132" fmla="val 15210"/>
                <a:gd name="f133" fmla="val 317563"/>
                <a:gd name="f134" fmla="val 16448"/>
                <a:gd name="f135" fmla="val 11114"/>
                <a:gd name="f136" fmla="val 358712"/>
                <a:gd name="f137" fmla="val 5875"/>
                <a:gd name="f138" fmla="val 541"/>
                <a:gd name="f139" fmla="val 358235"/>
                <a:gd name="f140" fmla="val -316"/>
                <a:gd name="f141" fmla="val -30"/>
                <a:gd name="f142" fmla="val 308324"/>
                <a:gd name="f143" fmla="val 290322"/>
                <a:gd name="f144" fmla="val 827"/>
                <a:gd name="f145" fmla="val 280606"/>
                <a:gd name="f146" fmla="val 3303"/>
                <a:gd name="f147" fmla="val 263080"/>
                <a:gd name="f148" fmla="val 8066"/>
                <a:gd name="f149" fmla="val 227933"/>
                <a:gd name="f150" fmla="val 9018"/>
                <a:gd name="f151" fmla="val 220789"/>
                <a:gd name="f152" fmla="val 10828"/>
                <a:gd name="f153" fmla="val 208597"/>
                <a:gd name="f154" fmla="val 19877"/>
                <a:gd name="f155" fmla="val 197453"/>
                <a:gd name="f156" fmla="val 23973"/>
                <a:gd name="f157" fmla="val 192500"/>
                <a:gd name="f158" fmla="val 28259"/>
                <a:gd name="f159" fmla="val 189166"/>
                <a:gd name="f160" fmla="val 31212"/>
                <a:gd name="f161" fmla="val 187262"/>
                <a:gd name="f162" fmla="val 27306"/>
                <a:gd name="f163" fmla="val 165830"/>
                <a:gd name="f164" fmla="val 26925"/>
                <a:gd name="f165" fmla="val 148018"/>
                <a:gd name="f166" fmla="val 27402"/>
                <a:gd name="f167" fmla="val 135350"/>
                <a:gd name="f168" fmla="val 28164"/>
                <a:gd name="f169" fmla="val 115633"/>
                <a:gd name="f170" fmla="val 31021"/>
                <a:gd name="f171" fmla="val 105632"/>
                <a:gd name="f172" fmla="val 33117"/>
                <a:gd name="f173" fmla="val 99727"/>
                <a:gd name="f174" fmla="val 36260"/>
                <a:gd name="f175" fmla="val 90773"/>
                <a:gd name="f176" fmla="val 40260"/>
                <a:gd name="f177" fmla="val 83725"/>
                <a:gd name="f178" fmla="val 43308"/>
                <a:gd name="f179" fmla="val 79057"/>
                <a:gd name="f180" fmla="val 41499"/>
                <a:gd name="f181" fmla="val 76867"/>
                <a:gd name="f182" fmla="val 39594"/>
                <a:gd name="f183" fmla="val 74104"/>
                <a:gd name="f184" fmla="val 38070"/>
                <a:gd name="f185" fmla="val 70580"/>
                <a:gd name="f186" fmla="val 33498"/>
                <a:gd name="f187" fmla="val 60103"/>
                <a:gd name="f188" fmla="val 35117"/>
                <a:gd name="f189" fmla="val 50197"/>
                <a:gd name="f190" fmla="val 36165"/>
                <a:gd name="f191" fmla="val 45910"/>
                <a:gd name="f192" fmla="val 36069"/>
                <a:gd name="f193" fmla="val 30671"/>
                <a:gd name="f194" fmla="val 15335"/>
                <a:gd name="f195" fmla="+- 0 0 -90"/>
                <a:gd name="f196" fmla="*/ f3 1 107316"/>
                <a:gd name="f197" fmla="*/ f4 1 358997"/>
                <a:gd name="f198" fmla="val f5"/>
                <a:gd name="f199" fmla="val f6"/>
                <a:gd name="f200" fmla="val f7"/>
                <a:gd name="f201" fmla="*/ f195 f0 1"/>
                <a:gd name="f202" fmla="+- f200 0 f198"/>
                <a:gd name="f203" fmla="+- f199 0 f198"/>
                <a:gd name="f204" fmla="*/ f201 1 f2"/>
                <a:gd name="f205" fmla="*/ f203 1 107316"/>
                <a:gd name="f206" fmla="*/ f202 1 358997"/>
                <a:gd name="f207" fmla="*/ 36355 f203 1"/>
                <a:gd name="f208" fmla="*/ 0 f202 1"/>
                <a:gd name="f209" fmla="*/ 65597 f203 1"/>
                <a:gd name="f210" fmla="*/ 8763 f202 1"/>
                <a:gd name="f211" fmla="*/ 107316 f203 1"/>
                <a:gd name="f212" fmla="*/ 16383 f202 1"/>
                <a:gd name="f213" fmla="*/ 95982 f203 1"/>
                <a:gd name="f214" fmla="*/ 129349 f202 1"/>
                <a:gd name="f215" fmla="*/ 82742 f203 1"/>
                <a:gd name="f216" fmla="*/ 96774 f202 1"/>
                <a:gd name="f217" fmla="*/ 70264 f203 1"/>
                <a:gd name="f218" fmla="*/ 56262 f203 1"/>
                <a:gd name="f219" fmla="*/ 90297 f202 1"/>
                <a:gd name="f220" fmla="*/ 49404 f203 1"/>
                <a:gd name="f221" fmla="*/ 103156 f202 1"/>
                <a:gd name="f222" fmla="*/ 46737 f203 1"/>
                <a:gd name="f223" fmla="*/ 128968 f202 1"/>
                <a:gd name="f224" fmla="*/ 47880 f203 1"/>
                <a:gd name="f225" fmla="*/ 186214 f202 1"/>
                <a:gd name="f226" fmla="*/ 58453 f203 1"/>
                <a:gd name="f227" fmla="*/ 192691 f202 1"/>
                <a:gd name="f228" fmla="*/ 65692 f203 1"/>
                <a:gd name="f229" fmla="*/ 206692 f202 1"/>
                <a:gd name="f230" fmla="*/ 75217 f203 1"/>
                <a:gd name="f231" fmla="*/ 233267 f202 1"/>
                <a:gd name="f232" fmla="*/ 80170 f203 1"/>
                <a:gd name="f233" fmla="*/ 276511 f202 1"/>
                <a:gd name="f234" fmla="*/ 80551 f203 1"/>
                <a:gd name="f235" fmla="*/ 358807 f202 1"/>
                <a:gd name="f236" fmla="*/ 62358 f203 1"/>
                <a:gd name="f237" fmla="*/ 358045 f202 1"/>
                <a:gd name="f238" fmla="*/ 62739 f203 1"/>
                <a:gd name="f239" fmla="*/ 292037 f202 1"/>
                <a:gd name="f240" fmla="*/ 54453 f203 1"/>
                <a:gd name="f241" fmla="*/ 223361 f202 1"/>
                <a:gd name="f242" fmla="*/ 40832 f203 1"/>
                <a:gd name="f243" fmla="*/ 200787 f202 1"/>
                <a:gd name="f244" fmla="*/ 28640 f203 1"/>
                <a:gd name="f245" fmla="*/ 214217 f202 1"/>
                <a:gd name="f246" fmla="*/ 24068 f203 1"/>
                <a:gd name="f247" fmla="*/ 229362 f202 1"/>
                <a:gd name="f248" fmla="*/ 17972 f203 1"/>
                <a:gd name="f249" fmla="*/ 266129 f202 1"/>
                <a:gd name="f250" fmla="*/ 16448 f203 1"/>
                <a:gd name="f251" fmla="*/ 358997 f202 1"/>
                <a:gd name="f252" fmla="*/ 541 f203 1"/>
                <a:gd name="f253" fmla="*/ 358235 f202 1"/>
                <a:gd name="f254" fmla="*/ 290322 f202 1"/>
                <a:gd name="f255" fmla="*/ 8066 f203 1"/>
                <a:gd name="f256" fmla="*/ 227933 f202 1"/>
                <a:gd name="f257" fmla="*/ 19877 f203 1"/>
                <a:gd name="f258" fmla="*/ 197453 f202 1"/>
                <a:gd name="f259" fmla="*/ 31212 f203 1"/>
                <a:gd name="f260" fmla="*/ 187262 f202 1"/>
                <a:gd name="f261" fmla="*/ 27402 f203 1"/>
                <a:gd name="f262" fmla="*/ 135350 f202 1"/>
                <a:gd name="f263" fmla="*/ 33117 f203 1"/>
                <a:gd name="f264" fmla="*/ 99727 f202 1"/>
                <a:gd name="f265" fmla="*/ 43308 f203 1"/>
                <a:gd name="f266" fmla="*/ 79057 f202 1"/>
                <a:gd name="f267" fmla="*/ 38070 f203 1"/>
                <a:gd name="f268" fmla="*/ 70580 f202 1"/>
                <a:gd name="f269" fmla="*/ 36165 f203 1"/>
                <a:gd name="f270" fmla="*/ 45910 f202 1"/>
                <a:gd name="f271" fmla="+- f204 0 f1"/>
                <a:gd name="f272" fmla="*/ f207 1 107316"/>
                <a:gd name="f273" fmla="*/ f208 1 358997"/>
                <a:gd name="f274" fmla="*/ f209 1 107316"/>
                <a:gd name="f275" fmla="*/ f210 1 358997"/>
                <a:gd name="f276" fmla="*/ f211 1 107316"/>
                <a:gd name="f277" fmla="*/ f212 1 358997"/>
                <a:gd name="f278" fmla="*/ f213 1 107316"/>
                <a:gd name="f279" fmla="*/ f214 1 358997"/>
                <a:gd name="f280" fmla="*/ f215 1 107316"/>
                <a:gd name="f281" fmla="*/ f216 1 358997"/>
                <a:gd name="f282" fmla="*/ f217 1 107316"/>
                <a:gd name="f283" fmla="*/ f218 1 107316"/>
                <a:gd name="f284" fmla="*/ f219 1 358997"/>
                <a:gd name="f285" fmla="*/ f220 1 107316"/>
                <a:gd name="f286" fmla="*/ f221 1 358997"/>
                <a:gd name="f287" fmla="*/ f222 1 107316"/>
                <a:gd name="f288" fmla="*/ f223 1 358997"/>
                <a:gd name="f289" fmla="*/ f224 1 107316"/>
                <a:gd name="f290" fmla="*/ f225 1 358997"/>
                <a:gd name="f291" fmla="*/ f226 1 107316"/>
                <a:gd name="f292" fmla="*/ f227 1 358997"/>
                <a:gd name="f293" fmla="*/ f228 1 107316"/>
                <a:gd name="f294" fmla="*/ f229 1 358997"/>
                <a:gd name="f295" fmla="*/ f230 1 107316"/>
                <a:gd name="f296" fmla="*/ f231 1 358997"/>
                <a:gd name="f297" fmla="*/ f232 1 107316"/>
                <a:gd name="f298" fmla="*/ f233 1 358997"/>
                <a:gd name="f299" fmla="*/ f234 1 107316"/>
                <a:gd name="f300" fmla="*/ f235 1 358997"/>
                <a:gd name="f301" fmla="*/ f236 1 107316"/>
                <a:gd name="f302" fmla="*/ f237 1 358997"/>
                <a:gd name="f303" fmla="*/ f238 1 107316"/>
                <a:gd name="f304" fmla="*/ f239 1 358997"/>
                <a:gd name="f305" fmla="*/ f240 1 107316"/>
                <a:gd name="f306" fmla="*/ f241 1 358997"/>
                <a:gd name="f307" fmla="*/ f242 1 107316"/>
                <a:gd name="f308" fmla="*/ f243 1 358997"/>
                <a:gd name="f309" fmla="*/ f244 1 107316"/>
                <a:gd name="f310" fmla="*/ f245 1 358997"/>
                <a:gd name="f311" fmla="*/ f246 1 107316"/>
                <a:gd name="f312" fmla="*/ f247 1 358997"/>
                <a:gd name="f313" fmla="*/ f248 1 107316"/>
                <a:gd name="f314" fmla="*/ f249 1 358997"/>
                <a:gd name="f315" fmla="*/ f250 1 107316"/>
                <a:gd name="f316" fmla="*/ f251 1 358997"/>
                <a:gd name="f317" fmla="*/ f252 1 107316"/>
                <a:gd name="f318" fmla="*/ f253 1 358997"/>
                <a:gd name="f319" fmla="*/ f254 1 358997"/>
                <a:gd name="f320" fmla="*/ f255 1 107316"/>
                <a:gd name="f321" fmla="*/ f256 1 358997"/>
                <a:gd name="f322" fmla="*/ f257 1 107316"/>
                <a:gd name="f323" fmla="*/ f258 1 358997"/>
                <a:gd name="f324" fmla="*/ f259 1 107316"/>
                <a:gd name="f325" fmla="*/ f260 1 358997"/>
                <a:gd name="f326" fmla="*/ f261 1 107316"/>
                <a:gd name="f327" fmla="*/ f262 1 358997"/>
                <a:gd name="f328" fmla="*/ f263 1 107316"/>
                <a:gd name="f329" fmla="*/ f264 1 358997"/>
                <a:gd name="f330" fmla="*/ f265 1 107316"/>
                <a:gd name="f331" fmla="*/ f266 1 358997"/>
                <a:gd name="f332" fmla="*/ f267 1 107316"/>
                <a:gd name="f333" fmla="*/ f268 1 358997"/>
                <a:gd name="f334" fmla="*/ f269 1 107316"/>
                <a:gd name="f335" fmla="*/ f270 1 358997"/>
                <a:gd name="f336" fmla="*/ f198 1 f205"/>
                <a:gd name="f337" fmla="*/ f199 1 f205"/>
                <a:gd name="f338" fmla="*/ f198 1 f206"/>
                <a:gd name="f339" fmla="*/ f200 1 f206"/>
                <a:gd name="f340" fmla="*/ f272 1 f205"/>
                <a:gd name="f341" fmla="*/ f273 1 f206"/>
                <a:gd name="f342" fmla="*/ f274 1 f205"/>
                <a:gd name="f343" fmla="*/ f275 1 f206"/>
                <a:gd name="f344" fmla="*/ f276 1 f205"/>
                <a:gd name="f345" fmla="*/ f277 1 f206"/>
                <a:gd name="f346" fmla="*/ f278 1 f205"/>
                <a:gd name="f347" fmla="*/ f279 1 f206"/>
                <a:gd name="f348" fmla="*/ f280 1 f205"/>
                <a:gd name="f349" fmla="*/ f281 1 f206"/>
                <a:gd name="f350" fmla="*/ f282 1 f205"/>
                <a:gd name="f351" fmla="*/ f283 1 f205"/>
                <a:gd name="f352" fmla="*/ f284 1 f206"/>
                <a:gd name="f353" fmla="*/ f285 1 f205"/>
                <a:gd name="f354" fmla="*/ f286 1 f206"/>
                <a:gd name="f355" fmla="*/ f287 1 f205"/>
                <a:gd name="f356" fmla="*/ f288 1 f206"/>
                <a:gd name="f357" fmla="*/ f289 1 f205"/>
                <a:gd name="f358" fmla="*/ f290 1 f206"/>
                <a:gd name="f359" fmla="*/ f291 1 f205"/>
                <a:gd name="f360" fmla="*/ f292 1 f206"/>
                <a:gd name="f361" fmla="*/ f293 1 f205"/>
                <a:gd name="f362" fmla="*/ f294 1 f206"/>
                <a:gd name="f363" fmla="*/ f295 1 f205"/>
                <a:gd name="f364" fmla="*/ f296 1 f206"/>
                <a:gd name="f365" fmla="*/ f297 1 f205"/>
                <a:gd name="f366" fmla="*/ f298 1 f206"/>
                <a:gd name="f367" fmla="*/ f299 1 f205"/>
                <a:gd name="f368" fmla="*/ f300 1 f206"/>
                <a:gd name="f369" fmla="*/ f301 1 f205"/>
                <a:gd name="f370" fmla="*/ f302 1 f206"/>
                <a:gd name="f371" fmla="*/ f303 1 f205"/>
                <a:gd name="f372" fmla="*/ f304 1 f206"/>
                <a:gd name="f373" fmla="*/ f305 1 f205"/>
                <a:gd name="f374" fmla="*/ f306 1 f206"/>
                <a:gd name="f375" fmla="*/ f307 1 f205"/>
                <a:gd name="f376" fmla="*/ f308 1 f206"/>
                <a:gd name="f377" fmla="*/ f309 1 f205"/>
                <a:gd name="f378" fmla="*/ f310 1 f206"/>
                <a:gd name="f379" fmla="*/ f311 1 f205"/>
                <a:gd name="f380" fmla="*/ f312 1 f206"/>
                <a:gd name="f381" fmla="*/ f313 1 f205"/>
                <a:gd name="f382" fmla="*/ f314 1 f206"/>
                <a:gd name="f383" fmla="*/ f315 1 f205"/>
                <a:gd name="f384" fmla="*/ f316 1 f206"/>
                <a:gd name="f385" fmla="*/ f317 1 f205"/>
                <a:gd name="f386" fmla="*/ f318 1 f206"/>
                <a:gd name="f387" fmla="*/ f319 1 f206"/>
                <a:gd name="f388" fmla="*/ f320 1 f205"/>
                <a:gd name="f389" fmla="*/ f321 1 f206"/>
                <a:gd name="f390" fmla="*/ f322 1 f205"/>
                <a:gd name="f391" fmla="*/ f323 1 f206"/>
                <a:gd name="f392" fmla="*/ f324 1 f205"/>
                <a:gd name="f393" fmla="*/ f325 1 f206"/>
                <a:gd name="f394" fmla="*/ f326 1 f205"/>
                <a:gd name="f395" fmla="*/ f327 1 f206"/>
                <a:gd name="f396" fmla="*/ f328 1 f205"/>
                <a:gd name="f397" fmla="*/ f329 1 f206"/>
                <a:gd name="f398" fmla="*/ f330 1 f205"/>
                <a:gd name="f399" fmla="*/ f331 1 f206"/>
                <a:gd name="f400" fmla="*/ f332 1 f205"/>
                <a:gd name="f401" fmla="*/ f333 1 f206"/>
                <a:gd name="f402" fmla="*/ f334 1 f205"/>
                <a:gd name="f403" fmla="*/ f335 1 f206"/>
                <a:gd name="f404" fmla="*/ f336 f196 1"/>
                <a:gd name="f405" fmla="*/ f337 f196 1"/>
                <a:gd name="f406" fmla="*/ f339 f197 1"/>
                <a:gd name="f407" fmla="*/ f338 f197 1"/>
                <a:gd name="f408" fmla="*/ f340 f196 1"/>
                <a:gd name="f409" fmla="*/ f341 f197 1"/>
                <a:gd name="f410" fmla="*/ f342 f196 1"/>
                <a:gd name="f411" fmla="*/ f343 f197 1"/>
                <a:gd name="f412" fmla="*/ f344 f196 1"/>
                <a:gd name="f413" fmla="*/ f345 f197 1"/>
                <a:gd name="f414" fmla="*/ f346 f196 1"/>
                <a:gd name="f415" fmla="*/ f347 f197 1"/>
                <a:gd name="f416" fmla="*/ f348 f196 1"/>
                <a:gd name="f417" fmla="*/ f349 f197 1"/>
                <a:gd name="f418" fmla="*/ f350 f196 1"/>
                <a:gd name="f419" fmla="*/ f351 f196 1"/>
                <a:gd name="f420" fmla="*/ f352 f197 1"/>
                <a:gd name="f421" fmla="*/ f353 f196 1"/>
                <a:gd name="f422" fmla="*/ f354 f197 1"/>
                <a:gd name="f423" fmla="*/ f355 f196 1"/>
                <a:gd name="f424" fmla="*/ f356 f197 1"/>
                <a:gd name="f425" fmla="*/ f357 f196 1"/>
                <a:gd name="f426" fmla="*/ f358 f197 1"/>
                <a:gd name="f427" fmla="*/ f359 f196 1"/>
                <a:gd name="f428" fmla="*/ f360 f197 1"/>
                <a:gd name="f429" fmla="*/ f361 f196 1"/>
                <a:gd name="f430" fmla="*/ f362 f197 1"/>
                <a:gd name="f431" fmla="*/ f363 f196 1"/>
                <a:gd name="f432" fmla="*/ f364 f197 1"/>
                <a:gd name="f433" fmla="*/ f365 f196 1"/>
                <a:gd name="f434" fmla="*/ f366 f197 1"/>
                <a:gd name="f435" fmla="*/ f367 f196 1"/>
                <a:gd name="f436" fmla="*/ f368 f197 1"/>
                <a:gd name="f437" fmla="*/ f369 f196 1"/>
                <a:gd name="f438" fmla="*/ f370 f197 1"/>
                <a:gd name="f439" fmla="*/ f371 f196 1"/>
                <a:gd name="f440" fmla="*/ f372 f197 1"/>
                <a:gd name="f441" fmla="*/ f373 f196 1"/>
                <a:gd name="f442" fmla="*/ f374 f197 1"/>
                <a:gd name="f443" fmla="*/ f375 f196 1"/>
                <a:gd name="f444" fmla="*/ f376 f197 1"/>
                <a:gd name="f445" fmla="*/ f377 f196 1"/>
                <a:gd name="f446" fmla="*/ f378 f197 1"/>
                <a:gd name="f447" fmla="*/ f379 f196 1"/>
                <a:gd name="f448" fmla="*/ f380 f197 1"/>
                <a:gd name="f449" fmla="*/ f381 f196 1"/>
                <a:gd name="f450" fmla="*/ f382 f197 1"/>
                <a:gd name="f451" fmla="*/ f383 f196 1"/>
                <a:gd name="f452" fmla="*/ f384 f197 1"/>
                <a:gd name="f453" fmla="*/ f385 f196 1"/>
                <a:gd name="f454" fmla="*/ f386 f197 1"/>
                <a:gd name="f455" fmla="*/ f387 f197 1"/>
                <a:gd name="f456" fmla="*/ f388 f196 1"/>
                <a:gd name="f457" fmla="*/ f389 f197 1"/>
                <a:gd name="f458" fmla="*/ f390 f196 1"/>
                <a:gd name="f459" fmla="*/ f391 f197 1"/>
                <a:gd name="f460" fmla="*/ f392 f196 1"/>
                <a:gd name="f461" fmla="*/ f393 f197 1"/>
                <a:gd name="f462" fmla="*/ f394 f196 1"/>
                <a:gd name="f463" fmla="*/ f395 f197 1"/>
                <a:gd name="f464" fmla="*/ f396 f196 1"/>
                <a:gd name="f465" fmla="*/ f397 f197 1"/>
                <a:gd name="f466" fmla="*/ f398 f196 1"/>
                <a:gd name="f467" fmla="*/ f399 f197 1"/>
                <a:gd name="f468" fmla="*/ f400 f196 1"/>
                <a:gd name="f469" fmla="*/ f401 f197 1"/>
                <a:gd name="f470" fmla="*/ f402 f196 1"/>
                <a:gd name="f471" fmla="*/ f403 f1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71">
                  <a:pos x="f408" y="f409"/>
                </a:cxn>
                <a:cxn ang="f271">
                  <a:pos x="f410" y="f411"/>
                </a:cxn>
                <a:cxn ang="f271">
                  <a:pos x="f412" y="f413"/>
                </a:cxn>
                <a:cxn ang="f271">
                  <a:pos x="f414" y="f415"/>
                </a:cxn>
                <a:cxn ang="f271">
                  <a:pos x="f416" y="f417"/>
                </a:cxn>
                <a:cxn ang="f271">
                  <a:pos x="f418" y="f417"/>
                </a:cxn>
                <a:cxn ang="f271">
                  <a:pos x="f419" y="f420"/>
                </a:cxn>
                <a:cxn ang="f271">
                  <a:pos x="f421" y="f422"/>
                </a:cxn>
                <a:cxn ang="f271">
                  <a:pos x="f423" y="f424"/>
                </a:cxn>
                <a:cxn ang="f271">
                  <a:pos x="f425" y="f426"/>
                </a:cxn>
                <a:cxn ang="f271">
                  <a:pos x="f427" y="f428"/>
                </a:cxn>
                <a:cxn ang="f271">
                  <a:pos x="f429" y="f430"/>
                </a:cxn>
                <a:cxn ang="f271">
                  <a:pos x="f431" y="f432"/>
                </a:cxn>
                <a:cxn ang="f271">
                  <a:pos x="f433" y="f434"/>
                </a:cxn>
                <a:cxn ang="f271">
                  <a:pos x="f435" y="f436"/>
                </a:cxn>
                <a:cxn ang="f271">
                  <a:pos x="f437" y="f438"/>
                </a:cxn>
                <a:cxn ang="f271">
                  <a:pos x="f439" y="f440"/>
                </a:cxn>
                <a:cxn ang="f271">
                  <a:pos x="f441" y="f442"/>
                </a:cxn>
                <a:cxn ang="f271">
                  <a:pos x="f443" y="f444"/>
                </a:cxn>
                <a:cxn ang="f271">
                  <a:pos x="f445" y="f446"/>
                </a:cxn>
                <a:cxn ang="f271">
                  <a:pos x="f447" y="f448"/>
                </a:cxn>
                <a:cxn ang="f271">
                  <a:pos x="f449" y="f450"/>
                </a:cxn>
                <a:cxn ang="f271">
                  <a:pos x="f451" y="f452"/>
                </a:cxn>
                <a:cxn ang="f271">
                  <a:pos x="f453" y="f454"/>
                </a:cxn>
                <a:cxn ang="f271">
                  <a:pos x="f453" y="f455"/>
                </a:cxn>
                <a:cxn ang="f271">
                  <a:pos x="f456" y="f457"/>
                </a:cxn>
                <a:cxn ang="f271">
                  <a:pos x="f458" y="f459"/>
                </a:cxn>
                <a:cxn ang="f271">
                  <a:pos x="f460" y="f461"/>
                </a:cxn>
                <a:cxn ang="f271">
                  <a:pos x="f462" y="f463"/>
                </a:cxn>
                <a:cxn ang="f271">
                  <a:pos x="f464" y="f465"/>
                </a:cxn>
                <a:cxn ang="f271">
                  <a:pos x="f466" y="f467"/>
                </a:cxn>
                <a:cxn ang="f271">
                  <a:pos x="f468" y="f469"/>
                </a:cxn>
                <a:cxn ang="f271">
                  <a:pos x="f470" y="f471"/>
                </a:cxn>
                <a:cxn ang="f271">
                  <a:pos x="f408" y="f409"/>
                </a:cxn>
              </a:cxnLst>
              <a:rect l="f404" t="f407" r="f405" b="f406"/>
              <a:pathLst>
                <a:path w="107316" h="358997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6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1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1" y="f87"/>
                    <a:pt x="f88" y="f89"/>
                  </a:cubicBezTo>
                  <a:cubicBezTo>
                    <a:pt x="f90" y="f91"/>
                    <a:pt x="f92" y="f93"/>
                    <a:pt x="f94" y="f95"/>
                  </a:cubicBezTo>
                  <a:cubicBezTo>
                    <a:pt x="f96" y="f97"/>
                    <a:pt x="f98" y="f86"/>
                    <a:pt x="f99" y="f100"/>
                  </a:cubicBezTo>
                  <a:cubicBezTo>
                    <a:pt x="f101" y="f102"/>
                    <a:pt x="f103" y="f104"/>
                    <a:pt x="f105" y="f106"/>
                  </a:cubicBezTo>
                  <a:cubicBezTo>
                    <a:pt x="f107" y="f108"/>
                    <a:pt x="f49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7"/>
                  </a:cubicBezTo>
                  <a:cubicBezTo>
                    <a:pt x="f135" y="f136"/>
                    <a:pt x="f137" y="f91"/>
                    <a:pt x="f138" y="f139"/>
                  </a:cubicBezTo>
                  <a:cubicBezTo>
                    <a:pt x="f140" y="f87"/>
                    <a:pt x="f141" y="f142"/>
                    <a:pt x="f138" y="f143"/>
                  </a:cubicBezTo>
                  <a:cubicBezTo>
                    <a:pt x="f144" y="f145"/>
                    <a:pt x="f146" y="f147"/>
                    <a:pt x="f148" y="f149"/>
                  </a:cubicBezTo>
                  <a:cubicBezTo>
                    <a:pt x="f150" y="f151"/>
                    <a:pt x="f152" y="f153"/>
                    <a:pt x="f154" y="f155"/>
                  </a:cubicBezTo>
                  <a:cubicBezTo>
                    <a:pt x="f156" y="f157"/>
                    <a:pt x="f158" y="f159"/>
                    <a:pt x="f160" y="f161"/>
                  </a:cubicBezTo>
                  <a:cubicBezTo>
                    <a:pt x="f162" y="f163"/>
                    <a:pt x="f164" y="f165"/>
                    <a:pt x="f166" y="f167"/>
                  </a:cubicBezTo>
                  <a:cubicBezTo>
                    <a:pt x="f168" y="f169"/>
                    <a:pt x="f170" y="f171"/>
                    <a:pt x="f172" y="f173"/>
                  </a:cubicBez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cubicBezTo>
                    <a:pt x="f186" y="f187"/>
                    <a:pt x="f188" y="f189"/>
                    <a:pt x="f190" y="f191"/>
                  </a:cubicBezTo>
                  <a:cubicBezTo>
                    <a:pt x="f192" y="f193"/>
                    <a:pt x="f174" y="f194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Forma libre: forma 20">
              <a:extLst>
                <a:ext uri="{FF2B5EF4-FFF2-40B4-BE49-F238E27FC236}">
                  <a16:creationId xmlns:a16="http://schemas.microsoft.com/office/drawing/2014/main" id="{8E862AE0-1143-44C8-9225-3BBB4643B20B}"/>
                </a:ext>
              </a:extLst>
            </p:cNvPr>
            <p:cNvSpPr/>
            <p:nvPr/>
          </p:nvSpPr>
          <p:spPr>
            <a:xfrm>
              <a:off x="490456" y="4201366"/>
              <a:ext cx="151031" cy="39551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586"/>
                <a:gd name="f7" fmla="val 176994"/>
                <a:gd name="f8" fmla="val 22091"/>
                <a:gd name="f9" fmla="val 27806"/>
                <a:gd name="f10" fmla="val 1238"/>
                <a:gd name="f11" fmla="val 33426"/>
                <a:gd name="f12" fmla="val 2572"/>
                <a:gd name="f13" fmla="val 39141"/>
                <a:gd name="f14" fmla="val 3810"/>
                <a:gd name="f15" fmla="val 40379"/>
                <a:gd name="f16" fmla="val 39052"/>
                <a:gd name="f17" fmla="val 41712"/>
                <a:gd name="f18" fmla="val 74295"/>
                <a:gd name="f19" fmla="val 42951"/>
                <a:gd name="f20" fmla="val 109633"/>
                <a:gd name="f21" fmla="val 55905"/>
                <a:gd name="f22" fmla="val 113919"/>
                <a:gd name="f23" fmla="val 65334"/>
                <a:gd name="f24" fmla="val 124873"/>
                <a:gd name="f25" fmla="val 67239"/>
                <a:gd name="f26" fmla="val 138113"/>
                <a:gd name="f27" fmla="val 69240"/>
                <a:gd name="f28" fmla="val 152114"/>
                <a:gd name="f29" fmla="val 62477"/>
                <a:gd name="f30" fmla="val 166688"/>
                <a:gd name="f31" fmla="val 49809"/>
                <a:gd name="f32" fmla="val 173355"/>
                <a:gd name="f33" fmla="val 35997"/>
                <a:gd name="f34" fmla="val 180689"/>
                <a:gd name="f35" fmla="val 22186"/>
                <a:gd name="f36" fmla="val 174784"/>
                <a:gd name="f37" fmla="val 20567"/>
                <a:gd name="f38" fmla="val 174117"/>
                <a:gd name="f39" fmla="val 7422"/>
                <a:gd name="f40" fmla="val 168212"/>
                <a:gd name="f41" fmla="val -960"/>
                <a:gd name="f42" fmla="val 154210"/>
                <a:gd name="f43" fmla="val 88"/>
                <a:gd name="f44" fmla="val 140017"/>
                <a:gd name="f45" fmla="val 850"/>
                <a:gd name="f46" fmla="val 129159"/>
                <a:gd name="f47" fmla="val 6946"/>
                <a:gd name="f48" fmla="val 119063"/>
                <a:gd name="f49" fmla="val 15995"/>
                <a:gd name="f50" fmla="val 113443"/>
                <a:gd name="f51" fmla="val 20186"/>
                <a:gd name="f52" fmla="val 110871"/>
                <a:gd name="f53" fmla="val 24186"/>
                <a:gd name="f54" fmla="val 109823"/>
                <a:gd name="f55" fmla="val 26949"/>
                <a:gd name="f56" fmla="val 109252"/>
                <a:gd name="f57" fmla="val 25425"/>
                <a:gd name="f58" fmla="val 72771"/>
                <a:gd name="f59" fmla="val 23710"/>
                <a:gd name="f60" fmla="val 36385"/>
                <a:gd name="f61" fmla="+- 0 0 -90"/>
                <a:gd name="f62" fmla="*/ f3 1 67586"/>
                <a:gd name="f63" fmla="*/ f4 1 176994"/>
                <a:gd name="f64" fmla="val f5"/>
                <a:gd name="f65" fmla="val f6"/>
                <a:gd name="f66" fmla="val f7"/>
                <a:gd name="f67" fmla="*/ f61 f0 1"/>
                <a:gd name="f68" fmla="+- f66 0 f64"/>
                <a:gd name="f69" fmla="+- f65 0 f64"/>
                <a:gd name="f70" fmla="*/ f67 1 f2"/>
                <a:gd name="f71" fmla="*/ f69 1 67586"/>
                <a:gd name="f72" fmla="*/ f68 1 176994"/>
                <a:gd name="f73" fmla="*/ 22091 f69 1"/>
                <a:gd name="f74" fmla="*/ 0 f68 1"/>
                <a:gd name="f75" fmla="*/ 39141 f69 1"/>
                <a:gd name="f76" fmla="*/ 3810 f68 1"/>
                <a:gd name="f77" fmla="*/ 42951 f69 1"/>
                <a:gd name="f78" fmla="*/ 109633 f68 1"/>
                <a:gd name="f79" fmla="*/ 67239 f69 1"/>
                <a:gd name="f80" fmla="*/ 138113 f68 1"/>
                <a:gd name="f81" fmla="*/ 49809 f69 1"/>
                <a:gd name="f82" fmla="*/ 173355 f68 1"/>
                <a:gd name="f83" fmla="*/ 20567 f69 1"/>
                <a:gd name="f84" fmla="*/ 174117 f68 1"/>
                <a:gd name="f85" fmla="*/ 88 f69 1"/>
                <a:gd name="f86" fmla="*/ 140017 f68 1"/>
                <a:gd name="f87" fmla="*/ 15995 f69 1"/>
                <a:gd name="f88" fmla="*/ 113443 f68 1"/>
                <a:gd name="f89" fmla="*/ 26949 f69 1"/>
                <a:gd name="f90" fmla="*/ 109252 f68 1"/>
                <a:gd name="f91" fmla="+- f70 0 f1"/>
                <a:gd name="f92" fmla="*/ f73 1 67586"/>
                <a:gd name="f93" fmla="*/ f74 1 176994"/>
                <a:gd name="f94" fmla="*/ f75 1 67586"/>
                <a:gd name="f95" fmla="*/ f76 1 176994"/>
                <a:gd name="f96" fmla="*/ f77 1 67586"/>
                <a:gd name="f97" fmla="*/ f78 1 176994"/>
                <a:gd name="f98" fmla="*/ f79 1 67586"/>
                <a:gd name="f99" fmla="*/ f80 1 176994"/>
                <a:gd name="f100" fmla="*/ f81 1 67586"/>
                <a:gd name="f101" fmla="*/ f82 1 176994"/>
                <a:gd name="f102" fmla="*/ f83 1 67586"/>
                <a:gd name="f103" fmla="*/ f84 1 176994"/>
                <a:gd name="f104" fmla="*/ f85 1 67586"/>
                <a:gd name="f105" fmla="*/ f86 1 176994"/>
                <a:gd name="f106" fmla="*/ f87 1 67586"/>
                <a:gd name="f107" fmla="*/ f88 1 176994"/>
                <a:gd name="f108" fmla="*/ f89 1 67586"/>
                <a:gd name="f109" fmla="*/ f90 1 176994"/>
                <a:gd name="f110" fmla="*/ f64 1 f71"/>
                <a:gd name="f111" fmla="*/ f65 1 f71"/>
                <a:gd name="f112" fmla="*/ f64 1 f72"/>
                <a:gd name="f113" fmla="*/ f66 1 f72"/>
                <a:gd name="f114" fmla="*/ f92 1 f71"/>
                <a:gd name="f115" fmla="*/ f93 1 f72"/>
                <a:gd name="f116" fmla="*/ f94 1 f71"/>
                <a:gd name="f117" fmla="*/ f95 1 f72"/>
                <a:gd name="f118" fmla="*/ f96 1 f71"/>
                <a:gd name="f119" fmla="*/ f97 1 f72"/>
                <a:gd name="f120" fmla="*/ f98 1 f71"/>
                <a:gd name="f121" fmla="*/ f99 1 f72"/>
                <a:gd name="f122" fmla="*/ f100 1 f71"/>
                <a:gd name="f123" fmla="*/ f101 1 f72"/>
                <a:gd name="f124" fmla="*/ f102 1 f71"/>
                <a:gd name="f125" fmla="*/ f103 1 f72"/>
                <a:gd name="f126" fmla="*/ f104 1 f71"/>
                <a:gd name="f127" fmla="*/ f105 1 f72"/>
                <a:gd name="f128" fmla="*/ f106 1 f71"/>
                <a:gd name="f129" fmla="*/ f107 1 f72"/>
                <a:gd name="f130" fmla="*/ f108 1 f71"/>
                <a:gd name="f131" fmla="*/ f109 1 f72"/>
                <a:gd name="f132" fmla="*/ f110 f62 1"/>
                <a:gd name="f133" fmla="*/ f111 f62 1"/>
                <a:gd name="f134" fmla="*/ f113 f63 1"/>
                <a:gd name="f135" fmla="*/ f112 f63 1"/>
                <a:gd name="f136" fmla="*/ f114 f62 1"/>
                <a:gd name="f137" fmla="*/ f115 f63 1"/>
                <a:gd name="f138" fmla="*/ f116 f62 1"/>
                <a:gd name="f139" fmla="*/ f117 f63 1"/>
                <a:gd name="f140" fmla="*/ f118 f62 1"/>
                <a:gd name="f141" fmla="*/ f119 f63 1"/>
                <a:gd name="f142" fmla="*/ f120 f62 1"/>
                <a:gd name="f143" fmla="*/ f121 f63 1"/>
                <a:gd name="f144" fmla="*/ f122 f62 1"/>
                <a:gd name="f145" fmla="*/ f123 f63 1"/>
                <a:gd name="f146" fmla="*/ f124 f62 1"/>
                <a:gd name="f147" fmla="*/ f125 f63 1"/>
                <a:gd name="f148" fmla="*/ f126 f62 1"/>
                <a:gd name="f149" fmla="*/ f127 f63 1"/>
                <a:gd name="f150" fmla="*/ f128 f62 1"/>
                <a:gd name="f151" fmla="*/ f129 f63 1"/>
                <a:gd name="f152" fmla="*/ f130 f62 1"/>
                <a:gd name="f153" fmla="*/ f131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1">
                  <a:pos x="f136" y="f137"/>
                </a:cxn>
                <a:cxn ang="f91">
                  <a:pos x="f138" y="f139"/>
                </a:cxn>
                <a:cxn ang="f91">
                  <a:pos x="f140" y="f141"/>
                </a:cxn>
                <a:cxn ang="f91">
                  <a:pos x="f142" y="f143"/>
                </a:cxn>
                <a:cxn ang="f91">
                  <a:pos x="f144" y="f145"/>
                </a:cxn>
                <a:cxn ang="f91">
                  <a:pos x="f146" y="f147"/>
                </a:cxn>
                <a:cxn ang="f91">
                  <a:pos x="f148" y="f149"/>
                </a:cxn>
                <a:cxn ang="f91">
                  <a:pos x="f150" y="f151"/>
                </a:cxn>
                <a:cxn ang="f91">
                  <a:pos x="f152" y="f153"/>
                </a:cxn>
                <a:cxn ang="f91">
                  <a:pos x="f136" y="f137"/>
                </a:cxn>
              </a:cxnLst>
              <a:rect l="f132" t="f135" r="f133" b="f134"/>
              <a:pathLst>
                <a:path w="67586" h="176994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" name="Forma libre: forma 21">
              <a:extLst>
                <a:ext uri="{FF2B5EF4-FFF2-40B4-BE49-F238E27FC236}">
                  <a16:creationId xmlns:a16="http://schemas.microsoft.com/office/drawing/2014/main" id="{C09498A2-C874-43CB-B3B9-DD9D34EBE765}"/>
                </a:ext>
              </a:extLst>
            </p:cNvPr>
            <p:cNvSpPr/>
            <p:nvPr/>
          </p:nvSpPr>
          <p:spPr>
            <a:xfrm>
              <a:off x="671151" y="4239460"/>
              <a:ext cx="287341" cy="68040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8587"/>
                <a:gd name="f7" fmla="val 304481"/>
                <a:gd name="f8" fmla="val 381"/>
                <a:gd name="f9" fmla="val 286"/>
                <a:gd name="f10" fmla="val 83534"/>
                <a:gd name="f11" fmla="val 95"/>
                <a:gd name="f12" fmla="val 167069"/>
                <a:gd name="f13" fmla="val 250603"/>
                <a:gd name="f14" fmla="val 5334"/>
                <a:gd name="f15" fmla="val 282607"/>
                <a:gd name="f16" fmla="val 34004"/>
                <a:gd name="f17" fmla="val 305848"/>
                <a:gd name="f18" fmla="val 66389"/>
                <a:gd name="f19" fmla="val 304419"/>
                <a:gd name="f20" fmla="val 98679"/>
                <a:gd name="f21" fmla="val 302990"/>
                <a:gd name="f22" fmla="val 125158"/>
                <a:gd name="f23" fmla="val 277559"/>
                <a:gd name="f24" fmla="val 127825"/>
                <a:gd name="f25" fmla="val 245269"/>
                <a:gd name="f26" fmla="val 128111"/>
                <a:gd name="f27" fmla="val 168402"/>
                <a:gd name="f28" fmla="val 128302"/>
                <a:gd name="f29" fmla="val 91535"/>
                <a:gd name="f30" fmla="val 128588"/>
                <a:gd name="f31" fmla="val 14764"/>
                <a:gd name="f32" fmla="val 110204"/>
                <a:gd name="f33" fmla="val 14669"/>
                <a:gd name="f34" fmla="val 90011"/>
                <a:gd name="f35" fmla="val 13716"/>
                <a:gd name="f36" fmla="val 68294"/>
                <a:gd name="f37" fmla="val 11335"/>
                <a:gd name="f38" fmla="val 43243"/>
                <a:gd name="f39" fmla="val 8668"/>
                <a:gd name="f40" fmla="val 20574"/>
                <a:gd name="f41" fmla="val 4572"/>
                <a:gd name="f42" fmla="+- 0 0 -90"/>
                <a:gd name="f43" fmla="*/ f3 1 128587"/>
                <a:gd name="f44" fmla="*/ f4 1 304481"/>
                <a:gd name="f45" fmla="val f5"/>
                <a:gd name="f46" fmla="val f6"/>
                <a:gd name="f47" fmla="val f7"/>
                <a:gd name="f48" fmla="*/ f42 f0 1"/>
                <a:gd name="f49" fmla="+- f47 0 f45"/>
                <a:gd name="f50" fmla="+- f46 0 f45"/>
                <a:gd name="f51" fmla="*/ f48 1 f2"/>
                <a:gd name="f52" fmla="*/ f50 1 128587"/>
                <a:gd name="f53" fmla="*/ f49 1 304481"/>
                <a:gd name="f54" fmla="*/ 381 f50 1"/>
                <a:gd name="f55" fmla="*/ 0 f49 1"/>
                <a:gd name="f56" fmla="*/ 0 f50 1"/>
                <a:gd name="f57" fmla="*/ 250603 f49 1"/>
                <a:gd name="f58" fmla="*/ 66389 f50 1"/>
                <a:gd name="f59" fmla="*/ 304419 f49 1"/>
                <a:gd name="f60" fmla="*/ 127825 f50 1"/>
                <a:gd name="f61" fmla="*/ 245269 f49 1"/>
                <a:gd name="f62" fmla="*/ 128588 f50 1"/>
                <a:gd name="f63" fmla="*/ 14764 f49 1"/>
                <a:gd name="f64" fmla="*/ 68294 f50 1"/>
                <a:gd name="f65" fmla="*/ 11335 f49 1"/>
                <a:gd name="f66" fmla="+- f51 0 f1"/>
                <a:gd name="f67" fmla="*/ f54 1 128587"/>
                <a:gd name="f68" fmla="*/ f55 1 304481"/>
                <a:gd name="f69" fmla="*/ f56 1 128587"/>
                <a:gd name="f70" fmla="*/ f57 1 304481"/>
                <a:gd name="f71" fmla="*/ f58 1 128587"/>
                <a:gd name="f72" fmla="*/ f59 1 304481"/>
                <a:gd name="f73" fmla="*/ f60 1 128587"/>
                <a:gd name="f74" fmla="*/ f61 1 304481"/>
                <a:gd name="f75" fmla="*/ f62 1 128587"/>
                <a:gd name="f76" fmla="*/ f63 1 304481"/>
                <a:gd name="f77" fmla="*/ f64 1 128587"/>
                <a:gd name="f78" fmla="*/ f65 1 304481"/>
                <a:gd name="f79" fmla="*/ f45 1 f52"/>
                <a:gd name="f80" fmla="*/ f46 1 f52"/>
                <a:gd name="f81" fmla="*/ f45 1 f53"/>
                <a:gd name="f82" fmla="*/ f47 1 f53"/>
                <a:gd name="f83" fmla="*/ f67 1 f52"/>
                <a:gd name="f84" fmla="*/ f68 1 f53"/>
                <a:gd name="f85" fmla="*/ f69 1 f52"/>
                <a:gd name="f86" fmla="*/ f70 1 f53"/>
                <a:gd name="f87" fmla="*/ f71 1 f52"/>
                <a:gd name="f88" fmla="*/ f72 1 f53"/>
                <a:gd name="f89" fmla="*/ f73 1 f52"/>
                <a:gd name="f90" fmla="*/ f74 1 f53"/>
                <a:gd name="f91" fmla="*/ f75 1 f52"/>
                <a:gd name="f92" fmla="*/ f76 1 f53"/>
                <a:gd name="f93" fmla="*/ f77 1 f52"/>
                <a:gd name="f94" fmla="*/ f78 1 f53"/>
                <a:gd name="f95" fmla="*/ f79 f43 1"/>
                <a:gd name="f96" fmla="*/ f80 f43 1"/>
                <a:gd name="f97" fmla="*/ f82 f44 1"/>
                <a:gd name="f98" fmla="*/ f81 f44 1"/>
                <a:gd name="f99" fmla="*/ f83 f43 1"/>
                <a:gd name="f100" fmla="*/ f84 f44 1"/>
                <a:gd name="f101" fmla="*/ f85 f43 1"/>
                <a:gd name="f102" fmla="*/ f86 f44 1"/>
                <a:gd name="f103" fmla="*/ f87 f43 1"/>
                <a:gd name="f104" fmla="*/ f88 f44 1"/>
                <a:gd name="f105" fmla="*/ f89 f43 1"/>
                <a:gd name="f106" fmla="*/ f90 f44 1"/>
                <a:gd name="f107" fmla="*/ f91 f43 1"/>
                <a:gd name="f108" fmla="*/ f92 f44 1"/>
                <a:gd name="f109" fmla="*/ f93 f43 1"/>
                <a:gd name="f110" fmla="*/ f9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6">
                  <a:pos x="f99" y="f100"/>
                </a:cxn>
                <a:cxn ang="f66">
                  <a:pos x="f101" y="f102"/>
                </a:cxn>
                <a:cxn ang="f66">
                  <a:pos x="f103" y="f104"/>
                </a:cxn>
                <a:cxn ang="f66">
                  <a:pos x="f105" y="f106"/>
                </a:cxn>
                <a:cxn ang="f66">
                  <a:pos x="f107" y="f108"/>
                </a:cxn>
                <a:cxn ang="f66">
                  <a:pos x="f109" y="f110"/>
                </a:cxn>
                <a:cxn ang="f66">
                  <a:pos x="f99" y="f100"/>
                </a:cxn>
              </a:cxnLst>
              <a:rect l="f95" t="f98" r="f96" b="f97"/>
              <a:pathLst>
                <a:path w="128587" h="304481">
                  <a:moveTo>
                    <a:pt x="f8" y="f5"/>
                  </a:moveTo>
                  <a:cubicBezTo>
                    <a:pt x="f9" y="f10"/>
                    <a:pt x="f11" y="f12"/>
                    <a:pt x="f5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40" y="f41"/>
                    <a:pt x="f8" y="f5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Forma libre: forma 22">
              <a:extLst>
                <a:ext uri="{FF2B5EF4-FFF2-40B4-BE49-F238E27FC236}">
                  <a16:creationId xmlns:a16="http://schemas.microsoft.com/office/drawing/2014/main" id="{C350DDCB-4114-49ED-A1FA-0A0DBCFDA15B}"/>
                </a:ext>
              </a:extLst>
            </p:cNvPr>
            <p:cNvSpPr/>
            <p:nvPr/>
          </p:nvSpPr>
          <p:spPr>
            <a:xfrm>
              <a:off x="1010000" y="4238609"/>
              <a:ext cx="289050" cy="67949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9349"/>
                <a:gd name="f7" fmla="val 304073"/>
                <a:gd name="f8" fmla="val 762"/>
                <a:gd name="f9" fmla="val 15145"/>
                <a:gd name="f10" fmla="val 476"/>
                <a:gd name="f11" fmla="val 93916"/>
                <a:gd name="f12" fmla="val 286"/>
                <a:gd name="f13" fmla="val 172593"/>
                <a:gd name="f14" fmla="val 251365"/>
                <a:gd name="f15" fmla="val 6572"/>
                <a:gd name="f16" fmla="val 282797"/>
                <a:gd name="f17" fmla="val 34862"/>
                <a:gd name="f18" fmla="val 305086"/>
                <a:gd name="f19" fmla="val 66389"/>
                <a:gd name="f20" fmla="val 304038"/>
                <a:gd name="f21" fmla="val 96488"/>
                <a:gd name="f22" fmla="val 303085"/>
                <a:gd name="f23" fmla="val 122492"/>
                <a:gd name="f24" fmla="val 281083"/>
                <a:gd name="f25" fmla="val 128588"/>
                <a:gd name="f26" fmla="val 250984"/>
                <a:gd name="f27" fmla="val 128873"/>
                <a:gd name="f28" fmla="val 246793"/>
                <a:gd name="f29" fmla="val 129064"/>
                <a:gd name="f30" fmla="val 242602"/>
                <a:gd name="f31" fmla="val 129350"/>
                <a:gd name="f32" fmla="val 238506"/>
                <a:gd name="f33" fmla="val 158972"/>
                <a:gd name="f34" fmla="val 79534"/>
                <a:gd name="f35" fmla="val 107633"/>
                <a:gd name="f36" fmla="val 5143"/>
                <a:gd name="f37" fmla="val 83439"/>
                <a:gd name="f38" fmla="val 9811"/>
                <a:gd name="f39" fmla="val 56579"/>
                <a:gd name="f40" fmla="val 12478"/>
                <a:gd name="f41" fmla="val 36481"/>
                <a:gd name="f42" fmla="val 14573"/>
                <a:gd name="f43" fmla="val 17812"/>
                <a:gd name="f44" fmla="val 15240"/>
                <a:gd name="f45" fmla="+- 0 0 -90"/>
                <a:gd name="f46" fmla="*/ f3 1 129349"/>
                <a:gd name="f47" fmla="*/ f4 1 304073"/>
                <a:gd name="f48" fmla="val f5"/>
                <a:gd name="f49" fmla="val f6"/>
                <a:gd name="f50" fmla="val f7"/>
                <a:gd name="f51" fmla="*/ f45 f0 1"/>
                <a:gd name="f52" fmla="+- f50 0 f48"/>
                <a:gd name="f53" fmla="+- f49 0 f48"/>
                <a:gd name="f54" fmla="*/ f51 1 f2"/>
                <a:gd name="f55" fmla="*/ f53 1 129349"/>
                <a:gd name="f56" fmla="*/ f52 1 304073"/>
                <a:gd name="f57" fmla="*/ 762 f53 1"/>
                <a:gd name="f58" fmla="*/ 15145 f52 1"/>
                <a:gd name="f59" fmla="*/ 0 f53 1"/>
                <a:gd name="f60" fmla="*/ 251365 f52 1"/>
                <a:gd name="f61" fmla="*/ 66389 f53 1"/>
                <a:gd name="f62" fmla="*/ 304038 f52 1"/>
                <a:gd name="f63" fmla="*/ 128588 f53 1"/>
                <a:gd name="f64" fmla="*/ 250984 f52 1"/>
                <a:gd name="f65" fmla="*/ 129350 f53 1"/>
                <a:gd name="f66" fmla="*/ 238506 f52 1"/>
                <a:gd name="f67" fmla="*/ 0 f52 1"/>
                <a:gd name="f68" fmla="*/ 56579 f53 1"/>
                <a:gd name="f69" fmla="*/ 12478 f52 1"/>
                <a:gd name="f70" fmla="+- f54 0 f1"/>
                <a:gd name="f71" fmla="*/ f57 1 129349"/>
                <a:gd name="f72" fmla="*/ f58 1 304073"/>
                <a:gd name="f73" fmla="*/ f59 1 129349"/>
                <a:gd name="f74" fmla="*/ f60 1 304073"/>
                <a:gd name="f75" fmla="*/ f61 1 129349"/>
                <a:gd name="f76" fmla="*/ f62 1 304073"/>
                <a:gd name="f77" fmla="*/ f63 1 129349"/>
                <a:gd name="f78" fmla="*/ f64 1 304073"/>
                <a:gd name="f79" fmla="*/ f65 1 129349"/>
                <a:gd name="f80" fmla="*/ f66 1 304073"/>
                <a:gd name="f81" fmla="*/ f67 1 304073"/>
                <a:gd name="f82" fmla="*/ f68 1 129349"/>
                <a:gd name="f83" fmla="*/ f69 1 304073"/>
                <a:gd name="f84" fmla="*/ f48 1 f55"/>
                <a:gd name="f85" fmla="*/ f49 1 f55"/>
                <a:gd name="f86" fmla="*/ f48 1 f56"/>
                <a:gd name="f87" fmla="*/ f50 1 f56"/>
                <a:gd name="f88" fmla="*/ f71 1 f55"/>
                <a:gd name="f89" fmla="*/ f72 1 f56"/>
                <a:gd name="f90" fmla="*/ f73 1 f55"/>
                <a:gd name="f91" fmla="*/ f74 1 f56"/>
                <a:gd name="f92" fmla="*/ f75 1 f55"/>
                <a:gd name="f93" fmla="*/ f76 1 f56"/>
                <a:gd name="f94" fmla="*/ f77 1 f55"/>
                <a:gd name="f95" fmla="*/ f78 1 f56"/>
                <a:gd name="f96" fmla="*/ f79 1 f55"/>
                <a:gd name="f97" fmla="*/ f80 1 f56"/>
                <a:gd name="f98" fmla="*/ f81 1 f56"/>
                <a:gd name="f99" fmla="*/ f82 1 f55"/>
                <a:gd name="f100" fmla="*/ f83 1 f56"/>
                <a:gd name="f101" fmla="*/ f84 f46 1"/>
                <a:gd name="f102" fmla="*/ f85 f46 1"/>
                <a:gd name="f103" fmla="*/ f87 f47 1"/>
                <a:gd name="f104" fmla="*/ f86 f47 1"/>
                <a:gd name="f105" fmla="*/ f88 f46 1"/>
                <a:gd name="f106" fmla="*/ f89 f47 1"/>
                <a:gd name="f107" fmla="*/ f90 f46 1"/>
                <a:gd name="f108" fmla="*/ f91 f47 1"/>
                <a:gd name="f109" fmla="*/ f92 f46 1"/>
                <a:gd name="f110" fmla="*/ f93 f47 1"/>
                <a:gd name="f111" fmla="*/ f94 f46 1"/>
                <a:gd name="f112" fmla="*/ f95 f47 1"/>
                <a:gd name="f113" fmla="*/ f96 f46 1"/>
                <a:gd name="f114" fmla="*/ f97 f47 1"/>
                <a:gd name="f115" fmla="*/ f98 f47 1"/>
                <a:gd name="f116" fmla="*/ f99 f46 1"/>
                <a:gd name="f117" fmla="*/ f100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0">
                  <a:pos x="f105" y="f106"/>
                </a:cxn>
                <a:cxn ang="f70">
                  <a:pos x="f107" y="f108"/>
                </a:cxn>
                <a:cxn ang="f70">
                  <a:pos x="f109" y="f110"/>
                </a:cxn>
                <a:cxn ang="f70">
                  <a:pos x="f111" y="f112"/>
                </a:cxn>
                <a:cxn ang="f70">
                  <a:pos x="f113" y="f114"/>
                </a:cxn>
                <a:cxn ang="f70">
                  <a:pos x="f111" y="f115"/>
                </a:cxn>
                <a:cxn ang="f70">
                  <a:pos x="f116" y="f117"/>
                </a:cxn>
                <a:cxn ang="f70">
                  <a:pos x="f105" y="f106"/>
                </a:cxn>
              </a:cxnLst>
              <a:rect l="f101" t="f104" r="f102" b="f103"/>
              <a:pathLst>
                <a:path w="129349" h="304073">
                  <a:moveTo>
                    <a:pt x="f8" y="f9"/>
                  </a:moveTo>
                  <a:cubicBezTo>
                    <a:pt x="f10" y="f11"/>
                    <a:pt x="f12" y="f13"/>
                    <a:pt x="f5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29" y="f33"/>
                    <a:pt x="f27" y="f34"/>
                    <a:pt x="f25" y="f5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Forma libre: forma 23">
              <a:extLst>
                <a:ext uri="{FF2B5EF4-FFF2-40B4-BE49-F238E27FC236}">
                  <a16:creationId xmlns:a16="http://schemas.microsoft.com/office/drawing/2014/main" id="{87BE7FF4-C1C1-4C68-943A-81FCB9A44218}"/>
                </a:ext>
              </a:extLst>
            </p:cNvPr>
            <p:cNvSpPr/>
            <p:nvPr/>
          </p:nvSpPr>
          <p:spPr>
            <a:xfrm>
              <a:off x="724149" y="2162702"/>
              <a:ext cx="522753" cy="5227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3933"/>
                <a:gd name="f7" fmla="val 233934"/>
                <a:gd name="f8" fmla="val 116967"/>
                <a:gd name="f9" fmla="val 181566"/>
                <a:gd name="f10" fmla="val 52368"/>
                <a:gd name="f11" fmla="+- 0 0 -90"/>
                <a:gd name="f12" fmla="*/ f3 1 233933"/>
                <a:gd name="f13" fmla="*/ f4 1 233933"/>
                <a:gd name="f14" fmla="val f5"/>
                <a:gd name="f15" fmla="val f6"/>
                <a:gd name="f16" fmla="*/ f11 f0 1"/>
                <a:gd name="f17" fmla="+- f15 0 f14"/>
                <a:gd name="f18" fmla="*/ f16 1 f2"/>
                <a:gd name="f19" fmla="*/ f17 1 233933"/>
                <a:gd name="f20" fmla="*/ 233934 f17 1"/>
                <a:gd name="f21" fmla="*/ 116967 f17 1"/>
                <a:gd name="f22" fmla="*/ 0 f17 1"/>
                <a:gd name="f23" fmla="+- f18 0 f1"/>
                <a:gd name="f24" fmla="*/ f20 1 233933"/>
                <a:gd name="f25" fmla="*/ f21 1 233933"/>
                <a:gd name="f26" fmla="*/ f22 1 233933"/>
                <a:gd name="f27" fmla="*/ f14 1 f19"/>
                <a:gd name="f28" fmla="*/ f15 1 f19"/>
                <a:gd name="f29" fmla="*/ f24 1 f19"/>
                <a:gd name="f30" fmla="*/ f25 1 f19"/>
                <a:gd name="f31" fmla="*/ f26 1 f19"/>
                <a:gd name="f32" fmla="*/ f27 f12 1"/>
                <a:gd name="f33" fmla="*/ f28 f12 1"/>
                <a:gd name="f34" fmla="*/ f28 f13 1"/>
                <a:gd name="f35" fmla="*/ f27 f13 1"/>
                <a:gd name="f36" fmla="*/ f29 f12 1"/>
                <a:gd name="f37" fmla="*/ f30 f13 1"/>
                <a:gd name="f38" fmla="*/ f30 f12 1"/>
                <a:gd name="f39" fmla="*/ f29 f13 1"/>
                <a:gd name="f40" fmla="*/ f31 f12 1"/>
                <a:gd name="f41" fmla="*/ f31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6" y="f37"/>
                </a:cxn>
                <a:cxn ang="f23">
                  <a:pos x="f38" y="f39"/>
                </a:cxn>
                <a:cxn ang="f23">
                  <a:pos x="f40" y="f37"/>
                </a:cxn>
                <a:cxn ang="f23">
                  <a:pos x="f38" y="f41"/>
                </a:cxn>
                <a:cxn ang="f23">
                  <a:pos x="f36" y="f37"/>
                </a:cxn>
              </a:cxnLst>
              <a:rect l="f32" t="f35" r="f33" b="f34"/>
              <a:pathLst>
                <a:path w="233933" h="233933">
                  <a:moveTo>
                    <a:pt x="f7" y="f8"/>
                  </a:moveTo>
                  <a:cubicBezTo>
                    <a:pt x="f7" y="f9"/>
                    <a:pt x="f9" y="f7"/>
                    <a:pt x="f8" y="f7"/>
                  </a:cubicBezTo>
                  <a:cubicBezTo>
                    <a:pt x="f10" y="f7"/>
                    <a:pt x="f5" y="f9"/>
                    <a:pt x="f5" y="f8"/>
                  </a:cubicBezTo>
                  <a:cubicBezTo>
                    <a:pt x="f5" y="f10"/>
                    <a:pt x="f10" y="f5"/>
                    <a:pt x="f8" y="f5"/>
                  </a:cubicBezTo>
                  <a:cubicBezTo>
                    <a:pt x="f9" y="f5"/>
                    <a:pt x="f7" y="f10"/>
                    <a:pt x="f7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" name="Forma libre: forma 24">
              <a:extLst>
                <a:ext uri="{FF2B5EF4-FFF2-40B4-BE49-F238E27FC236}">
                  <a16:creationId xmlns:a16="http://schemas.microsoft.com/office/drawing/2014/main" id="{3D8CF577-5C71-4D85-B79A-4B1DCE90868E}"/>
                </a:ext>
              </a:extLst>
            </p:cNvPr>
            <p:cNvSpPr/>
            <p:nvPr/>
          </p:nvSpPr>
          <p:spPr>
            <a:xfrm>
              <a:off x="1797335" y="3181609"/>
              <a:ext cx="416756" cy="4167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6499"/>
                <a:gd name="f7" fmla="val 93250"/>
                <a:gd name="f8" fmla="val 144750"/>
                <a:gd name="f9" fmla="val 41749"/>
                <a:gd name="f10" fmla="+- 0 0 -90"/>
                <a:gd name="f11" fmla="*/ f3 1 186499"/>
                <a:gd name="f12" fmla="*/ f4 1 186499"/>
                <a:gd name="f13" fmla="val f5"/>
                <a:gd name="f14" fmla="val f6"/>
                <a:gd name="f15" fmla="*/ f10 f0 1"/>
                <a:gd name="f16" fmla="+- f14 0 f13"/>
                <a:gd name="f17" fmla="*/ f15 1 f2"/>
                <a:gd name="f18" fmla="*/ f16 1 186499"/>
                <a:gd name="f19" fmla="*/ 186499 f16 1"/>
                <a:gd name="f20" fmla="*/ 93250 f16 1"/>
                <a:gd name="f21" fmla="*/ 0 f16 1"/>
                <a:gd name="f22" fmla="+- f17 0 f1"/>
                <a:gd name="f23" fmla="*/ f19 1 186499"/>
                <a:gd name="f24" fmla="*/ f20 1 186499"/>
                <a:gd name="f25" fmla="*/ f21 1 186499"/>
                <a:gd name="f26" fmla="*/ f13 1 f18"/>
                <a:gd name="f27" fmla="*/ f14 1 f18"/>
                <a:gd name="f28" fmla="*/ f23 1 f18"/>
                <a:gd name="f29" fmla="*/ f24 1 f18"/>
                <a:gd name="f30" fmla="*/ f25 1 f18"/>
                <a:gd name="f31" fmla="*/ f26 f11 1"/>
                <a:gd name="f32" fmla="*/ f27 f11 1"/>
                <a:gd name="f33" fmla="*/ f27 f12 1"/>
                <a:gd name="f34" fmla="*/ f26 f12 1"/>
                <a:gd name="f35" fmla="*/ f28 f11 1"/>
                <a:gd name="f36" fmla="*/ f29 f12 1"/>
                <a:gd name="f37" fmla="*/ f29 f11 1"/>
                <a:gd name="f38" fmla="*/ f28 f12 1"/>
                <a:gd name="f39" fmla="*/ f30 f11 1"/>
                <a:gd name="f40" fmla="*/ f30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">
                  <a:pos x="f35" y="f36"/>
                </a:cxn>
                <a:cxn ang="f22">
                  <a:pos x="f37" y="f38"/>
                </a:cxn>
                <a:cxn ang="f22">
                  <a:pos x="f39" y="f36"/>
                </a:cxn>
                <a:cxn ang="f22">
                  <a:pos x="f37" y="f40"/>
                </a:cxn>
                <a:cxn ang="f22">
                  <a:pos x="f35" y="f36"/>
                </a:cxn>
              </a:cxnLst>
              <a:rect l="f31" t="f34" r="f32" b="f33"/>
              <a:pathLst>
                <a:path w="186499" h="186499">
                  <a:moveTo>
                    <a:pt x="f6" y="f7"/>
                  </a:moveTo>
                  <a:cubicBezTo>
                    <a:pt x="f6" y="f8"/>
                    <a:pt x="f8" y="f6"/>
                    <a:pt x="f7" y="f6"/>
                  </a:cubicBezTo>
                  <a:cubicBezTo>
                    <a:pt x="f9" y="f6"/>
                    <a:pt x="f5" y="f8"/>
                    <a:pt x="f5" y="f7"/>
                  </a:cubicBezTo>
                  <a:cubicBezTo>
                    <a:pt x="f5" y="f9"/>
                    <a:pt x="f9" y="f5"/>
                    <a:pt x="f7" y="f5"/>
                  </a:cubicBezTo>
                  <a:cubicBezTo>
                    <a:pt x="f8" y="f5"/>
                    <a:pt x="f6" y="f9"/>
                    <a:pt x="f6" y="f7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" name="Forma libre: forma 25">
              <a:extLst>
                <a:ext uri="{FF2B5EF4-FFF2-40B4-BE49-F238E27FC236}">
                  <a16:creationId xmlns:a16="http://schemas.microsoft.com/office/drawing/2014/main" id="{9CBCD09D-C582-4B62-AD4B-D466CB4FDD56}"/>
                </a:ext>
              </a:extLst>
            </p:cNvPr>
            <p:cNvSpPr/>
            <p:nvPr/>
          </p:nvSpPr>
          <p:spPr>
            <a:xfrm>
              <a:off x="2701082" y="3272491"/>
              <a:ext cx="377592" cy="3775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8973"/>
                <a:gd name="f7" fmla="val 168974"/>
                <a:gd name="f8" fmla="val 84487"/>
                <a:gd name="f9" fmla="val 131147"/>
                <a:gd name="f10" fmla="val 37826"/>
                <a:gd name="f11" fmla="val 131148"/>
                <a:gd name="f12" fmla="+- 0 0 -90"/>
                <a:gd name="f13" fmla="*/ f3 1 168973"/>
                <a:gd name="f14" fmla="*/ f4 1 168973"/>
                <a:gd name="f15" fmla="val f5"/>
                <a:gd name="f16" fmla="val f6"/>
                <a:gd name="f17" fmla="*/ f12 f0 1"/>
                <a:gd name="f18" fmla="+- f16 0 f15"/>
                <a:gd name="f19" fmla="*/ f17 1 f2"/>
                <a:gd name="f20" fmla="*/ f18 1 168973"/>
                <a:gd name="f21" fmla="*/ 168974 f18 1"/>
                <a:gd name="f22" fmla="*/ 84487 f18 1"/>
                <a:gd name="f23" fmla="*/ 168973 f18 1"/>
                <a:gd name="f24" fmla="*/ 0 f18 1"/>
                <a:gd name="f25" fmla="+- f19 0 f1"/>
                <a:gd name="f26" fmla="*/ f21 1 168973"/>
                <a:gd name="f27" fmla="*/ f22 1 168973"/>
                <a:gd name="f28" fmla="*/ f23 1 168973"/>
                <a:gd name="f29" fmla="*/ f24 1 168973"/>
                <a:gd name="f30" fmla="*/ f15 1 f20"/>
                <a:gd name="f31" fmla="*/ f16 1 f20"/>
                <a:gd name="f32" fmla="*/ f26 1 f20"/>
                <a:gd name="f33" fmla="*/ f27 1 f20"/>
                <a:gd name="f34" fmla="*/ f28 1 f20"/>
                <a:gd name="f35" fmla="*/ f29 1 f20"/>
                <a:gd name="f36" fmla="*/ f30 f13 1"/>
                <a:gd name="f37" fmla="*/ f31 f13 1"/>
                <a:gd name="f38" fmla="*/ f31 f14 1"/>
                <a:gd name="f39" fmla="*/ f30 f14 1"/>
                <a:gd name="f40" fmla="*/ f32 f13 1"/>
                <a:gd name="f41" fmla="*/ f33 f14 1"/>
                <a:gd name="f42" fmla="*/ f33 f13 1"/>
                <a:gd name="f43" fmla="*/ f34 f14 1"/>
                <a:gd name="f44" fmla="*/ f35 f13 1"/>
                <a:gd name="f45" fmla="*/ f35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40" y="f41"/>
                </a:cxn>
                <a:cxn ang="f25">
                  <a:pos x="f42" y="f43"/>
                </a:cxn>
                <a:cxn ang="f25">
                  <a:pos x="f44" y="f41"/>
                </a:cxn>
                <a:cxn ang="f25">
                  <a:pos x="f42" y="f45"/>
                </a:cxn>
                <a:cxn ang="f25">
                  <a:pos x="f40" y="f41"/>
                </a:cxn>
              </a:cxnLst>
              <a:rect l="f36" t="f39" r="f37" b="f38"/>
              <a:pathLst>
                <a:path w="168973" h="168973">
                  <a:moveTo>
                    <a:pt x="f7" y="f8"/>
                  </a:moveTo>
                  <a:cubicBezTo>
                    <a:pt x="f7" y="f9"/>
                    <a:pt x="f9" y="f6"/>
                    <a:pt x="f8" y="f6"/>
                  </a:cubicBezTo>
                  <a:cubicBezTo>
                    <a:pt x="f10" y="f6"/>
                    <a:pt x="f5" y="f9"/>
                    <a:pt x="f5" y="f8"/>
                  </a:cubicBezTo>
                  <a:cubicBezTo>
                    <a:pt x="f5" y="f10"/>
                    <a:pt x="f10" y="f5"/>
                    <a:pt x="f8" y="f5"/>
                  </a:cubicBezTo>
                  <a:cubicBezTo>
                    <a:pt x="f11" y="f5"/>
                    <a:pt x="f7" y="f10"/>
                    <a:pt x="f7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Forma libre: forma 26">
              <a:extLst>
                <a:ext uri="{FF2B5EF4-FFF2-40B4-BE49-F238E27FC236}">
                  <a16:creationId xmlns:a16="http://schemas.microsoft.com/office/drawing/2014/main" id="{CF3F726F-F1C5-4ABD-94A7-4201A5FC9266}"/>
                </a:ext>
              </a:extLst>
            </p:cNvPr>
            <p:cNvSpPr/>
            <p:nvPr/>
          </p:nvSpPr>
          <p:spPr>
            <a:xfrm>
              <a:off x="1622611" y="3637528"/>
              <a:ext cx="765371" cy="7189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2505"/>
                <a:gd name="f7" fmla="val 321750"/>
                <a:gd name="f8" fmla="val 158101"/>
                <a:gd name="f9" fmla="val 2381"/>
                <a:gd name="f10" fmla="val 138670"/>
                <a:gd name="f11" fmla="val 119144"/>
                <a:gd name="f12" fmla="val 99713"/>
                <a:gd name="f13" fmla="val 83997"/>
                <a:gd name="f14" fmla="val 12668"/>
                <a:gd name="f15" fmla="val 60946"/>
                <a:gd name="f16" fmla="val 30575"/>
                <a:gd name="f17" fmla="val 42087"/>
                <a:gd name="f18" fmla="val 59246"/>
                <a:gd name="f19" fmla="val 34848"/>
                <a:gd name="f20" fmla="val 70199"/>
                <a:gd name="f21" fmla="val 19798"/>
                <a:gd name="f22" fmla="val 95631"/>
                <a:gd name="f23" fmla="val 8749"/>
                <a:gd name="f24" fmla="val 160877"/>
                <a:gd name="f25" fmla="val 2939"/>
                <a:gd name="f26" fmla="val 195167"/>
                <a:gd name="f27" fmla="val -2395"/>
                <a:gd name="f28" fmla="val 244507"/>
                <a:gd name="f29" fmla="val 1129"/>
                <a:gd name="f30" fmla="val 304991"/>
                <a:gd name="f31" fmla="val 6844"/>
                <a:gd name="f32" fmla="val 316040"/>
                <a:gd name="f33" fmla="val 18560"/>
                <a:gd name="f34" fmla="val 322612"/>
                <a:gd name="f35" fmla="val 30657"/>
                <a:gd name="f36" fmla="val 321659"/>
                <a:gd name="f37" fmla="val 43515"/>
                <a:gd name="f38" fmla="val 320707"/>
                <a:gd name="f39" fmla="val 54564"/>
                <a:gd name="f40" fmla="val 311563"/>
                <a:gd name="f41" fmla="val 57993"/>
                <a:gd name="f42" fmla="val 298895"/>
                <a:gd name="f43" fmla="val 55898"/>
                <a:gd name="f44" fmla="val 270986"/>
                <a:gd name="f45" fmla="val 55803"/>
                <a:gd name="f46" fmla="val 236411"/>
                <a:gd name="f47" fmla="val 61041"/>
                <a:gd name="f48" fmla="val 197263"/>
                <a:gd name="f49" fmla="val 65232"/>
                <a:gd name="f50" fmla="val 165735"/>
                <a:gd name="f51" fmla="val 72090"/>
                <a:gd name="f52" fmla="val 138208"/>
                <a:gd name="f53" fmla="val 79234"/>
                <a:gd name="f54" fmla="val 115348"/>
                <a:gd name="f55" fmla="val 79520"/>
                <a:gd name="f56" fmla="val 160115"/>
                <a:gd name="f57" fmla="val 79710"/>
                <a:gd name="f58" fmla="val 204788"/>
                <a:gd name="f59" fmla="val 79996"/>
                <a:gd name="f60" fmla="val 249555"/>
                <a:gd name="f61" fmla="val 141432"/>
                <a:gd name="f62" fmla="val 249079"/>
                <a:gd name="f63" fmla="val 202869"/>
                <a:gd name="f64" fmla="val 248507"/>
                <a:gd name="f65" fmla="val 264305"/>
                <a:gd name="f66" fmla="val 248031"/>
                <a:gd name="f67" fmla="val 263829"/>
                <a:gd name="f68" fmla="val 203263"/>
                <a:gd name="f69" fmla="val 263257"/>
                <a:gd name="f70" fmla="val 158591"/>
                <a:gd name="f71" fmla="val 262781"/>
                <a:gd name="f72" fmla="val 113824"/>
                <a:gd name="f73" fmla="val 270020"/>
                <a:gd name="f74" fmla="val 139732"/>
                <a:gd name="f75" fmla="val 276783"/>
                <a:gd name="f76" fmla="val 170593"/>
                <a:gd name="f77" fmla="val 280974"/>
                <a:gd name="f78" fmla="val 205550"/>
                <a:gd name="f79" fmla="val 285165"/>
                <a:gd name="f80" fmla="val 240792"/>
                <a:gd name="f81" fmla="val 285831"/>
                <a:gd name="f82" fmla="val 272510"/>
                <a:gd name="f83" fmla="val 284784"/>
                <a:gd name="f84" fmla="val 299561"/>
                <a:gd name="f85" fmla="val 289070"/>
                <a:gd name="f86" fmla="val 311753"/>
                <a:gd name="f87" fmla="val 300690"/>
                <a:gd name="f88" fmla="val 320040"/>
                <a:gd name="f89" fmla="val 313644"/>
                <a:gd name="f90" fmla="val 326598"/>
                <a:gd name="f91" fmla="val 338219"/>
                <a:gd name="f92" fmla="val 342410"/>
                <a:gd name="f93" fmla="val 242411"/>
                <a:gd name="f94" fmla="val 337933"/>
                <a:gd name="f95" fmla="val 333361"/>
                <a:gd name="f96" fmla="val 160782"/>
                <a:gd name="f97" fmla="val 325646"/>
                <a:gd name="f98" fmla="val 102013"/>
                <a:gd name="f99" fmla="val 317931"/>
                <a:gd name="f100" fmla="val 81439"/>
                <a:gd name="f101" fmla="val 307548"/>
                <a:gd name="f102" fmla="val 63722"/>
                <a:gd name="f103" fmla="val 288022"/>
                <a:gd name="f104" fmla="val 30480"/>
                <a:gd name="f105" fmla="val 260971"/>
                <a:gd name="f106" fmla="val 10763"/>
                <a:gd name="f107" fmla="val 243064"/>
                <a:gd name="f108" fmla="val 214775"/>
                <a:gd name="f109" fmla="val 857"/>
                <a:gd name="f110" fmla="val 186486"/>
                <a:gd name="f111" fmla="val 1619"/>
                <a:gd name="f112" fmla="+- 0 0 -90"/>
                <a:gd name="f113" fmla="*/ f3 1 342505"/>
                <a:gd name="f114" fmla="*/ f4 1 321750"/>
                <a:gd name="f115" fmla="val f5"/>
                <a:gd name="f116" fmla="val f6"/>
                <a:gd name="f117" fmla="val f7"/>
                <a:gd name="f118" fmla="*/ f112 f0 1"/>
                <a:gd name="f119" fmla="+- f117 0 f115"/>
                <a:gd name="f120" fmla="+- f116 0 f115"/>
                <a:gd name="f121" fmla="*/ f118 1 f2"/>
                <a:gd name="f122" fmla="*/ f120 1 342505"/>
                <a:gd name="f123" fmla="*/ f119 1 321750"/>
                <a:gd name="f124" fmla="*/ 158101 f120 1"/>
                <a:gd name="f125" fmla="*/ 2381 f119 1"/>
                <a:gd name="f126" fmla="*/ 99713 f120 1"/>
                <a:gd name="f127" fmla="*/ 42087 f120 1"/>
                <a:gd name="f128" fmla="*/ 59246 f119 1"/>
                <a:gd name="f129" fmla="*/ 8749 f120 1"/>
                <a:gd name="f130" fmla="*/ 160877 f119 1"/>
                <a:gd name="f131" fmla="*/ 1129 f120 1"/>
                <a:gd name="f132" fmla="*/ 304991 f119 1"/>
                <a:gd name="f133" fmla="*/ 30657 f120 1"/>
                <a:gd name="f134" fmla="*/ 321659 f119 1"/>
                <a:gd name="f135" fmla="*/ 57993 f120 1"/>
                <a:gd name="f136" fmla="*/ 298895 f119 1"/>
                <a:gd name="f137" fmla="*/ 61041 f120 1"/>
                <a:gd name="f138" fmla="*/ 197263 f119 1"/>
                <a:gd name="f139" fmla="*/ 79234 f120 1"/>
                <a:gd name="f140" fmla="*/ 115348 f119 1"/>
                <a:gd name="f141" fmla="*/ 79996 f120 1"/>
                <a:gd name="f142" fmla="*/ 249555 f119 1"/>
                <a:gd name="f143" fmla="*/ 264305 f120 1"/>
                <a:gd name="f144" fmla="*/ 248031 f119 1"/>
                <a:gd name="f145" fmla="*/ 262781 f120 1"/>
                <a:gd name="f146" fmla="*/ 113824 f119 1"/>
                <a:gd name="f147" fmla="*/ 280974 f120 1"/>
                <a:gd name="f148" fmla="*/ 205550 f119 1"/>
                <a:gd name="f149" fmla="*/ 284784 f120 1"/>
                <a:gd name="f150" fmla="*/ 299561 f119 1"/>
                <a:gd name="f151" fmla="*/ 313644 f120 1"/>
                <a:gd name="f152" fmla="*/ 320040 f119 1"/>
                <a:gd name="f153" fmla="*/ 342505 f120 1"/>
                <a:gd name="f154" fmla="*/ 333361 f120 1"/>
                <a:gd name="f155" fmla="*/ 160782 f119 1"/>
                <a:gd name="f156" fmla="*/ 307548 f120 1"/>
                <a:gd name="f157" fmla="*/ 63722 f119 1"/>
                <a:gd name="f158" fmla="*/ 243064 f120 1"/>
                <a:gd name="f159" fmla="*/ 0 f119 1"/>
                <a:gd name="f160" fmla="+- f121 0 f1"/>
                <a:gd name="f161" fmla="*/ f124 1 342505"/>
                <a:gd name="f162" fmla="*/ f125 1 321750"/>
                <a:gd name="f163" fmla="*/ f126 1 342505"/>
                <a:gd name="f164" fmla="*/ f127 1 342505"/>
                <a:gd name="f165" fmla="*/ f128 1 321750"/>
                <a:gd name="f166" fmla="*/ f129 1 342505"/>
                <a:gd name="f167" fmla="*/ f130 1 321750"/>
                <a:gd name="f168" fmla="*/ f131 1 342505"/>
                <a:gd name="f169" fmla="*/ f132 1 321750"/>
                <a:gd name="f170" fmla="*/ f133 1 342505"/>
                <a:gd name="f171" fmla="*/ f134 1 321750"/>
                <a:gd name="f172" fmla="*/ f135 1 342505"/>
                <a:gd name="f173" fmla="*/ f136 1 321750"/>
                <a:gd name="f174" fmla="*/ f137 1 342505"/>
                <a:gd name="f175" fmla="*/ f138 1 321750"/>
                <a:gd name="f176" fmla="*/ f139 1 342505"/>
                <a:gd name="f177" fmla="*/ f140 1 321750"/>
                <a:gd name="f178" fmla="*/ f141 1 342505"/>
                <a:gd name="f179" fmla="*/ f142 1 321750"/>
                <a:gd name="f180" fmla="*/ f143 1 342505"/>
                <a:gd name="f181" fmla="*/ f144 1 321750"/>
                <a:gd name="f182" fmla="*/ f145 1 342505"/>
                <a:gd name="f183" fmla="*/ f146 1 321750"/>
                <a:gd name="f184" fmla="*/ f147 1 342505"/>
                <a:gd name="f185" fmla="*/ f148 1 321750"/>
                <a:gd name="f186" fmla="*/ f149 1 342505"/>
                <a:gd name="f187" fmla="*/ f150 1 321750"/>
                <a:gd name="f188" fmla="*/ f151 1 342505"/>
                <a:gd name="f189" fmla="*/ f152 1 321750"/>
                <a:gd name="f190" fmla="*/ f153 1 342505"/>
                <a:gd name="f191" fmla="*/ f154 1 342505"/>
                <a:gd name="f192" fmla="*/ f155 1 321750"/>
                <a:gd name="f193" fmla="*/ f156 1 342505"/>
                <a:gd name="f194" fmla="*/ f157 1 321750"/>
                <a:gd name="f195" fmla="*/ f158 1 342505"/>
                <a:gd name="f196" fmla="*/ f159 1 321750"/>
                <a:gd name="f197" fmla="*/ f115 1 f122"/>
                <a:gd name="f198" fmla="*/ f116 1 f122"/>
                <a:gd name="f199" fmla="*/ f115 1 f123"/>
                <a:gd name="f200" fmla="*/ f117 1 f123"/>
                <a:gd name="f201" fmla="*/ f161 1 f122"/>
                <a:gd name="f202" fmla="*/ f162 1 f123"/>
                <a:gd name="f203" fmla="*/ f163 1 f122"/>
                <a:gd name="f204" fmla="*/ f164 1 f122"/>
                <a:gd name="f205" fmla="*/ f165 1 f123"/>
                <a:gd name="f206" fmla="*/ f166 1 f122"/>
                <a:gd name="f207" fmla="*/ f167 1 f123"/>
                <a:gd name="f208" fmla="*/ f168 1 f122"/>
                <a:gd name="f209" fmla="*/ f169 1 f123"/>
                <a:gd name="f210" fmla="*/ f170 1 f122"/>
                <a:gd name="f211" fmla="*/ f171 1 f123"/>
                <a:gd name="f212" fmla="*/ f172 1 f122"/>
                <a:gd name="f213" fmla="*/ f173 1 f123"/>
                <a:gd name="f214" fmla="*/ f174 1 f122"/>
                <a:gd name="f215" fmla="*/ f175 1 f123"/>
                <a:gd name="f216" fmla="*/ f176 1 f122"/>
                <a:gd name="f217" fmla="*/ f177 1 f123"/>
                <a:gd name="f218" fmla="*/ f178 1 f122"/>
                <a:gd name="f219" fmla="*/ f179 1 f123"/>
                <a:gd name="f220" fmla="*/ f180 1 f122"/>
                <a:gd name="f221" fmla="*/ f181 1 f123"/>
                <a:gd name="f222" fmla="*/ f182 1 f122"/>
                <a:gd name="f223" fmla="*/ f183 1 f123"/>
                <a:gd name="f224" fmla="*/ f184 1 f122"/>
                <a:gd name="f225" fmla="*/ f185 1 f123"/>
                <a:gd name="f226" fmla="*/ f186 1 f122"/>
                <a:gd name="f227" fmla="*/ f187 1 f123"/>
                <a:gd name="f228" fmla="*/ f188 1 f122"/>
                <a:gd name="f229" fmla="*/ f189 1 f123"/>
                <a:gd name="f230" fmla="*/ f190 1 f122"/>
                <a:gd name="f231" fmla="*/ f191 1 f122"/>
                <a:gd name="f232" fmla="*/ f192 1 f123"/>
                <a:gd name="f233" fmla="*/ f193 1 f122"/>
                <a:gd name="f234" fmla="*/ f194 1 f123"/>
                <a:gd name="f235" fmla="*/ f195 1 f122"/>
                <a:gd name="f236" fmla="*/ f196 1 f123"/>
                <a:gd name="f237" fmla="*/ f197 f113 1"/>
                <a:gd name="f238" fmla="*/ f198 f113 1"/>
                <a:gd name="f239" fmla="*/ f200 f114 1"/>
                <a:gd name="f240" fmla="*/ f199 f114 1"/>
                <a:gd name="f241" fmla="*/ f201 f113 1"/>
                <a:gd name="f242" fmla="*/ f202 f114 1"/>
                <a:gd name="f243" fmla="*/ f203 f113 1"/>
                <a:gd name="f244" fmla="*/ f204 f113 1"/>
                <a:gd name="f245" fmla="*/ f205 f114 1"/>
                <a:gd name="f246" fmla="*/ f206 f113 1"/>
                <a:gd name="f247" fmla="*/ f207 f114 1"/>
                <a:gd name="f248" fmla="*/ f208 f113 1"/>
                <a:gd name="f249" fmla="*/ f209 f114 1"/>
                <a:gd name="f250" fmla="*/ f210 f113 1"/>
                <a:gd name="f251" fmla="*/ f211 f114 1"/>
                <a:gd name="f252" fmla="*/ f212 f113 1"/>
                <a:gd name="f253" fmla="*/ f213 f114 1"/>
                <a:gd name="f254" fmla="*/ f214 f113 1"/>
                <a:gd name="f255" fmla="*/ f215 f114 1"/>
                <a:gd name="f256" fmla="*/ f216 f113 1"/>
                <a:gd name="f257" fmla="*/ f217 f114 1"/>
                <a:gd name="f258" fmla="*/ f218 f113 1"/>
                <a:gd name="f259" fmla="*/ f219 f114 1"/>
                <a:gd name="f260" fmla="*/ f220 f113 1"/>
                <a:gd name="f261" fmla="*/ f221 f114 1"/>
                <a:gd name="f262" fmla="*/ f222 f113 1"/>
                <a:gd name="f263" fmla="*/ f223 f114 1"/>
                <a:gd name="f264" fmla="*/ f224 f113 1"/>
                <a:gd name="f265" fmla="*/ f225 f114 1"/>
                <a:gd name="f266" fmla="*/ f226 f113 1"/>
                <a:gd name="f267" fmla="*/ f227 f114 1"/>
                <a:gd name="f268" fmla="*/ f228 f113 1"/>
                <a:gd name="f269" fmla="*/ f229 f114 1"/>
                <a:gd name="f270" fmla="*/ f230 f113 1"/>
                <a:gd name="f271" fmla="*/ f231 f113 1"/>
                <a:gd name="f272" fmla="*/ f232 f114 1"/>
                <a:gd name="f273" fmla="*/ f233 f113 1"/>
                <a:gd name="f274" fmla="*/ f234 f114 1"/>
                <a:gd name="f275" fmla="*/ f235 f113 1"/>
                <a:gd name="f276" fmla="*/ f236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60">
                  <a:pos x="f241" y="f242"/>
                </a:cxn>
                <a:cxn ang="f160">
                  <a:pos x="f243" y="f242"/>
                </a:cxn>
                <a:cxn ang="f160">
                  <a:pos x="f244" y="f245"/>
                </a:cxn>
                <a:cxn ang="f160">
                  <a:pos x="f246" y="f247"/>
                </a:cxn>
                <a:cxn ang="f160">
                  <a:pos x="f248" y="f249"/>
                </a:cxn>
                <a:cxn ang="f160">
                  <a:pos x="f250" y="f251"/>
                </a:cxn>
                <a:cxn ang="f160">
                  <a:pos x="f252" y="f253"/>
                </a:cxn>
                <a:cxn ang="f160">
                  <a:pos x="f254" y="f255"/>
                </a:cxn>
                <a:cxn ang="f160">
                  <a:pos x="f256" y="f257"/>
                </a:cxn>
                <a:cxn ang="f160">
                  <a:pos x="f258" y="f259"/>
                </a:cxn>
                <a:cxn ang="f160">
                  <a:pos x="f260" y="f261"/>
                </a:cxn>
                <a:cxn ang="f160">
                  <a:pos x="f262" y="f263"/>
                </a:cxn>
                <a:cxn ang="f160">
                  <a:pos x="f264" y="f265"/>
                </a:cxn>
                <a:cxn ang="f160">
                  <a:pos x="f266" y="f267"/>
                </a:cxn>
                <a:cxn ang="f160">
                  <a:pos x="f268" y="f269"/>
                </a:cxn>
                <a:cxn ang="f160">
                  <a:pos x="f270" y="f267"/>
                </a:cxn>
                <a:cxn ang="f160">
                  <a:pos x="f271" y="f272"/>
                </a:cxn>
                <a:cxn ang="f160">
                  <a:pos x="f273" y="f274"/>
                </a:cxn>
                <a:cxn ang="f160">
                  <a:pos x="f275" y="f276"/>
                </a:cxn>
                <a:cxn ang="f160">
                  <a:pos x="f241" y="f242"/>
                </a:cxn>
              </a:cxnLst>
              <a:rect l="f237" t="f240" r="f238" b="f239"/>
              <a:pathLst>
                <a:path w="342505" h="321750">
                  <a:moveTo>
                    <a:pt x="f8" y="f9"/>
                  </a:moveTo>
                  <a:cubicBezTo>
                    <a:pt x="f10" y="f9"/>
                    <a:pt x="f11" y="f9"/>
                    <a:pt x="f12" y="f9"/>
                  </a:cubicBezTo>
                  <a:cubicBezTo>
                    <a:pt x="f13" y="f14"/>
                    <a:pt x="f15" y="f16"/>
                    <a:pt x="f17" y="f18"/>
                  </a:cubicBez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9" y="f88"/>
                  </a:cubicBezTo>
                  <a:cubicBezTo>
                    <a:pt x="f90" y="f88"/>
                    <a:pt x="f91" y="f86"/>
                    <a:pt x="f6" y="f84"/>
                  </a:cubicBezTo>
                  <a:cubicBezTo>
                    <a:pt x="f92" y="f93"/>
                    <a:pt x="f94" y="f26"/>
                    <a:pt x="f95" y="f96"/>
                  </a:cubicBezTo>
                  <a:cubicBezTo>
                    <a:pt x="f97" y="f98"/>
                    <a:pt x="f99" y="f100"/>
                    <a:pt x="f101" y="f102"/>
                  </a:cubicBezTo>
                  <a:cubicBezTo>
                    <a:pt x="f103" y="f104"/>
                    <a:pt x="f105" y="f106"/>
                    <a:pt x="f107" y="f5"/>
                  </a:cubicBezTo>
                  <a:cubicBezTo>
                    <a:pt x="f108" y="f109"/>
                    <a:pt x="f110" y="f111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2" name="Forma libre: forma 27">
              <a:extLst>
                <a:ext uri="{FF2B5EF4-FFF2-40B4-BE49-F238E27FC236}">
                  <a16:creationId xmlns:a16="http://schemas.microsoft.com/office/drawing/2014/main" id="{85E14A51-3EDF-4EE1-8996-888D58B7D044}"/>
                </a:ext>
              </a:extLst>
            </p:cNvPr>
            <p:cNvSpPr/>
            <p:nvPr/>
          </p:nvSpPr>
          <p:spPr>
            <a:xfrm>
              <a:off x="1797966" y="4213500"/>
              <a:ext cx="413564" cy="70387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5070"/>
                <a:gd name="f7" fmla="val 314986"/>
                <a:gd name="f8" fmla="val 191"/>
                <a:gd name="f9" fmla="val 476"/>
                <a:gd name="f10" fmla="val 95250"/>
                <a:gd name="f11" fmla="val 1048"/>
                <a:gd name="f12" fmla="val 190310"/>
                <a:gd name="f13" fmla="val 1524"/>
                <a:gd name="f14" fmla="val 285274"/>
                <a:gd name="f15" fmla="val 7810"/>
                <a:gd name="f16" fmla="val 301752"/>
                <a:gd name="f17" fmla="val 22574"/>
                <a:gd name="f18" fmla="val 313277"/>
                <a:gd name="f19" fmla="val 39433"/>
                <a:gd name="f20" fmla="val 314801"/>
                <a:gd name="f21" fmla="val 58864"/>
                <a:gd name="f22" fmla="val 316611"/>
                <a:gd name="f23" fmla="val 77914"/>
                <a:gd name="f24" fmla="val 304991"/>
                <a:gd name="f25" fmla="val 85725"/>
                <a:gd name="f26" fmla="val 285941"/>
                <a:gd name="f27" fmla="val 85439"/>
                <a:gd name="f28" fmla="val 222218"/>
                <a:gd name="f29" fmla="val 85249"/>
                <a:gd name="f30" fmla="val 158496"/>
                <a:gd name="f31" fmla="val 84963"/>
                <a:gd name="f32" fmla="val 94869"/>
                <a:gd name="f33" fmla="val 91059"/>
                <a:gd name="f34" fmla="val 95345"/>
                <a:gd name="f35" fmla="val 97060"/>
                <a:gd name="f36" fmla="val 95917"/>
                <a:gd name="f37" fmla="val 103156"/>
                <a:gd name="f38" fmla="val 96393"/>
                <a:gd name="f39" fmla="val 102394"/>
                <a:gd name="f40" fmla="val 159068"/>
                <a:gd name="f41" fmla="val 101632"/>
                <a:gd name="f42" fmla="val 221742"/>
                <a:gd name="f43" fmla="val 100870"/>
                <a:gd name="f44" fmla="val 284417"/>
                <a:gd name="f45" fmla="val 106870"/>
                <a:gd name="f46" fmla="val 302800"/>
                <a:gd name="f47" fmla="val 124206"/>
                <a:gd name="f48" fmla="val 315087"/>
                <a:gd name="f49" fmla="val 143351"/>
                <a:gd name="f50" fmla="val 314706"/>
                <a:gd name="f51" fmla="val 162211"/>
                <a:gd name="f52" fmla="val 314325"/>
                <a:gd name="f53" fmla="val 178784"/>
                <a:gd name="f54" fmla="val 184309"/>
                <a:gd name="f55" fmla="val 283655"/>
                <a:gd name="f56" fmla="val 184594"/>
                <a:gd name="f57" fmla="val 189071"/>
                <a:gd name="f58" fmla="val 184785"/>
                <a:gd name="f59" fmla="val 94583"/>
                <a:gd name="f60" fmla="val 185071"/>
                <a:gd name="f61" fmla="val 123444"/>
                <a:gd name="f62" fmla="val 61722"/>
                <a:gd name="f63" fmla="+- 0 0 -90"/>
                <a:gd name="f64" fmla="*/ f3 1 185070"/>
                <a:gd name="f65" fmla="*/ f4 1 314986"/>
                <a:gd name="f66" fmla="val f5"/>
                <a:gd name="f67" fmla="val f6"/>
                <a:gd name="f68" fmla="val f7"/>
                <a:gd name="f69" fmla="*/ f63 f0 1"/>
                <a:gd name="f70" fmla="+- f68 0 f66"/>
                <a:gd name="f71" fmla="+- f67 0 f66"/>
                <a:gd name="f72" fmla="*/ f69 1 f2"/>
                <a:gd name="f73" fmla="*/ f71 1 185070"/>
                <a:gd name="f74" fmla="*/ f70 1 314986"/>
                <a:gd name="f75" fmla="*/ 0 f71 1"/>
                <a:gd name="f76" fmla="*/ 191 f70 1"/>
                <a:gd name="f77" fmla="*/ 1524 f71 1"/>
                <a:gd name="f78" fmla="*/ 285274 f70 1"/>
                <a:gd name="f79" fmla="*/ 39433 f71 1"/>
                <a:gd name="f80" fmla="*/ 314801 f70 1"/>
                <a:gd name="f81" fmla="*/ 85725 f71 1"/>
                <a:gd name="f82" fmla="*/ 285941 f70 1"/>
                <a:gd name="f83" fmla="*/ 84963 f71 1"/>
                <a:gd name="f84" fmla="*/ 94869 f70 1"/>
                <a:gd name="f85" fmla="*/ 103156 f71 1"/>
                <a:gd name="f86" fmla="*/ 96393 f70 1"/>
                <a:gd name="f87" fmla="*/ 100870 f71 1"/>
                <a:gd name="f88" fmla="*/ 284417 f70 1"/>
                <a:gd name="f89" fmla="*/ 143351 f71 1"/>
                <a:gd name="f90" fmla="*/ 314706 f70 1"/>
                <a:gd name="f91" fmla="*/ 184309 f71 1"/>
                <a:gd name="f92" fmla="*/ 283655 f70 1"/>
                <a:gd name="f93" fmla="*/ 185071 f71 1"/>
                <a:gd name="f94" fmla="*/ 0 f70 1"/>
                <a:gd name="f95" fmla="+- f72 0 f1"/>
                <a:gd name="f96" fmla="*/ f75 1 185070"/>
                <a:gd name="f97" fmla="*/ f76 1 314986"/>
                <a:gd name="f98" fmla="*/ f77 1 185070"/>
                <a:gd name="f99" fmla="*/ f78 1 314986"/>
                <a:gd name="f100" fmla="*/ f79 1 185070"/>
                <a:gd name="f101" fmla="*/ f80 1 314986"/>
                <a:gd name="f102" fmla="*/ f81 1 185070"/>
                <a:gd name="f103" fmla="*/ f82 1 314986"/>
                <a:gd name="f104" fmla="*/ f83 1 185070"/>
                <a:gd name="f105" fmla="*/ f84 1 314986"/>
                <a:gd name="f106" fmla="*/ f85 1 185070"/>
                <a:gd name="f107" fmla="*/ f86 1 314986"/>
                <a:gd name="f108" fmla="*/ f87 1 185070"/>
                <a:gd name="f109" fmla="*/ f88 1 314986"/>
                <a:gd name="f110" fmla="*/ f89 1 185070"/>
                <a:gd name="f111" fmla="*/ f90 1 314986"/>
                <a:gd name="f112" fmla="*/ f91 1 185070"/>
                <a:gd name="f113" fmla="*/ f92 1 314986"/>
                <a:gd name="f114" fmla="*/ f93 1 185070"/>
                <a:gd name="f115" fmla="*/ f94 1 314986"/>
                <a:gd name="f116" fmla="*/ f66 1 f73"/>
                <a:gd name="f117" fmla="*/ f67 1 f73"/>
                <a:gd name="f118" fmla="*/ f66 1 f74"/>
                <a:gd name="f119" fmla="*/ f68 1 f74"/>
                <a:gd name="f120" fmla="*/ f96 1 f73"/>
                <a:gd name="f121" fmla="*/ f97 1 f74"/>
                <a:gd name="f122" fmla="*/ f98 1 f73"/>
                <a:gd name="f123" fmla="*/ f99 1 f74"/>
                <a:gd name="f124" fmla="*/ f100 1 f73"/>
                <a:gd name="f125" fmla="*/ f101 1 f74"/>
                <a:gd name="f126" fmla="*/ f102 1 f73"/>
                <a:gd name="f127" fmla="*/ f103 1 f74"/>
                <a:gd name="f128" fmla="*/ f104 1 f73"/>
                <a:gd name="f129" fmla="*/ f105 1 f74"/>
                <a:gd name="f130" fmla="*/ f106 1 f73"/>
                <a:gd name="f131" fmla="*/ f107 1 f74"/>
                <a:gd name="f132" fmla="*/ f108 1 f73"/>
                <a:gd name="f133" fmla="*/ f109 1 f74"/>
                <a:gd name="f134" fmla="*/ f110 1 f73"/>
                <a:gd name="f135" fmla="*/ f111 1 f74"/>
                <a:gd name="f136" fmla="*/ f112 1 f73"/>
                <a:gd name="f137" fmla="*/ f113 1 f74"/>
                <a:gd name="f138" fmla="*/ f114 1 f73"/>
                <a:gd name="f139" fmla="*/ f115 1 f74"/>
                <a:gd name="f140" fmla="*/ f116 f64 1"/>
                <a:gd name="f141" fmla="*/ f117 f64 1"/>
                <a:gd name="f142" fmla="*/ f119 f65 1"/>
                <a:gd name="f143" fmla="*/ f118 f65 1"/>
                <a:gd name="f144" fmla="*/ f120 f64 1"/>
                <a:gd name="f145" fmla="*/ f121 f65 1"/>
                <a:gd name="f146" fmla="*/ f122 f64 1"/>
                <a:gd name="f147" fmla="*/ f123 f65 1"/>
                <a:gd name="f148" fmla="*/ f124 f64 1"/>
                <a:gd name="f149" fmla="*/ f125 f65 1"/>
                <a:gd name="f150" fmla="*/ f126 f64 1"/>
                <a:gd name="f151" fmla="*/ f127 f65 1"/>
                <a:gd name="f152" fmla="*/ f128 f64 1"/>
                <a:gd name="f153" fmla="*/ f129 f65 1"/>
                <a:gd name="f154" fmla="*/ f130 f64 1"/>
                <a:gd name="f155" fmla="*/ f131 f65 1"/>
                <a:gd name="f156" fmla="*/ f132 f64 1"/>
                <a:gd name="f157" fmla="*/ f133 f65 1"/>
                <a:gd name="f158" fmla="*/ f134 f64 1"/>
                <a:gd name="f159" fmla="*/ f135 f65 1"/>
                <a:gd name="f160" fmla="*/ f136 f64 1"/>
                <a:gd name="f161" fmla="*/ f137 f65 1"/>
                <a:gd name="f162" fmla="*/ f138 f64 1"/>
                <a:gd name="f163" fmla="*/ f139 f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5">
                  <a:pos x="f144" y="f145"/>
                </a:cxn>
                <a:cxn ang="f95">
                  <a:pos x="f146" y="f147"/>
                </a:cxn>
                <a:cxn ang="f95">
                  <a:pos x="f148" y="f149"/>
                </a:cxn>
                <a:cxn ang="f95">
                  <a:pos x="f150" y="f151"/>
                </a:cxn>
                <a:cxn ang="f95">
                  <a:pos x="f152" y="f153"/>
                </a:cxn>
                <a:cxn ang="f95">
                  <a:pos x="f154" y="f155"/>
                </a:cxn>
                <a:cxn ang="f95">
                  <a:pos x="f156" y="f157"/>
                </a:cxn>
                <a:cxn ang="f95">
                  <a:pos x="f158" y="f159"/>
                </a:cxn>
                <a:cxn ang="f95">
                  <a:pos x="f160" y="f161"/>
                </a:cxn>
                <a:cxn ang="f95">
                  <a:pos x="f162" y="f163"/>
                </a:cxn>
                <a:cxn ang="f95">
                  <a:pos x="f144" y="f145"/>
                </a:cxn>
              </a:cxnLst>
              <a:rect l="f140" t="f143" r="f141" b="f142"/>
              <a:pathLst>
                <a:path w="185070" h="314986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16"/>
                    <a:pt x="f54" y="f55"/>
                  </a:cubicBezTo>
                  <a:cubicBezTo>
                    <a:pt x="f56" y="f57"/>
                    <a:pt x="f58" y="f59"/>
                    <a:pt x="f60" y="f5"/>
                  </a:cubicBezTo>
                  <a:cubicBezTo>
                    <a:pt x="f61" y="f8"/>
                    <a:pt x="f62" y="f8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3" name="Forma libre: forma 28">
              <a:extLst>
                <a:ext uri="{FF2B5EF4-FFF2-40B4-BE49-F238E27FC236}">
                  <a16:creationId xmlns:a16="http://schemas.microsoft.com/office/drawing/2014/main" id="{A188C57A-18FD-4491-BF71-D78C4324CB19}"/>
                </a:ext>
              </a:extLst>
            </p:cNvPr>
            <p:cNvSpPr/>
            <p:nvPr/>
          </p:nvSpPr>
          <p:spPr>
            <a:xfrm>
              <a:off x="2480364" y="3672285"/>
              <a:ext cx="824788" cy="79171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69093"/>
                <a:gd name="f7" fmla="val 354294"/>
                <a:gd name="f8" fmla="val 176975"/>
                <a:gd name="f9" fmla="val 260"/>
                <a:gd name="f10" fmla="val 161830"/>
                <a:gd name="f11" fmla="val 736"/>
                <a:gd name="f12" fmla="val 141637"/>
                <a:gd name="f13" fmla="val 1307"/>
                <a:gd name="f14" fmla="val 118300"/>
                <a:gd name="f15" fmla="val 11404"/>
                <a:gd name="f16" fmla="val 82296"/>
                <a:gd name="f17" fmla="val 26930"/>
                <a:gd name="f18" fmla="val 63055"/>
                <a:gd name="f19" fmla="val 54647"/>
                <a:gd name="f20" fmla="val 50578"/>
                <a:gd name="f21" fmla="val 73126"/>
                <a:gd name="f22" fmla="val 22955"/>
                <a:gd name="f23" fmla="val 113988"/>
                <a:gd name="f24" fmla="val 15335"/>
                <a:gd name="f25" fmla="val 155708"/>
                <a:gd name="f26" fmla="val 6096"/>
                <a:gd name="f27" fmla="val 206571"/>
                <a:gd name="f28" fmla="val 2953"/>
                <a:gd name="f29" fmla="val 223907"/>
                <a:gd name="f30" fmla="val 1143"/>
                <a:gd name="f31" fmla="val 238289"/>
                <a:gd name="f32" fmla="val 248005"/>
                <a:gd name="f33" fmla="val 259816"/>
                <a:gd name="f34" fmla="val 7525"/>
                <a:gd name="f35" fmla="val 270103"/>
                <a:gd name="f36" fmla="val 18193"/>
                <a:gd name="f37" fmla="val 273246"/>
                <a:gd name="f38" fmla="val 30289"/>
                <a:gd name="f39" fmla="val 276866"/>
                <a:gd name="f40" fmla="val 44101"/>
                <a:gd name="f41" fmla="val 270579"/>
                <a:gd name="f42" fmla="val 49530"/>
                <a:gd name="f43" fmla="val 258101"/>
                <a:gd name="f44" fmla="val 50863"/>
                <a:gd name="f45" fmla="val 240194"/>
                <a:gd name="f46" fmla="val 53530"/>
                <a:gd name="f47" fmla="val 219716"/>
                <a:gd name="f48" fmla="val 58674"/>
                <a:gd name="f49" fmla="val 197427"/>
                <a:gd name="f50" fmla="val 65722"/>
                <a:gd name="f51" fmla="val 166566"/>
                <a:gd name="f52" fmla="val 75438"/>
                <a:gd name="f53" fmla="val 140468"/>
                <a:gd name="f54" fmla="val 84963"/>
                <a:gd name="f55" fmla="val 119608"/>
                <a:gd name="f56" fmla="val 80200"/>
                <a:gd name="f57" fmla="val 158565"/>
                <a:gd name="f58" fmla="val 189712"/>
                <a:gd name="f59" fmla="val 71818"/>
                <a:gd name="f60" fmla="val 211619"/>
                <a:gd name="f61" fmla="val 68389"/>
                <a:gd name="f62" fmla="val 232193"/>
                <a:gd name="f63" fmla="val 65151"/>
                <a:gd name="f64" fmla="val 250291"/>
                <a:gd name="f65" fmla="val 63722"/>
                <a:gd name="f66" fmla="val 276294"/>
                <a:gd name="f67" fmla="val 62579"/>
                <a:gd name="f68" fmla="val 296487"/>
                <a:gd name="f69" fmla="val 313251"/>
                <a:gd name="f70" fmla="val 324872"/>
                <a:gd name="f71" fmla="val 71533"/>
                <a:gd name="f72" fmla="val 330968"/>
                <a:gd name="f73" fmla="val 83344"/>
                <a:gd name="f74" fmla="val 338778"/>
                <a:gd name="f75" fmla="val 99155"/>
                <a:gd name="f76" fmla="val 344493"/>
                <a:gd name="f77" fmla="val 102584"/>
                <a:gd name="f78" fmla="val 345731"/>
                <a:gd name="f79" fmla="val 106299"/>
                <a:gd name="f80" fmla="val 346874"/>
                <a:gd name="f81" fmla="val 134303"/>
                <a:gd name="f82" fmla="val 355352"/>
                <a:gd name="f83" fmla="val 176308"/>
                <a:gd name="f84" fmla="val 354399"/>
                <a:gd name="f85" fmla="val 183071"/>
                <a:gd name="f86" fmla="val 354113"/>
                <a:gd name="f87" fmla="val 226219"/>
                <a:gd name="f88" fmla="val 352875"/>
                <a:gd name="f89" fmla="val 247841"/>
                <a:gd name="f90" fmla="val 352208"/>
                <a:gd name="f91" fmla="val 260890"/>
                <a:gd name="f92" fmla="val 348017"/>
                <a:gd name="f93" fmla="val 281368"/>
                <a:gd name="f94" fmla="val 341540"/>
                <a:gd name="f95" fmla="val 296704"/>
                <a:gd name="f96" fmla="val 331920"/>
                <a:gd name="f97" fmla="val 306419"/>
                <a:gd name="f98" fmla="val 324776"/>
                <a:gd name="f99" fmla="val 306038"/>
                <a:gd name="f100" fmla="val 297154"/>
                <a:gd name="f101" fmla="val 304514"/>
                <a:gd name="f102" fmla="val 267341"/>
                <a:gd name="f103" fmla="val 301371"/>
                <a:gd name="f104" fmla="val 235813"/>
                <a:gd name="f105" fmla="val 296989"/>
                <a:gd name="f106" fmla="val 191998"/>
                <a:gd name="f107" fmla="val 290036"/>
                <a:gd name="f108" fmla="val 152088"/>
                <a:gd name="f109" fmla="val 282130"/>
                <a:gd name="f110" fmla="val 116465"/>
                <a:gd name="f111" fmla="val 291370"/>
                <a:gd name="f112" fmla="val 133800"/>
                <a:gd name="f113" fmla="val 301657"/>
                <a:gd name="f114" fmla="val 157613"/>
                <a:gd name="f115" fmla="val 308420"/>
                <a:gd name="f116" fmla="val 187235"/>
                <a:gd name="f117" fmla="val 313563"/>
                <a:gd name="f118" fmla="val 210000"/>
                <a:gd name="f119" fmla="val 315278"/>
                <a:gd name="f120" fmla="val 230384"/>
                <a:gd name="f121" fmla="val 315468"/>
                <a:gd name="f122" fmla="val 246862"/>
                <a:gd name="f123" fmla="val 316516"/>
                <a:gd name="f124" fmla="val 259149"/>
                <a:gd name="f125" fmla="val 325184"/>
                <a:gd name="f126" fmla="val 269341"/>
                <a:gd name="f127" fmla="val 336709"/>
                <a:gd name="f128" fmla="val 272103"/>
                <a:gd name="f129" fmla="val 349567"/>
                <a:gd name="f130" fmla="val 275246"/>
                <a:gd name="f131" fmla="val 363284"/>
                <a:gd name="f132" fmla="val 268484"/>
                <a:gd name="f133" fmla="val 369094"/>
                <a:gd name="f134" fmla="val 255910"/>
                <a:gd name="f135" fmla="val 368713"/>
                <a:gd name="f136" fmla="val 244766"/>
                <a:gd name="f137" fmla="val 368427"/>
                <a:gd name="f138" fmla="val 233622"/>
                <a:gd name="f139" fmla="val 368046"/>
                <a:gd name="f140" fmla="val 222573"/>
                <a:gd name="f141" fmla="val 365379"/>
                <a:gd name="f142" fmla="val 207238"/>
                <a:gd name="f143" fmla="val 361188"/>
                <a:gd name="f144" fmla="val 185997"/>
                <a:gd name="f145" fmla="val 354616"/>
                <a:gd name="f146" fmla="val 160946"/>
                <a:gd name="f147" fmla="val 347091"/>
                <a:gd name="f148" fmla="val 132181"/>
                <a:gd name="f149" fmla="val 343186"/>
                <a:gd name="f150" fmla="val 117131"/>
                <a:gd name="f151" fmla="val 335661"/>
                <a:gd name="f152" fmla="val 100177"/>
                <a:gd name="f153" fmla="val 326517"/>
                <a:gd name="f154" fmla="val 79603"/>
                <a:gd name="f155" fmla="val 311658"/>
                <a:gd name="f156" fmla="val 46360"/>
                <a:gd name="f157" fmla="val 276987"/>
                <a:gd name="f158" fmla="val 23310"/>
                <a:gd name="f159" fmla="val 239173"/>
                <a:gd name="f160" fmla="val -1645"/>
                <a:gd name="f161" fmla="val 198977"/>
                <a:gd name="f162" fmla="val -407"/>
                <a:gd name="f163" fmla="+- 0 0 -90"/>
                <a:gd name="f164" fmla="*/ f3 1 369093"/>
                <a:gd name="f165" fmla="*/ f4 1 354294"/>
                <a:gd name="f166" fmla="val f5"/>
                <a:gd name="f167" fmla="val f6"/>
                <a:gd name="f168" fmla="val f7"/>
                <a:gd name="f169" fmla="*/ f163 f0 1"/>
                <a:gd name="f170" fmla="+- f168 0 f166"/>
                <a:gd name="f171" fmla="+- f167 0 f166"/>
                <a:gd name="f172" fmla="*/ f169 1 f2"/>
                <a:gd name="f173" fmla="*/ f171 1 369093"/>
                <a:gd name="f174" fmla="*/ f170 1 354294"/>
                <a:gd name="f175" fmla="*/ 176975 f171 1"/>
                <a:gd name="f176" fmla="*/ 260 f170 1"/>
                <a:gd name="f177" fmla="*/ 118300 f171 1"/>
                <a:gd name="f178" fmla="*/ 11404 f170 1"/>
                <a:gd name="f179" fmla="*/ 50578 f171 1"/>
                <a:gd name="f180" fmla="*/ 73126 f170 1"/>
                <a:gd name="f181" fmla="*/ 6096 f171 1"/>
                <a:gd name="f182" fmla="*/ 206571 f170 1"/>
                <a:gd name="f183" fmla="*/ 0 f171 1"/>
                <a:gd name="f184" fmla="*/ 248005 f170 1"/>
                <a:gd name="f185" fmla="*/ 18193 f171 1"/>
                <a:gd name="f186" fmla="*/ 273246 f170 1"/>
                <a:gd name="f187" fmla="*/ 49530 f171 1"/>
                <a:gd name="f188" fmla="*/ 258101 f170 1"/>
                <a:gd name="f189" fmla="*/ 58674 f171 1"/>
                <a:gd name="f190" fmla="*/ 197427 f170 1"/>
                <a:gd name="f191" fmla="*/ 84963 f171 1"/>
                <a:gd name="f192" fmla="*/ 119608 f170 1"/>
                <a:gd name="f193" fmla="*/ 71818 f171 1"/>
                <a:gd name="f194" fmla="*/ 211619 f170 1"/>
                <a:gd name="f195" fmla="*/ 63722 f171 1"/>
                <a:gd name="f196" fmla="*/ 276294 f170 1"/>
                <a:gd name="f197" fmla="*/ 324872 f170 1"/>
                <a:gd name="f198" fmla="*/ 99155 f171 1"/>
                <a:gd name="f199" fmla="*/ 344493 f170 1"/>
                <a:gd name="f200" fmla="*/ 106299 f171 1"/>
                <a:gd name="f201" fmla="*/ 346874 f170 1"/>
                <a:gd name="f202" fmla="*/ 183071 f171 1"/>
                <a:gd name="f203" fmla="*/ 354113 f170 1"/>
                <a:gd name="f204" fmla="*/ 260890 f171 1"/>
                <a:gd name="f205" fmla="*/ 348017 f170 1"/>
                <a:gd name="f206" fmla="*/ 306419 f171 1"/>
                <a:gd name="f207" fmla="*/ 324776 f170 1"/>
                <a:gd name="f208" fmla="*/ 301371 f171 1"/>
                <a:gd name="f209" fmla="*/ 235813 f170 1"/>
                <a:gd name="f210" fmla="*/ 282130 f171 1"/>
                <a:gd name="f211" fmla="*/ 116465 f170 1"/>
                <a:gd name="f212" fmla="*/ 308420 f171 1"/>
                <a:gd name="f213" fmla="*/ 187235 f170 1"/>
                <a:gd name="f214" fmla="*/ 315468 f171 1"/>
                <a:gd name="f215" fmla="*/ 246862 f170 1"/>
                <a:gd name="f216" fmla="*/ 336709 f171 1"/>
                <a:gd name="f217" fmla="*/ 272103 f170 1"/>
                <a:gd name="f218" fmla="*/ 369094 f171 1"/>
                <a:gd name="f219" fmla="*/ 255910 f170 1"/>
                <a:gd name="f220" fmla="*/ 368046 f171 1"/>
                <a:gd name="f221" fmla="*/ 222573 f170 1"/>
                <a:gd name="f222" fmla="*/ 354616 f171 1"/>
                <a:gd name="f223" fmla="*/ 160946 f170 1"/>
                <a:gd name="f224" fmla="*/ 335661 f171 1"/>
                <a:gd name="f225" fmla="*/ 100177 f170 1"/>
                <a:gd name="f226" fmla="*/ 276987 f171 1"/>
                <a:gd name="f227" fmla="*/ 23310 f170 1"/>
                <a:gd name="f228" fmla="+- f172 0 f1"/>
                <a:gd name="f229" fmla="*/ f175 1 369093"/>
                <a:gd name="f230" fmla="*/ f176 1 354294"/>
                <a:gd name="f231" fmla="*/ f177 1 369093"/>
                <a:gd name="f232" fmla="*/ f178 1 354294"/>
                <a:gd name="f233" fmla="*/ f179 1 369093"/>
                <a:gd name="f234" fmla="*/ f180 1 354294"/>
                <a:gd name="f235" fmla="*/ f181 1 369093"/>
                <a:gd name="f236" fmla="*/ f182 1 354294"/>
                <a:gd name="f237" fmla="*/ f183 1 369093"/>
                <a:gd name="f238" fmla="*/ f184 1 354294"/>
                <a:gd name="f239" fmla="*/ f185 1 369093"/>
                <a:gd name="f240" fmla="*/ f186 1 354294"/>
                <a:gd name="f241" fmla="*/ f187 1 369093"/>
                <a:gd name="f242" fmla="*/ f188 1 354294"/>
                <a:gd name="f243" fmla="*/ f189 1 369093"/>
                <a:gd name="f244" fmla="*/ f190 1 354294"/>
                <a:gd name="f245" fmla="*/ f191 1 369093"/>
                <a:gd name="f246" fmla="*/ f192 1 354294"/>
                <a:gd name="f247" fmla="*/ f193 1 369093"/>
                <a:gd name="f248" fmla="*/ f194 1 354294"/>
                <a:gd name="f249" fmla="*/ f195 1 369093"/>
                <a:gd name="f250" fmla="*/ f196 1 354294"/>
                <a:gd name="f251" fmla="*/ f197 1 354294"/>
                <a:gd name="f252" fmla="*/ f198 1 369093"/>
                <a:gd name="f253" fmla="*/ f199 1 354294"/>
                <a:gd name="f254" fmla="*/ f200 1 369093"/>
                <a:gd name="f255" fmla="*/ f201 1 354294"/>
                <a:gd name="f256" fmla="*/ f202 1 369093"/>
                <a:gd name="f257" fmla="*/ f203 1 354294"/>
                <a:gd name="f258" fmla="*/ f204 1 369093"/>
                <a:gd name="f259" fmla="*/ f205 1 354294"/>
                <a:gd name="f260" fmla="*/ f206 1 369093"/>
                <a:gd name="f261" fmla="*/ f207 1 354294"/>
                <a:gd name="f262" fmla="*/ f208 1 369093"/>
                <a:gd name="f263" fmla="*/ f209 1 354294"/>
                <a:gd name="f264" fmla="*/ f210 1 369093"/>
                <a:gd name="f265" fmla="*/ f211 1 354294"/>
                <a:gd name="f266" fmla="*/ f212 1 369093"/>
                <a:gd name="f267" fmla="*/ f213 1 354294"/>
                <a:gd name="f268" fmla="*/ f214 1 369093"/>
                <a:gd name="f269" fmla="*/ f215 1 354294"/>
                <a:gd name="f270" fmla="*/ f216 1 369093"/>
                <a:gd name="f271" fmla="*/ f217 1 354294"/>
                <a:gd name="f272" fmla="*/ f218 1 369093"/>
                <a:gd name="f273" fmla="*/ f219 1 354294"/>
                <a:gd name="f274" fmla="*/ f220 1 369093"/>
                <a:gd name="f275" fmla="*/ f221 1 354294"/>
                <a:gd name="f276" fmla="*/ f222 1 369093"/>
                <a:gd name="f277" fmla="*/ f223 1 354294"/>
                <a:gd name="f278" fmla="*/ f224 1 369093"/>
                <a:gd name="f279" fmla="*/ f225 1 354294"/>
                <a:gd name="f280" fmla="*/ f226 1 369093"/>
                <a:gd name="f281" fmla="*/ f227 1 354294"/>
                <a:gd name="f282" fmla="*/ f166 1 f173"/>
                <a:gd name="f283" fmla="*/ f167 1 f173"/>
                <a:gd name="f284" fmla="*/ f166 1 f174"/>
                <a:gd name="f285" fmla="*/ f168 1 f174"/>
                <a:gd name="f286" fmla="*/ f229 1 f173"/>
                <a:gd name="f287" fmla="*/ f230 1 f174"/>
                <a:gd name="f288" fmla="*/ f231 1 f173"/>
                <a:gd name="f289" fmla="*/ f232 1 f174"/>
                <a:gd name="f290" fmla="*/ f233 1 f173"/>
                <a:gd name="f291" fmla="*/ f234 1 f174"/>
                <a:gd name="f292" fmla="*/ f235 1 f173"/>
                <a:gd name="f293" fmla="*/ f236 1 f174"/>
                <a:gd name="f294" fmla="*/ f237 1 f173"/>
                <a:gd name="f295" fmla="*/ f238 1 f174"/>
                <a:gd name="f296" fmla="*/ f239 1 f173"/>
                <a:gd name="f297" fmla="*/ f240 1 f174"/>
                <a:gd name="f298" fmla="*/ f241 1 f173"/>
                <a:gd name="f299" fmla="*/ f242 1 f174"/>
                <a:gd name="f300" fmla="*/ f243 1 f173"/>
                <a:gd name="f301" fmla="*/ f244 1 f174"/>
                <a:gd name="f302" fmla="*/ f245 1 f173"/>
                <a:gd name="f303" fmla="*/ f246 1 f174"/>
                <a:gd name="f304" fmla="*/ f247 1 f173"/>
                <a:gd name="f305" fmla="*/ f248 1 f174"/>
                <a:gd name="f306" fmla="*/ f249 1 f173"/>
                <a:gd name="f307" fmla="*/ f250 1 f174"/>
                <a:gd name="f308" fmla="*/ f251 1 f174"/>
                <a:gd name="f309" fmla="*/ f252 1 f173"/>
                <a:gd name="f310" fmla="*/ f253 1 f174"/>
                <a:gd name="f311" fmla="*/ f254 1 f173"/>
                <a:gd name="f312" fmla="*/ f255 1 f174"/>
                <a:gd name="f313" fmla="*/ f256 1 f173"/>
                <a:gd name="f314" fmla="*/ f257 1 f174"/>
                <a:gd name="f315" fmla="*/ f258 1 f173"/>
                <a:gd name="f316" fmla="*/ f259 1 f174"/>
                <a:gd name="f317" fmla="*/ f260 1 f173"/>
                <a:gd name="f318" fmla="*/ f261 1 f174"/>
                <a:gd name="f319" fmla="*/ f262 1 f173"/>
                <a:gd name="f320" fmla="*/ f263 1 f174"/>
                <a:gd name="f321" fmla="*/ f264 1 f173"/>
                <a:gd name="f322" fmla="*/ f265 1 f174"/>
                <a:gd name="f323" fmla="*/ f266 1 f173"/>
                <a:gd name="f324" fmla="*/ f267 1 f174"/>
                <a:gd name="f325" fmla="*/ f268 1 f173"/>
                <a:gd name="f326" fmla="*/ f269 1 f174"/>
                <a:gd name="f327" fmla="*/ f270 1 f173"/>
                <a:gd name="f328" fmla="*/ f271 1 f174"/>
                <a:gd name="f329" fmla="*/ f272 1 f173"/>
                <a:gd name="f330" fmla="*/ f273 1 f174"/>
                <a:gd name="f331" fmla="*/ f274 1 f173"/>
                <a:gd name="f332" fmla="*/ f275 1 f174"/>
                <a:gd name="f333" fmla="*/ f276 1 f173"/>
                <a:gd name="f334" fmla="*/ f277 1 f174"/>
                <a:gd name="f335" fmla="*/ f278 1 f173"/>
                <a:gd name="f336" fmla="*/ f279 1 f174"/>
                <a:gd name="f337" fmla="*/ f280 1 f173"/>
                <a:gd name="f338" fmla="*/ f281 1 f174"/>
                <a:gd name="f339" fmla="*/ f282 f164 1"/>
                <a:gd name="f340" fmla="*/ f283 f164 1"/>
                <a:gd name="f341" fmla="*/ f285 f165 1"/>
                <a:gd name="f342" fmla="*/ f284 f165 1"/>
                <a:gd name="f343" fmla="*/ f286 f164 1"/>
                <a:gd name="f344" fmla="*/ f287 f165 1"/>
                <a:gd name="f345" fmla="*/ f288 f164 1"/>
                <a:gd name="f346" fmla="*/ f289 f165 1"/>
                <a:gd name="f347" fmla="*/ f290 f164 1"/>
                <a:gd name="f348" fmla="*/ f291 f165 1"/>
                <a:gd name="f349" fmla="*/ f292 f164 1"/>
                <a:gd name="f350" fmla="*/ f293 f165 1"/>
                <a:gd name="f351" fmla="*/ f294 f164 1"/>
                <a:gd name="f352" fmla="*/ f295 f165 1"/>
                <a:gd name="f353" fmla="*/ f296 f164 1"/>
                <a:gd name="f354" fmla="*/ f297 f165 1"/>
                <a:gd name="f355" fmla="*/ f298 f164 1"/>
                <a:gd name="f356" fmla="*/ f299 f165 1"/>
                <a:gd name="f357" fmla="*/ f300 f164 1"/>
                <a:gd name="f358" fmla="*/ f301 f165 1"/>
                <a:gd name="f359" fmla="*/ f302 f164 1"/>
                <a:gd name="f360" fmla="*/ f303 f165 1"/>
                <a:gd name="f361" fmla="*/ f304 f164 1"/>
                <a:gd name="f362" fmla="*/ f305 f165 1"/>
                <a:gd name="f363" fmla="*/ f306 f164 1"/>
                <a:gd name="f364" fmla="*/ f307 f165 1"/>
                <a:gd name="f365" fmla="*/ f308 f165 1"/>
                <a:gd name="f366" fmla="*/ f309 f164 1"/>
                <a:gd name="f367" fmla="*/ f310 f165 1"/>
                <a:gd name="f368" fmla="*/ f311 f164 1"/>
                <a:gd name="f369" fmla="*/ f312 f165 1"/>
                <a:gd name="f370" fmla="*/ f313 f164 1"/>
                <a:gd name="f371" fmla="*/ f314 f165 1"/>
                <a:gd name="f372" fmla="*/ f315 f164 1"/>
                <a:gd name="f373" fmla="*/ f316 f165 1"/>
                <a:gd name="f374" fmla="*/ f317 f164 1"/>
                <a:gd name="f375" fmla="*/ f318 f165 1"/>
                <a:gd name="f376" fmla="*/ f319 f164 1"/>
                <a:gd name="f377" fmla="*/ f320 f165 1"/>
                <a:gd name="f378" fmla="*/ f321 f164 1"/>
                <a:gd name="f379" fmla="*/ f322 f165 1"/>
                <a:gd name="f380" fmla="*/ f323 f164 1"/>
                <a:gd name="f381" fmla="*/ f324 f165 1"/>
                <a:gd name="f382" fmla="*/ f325 f164 1"/>
                <a:gd name="f383" fmla="*/ f326 f165 1"/>
                <a:gd name="f384" fmla="*/ f327 f164 1"/>
                <a:gd name="f385" fmla="*/ f328 f165 1"/>
                <a:gd name="f386" fmla="*/ f329 f164 1"/>
                <a:gd name="f387" fmla="*/ f330 f165 1"/>
                <a:gd name="f388" fmla="*/ f331 f164 1"/>
                <a:gd name="f389" fmla="*/ f332 f165 1"/>
                <a:gd name="f390" fmla="*/ f333 f164 1"/>
                <a:gd name="f391" fmla="*/ f334 f165 1"/>
                <a:gd name="f392" fmla="*/ f335 f164 1"/>
                <a:gd name="f393" fmla="*/ f336 f165 1"/>
                <a:gd name="f394" fmla="*/ f337 f164 1"/>
                <a:gd name="f395" fmla="*/ f338 f1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8">
                  <a:pos x="f343" y="f344"/>
                </a:cxn>
                <a:cxn ang="f228">
                  <a:pos x="f345" y="f346"/>
                </a:cxn>
                <a:cxn ang="f228">
                  <a:pos x="f347" y="f348"/>
                </a:cxn>
                <a:cxn ang="f228">
                  <a:pos x="f349" y="f350"/>
                </a:cxn>
                <a:cxn ang="f228">
                  <a:pos x="f351" y="f352"/>
                </a:cxn>
                <a:cxn ang="f228">
                  <a:pos x="f353" y="f354"/>
                </a:cxn>
                <a:cxn ang="f228">
                  <a:pos x="f355" y="f356"/>
                </a:cxn>
                <a:cxn ang="f228">
                  <a:pos x="f357" y="f358"/>
                </a:cxn>
                <a:cxn ang="f228">
                  <a:pos x="f359" y="f360"/>
                </a:cxn>
                <a:cxn ang="f228">
                  <a:pos x="f361" y="f362"/>
                </a:cxn>
                <a:cxn ang="f228">
                  <a:pos x="f363" y="f364"/>
                </a:cxn>
                <a:cxn ang="f228">
                  <a:pos x="f363" y="f365"/>
                </a:cxn>
                <a:cxn ang="f228">
                  <a:pos x="f366" y="f367"/>
                </a:cxn>
                <a:cxn ang="f228">
                  <a:pos x="f368" y="f369"/>
                </a:cxn>
                <a:cxn ang="f228">
                  <a:pos x="f370" y="f371"/>
                </a:cxn>
                <a:cxn ang="f228">
                  <a:pos x="f372" y="f373"/>
                </a:cxn>
                <a:cxn ang="f228">
                  <a:pos x="f374" y="f375"/>
                </a:cxn>
                <a:cxn ang="f228">
                  <a:pos x="f376" y="f377"/>
                </a:cxn>
                <a:cxn ang="f228">
                  <a:pos x="f378" y="f379"/>
                </a:cxn>
                <a:cxn ang="f228">
                  <a:pos x="f380" y="f381"/>
                </a:cxn>
                <a:cxn ang="f228">
                  <a:pos x="f382" y="f383"/>
                </a:cxn>
                <a:cxn ang="f228">
                  <a:pos x="f384" y="f385"/>
                </a:cxn>
                <a:cxn ang="f228">
                  <a:pos x="f386" y="f387"/>
                </a:cxn>
                <a:cxn ang="f228">
                  <a:pos x="f388" y="f389"/>
                </a:cxn>
                <a:cxn ang="f228">
                  <a:pos x="f390" y="f391"/>
                </a:cxn>
                <a:cxn ang="f228">
                  <a:pos x="f392" y="f393"/>
                </a:cxn>
                <a:cxn ang="f228">
                  <a:pos x="f394" y="f395"/>
                </a:cxn>
                <a:cxn ang="f228">
                  <a:pos x="f343" y="f344"/>
                </a:cxn>
              </a:cxnLst>
              <a:rect l="f339" t="f342" r="f340" b="f341"/>
              <a:pathLst>
                <a:path w="369093" h="354294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5" y="f32"/>
                  </a:cubicBezTo>
                  <a:cubicBezTo>
                    <a:pt x="f5" y="f33"/>
                    <a:pt x="f34" y="f35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2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18" y="f69"/>
                    <a:pt x="f65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112"/>
                    <a:pt x="f113" y="f114"/>
                    <a:pt x="f115" y="f116"/>
                  </a:cubicBezTo>
                  <a:cubicBezTo>
                    <a:pt x="f117" y="f118"/>
                    <a:pt x="f119" y="f120"/>
                    <a:pt x="f121" y="f122"/>
                  </a:cubicBezTo>
                  <a:cubicBezTo>
                    <a:pt x="f123" y="f124"/>
                    <a:pt x="f125" y="f126"/>
                    <a:pt x="f127" y="f128"/>
                  </a:cubicBezTo>
                  <a:cubicBezTo>
                    <a:pt x="f129" y="f130"/>
                    <a:pt x="f131" y="f132"/>
                    <a:pt x="f133" y="f134"/>
                  </a:cubicBezTo>
                  <a:cubicBezTo>
                    <a:pt x="f135" y="f136"/>
                    <a:pt x="f137" y="f138"/>
                    <a:pt x="f139" y="f140"/>
                  </a:cubicBezTo>
                  <a:cubicBezTo>
                    <a:pt x="f141" y="f142"/>
                    <a:pt x="f143" y="f144"/>
                    <a:pt x="f145" y="f146"/>
                  </a:cubicBezTo>
                  <a:cubicBezTo>
                    <a:pt x="f147" y="f148"/>
                    <a:pt x="f149" y="f150"/>
                    <a:pt x="f151" y="f152"/>
                  </a:cubicBezTo>
                  <a:cubicBezTo>
                    <a:pt x="f153" y="f154"/>
                    <a:pt x="f155" y="f156"/>
                    <a:pt x="f157" y="f158"/>
                  </a:cubicBezTo>
                  <a:cubicBezTo>
                    <a:pt x="f159" y="f160"/>
                    <a:pt x="f161" y="f162"/>
                    <a:pt x="f8" y="f9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4" name="Forma libre: forma 29">
              <a:extLst>
                <a:ext uri="{FF2B5EF4-FFF2-40B4-BE49-F238E27FC236}">
                  <a16:creationId xmlns:a16="http://schemas.microsoft.com/office/drawing/2014/main" id="{EA085C0C-2759-4C62-9A97-29A9937F334B}"/>
                </a:ext>
              </a:extLst>
            </p:cNvPr>
            <p:cNvSpPr/>
            <p:nvPr/>
          </p:nvSpPr>
          <p:spPr>
            <a:xfrm>
              <a:off x="2715347" y="4474872"/>
              <a:ext cx="156014" cy="4429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9818"/>
                <a:gd name="f7" fmla="val 198232"/>
                <a:gd name="f8" fmla="val 58008"/>
                <a:gd name="f9" fmla="val 115919"/>
                <a:gd name="f10" fmla="val 173927"/>
                <a:gd name="f11" fmla="val 5144"/>
                <a:gd name="f12" fmla="val 188119"/>
                <a:gd name="f13" fmla="val 18479"/>
                <a:gd name="f14" fmla="val 197739"/>
                <a:gd name="f15" fmla="val 33338"/>
                <a:gd name="f16" fmla="val 198216"/>
                <a:gd name="f17" fmla="val 48958"/>
                <a:gd name="f18" fmla="val 198692"/>
                <a:gd name="f19" fmla="val 63341"/>
                <a:gd name="f20" fmla="val 188881"/>
                <a:gd name="f21" fmla="val 68771"/>
                <a:gd name="f22" fmla="val 69152"/>
                <a:gd name="f23" fmla="val 117348"/>
                <a:gd name="f24" fmla="val 69437"/>
                <a:gd name="f25" fmla="val 60674"/>
                <a:gd name="f26" fmla="val 4096"/>
                <a:gd name="f27" fmla="val 58388"/>
                <a:gd name="f28" fmla="val 4191"/>
                <a:gd name="f29" fmla="val 46196"/>
                <a:gd name="f30" fmla="val 3905"/>
                <a:gd name="f31" fmla="val 33433"/>
                <a:gd name="f32" fmla="val 3048"/>
                <a:gd name="f33" fmla="val 21717"/>
                <a:gd name="f34" fmla="val 2381"/>
                <a:gd name="f35" fmla="val 10573"/>
                <a:gd name="f36" fmla="val 1334"/>
                <a:gd name="f37" fmla="+- 0 0 -90"/>
                <a:gd name="f38" fmla="*/ f3 1 69818"/>
                <a:gd name="f39" fmla="*/ f4 1 198232"/>
                <a:gd name="f40" fmla="val f5"/>
                <a:gd name="f41" fmla="val f6"/>
                <a:gd name="f42" fmla="val f7"/>
                <a:gd name="f43" fmla="*/ f37 f0 1"/>
                <a:gd name="f44" fmla="+- f42 0 f40"/>
                <a:gd name="f45" fmla="+- f41 0 f40"/>
                <a:gd name="f46" fmla="*/ f43 1 f2"/>
                <a:gd name="f47" fmla="*/ f45 1 69818"/>
                <a:gd name="f48" fmla="*/ f44 1 198232"/>
                <a:gd name="f49" fmla="*/ 0 f45 1"/>
                <a:gd name="f50" fmla="*/ 0 f44 1"/>
                <a:gd name="f51" fmla="*/ 173927 f44 1"/>
                <a:gd name="f52" fmla="*/ 33338 f45 1"/>
                <a:gd name="f53" fmla="*/ 198216 f44 1"/>
                <a:gd name="f54" fmla="*/ 68771 f45 1"/>
                <a:gd name="f55" fmla="*/ 69818 f45 1"/>
                <a:gd name="f56" fmla="*/ 4096 f44 1"/>
                <a:gd name="f57" fmla="*/ 33433 f45 1"/>
                <a:gd name="f58" fmla="*/ 3048 f44 1"/>
                <a:gd name="f59" fmla="+- f46 0 f1"/>
                <a:gd name="f60" fmla="*/ f49 1 69818"/>
                <a:gd name="f61" fmla="*/ f50 1 198232"/>
                <a:gd name="f62" fmla="*/ f51 1 198232"/>
                <a:gd name="f63" fmla="*/ f52 1 69818"/>
                <a:gd name="f64" fmla="*/ f53 1 198232"/>
                <a:gd name="f65" fmla="*/ f54 1 69818"/>
                <a:gd name="f66" fmla="*/ f55 1 69818"/>
                <a:gd name="f67" fmla="*/ f56 1 198232"/>
                <a:gd name="f68" fmla="*/ f57 1 69818"/>
                <a:gd name="f69" fmla="*/ f58 1 198232"/>
                <a:gd name="f70" fmla="*/ f40 1 f47"/>
                <a:gd name="f71" fmla="*/ f41 1 f47"/>
                <a:gd name="f72" fmla="*/ f40 1 f48"/>
                <a:gd name="f73" fmla="*/ f42 1 f48"/>
                <a:gd name="f74" fmla="*/ f60 1 f47"/>
                <a:gd name="f75" fmla="*/ f61 1 f48"/>
                <a:gd name="f76" fmla="*/ f62 1 f48"/>
                <a:gd name="f77" fmla="*/ f63 1 f47"/>
                <a:gd name="f78" fmla="*/ f64 1 f48"/>
                <a:gd name="f79" fmla="*/ f65 1 f47"/>
                <a:gd name="f80" fmla="*/ f66 1 f47"/>
                <a:gd name="f81" fmla="*/ f67 1 f48"/>
                <a:gd name="f82" fmla="*/ f68 1 f47"/>
                <a:gd name="f83" fmla="*/ f69 1 f48"/>
                <a:gd name="f84" fmla="*/ f70 f38 1"/>
                <a:gd name="f85" fmla="*/ f71 f38 1"/>
                <a:gd name="f86" fmla="*/ f73 f39 1"/>
                <a:gd name="f87" fmla="*/ f72 f39 1"/>
                <a:gd name="f88" fmla="*/ f74 f38 1"/>
                <a:gd name="f89" fmla="*/ f75 f39 1"/>
                <a:gd name="f90" fmla="*/ f76 f39 1"/>
                <a:gd name="f91" fmla="*/ f77 f38 1"/>
                <a:gd name="f92" fmla="*/ f78 f39 1"/>
                <a:gd name="f93" fmla="*/ f79 f38 1"/>
                <a:gd name="f94" fmla="*/ f80 f38 1"/>
                <a:gd name="f95" fmla="*/ f81 f39 1"/>
                <a:gd name="f96" fmla="*/ f82 f38 1"/>
                <a:gd name="f97" fmla="*/ f83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">
                  <a:pos x="f88" y="f89"/>
                </a:cxn>
                <a:cxn ang="f59">
                  <a:pos x="f88" y="f90"/>
                </a:cxn>
                <a:cxn ang="f59">
                  <a:pos x="f91" y="f92"/>
                </a:cxn>
                <a:cxn ang="f59">
                  <a:pos x="f93" y="f90"/>
                </a:cxn>
                <a:cxn ang="f59">
                  <a:pos x="f94" y="f95"/>
                </a:cxn>
                <a:cxn ang="f59">
                  <a:pos x="f96" y="f97"/>
                </a:cxn>
                <a:cxn ang="f59">
                  <a:pos x="f88" y="f89"/>
                </a:cxn>
              </a:cxnLst>
              <a:rect l="f84" t="f87" r="f85" b="f86"/>
              <a:pathLst>
                <a:path w="69818" h="198232">
                  <a:moveTo>
                    <a:pt x="f5" y="f5"/>
                  </a:moveTo>
                  <a:cubicBezTo>
                    <a:pt x="f5" y="f8"/>
                    <a:pt x="f5" y="f9"/>
                    <a:pt x="f5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10"/>
                  </a:cubicBezTo>
                  <a:cubicBezTo>
                    <a:pt x="f22" y="f23"/>
                    <a:pt x="f24" y="f25"/>
                    <a:pt x="f6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5" y="f5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Forma libre: forma 30">
              <a:extLst>
                <a:ext uri="{FF2B5EF4-FFF2-40B4-BE49-F238E27FC236}">
                  <a16:creationId xmlns:a16="http://schemas.microsoft.com/office/drawing/2014/main" id="{9AD8CC33-F8B9-467C-9877-734F308D4301}"/>
                </a:ext>
              </a:extLst>
            </p:cNvPr>
            <p:cNvSpPr/>
            <p:nvPr/>
          </p:nvSpPr>
          <p:spPr>
            <a:xfrm>
              <a:off x="2916487" y="4463378"/>
              <a:ext cx="160276" cy="45769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1723"/>
                <a:gd name="f7" fmla="val 204820"/>
                <a:gd name="f8" fmla="val 10192"/>
                <a:gd name="f9" fmla="val 9334"/>
                <a:gd name="f10" fmla="val 10763"/>
                <a:gd name="f11" fmla="val 20669"/>
                <a:gd name="f12" fmla="val 33338"/>
                <a:gd name="f13" fmla="val 9144"/>
                <a:gd name="f14" fmla="val 48673"/>
                <a:gd name="f15" fmla="val 7239"/>
                <a:gd name="f16" fmla="val 61627"/>
                <a:gd name="f17" fmla="val 3620"/>
                <a:gd name="f18" fmla="val 70675"/>
                <a:gd name="f19" fmla="val 56959"/>
                <a:gd name="f20" fmla="val 69723"/>
                <a:gd name="f21" fmla="val 113919"/>
                <a:gd name="f22" fmla="val 68675"/>
                <a:gd name="f23" fmla="val 170879"/>
                <a:gd name="f24" fmla="val 67627"/>
                <a:gd name="f25" fmla="val 186023"/>
                <a:gd name="f26" fmla="val 57912"/>
                <a:gd name="f27" fmla="val 198977"/>
                <a:gd name="f28" fmla="val 44386"/>
                <a:gd name="f29" fmla="val 203263"/>
                <a:gd name="f30" fmla="val 28099"/>
                <a:gd name="f31" fmla="val 208502"/>
                <a:gd name="f32" fmla="val 9049"/>
                <a:gd name="f33" fmla="val 200215"/>
                <a:gd name="f34" fmla="val 952"/>
                <a:gd name="f35" fmla="val 183071"/>
                <a:gd name="f36" fmla="val 165163"/>
                <a:gd name="f37" fmla="val 147352"/>
                <a:gd name="f38" fmla="val 129445"/>
                <a:gd name="f39" fmla="val 667"/>
                <a:gd name="f40" fmla="val 89725"/>
                <a:gd name="f41" fmla="val 381"/>
                <a:gd name="f42" fmla="val 50006"/>
                <a:gd name="f43" fmla="+- 0 0 -90"/>
                <a:gd name="f44" fmla="*/ f3 1 71723"/>
                <a:gd name="f45" fmla="*/ f4 1 204820"/>
                <a:gd name="f46" fmla="val f5"/>
                <a:gd name="f47" fmla="val f6"/>
                <a:gd name="f48" fmla="val f7"/>
                <a:gd name="f49" fmla="*/ f43 f0 1"/>
                <a:gd name="f50" fmla="+- f48 0 f46"/>
                <a:gd name="f51" fmla="+- f47 0 f46"/>
                <a:gd name="f52" fmla="*/ f49 1 f2"/>
                <a:gd name="f53" fmla="*/ f51 1 71723"/>
                <a:gd name="f54" fmla="*/ f50 1 204820"/>
                <a:gd name="f55" fmla="*/ 0 f51 1"/>
                <a:gd name="f56" fmla="*/ 10192 f50 1"/>
                <a:gd name="f57" fmla="*/ 33338 f51 1"/>
                <a:gd name="f58" fmla="*/ 9144 f50 1"/>
                <a:gd name="f59" fmla="*/ 71723 f51 1"/>
                <a:gd name="f60" fmla="*/ 0 f50 1"/>
                <a:gd name="f61" fmla="*/ 68675 f51 1"/>
                <a:gd name="f62" fmla="*/ 170879 f50 1"/>
                <a:gd name="f63" fmla="*/ 44386 f51 1"/>
                <a:gd name="f64" fmla="*/ 203263 f50 1"/>
                <a:gd name="f65" fmla="*/ 952 f51 1"/>
                <a:gd name="f66" fmla="*/ 183071 f50 1"/>
                <a:gd name="f67" fmla="*/ 129445 f50 1"/>
                <a:gd name="f68" fmla="+- f52 0 f1"/>
                <a:gd name="f69" fmla="*/ f55 1 71723"/>
                <a:gd name="f70" fmla="*/ f56 1 204820"/>
                <a:gd name="f71" fmla="*/ f57 1 71723"/>
                <a:gd name="f72" fmla="*/ f58 1 204820"/>
                <a:gd name="f73" fmla="*/ f59 1 71723"/>
                <a:gd name="f74" fmla="*/ f60 1 204820"/>
                <a:gd name="f75" fmla="*/ f61 1 71723"/>
                <a:gd name="f76" fmla="*/ f62 1 204820"/>
                <a:gd name="f77" fmla="*/ f63 1 71723"/>
                <a:gd name="f78" fmla="*/ f64 1 204820"/>
                <a:gd name="f79" fmla="*/ f65 1 71723"/>
                <a:gd name="f80" fmla="*/ f66 1 204820"/>
                <a:gd name="f81" fmla="*/ f67 1 204820"/>
                <a:gd name="f82" fmla="*/ f46 1 f53"/>
                <a:gd name="f83" fmla="*/ f47 1 f53"/>
                <a:gd name="f84" fmla="*/ f46 1 f54"/>
                <a:gd name="f85" fmla="*/ f48 1 f54"/>
                <a:gd name="f86" fmla="*/ f69 1 f53"/>
                <a:gd name="f87" fmla="*/ f70 1 f54"/>
                <a:gd name="f88" fmla="*/ f71 1 f53"/>
                <a:gd name="f89" fmla="*/ f72 1 f54"/>
                <a:gd name="f90" fmla="*/ f73 1 f53"/>
                <a:gd name="f91" fmla="*/ f74 1 f54"/>
                <a:gd name="f92" fmla="*/ f75 1 f53"/>
                <a:gd name="f93" fmla="*/ f76 1 f54"/>
                <a:gd name="f94" fmla="*/ f77 1 f53"/>
                <a:gd name="f95" fmla="*/ f78 1 f54"/>
                <a:gd name="f96" fmla="*/ f79 1 f53"/>
                <a:gd name="f97" fmla="*/ f80 1 f54"/>
                <a:gd name="f98" fmla="*/ f81 1 f54"/>
                <a:gd name="f99" fmla="*/ f82 f44 1"/>
                <a:gd name="f100" fmla="*/ f83 f44 1"/>
                <a:gd name="f101" fmla="*/ f85 f45 1"/>
                <a:gd name="f102" fmla="*/ f84 f45 1"/>
                <a:gd name="f103" fmla="*/ f86 f44 1"/>
                <a:gd name="f104" fmla="*/ f87 f45 1"/>
                <a:gd name="f105" fmla="*/ f88 f44 1"/>
                <a:gd name="f106" fmla="*/ f89 f45 1"/>
                <a:gd name="f107" fmla="*/ f90 f44 1"/>
                <a:gd name="f108" fmla="*/ f91 f45 1"/>
                <a:gd name="f109" fmla="*/ f92 f44 1"/>
                <a:gd name="f110" fmla="*/ f93 f45 1"/>
                <a:gd name="f111" fmla="*/ f94 f44 1"/>
                <a:gd name="f112" fmla="*/ f95 f45 1"/>
                <a:gd name="f113" fmla="*/ f96 f44 1"/>
                <a:gd name="f114" fmla="*/ f97 f45 1"/>
                <a:gd name="f115" fmla="*/ f98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8">
                  <a:pos x="f103" y="f104"/>
                </a:cxn>
                <a:cxn ang="f68">
                  <a:pos x="f105" y="f106"/>
                </a:cxn>
                <a:cxn ang="f68">
                  <a:pos x="f107" y="f108"/>
                </a:cxn>
                <a:cxn ang="f68">
                  <a:pos x="f109" y="f110"/>
                </a:cxn>
                <a:cxn ang="f68">
                  <a:pos x="f111" y="f112"/>
                </a:cxn>
                <a:cxn ang="f68">
                  <a:pos x="f113" y="f114"/>
                </a:cxn>
                <a:cxn ang="f68">
                  <a:pos x="f113" y="f115"/>
                </a:cxn>
                <a:cxn ang="f68">
                  <a:pos x="f103" y="f104"/>
                </a:cxn>
              </a:cxnLst>
              <a:rect l="f99" t="f102" r="f100" b="f101"/>
              <a:pathLst>
                <a:path w="71723" h="204820">
                  <a:moveTo>
                    <a:pt x="f5" y="f8"/>
                  </a:moveTo>
                  <a:cubicBezTo>
                    <a:pt x="f9" y="f10"/>
                    <a:pt x="f11" y="f10"/>
                    <a:pt x="f12" y="f13"/>
                  </a:cubicBezTo>
                  <a:cubicBezTo>
                    <a:pt x="f14" y="f15"/>
                    <a:pt x="f16" y="f17"/>
                    <a:pt x="f6" y="f5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4" y="f36"/>
                    <a:pt x="f34" y="f37"/>
                    <a:pt x="f34" y="f38"/>
                  </a:cubicBezTo>
                  <a:cubicBezTo>
                    <a:pt x="f39" y="f40"/>
                    <a:pt x="f41" y="f42"/>
                    <a:pt x="f5" y="f8"/>
                  </a:cubicBezTo>
                  <a:close/>
                </a:path>
              </a:pathLst>
            </a:custGeom>
            <a:solidFill>
              <a:srgbClr val="1499B8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3D2043-E8D6-4E97-AF44-6AE714370AD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Freeform 63">
            <a:extLst>
              <a:ext uri="{FF2B5EF4-FFF2-40B4-BE49-F238E27FC236}">
                <a16:creationId xmlns:a16="http://schemas.microsoft.com/office/drawing/2014/main" id="{FA326DF5-EC4C-4E4E-B00C-821B33614D40}"/>
              </a:ext>
            </a:extLst>
          </p:cNvPr>
          <p:cNvSpPr/>
          <p:nvPr/>
        </p:nvSpPr>
        <p:spPr>
          <a:xfrm>
            <a:off x="3575331" y="1455669"/>
            <a:ext cx="745327" cy="45045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83081"/>
              <a:gd name="f7" fmla="val 228955"/>
              <a:gd name="f8" fmla="val 435947"/>
              <a:gd name="f9" fmla="val 8466"/>
              <a:gd name="f10" fmla="+- 0 0 -90"/>
              <a:gd name="f11" fmla="*/ f3 1 783081"/>
              <a:gd name="f12" fmla="*/ f4 1 228955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783081"/>
              <a:gd name="f21" fmla="*/ f17 1 228955"/>
              <a:gd name="f22" fmla="*/ 0 f18 1"/>
              <a:gd name="f23" fmla="*/ 228955 f17 1"/>
              <a:gd name="f24" fmla="*/ 435947 f18 1"/>
              <a:gd name="f25" fmla="*/ 8466 f17 1"/>
              <a:gd name="f26" fmla="*/ 783081 f18 1"/>
              <a:gd name="f27" fmla="*/ 0 f17 1"/>
              <a:gd name="f28" fmla="+- f19 0 f1"/>
              <a:gd name="f29" fmla="*/ f22 1 783081"/>
              <a:gd name="f30" fmla="*/ f23 1 228955"/>
              <a:gd name="f31" fmla="*/ f24 1 783081"/>
              <a:gd name="f32" fmla="*/ f25 1 228955"/>
              <a:gd name="f33" fmla="*/ f26 1 783081"/>
              <a:gd name="f34" fmla="*/ f27 1 228955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1"/>
              <a:gd name="f43" fmla="*/ f33 1 f20"/>
              <a:gd name="f44" fmla="*/ f34 1 f21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2 1"/>
              <a:gd name="f53" fmla="*/ f43 f11 1"/>
              <a:gd name="f54" fmla="*/ f44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2"/>
              </a:cxn>
              <a:cxn ang="f28">
                <a:pos x="f53" y="f54"/>
              </a:cxn>
            </a:cxnLst>
            <a:rect l="f45" t="f48" r="f46" b="f47"/>
            <a:pathLst>
              <a:path w="783081" h="228955">
                <a:moveTo>
                  <a:pt x="f5" y="f7"/>
                </a:moveTo>
                <a:lnTo>
                  <a:pt x="f8" y="f9"/>
                </a:lnTo>
                <a:lnTo>
                  <a:pt x="f6" y="f5"/>
                </a:lnTo>
              </a:path>
            </a:pathLst>
          </a:custGeom>
          <a:noFill/>
          <a:ln w="15873" cap="flat">
            <a:solidFill>
              <a:srgbClr val="3494BA"/>
            </a:solidFill>
            <a:prstDash val="solid"/>
            <a:tailEnd type="arrow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4" name="Freeform 79">
            <a:extLst>
              <a:ext uri="{FF2B5EF4-FFF2-40B4-BE49-F238E27FC236}">
                <a16:creationId xmlns:a16="http://schemas.microsoft.com/office/drawing/2014/main" id="{D44A2E53-C490-43CE-8A83-70FB49228A35}"/>
              </a:ext>
            </a:extLst>
          </p:cNvPr>
          <p:cNvSpPr/>
          <p:nvPr/>
        </p:nvSpPr>
        <p:spPr>
          <a:xfrm>
            <a:off x="3697403" y="2613391"/>
            <a:ext cx="642301" cy="18510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1461"/>
              <a:gd name="f7" fmla="val 97475"/>
              <a:gd name="f8" fmla="val 142128"/>
              <a:gd name="f9" fmla="+- 0 0 -90"/>
              <a:gd name="f10" fmla="*/ f3 1 311461"/>
              <a:gd name="f11" fmla="*/ f4 1 97475"/>
              <a:gd name="f12" fmla="val f5"/>
              <a:gd name="f13" fmla="val f6"/>
              <a:gd name="f14" fmla="val f7"/>
              <a:gd name="f15" fmla="*/ f9 f0 1"/>
              <a:gd name="f16" fmla="+- f14 0 f12"/>
              <a:gd name="f17" fmla="+- f13 0 f12"/>
              <a:gd name="f18" fmla="*/ f15 1 f2"/>
              <a:gd name="f19" fmla="*/ f17 1 311461"/>
              <a:gd name="f20" fmla="*/ f16 1 97475"/>
              <a:gd name="f21" fmla="*/ 0 f17 1"/>
              <a:gd name="f22" fmla="*/ 97475 f16 1"/>
              <a:gd name="f23" fmla="*/ 142128 f17 1"/>
              <a:gd name="f24" fmla="*/ 0 f16 1"/>
              <a:gd name="f25" fmla="*/ 311461 f17 1"/>
              <a:gd name="f26" fmla="+- f18 0 f1"/>
              <a:gd name="f27" fmla="*/ f21 1 311461"/>
              <a:gd name="f28" fmla="*/ f22 1 97475"/>
              <a:gd name="f29" fmla="*/ f23 1 311461"/>
              <a:gd name="f30" fmla="*/ f24 1 97475"/>
              <a:gd name="f31" fmla="*/ f25 1 311461"/>
              <a:gd name="f32" fmla="*/ f12 1 f19"/>
              <a:gd name="f33" fmla="*/ f13 1 f19"/>
              <a:gd name="f34" fmla="*/ f12 1 f20"/>
              <a:gd name="f35" fmla="*/ f14 1 f20"/>
              <a:gd name="f36" fmla="*/ f27 1 f19"/>
              <a:gd name="f37" fmla="*/ f28 1 f20"/>
              <a:gd name="f38" fmla="*/ f29 1 f19"/>
              <a:gd name="f39" fmla="*/ f30 1 f20"/>
              <a:gd name="f40" fmla="*/ f31 1 f19"/>
              <a:gd name="f41" fmla="*/ f32 f10 1"/>
              <a:gd name="f42" fmla="*/ f33 f10 1"/>
              <a:gd name="f43" fmla="*/ f35 f11 1"/>
              <a:gd name="f44" fmla="*/ f34 f11 1"/>
              <a:gd name="f45" fmla="*/ f36 f10 1"/>
              <a:gd name="f46" fmla="*/ f37 f11 1"/>
              <a:gd name="f47" fmla="*/ f38 f10 1"/>
              <a:gd name="f48" fmla="*/ f39 f11 1"/>
              <a:gd name="f49" fmla="*/ f40 f1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6">
                <a:pos x="f45" y="f46"/>
              </a:cxn>
              <a:cxn ang="f26">
                <a:pos x="f47" y="f48"/>
              </a:cxn>
              <a:cxn ang="f26">
                <a:pos x="f49" y="f48"/>
              </a:cxn>
            </a:cxnLst>
            <a:rect l="f41" t="f44" r="f42" b="f43"/>
            <a:pathLst>
              <a:path w="311461" h="97475">
                <a:moveTo>
                  <a:pt x="f5" y="f7"/>
                </a:moveTo>
                <a:lnTo>
                  <a:pt x="f8" y="f5"/>
                </a:lnTo>
                <a:lnTo>
                  <a:pt x="f6" y="f5"/>
                </a:lnTo>
              </a:path>
            </a:pathLst>
          </a:custGeom>
          <a:noFill/>
          <a:ln w="15873" cap="flat">
            <a:solidFill>
              <a:srgbClr val="58B6C0"/>
            </a:solidFill>
            <a:prstDash val="solid"/>
            <a:tailEnd type="arrow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5" name="Group 6">
            <a:extLst>
              <a:ext uri="{FF2B5EF4-FFF2-40B4-BE49-F238E27FC236}">
                <a16:creationId xmlns:a16="http://schemas.microsoft.com/office/drawing/2014/main" id="{40DC5BD4-B580-4E8F-8C86-570B2B828333}"/>
              </a:ext>
            </a:extLst>
          </p:cNvPr>
          <p:cNvGrpSpPr/>
          <p:nvPr/>
        </p:nvGrpSpPr>
        <p:grpSpPr>
          <a:xfrm>
            <a:off x="5308183" y="1138848"/>
            <a:ext cx="2455484" cy="1088128"/>
            <a:chOff x="5308183" y="1138848"/>
            <a:chExt cx="2455484" cy="1088128"/>
          </a:xfrm>
        </p:grpSpPr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C8643543-F9D6-4941-8B26-F799822C77F0}"/>
                </a:ext>
              </a:extLst>
            </p:cNvPr>
            <p:cNvSpPr txBox="1"/>
            <p:nvPr/>
          </p:nvSpPr>
          <p:spPr>
            <a:xfrm>
              <a:off x="5308183" y="1138848"/>
              <a:ext cx="2232800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7A6566FC-53CA-45AF-9757-80AD534F7698}"/>
                </a:ext>
              </a:extLst>
            </p:cNvPr>
            <p:cNvSpPr txBox="1"/>
            <p:nvPr/>
          </p:nvSpPr>
          <p:spPr>
            <a:xfrm>
              <a:off x="5308183" y="1326730"/>
              <a:ext cx="2455484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9">
            <a:extLst>
              <a:ext uri="{FF2B5EF4-FFF2-40B4-BE49-F238E27FC236}">
                <a16:creationId xmlns:a16="http://schemas.microsoft.com/office/drawing/2014/main" id="{2B68E502-39C4-4172-B02C-3592B68A9982}"/>
              </a:ext>
            </a:extLst>
          </p:cNvPr>
          <p:cNvGrpSpPr/>
          <p:nvPr/>
        </p:nvGrpSpPr>
        <p:grpSpPr>
          <a:xfrm>
            <a:off x="5308182" y="2311292"/>
            <a:ext cx="2455483" cy="1088128"/>
            <a:chOff x="5308182" y="2311292"/>
            <a:chExt cx="2455483" cy="1088128"/>
          </a:xfrm>
        </p:grpSpPr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01FC27C5-BC39-4BBC-82A2-FF3C469C4CE9}"/>
                </a:ext>
              </a:extLst>
            </p:cNvPr>
            <p:cNvSpPr txBox="1"/>
            <p:nvPr/>
          </p:nvSpPr>
          <p:spPr>
            <a:xfrm>
              <a:off x="5308183" y="2311292"/>
              <a:ext cx="2232800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TextBox 11">
              <a:extLst>
                <a:ext uri="{FF2B5EF4-FFF2-40B4-BE49-F238E27FC236}">
                  <a16:creationId xmlns:a16="http://schemas.microsoft.com/office/drawing/2014/main" id="{845CFFD1-E1A0-4519-B0AF-D422DF6DFCD3}"/>
                </a:ext>
              </a:extLst>
            </p:cNvPr>
            <p:cNvSpPr txBox="1"/>
            <p:nvPr/>
          </p:nvSpPr>
          <p:spPr>
            <a:xfrm>
              <a:off x="5308182" y="2499174"/>
              <a:ext cx="2455483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12">
            <a:extLst>
              <a:ext uri="{FF2B5EF4-FFF2-40B4-BE49-F238E27FC236}">
                <a16:creationId xmlns:a16="http://schemas.microsoft.com/office/drawing/2014/main" id="{006A77A0-1168-4C8F-BF82-E745A1B09B09}"/>
              </a:ext>
            </a:extLst>
          </p:cNvPr>
          <p:cNvGrpSpPr/>
          <p:nvPr/>
        </p:nvGrpSpPr>
        <p:grpSpPr>
          <a:xfrm>
            <a:off x="5308183" y="3483736"/>
            <a:ext cx="2471740" cy="1068488"/>
            <a:chOff x="5308183" y="3483736"/>
            <a:chExt cx="2471740" cy="1068488"/>
          </a:xfrm>
        </p:grpSpPr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id="{077FCD4B-018A-4DAB-B585-FC450CA63D05}"/>
                </a:ext>
              </a:extLst>
            </p:cNvPr>
            <p:cNvSpPr txBox="1"/>
            <p:nvPr/>
          </p:nvSpPr>
          <p:spPr>
            <a:xfrm>
              <a:off x="5308183" y="3483736"/>
              <a:ext cx="2232800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6E6C7173-0F17-4B89-BFC2-643CA786CD5C}"/>
                </a:ext>
              </a:extLst>
            </p:cNvPr>
            <p:cNvSpPr txBox="1"/>
            <p:nvPr/>
          </p:nvSpPr>
          <p:spPr>
            <a:xfrm>
              <a:off x="5324441" y="3651978"/>
              <a:ext cx="2455482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4" name="Freeform 63">
            <a:extLst>
              <a:ext uri="{FF2B5EF4-FFF2-40B4-BE49-F238E27FC236}">
                <a16:creationId xmlns:a16="http://schemas.microsoft.com/office/drawing/2014/main" id="{A865831D-F547-45E9-9C22-77E3E60AF3C8}"/>
              </a:ext>
            </a:extLst>
          </p:cNvPr>
          <p:cNvSpPr/>
          <p:nvPr/>
        </p:nvSpPr>
        <p:spPr>
          <a:xfrm flipV="1">
            <a:off x="3494864" y="3543473"/>
            <a:ext cx="811539" cy="28655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60400"/>
              <a:gd name="f7" fmla="val 330200"/>
              <a:gd name="f8" fmla="val 313266"/>
              <a:gd name="f9" fmla="val 8466"/>
              <a:gd name="f10" fmla="+- 0 0 -90"/>
              <a:gd name="f11" fmla="*/ f3 1 660400"/>
              <a:gd name="f12" fmla="*/ f4 1 330200"/>
              <a:gd name="f13" fmla="val f5"/>
              <a:gd name="f14" fmla="val f6"/>
              <a:gd name="f15" fmla="val f7"/>
              <a:gd name="f16" fmla="*/ f10 f0 1"/>
              <a:gd name="f17" fmla="+- f15 0 f13"/>
              <a:gd name="f18" fmla="+- f14 0 f13"/>
              <a:gd name="f19" fmla="*/ f16 1 f2"/>
              <a:gd name="f20" fmla="*/ f18 1 660400"/>
              <a:gd name="f21" fmla="*/ f17 1 330200"/>
              <a:gd name="f22" fmla="*/ 0 f18 1"/>
              <a:gd name="f23" fmla="*/ 330200 f17 1"/>
              <a:gd name="f24" fmla="*/ 313266 f18 1"/>
              <a:gd name="f25" fmla="*/ 8466 f17 1"/>
              <a:gd name="f26" fmla="*/ 660400 f18 1"/>
              <a:gd name="f27" fmla="*/ 0 f17 1"/>
              <a:gd name="f28" fmla="+- f19 0 f1"/>
              <a:gd name="f29" fmla="*/ f22 1 660400"/>
              <a:gd name="f30" fmla="*/ f23 1 330200"/>
              <a:gd name="f31" fmla="*/ f24 1 660400"/>
              <a:gd name="f32" fmla="*/ f25 1 330200"/>
              <a:gd name="f33" fmla="*/ f26 1 660400"/>
              <a:gd name="f34" fmla="*/ f27 1 330200"/>
              <a:gd name="f35" fmla="*/ f13 1 f20"/>
              <a:gd name="f36" fmla="*/ f14 1 f20"/>
              <a:gd name="f37" fmla="*/ f13 1 f21"/>
              <a:gd name="f38" fmla="*/ f15 1 f21"/>
              <a:gd name="f39" fmla="*/ f29 1 f20"/>
              <a:gd name="f40" fmla="*/ f30 1 f21"/>
              <a:gd name="f41" fmla="*/ f31 1 f20"/>
              <a:gd name="f42" fmla="*/ f32 1 f21"/>
              <a:gd name="f43" fmla="*/ f33 1 f20"/>
              <a:gd name="f44" fmla="*/ f34 1 f21"/>
              <a:gd name="f45" fmla="*/ f35 f11 1"/>
              <a:gd name="f46" fmla="*/ f36 f11 1"/>
              <a:gd name="f47" fmla="*/ f38 f12 1"/>
              <a:gd name="f48" fmla="*/ f37 f12 1"/>
              <a:gd name="f49" fmla="*/ f39 f11 1"/>
              <a:gd name="f50" fmla="*/ f40 f12 1"/>
              <a:gd name="f51" fmla="*/ f41 f11 1"/>
              <a:gd name="f52" fmla="*/ f42 f12 1"/>
              <a:gd name="f53" fmla="*/ f43 f11 1"/>
              <a:gd name="f54" fmla="*/ f44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49" y="f50"/>
              </a:cxn>
              <a:cxn ang="f28">
                <a:pos x="f51" y="f52"/>
              </a:cxn>
              <a:cxn ang="f28">
                <a:pos x="f53" y="f54"/>
              </a:cxn>
            </a:cxnLst>
            <a:rect l="f45" t="f48" r="f46" b="f47"/>
            <a:pathLst>
              <a:path w="660400" h="330200">
                <a:moveTo>
                  <a:pt x="f5" y="f7"/>
                </a:moveTo>
                <a:lnTo>
                  <a:pt x="f8" y="f9"/>
                </a:lnTo>
                <a:lnTo>
                  <a:pt x="f6" y="f5"/>
                </a:lnTo>
              </a:path>
            </a:pathLst>
          </a:custGeom>
          <a:noFill/>
          <a:ln w="15873" cap="flat">
            <a:solidFill>
              <a:srgbClr val="75BDA7"/>
            </a:solidFill>
            <a:prstDash val="solid"/>
            <a:tailEnd type="arrow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5" name="Freeform: Shape 19">
            <a:extLst>
              <a:ext uri="{FF2B5EF4-FFF2-40B4-BE49-F238E27FC236}">
                <a16:creationId xmlns:a16="http://schemas.microsoft.com/office/drawing/2014/main" id="{2161A91C-7A11-4E47-9D9C-70827439D935}"/>
              </a:ext>
            </a:extLst>
          </p:cNvPr>
          <p:cNvSpPr/>
          <p:nvPr/>
        </p:nvSpPr>
        <p:spPr>
          <a:xfrm>
            <a:off x="4811746" y="2533070"/>
            <a:ext cx="199192" cy="28848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76225"/>
              <a:gd name="f7" fmla="val 400050"/>
              <a:gd name="f8" fmla="val 137834"/>
              <a:gd name="f9" fmla="val 156"/>
              <a:gd name="f10" fmla="val 165457"/>
              <a:gd name="f11" fmla="val 187364"/>
              <a:gd name="f12" fmla="val 214987"/>
              <a:gd name="f13" fmla="val 221654"/>
              <a:gd name="f14" fmla="val 228322"/>
              <a:gd name="f15" fmla="val -1749"/>
              <a:gd name="f16" fmla="val 232132"/>
              <a:gd name="f17" fmla="val 7776"/>
              <a:gd name="f18" fmla="val 250229"/>
              <a:gd name="f19" fmla="val 48733"/>
              <a:gd name="f20" fmla="val 272137"/>
              <a:gd name="f21" fmla="val 93501"/>
              <a:gd name="f22" fmla="val 275947"/>
              <a:gd name="f23" fmla="val 139221"/>
              <a:gd name="f24" fmla="val 279757"/>
              <a:gd name="f25" fmla="val 183988"/>
              <a:gd name="f26" fmla="val 261659"/>
              <a:gd name="f27" fmla="val 212563"/>
              <a:gd name="f28" fmla="val 223559"/>
              <a:gd name="f29" fmla="val 235423"/>
              <a:gd name="f30" fmla="val 212129"/>
              <a:gd name="f31" fmla="val 242091"/>
              <a:gd name="f32" fmla="val 202604"/>
              <a:gd name="f33" fmla="val 247806"/>
              <a:gd name="f34" fmla="val 190222"/>
              <a:gd name="f35" fmla="val 253521"/>
              <a:gd name="f36" fmla="val 154979"/>
              <a:gd name="f37" fmla="val 270666"/>
              <a:gd name="f38" fmla="val 153074"/>
              <a:gd name="f39" fmla="val 291621"/>
              <a:gd name="f40" fmla="val 321148"/>
              <a:gd name="f41" fmla="val 152122"/>
              <a:gd name="f42" fmla="val 349723"/>
              <a:gd name="f43" fmla="val 163552"/>
              <a:gd name="f44" fmla="val 364963"/>
              <a:gd name="f45" fmla="val 189269"/>
              <a:gd name="f46" fmla="val 373536"/>
              <a:gd name="f47" fmla="val 200699"/>
              <a:gd name="f48" fmla="val 377346"/>
              <a:gd name="f49" fmla="val 214034"/>
              <a:gd name="f50" fmla="val 384013"/>
              <a:gd name="f51" fmla="val 225464"/>
              <a:gd name="f52" fmla="val 387823"/>
              <a:gd name="f53" fmla="val 229274"/>
              <a:gd name="f54" fmla="val 388776"/>
              <a:gd name="f55" fmla="val 391633"/>
              <a:gd name="f56" fmla="val 231179"/>
              <a:gd name="f57" fmla="val 395443"/>
              <a:gd name="f58" fmla="val 230227"/>
              <a:gd name="f59" fmla="val 399253"/>
              <a:gd name="f60" fmla="val 226417"/>
              <a:gd name="f61" fmla="val 400206"/>
              <a:gd name="f62" fmla="val 222607"/>
              <a:gd name="f63" fmla="val 168314"/>
              <a:gd name="f64" fmla="val 109259"/>
              <a:gd name="f65" fmla="val 54014"/>
              <a:gd name="f66" fmla="val 50204"/>
              <a:gd name="f67" fmla="val 46394"/>
              <a:gd name="f68" fmla="val 45442"/>
              <a:gd name="f69" fmla="val 396396"/>
              <a:gd name="f70" fmla="val 44489"/>
              <a:gd name="f71" fmla="val 49252"/>
              <a:gd name="f72" fmla="val 53062"/>
              <a:gd name="f73" fmla="val 64492"/>
              <a:gd name="f74" fmla="val 383061"/>
              <a:gd name="f75" fmla="val 78779"/>
              <a:gd name="f76" fmla="val 376393"/>
              <a:gd name="f77" fmla="val 91162"/>
              <a:gd name="f78" fmla="val 372583"/>
              <a:gd name="f79" fmla="val 115927"/>
              <a:gd name="f80" fmla="val 364011"/>
              <a:gd name="f81" fmla="val 125452"/>
              <a:gd name="f82" fmla="val 348771"/>
              <a:gd name="f83" fmla="val 124499"/>
              <a:gd name="f84" fmla="val 322101"/>
              <a:gd name="f85" fmla="val 295431"/>
              <a:gd name="f86" fmla="val 129262"/>
              <a:gd name="f87" fmla="val 255426"/>
              <a:gd name="f88" fmla="val 249711"/>
              <a:gd name="f89" fmla="val 68302"/>
              <a:gd name="f90" fmla="val 244948"/>
              <a:gd name="f91" fmla="val 55919"/>
              <a:gd name="f92" fmla="val 237328"/>
              <a:gd name="f93" fmla="val 7342"/>
              <a:gd name="f94" fmla="val 207801"/>
              <a:gd name="f95" fmla="val -8851"/>
              <a:gd name="f96" fmla="val 172558"/>
              <a:gd name="f97" fmla="val 4484"/>
              <a:gd name="f98" fmla="val 117313"/>
              <a:gd name="f99" fmla="val 13057"/>
              <a:gd name="f100" fmla="val 83023"/>
              <a:gd name="f101" fmla="val 26392"/>
              <a:gd name="f102" fmla="val 44923"/>
              <a:gd name="f103" fmla="val 40679"/>
              <a:gd name="f104" fmla="val 12538"/>
              <a:gd name="f105" fmla="val 3013"/>
              <a:gd name="f106" fmla="val 59729"/>
              <a:gd name="f107" fmla="val 85447"/>
              <a:gd name="f108" fmla="val 1108"/>
              <a:gd name="f109" fmla="val 110212"/>
              <a:gd name="f110" fmla="+- 0 0 -90"/>
              <a:gd name="f111" fmla="*/ f3 1 276225"/>
              <a:gd name="f112" fmla="*/ f4 1 400050"/>
              <a:gd name="f113" fmla="val f5"/>
              <a:gd name="f114" fmla="val f6"/>
              <a:gd name="f115" fmla="val f7"/>
              <a:gd name="f116" fmla="*/ f110 f0 1"/>
              <a:gd name="f117" fmla="+- f115 0 f113"/>
              <a:gd name="f118" fmla="+- f114 0 f113"/>
              <a:gd name="f119" fmla="*/ f116 1 f2"/>
              <a:gd name="f120" fmla="*/ f118 1 276225"/>
              <a:gd name="f121" fmla="*/ f117 1 400050"/>
              <a:gd name="f122" fmla="*/ 137834 f118 1"/>
              <a:gd name="f123" fmla="*/ 156 f117 1"/>
              <a:gd name="f124" fmla="*/ 214987 f118 1"/>
              <a:gd name="f125" fmla="*/ 232132 f118 1"/>
              <a:gd name="f126" fmla="*/ 7776 f117 1"/>
              <a:gd name="f127" fmla="*/ 275947 f118 1"/>
              <a:gd name="f128" fmla="*/ 139221 f117 1"/>
              <a:gd name="f129" fmla="*/ 223559 f118 1"/>
              <a:gd name="f130" fmla="*/ 235423 f117 1"/>
              <a:gd name="f131" fmla="*/ 190222 f118 1"/>
              <a:gd name="f132" fmla="*/ 253521 f117 1"/>
              <a:gd name="f133" fmla="*/ 153074 f118 1"/>
              <a:gd name="f134" fmla="*/ 321148 f117 1"/>
              <a:gd name="f135" fmla="*/ 189269 f118 1"/>
              <a:gd name="f136" fmla="*/ 373536 f117 1"/>
              <a:gd name="f137" fmla="*/ 225464 f118 1"/>
              <a:gd name="f138" fmla="*/ 387823 f117 1"/>
              <a:gd name="f139" fmla="*/ 231179 f118 1"/>
              <a:gd name="f140" fmla="*/ 395443 f117 1"/>
              <a:gd name="f141" fmla="*/ 222607 f118 1"/>
              <a:gd name="f142" fmla="*/ 400206 f117 1"/>
              <a:gd name="f143" fmla="*/ 54014 f118 1"/>
              <a:gd name="f144" fmla="*/ 45442 f118 1"/>
              <a:gd name="f145" fmla="*/ 396396 f117 1"/>
              <a:gd name="f146" fmla="*/ 53062 f118 1"/>
              <a:gd name="f147" fmla="*/ 91162 f118 1"/>
              <a:gd name="f148" fmla="*/ 372583 f117 1"/>
              <a:gd name="f149" fmla="*/ 124499 f118 1"/>
              <a:gd name="f150" fmla="*/ 322101 f117 1"/>
              <a:gd name="f151" fmla="*/ 255426 f117 1"/>
              <a:gd name="f152" fmla="*/ 55919 f118 1"/>
              <a:gd name="f153" fmla="*/ 237328 f117 1"/>
              <a:gd name="f154" fmla="*/ 4484 f118 1"/>
              <a:gd name="f155" fmla="*/ 117313 f117 1"/>
              <a:gd name="f156" fmla="*/ 40679 f118 1"/>
              <a:gd name="f157" fmla="*/ 12538 f117 1"/>
              <a:gd name="f158" fmla="*/ 59729 f118 1"/>
              <a:gd name="f159" fmla="+- f119 0 f1"/>
              <a:gd name="f160" fmla="*/ f122 1 276225"/>
              <a:gd name="f161" fmla="*/ f123 1 400050"/>
              <a:gd name="f162" fmla="*/ f124 1 276225"/>
              <a:gd name="f163" fmla="*/ f125 1 276225"/>
              <a:gd name="f164" fmla="*/ f126 1 400050"/>
              <a:gd name="f165" fmla="*/ f127 1 276225"/>
              <a:gd name="f166" fmla="*/ f128 1 400050"/>
              <a:gd name="f167" fmla="*/ f129 1 276225"/>
              <a:gd name="f168" fmla="*/ f130 1 400050"/>
              <a:gd name="f169" fmla="*/ f131 1 276225"/>
              <a:gd name="f170" fmla="*/ f132 1 400050"/>
              <a:gd name="f171" fmla="*/ f133 1 276225"/>
              <a:gd name="f172" fmla="*/ f134 1 400050"/>
              <a:gd name="f173" fmla="*/ f135 1 276225"/>
              <a:gd name="f174" fmla="*/ f136 1 400050"/>
              <a:gd name="f175" fmla="*/ f137 1 276225"/>
              <a:gd name="f176" fmla="*/ f138 1 400050"/>
              <a:gd name="f177" fmla="*/ f139 1 276225"/>
              <a:gd name="f178" fmla="*/ f140 1 400050"/>
              <a:gd name="f179" fmla="*/ f141 1 276225"/>
              <a:gd name="f180" fmla="*/ f142 1 400050"/>
              <a:gd name="f181" fmla="*/ f143 1 276225"/>
              <a:gd name="f182" fmla="*/ f144 1 276225"/>
              <a:gd name="f183" fmla="*/ f145 1 400050"/>
              <a:gd name="f184" fmla="*/ f146 1 276225"/>
              <a:gd name="f185" fmla="*/ f147 1 276225"/>
              <a:gd name="f186" fmla="*/ f148 1 400050"/>
              <a:gd name="f187" fmla="*/ f149 1 276225"/>
              <a:gd name="f188" fmla="*/ f150 1 400050"/>
              <a:gd name="f189" fmla="*/ f151 1 400050"/>
              <a:gd name="f190" fmla="*/ f152 1 276225"/>
              <a:gd name="f191" fmla="*/ f153 1 400050"/>
              <a:gd name="f192" fmla="*/ f154 1 276225"/>
              <a:gd name="f193" fmla="*/ f155 1 400050"/>
              <a:gd name="f194" fmla="*/ f156 1 276225"/>
              <a:gd name="f195" fmla="*/ f157 1 400050"/>
              <a:gd name="f196" fmla="*/ f158 1 276225"/>
              <a:gd name="f197" fmla="*/ f113 1 f120"/>
              <a:gd name="f198" fmla="*/ f114 1 f120"/>
              <a:gd name="f199" fmla="*/ f113 1 f121"/>
              <a:gd name="f200" fmla="*/ f115 1 f121"/>
              <a:gd name="f201" fmla="*/ f160 1 f120"/>
              <a:gd name="f202" fmla="*/ f161 1 f121"/>
              <a:gd name="f203" fmla="*/ f162 1 f120"/>
              <a:gd name="f204" fmla="*/ f163 1 f120"/>
              <a:gd name="f205" fmla="*/ f164 1 f121"/>
              <a:gd name="f206" fmla="*/ f165 1 f120"/>
              <a:gd name="f207" fmla="*/ f166 1 f121"/>
              <a:gd name="f208" fmla="*/ f167 1 f120"/>
              <a:gd name="f209" fmla="*/ f168 1 f121"/>
              <a:gd name="f210" fmla="*/ f169 1 f120"/>
              <a:gd name="f211" fmla="*/ f170 1 f121"/>
              <a:gd name="f212" fmla="*/ f171 1 f120"/>
              <a:gd name="f213" fmla="*/ f172 1 f121"/>
              <a:gd name="f214" fmla="*/ f173 1 f120"/>
              <a:gd name="f215" fmla="*/ f174 1 f121"/>
              <a:gd name="f216" fmla="*/ f175 1 f120"/>
              <a:gd name="f217" fmla="*/ f176 1 f121"/>
              <a:gd name="f218" fmla="*/ f177 1 f120"/>
              <a:gd name="f219" fmla="*/ f178 1 f121"/>
              <a:gd name="f220" fmla="*/ f179 1 f120"/>
              <a:gd name="f221" fmla="*/ f180 1 f121"/>
              <a:gd name="f222" fmla="*/ f181 1 f120"/>
              <a:gd name="f223" fmla="*/ f182 1 f120"/>
              <a:gd name="f224" fmla="*/ f183 1 f121"/>
              <a:gd name="f225" fmla="*/ f184 1 f120"/>
              <a:gd name="f226" fmla="*/ f185 1 f120"/>
              <a:gd name="f227" fmla="*/ f186 1 f121"/>
              <a:gd name="f228" fmla="*/ f187 1 f120"/>
              <a:gd name="f229" fmla="*/ f188 1 f121"/>
              <a:gd name="f230" fmla="*/ f189 1 f121"/>
              <a:gd name="f231" fmla="*/ f190 1 f120"/>
              <a:gd name="f232" fmla="*/ f191 1 f121"/>
              <a:gd name="f233" fmla="*/ f192 1 f120"/>
              <a:gd name="f234" fmla="*/ f193 1 f121"/>
              <a:gd name="f235" fmla="*/ f194 1 f120"/>
              <a:gd name="f236" fmla="*/ f195 1 f121"/>
              <a:gd name="f237" fmla="*/ f196 1 f120"/>
              <a:gd name="f238" fmla="*/ f197 f111 1"/>
              <a:gd name="f239" fmla="*/ f198 f111 1"/>
              <a:gd name="f240" fmla="*/ f200 f112 1"/>
              <a:gd name="f241" fmla="*/ f199 f112 1"/>
              <a:gd name="f242" fmla="*/ f201 f111 1"/>
              <a:gd name="f243" fmla="*/ f202 f112 1"/>
              <a:gd name="f244" fmla="*/ f203 f111 1"/>
              <a:gd name="f245" fmla="*/ f204 f111 1"/>
              <a:gd name="f246" fmla="*/ f205 f112 1"/>
              <a:gd name="f247" fmla="*/ f206 f111 1"/>
              <a:gd name="f248" fmla="*/ f207 f112 1"/>
              <a:gd name="f249" fmla="*/ f208 f111 1"/>
              <a:gd name="f250" fmla="*/ f209 f112 1"/>
              <a:gd name="f251" fmla="*/ f210 f111 1"/>
              <a:gd name="f252" fmla="*/ f211 f112 1"/>
              <a:gd name="f253" fmla="*/ f212 f111 1"/>
              <a:gd name="f254" fmla="*/ f213 f112 1"/>
              <a:gd name="f255" fmla="*/ f214 f111 1"/>
              <a:gd name="f256" fmla="*/ f215 f112 1"/>
              <a:gd name="f257" fmla="*/ f216 f111 1"/>
              <a:gd name="f258" fmla="*/ f217 f112 1"/>
              <a:gd name="f259" fmla="*/ f218 f111 1"/>
              <a:gd name="f260" fmla="*/ f219 f112 1"/>
              <a:gd name="f261" fmla="*/ f220 f111 1"/>
              <a:gd name="f262" fmla="*/ f221 f112 1"/>
              <a:gd name="f263" fmla="*/ f222 f111 1"/>
              <a:gd name="f264" fmla="*/ f223 f111 1"/>
              <a:gd name="f265" fmla="*/ f224 f112 1"/>
              <a:gd name="f266" fmla="*/ f225 f111 1"/>
              <a:gd name="f267" fmla="*/ f226 f111 1"/>
              <a:gd name="f268" fmla="*/ f227 f112 1"/>
              <a:gd name="f269" fmla="*/ f228 f111 1"/>
              <a:gd name="f270" fmla="*/ f229 f112 1"/>
              <a:gd name="f271" fmla="*/ f230 f112 1"/>
              <a:gd name="f272" fmla="*/ f231 f111 1"/>
              <a:gd name="f273" fmla="*/ f232 f112 1"/>
              <a:gd name="f274" fmla="*/ f233 f111 1"/>
              <a:gd name="f275" fmla="*/ f234 f112 1"/>
              <a:gd name="f276" fmla="*/ f235 f111 1"/>
              <a:gd name="f277" fmla="*/ f236 f112 1"/>
              <a:gd name="f278" fmla="*/ f237 f1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59">
                <a:pos x="f242" y="f243"/>
              </a:cxn>
              <a:cxn ang="f159">
                <a:pos x="f244" y="f243"/>
              </a:cxn>
              <a:cxn ang="f159">
                <a:pos x="f245" y="f246"/>
              </a:cxn>
              <a:cxn ang="f159">
                <a:pos x="f247" y="f248"/>
              </a:cxn>
              <a:cxn ang="f159">
                <a:pos x="f249" y="f250"/>
              </a:cxn>
              <a:cxn ang="f159">
                <a:pos x="f251" y="f252"/>
              </a:cxn>
              <a:cxn ang="f159">
                <a:pos x="f253" y="f254"/>
              </a:cxn>
              <a:cxn ang="f159">
                <a:pos x="f255" y="f256"/>
              </a:cxn>
              <a:cxn ang="f159">
                <a:pos x="f257" y="f258"/>
              </a:cxn>
              <a:cxn ang="f159">
                <a:pos x="f259" y="f260"/>
              </a:cxn>
              <a:cxn ang="f159">
                <a:pos x="f261" y="f262"/>
              </a:cxn>
              <a:cxn ang="f159">
                <a:pos x="f263" y="f262"/>
              </a:cxn>
              <a:cxn ang="f159">
                <a:pos x="f264" y="f265"/>
              </a:cxn>
              <a:cxn ang="f159">
                <a:pos x="f266" y="f258"/>
              </a:cxn>
              <a:cxn ang="f159">
                <a:pos x="f267" y="f268"/>
              </a:cxn>
              <a:cxn ang="f159">
                <a:pos x="f269" y="f270"/>
              </a:cxn>
              <a:cxn ang="f159">
                <a:pos x="f267" y="f271"/>
              </a:cxn>
              <a:cxn ang="f159">
                <a:pos x="f272" y="f273"/>
              </a:cxn>
              <a:cxn ang="f159">
                <a:pos x="f274" y="f275"/>
              </a:cxn>
              <a:cxn ang="f159">
                <a:pos x="f276" y="f277"/>
              </a:cxn>
              <a:cxn ang="f159">
                <a:pos x="f278" y="f243"/>
              </a:cxn>
              <a:cxn ang="f159">
                <a:pos x="f242" y="f243"/>
              </a:cxn>
            </a:cxnLst>
            <a:rect l="f238" t="f241" r="f239" b="f240"/>
            <a:pathLst>
              <a:path w="276225" h="400050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38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16" y="f55"/>
                  <a:pt x="f56" y="f57"/>
                </a:cubicBezTo>
                <a:cubicBezTo>
                  <a:pt x="f58" y="f59"/>
                  <a:pt x="f60" y="f61"/>
                  <a:pt x="f62" y="f61"/>
                </a:cubicBezTo>
                <a:cubicBezTo>
                  <a:pt x="f63" y="f61"/>
                  <a:pt x="f64" y="f61"/>
                  <a:pt x="f65" y="f61"/>
                </a:cubicBezTo>
                <a:cubicBezTo>
                  <a:pt x="f66" y="f61"/>
                  <a:pt x="f67" y="f61"/>
                  <a:pt x="f68" y="f69"/>
                </a:cubicBezTo>
                <a:cubicBezTo>
                  <a:pt x="f70" y="f55"/>
                  <a:pt x="f71" y="f54"/>
                  <a:pt x="f72" y="f5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3" y="f85"/>
                  <a:pt x="f86" y="f37"/>
                  <a:pt x="f77" y="f87"/>
                </a:cubicBezTo>
                <a:cubicBezTo>
                  <a:pt x="f75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70" y="f105"/>
                  <a:pt x="f71" y="f9"/>
                  <a:pt x="f106" y="f9"/>
                </a:cubicBezTo>
                <a:cubicBezTo>
                  <a:pt x="f107" y="f108"/>
                  <a:pt x="f109" y="f9"/>
                  <a:pt x="f8" y="f9"/>
                </a:cubicBezTo>
                <a:close/>
              </a:path>
            </a:pathLst>
          </a:custGeom>
          <a:solidFill>
            <a:srgbClr val="3A8F9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16" name="Group 20">
            <a:extLst>
              <a:ext uri="{FF2B5EF4-FFF2-40B4-BE49-F238E27FC236}">
                <a16:creationId xmlns:a16="http://schemas.microsoft.com/office/drawing/2014/main" id="{CDED6666-559D-4732-AD67-68242932531F}"/>
              </a:ext>
            </a:extLst>
          </p:cNvPr>
          <p:cNvGrpSpPr/>
          <p:nvPr/>
        </p:nvGrpSpPr>
        <p:grpSpPr>
          <a:xfrm>
            <a:off x="4716612" y="3741642"/>
            <a:ext cx="389461" cy="215780"/>
            <a:chOff x="4716612" y="3741642"/>
            <a:chExt cx="389461" cy="215780"/>
          </a:xfrm>
        </p:grpSpPr>
        <p:sp>
          <p:nvSpPr>
            <p:cNvPr id="17" name="Freeform: Shape 21">
              <a:extLst>
                <a:ext uri="{FF2B5EF4-FFF2-40B4-BE49-F238E27FC236}">
                  <a16:creationId xmlns:a16="http://schemas.microsoft.com/office/drawing/2014/main" id="{0AFDA68E-4952-4E45-A25B-F0B923A43EAD}"/>
                </a:ext>
              </a:extLst>
            </p:cNvPr>
            <p:cNvSpPr/>
            <p:nvPr/>
          </p:nvSpPr>
          <p:spPr>
            <a:xfrm>
              <a:off x="4821823" y="3741642"/>
              <a:ext cx="231571" cy="17368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19100"/>
                <a:gd name="f7" fmla="val 314325"/>
                <a:gd name="f8" fmla="val 392516"/>
                <a:gd name="f9" fmla="val 78105"/>
                <a:gd name="f10" fmla="val 377276"/>
                <a:gd name="f11" fmla="val 66675"/>
                <a:gd name="f12" fmla="val 353463"/>
                <a:gd name="f13" fmla="val 51435"/>
                <a:gd name="f14" fmla="val 323936"/>
                <a:gd name="f15" fmla="val 321078"/>
                <a:gd name="f16" fmla="val 317268"/>
                <a:gd name="f17" fmla="val 53340"/>
                <a:gd name="f18" fmla="val 316316"/>
                <a:gd name="f19" fmla="val 48577"/>
                <a:gd name="f20" fmla="val 311553"/>
                <a:gd name="f21" fmla="val 42863"/>
                <a:gd name="f22" fmla="val 318221"/>
                <a:gd name="f23" fmla="val 5715"/>
                <a:gd name="f24" fmla="val 214398"/>
                <a:gd name="f25" fmla="val 106766"/>
                <a:gd name="f26" fmla="val 9611"/>
                <a:gd name="f27" fmla="val 86"/>
                <a:gd name="f28" fmla="val 19050"/>
                <a:gd name="f29" fmla="val 1038"/>
                <a:gd name="f30" fmla="val 21908"/>
                <a:gd name="f31" fmla="val -867"/>
                <a:gd name="f32" fmla="val 37148"/>
                <a:gd name="f33" fmla="val 103823"/>
                <a:gd name="f34" fmla="val 1991"/>
                <a:gd name="f35" fmla="val 134302"/>
                <a:gd name="f36" fmla="val 8658"/>
                <a:gd name="f37" fmla="val 211455"/>
                <a:gd name="f38" fmla="val 31518"/>
                <a:gd name="f39" fmla="val 236220"/>
                <a:gd name="f40" fmla="val 61046"/>
                <a:gd name="f41" fmla="val 306705"/>
                <a:gd name="f42" fmla="val 61998"/>
                <a:gd name="f43" fmla="val 310515"/>
                <a:gd name="f44" fmla="val 63903"/>
                <a:gd name="f45" fmla="val 313373"/>
                <a:gd name="f46" fmla="val 67713"/>
                <a:gd name="f47" fmla="val 315278"/>
                <a:gd name="f48" fmla="val 124863"/>
                <a:gd name="f49" fmla="val 319088"/>
                <a:gd name="f50" fmla="val 181061"/>
                <a:gd name="f51" fmla="val 316230"/>
                <a:gd name="f52" fmla="val 238211"/>
                <a:gd name="f53" fmla="val 244878"/>
                <a:gd name="f54" fmla="val 251546"/>
                <a:gd name="f55" fmla="val 253451"/>
                <a:gd name="f56" fmla="val 275359"/>
                <a:gd name="f57" fmla="val 269557"/>
                <a:gd name="f58" fmla="val 280121"/>
                <a:gd name="f59" fmla="val 264795"/>
                <a:gd name="f60" fmla="val 292503"/>
                <a:gd name="f61" fmla="val 241935"/>
                <a:gd name="f62" fmla="val 297266"/>
                <a:gd name="f63" fmla="val 232410"/>
                <a:gd name="f64" fmla="val 302028"/>
                <a:gd name="f65" fmla="val 224790"/>
                <a:gd name="f66" fmla="val 223838"/>
                <a:gd name="f67" fmla="val 347748"/>
                <a:gd name="f68" fmla="val 220980"/>
                <a:gd name="f69" fmla="val 378228"/>
                <a:gd name="f70" fmla="val 205740"/>
                <a:gd name="f71" fmla="val 402041"/>
                <a:gd name="f72" fmla="val 178118"/>
                <a:gd name="f73" fmla="val 430616"/>
                <a:gd name="f74" fmla="val 148590"/>
                <a:gd name="f75" fmla="val 424901"/>
                <a:gd name="f76" fmla="val 382038"/>
                <a:gd name="f77" fmla="val 154305"/>
                <a:gd name="f78" fmla="val 366798"/>
                <a:gd name="f79" fmla="val 342034"/>
                <a:gd name="f80" fmla="val 187643"/>
                <a:gd name="f81" fmla="val 315363"/>
                <a:gd name="f82" fmla="val 192405"/>
                <a:gd name="f83" fmla="val 303934"/>
                <a:gd name="f84" fmla="val 194310"/>
                <a:gd name="f85" fmla="val 308696"/>
                <a:gd name="f86" fmla="val 186690"/>
                <a:gd name="f87" fmla="val 181927"/>
                <a:gd name="f88" fmla="val 312506"/>
                <a:gd name="f89" fmla="val 152400"/>
                <a:gd name="f90" fmla="val 122873"/>
                <a:gd name="f91" fmla="val 93345"/>
                <a:gd name="f92" fmla="val 86677"/>
                <a:gd name="f93" fmla="val 84773"/>
                <a:gd name="f94" fmla="val 324888"/>
                <a:gd name="f95" fmla="val 85725"/>
                <a:gd name="f96" fmla="val 343938"/>
                <a:gd name="f97" fmla="val 87630"/>
                <a:gd name="f98" fmla="val 361084"/>
                <a:gd name="f99" fmla="val 92393"/>
                <a:gd name="f100" fmla="val 376323"/>
                <a:gd name="f101" fmla="val 105727"/>
                <a:gd name="f102" fmla="val 390611"/>
                <a:gd name="f103" fmla="val 118110"/>
                <a:gd name="f104" fmla="val 138113"/>
                <a:gd name="f105" fmla="+- 0 0 -90"/>
                <a:gd name="f106" fmla="*/ f3 1 419100"/>
                <a:gd name="f107" fmla="*/ f4 1 314325"/>
                <a:gd name="f108" fmla="val f5"/>
                <a:gd name="f109" fmla="val f6"/>
                <a:gd name="f110" fmla="val f7"/>
                <a:gd name="f111" fmla="*/ f105 f0 1"/>
                <a:gd name="f112" fmla="+- f110 0 f108"/>
                <a:gd name="f113" fmla="+- f109 0 f108"/>
                <a:gd name="f114" fmla="*/ f111 1 f2"/>
                <a:gd name="f115" fmla="*/ f113 1 419100"/>
                <a:gd name="f116" fmla="*/ f112 1 314325"/>
                <a:gd name="f117" fmla="*/ 392516 f113 1"/>
                <a:gd name="f118" fmla="*/ 78105 f112 1"/>
                <a:gd name="f119" fmla="*/ 323936 f113 1"/>
                <a:gd name="f120" fmla="*/ 51435 f112 1"/>
                <a:gd name="f121" fmla="*/ 316316 f113 1"/>
                <a:gd name="f122" fmla="*/ 48577 f112 1"/>
                <a:gd name="f123" fmla="*/ 311553 f113 1"/>
                <a:gd name="f124" fmla="*/ 0 f112 1"/>
                <a:gd name="f125" fmla="*/ 9611 f113 1"/>
                <a:gd name="f126" fmla="*/ 1038 f113 1"/>
                <a:gd name="f127" fmla="*/ 21908 f112 1"/>
                <a:gd name="f128" fmla="*/ 1991 f113 1"/>
                <a:gd name="f129" fmla="*/ 134302 f112 1"/>
                <a:gd name="f130" fmla="*/ 61046 f113 1"/>
                <a:gd name="f131" fmla="*/ 306705 f112 1"/>
                <a:gd name="f132" fmla="*/ 67713 f113 1"/>
                <a:gd name="f133" fmla="*/ 315278 f112 1"/>
                <a:gd name="f134" fmla="*/ 238211 f113 1"/>
                <a:gd name="f135" fmla="*/ 316230 f112 1"/>
                <a:gd name="f136" fmla="*/ 253451 f113 1"/>
                <a:gd name="f137" fmla="*/ 292503 f113 1"/>
                <a:gd name="f138" fmla="*/ 241935 f112 1"/>
                <a:gd name="f139" fmla="*/ 223838 f112 1"/>
                <a:gd name="f140" fmla="*/ 402041 f113 1"/>
                <a:gd name="f141" fmla="*/ 178118 f112 1"/>
                <a:gd name="f142" fmla="*/ 382038 f113 1"/>
                <a:gd name="f143" fmla="*/ 154305 f112 1"/>
                <a:gd name="f144" fmla="*/ 315363 f113 1"/>
                <a:gd name="f145" fmla="*/ 192405 f112 1"/>
                <a:gd name="f146" fmla="*/ 308696 f113 1"/>
                <a:gd name="f147" fmla="*/ 181927 f112 1"/>
                <a:gd name="f148" fmla="*/ 93345 f112 1"/>
                <a:gd name="f149" fmla="*/ 324888 f113 1"/>
                <a:gd name="f150" fmla="*/ 85725 f112 1"/>
                <a:gd name="f151" fmla="*/ 376323 f113 1"/>
                <a:gd name="f152" fmla="*/ 105727 f112 1"/>
                <a:gd name="f153" fmla="+- f114 0 f1"/>
                <a:gd name="f154" fmla="*/ f117 1 419100"/>
                <a:gd name="f155" fmla="*/ f118 1 314325"/>
                <a:gd name="f156" fmla="*/ f119 1 419100"/>
                <a:gd name="f157" fmla="*/ f120 1 314325"/>
                <a:gd name="f158" fmla="*/ f121 1 419100"/>
                <a:gd name="f159" fmla="*/ f122 1 314325"/>
                <a:gd name="f160" fmla="*/ f123 1 419100"/>
                <a:gd name="f161" fmla="*/ f124 1 314325"/>
                <a:gd name="f162" fmla="*/ f125 1 419100"/>
                <a:gd name="f163" fmla="*/ f126 1 419100"/>
                <a:gd name="f164" fmla="*/ f127 1 314325"/>
                <a:gd name="f165" fmla="*/ f128 1 419100"/>
                <a:gd name="f166" fmla="*/ f129 1 314325"/>
                <a:gd name="f167" fmla="*/ f130 1 419100"/>
                <a:gd name="f168" fmla="*/ f131 1 314325"/>
                <a:gd name="f169" fmla="*/ f132 1 419100"/>
                <a:gd name="f170" fmla="*/ f133 1 314325"/>
                <a:gd name="f171" fmla="*/ f134 1 419100"/>
                <a:gd name="f172" fmla="*/ f135 1 314325"/>
                <a:gd name="f173" fmla="*/ f136 1 419100"/>
                <a:gd name="f174" fmla="*/ f137 1 419100"/>
                <a:gd name="f175" fmla="*/ f138 1 314325"/>
                <a:gd name="f176" fmla="*/ f139 1 314325"/>
                <a:gd name="f177" fmla="*/ f140 1 419100"/>
                <a:gd name="f178" fmla="*/ f141 1 314325"/>
                <a:gd name="f179" fmla="*/ f142 1 419100"/>
                <a:gd name="f180" fmla="*/ f143 1 314325"/>
                <a:gd name="f181" fmla="*/ f144 1 419100"/>
                <a:gd name="f182" fmla="*/ f145 1 314325"/>
                <a:gd name="f183" fmla="*/ f146 1 419100"/>
                <a:gd name="f184" fmla="*/ f147 1 314325"/>
                <a:gd name="f185" fmla="*/ f148 1 314325"/>
                <a:gd name="f186" fmla="*/ f149 1 419100"/>
                <a:gd name="f187" fmla="*/ f150 1 314325"/>
                <a:gd name="f188" fmla="*/ f151 1 419100"/>
                <a:gd name="f189" fmla="*/ f152 1 314325"/>
                <a:gd name="f190" fmla="*/ f108 1 f115"/>
                <a:gd name="f191" fmla="*/ f109 1 f115"/>
                <a:gd name="f192" fmla="*/ f108 1 f116"/>
                <a:gd name="f193" fmla="*/ f110 1 f116"/>
                <a:gd name="f194" fmla="*/ f154 1 f115"/>
                <a:gd name="f195" fmla="*/ f155 1 f116"/>
                <a:gd name="f196" fmla="*/ f156 1 f115"/>
                <a:gd name="f197" fmla="*/ f157 1 f116"/>
                <a:gd name="f198" fmla="*/ f158 1 f115"/>
                <a:gd name="f199" fmla="*/ f159 1 f116"/>
                <a:gd name="f200" fmla="*/ f160 1 f115"/>
                <a:gd name="f201" fmla="*/ f161 1 f116"/>
                <a:gd name="f202" fmla="*/ f162 1 f115"/>
                <a:gd name="f203" fmla="*/ f163 1 f115"/>
                <a:gd name="f204" fmla="*/ f164 1 f116"/>
                <a:gd name="f205" fmla="*/ f165 1 f115"/>
                <a:gd name="f206" fmla="*/ f166 1 f116"/>
                <a:gd name="f207" fmla="*/ f167 1 f115"/>
                <a:gd name="f208" fmla="*/ f168 1 f116"/>
                <a:gd name="f209" fmla="*/ f169 1 f115"/>
                <a:gd name="f210" fmla="*/ f170 1 f116"/>
                <a:gd name="f211" fmla="*/ f171 1 f115"/>
                <a:gd name="f212" fmla="*/ f172 1 f116"/>
                <a:gd name="f213" fmla="*/ f173 1 f115"/>
                <a:gd name="f214" fmla="*/ f174 1 f115"/>
                <a:gd name="f215" fmla="*/ f175 1 f116"/>
                <a:gd name="f216" fmla="*/ f176 1 f116"/>
                <a:gd name="f217" fmla="*/ f177 1 f115"/>
                <a:gd name="f218" fmla="*/ f178 1 f116"/>
                <a:gd name="f219" fmla="*/ f179 1 f115"/>
                <a:gd name="f220" fmla="*/ f180 1 f116"/>
                <a:gd name="f221" fmla="*/ f181 1 f115"/>
                <a:gd name="f222" fmla="*/ f182 1 f116"/>
                <a:gd name="f223" fmla="*/ f183 1 f115"/>
                <a:gd name="f224" fmla="*/ f184 1 f116"/>
                <a:gd name="f225" fmla="*/ f185 1 f116"/>
                <a:gd name="f226" fmla="*/ f186 1 f115"/>
                <a:gd name="f227" fmla="*/ f187 1 f116"/>
                <a:gd name="f228" fmla="*/ f188 1 f115"/>
                <a:gd name="f229" fmla="*/ f189 1 f116"/>
                <a:gd name="f230" fmla="*/ f190 f106 1"/>
                <a:gd name="f231" fmla="*/ f191 f106 1"/>
                <a:gd name="f232" fmla="*/ f193 f107 1"/>
                <a:gd name="f233" fmla="*/ f192 f107 1"/>
                <a:gd name="f234" fmla="*/ f194 f106 1"/>
                <a:gd name="f235" fmla="*/ f195 f107 1"/>
                <a:gd name="f236" fmla="*/ f196 f106 1"/>
                <a:gd name="f237" fmla="*/ f197 f107 1"/>
                <a:gd name="f238" fmla="*/ f198 f106 1"/>
                <a:gd name="f239" fmla="*/ f199 f107 1"/>
                <a:gd name="f240" fmla="*/ f200 f106 1"/>
                <a:gd name="f241" fmla="*/ f201 f107 1"/>
                <a:gd name="f242" fmla="*/ f202 f106 1"/>
                <a:gd name="f243" fmla="*/ f203 f106 1"/>
                <a:gd name="f244" fmla="*/ f204 f107 1"/>
                <a:gd name="f245" fmla="*/ f205 f106 1"/>
                <a:gd name="f246" fmla="*/ f206 f107 1"/>
                <a:gd name="f247" fmla="*/ f207 f106 1"/>
                <a:gd name="f248" fmla="*/ f208 f107 1"/>
                <a:gd name="f249" fmla="*/ f209 f106 1"/>
                <a:gd name="f250" fmla="*/ f210 f107 1"/>
                <a:gd name="f251" fmla="*/ f211 f106 1"/>
                <a:gd name="f252" fmla="*/ f212 f107 1"/>
                <a:gd name="f253" fmla="*/ f213 f106 1"/>
                <a:gd name="f254" fmla="*/ f214 f106 1"/>
                <a:gd name="f255" fmla="*/ f215 f107 1"/>
                <a:gd name="f256" fmla="*/ f216 f107 1"/>
                <a:gd name="f257" fmla="*/ f217 f106 1"/>
                <a:gd name="f258" fmla="*/ f218 f107 1"/>
                <a:gd name="f259" fmla="*/ f219 f106 1"/>
                <a:gd name="f260" fmla="*/ f220 f107 1"/>
                <a:gd name="f261" fmla="*/ f221 f106 1"/>
                <a:gd name="f262" fmla="*/ f222 f107 1"/>
                <a:gd name="f263" fmla="*/ f223 f106 1"/>
                <a:gd name="f264" fmla="*/ f224 f107 1"/>
                <a:gd name="f265" fmla="*/ f225 f107 1"/>
                <a:gd name="f266" fmla="*/ f226 f106 1"/>
                <a:gd name="f267" fmla="*/ f227 f107 1"/>
                <a:gd name="f268" fmla="*/ f228 f106 1"/>
                <a:gd name="f269" fmla="*/ f229 f10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3">
                  <a:pos x="f234" y="f235"/>
                </a:cxn>
                <a:cxn ang="f153">
                  <a:pos x="f236" y="f237"/>
                </a:cxn>
                <a:cxn ang="f153">
                  <a:pos x="f238" y="f239"/>
                </a:cxn>
                <a:cxn ang="f153">
                  <a:pos x="f240" y="f241"/>
                </a:cxn>
                <a:cxn ang="f153">
                  <a:pos x="f242" y="f241"/>
                </a:cxn>
                <a:cxn ang="f153">
                  <a:pos x="f243" y="f244"/>
                </a:cxn>
                <a:cxn ang="f153">
                  <a:pos x="f245" y="f246"/>
                </a:cxn>
                <a:cxn ang="f153">
                  <a:pos x="f247" y="f248"/>
                </a:cxn>
                <a:cxn ang="f153">
                  <a:pos x="f249" y="f250"/>
                </a:cxn>
                <a:cxn ang="f153">
                  <a:pos x="f251" y="f252"/>
                </a:cxn>
                <a:cxn ang="f153">
                  <a:pos x="f253" y="f248"/>
                </a:cxn>
                <a:cxn ang="f153">
                  <a:pos x="f254" y="f255"/>
                </a:cxn>
                <a:cxn ang="f153">
                  <a:pos x="f240" y="f256"/>
                </a:cxn>
                <a:cxn ang="f153">
                  <a:pos x="f257" y="f258"/>
                </a:cxn>
                <a:cxn ang="f153">
                  <a:pos x="f234" y="f235"/>
                </a:cxn>
                <a:cxn ang="f153">
                  <a:pos x="f259" y="f260"/>
                </a:cxn>
                <a:cxn ang="f153">
                  <a:pos x="f261" y="f262"/>
                </a:cxn>
                <a:cxn ang="f153">
                  <a:pos x="f263" y="f264"/>
                </a:cxn>
                <a:cxn ang="f153">
                  <a:pos x="f238" y="f265"/>
                </a:cxn>
                <a:cxn ang="f153">
                  <a:pos x="f266" y="f267"/>
                </a:cxn>
                <a:cxn ang="f153">
                  <a:pos x="f268" y="f269"/>
                </a:cxn>
                <a:cxn ang="f153">
                  <a:pos x="f259" y="f260"/>
                </a:cxn>
              </a:cxnLst>
              <a:rect l="f230" t="f233" r="f231" b="f232"/>
              <a:pathLst>
                <a:path w="419100" h="314325">
                  <a:moveTo>
                    <a:pt x="f8" y="f9"/>
                  </a:move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23"/>
                    <a:pt x="f20" y="f5"/>
                  </a:cubicBezTo>
                  <a:cubicBezTo>
                    <a:pt x="f24" y="f5"/>
                    <a:pt x="f25" y="f5"/>
                    <a:pt x="f26" y="f5"/>
                  </a:cubicBezTo>
                  <a:cubicBezTo>
                    <a:pt x="f27" y="f5"/>
                    <a:pt x="f27" y="f28"/>
                    <a:pt x="f29" y="f30"/>
                  </a:cubicBezTo>
                  <a:cubicBezTo>
                    <a:pt x="f31" y="f32"/>
                    <a:pt x="f27" y="f33"/>
                    <a:pt x="f34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7"/>
                    <a:pt x="f55" y="f41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20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33"/>
                    <a:pt x="f8" y="f9"/>
                  </a:cubicBezTo>
                  <a:close/>
                  <a:moveTo>
                    <a:pt x="f76" y="f77"/>
                  </a:moveTo>
                  <a:cubicBezTo>
                    <a:pt x="f78" y="f72"/>
                    <a:pt x="f79" y="f80"/>
                    <a:pt x="f81" y="f82"/>
                  </a:cubicBezTo>
                  <a:cubicBezTo>
                    <a:pt x="f83" y="f84"/>
                    <a:pt x="f85" y="f86"/>
                    <a:pt x="f85" y="f87"/>
                  </a:cubicBezTo>
                  <a:cubicBezTo>
                    <a:pt x="f88" y="f89"/>
                    <a:pt x="f18" y="f90"/>
                    <a:pt x="f18" y="f91"/>
                  </a:cubicBezTo>
                  <a:cubicBezTo>
                    <a:pt x="f18" y="f92"/>
                    <a:pt x="f22" y="f93"/>
                    <a:pt x="f94" y="f95"/>
                  </a:cubicBezTo>
                  <a:cubicBezTo>
                    <a:pt x="f96" y="f97"/>
                    <a:pt x="f98" y="f99"/>
                    <a:pt x="f100" y="f101"/>
                  </a:cubicBezTo>
                  <a:cubicBezTo>
                    <a:pt x="f102" y="f103"/>
                    <a:pt x="f8" y="f104"/>
                    <a:pt x="f76" y="f77"/>
                  </a:cubicBezTo>
                  <a:close/>
                </a:path>
              </a:pathLst>
            </a:custGeom>
            <a:solidFill>
              <a:srgbClr val="4A9B8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22">
              <a:extLst>
                <a:ext uri="{FF2B5EF4-FFF2-40B4-BE49-F238E27FC236}">
                  <a16:creationId xmlns:a16="http://schemas.microsoft.com/office/drawing/2014/main" id="{51042F2C-9CFD-45C2-811F-096816A8DBD2}"/>
                </a:ext>
              </a:extLst>
            </p:cNvPr>
            <p:cNvSpPr/>
            <p:nvPr/>
          </p:nvSpPr>
          <p:spPr>
            <a:xfrm>
              <a:off x="4716612" y="3920581"/>
              <a:ext cx="389461" cy="368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04850"/>
                <a:gd name="f7" fmla="val 66675"/>
                <a:gd name="f8" fmla="val 107633"/>
                <a:gd name="f9" fmla="val 46672"/>
                <a:gd name="f10" fmla="val 226695"/>
                <a:gd name="f11" fmla="val 73342"/>
                <a:gd name="f12" fmla="val 352425"/>
                <a:gd name="f13" fmla="val 478155"/>
                <a:gd name="f14" fmla="val 597218"/>
                <a:gd name="f15" fmla="val 47625"/>
                <a:gd name="f16" fmla="+- 0 0 -90"/>
                <a:gd name="f17" fmla="*/ f3 1 704850"/>
                <a:gd name="f18" fmla="*/ f4 1 66675"/>
                <a:gd name="f19" fmla="val f5"/>
                <a:gd name="f20" fmla="val f6"/>
                <a:gd name="f21" fmla="val f7"/>
                <a:gd name="f22" fmla="*/ f16 f0 1"/>
                <a:gd name="f23" fmla="+- f21 0 f19"/>
                <a:gd name="f24" fmla="+- f20 0 f19"/>
                <a:gd name="f25" fmla="*/ f22 1 f2"/>
                <a:gd name="f26" fmla="*/ f24 1 704850"/>
                <a:gd name="f27" fmla="*/ f23 1 66675"/>
                <a:gd name="f28" fmla="*/ 0 f24 1"/>
                <a:gd name="f29" fmla="*/ 0 f23 1"/>
                <a:gd name="f30" fmla="*/ 352425 f24 1"/>
                <a:gd name="f31" fmla="*/ 73342 f23 1"/>
                <a:gd name="f32" fmla="*/ 704850 f24 1"/>
                <a:gd name="f33" fmla="+- f25 0 f1"/>
                <a:gd name="f34" fmla="*/ f28 1 704850"/>
                <a:gd name="f35" fmla="*/ f29 1 66675"/>
                <a:gd name="f36" fmla="*/ f30 1 704850"/>
                <a:gd name="f37" fmla="*/ f31 1 66675"/>
                <a:gd name="f38" fmla="*/ f32 1 704850"/>
                <a:gd name="f39" fmla="*/ f19 1 f26"/>
                <a:gd name="f40" fmla="*/ f20 1 f26"/>
                <a:gd name="f41" fmla="*/ f19 1 f27"/>
                <a:gd name="f42" fmla="*/ f21 1 f27"/>
                <a:gd name="f43" fmla="*/ f34 1 f26"/>
                <a:gd name="f44" fmla="*/ f35 1 f27"/>
                <a:gd name="f45" fmla="*/ f36 1 f26"/>
                <a:gd name="f46" fmla="*/ f37 1 f27"/>
                <a:gd name="f47" fmla="*/ f38 1 f26"/>
                <a:gd name="f48" fmla="*/ f39 f17 1"/>
                <a:gd name="f49" fmla="*/ f40 f17 1"/>
                <a:gd name="f50" fmla="*/ f42 f18 1"/>
                <a:gd name="f51" fmla="*/ f41 f18 1"/>
                <a:gd name="f52" fmla="*/ f43 f17 1"/>
                <a:gd name="f53" fmla="*/ f44 f18 1"/>
                <a:gd name="f54" fmla="*/ f45 f17 1"/>
                <a:gd name="f55" fmla="*/ f46 f18 1"/>
                <a:gd name="f56" fmla="*/ f4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">
                  <a:pos x="f52" y="f53"/>
                </a:cxn>
                <a:cxn ang="f33">
                  <a:pos x="f54" y="f55"/>
                </a:cxn>
                <a:cxn ang="f33">
                  <a:pos x="f56" y="f53"/>
                </a:cxn>
                <a:cxn ang="f33">
                  <a:pos x="f52" y="f53"/>
                </a:cxn>
              </a:cxnLst>
              <a:rect l="f48" t="f51" r="f49" b="f50"/>
              <a:pathLst>
                <a:path w="704850" h="66675">
                  <a:moveTo>
                    <a:pt x="f5" y="f5"/>
                  </a:move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6" y="f5"/>
                  </a:cubicBezTo>
                  <a:lnTo>
                    <a:pt x="f5" y="f5"/>
                  </a:lnTo>
                  <a:close/>
                </a:path>
              </a:pathLst>
            </a:custGeom>
            <a:solidFill>
              <a:srgbClr val="4A9B8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9" name="Freeform: Shape 23">
            <a:extLst>
              <a:ext uri="{FF2B5EF4-FFF2-40B4-BE49-F238E27FC236}">
                <a16:creationId xmlns:a16="http://schemas.microsoft.com/office/drawing/2014/main" id="{F0862F86-CE49-4A94-8A63-93D0FFBE4A34}"/>
              </a:ext>
            </a:extLst>
          </p:cNvPr>
          <p:cNvSpPr/>
          <p:nvPr/>
        </p:nvSpPr>
        <p:spPr>
          <a:xfrm>
            <a:off x="5019324" y="3819832"/>
            <a:ext cx="15800" cy="158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800"/>
              <a:gd name="f7" fmla="val 953"/>
              <a:gd name="f8" fmla="val 1905"/>
              <a:gd name="f9" fmla="val 3810"/>
              <a:gd name="f10" fmla="val 5715"/>
              <a:gd name="f11" fmla="val 2858"/>
              <a:gd name="f12" fmla="val 4763"/>
              <a:gd name="f13" fmla="val 2857"/>
              <a:gd name="f14" fmla="val 952"/>
              <a:gd name="f15" fmla="+- 0 0 -90"/>
              <a:gd name="f16" fmla="*/ f3 1 15800"/>
              <a:gd name="f17" fmla="*/ f4 1 15800"/>
              <a:gd name="f18" fmla="val f5"/>
              <a:gd name="f19" fmla="val f6"/>
              <a:gd name="f20" fmla="*/ f15 f0 1"/>
              <a:gd name="f21" fmla="+- f19 0 f18"/>
              <a:gd name="f22" fmla="*/ f20 1 f2"/>
              <a:gd name="f23" fmla="*/ f21 1 15800"/>
              <a:gd name="f24" fmla="+- f22 0 f1"/>
              <a:gd name="f25" fmla="*/ 0 1 f23"/>
              <a:gd name="f26" fmla="*/ 15057400 1 f23"/>
              <a:gd name="f27" fmla="*/ 90297000 1 f23"/>
              <a:gd name="f28" fmla="*/ 75255400 1 f23"/>
              <a:gd name="f29" fmla="*/ 60198000 1 f23"/>
              <a:gd name="f30" fmla="*/ 15800 1 f23"/>
              <a:gd name="f31" fmla="*/ f25 f16 1"/>
              <a:gd name="f32" fmla="*/ f30 f16 1"/>
              <a:gd name="f33" fmla="*/ f30 f17 1"/>
              <a:gd name="f34" fmla="*/ f25 f17 1"/>
              <a:gd name="f35" fmla="*/ f26 f17 1"/>
              <a:gd name="f36" fmla="*/ f27 f16 1"/>
              <a:gd name="f37" fmla="*/ f28 f16 1"/>
              <a:gd name="f38" fmla="*/ f29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1" y="f35"/>
              </a:cxn>
              <a:cxn ang="f24">
                <a:pos x="f36" y="f34"/>
              </a:cxn>
              <a:cxn ang="f24">
                <a:pos x="f37" y="f38"/>
              </a:cxn>
              <a:cxn ang="f24">
                <a:pos x="f31" y="f35"/>
              </a:cxn>
              <a:cxn ang="f24">
                <a:pos x="f31" y="f35"/>
              </a:cxn>
            </a:cxnLst>
            <a:rect l="f31" t="f34" r="f32" b="f33"/>
            <a:pathLst>
              <a:path w="15800" h="15800">
                <a:moveTo>
                  <a:pt x="f5" y="f7"/>
                </a:moveTo>
                <a:cubicBezTo>
                  <a:pt x="f8" y="f7"/>
                  <a:pt x="f9" y="f5"/>
                  <a:pt x="f10" y="f5"/>
                </a:cubicBezTo>
                <a:cubicBezTo>
                  <a:pt x="f10" y="f7"/>
                  <a:pt x="f10" y="f11"/>
                  <a:pt x="f12" y="f9"/>
                </a:cubicBezTo>
                <a:cubicBezTo>
                  <a:pt x="f9" y="f11"/>
                  <a:pt x="f13" y="f7"/>
                  <a:pt x="f5" y="f7"/>
                </a:cubicBezTo>
                <a:cubicBezTo>
                  <a:pt x="f14" y="f5"/>
                  <a:pt x="f5" y="f7"/>
                  <a:pt x="f5" y="f7"/>
                </a:cubicBezTo>
                <a:close/>
              </a:path>
            </a:pathLst>
          </a:custGeom>
          <a:solidFill>
            <a:srgbClr val="F2EAD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0" name="Freeform: Shape 32">
            <a:extLst>
              <a:ext uri="{FF2B5EF4-FFF2-40B4-BE49-F238E27FC236}">
                <a16:creationId xmlns:a16="http://schemas.microsoft.com/office/drawing/2014/main" id="{D518056A-365A-4BF0-B9CC-7306520423F2}"/>
              </a:ext>
            </a:extLst>
          </p:cNvPr>
          <p:cNvSpPr/>
          <p:nvPr/>
        </p:nvSpPr>
        <p:spPr>
          <a:xfrm>
            <a:off x="4811746" y="1310600"/>
            <a:ext cx="217526" cy="3490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01654"/>
              <a:gd name="f7" fmla="val 484094"/>
              <a:gd name="f8" fmla="val 75583"/>
              <a:gd name="f9" fmla="val 483559"/>
              <a:gd name="f10" fmla="val 75826"/>
              <a:gd name="f11" fmla="val 85821"/>
              <a:gd name="f12" fmla="val 83332"/>
              <a:gd name="f13" fmla="val 484710"/>
              <a:gd name="f14" fmla="val 76007"/>
              <a:gd name="f15" fmla="val 483636"/>
              <a:gd name="f16" fmla="val 75478"/>
              <a:gd name="f17" fmla="val 483540"/>
              <a:gd name="f18" fmla="val 73754"/>
              <a:gd name="f19" fmla="val 483558"/>
              <a:gd name="f20" fmla="val 71002"/>
              <a:gd name="f21" fmla="val 483556"/>
              <a:gd name="f22" fmla="val 71690"/>
              <a:gd name="f23" fmla="val 483550"/>
              <a:gd name="f24" fmla="val 74905"/>
              <a:gd name="f25" fmla="val 483541"/>
              <a:gd name="f26" fmla="val 96604"/>
              <a:gd name="f27" fmla="val 265076"/>
              <a:gd name="f28" fmla="val 89069"/>
              <a:gd name="f29" fmla="val 82962"/>
              <a:gd name="f30" fmla="val 271184"/>
              <a:gd name="f31" fmla="val 278718"/>
              <a:gd name="f32" fmla="val 286252"/>
              <a:gd name="f33" fmla="val 292360"/>
              <a:gd name="f34" fmla="val 104138"/>
              <a:gd name="f35" fmla="val 110246"/>
              <a:gd name="f36" fmla="val 71628"/>
              <a:gd name="f37" fmla="val 242199"/>
              <a:gd name="f38" fmla="val 66296"/>
              <a:gd name="f39" fmla="val 61974"/>
              <a:gd name="f40" fmla="val 246522"/>
              <a:gd name="f41" fmla="val 251853"/>
              <a:gd name="f42" fmla="val 257185"/>
              <a:gd name="f43" fmla="val 261508"/>
              <a:gd name="f44" fmla="val 76960"/>
              <a:gd name="f45" fmla="val 81283"/>
              <a:gd name="f46" fmla="val 132204"/>
              <a:gd name="f47" fmla="val 84371"/>
              <a:gd name="f48" fmla="val 99332"/>
              <a:gd name="f49" fmla="val 84896"/>
              <a:gd name="f50" fmla="val 69425"/>
              <a:gd name="f51" fmla="val 91507"/>
              <a:gd name="f52" fmla="val 40986"/>
              <a:gd name="f53" fmla="val 101791"/>
              <a:gd name="f54" fmla="val 16850"/>
              <a:gd name="f55" fmla="val 110606"/>
              <a:gd name="f56" fmla="val 19159"/>
              <a:gd name="f57" fmla="val 138100"/>
              <a:gd name="f58" fmla="val 43715"/>
              <a:gd name="f59" fmla="val 388904"/>
              <a:gd name="f60" fmla="val 48752"/>
              <a:gd name="f61" fmla="val 432768"/>
              <a:gd name="f62" fmla="val 51270"/>
              <a:gd name="f63" fmla="val 454700"/>
              <a:gd name="f64" fmla="val 65909"/>
              <a:gd name="f65" fmla="val 463778"/>
              <a:gd name="f66" fmla="val 77059"/>
              <a:gd name="f67" fmla="val 467372"/>
              <a:gd name="f68" fmla="val 84119"/>
              <a:gd name="f69" fmla="val 469058"/>
              <a:gd name="f70" fmla="val 83685"/>
              <a:gd name="f71" fmla="val 469059"/>
              <a:gd name="f72" fmla="val 80902"/>
              <a:gd name="f73" fmla="val 469068"/>
              <a:gd name="f74" fmla="val 80297"/>
              <a:gd name="f75" fmla="val 469075"/>
              <a:gd name="f76" fmla="val 82654"/>
              <a:gd name="f77" fmla="val 469077"/>
              <a:gd name="f78" fmla="val 84198"/>
              <a:gd name="f79" fmla="val 84523"/>
              <a:gd name="f80" fmla="val 469155"/>
              <a:gd name="f81" fmla="val 90845"/>
              <a:gd name="f82" fmla="val 470140"/>
              <a:gd name="f83" fmla="val 93010"/>
              <a:gd name="f84" fmla="val 84431"/>
              <a:gd name="f85" fmla="val 88019"/>
              <a:gd name="f86" fmla="val 469048"/>
              <a:gd name="f87" fmla="val 109131"/>
              <a:gd name="f88" fmla="val 468998"/>
              <a:gd name="f89" fmla="val 173157"/>
              <a:gd name="f90" fmla="val 468920"/>
              <a:gd name="f91" fmla="val 193148"/>
              <a:gd name="f92" fmla="val 219802"/>
              <a:gd name="f93" fmla="val 469287"/>
              <a:gd name="f94" fmla="val 227988"/>
              <a:gd name="f95" fmla="val 438855"/>
              <a:gd name="f96" fmla="val 230296"/>
              <a:gd name="f97" fmla="val 431089"/>
              <a:gd name="f98" fmla="val 232815"/>
              <a:gd name="f99" fmla="val 423324"/>
              <a:gd name="f100" fmla="val 259259"/>
              <a:gd name="f101" fmla="val 134112"/>
              <a:gd name="f102" fmla="val 125717"/>
              <a:gd name="f103" fmla="val 117322"/>
              <a:gd name="f104" fmla="val 255691"/>
              <a:gd name="f105" fmla="val 108507"/>
              <a:gd name="f106" fmla="val 241210"/>
              <a:gd name="f107" fmla="val 103470"/>
              <a:gd name="f108" fmla="val 214713"/>
              <a:gd name="f109" fmla="val 95370"/>
              <a:gd name="f110" fmla="val 211803"/>
              <a:gd name="f111" fmla="val 106740"/>
              <a:gd name="f112" fmla="val 203282"/>
              <a:gd name="f113" fmla="val 140056"/>
              <a:gd name="f114" fmla="val 193529"/>
              <a:gd name="f115" fmla="val 178276"/>
              <a:gd name="f116" fmla="val 185906"/>
              <a:gd name="f117" fmla="val 208167"/>
              <a:gd name="f118" fmla="val 185754"/>
              <a:gd name="f119" fmla="val 208759"/>
              <a:gd name="f120" fmla="val 198556"/>
              <a:gd name="f121" fmla="val 210965"/>
              <a:gd name="f122" fmla="val 206334"/>
              <a:gd name="f123" fmla="val 212583"/>
              <a:gd name="f124" fmla="val 214319"/>
              <a:gd name="f125" fmla="val 214522"/>
              <a:gd name="f126" fmla="val 222531"/>
              <a:gd name="f127" fmla="val 216804"/>
              <a:gd name="f128" fmla="val 234284"/>
              <a:gd name="f129" fmla="val 220162"/>
              <a:gd name="f130" fmla="val 237222"/>
              <a:gd name="f131" fmla="val 225829"/>
              <a:gd name="f132" fmla="val 231285"/>
              <a:gd name="f133" fmla="val 236742"/>
              <a:gd name="f134" fmla="val 215605"/>
              <a:gd name="f135" fmla="val 425423"/>
              <a:gd name="f136" fmla="val 213716"/>
              <a:gd name="f137" fmla="val 430460"/>
              <a:gd name="f138" fmla="val 211827"/>
              <a:gd name="f139" fmla="val 435497"/>
              <a:gd name="f140" fmla="val 205111"/>
              <a:gd name="f141" fmla="val 455225"/>
              <a:gd name="f142" fmla="val 183493"/>
              <a:gd name="f143" fmla="val 167280"/>
              <a:gd name="f144" fmla="val 115060"/>
              <a:gd name="f145" fmla="val 97843"/>
              <a:gd name="f146" fmla="val 94925"/>
              <a:gd name="f147" fmla="val 101929"/>
              <a:gd name="f148" fmla="val 100168"/>
              <a:gd name="f149" fmla="val 455904"/>
              <a:gd name="f150" fmla="val 95010"/>
              <a:gd name="f151" fmla="val 455247"/>
              <a:gd name="f152" fmla="val 94895"/>
              <a:gd name="f153" fmla="val 88917"/>
              <a:gd name="f154" fmla="val 454071"/>
              <a:gd name="f155" fmla="val 79814"/>
              <a:gd name="f156" fmla="val 451710"/>
              <a:gd name="f157" fmla="val 67850"/>
              <a:gd name="f158" fmla="val 445781"/>
              <a:gd name="f159" fmla="val 65752"/>
              <a:gd name="f160" fmla="val 431509"/>
              <a:gd name="f161" fmla="val 61554"/>
              <a:gd name="f162" fmla="val 402966"/>
              <a:gd name="f163" fmla="val 41406"/>
              <a:gd name="f164" fmla="val 239261"/>
              <a:gd name="f165" fmla="val 39517"/>
              <a:gd name="f166" fmla="val 221211"/>
              <a:gd name="f167" fmla="val 59245"/>
              <a:gd name="f168" fmla="val 215754"/>
              <a:gd name="f169" fmla="val 88235"/>
              <a:gd name="f170" fmla="val 207359"/>
              <a:gd name="f171" fmla="val 119110"/>
              <a:gd name="f172" fmla="val 202735"/>
              <a:gd name="f173" fmla="val 154228"/>
              <a:gd name="f174" fmla="val 204906"/>
              <a:gd name="f175" fmla="val 172247"/>
              <a:gd name="f176" fmla="val 206693"/>
              <a:gd name="f177" fmla="val 201522"/>
              <a:gd name="f178" fmla="val 92257"/>
              <a:gd name="f179" fmla="val 183923"/>
              <a:gd name="f180" fmla="val 88451"/>
              <a:gd name="f181" fmla="val 165818"/>
              <a:gd name="f182" fmla="val 85368"/>
              <a:gd name="f183" fmla="val 148640"/>
              <a:gd name="f184" fmla="val 84109"/>
              <a:gd name="f185" fmla="val 238061"/>
              <a:gd name="f186" fmla="val 301024"/>
              <a:gd name="f187" fmla="val 13852"/>
              <a:gd name="f188" fmla="val 260938"/>
              <a:gd name="f189" fmla="val 248555"/>
              <a:gd name="f190" fmla="val 233234"/>
              <a:gd name="f191" fmla="val 234074"/>
              <a:gd name="f192" fmla="val 21408"/>
              <a:gd name="f193" fmla="val 231345"/>
              <a:gd name="f194" fmla="val 30852"/>
              <a:gd name="f195" fmla="val 230768"/>
              <a:gd name="f196" fmla="val 32846"/>
              <a:gd name="f197" fmla="val 226820"/>
              <a:gd name="f198" fmla="val 48141"/>
              <a:gd name="f199" fmla="val 221222"/>
              <a:gd name="f200" fmla="val 69962"/>
              <a:gd name="f201" fmla="val 219741"/>
              <a:gd name="f202" fmla="val 75739"/>
              <a:gd name="f203" fmla="val 223284"/>
              <a:gd name="f204" fmla="val 76460"/>
              <a:gd name="f205" fmla="val 234343"/>
              <a:gd name="f206" fmla="val 79177"/>
              <a:gd name="f207" fmla="val 245696"/>
              <a:gd name="f208" fmla="val 82430"/>
              <a:gd name="f209" fmla="val 257370"/>
              <a:gd name="f210" fmla="val 86260"/>
              <a:gd name="f211" fmla="val 274160"/>
              <a:gd name="f212" fmla="val 91717"/>
              <a:gd name="f213" fmla="val 278148"/>
              <a:gd name="f214" fmla="val 101371"/>
              <a:gd name="f215" fmla="val 110396"/>
              <a:gd name="f216" fmla="val 119421"/>
              <a:gd name="f217" fmla="val 247506"/>
              <a:gd name="f218" fmla="val 433818"/>
              <a:gd name="f219" fmla="val 244777"/>
              <a:gd name="f220" fmla="val 442213"/>
              <a:gd name="f221" fmla="val 242049"/>
              <a:gd name="f222" fmla="val 450608"/>
              <a:gd name="f223" fmla="val 232605"/>
              <a:gd name="f224" fmla="val 201752"/>
              <a:gd name="f225" fmla="val 178613"/>
              <a:gd name="f226" fmla="val 483402"/>
              <a:gd name="f227" fmla="val 104356"/>
              <a:gd name="f228" fmla="val 483480"/>
              <a:gd name="f229" fmla="val 79918"/>
              <a:gd name="f230" fmla="val 483529"/>
              <a:gd name="f231" fmla="val 71976"/>
              <a:gd name="f232" fmla="val 482899"/>
              <a:gd name="f233" fmla="val 58888"/>
              <a:gd name="f234" fmla="val 480035"/>
              <a:gd name="f235" fmla="val 37785"/>
              <a:gd name="f236" fmla="val 470901"/>
              <a:gd name="f237" fmla="val 34480"/>
              <a:gd name="f238" fmla="val 444102"/>
              <a:gd name="f239" fmla="val 28603"/>
              <a:gd name="f240" fmla="val 396460"/>
              <a:gd name="f241" fmla="val 60"/>
              <a:gd name="f242" fmla="val 123828"/>
              <a:gd name="f243" fmla="val -2459"/>
              <a:gd name="f244" fmla="val 93816"/>
              <a:gd name="f245" fmla="val 25245"/>
              <a:gd name="f246" fmla="val 74671"/>
              <a:gd name="f247" fmla="val 67529"/>
              <a:gd name="f248" fmla="val 127994"/>
              <a:gd name="f249" fmla="val 59776"/>
              <a:gd name="f250" fmla="val 190967"/>
              <a:gd name="f251" fmla="val 69880"/>
              <a:gd name="f252" fmla="val 206440"/>
              <a:gd name="f253" fmla="val 73030"/>
              <a:gd name="f254" fmla="val 221901"/>
              <a:gd name="f255" fmla="val 12593"/>
              <a:gd name="f256" fmla="val 223790"/>
              <a:gd name="f257" fmla="val 5247"/>
              <a:gd name="f258" fmla="val 230506"/>
              <a:gd name="f259" fmla="+- 0 0 -90"/>
              <a:gd name="f260" fmla="*/ f3 1 301654"/>
              <a:gd name="f261" fmla="*/ f4 1 484094"/>
              <a:gd name="f262" fmla="val f5"/>
              <a:gd name="f263" fmla="val f6"/>
              <a:gd name="f264" fmla="val f7"/>
              <a:gd name="f265" fmla="*/ f259 f0 1"/>
              <a:gd name="f266" fmla="+- f264 0 f262"/>
              <a:gd name="f267" fmla="+- f263 0 f262"/>
              <a:gd name="f268" fmla="*/ f265 1 f2"/>
              <a:gd name="f269" fmla="*/ f267 1 301654"/>
              <a:gd name="f270" fmla="*/ f266 1 484094"/>
              <a:gd name="f271" fmla="*/ 75583 f267 1"/>
              <a:gd name="f272" fmla="*/ 483559 f266 1"/>
              <a:gd name="f273" fmla="*/ 75826 f267 1"/>
              <a:gd name="f274" fmla="*/ 76007 f267 1"/>
              <a:gd name="f275" fmla="*/ 483636 f266 1"/>
              <a:gd name="f276" fmla="*/ 75478 f267 1"/>
              <a:gd name="f277" fmla="*/ 483540 f266 1"/>
              <a:gd name="f278" fmla="*/ 73754 f267 1"/>
              <a:gd name="f279" fmla="*/ 483558 f266 1"/>
              <a:gd name="f280" fmla="*/ 74905 f267 1"/>
              <a:gd name="f281" fmla="*/ 483541 f266 1"/>
              <a:gd name="f282" fmla="*/ 96604 f267 1"/>
              <a:gd name="f283" fmla="*/ 265076 f266 1"/>
              <a:gd name="f284" fmla="*/ 82962 f267 1"/>
              <a:gd name="f285" fmla="*/ 278718 f266 1"/>
              <a:gd name="f286" fmla="*/ 292360 f266 1"/>
              <a:gd name="f287" fmla="*/ 110246 f267 1"/>
              <a:gd name="f288" fmla="*/ 71628 f267 1"/>
              <a:gd name="f289" fmla="*/ 242199 f266 1"/>
              <a:gd name="f290" fmla="*/ 61974 f267 1"/>
              <a:gd name="f291" fmla="*/ 251853 f266 1"/>
              <a:gd name="f292" fmla="*/ 261508 f266 1"/>
              <a:gd name="f293" fmla="*/ 81283 f267 1"/>
              <a:gd name="f294" fmla="*/ 132204 f267 1"/>
              <a:gd name="f295" fmla="*/ 84371 f266 1"/>
              <a:gd name="f296" fmla="*/ 40986 f267 1"/>
              <a:gd name="f297" fmla="*/ 101791 f266 1"/>
              <a:gd name="f298" fmla="*/ 19159 f267 1"/>
              <a:gd name="f299" fmla="*/ 138100 f266 1"/>
              <a:gd name="f300" fmla="*/ 48752 f267 1"/>
              <a:gd name="f301" fmla="*/ 432768 f266 1"/>
              <a:gd name="f302" fmla="*/ 77059 f267 1"/>
              <a:gd name="f303" fmla="*/ 467372 f266 1"/>
              <a:gd name="f304" fmla="*/ 84119 f267 1"/>
              <a:gd name="f305" fmla="*/ 469058 f266 1"/>
              <a:gd name="f306" fmla="*/ 83685 f267 1"/>
              <a:gd name="f307" fmla="*/ 469059 f266 1"/>
              <a:gd name="f308" fmla="*/ 82654 f267 1"/>
              <a:gd name="f309" fmla="*/ 469077 f266 1"/>
              <a:gd name="f310" fmla="*/ 84198 f267 1"/>
              <a:gd name="f311" fmla="*/ 84523 f267 1"/>
              <a:gd name="f312" fmla="*/ 469155 f266 1"/>
              <a:gd name="f313" fmla="*/ 84431 f267 1"/>
              <a:gd name="f314" fmla="*/ 88019 f267 1"/>
              <a:gd name="f315" fmla="*/ 469048 f266 1"/>
              <a:gd name="f316" fmla="*/ 193148 f267 1"/>
              <a:gd name="f317" fmla="*/ 230296 f267 1"/>
              <a:gd name="f318" fmla="*/ 431089 f266 1"/>
              <a:gd name="f319" fmla="*/ 259259 f267 1"/>
              <a:gd name="f320" fmla="*/ 125717 f266 1"/>
              <a:gd name="f321" fmla="*/ 241210 f267 1"/>
              <a:gd name="f322" fmla="*/ 103470 f266 1"/>
              <a:gd name="f323" fmla="*/ 214713 f267 1"/>
              <a:gd name="f324" fmla="*/ 95370 f266 1"/>
              <a:gd name="f325" fmla="*/ 211803 f267 1"/>
              <a:gd name="f326" fmla="*/ 106740 f266 1"/>
              <a:gd name="f327" fmla="*/ 185906 f267 1"/>
              <a:gd name="f328" fmla="*/ 208167 f266 1"/>
              <a:gd name="f329" fmla="*/ 185754 f267 1"/>
              <a:gd name="f330" fmla="*/ 208759 f266 1"/>
              <a:gd name="f331" fmla="*/ 198556 f267 1"/>
              <a:gd name="f332" fmla="*/ 210965 f266 1"/>
              <a:gd name="f333" fmla="*/ 222531 f267 1"/>
              <a:gd name="f334" fmla="*/ 216804 f266 1"/>
              <a:gd name="f335" fmla="*/ 237222 f267 1"/>
              <a:gd name="f336" fmla="*/ 231285 f266 1"/>
              <a:gd name="f337" fmla="*/ 213716 f267 1"/>
              <a:gd name="f338" fmla="*/ 430460 f266 1"/>
              <a:gd name="f339" fmla="*/ 183493 f267 1"/>
              <a:gd name="f340" fmla="*/ 455225 f266 1"/>
              <a:gd name="f341" fmla="*/ 97843 f267 1"/>
              <a:gd name="f342" fmla="*/ 94925 f267 1"/>
              <a:gd name="f343" fmla="*/ 95010 f267 1"/>
              <a:gd name="f344" fmla="*/ 455247 f266 1"/>
              <a:gd name="f345" fmla="*/ 94895 f267 1"/>
              <a:gd name="f346" fmla="*/ 88917 f267 1"/>
              <a:gd name="f347" fmla="*/ 454071 f266 1"/>
              <a:gd name="f348" fmla="*/ 65752 f267 1"/>
              <a:gd name="f349" fmla="*/ 431509 f266 1"/>
              <a:gd name="f350" fmla="*/ 41406 f267 1"/>
              <a:gd name="f351" fmla="*/ 239261 f266 1"/>
              <a:gd name="f352" fmla="*/ 59245 f267 1"/>
              <a:gd name="f353" fmla="*/ 215754 f266 1"/>
              <a:gd name="f354" fmla="*/ 154228 f267 1"/>
              <a:gd name="f355" fmla="*/ 204906 f266 1"/>
              <a:gd name="f356" fmla="*/ 172247 f267 1"/>
              <a:gd name="f357" fmla="*/ 206693 f266 1"/>
              <a:gd name="f358" fmla="*/ 201522 f267 1"/>
              <a:gd name="f359" fmla="*/ 92257 f266 1"/>
              <a:gd name="f360" fmla="*/ 183923 f267 1"/>
              <a:gd name="f361" fmla="*/ 88451 f266 1"/>
              <a:gd name="f362" fmla="*/ 238061 f267 1"/>
              <a:gd name="f363" fmla="*/ 0 f266 1"/>
              <a:gd name="f364" fmla="*/ 301654 f267 1"/>
              <a:gd name="f365" fmla="*/ 301024 f267 1"/>
              <a:gd name="f366" fmla="*/ 13852 f266 1"/>
              <a:gd name="f367" fmla="*/ 248555 f267 1"/>
              <a:gd name="f368" fmla="*/ 231345 f267 1"/>
              <a:gd name="f369" fmla="*/ 30852 f266 1"/>
              <a:gd name="f370" fmla="*/ 221222 f267 1"/>
              <a:gd name="f371" fmla="*/ 69962 f266 1"/>
              <a:gd name="f372" fmla="*/ 219741 f267 1"/>
              <a:gd name="f373" fmla="*/ 75739 f266 1"/>
              <a:gd name="f374" fmla="*/ 223284 f267 1"/>
              <a:gd name="f375" fmla="*/ 76460 f266 1"/>
              <a:gd name="f376" fmla="*/ 257370 f267 1"/>
              <a:gd name="f377" fmla="*/ 86260 f266 1"/>
              <a:gd name="f378" fmla="*/ 278148 f267 1"/>
              <a:gd name="f379" fmla="*/ 110396 f266 1"/>
              <a:gd name="f380" fmla="*/ 244777 f267 1"/>
              <a:gd name="f381" fmla="*/ 442213 f266 1"/>
              <a:gd name="f382" fmla="*/ 201752 f267 1"/>
              <a:gd name="f383" fmla="*/ 79918 f267 1"/>
              <a:gd name="f384" fmla="*/ 483529 f266 1"/>
              <a:gd name="f385" fmla="*/ 71976 f267 1"/>
              <a:gd name="f386" fmla="*/ 482899 f266 1"/>
              <a:gd name="f387" fmla="*/ 34480 f267 1"/>
              <a:gd name="f388" fmla="*/ 444102 f266 1"/>
              <a:gd name="f389" fmla="*/ 60 f267 1"/>
              <a:gd name="f390" fmla="*/ 123828 f266 1"/>
              <a:gd name="f391" fmla="*/ 25245 f267 1"/>
              <a:gd name="f392" fmla="*/ 190967 f267 1"/>
              <a:gd name="f393" fmla="*/ 69880 f266 1"/>
              <a:gd name="f394" fmla="*/ 206440 f267 1"/>
              <a:gd name="f395" fmla="*/ 73030 f266 1"/>
              <a:gd name="f396" fmla="*/ 221901 f267 1"/>
              <a:gd name="f397" fmla="*/ 12593 f266 1"/>
              <a:gd name="f398" fmla="+- f268 0 f1"/>
              <a:gd name="f399" fmla="*/ f271 1 301654"/>
              <a:gd name="f400" fmla="*/ f272 1 484094"/>
              <a:gd name="f401" fmla="*/ f273 1 301654"/>
              <a:gd name="f402" fmla="*/ f274 1 301654"/>
              <a:gd name="f403" fmla="*/ f275 1 484094"/>
              <a:gd name="f404" fmla="*/ f276 1 301654"/>
              <a:gd name="f405" fmla="*/ f277 1 484094"/>
              <a:gd name="f406" fmla="*/ f278 1 301654"/>
              <a:gd name="f407" fmla="*/ f279 1 484094"/>
              <a:gd name="f408" fmla="*/ f280 1 301654"/>
              <a:gd name="f409" fmla="*/ f281 1 484094"/>
              <a:gd name="f410" fmla="*/ f282 1 301654"/>
              <a:gd name="f411" fmla="*/ f283 1 484094"/>
              <a:gd name="f412" fmla="*/ f284 1 301654"/>
              <a:gd name="f413" fmla="*/ f285 1 484094"/>
              <a:gd name="f414" fmla="*/ f286 1 484094"/>
              <a:gd name="f415" fmla="*/ f287 1 301654"/>
              <a:gd name="f416" fmla="*/ f288 1 301654"/>
              <a:gd name="f417" fmla="*/ f289 1 484094"/>
              <a:gd name="f418" fmla="*/ f290 1 301654"/>
              <a:gd name="f419" fmla="*/ f291 1 484094"/>
              <a:gd name="f420" fmla="*/ f292 1 484094"/>
              <a:gd name="f421" fmla="*/ f293 1 301654"/>
              <a:gd name="f422" fmla="*/ f294 1 301654"/>
              <a:gd name="f423" fmla="*/ f295 1 484094"/>
              <a:gd name="f424" fmla="*/ f296 1 301654"/>
              <a:gd name="f425" fmla="*/ f297 1 484094"/>
              <a:gd name="f426" fmla="*/ f298 1 301654"/>
              <a:gd name="f427" fmla="*/ f299 1 484094"/>
              <a:gd name="f428" fmla="*/ f300 1 301654"/>
              <a:gd name="f429" fmla="*/ f301 1 484094"/>
              <a:gd name="f430" fmla="*/ f302 1 301654"/>
              <a:gd name="f431" fmla="*/ f303 1 484094"/>
              <a:gd name="f432" fmla="*/ f304 1 301654"/>
              <a:gd name="f433" fmla="*/ f305 1 484094"/>
              <a:gd name="f434" fmla="*/ f306 1 301654"/>
              <a:gd name="f435" fmla="*/ f307 1 484094"/>
              <a:gd name="f436" fmla="*/ f308 1 301654"/>
              <a:gd name="f437" fmla="*/ f309 1 484094"/>
              <a:gd name="f438" fmla="*/ f310 1 301654"/>
              <a:gd name="f439" fmla="*/ f311 1 301654"/>
              <a:gd name="f440" fmla="*/ f312 1 484094"/>
              <a:gd name="f441" fmla="*/ f313 1 301654"/>
              <a:gd name="f442" fmla="*/ f314 1 301654"/>
              <a:gd name="f443" fmla="*/ f315 1 484094"/>
              <a:gd name="f444" fmla="*/ f316 1 301654"/>
              <a:gd name="f445" fmla="*/ f317 1 301654"/>
              <a:gd name="f446" fmla="*/ f318 1 484094"/>
              <a:gd name="f447" fmla="*/ f319 1 301654"/>
              <a:gd name="f448" fmla="*/ f320 1 484094"/>
              <a:gd name="f449" fmla="*/ f321 1 301654"/>
              <a:gd name="f450" fmla="*/ f322 1 484094"/>
              <a:gd name="f451" fmla="*/ f323 1 301654"/>
              <a:gd name="f452" fmla="*/ f324 1 484094"/>
              <a:gd name="f453" fmla="*/ f325 1 301654"/>
              <a:gd name="f454" fmla="*/ f326 1 484094"/>
              <a:gd name="f455" fmla="*/ f327 1 301654"/>
              <a:gd name="f456" fmla="*/ f328 1 484094"/>
              <a:gd name="f457" fmla="*/ f329 1 301654"/>
              <a:gd name="f458" fmla="*/ f330 1 484094"/>
              <a:gd name="f459" fmla="*/ f331 1 301654"/>
              <a:gd name="f460" fmla="*/ f332 1 484094"/>
              <a:gd name="f461" fmla="*/ f333 1 301654"/>
              <a:gd name="f462" fmla="*/ f334 1 484094"/>
              <a:gd name="f463" fmla="*/ f335 1 301654"/>
              <a:gd name="f464" fmla="*/ f336 1 484094"/>
              <a:gd name="f465" fmla="*/ f337 1 301654"/>
              <a:gd name="f466" fmla="*/ f338 1 484094"/>
              <a:gd name="f467" fmla="*/ f339 1 301654"/>
              <a:gd name="f468" fmla="*/ f340 1 484094"/>
              <a:gd name="f469" fmla="*/ f341 1 301654"/>
              <a:gd name="f470" fmla="*/ f342 1 301654"/>
              <a:gd name="f471" fmla="*/ f343 1 301654"/>
              <a:gd name="f472" fmla="*/ f344 1 484094"/>
              <a:gd name="f473" fmla="*/ f345 1 301654"/>
              <a:gd name="f474" fmla="*/ f346 1 301654"/>
              <a:gd name="f475" fmla="*/ f347 1 484094"/>
              <a:gd name="f476" fmla="*/ f348 1 301654"/>
              <a:gd name="f477" fmla="*/ f349 1 484094"/>
              <a:gd name="f478" fmla="*/ f350 1 301654"/>
              <a:gd name="f479" fmla="*/ f351 1 484094"/>
              <a:gd name="f480" fmla="*/ f352 1 301654"/>
              <a:gd name="f481" fmla="*/ f353 1 484094"/>
              <a:gd name="f482" fmla="*/ f354 1 301654"/>
              <a:gd name="f483" fmla="*/ f355 1 484094"/>
              <a:gd name="f484" fmla="*/ f356 1 301654"/>
              <a:gd name="f485" fmla="*/ f357 1 484094"/>
              <a:gd name="f486" fmla="*/ f358 1 301654"/>
              <a:gd name="f487" fmla="*/ f359 1 484094"/>
              <a:gd name="f488" fmla="*/ f360 1 301654"/>
              <a:gd name="f489" fmla="*/ f361 1 484094"/>
              <a:gd name="f490" fmla="*/ f362 1 301654"/>
              <a:gd name="f491" fmla="*/ f363 1 484094"/>
              <a:gd name="f492" fmla="*/ f364 1 301654"/>
              <a:gd name="f493" fmla="*/ f365 1 301654"/>
              <a:gd name="f494" fmla="*/ f366 1 484094"/>
              <a:gd name="f495" fmla="*/ f367 1 301654"/>
              <a:gd name="f496" fmla="*/ f368 1 301654"/>
              <a:gd name="f497" fmla="*/ f369 1 484094"/>
              <a:gd name="f498" fmla="*/ f370 1 301654"/>
              <a:gd name="f499" fmla="*/ f371 1 484094"/>
              <a:gd name="f500" fmla="*/ f372 1 301654"/>
              <a:gd name="f501" fmla="*/ f373 1 484094"/>
              <a:gd name="f502" fmla="*/ f374 1 301654"/>
              <a:gd name="f503" fmla="*/ f375 1 484094"/>
              <a:gd name="f504" fmla="*/ f376 1 301654"/>
              <a:gd name="f505" fmla="*/ f377 1 484094"/>
              <a:gd name="f506" fmla="*/ f378 1 301654"/>
              <a:gd name="f507" fmla="*/ f379 1 484094"/>
              <a:gd name="f508" fmla="*/ f380 1 301654"/>
              <a:gd name="f509" fmla="*/ f381 1 484094"/>
              <a:gd name="f510" fmla="*/ f382 1 301654"/>
              <a:gd name="f511" fmla="*/ f383 1 301654"/>
              <a:gd name="f512" fmla="*/ f384 1 484094"/>
              <a:gd name="f513" fmla="*/ f385 1 301654"/>
              <a:gd name="f514" fmla="*/ f386 1 484094"/>
              <a:gd name="f515" fmla="*/ f387 1 301654"/>
              <a:gd name="f516" fmla="*/ f388 1 484094"/>
              <a:gd name="f517" fmla="*/ f389 1 301654"/>
              <a:gd name="f518" fmla="*/ f390 1 484094"/>
              <a:gd name="f519" fmla="*/ f391 1 301654"/>
              <a:gd name="f520" fmla="*/ f392 1 301654"/>
              <a:gd name="f521" fmla="*/ f393 1 484094"/>
              <a:gd name="f522" fmla="*/ f394 1 301654"/>
              <a:gd name="f523" fmla="*/ f395 1 484094"/>
              <a:gd name="f524" fmla="*/ f396 1 301654"/>
              <a:gd name="f525" fmla="*/ f397 1 484094"/>
              <a:gd name="f526" fmla="*/ f262 1 f269"/>
              <a:gd name="f527" fmla="*/ f263 1 f269"/>
              <a:gd name="f528" fmla="*/ f262 1 f270"/>
              <a:gd name="f529" fmla="*/ f264 1 f270"/>
              <a:gd name="f530" fmla="*/ f399 1 f269"/>
              <a:gd name="f531" fmla="*/ f400 1 f270"/>
              <a:gd name="f532" fmla="*/ f401 1 f269"/>
              <a:gd name="f533" fmla="*/ f402 1 f269"/>
              <a:gd name="f534" fmla="*/ f403 1 f270"/>
              <a:gd name="f535" fmla="*/ f404 1 f269"/>
              <a:gd name="f536" fmla="*/ f405 1 f270"/>
              <a:gd name="f537" fmla="*/ f406 1 f269"/>
              <a:gd name="f538" fmla="*/ f407 1 f270"/>
              <a:gd name="f539" fmla="*/ f408 1 f269"/>
              <a:gd name="f540" fmla="*/ f409 1 f270"/>
              <a:gd name="f541" fmla="*/ f410 1 f269"/>
              <a:gd name="f542" fmla="*/ f411 1 f270"/>
              <a:gd name="f543" fmla="*/ f412 1 f269"/>
              <a:gd name="f544" fmla="*/ f413 1 f270"/>
              <a:gd name="f545" fmla="*/ f414 1 f270"/>
              <a:gd name="f546" fmla="*/ f415 1 f269"/>
              <a:gd name="f547" fmla="*/ f416 1 f269"/>
              <a:gd name="f548" fmla="*/ f417 1 f270"/>
              <a:gd name="f549" fmla="*/ f418 1 f269"/>
              <a:gd name="f550" fmla="*/ f419 1 f270"/>
              <a:gd name="f551" fmla="*/ f420 1 f270"/>
              <a:gd name="f552" fmla="*/ f421 1 f269"/>
              <a:gd name="f553" fmla="*/ f422 1 f269"/>
              <a:gd name="f554" fmla="*/ f423 1 f270"/>
              <a:gd name="f555" fmla="*/ f424 1 f269"/>
              <a:gd name="f556" fmla="*/ f425 1 f270"/>
              <a:gd name="f557" fmla="*/ f426 1 f269"/>
              <a:gd name="f558" fmla="*/ f427 1 f270"/>
              <a:gd name="f559" fmla="*/ f428 1 f269"/>
              <a:gd name="f560" fmla="*/ f429 1 f270"/>
              <a:gd name="f561" fmla="*/ f430 1 f269"/>
              <a:gd name="f562" fmla="*/ f431 1 f270"/>
              <a:gd name="f563" fmla="*/ f432 1 f269"/>
              <a:gd name="f564" fmla="*/ f433 1 f270"/>
              <a:gd name="f565" fmla="*/ f434 1 f269"/>
              <a:gd name="f566" fmla="*/ f435 1 f270"/>
              <a:gd name="f567" fmla="*/ f436 1 f269"/>
              <a:gd name="f568" fmla="*/ f437 1 f270"/>
              <a:gd name="f569" fmla="*/ f438 1 f269"/>
              <a:gd name="f570" fmla="*/ f439 1 f269"/>
              <a:gd name="f571" fmla="*/ f440 1 f270"/>
              <a:gd name="f572" fmla="*/ f441 1 f269"/>
              <a:gd name="f573" fmla="*/ f442 1 f269"/>
              <a:gd name="f574" fmla="*/ f443 1 f270"/>
              <a:gd name="f575" fmla="*/ f444 1 f269"/>
              <a:gd name="f576" fmla="*/ f445 1 f269"/>
              <a:gd name="f577" fmla="*/ f446 1 f270"/>
              <a:gd name="f578" fmla="*/ f447 1 f269"/>
              <a:gd name="f579" fmla="*/ f448 1 f270"/>
              <a:gd name="f580" fmla="*/ f449 1 f269"/>
              <a:gd name="f581" fmla="*/ f450 1 f270"/>
              <a:gd name="f582" fmla="*/ f451 1 f269"/>
              <a:gd name="f583" fmla="*/ f452 1 f270"/>
              <a:gd name="f584" fmla="*/ f453 1 f269"/>
              <a:gd name="f585" fmla="*/ f454 1 f270"/>
              <a:gd name="f586" fmla="*/ f455 1 f269"/>
              <a:gd name="f587" fmla="*/ f456 1 f270"/>
              <a:gd name="f588" fmla="*/ f457 1 f269"/>
              <a:gd name="f589" fmla="*/ f458 1 f270"/>
              <a:gd name="f590" fmla="*/ f459 1 f269"/>
              <a:gd name="f591" fmla="*/ f460 1 f270"/>
              <a:gd name="f592" fmla="*/ f461 1 f269"/>
              <a:gd name="f593" fmla="*/ f462 1 f270"/>
              <a:gd name="f594" fmla="*/ f463 1 f269"/>
              <a:gd name="f595" fmla="*/ f464 1 f270"/>
              <a:gd name="f596" fmla="*/ f465 1 f269"/>
              <a:gd name="f597" fmla="*/ f466 1 f270"/>
              <a:gd name="f598" fmla="*/ f467 1 f269"/>
              <a:gd name="f599" fmla="*/ f468 1 f270"/>
              <a:gd name="f600" fmla="*/ f469 1 f269"/>
              <a:gd name="f601" fmla="*/ f470 1 f269"/>
              <a:gd name="f602" fmla="*/ f471 1 f269"/>
              <a:gd name="f603" fmla="*/ f472 1 f270"/>
              <a:gd name="f604" fmla="*/ f473 1 f269"/>
              <a:gd name="f605" fmla="*/ f474 1 f269"/>
              <a:gd name="f606" fmla="*/ f475 1 f270"/>
              <a:gd name="f607" fmla="*/ f476 1 f269"/>
              <a:gd name="f608" fmla="*/ f477 1 f270"/>
              <a:gd name="f609" fmla="*/ f478 1 f269"/>
              <a:gd name="f610" fmla="*/ f479 1 f270"/>
              <a:gd name="f611" fmla="*/ f480 1 f269"/>
              <a:gd name="f612" fmla="*/ f481 1 f270"/>
              <a:gd name="f613" fmla="*/ f482 1 f269"/>
              <a:gd name="f614" fmla="*/ f483 1 f270"/>
              <a:gd name="f615" fmla="*/ f484 1 f269"/>
              <a:gd name="f616" fmla="*/ f485 1 f270"/>
              <a:gd name="f617" fmla="*/ f486 1 f269"/>
              <a:gd name="f618" fmla="*/ f487 1 f270"/>
              <a:gd name="f619" fmla="*/ f488 1 f269"/>
              <a:gd name="f620" fmla="*/ f489 1 f270"/>
              <a:gd name="f621" fmla="*/ f490 1 f269"/>
              <a:gd name="f622" fmla="*/ f491 1 f270"/>
              <a:gd name="f623" fmla="*/ f492 1 f269"/>
              <a:gd name="f624" fmla="*/ f493 1 f269"/>
              <a:gd name="f625" fmla="*/ f494 1 f270"/>
              <a:gd name="f626" fmla="*/ f495 1 f269"/>
              <a:gd name="f627" fmla="*/ f496 1 f269"/>
              <a:gd name="f628" fmla="*/ f497 1 f270"/>
              <a:gd name="f629" fmla="*/ f498 1 f269"/>
              <a:gd name="f630" fmla="*/ f499 1 f270"/>
              <a:gd name="f631" fmla="*/ f500 1 f269"/>
              <a:gd name="f632" fmla="*/ f501 1 f270"/>
              <a:gd name="f633" fmla="*/ f502 1 f269"/>
              <a:gd name="f634" fmla="*/ f503 1 f270"/>
              <a:gd name="f635" fmla="*/ f504 1 f269"/>
              <a:gd name="f636" fmla="*/ f505 1 f270"/>
              <a:gd name="f637" fmla="*/ f506 1 f269"/>
              <a:gd name="f638" fmla="*/ f507 1 f270"/>
              <a:gd name="f639" fmla="*/ f508 1 f269"/>
              <a:gd name="f640" fmla="*/ f509 1 f270"/>
              <a:gd name="f641" fmla="*/ f510 1 f269"/>
              <a:gd name="f642" fmla="*/ f511 1 f269"/>
              <a:gd name="f643" fmla="*/ f512 1 f270"/>
              <a:gd name="f644" fmla="*/ f513 1 f269"/>
              <a:gd name="f645" fmla="*/ f514 1 f270"/>
              <a:gd name="f646" fmla="*/ f515 1 f269"/>
              <a:gd name="f647" fmla="*/ f516 1 f270"/>
              <a:gd name="f648" fmla="*/ f517 1 f269"/>
              <a:gd name="f649" fmla="*/ f518 1 f270"/>
              <a:gd name="f650" fmla="*/ f519 1 f269"/>
              <a:gd name="f651" fmla="*/ f520 1 f269"/>
              <a:gd name="f652" fmla="*/ f521 1 f270"/>
              <a:gd name="f653" fmla="*/ f522 1 f269"/>
              <a:gd name="f654" fmla="*/ f523 1 f270"/>
              <a:gd name="f655" fmla="*/ f524 1 f269"/>
              <a:gd name="f656" fmla="*/ f525 1 f270"/>
              <a:gd name="f657" fmla="*/ f526 f260 1"/>
              <a:gd name="f658" fmla="*/ f527 f260 1"/>
              <a:gd name="f659" fmla="*/ f529 f261 1"/>
              <a:gd name="f660" fmla="*/ f528 f261 1"/>
              <a:gd name="f661" fmla="*/ f530 f260 1"/>
              <a:gd name="f662" fmla="*/ f531 f261 1"/>
              <a:gd name="f663" fmla="*/ f532 f260 1"/>
              <a:gd name="f664" fmla="*/ f533 f260 1"/>
              <a:gd name="f665" fmla="*/ f534 f261 1"/>
              <a:gd name="f666" fmla="*/ f535 f260 1"/>
              <a:gd name="f667" fmla="*/ f536 f261 1"/>
              <a:gd name="f668" fmla="*/ f537 f260 1"/>
              <a:gd name="f669" fmla="*/ f538 f261 1"/>
              <a:gd name="f670" fmla="*/ f539 f260 1"/>
              <a:gd name="f671" fmla="*/ f540 f261 1"/>
              <a:gd name="f672" fmla="*/ f541 f260 1"/>
              <a:gd name="f673" fmla="*/ f542 f261 1"/>
              <a:gd name="f674" fmla="*/ f543 f260 1"/>
              <a:gd name="f675" fmla="*/ f544 f261 1"/>
              <a:gd name="f676" fmla="*/ f545 f261 1"/>
              <a:gd name="f677" fmla="*/ f546 f260 1"/>
              <a:gd name="f678" fmla="*/ f547 f260 1"/>
              <a:gd name="f679" fmla="*/ f548 f261 1"/>
              <a:gd name="f680" fmla="*/ f549 f260 1"/>
              <a:gd name="f681" fmla="*/ f550 f261 1"/>
              <a:gd name="f682" fmla="*/ f551 f261 1"/>
              <a:gd name="f683" fmla="*/ f552 f260 1"/>
              <a:gd name="f684" fmla="*/ f553 f260 1"/>
              <a:gd name="f685" fmla="*/ f554 f261 1"/>
              <a:gd name="f686" fmla="*/ f555 f260 1"/>
              <a:gd name="f687" fmla="*/ f556 f261 1"/>
              <a:gd name="f688" fmla="*/ f557 f260 1"/>
              <a:gd name="f689" fmla="*/ f558 f261 1"/>
              <a:gd name="f690" fmla="*/ f559 f260 1"/>
              <a:gd name="f691" fmla="*/ f560 f261 1"/>
              <a:gd name="f692" fmla="*/ f561 f260 1"/>
              <a:gd name="f693" fmla="*/ f562 f261 1"/>
              <a:gd name="f694" fmla="*/ f563 f260 1"/>
              <a:gd name="f695" fmla="*/ f564 f261 1"/>
              <a:gd name="f696" fmla="*/ f565 f260 1"/>
              <a:gd name="f697" fmla="*/ f566 f261 1"/>
              <a:gd name="f698" fmla="*/ f567 f260 1"/>
              <a:gd name="f699" fmla="*/ f568 f261 1"/>
              <a:gd name="f700" fmla="*/ f569 f260 1"/>
              <a:gd name="f701" fmla="*/ f570 f260 1"/>
              <a:gd name="f702" fmla="*/ f571 f261 1"/>
              <a:gd name="f703" fmla="*/ f572 f260 1"/>
              <a:gd name="f704" fmla="*/ f573 f260 1"/>
              <a:gd name="f705" fmla="*/ f574 f261 1"/>
              <a:gd name="f706" fmla="*/ f575 f260 1"/>
              <a:gd name="f707" fmla="*/ f576 f260 1"/>
              <a:gd name="f708" fmla="*/ f577 f261 1"/>
              <a:gd name="f709" fmla="*/ f578 f260 1"/>
              <a:gd name="f710" fmla="*/ f579 f261 1"/>
              <a:gd name="f711" fmla="*/ f580 f260 1"/>
              <a:gd name="f712" fmla="*/ f581 f261 1"/>
              <a:gd name="f713" fmla="*/ f582 f260 1"/>
              <a:gd name="f714" fmla="*/ f583 f261 1"/>
              <a:gd name="f715" fmla="*/ f584 f260 1"/>
              <a:gd name="f716" fmla="*/ f585 f261 1"/>
              <a:gd name="f717" fmla="*/ f586 f260 1"/>
              <a:gd name="f718" fmla="*/ f587 f261 1"/>
              <a:gd name="f719" fmla="*/ f588 f260 1"/>
              <a:gd name="f720" fmla="*/ f589 f261 1"/>
              <a:gd name="f721" fmla="*/ f590 f260 1"/>
              <a:gd name="f722" fmla="*/ f591 f261 1"/>
              <a:gd name="f723" fmla="*/ f592 f260 1"/>
              <a:gd name="f724" fmla="*/ f593 f261 1"/>
              <a:gd name="f725" fmla="*/ f594 f260 1"/>
              <a:gd name="f726" fmla="*/ f595 f261 1"/>
              <a:gd name="f727" fmla="*/ f596 f260 1"/>
              <a:gd name="f728" fmla="*/ f597 f261 1"/>
              <a:gd name="f729" fmla="*/ f598 f260 1"/>
              <a:gd name="f730" fmla="*/ f599 f261 1"/>
              <a:gd name="f731" fmla="*/ f600 f260 1"/>
              <a:gd name="f732" fmla="*/ f601 f260 1"/>
              <a:gd name="f733" fmla="*/ f602 f260 1"/>
              <a:gd name="f734" fmla="*/ f603 f261 1"/>
              <a:gd name="f735" fmla="*/ f604 f260 1"/>
              <a:gd name="f736" fmla="*/ f605 f260 1"/>
              <a:gd name="f737" fmla="*/ f606 f261 1"/>
              <a:gd name="f738" fmla="*/ f607 f260 1"/>
              <a:gd name="f739" fmla="*/ f608 f261 1"/>
              <a:gd name="f740" fmla="*/ f609 f260 1"/>
              <a:gd name="f741" fmla="*/ f610 f261 1"/>
              <a:gd name="f742" fmla="*/ f611 f260 1"/>
              <a:gd name="f743" fmla="*/ f612 f261 1"/>
              <a:gd name="f744" fmla="*/ f613 f260 1"/>
              <a:gd name="f745" fmla="*/ f614 f261 1"/>
              <a:gd name="f746" fmla="*/ f615 f260 1"/>
              <a:gd name="f747" fmla="*/ f616 f261 1"/>
              <a:gd name="f748" fmla="*/ f617 f260 1"/>
              <a:gd name="f749" fmla="*/ f618 f261 1"/>
              <a:gd name="f750" fmla="*/ f619 f260 1"/>
              <a:gd name="f751" fmla="*/ f620 f261 1"/>
              <a:gd name="f752" fmla="*/ f621 f260 1"/>
              <a:gd name="f753" fmla="*/ f622 f261 1"/>
              <a:gd name="f754" fmla="*/ f623 f260 1"/>
              <a:gd name="f755" fmla="*/ f624 f260 1"/>
              <a:gd name="f756" fmla="*/ f625 f261 1"/>
              <a:gd name="f757" fmla="*/ f626 f260 1"/>
              <a:gd name="f758" fmla="*/ f627 f260 1"/>
              <a:gd name="f759" fmla="*/ f628 f261 1"/>
              <a:gd name="f760" fmla="*/ f629 f260 1"/>
              <a:gd name="f761" fmla="*/ f630 f261 1"/>
              <a:gd name="f762" fmla="*/ f631 f260 1"/>
              <a:gd name="f763" fmla="*/ f632 f261 1"/>
              <a:gd name="f764" fmla="*/ f633 f260 1"/>
              <a:gd name="f765" fmla="*/ f634 f261 1"/>
              <a:gd name="f766" fmla="*/ f635 f260 1"/>
              <a:gd name="f767" fmla="*/ f636 f261 1"/>
              <a:gd name="f768" fmla="*/ f637 f260 1"/>
              <a:gd name="f769" fmla="*/ f638 f261 1"/>
              <a:gd name="f770" fmla="*/ f639 f260 1"/>
              <a:gd name="f771" fmla="*/ f640 f261 1"/>
              <a:gd name="f772" fmla="*/ f641 f260 1"/>
              <a:gd name="f773" fmla="*/ f642 f260 1"/>
              <a:gd name="f774" fmla="*/ f643 f261 1"/>
              <a:gd name="f775" fmla="*/ f644 f260 1"/>
              <a:gd name="f776" fmla="*/ f645 f261 1"/>
              <a:gd name="f777" fmla="*/ f646 f260 1"/>
              <a:gd name="f778" fmla="*/ f647 f261 1"/>
              <a:gd name="f779" fmla="*/ f648 f260 1"/>
              <a:gd name="f780" fmla="*/ f649 f261 1"/>
              <a:gd name="f781" fmla="*/ f650 f260 1"/>
              <a:gd name="f782" fmla="*/ f651 f260 1"/>
              <a:gd name="f783" fmla="*/ f652 f261 1"/>
              <a:gd name="f784" fmla="*/ f653 f260 1"/>
              <a:gd name="f785" fmla="*/ f654 f261 1"/>
              <a:gd name="f786" fmla="*/ f655 f260 1"/>
              <a:gd name="f787" fmla="*/ f656 f26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98">
                <a:pos x="f661" y="f662"/>
              </a:cxn>
              <a:cxn ang="f398">
                <a:pos x="f663" y="f662"/>
              </a:cxn>
              <a:cxn ang="f398">
                <a:pos x="f664" y="f665"/>
              </a:cxn>
              <a:cxn ang="f398">
                <a:pos x="f666" y="f667"/>
              </a:cxn>
              <a:cxn ang="f398">
                <a:pos x="f661" y="f662"/>
              </a:cxn>
              <a:cxn ang="f398">
                <a:pos x="f668" y="f669"/>
              </a:cxn>
              <a:cxn ang="f398">
                <a:pos x="f670" y="f671"/>
              </a:cxn>
              <a:cxn ang="f398">
                <a:pos x="f672" y="f673"/>
              </a:cxn>
              <a:cxn ang="f398">
                <a:pos x="f674" y="f675"/>
              </a:cxn>
              <a:cxn ang="f398">
                <a:pos x="f672" y="f676"/>
              </a:cxn>
              <a:cxn ang="f398">
                <a:pos x="f677" y="f675"/>
              </a:cxn>
              <a:cxn ang="f398">
                <a:pos x="f672" y="f673"/>
              </a:cxn>
              <a:cxn ang="f398">
                <a:pos x="f678" y="f679"/>
              </a:cxn>
              <a:cxn ang="f398">
                <a:pos x="f680" y="f681"/>
              </a:cxn>
              <a:cxn ang="f398">
                <a:pos x="f678" y="f682"/>
              </a:cxn>
              <a:cxn ang="f398">
                <a:pos x="f683" y="f681"/>
              </a:cxn>
              <a:cxn ang="f398">
                <a:pos x="f678" y="f679"/>
              </a:cxn>
              <a:cxn ang="f398">
                <a:pos x="f684" y="f685"/>
              </a:cxn>
              <a:cxn ang="f398">
                <a:pos x="f686" y="f687"/>
              </a:cxn>
              <a:cxn ang="f398">
                <a:pos x="f688" y="f689"/>
              </a:cxn>
              <a:cxn ang="f398">
                <a:pos x="f690" y="f691"/>
              </a:cxn>
              <a:cxn ang="f398">
                <a:pos x="f692" y="f693"/>
              </a:cxn>
              <a:cxn ang="f398">
                <a:pos x="f694" y="f695"/>
              </a:cxn>
              <a:cxn ang="f398">
                <a:pos x="f696" y="f697"/>
              </a:cxn>
              <a:cxn ang="f398">
                <a:pos x="f698" y="f699"/>
              </a:cxn>
              <a:cxn ang="f398">
                <a:pos x="f700" y="f699"/>
              </a:cxn>
              <a:cxn ang="f398">
                <a:pos x="f701" y="f702"/>
              </a:cxn>
              <a:cxn ang="f398">
                <a:pos x="f703" y="f699"/>
              </a:cxn>
              <a:cxn ang="f398">
                <a:pos x="f700" y="f699"/>
              </a:cxn>
              <a:cxn ang="f398">
                <a:pos x="f694" y="f695"/>
              </a:cxn>
              <a:cxn ang="f398">
                <a:pos x="f704" y="f705"/>
              </a:cxn>
              <a:cxn ang="f398">
                <a:pos x="f706" y="f699"/>
              </a:cxn>
              <a:cxn ang="f398">
                <a:pos x="f707" y="f708"/>
              </a:cxn>
              <a:cxn ang="f398">
                <a:pos x="f709" y="f710"/>
              </a:cxn>
              <a:cxn ang="f398">
                <a:pos x="f711" y="f712"/>
              </a:cxn>
              <a:cxn ang="f398">
                <a:pos x="f713" y="f714"/>
              </a:cxn>
              <a:cxn ang="f398">
                <a:pos x="f715" y="f716"/>
              </a:cxn>
              <a:cxn ang="f398">
                <a:pos x="f717" y="f718"/>
              </a:cxn>
              <a:cxn ang="f398">
                <a:pos x="f719" y="f720"/>
              </a:cxn>
              <a:cxn ang="f398">
                <a:pos x="f721" y="f722"/>
              </a:cxn>
              <a:cxn ang="f398">
                <a:pos x="f723" y="f724"/>
              </a:cxn>
              <a:cxn ang="f398">
                <a:pos x="f725" y="f726"/>
              </a:cxn>
              <a:cxn ang="f398">
                <a:pos x="f727" y="f728"/>
              </a:cxn>
              <a:cxn ang="f398">
                <a:pos x="f729" y="f730"/>
              </a:cxn>
              <a:cxn ang="f398">
                <a:pos x="f731" y="f730"/>
              </a:cxn>
              <a:cxn ang="f398">
                <a:pos x="f732" y="f730"/>
              </a:cxn>
              <a:cxn ang="f398">
                <a:pos x="f733" y="f734"/>
              </a:cxn>
              <a:cxn ang="f398">
                <a:pos x="f735" y="f730"/>
              </a:cxn>
              <a:cxn ang="f398">
                <a:pos x="f736" y="f737"/>
              </a:cxn>
              <a:cxn ang="f398">
                <a:pos x="f738" y="f739"/>
              </a:cxn>
              <a:cxn ang="f398">
                <a:pos x="f740" y="f741"/>
              </a:cxn>
              <a:cxn ang="f398">
                <a:pos x="f742" y="f743"/>
              </a:cxn>
              <a:cxn ang="f398">
                <a:pos x="f744" y="f745"/>
              </a:cxn>
              <a:cxn ang="f398">
                <a:pos x="f746" y="f747"/>
              </a:cxn>
              <a:cxn ang="f398">
                <a:pos x="f748" y="f749"/>
              </a:cxn>
              <a:cxn ang="f398">
                <a:pos x="f750" y="f751"/>
              </a:cxn>
              <a:cxn ang="f398">
                <a:pos x="f684" y="f685"/>
              </a:cxn>
              <a:cxn ang="f398">
                <a:pos x="f752" y="f753"/>
              </a:cxn>
              <a:cxn ang="f398">
                <a:pos x="f754" y="f753"/>
              </a:cxn>
              <a:cxn ang="f398">
                <a:pos x="f755" y="f756"/>
              </a:cxn>
              <a:cxn ang="f398">
                <a:pos x="f757" y="f756"/>
              </a:cxn>
              <a:cxn ang="f398">
                <a:pos x="f758" y="f759"/>
              </a:cxn>
              <a:cxn ang="f398">
                <a:pos x="f760" y="f761"/>
              </a:cxn>
              <a:cxn ang="f398">
                <a:pos x="f762" y="f763"/>
              </a:cxn>
              <a:cxn ang="f398">
                <a:pos x="f764" y="f765"/>
              </a:cxn>
              <a:cxn ang="f398">
                <a:pos x="f766" y="f767"/>
              </a:cxn>
              <a:cxn ang="f398">
                <a:pos x="f768" y="f769"/>
              </a:cxn>
              <a:cxn ang="f398">
                <a:pos x="f770" y="f771"/>
              </a:cxn>
              <a:cxn ang="f398">
                <a:pos x="f772" y="f662"/>
              </a:cxn>
              <a:cxn ang="f398">
                <a:pos x="f773" y="f774"/>
              </a:cxn>
              <a:cxn ang="f398">
                <a:pos x="f666" y="f667"/>
              </a:cxn>
              <a:cxn ang="f398">
                <a:pos x="f775" y="f776"/>
              </a:cxn>
              <a:cxn ang="f398">
                <a:pos x="f777" y="f778"/>
              </a:cxn>
              <a:cxn ang="f398">
                <a:pos x="f779" y="f780"/>
              </a:cxn>
              <a:cxn ang="f398">
                <a:pos x="f781" y="f685"/>
              </a:cxn>
              <a:cxn ang="f398">
                <a:pos x="f782" y="f783"/>
              </a:cxn>
              <a:cxn ang="f398">
                <a:pos x="f784" y="f785"/>
              </a:cxn>
              <a:cxn ang="f398">
                <a:pos x="f786" y="f787"/>
              </a:cxn>
              <a:cxn ang="f398">
                <a:pos x="f752" y="f753"/>
              </a:cxn>
            </a:cxnLst>
            <a:rect l="f657" t="f660" r="f658" b="f659"/>
            <a:pathLst>
              <a:path w="301654" h="484094">
                <a:moveTo>
                  <a:pt x="f8" y="f9"/>
                </a:moveTo>
                <a:lnTo>
                  <a:pt x="f10" y="f9"/>
                </a:lnTo>
                <a:cubicBezTo>
                  <a:pt x="f11" y="f9"/>
                  <a:pt x="f12" y="f13"/>
                  <a:pt x="f14" y="f15"/>
                </a:cubicBezTo>
                <a:close/>
                <a:moveTo>
                  <a:pt x="f16" y="f17"/>
                </a:moveTo>
                <a:lnTo>
                  <a:pt x="f8" y="f9"/>
                </a:ln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lose/>
                <a:moveTo>
                  <a:pt x="f26" y="f27"/>
                </a:moveTo>
                <a:cubicBezTo>
                  <a:pt x="f28" y="f27"/>
                  <a:pt x="f29" y="f30"/>
                  <a:pt x="f29" y="f31"/>
                </a:cubicBezTo>
                <a:cubicBezTo>
                  <a:pt x="f29" y="f32"/>
                  <a:pt x="f28" y="f33"/>
                  <a:pt x="f26" y="f33"/>
                </a:cubicBezTo>
                <a:cubicBezTo>
                  <a:pt x="f34" y="f33"/>
                  <a:pt x="f35" y="f32"/>
                  <a:pt x="f35" y="f31"/>
                </a:cubicBezTo>
                <a:cubicBezTo>
                  <a:pt x="f35" y="f30"/>
                  <a:pt x="f34" y="f27"/>
                  <a:pt x="f26" y="f27"/>
                </a:cubicBezTo>
                <a:close/>
                <a:moveTo>
                  <a:pt x="f36" y="f37"/>
                </a:moveTo>
                <a:cubicBezTo>
                  <a:pt x="f38" y="f37"/>
                  <a:pt x="f39" y="f40"/>
                  <a:pt x="f39" y="f41"/>
                </a:cubicBezTo>
                <a:cubicBezTo>
                  <a:pt x="f39" y="f42"/>
                  <a:pt x="f38" y="f43"/>
                  <a:pt x="f36" y="f43"/>
                </a:cubicBezTo>
                <a:cubicBezTo>
                  <a:pt x="f44" y="f43"/>
                  <a:pt x="f45" y="f42"/>
                  <a:pt x="f45" y="f41"/>
                </a:cubicBezTo>
                <a:cubicBezTo>
                  <a:pt x="f45" y="f40"/>
                  <a:pt x="f44" y="f37"/>
                  <a:pt x="f36" y="f37"/>
                </a:cubicBezTo>
                <a:close/>
                <a:moveTo>
                  <a:pt x="f46" y="f47"/>
                </a:move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6" y="f57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lnTo>
                  <a:pt x="f68" y="f69"/>
                </a:lnTo>
                <a:lnTo>
                  <a:pt x="f70" y="f71"/>
                </a:lnTo>
                <a:cubicBezTo>
                  <a:pt x="f72" y="f73"/>
                  <a:pt x="f74" y="f75"/>
                  <a:pt x="f76" y="f77"/>
                </a:cubicBezTo>
                <a:lnTo>
                  <a:pt x="f78" y="f77"/>
                </a:lnTo>
                <a:lnTo>
                  <a:pt x="f79" y="f80"/>
                </a:lnTo>
                <a:cubicBezTo>
                  <a:pt x="f81" y="f82"/>
                  <a:pt x="f83" y="f77"/>
                  <a:pt x="f84" y="f77"/>
                </a:cubicBezTo>
                <a:lnTo>
                  <a:pt x="f78" y="f77"/>
                </a:lnTo>
                <a:lnTo>
                  <a:pt x="f68" y="f69"/>
                </a:lnTo>
                <a:lnTo>
                  <a:pt x="f85" y="f86"/>
                </a:lnTo>
                <a:cubicBezTo>
                  <a:pt x="f87" y="f88"/>
                  <a:pt x="f89" y="f90"/>
                  <a:pt x="f91" y="f77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0" y="f102"/>
                </a:cubicBezTo>
                <a:cubicBezTo>
                  <a:pt x="f100" y="f103"/>
                  <a:pt x="f104" y="f105"/>
                  <a:pt x="f106" y="f107"/>
                </a:cubicBez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0" y="f132"/>
                </a:cubicBezTo>
                <a:cubicBezTo>
                  <a:pt x="f130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41"/>
                </a:cubicBezTo>
                <a:cubicBezTo>
                  <a:pt x="f143" y="f141"/>
                  <a:pt x="f144" y="f141"/>
                  <a:pt x="f145" y="f141"/>
                </a:cubicBezTo>
                <a:lnTo>
                  <a:pt x="f146" y="f141"/>
                </a:lnTo>
                <a:cubicBezTo>
                  <a:pt x="f147" y="f141"/>
                  <a:pt x="f148" y="f149"/>
                  <a:pt x="f150" y="f151"/>
                </a:cubicBezTo>
                <a:lnTo>
                  <a:pt x="f152" y="f141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3" y="f164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46" y="f47"/>
                </a:cubicBezTo>
                <a:close/>
                <a:moveTo>
                  <a:pt x="f185" y="f5"/>
                </a:moveTo>
                <a:lnTo>
                  <a:pt x="f6" y="f5"/>
                </a:lnTo>
                <a:lnTo>
                  <a:pt x="f186" y="f187"/>
                </a:lnTo>
                <a:cubicBezTo>
                  <a:pt x="f186" y="f187"/>
                  <a:pt x="f188" y="f187"/>
                  <a:pt x="f189" y="f187"/>
                </a:cubicBezTo>
                <a:cubicBezTo>
                  <a:pt x="f190" y="f187"/>
                  <a:pt x="f191" y="f192"/>
                  <a:pt x="f193" y="f194"/>
                </a:cubicBezTo>
                <a:cubicBezTo>
                  <a:pt x="f195" y="f196"/>
                  <a:pt x="f197" y="f198"/>
                  <a:pt x="f199" y="f200"/>
                </a:cubicBezTo>
                <a:lnTo>
                  <a:pt x="f201" y="f202"/>
                </a:lnTo>
                <a:lnTo>
                  <a:pt x="f203" y="f204"/>
                </a:lnTo>
                <a:cubicBezTo>
                  <a:pt x="f205" y="f206"/>
                  <a:pt x="f207" y="f208"/>
                  <a:pt x="f209" y="f210"/>
                </a:cubicBezTo>
                <a:cubicBezTo>
                  <a:pt x="f211" y="f212"/>
                  <a:pt x="f213" y="f214"/>
                  <a:pt x="f213" y="f215"/>
                </a:cubicBezTo>
                <a:cubicBezTo>
                  <a:pt x="f213" y="f216"/>
                  <a:pt x="f217" y="f218"/>
                  <a:pt x="f219" y="f220"/>
                </a:cubicBezTo>
                <a:cubicBezTo>
                  <a:pt x="f221" y="f222"/>
                  <a:pt x="f223" y="f9"/>
                  <a:pt x="f224" y="f9"/>
                </a:cubicBezTo>
                <a:cubicBezTo>
                  <a:pt x="f225" y="f226"/>
                  <a:pt x="f227" y="f228"/>
                  <a:pt x="f229" y="f230"/>
                </a:cubicBezTo>
                <a:lnTo>
                  <a:pt x="f16" y="f17"/>
                </a:lnTo>
                <a:lnTo>
                  <a:pt x="f231" y="f232"/>
                </a:ln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1" y="f242"/>
                </a:cubicBezTo>
                <a:cubicBezTo>
                  <a:pt x="f241" y="f242"/>
                  <a:pt x="f243" y="f244"/>
                  <a:pt x="f245" y="f47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lnTo>
                  <a:pt x="f254" y="f255"/>
                </a:lnTo>
                <a:cubicBezTo>
                  <a:pt x="f256" y="f257"/>
                  <a:pt x="f258" y="f5"/>
                  <a:pt x="f185" y="f5"/>
                </a:cubicBezTo>
                <a:close/>
              </a:path>
            </a:pathLst>
          </a:custGeom>
          <a:solidFill>
            <a:srgbClr val="276F8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1" name="&quot;Not Allowed&quot; Symbol 31">
            <a:extLst>
              <a:ext uri="{FF2B5EF4-FFF2-40B4-BE49-F238E27FC236}">
                <a16:creationId xmlns:a16="http://schemas.microsoft.com/office/drawing/2014/main" id="{7086A4A0-1843-466C-A225-ABC82EAB15C4}"/>
              </a:ext>
            </a:extLst>
          </p:cNvPr>
          <p:cNvSpPr/>
          <p:nvPr/>
        </p:nvSpPr>
        <p:spPr>
          <a:xfrm>
            <a:off x="4632789" y="1202106"/>
            <a:ext cx="557107" cy="557107"/>
          </a:xfrm>
          <a:custGeom>
            <a:avLst>
              <a:gd name="f12" fmla="val 5802"/>
            </a:avLst>
            <a:gdLst>
              <a:gd name="f1" fmla="val 21600000"/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*/ 5419351 1 1725033"/>
              <a:gd name="f10" fmla="*/ 0 0 1"/>
              <a:gd name="f11" fmla="+- 0 0 10800000"/>
              <a:gd name="f12" fmla="val 5802"/>
              <a:gd name="f13" fmla="+- 0 0 -360"/>
              <a:gd name="f14" fmla="+- 0 0 -180"/>
              <a:gd name="f15" fmla="abs f5"/>
              <a:gd name="f16" fmla="abs f6"/>
              <a:gd name="f17" fmla="abs f7"/>
              <a:gd name="f18" fmla="val f8"/>
              <a:gd name="f19" fmla="val f12"/>
              <a:gd name="f20" fmla="+- 2700000 f3 0"/>
              <a:gd name="f21" fmla="*/ f13 f2 1"/>
              <a:gd name="f22" fmla="*/ f14 f2 1"/>
              <a:gd name="f23" fmla="?: f15 f5 1"/>
              <a:gd name="f24" fmla="?: f16 f6 1"/>
              <a:gd name="f25" fmla="?: f17 f7 1"/>
              <a:gd name="f26" fmla="*/ f20 f9 1"/>
              <a:gd name="f27" fmla="*/ f21 1 f4"/>
              <a:gd name="f28" fmla="*/ f22 1 f4"/>
              <a:gd name="f29" fmla="*/ f23 1 21600"/>
              <a:gd name="f30" fmla="*/ f24 1 21600"/>
              <a:gd name="f31" fmla="*/ 21600 f23 1"/>
              <a:gd name="f32" fmla="*/ 21600 f24 1"/>
              <a:gd name="f33" fmla="*/ f26 1 f2"/>
              <a:gd name="f34" fmla="+- f27 0 f3"/>
              <a:gd name="f35" fmla="+- f28 0 f3"/>
              <a:gd name="f36" fmla="min f30 f29"/>
              <a:gd name="f37" fmla="*/ f31 1 f25"/>
              <a:gd name="f38" fmla="*/ f32 1 f25"/>
              <a:gd name="f39" fmla="+- 0 0 f33"/>
              <a:gd name="f40" fmla="val f37"/>
              <a:gd name="f41" fmla="val f38"/>
              <a:gd name="f42" fmla="+- 0 0 f39"/>
              <a:gd name="f43" fmla="*/ f18 f36 1"/>
              <a:gd name="f44" fmla="+- f41 0 f18"/>
              <a:gd name="f45" fmla="+- f40 0 f18"/>
              <a:gd name="f46" fmla="*/ f42 f2 1"/>
              <a:gd name="f47" fmla="*/ f44 1 2"/>
              <a:gd name="f48" fmla="*/ f45 1 2"/>
              <a:gd name="f49" fmla="min f45 f44"/>
              <a:gd name="f50" fmla="+- 0 0 f45"/>
              <a:gd name="f51" fmla="+- 0 0 f44"/>
              <a:gd name="f52" fmla="*/ f46 1 f9"/>
              <a:gd name="f53" fmla="+- f18 f47 0"/>
              <a:gd name="f54" fmla="+- f18 f48 0"/>
              <a:gd name="f55" fmla="*/ f49 f19 1"/>
              <a:gd name="f56" fmla="+- 0 0 f50"/>
              <a:gd name="f57" fmla="+- 0 0 f51"/>
              <a:gd name="f58" fmla="+- f52 0 f3"/>
              <a:gd name="f59" fmla="*/ f48 f36 1"/>
              <a:gd name="f60" fmla="*/ f47 f36 1"/>
              <a:gd name="f61" fmla="*/ f55 1 100000"/>
              <a:gd name="f62" fmla="at2 f56 f57"/>
              <a:gd name="f63" fmla="cos 1 f58"/>
              <a:gd name="f64" fmla="sin 1 f58"/>
              <a:gd name="f65" fmla="*/ f53 f36 1"/>
              <a:gd name="f66" fmla="+- f48 0 f61"/>
              <a:gd name="f67" fmla="+- f47 0 f61"/>
              <a:gd name="f68" fmla="+- f62 f3 0"/>
              <a:gd name="f69" fmla="*/ f61 1 2"/>
              <a:gd name="f70" fmla="+- 0 0 f63"/>
              <a:gd name="f71" fmla="+- 0 0 f64"/>
              <a:gd name="f72" fmla="*/ f68 f9 1"/>
              <a:gd name="f73" fmla="*/ f66 f67 1"/>
              <a:gd name="f74" fmla="+- 0 0 f69"/>
              <a:gd name="f75" fmla="+- 0 0 f70"/>
              <a:gd name="f76" fmla="+- 0 0 f71"/>
              <a:gd name="f77" fmla="*/ f66 f36 1"/>
              <a:gd name="f78" fmla="*/ f67 f36 1"/>
              <a:gd name="f79" fmla="*/ f72 1 f2"/>
              <a:gd name="f80" fmla="+- 0 0 f74"/>
              <a:gd name="f81" fmla="*/ f75 f48 1"/>
              <a:gd name="f82" fmla="*/ f76 f47 1"/>
              <a:gd name="f83" fmla="+- 0 0 f79"/>
              <a:gd name="f84" fmla="+- f54 0 f81"/>
              <a:gd name="f85" fmla="+- f54 f81 0"/>
              <a:gd name="f86" fmla="+- f53 0 f82"/>
              <a:gd name="f87" fmla="+- f53 f82 0"/>
              <a:gd name="f88" fmla="val f83"/>
              <a:gd name="f89" fmla="*/ f84 f36 1"/>
              <a:gd name="f90" fmla="*/ f86 f36 1"/>
              <a:gd name="f91" fmla="*/ f85 f36 1"/>
              <a:gd name="f92" fmla="*/ f87 f36 1"/>
              <a:gd name="f93" fmla="+- 0 0 f88"/>
              <a:gd name="f94" fmla="*/ f93 f2 1"/>
              <a:gd name="f95" fmla="*/ f94 1 f9"/>
              <a:gd name="f96" fmla="+- f95 0 f3"/>
              <a:gd name="f97" fmla="+- f96 f3 0"/>
              <a:gd name="f98" fmla="*/ f97 f9 1"/>
              <a:gd name="f99" fmla="*/ f98 1 f2"/>
              <a:gd name="f100" fmla="+- 0 0 f99"/>
              <a:gd name="f101" fmla="+- 0 0 f100"/>
              <a:gd name="f102" fmla="*/ f101 f2 1"/>
              <a:gd name="f103" fmla="*/ f102 1 f9"/>
              <a:gd name="f104" fmla="+- f103 0 f3"/>
              <a:gd name="f105" fmla="cos 1 f104"/>
              <a:gd name="f106" fmla="sin 1 f104"/>
              <a:gd name="f107" fmla="+- 0 0 f105"/>
              <a:gd name="f108" fmla="+- 0 0 f106"/>
              <a:gd name="f109" fmla="+- 0 0 f107"/>
              <a:gd name="f110" fmla="+- 0 0 f108"/>
              <a:gd name="f111" fmla="*/ f109 f67 1"/>
              <a:gd name="f112" fmla="*/ f110 f66 1"/>
              <a:gd name="f113" fmla="*/ f111 f111 1"/>
              <a:gd name="f114" fmla="*/ f112 f112 1"/>
              <a:gd name="f115" fmla="+- f113 f114 0"/>
              <a:gd name="f116" fmla="+- f115 f10 0"/>
              <a:gd name="f117" fmla="sqrt f116"/>
              <a:gd name="f118" fmla="*/ f73 1 f117"/>
              <a:gd name="f119" fmla="+- 0 0 f118"/>
              <a:gd name="f120" fmla="+- 0 0 f119"/>
              <a:gd name="f121" fmla="at2 f120 f80"/>
              <a:gd name="f122" fmla="+- f121 f3 0"/>
              <a:gd name="f123" fmla="*/ f122 f9 1"/>
              <a:gd name="f124" fmla="*/ f123 1 f2"/>
              <a:gd name="f125" fmla="+- 0 0 f124"/>
              <a:gd name="f126" fmla="val f125"/>
              <a:gd name="f127" fmla="+- 0 0 f126"/>
              <a:gd name="f128" fmla="*/ f127 f2 1"/>
              <a:gd name="f129" fmla="*/ f128 1 f9"/>
              <a:gd name="f130" fmla="+- f129 0 f3"/>
              <a:gd name="f131" fmla="*/ f130 2 1"/>
              <a:gd name="f132" fmla="+- f96 0 f130"/>
              <a:gd name="f133" fmla="+- f11 f131 0"/>
              <a:gd name="f134" fmla="+- f132 0 f2"/>
              <a:gd name="f135" fmla="+- f132 f3 0"/>
              <a:gd name="f136" fmla="*/ f135 f9 1"/>
              <a:gd name="f137" fmla="*/ f136 1 f2"/>
              <a:gd name="f138" fmla="+- 0 0 f137"/>
              <a:gd name="f139" fmla="+- 0 0 f138"/>
              <a:gd name="f140" fmla="*/ f139 f2 1"/>
              <a:gd name="f141" fmla="*/ f140 1 f9"/>
              <a:gd name="f142" fmla="+- f141 0 f3"/>
              <a:gd name="f143" fmla="cos 1 f142"/>
              <a:gd name="f144" fmla="sin 1 f142"/>
              <a:gd name="f145" fmla="+- 0 0 f143"/>
              <a:gd name="f146" fmla="+- 0 0 f144"/>
              <a:gd name="f147" fmla="+- 0 0 f145"/>
              <a:gd name="f148" fmla="+- 0 0 f146"/>
              <a:gd name="f149" fmla="*/ f147 f67 1"/>
              <a:gd name="f150" fmla="*/ f148 f66 1"/>
              <a:gd name="f151" fmla="*/ f149 f149 1"/>
              <a:gd name="f152" fmla="*/ f150 f150 1"/>
              <a:gd name="f153" fmla="+- f151 f152 0"/>
              <a:gd name="f154" fmla="+- f153 f10 0"/>
              <a:gd name="f155" fmla="sqrt f154"/>
              <a:gd name="f156" fmla="*/ f73 1 f155"/>
              <a:gd name="f157" fmla="*/ f147 f156 1"/>
              <a:gd name="f158" fmla="*/ f148 f156 1"/>
              <a:gd name="f159" fmla="+- f54 f157 0"/>
              <a:gd name="f160" fmla="+- f53 f158 0"/>
              <a:gd name="f161" fmla="+- f54 0 f157"/>
              <a:gd name="f162" fmla="+- f53 0 f158"/>
              <a:gd name="f163" fmla="*/ f159 f36 1"/>
              <a:gd name="f164" fmla="*/ f160 f36 1"/>
              <a:gd name="f165" fmla="*/ f161 f36 1"/>
              <a:gd name="f166" fmla="*/ f162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89" y="f90"/>
              </a:cxn>
              <a:cxn ang="f35">
                <a:pos x="f89" y="f92"/>
              </a:cxn>
              <a:cxn ang="f35">
                <a:pos x="f91" y="f92"/>
              </a:cxn>
              <a:cxn ang="f34">
                <a:pos x="f91" y="f90"/>
              </a:cxn>
            </a:cxnLst>
            <a:rect l="f89" t="f90" r="f91" b="f92"/>
            <a:pathLst>
              <a:path>
                <a:moveTo>
                  <a:pt x="f43" y="f65"/>
                </a:moveTo>
                <a:arcTo wR="f59" hR="f60" stAng="f2" swAng="f1"/>
                <a:close/>
                <a:moveTo>
                  <a:pt x="f163" y="f164"/>
                </a:moveTo>
                <a:arcTo wR="f77" hR="f78" stAng="f132" swAng="f133"/>
                <a:close/>
                <a:moveTo>
                  <a:pt x="f165" y="f166"/>
                </a:moveTo>
                <a:arcTo wR="f77" hR="f78" stAng="f134" swAng="f133"/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2" name="&quot;Not Allowed&quot; Symbol 33">
            <a:extLst>
              <a:ext uri="{FF2B5EF4-FFF2-40B4-BE49-F238E27FC236}">
                <a16:creationId xmlns:a16="http://schemas.microsoft.com/office/drawing/2014/main" id="{F26E56F9-05B1-4C80-9A03-D4667AB44302}"/>
              </a:ext>
            </a:extLst>
          </p:cNvPr>
          <p:cNvSpPr/>
          <p:nvPr/>
        </p:nvSpPr>
        <p:spPr>
          <a:xfrm>
            <a:off x="4632789" y="2356463"/>
            <a:ext cx="557107" cy="557107"/>
          </a:xfrm>
          <a:custGeom>
            <a:avLst>
              <a:gd name="f12" fmla="val 5802"/>
            </a:avLst>
            <a:gdLst>
              <a:gd name="f1" fmla="val 21600000"/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*/ 5419351 1 1725033"/>
              <a:gd name="f10" fmla="*/ 0 0 1"/>
              <a:gd name="f11" fmla="+- 0 0 10800000"/>
              <a:gd name="f12" fmla="val 5802"/>
              <a:gd name="f13" fmla="+- 0 0 -360"/>
              <a:gd name="f14" fmla="+- 0 0 -180"/>
              <a:gd name="f15" fmla="abs f5"/>
              <a:gd name="f16" fmla="abs f6"/>
              <a:gd name="f17" fmla="abs f7"/>
              <a:gd name="f18" fmla="val f8"/>
              <a:gd name="f19" fmla="val f12"/>
              <a:gd name="f20" fmla="+- 2700000 f3 0"/>
              <a:gd name="f21" fmla="*/ f13 f2 1"/>
              <a:gd name="f22" fmla="*/ f14 f2 1"/>
              <a:gd name="f23" fmla="?: f15 f5 1"/>
              <a:gd name="f24" fmla="?: f16 f6 1"/>
              <a:gd name="f25" fmla="?: f17 f7 1"/>
              <a:gd name="f26" fmla="*/ f20 f9 1"/>
              <a:gd name="f27" fmla="*/ f21 1 f4"/>
              <a:gd name="f28" fmla="*/ f22 1 f4"/>
              <a:gd name="f29" fmla="*/ f23 1 21600"/>
              <a:gd name="f30" fmla="*/ f24 1 21600"/>
              <a:gd name="f31" fmla="*/ 21600 f23 1"/>
              <a:gd name="f32" fmla="*/ 21600 f24 1"/>
              <a:gd name="f33" fmla="*/ f26 1 f2"/>
              <a:gd name="f34" fmla="+- f27 0 f3"/>
              <a:gd name="f35" fmla="+- f28 0 f3"/>
              <a:gd name="f36" fmla="min f30 f29"/>
              <a:gd name="f37" fmla="*/ f31 1 f25"/>
              <a:gd name="f38" fmla="*/ f32 1 f25"/>
              <a:gd name="f39" fmla="+- 0 0 f33"/>
              <a:gd name="f40" fmla="val f37"/>
              <a:gd name="f41" fmla="val f38"/>
              <a:gd name="f42" fmla="+- 0 0 f39"/>
              <a:gd name="f43" fmla="*/ f18 f36 1"/>
              <a:gd name="f44" fmla="+- f41 0 f18"/>
              <a:gd name="f45" fmla="+- f40 0 f18"/>
              <a:gd name="f46" fmla="*/ f42 f2 1"/>
              <a:gd name="f47" fmla="*/ f44 1 2"/>
              <a:gd name="f48" fmla="*/ f45 1 2"/>
              <a:gd name="f49" fmla="min f45 f44"/>
              <a:gd name="f50" fmla="+- 0 0 f45"/>
              <a:gd name="f51" fmla="+- 0 0 f44"/>
              <a:gd name="f52" fmla="*/ f46 1 f9"/>
              <a:gd name="f53" fmla="+- f18 f47 0"/>
              <a:gd name="f54" fmla="+- f18 f48 0"/>
              <a:gd name="f55" fmla="*/ f49 f19 1"/>
              <a:gd name="f56" fmla="+- 0 0 f50"/>
              <a:gd name="f57" fmla="+- 0 0 f51"/>
              <a:gd name="f58" fmla="+- f52 0 f3"/>
              <a:gd name="f59" fmla="*/ f48 f36 1"/>
              <a:gd name="f60" fmla="*/ f47 f36 1"/>
              <a:gd name="f61" fmla="*/ f55 1 100000"/>
              <a:gd name="f62" fmla="at2 f56 f57"/>
              <a:gd name="f63" fmla="cos 1 f58"/>
              <a:gd name="f64" fmla="sin 1 f58"/>
              <a:gd name="f65" fmla="*/ f53 f36 1"/>
              <a:gd name="f66" fmla="+- f48 0 f61"/>
              <a:gd name="f67" fmla="+- f47 0 f61"/>
              <a:gd name="f68" fmla="+- f62 f3 0"/>
              <a:gd name="f69" fmla="*/ f61 1 2"/>
              <a:gd name="f70" fmla="+- 0 0 f63"/>
              <a:gd name="f71" fmla="+- 0 0 f64"/>
              <a:gd name="f72" fmla="*/ f68 f9 1"/>
              <a:gd name="f73" fmla="*/ f66 f67 1"/>
              <a:gd name="f74" fmla="+- 0 0 f69"/>
              <a:gd name="f75" fmla="+- 0 0 f70"/>
              <a:gd name="f76" fmla="+- 0 0 f71"/>
              <a:gd name="f77" fmla="*/ f66 f36 1"/>
              <a:gd name="f78" fmla="*/ f67 f36 1"/>
              <a:gd name="f79" fmla="*/ f72 1 f2"/>
              <a:gd name="f80" fmla="+- 0 0 f74"/>
              <a:gd name="f81" fmla="*/ f75 f48 1"/>
              <a:gd name="f82" fmla="*/ f76 f47 1"/>
              <a:gd name="f83" fmla="+- 0 0 f79"/>
              <a:gd name="f84" fmla="+- f54 0 f81"/>
              <a:gd name="f85" fmla="+- f54 f81 0"/>
              <a:gd name="f86" fmla="+- f53 0 f82"/>
              <a:gd name="f87" fmla="+- f53 f82 0"/>
              <a:gd name="f88" fmla="val f83"/>
              <a:gd name="f89" fmla="*/ f84 f36 1"/>
              <a:gd name="f90" fmla="*/ f86 f36 1"/>
              <a:gd name="f91" fmla="*/ f85 f36 1"/>
              <a:gd name="f92" fmla="*/ f87 f36 1"/>
              <a:gd name="f93" fmla="+- 0 0 f88"/>
              <a:gd name="f94" fmla="*/ f93 f2 1"/>
              <a:gd name="f95" fmla="*/ f94 1 f9"/>
              <a:gd name="f96" fmla="+- f95 0 f3"/>
              <a:gd name="f97" fmla="+- f96 f3 0"/>
              <a:gd name="f98" fmla="*/ f97 f9 1"/>
              <a:gd name="f99" fmla="*/ f98 1 f2"/>
              <a:gd name="f100" fmla="+- 0 0 f99"/>
              <a:gd name="f101" fmla="+- 0 0 f100"/>
              <a:gd name="f102" fmla="*/ f101 f2 1"/>
              <a:gd name="f103" fmla="*/ f102 1 f9"/>
              <a:gd name="f104" fmla="+- f103 0 f3"/>
              <a:gd name="f105" fmla="cos 1 f104"/>
              <a:gd name="f106" fmla="sin 1 f104"/>
              <a:gd name="f107" fmla="+- 0 0 f105"/>
              <a:gd name="f108" fmla="+- 0 0 f106"/>
              <a:gd name="f109" fmla="+- 0 0 f107"/>
              <a:gd name="f110" fmla="+- 0 0 f108"/>
              <a:gd name="f111" fmla="*/ f109 f67 1"/>
              <a:gd name="f112" fmla="*/ f110 f66 1"/>
              <a:gd name="f113" fmla="*/ f111 f111 1"/>
              <a:gd name="f114" fmla="*/ f112 f112 1"/>
              <a:gd name="f115" fmla="+- f113 f114 0"/>
              <a:gd name="f116" fmla="+- f115 f10 0"/>
              <a:gd name="f117" fmla="sqrt f116"/>
              <a:gd name="f118" fmla="*/ f73 1 f117"/>
              <a:gd name="f119" fmla="+- 0 0 f118"/>
              <a:gd name="f120" fmla="+- 0 0 f119"/>
              <a:gd name="f121" fmla="at2 f120 f80"/>
              <a:gd name="f122" fmla="+- f121 f3 0"/>
              <a:gd name="f123" fmla="*/ f122 f9 1"/>
              <a:gd name="f124" fmla="*/ f123 1 f2"/>
              <a:gd name="f125" fmla="+- 0 0 f124"/>
              <a:gd name="f126" fmla="val f125"/>
              <a:gd name="f127" fmla="+- 0 0 f126"/>
              <a:gd name="f128" fmla="*/ f127 f2 1"/>
              <a:gd name="f129" fmla="*/ f128 1 f9"/>
              <a:gd name="f130" fmla="+- f129 0 f3"/>
              <a:gd name="f131" fmla="*/ f130 2 1"/>
              <a:gd name="f132" fmla="+- f96 0 f130"/>
              <a:gd name="f133" fmla="+- f11 f131 0"/>
              <a:gd name="f134" fmla="+- f132 0 f2"/>
              <a:gd name="f135" fmla="+- f132 f3 0"/>
              <a:gd name="f136" fmla="*/ f135 f9 1"/>
              <a:gd name="f137" fmla="*/ f136 1 f2"/>
              <a:gd name="f138" fmla="+- 0 0 f137"/>
              <a:gd name="f139" fmla="+- 0 0 f138"/>
              <a:gd name="f140" fmla="*/ f139 f2 1"/>
              <a:gd name="f141" fmla="*/ f140 1 f9"/>
              <a:gd name="f142" fmla="+- f141 0 f3"/>
              <a:gd name="f143" fmla="cos 1 f142"/>
              <a:gd name="f144" fmla="sin 1 f142"/>
              <a:gd name="f145" fmla="+- 0 0 f143"/>
              <a:gd name="f146" fmla="+- 0 0 f144"/>
              <a:gd name="f147" fmla="+- 0 0 f145"/>
              <a:gd name="f148" fmla="+- 0 0 f146"/>
              <a:gd name="f149" fmla="*/ f147 f67 1"/>
              <a:gd name="f150" fmla="*/ f148 f66 1"/>
              <a:gd name="f151" fmla="*/ f149 f149 1"/>
              <a:gd name="f152" fmla="*/ f150 f150 1"/>
              <a:gd name="f153" fmla="+- f151 f152 0"/>
              <a:gd name="f154" fmla="+- f153 f10 0"/>
              <a:gd name="f155" fmla="sqrt f154"/>
              <a:gd name="f156" fmla="*/ f73 1 f155"/>
              <a:gd name="f157" fmla="*/ f147 f156 1"/>
              <a:gd name="f158" fmla="*/ f148 f156 1"/>
              <a:gd name="f159" fmla="+- f54 f157 0"/>
              <a:gd name="f160" fmla="+- f53 f158 0"/>
              <a:gd name="f161" fmla="+- f54 0 f157"/>
              <a:gd name="f162" fmla="+- f53 0 f158"/>
              <a:gd name="f163" fmla="*/ f159 f36 1"/>
              <a:gd name="f164" fmla="*/ f160 f36 1"/>
              <a:gd name="f165" fmla="*/ f161 f36 1"/>
              <a:gd name="f166" fmla="*/ f162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89" y="f90"/>
              </a:cxn>
              <a:cxn ang="f35">
                <a:pos x="f89" y="f92"/>
              </a:cxn>
              <a:cxn ang="f35">
                <a:pos x="f91" y="f92"/>
              </a:cxn>
              <a:cxn ang="f34">
                <a:pos x="f91" y="f90"/>
              </a:cxn>
            </a:cxnLst>
            <a:rect l="f89" t="f90" r="f91" b="f92"/>
            <a:pathLst>
              <a:path>
                <a:moveTo>
                  <a:pt x="f43" y="f65"/>
                </a:moveTo>
                <a:arcTo wR="f59" hR="f60" stAng="f2" swAng="f1"/>
                <a:close/>
                <a:moveTo>
                  <a:pt x="f163" y="f164"/>
                </a:moveTo>
                <a:arcTo wR="f77" hR="f78" stAng="f132" swAng="f133"/>
                <a:close/>
                <a:moveTo>
                  <a:pt x="f165" y="f166"/>
                </a:moveTo>
                <a:arcTo wR="f77" hR="f78" stAng="f134" swAng="f133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&quot;Not Allowed&quot; Symbol 34">
            <a:extLst>
              <a:ext uri="{FF2B5EF4-FFF2-40B4-BE49-F238E27FC236}">
                <a16:creationId xmlns:a16="http://schemas.microsoft.com/office/drawing/2014/main" id="{3916A189-60EA-4991-95AF-B8F96B546D0C}"/>
              </a:ext>
            </a:extLst>
          </p:cNvPr>
          <p:cNvSpPr/>
          <p:nvPr/>
        </p:nvSpPr>
        <p:spPr>
          <a:xfrm>
            <a:off x="4641951" y="3549179"/>
            <a:ext cx="557107" cy="557107"/>
          </a:xfrm>
          <a:custGeom>
            <a:avLst>
              <a:gd name="f12" fmla="val 5802"/>
            </a:avLst>
            <a:gdLst>
              <a:gd name="f1" fmla="val 21600000"/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*/ 5419351 1 1725033"/>
              <a:gd name="f10" fmla="*/ 0 0 1"/>
              <a:gd name="f11" fmla="+- 0 0 10800000"/>
              <a:gd name="f12" fmla="val 5802"/>
              <a:gd name="f13" fmla="+- 0 0 -360"/>
              <a:gd name="f14" fmla="+- 0 0 -180"/>
              <a:gd name="f15" fmla="abs f5"/>
              <a:gd name="f16" fmla="abs f6"/>
              <a:gd name="f17" fmla="abs f7"/>
              <a:gd name="f18" fmla="val f8"/>
              <a:gd name="f19" fmla="val f12"/>
              <a:gd name="f20" fmla="+- 2700000 f3 0"/>
              <a:gd name="f21" fmla="*/ f13 f2 1"/>
              <a:gd name="f22" fmla="*/ f14 f2 1"/>
              <a:gd name="f23" fmla="?: f15 f5 1"/>
              <a:gd name="f24" fmla="?: f16 f6 1"/>
              <a:gd name="f25" fmla="?: f17 f7 1"/>
              <a:gd name="f26" fmla="*/ f20 f9 1"/>
              <a:gd name="f27" fmla="*/ f21 1 f4"/>
              <a:gd name="f28" fmla="*/ f22 1 f4"/>
              <a:gd name="f29" fmla="*/ f23 1 21600"/>
              <a:gd name="f30" fmla="*/ f24 1 21600"/>
              <a:gd name="f31" fmla="*/ 21600 f23 1"/>
              <a:gd name="f32" fmla="*/ 21600 f24 1"/>
              <a:gd name="f33" fmla="*/ f26 1 f2"/>
              <a:gd name="f34" fmla="+- f27 0 f3"/>
              <a:gd name="f35" fmla="+- f28 0 f3"/>
              <a:gd name="f36" fmla="min f30 f29"/>
              <a:gd name="f37" fmla="*/ f31 1 f25"/>
              <a:gd name="f38" fmla="*/ f32 1 f25"/>
              <a:gd name="f39" fmla="+- 0 0 f33"/>
              <a:gd name="f40" fmla="val f37"/>
              <a:gd name="f41" fmla="val f38"/>
              <a:gd name="f42" fmla="+- 0 0 f39"/>
              <a:gd name="f43" fmla="*/ f18 f36 1"/>
              <a:gd name="f44" fmla="+- f41 0 f18"/>
              <a:gd name="f45" fmla="+- f40 0 f18"/>
              <a:gd name="f46" fmla="*/ f42 f2 1"/>
              <a:gd name="f47" fmla="*/ f44 1 2"/>
              <a:gd name="f48" fmla="*/ f45 1 2"/>
              <a:gd name="f49" fmla="min f45 f44"/>
              <a:gd name="f50" fmla="+- 0 0 f45"/>
              <a:gd name="f51" fmla="+- 0 0 f44"/>
              <a:gd name="f52" fmla="*/ f46 1 f9"/>
              <a:gd name="f53" fmla="+- f18 f47 0"/>
              <a:gd name="f54" fmla="+- f18 f48 0"/>
              <a:gd name="f55" fmla="*/ f49 f19 1"/>
              <a:gd name="f56" fmla="+- 0 0 f50"/>
              <a:gd name="f57" fmla="+- 0 0 f51"/>
              <a:gd name="f58" fmla="+- f52 0 f3"/>
              <a:gd name="f59" fmla="*/ f48 f36 1"/>
              <a:gd name="f60" fmla="*/ f47 f36 1"/>
              <a:gd name="f61" fmla="*/ f55 1 100000"/>
              <a:gd name="f62" fmla="at2 f56 f57"/>
              <a:gd name="f63" fmla="cos 1 f58"/>
              <a:gd name="f64" fmla="sin 1 f58"/>
              <a:gd name="f65" fmla="*/ f53 f36 1"/>
              <a:gd name="f66" fmla="+- f48 0 f61"/>
              <a:gd name="f67" fmla="+- f47 0 f61"/>
              <a:gd name="f68" fmla="+- f62 f3 0"/>
              <a:gd name="f69" fmla="*/ f61 1 2"/>
              <a:gd name="f70" fmla="+- 0 0 f63"/>
              <a:gd name="f71" fmla="+- 0 0 f64"/>
              <a:gd name="f72" fmla="*/ f68 f9 1"/>
              <a:gd name="f73" fmla="*/ f66 f67 1"/>
              <a:gd name="f74" fmla="+- 0 0 f69"/>
              <a:gd name="f75" fmla="+- 0 0 f70"/>
              <a:gd name="f76" fmla="+- 0 0 f71"/>
              <a:gd name="f77" fmla="*/ f66 f36 1"/>
              <a:gd name="f78" fmla="*/ f67 f36 1"/>
              <a:gd name="f79" fmla="*/ f72 1 f2"/>
              <a:gd name="f80" fmla="+- 0 0 f74"/>
              <a:gd name="f81" fmla="*/ f75 f48 1"/>
              <a:gd name="f82" fmla="*/ f76 f47 1"/>
              <a:gd name="f83" fmla="+- 0 0 f79"/>
              <a:gd name="f84" fmla="+- f54 0 f81"/>
              <a:gd name="f85" fmla="+- f54 f81 0"/>
              <a:gd name="f86" fmla="+- f53 0 f82"/>
              <a:gd name="f87" fmla="+- f53 f82 0"/>
              <a:gd name="f88" fmla="val f83"/>
              <a:gd name="f89" fmla="*/ f84 f36 1"/>
              <a:gd name="f90" fmla="*/ f86 f36 1"/>
              <a:gd name="f91" fmla="*/ f85 f36 1"/>
              <a:gd name="f92" fmla="*/ f87 f36 1"/>
              <a:gd name="f93" fmla="+- 0 0 f88"/>
              <a:gd name="f94" fmla="*/ f93 f2 1"/>
              <a:gd name="f95" fmla="*/ f94 1 f9"/>
              <a:gd name="f96" fmla="+- f95 0 f3"/>
              <a:gd name="f97" fmla="+- f96 f3 0"/>
              <a:gd name="f98" fmla="*/ f97 f9 1"/>
              <a:gd name="f99" fmla="*/ f98 1 f2"/>
              <a:gd name="f100" fmla="+- 0 0 f99"/>
              <a:gd name="f101" fmla="+- 0 0 f100"/>
              <a:gd name="f102" fmla="*/ f101 f2 1"/>
              <a:gd name="f103" fmla="*/ f102 1 f9"/>
              <a:gd name="f104" fmla="+- f103 0 f3"/>
              <a:gd name="f105" fmla="cos 1 f104"/>
              <a:gd name="f106" fmla="sin 1 f104"/>
              <a:gd name="f107" fmla="+- 0 0 f105"/>
              <a:gd name="f108" fmla="+- 0 0 f106"/>
              <a:gd name="f109" fmla="+- 0 0 f107"/>
              <a:gd name="f110" fmla="+- 0 0 f108"/>
              <a:gd name="f111" fmla="*/ f109 f67 1"/>
              <a:gd name="f112" fmla="*/ f110 f66 1"/>
              <a:gd name="f113" fmla="*/ f111 f111 1"/>
              <a:gd name="f114" fmla="*/ f112 f112 1"/>
              <a:gd name="f115" fmla="+- f113 f114 0"/>
              <a:gd name="f116" fmla="+- f115 f10 0"/>
              <a:gd name="f117" fmla="sqrt f116"/>
              <a:gd name="f118" fmla="*/ f73 1 f117"/>
              <a:gd name="f119" fmla="+- 0 0 f118"/>
              <a:gd name="f120" fmla="+- 0 0 f119"/>
              <a:gd name="f121" fmla="at2 f120 f80"/>
              <a:gd name="f122" fmla="+- f121 f3 0"/>
              <a:gd name="f123" fmla="*/ f122 f9 1"/>
              <a:gd name="f124" fmla="*/ f123 1 f2"/>
              <a:gd name="f125" fmla="+- 0 0 f124"/>
              <a:gd name="f126" fmla="val f125"/>
              <a:gd name="f127" fmla="+- 0 0 f126"/>
              <a:gd name="f128" fmla="*/ f127 f2 1"/>
              <a:gd name="f129" fmla="*/ f128 1 f9"/>
              <a:gd name="f130" fmla="+- f129 0 f3"/>
              <a:gd name="f131" fmla="*/ f130 2 1"/>
              <a:gd name="f132" fmla="+- f96 0 f130"/>
              <a:gd name="f133" fmla="+- f11 f131 0"/>
              <a:gd name="f134" fmla="+- f132 0 f2"/>
              <a:gd name="f135" fmla="+- f132 f3 0"/>
              <a:gd name="f136" fmla="*/ f135 f9 1"/>
              <a:gd name="f137" fmla="*/ f136 1 f2"/>
              <a:gd name="f138" fmla="+- 0 0 f137"/>
              <a:gd name="f139" fmla="+- 0 0 f138"/>
              <a:gd name="f140" fmla="*/ f139 f2 1"/>
              <a:gd name="f141" fmla="*/ f140 1 f9"/>
              <a:gd name="f142" fmla="+- f141 0 f3"/>
              <a:gd name="f143" fmla="cos 1 f142"/>
              <a:gd name="f144" fmla="sin 1 f142"/>
              <a:gd name="f145" fmla="+- 0 0 f143"/>
              <a:gd name="f146" fmla="+- 0 0 f144"/>
              <a:gd name="f147" fmla="+- 0 0 f145"/>
              <a:gd name="f148" fmla="+- 0 0 f146"/>
              <a:gd name="f149" fmla="*/ f147 f67 1"/>
              <a:gd name="f150" fmla="*/ f148 f66 1"/>
              <a:gd name="f151" fmla="*/ f149 f149 1"/>
              <a:gd name="f152" fmla="*/ f150 f150 1"/>
              <a:gd name="f153" fmla="+- f151 f152 0"/>
              <a:gd name="f154" fmla="+- f153 f10 0"/>
              <a:gd name="f155" fmla="sqrt f154"/>
              <a:gd name="f156" fmla="*/ f73 1 f155"/>
              <a:gd name="f157" fmla="*/ f147 f156 1"/>
              <a:gd name="f158" fmla="*/ f148 f156 1"/>
              <a:gd name="f159" fmla="+- f54 f157 0"/>
              <a:gd name="f160" fmla="+- f53 f158 0"/>
              <a:gd name="f161" fmla="+- f54 0 f157"/>
              <a:gd name="f162" fmla="+- f53 0 f158"/>
              <a:gd name="f163" fmla="*/ f159 f36 1"/>
              <a:gd name="f164" fmla="*/ f160 f36 1"/>
              <a:gd name="f165" fmla="*/ f161 f36 1"/>
              <a:gd name="f166" fmla="*/ f162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89" y="f90"/>
              </a:cxn>
              <a:cxn ang="f35">
                <a:pos x="f89" y="f92"/>
              </a:cxn>
              <a:cxn ang="f35">
                <a:pos x="f91" y="f92"/>
              </a:cxn>
              <a:cxn ang="f34">
                <a:pos x="f91" y="f90"/>
              </a:cxn>
            </a:cxnLst>
            <a:rect l="f89" t="f90" r="f91" b="f92"/>
            <a:pathLst>
              <a:path>
                <a:moveTo>
                  <a:pt x="f43" y="f65"/>
                </a:moveTo>
                <a:arcTo wR="f59" hR="f60" stAng="f2" swAng="f1"/>
                <a:close/>
                <a:moveTo>
                  <a:pt x="f163" y="f164"/>
                </a:moveTo>
                <a:arcTo wR="f77" hR="f78" stAng="f132" swAng="f133"/>
                <a:close/>
                <a:moveTo>
                  <a:pt x="f165" y="f166"/>
                </a:moveTo>
                <a:arcTo wR="f77" hR="f78" stAng="f134" swAng="f133"/>
                <a:close/>
              </a:path>
            </a:pathLst>
          </a:custGeom>
          <a:solidFill>
            <a:srgbClr val="75BD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000000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5" name="Group 4">
            <a:extLst>
              <a:ext uri="{FF2B5EF4-FFF2-40B4-BE49-F238E27FC236}">
                <a16:creationId xmlns:a16="http://schemas.microsoft.com/office/drawing/2014/main" id="{2A052F46-78B1-8139-A442-51D4E182FE3E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714376" y="1844676"/>
            <a:ext cx="2743200" cy="2865438"/>
            <a:chOff x="450" y="1162"/>
            <a:chExt cx="1728" cy="1805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6FE6D94E-9805-EE89-38D1-AB1D16954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" y="1422"/>
              <a:ext cx="481" cy="948"/>
            </a:xfrm>
            <a:custGeom>
              <a:avLst/>
              <a:gdLst>
                <a:gd name="T0" fmla="*/ 28 w 37"/>
                <a:gd name="T1" fmla="*/ 0 h 73"/>
                <a:gd name="T2" fmla="*/ 34 w 37"/>
                <a:gd name="T3" fmla="*/ 16 h 73"/>
                <a:gd name="T4" fmla="*/ 37 w 37"/>
                <a:gd name="T5" fmla="*/ 67 h 73"/>
                <a:gd name="T6" fmla="*/ 34 w 37"/>
                <a:gd name="T7" fmla="*/ 70 h 73"/>
                <a:gd name="T8" fmla="*/ 23 w 37"/>
                <a:gd name="T9" fmla="*/ 72 h 73"/>
                <a:gd name="T10" fmla="*/ 16 w 37"/>
                <a:gd name="T11" fmla="*/ 70 h 73"/>
                <a:gd name="T12" fmla="*/ 14 w 37"/>
                <a:gd name="T13" fmla="*/ 68 h 73"/>
                <a:gd name="T14" fmla="*/ 14 w 37"/>
                <a:gd name="T15" fmla="*/ 54 h 73"/>
                <a:gd name="T16" fmla="*/ 12 w 37"/>
                <a:gd name="T17" fmla="*/ 45 h 73"/>
                <a:gd name="T18" fmla="*/ 12 w 37"/>
                <a:gd name="T19" fmla="*/ 34 h 73"/>
                <a:gd name="T20" fmla="*/ 9 w 37"/>
                <a:gd name="T21" fmla="*/ 31 h 73"/>
                <a:gd name="T22" fmla="*/ 4 w 37"/>
                <a:gd name="T23" fmla="*/ 31 h 73"/>
                <a:gd name="T24" fmla="*/ 1 w 37"/>
                <a:gd name="T25" fmla="*/ 27 h 73"/>
                <a:gd name="T26" fmla="*/ 1 w 37"/>
                <a:gd name="T27" fmla="*/ 23 h 73"/>
                <a:gd name="T28" fmla="*/ 10 w 37"/>
                <a:gd name="T29" fmla="*/ 23 h 73"/>
                <a:gd name="T30" fmla="*/ 14 w 37"/>
                <a:gd name="T31" fmla="*/ 19 h 73"/>
                <a:gd name="T32" fmla="*/ 18 w 37"/>
                <a:gd name="T33" fmla="*/ 9 h 73"/>
                <a:gd name="T34" fmla="*/ 23 w 37"/>
                <a:gd name="T35" fmla="*/ 4 h 73"/>
                <a:gd name="T36" fmla="*/ 28 w 37"/>
                <a:gd name="T3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73">
                  <a:moveTo>
                    <a:pt x="28" y="0"/>
                  </a:moveTo>
                  <a:cubicBezTo>
                    <a:pt x="33" y="4"/>
                    <a:pt x="35" y="9"/>
                    <a:pt x="34" y="16"/>
                  </a:cubicBezTo>
                  <a:cubicBezTo>
                    <a:pt x="34" y="33"/>
                    <a:pt x="36" y="50"/>
                    <a:pt x="37" y="67"/>
                  </a:cubicBezTo>
                  <a:cubicBezTo>
                    <a:pt x="37" y="69"/>
                    <a:pt x="37" y="71"/>
                    <a:pt x="34" y="70"/>
                  </a:cubicBezTo>
                  <a:cubicBezTo>
                    <a:pt x="30" y="73"/>
                    <a:pt x="27" y="71"/>
                    <a:pt x="23" y="72"/>
                  </a:cubicBezTo>
                  <a:cubicBezTo>
                    <a:pt x="21" y="72"/>
                    <a:pt x="18" y="72"/>
                    <a:pt x="16" y="70"/>
                  </a:cubicBezTo>
                  <a:cubicBezTo>
                    <a:pt x="14" y="71"/>
                    <a:pt x="14" y="69"/>
                    <a:pt x="14" y="68"/>
                  </a:cubicBezTo>
                  <a:cubicBezTo>
                    <a:pt x="14" y="63"/>
                    <a:pt x="14" y="58"/>
                    <a:pt x="14" y="54"/>
                  </a:cubicBezTo>
                  <a:cubicBezTo>
                    <a:pt x="14" y="50"/>
                    <a:pt x="14" y="48"/>
                    <a:pt x="12" y="45"/>
                  </a:cubicBezTo>
                  <a:cubicBezTo>
                    <a:pt x="10" y="42"/>
                    <a:pt x="11" y="38"/>
                    <a:pt x="12" y="34"/>
                  </a:cubicBezTo>
                  <a:cubicBezTo>
                    <a:pt x="13" y="31"/>
                    <a:pt x="12" y="30"/>
                    <a:pt x="9" y="31"/>
                  </a:cubicBezTo>
                  <a:cubicBezTo>
                    <a:pt x="7" y="31"/>
                    <a:pt x="6" y="31"/>
                    <a:pt x="4" y="31"/>
                  </a:cubicBezTo>
                  <a:cubicBezTo>
                    <a:pt x="2" y="30"/>
                    <a:pt x="1" y="29"/>
                    <a:pt x="1" y="27"/>
                  </a:cubicBezTo>
                  <a:cubicBezTo>
                    <a:pt x="0" y="25"/>
                    <a:pt x="0" y="24"/>
                    <a:pt x="1" y="23"/>
                  </a:cubicBezTo>
                  <a:cubicBezTo>
                    <a:pt x="4" y="23"/>
                    <a:pt x="7" y="22"/>
                    <a:pt x="10" y="23"/>
                  </a:cubicBezTo>
                  <a:cubicBezTo>
                    <a:pt x="13" y="23"/>
                    <a:pt x="14" y="22"/>
                    <a:pt x="14" y="19"/>
                  </a:cubicBezTo>
                  <a:cubicBezTo>
                    <a:pt x="15" y="16"/>
                    <a:pt x="16" y="12"/>
                    <a:pt x="18" y="9"/>
                  </a:cubicBezTo>
                  <a:cubicBezTo>
                    <a:pt x="19" y="7"/>
                    <a:pt x="21" y="5"/>
                    <a:pt x="23" y="4"/>
                  </a:cubicBezTo>
                  <a:cubicBezTo>
                    <a:pt x="24" y="1"/>
                    <a:pt x="26" y="0"/>
                    <a:pt x="2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CA763258-9FBF-1761-22F8-557DE7550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" y="1292"/>
              <a:ext cx="727" cy="727"/>
            </a:xfrm>
            <a:custGeom>
              <a:avLst/>
              <a:gdLst>
                <a:gd name="T0" fmla="*/ 55 w 56"/>
                <a:gd name="T1" fmla="*/ 37 h 56"/>
                <a:gd name="T2" fmla="*/ 55 w 56"/>
                <a:gd name="T3" fmla="*/ 52 h 56"/>
                <a:gd name="T4" fmla="*/ 52 w 56"/>
                <a:gd name="T5" fmla="*/ 55 h 56"/>
                <a:gd name="T6" fmla="*/ 31 w 56"/>
                <a:gd name="T7" fmla="*/ 55 h 56"/>
                <a:gd name="T8" fmla="*/ 9 w 56"/>
                <a:gd name="T9" fmla="*/ 55 h 56"/>
                <a:gd name="T10" fmla="*/ 2 w 56"/>
                <a:gd name="T11" fmla="*/ 55 h 56"/>
                <a:gd name="T12" fmla="*/ 0 w 56"/>
                <a:gd name="T13" fmla="*/ 52 h 56"/>
                <a:gd name="T14" fmla="*/ 0 w 56"/>
                <a:gd name="T15" fmla="*/ 34 h 56"/>
                <a:gd name="T16" fmla="*/ 0 w 56"/>
                <a:gd name="T17" fmla="*/ 4 h 56"/>
                <a:gd name="T18" fmla="*/ 3 w 56"/>
                <a:gd name="T19" fmla="*/ 0 h 56"/>
                <a:gd name="T20" fmla="*/ 51 w 56"/>
                <a:gd name="T21" fmla="*/ 0 h 56"/>
                <a:gd name="T22" fmla="*/ 55 w 56"/>
                <a:gd name="T23" fmla="*/ 4 h 56"/>
                <a:gd name="T24" fmla="*/ 55 w 56"/>
                <a:gd name="T25" fmla="*/ 27 h 56"/>
                <a:gd name="T26" fmla="*/ 53 w 56"/>
                <a:gd name="T27" fmla="*/ 33 h 56"/>
                <a:gd name="T28" fmla="*/ 52 w 56"/>
                <a:gd name="T29" fmla="*/ 34 h 56"/>
                <a:gd name="T30" fmla="*/ 50 w 56"/>
                <a:gd name="T31" fmla="*/ 32 h 56"/>
                <a:gd name="T32" fmla="*/ 50 w 56"/>
                <a:gd name="T33" fmla="*/ 30 h 56"/>
                <a:gd name="T34" fmla="*/ 50 w 56"/>
                <a:gd name="T35" fmla="*/ 9 h 56"/>
                <a:gd name="T36" fmla="*/ 46 w 56"/>
                <a:gd name="T37" fmla="*/ 5 h 56"/>
                <a:gd name="T38" fmla="*/ 8 w 56"/>
                <a:gd name="T39" fmla="*/ 4 h 56"/>
                <a:gd name="T40" fmla="*/ 4 w 56"/>
                <a:gd name="T41" fmla="*/ 8 h 56"/>
                <a:gd name="T42" fmla="*/ 4 w 56"/>
                <a:gd name="T43" fmla="*/ 47 h 56"/>
                <a:gd name="T44" fmla="*/ 8 w 56"/>
                <a:gd name="T45" fmla="*/ 50 h 56"/>
                <a:gd name="T46" fmla="*/ 47 w 56"/>
                <a:gd name="T47" fmla="*/ 50 h 56"/>
                <a:gd name="T48" fmla="*/ 50 w 56"/>
                <a:gd name="T49" fmla="*/ 47 h 56"/>
                <a:gd name="T50" fmla="*/ 51 w 56"/>
                <a:gd name="T51" fmla="*/ 35 h 56"/>
                <a:gd name="T52" fmla="*/ 55 w 56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6">
                  <a:moveTo>
                    <a:pt x="55" y="37"/>
                  </a:moveTo>
                  <a:cubicBezTo>
                    <a:pt x="56" y="42"/>
                    <a:pt x="55" y="47"/>
                    <a:pt x="55" y="52"/>
                  </a:cubicBezTo>
                  <a:cubicBezTo>
                    <a:pt x="55" y="54"/>
                    <a:pt x="54" y="55"/>
                    <a:pt x="52" y="55"/>
                  </a:cubicBezTo>
                  <a:cubicBezTo>
                    <a:pt x="45" y="55"/>
                    <a:pt x="38" y="55"/>
                    <a:pt x="31" y="55"/>
                  </a:cubicBezTo>
                  <a:cubicBezTo>
                    <a:pt x="24" y="54"/>
                    <a:pt x="16" y="54"/>
                    <a:pt x="9" y="55"/>
                  </a:cubicBezTo>
                  <a:cubicBezTo>
                    <a:pt x="7" y="56"/>
                    <a:pt x="4" y="55"/>
                    <a:pt x="2" y="55"/>
                  </a:cubicBezTo>
                  <a:cubicBezTo>
                    <a:pt x="0" y="56"/>
                    <a:pt x="0" y="54"/>
                    <a:pt x="0" y="52"/>
                  </a:cubicBezTo>
                  <a:cubicBezTo>
                    <a:pt x="0" y="46"/>
                    <a:pt x="0" y="40"/>
                    <a:pt x="0" y="34"/>
                  </a:cubicBezTo>
                  <a:cubicBezTo>
                    <a:pt x="0" y="24"/>
                    <a:pt x="0" y="1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9" y="0"/>
                    <a:pt x="35" y="0"/>
                    <a:pt x="51" y="0"/>
                  </a:cubicBezTo>
                  <a:cubicBezTo>
                    <a:pt x="54" y="0"/>
                    <a:pt x="55" y="1"/>
                    <a:pt x="55" y="4"/>
                  </a:cubicBezTo>
                  <a:cubicBezTo>
                    <a:pt x="55" y="12"/>
                    <a:pt x="55" y="19"/>
                    <a:pt x="55" y="27"/>
                  </a:cubicBezTo>
                  <a:cubicBezTo>
                    <a:pt x="55" y="29"/>
                    <a:pt x="54" y="30"/>
                    <a:pt x="53" y="33"/>
                  </a:cubicBezTo>
                  <a:cubicBezTo>
                    <a:pt x="54" y="33"/>
                    <a:pt x="53" y="33"/>
                    <a:pt x="52" y="34"/>
                  </a:cubicBezTo>
                  <a:cubicBezTo>
                    <a:pt x="51" y="34"/>
                    <a:pt x="50" y="33"/>
                    <a:pt x="50" y="32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50" y="23"/>
                    <a:pt x="50" y="16"/>
                    <a:pt x="50" y="9"/>
                  </a:cubicBezTo>
                  <a:cubicBezTo>
                    <a:pt x="50" y="5"/>
                    <a:pt x="50" y="5"/>
                    <a:pt x="46" y="5"/>
                  </a:cubicBezTo>
                  <a:cubicBezTo>
                    <a:pt x="33" y="4"/>
                    <a:pt x="21" y="5"/>
                    <a:pt x="8" y="4"/>
                  </a:cubicBezTo>
                  <a:cubicBezTo>
                    <a:pt x="5" y="4"/>
                    <a:pt x="4" y="6"/>
                    <a:pt x="4" y="8"/>
                  </a:cubicBezTo>
                  <a:cubicBezTo>
                    <a:pt x="4" y="21"/>
                    <a:pt x="4" y="34"/>
                    <a:pt x="4" y="47"/>
                  </a:cubicBezTo>
                  <a:cubicBezTo>
                    <a:pt x="4" y="49"/>
                    <a:pt x="5" y="50"/>
                    <a:pt x="8" y="50"/>
                  </a:cubicBezTo>
                  <a:cubicBezTo>
                    <a:pt x="21" y="50"/>
                    <a:pt x="34" y="50"/>
                    <a:pt x="47" y="50"/>
                  </a:cubicBezTo>
                  <a:cubicBezTo>
                    <a:pt x="49" y="50"/>
                    <a:pt x="50" y="49"/>
                    <a:pt x="50" y="47"/>
                  </a:cubicBezTo>
                  <a:cubicBezTo>
                    <a:pt x="50" y="43"/>
                    <a:pt x="49" y="39"/>
                    <a:pt x="51" y="35"/>
                  </a:cubicBezTo>
                  <a:cubicBezTo>
                    <a:pt x="53" y="35"/>
                    <a:pt x="55" y="34"/>
                    <a:pt x="55" y="37"/>
                  </a:cubicBezTo>
                  <a:close/>
                </a:path>
              </a:pathLst>
            </a:custGeom>
            <a:solidFill>
              <a:srgbClr val="769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C0EBE8C6-01D6-8377-5BC0-B2E3DE906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8" y="2344"/>
              <a:ext cx="234" cy="532"/>
            </a:xfrm>
            <a:custGeom>
              <a:avLst/>
              <a:gdLst>
                <a:gd name="T0" fmla="*/ 17 w 18"/>
                <a:gd name="T1" fmla="*/ 34 h 41"/>
                <a:gd name="T2" fmla="*/ 17 w 18"/>
                <a:gd name="T3" fmla="*/ 39 h 41"/>
                <a:gd name="T4" fmla="*/ 5 w 18"/>
                <a:gd name="T5" fmla="*/ 37 h 41"/>
                <a:gd name="T6" fmla="*/ 4 w 18"/>
                <a:gd name="T7" fmla="*/ 24 h 41"/>
                <a:gd name="T8" fmla="*/ 1 w 18"/>
                <a:gd name="T9" fmla="*/ 5 h 41"/>
                <a:gd name="T10" fmla="*/ 5 w 18"/>
                <a:gd name="T11" fmla="*/ 0 h 41"/>
                <a:gd name="T12" fmla="*/ 13 w 18"/>
                <a:gd name="T13" fmla="*/ 0 h 41"/>
                <a:gd name="T14" fmla="*/ 16 w 18"/>
                <a:gd name="T15" fmla="*/ 4 h 41"/>
                <a:gd name="T16" fmla="*/ 17 w 18"/>
                <a:gd name="T1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1">
                  <a:moveTo>
                    <a:pt x="17" y="34"/>
                  </a:moveTo>
                  <a:cubicBezTo>
                    <a:pt x="17" y="36"/>
                    <a:pt x="18" y="37"/>
                    <a:pt x="17" y="39"/>
                  </a:cubicBezTo>
                  <a:cubicBezTo>
                    <a:pt x="13" y="40"/>
                    <a:pt x="8" y="41"/>
                    <a:pt x="5" y="37"/>
                  </a:cubicBezTo>
                  <a:cubicBezTo>
                    <a:pt x="3" y="33"/>
                    <a:pt x="4" y="29"/>
                    <a:pt x="4" y="24"/>
                  </a:cubicBezTo>
                  <a:cubicBezTo>
                    <a:pt x="3" y="18"/>
                    <a:pt x="2" y="11"/>
                    <a:pt x="1" y="5"/>
                  </a:cubicBezTo>
                  <a:cubicBezTo>
                    <a:pt x="0" y="1"/>
                    <a:pt x="1" y="0"/>
                    <a:pt x="5" y="0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16" y="0"/>
                    <a:pt x="16" y="1"/>
                    <a:pt x="16" y="4"/>
                  </a:cubicBezTo>
                  <a:cubicBezTo>
                    <a:pt x="17" y="14"/>
                    <a:pt x="16" y="24"/>
                    <a:pt x="17" y="34"/>
                  </a:cubicBezTo>
                  <a:close/>
                </a:path>
              </a:pathLst>
            </a:custGeom>
            <a:solidFill>
              <a:srgbClr val="035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A179322C-28D9-6029-24E9-5CA817832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" y="1876"/>
              <a:ext cx="182" cy="610"/>
            </a:xfrm>
            <a:custGeom>
              <a:avLst/>
              <a:gdLst>
                <a:gd name="T0" fmla="*/ 5 w 14"/>
                <a:gd name="T1" fmla="*/ 44 h 47"/>
                <a:gd name="T2" fmla="*/ 1 w 14"/>
                <a:gd name="T3" fmla="*/ 20 h 47"/>
                <a:gd name="T4" fmla="*/ 0 w 14"/>
                <a:gd name="T5" fmla="*/ 5 h 47"/>
                <a:gd name="T6" fmla="*/ 2 w 14"/>
                <a:gd name="T7" fmla="*/ 1 h 47"/>
                <a:gd name="T8" fmla="*/ 7 w 14"/>
                <a:gd name="T9" fmla="*/ 3 h 47"/>
                <a:gd name="T10" fmla="*/ 10 w 14"/>
                <a:gd name="T11" fmla="*/ 11 h 47"/>
                <a:gd name="T12" fmla="*/ 12 w 14"/>
                <a:gd name="T13" fmla="*/ 17 h 47"/>
                <a:gd name="T14" fmla="*/ 13 w 14"/>
                <a:gd name="T15" fmla="*/ 19 h 47"/>
                <a:gd name="T16" fmla="*/ 14 w 14"/>
                <a:gd name="T17" fmla="*/ 37 h 47"/>
                <a:gd name="T18" fmla="*/ 13 w 14"/>
                <a:gd name="T19" fmla="*/ 39 h 47"/>
                <a:gd name="T20" fmla="*/ 12 w 14"/>
                <a:gd name="T21" fmla="*/ 43 h 47"/>
                <a:gd name="T22" fmla="*/ 9 w 14"/>
                <a:gd name="T23" fmla="*/ 46 h 47"/>
                <a:gd name="T24" fmla="*/ 5 w 14"/>
                <a:gd name="T25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47">
                  <a:moveTo>
                    <a:pt x="5" y="44"/>
                  </a:moveTo>
                  <a:cubicBezTo>
                    <a:pt x="3" y="36"/>
                    <a:pt x="3" y="28"/>
                    <a:pt x="1" y="20"/>
                  </a:cubicBezTo>
                  <a:cubicBezTo>
                    <a:pt x="1" y="15"/>
                    <a:pt x="0" y="10"/>
                    <a:pt x="0" y="5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4" y="0"/>
                    <a:pt x="5" y="2"/>
                    <a:pt x="7" y="3"/>
                  </a:cubicBezTo>
                  <a:cubicBezTo>
                    <a:pt x="9" y="5"/>
                    <a:pt x="9" y="9"/>
                    <a:pt x="10" y="11"/>
                  </a:cubicBezTo>
                  <a:cubicBezTo>
                    <a:pt x="11" y="13"/>
                    <a:pt x="12" y="15"/>
                    <a:pt x="12" y="17"/>
                  </a:cubicBezTo>
                  <a:cubicBezTo>
                    <a:pt x="13" y="18"/>
                    <a:pt x="13" y="18"/>
                    <a:pt x="13" y="19"/>
                  </a:cubicBezTo>
                  <a:cubicBezTo>
                    <a:pt x="13" y="25"/>
                    <a:pt x="13" y="31"/>
                    <a:pt x="14" y="37"/>
                  </a:cubicBezTo>
                  <a:cubicBezTo>
                    <a:pt x="13" y="38"/>
                    <a:pt x="14" y="38"/>
                    <a:pt x="13" y="39"/>
                  </a:cubicBezTo>
                  <a:cubicBezTo>
                    <a:pt x="13" y="40"/>
                    <a:pt x="13" y="42"/>
                    <a:pt x="12" y="43"/>
                  </a:cubicBezTo>
                  <a:cubicBezTo>
                    <a:pt x="12" y="45"/>
                    <a:pt x="11" y="46"/>
                    <a:pt x="9" y="46"/>
                  </a:cubicBezTo>
                  <a:cubicBezTo>
                    <a:pt x="7" y="47"/>
                    <a:pt x="6" y="46"/>
                    <a:pt x="5" y="44"/>
                  </a:cubicBezTo>
                  <a:close/>
                </a:path>
              </a:pathLst>
            </a:custGeom>
            <a:solidFill>
              <a:srgbClr val="1F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54C0156F-D2D6-43A7-C12D-687074EB6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" y="2032"/>
              <a:ext cx="273" cy="363"/>
            </a:xfrm>
            <a:custGeom>
              <a:avLst/>
              <a:gdLst>
                <a:gd name="T0" fmla="*/ 0 w 21"/>
                <a:gd name="T1" fmla="*/ 26 h 28"/>
                <a:gd name="T2" fmla="*/ 0 w 21"/>
                <a:gd name="T3" fmla="*/ 5 h 28"/>
                <a:gd name="T4" fmla="*/ 2 w 21"/>
                <a:gd name="T5" fmla="*/ 2 h 28"/>
                <a:gd name="T6" fmla="*/ 9 w 21"/>
                <a:gd name="T7" fmla="*/ 3 h 28"/>
                <a:gd name="T8" fmla="*/ 12 w 21"/>
                <a:gd name="T9" fmla="*/ 7 h 28"/>
                <a:gd name="T10" fmla="*/ 13 w 21"/>
                <a:gd name="T11" fmla="*/ 15 h 28"/>
                <a:gd name="T12" fmla="*/ 18 w 21"/>
                <a:gd name="T13" fmla="*/ 22 h 28"/>
                <a:gd name="T14" fmla="*/ 19 w 21"/>
                <a:gd name="T15" fmla="*/ 27 h 28"/>
                <a:gd name="T16" fmla="*/ 17 w 21"/>
                <a:gd name="T17" fmla="*/ 28 h 28"/>
                <a:gd name="T18" fmla="*/ 4 w 21"/>
                <a:gd name="T19" fmla="*/ 27 h 28"/>
                <a:gd name="T20" fmla="*/ 0 w 21"/>
                <a:gd name="T2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8">
                  <a:moveTo>
                    <a:pt x="0" y="26"/>
                  </a:moveTo>
                  <a:cubicBezTo>
                    <a:pt x="0" y="19"/>
                    <a:pt x="0" y="12"/>
                    <a:pt x="0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5" y="0"/>
                    <a:pt x="6" y="0"/>
                    <a:pt x="9" y="3"/>
                  </a:cubicBezTo>
                  <a:cubicBezTo>
                    <a:pt x="10" y="4"/>
                    <a:pt x="12" y="5"/>
                    <a:pt x="12" y="7"/>
                  </a:cubicBezTo>
                  <a:cubicBezTo>
                    <a:pt x="13" y="9"/>
                    <a:pt x="14" y="12"/>
                    <a:pt x="13" y="15"/>
                  </a:cubicBezTo>
                  <a:cubicBezTo>
                    <a:pt x="12" y="19"/>
                    <a:pt x="16" y="20"/>
                    <a:pt x="18" y="22"/>
                  </a:cubicBezTo>
                  <a:cubicBezTo>
                    <a:pt x="20" y="24"/>
                    <a:pt x="21" y="25"/>
                    <a:pt x="19" y="27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3" y="26"/>
                    <a:pt x="9" y="27"/>
                    <a:pt x="4" y="27"/>
                  </a:cubicBezTo>
                  <a:cubicBezTo>
                    <a:pt x="3" y="27"/>
                    <a:pt x="2" y="27"/>
                    <a:pt x="0" y="26"/>
                  </a:cubicBezTo>
                  <a:close/>
                </a:path>
              </a:pathLst>
            </a:custGeom>
            <a:solidFill>
              <a:srgbClr val="C5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050CEA29-C3F0-4C4D-72E6-9FFF52B82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" y="2473"/>
              <a:ext cx="403" cy="468"/>
            </a:xfrm>
            <a:custGeom>
              <a:avLst/>
              <a:gdLst>
                <a:gd name="T0" fmla="*/ 28 w 31"/>
                <a:gd name="T1" fmla="*/ 1 h 36"/>
                <a:gd name="T2" fmla="*/ 29 w 31"/>
                <a:gd name="T3" fmla="*/ 1 h 36"/>
                <a:gd name="T4" fmla="*/ 28 w 31"/>
                <a:gd name="T5" fmla="*/ 12 h 36"/>
                <a:gd name="T6" fmla="*/ 27 w 31"/>
                <a:gd name="T7" fmla="*/ 6 h 36"/>
                <a:gd name="T8" fmla="*/ 26 w 31"/>
                <a:gd name="T9" fmla="*/ 15 h 36"/>
                <a:gd name="T10" fmla="*/ 26 w 31"/>
                <a:gd name="T11" fmla="*/ 19 h 36"/>
                <a:gd name="T12" fmla="*/ 26 w 31"/>
                <a:gd name="T13" fmla="*/ 20 h 36"/>
                <a:gd name="T14" fmla="*/ 29 w 31"/>
                <a:gd name="T15" fmla="*/ 36 h 36"/>
                <a:gd name="T16" fmla="*/ 23 w 31"/>
                <a:gd name="T17" fmla="*/ 12 h 36"/>
                <a:gd name="T18" fmla="*/ 13 w 31"/>
                <a:gd name="T19" fmla="*/ 6 h 36"/>
                <a:gd name="T20" fmla="*/ 12 w 31"/>
                <a:gd name="T21" fmla="*/ 9 h 36"/>
                <a:gd name="T22" fmla="*/ 7 w 31"/>
                <a:gd name="T23" fmla="*/ 30 h 36"/>
                <a:gd name="T24" fmla="*/ 9 w 31"/>
                <a:gd name="T25" fmla="*/ 13 h 36"/>
                <a:gd name="T26" fmla="*/ 9 w 31"/>
                <a:gd name="T27" fmla="*/ 9 h 36"/>
                <a:gd name="T28" fmla="*/ 8 w 31"/>
                <a:gd name="T29" fmla="*/ 6 h 36"/>
                <a:gd name="T30" fmla="*/ 5 w 31"/>
                <a:gd name="T31" fmla="*/ 9 h 36"/>
                <a:gd name="T32" fmla="*/ 2 w 31"/>
                <a:gd name="T33" fmla="*/ 18 h 36"/>
                <a:gd name="T34" fmla="*/ 0 w 31"/>
                <a:gd name="T35" fmla="*/ 20 h 36"/>
                <a:gd name="T36" fmla="*/ 0 w 31"/>
                <a:gd name="T37" fmla="*/ 15 h 36"/>
                <a:gd name="T38" fmla="*/ 1 w 31"/>
                <a:gd name="T39" fmla="*/ 7 h 36"/>
                <a:gd name="T40" fmla="*/ 9 w 31"/>
                <a:gd name="T41" fmla="*/ 0 h 36"/>
                <a:gd name="T42" fmla="*/ 11 w 31"/>
                <a:gd name="T43" fmla="*/ 0 h 36"/>
                <a:gd name="T44" fmla="*/ 28 w 31"/>
                <a:gd name="T4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6">
                  <a:moveTo>
                    <a:pt x="28" y="1"/>
                  </a:moveTo>
                  <a:cubicBezTo>
                    <a:pt x="28" y="1"/>
                    <a:pt x="29" y="1"/>
                    <a:pt x="29" y="1"/>
                  </a:cubicBezTo>
                  <a:cubicBezTo>
                    <a:pt x="31" y="5"/>
                    <a:pt x="30" y="10"/>
                    <a:pt x="28" y="12"/>
                  </a:cubicBezTo>
                  <a:cubicBezTo>
                    <a:pt x="27" y="10"/>
                    <a:pt x="27" y="8"/>
                    <a:pt x="27" y="6"/>
                  </a:cubicBezTo>
                  <a:cubicBezTo>
                    <a:pt x="25" y="9"/>
                    <a:pt x="26" y="12"/>
                    <a:pt x="26" y="15"/>
                  </a:cubicBezTo>
                  <a:cubicBezTo>
                    <a:pt x="27" y="16"/>
                    <a:pt x="27" y="18"/>
                    <a:pt x="26" y="19"/>
                  </a:cubicBezTo>
                  <a:cubicBezTo>
                    <a:pt x="26" y="19"/>
                    <a:pt x="25" y="20"/>
                    <a:pt x="26" y="20"/>
                  </a:cubicBezTo>
                  <a:cubicBezTo>
                    <a:pt x="30" y="25"/>
                    <a:pt x="28" y="31"/>
                    <a:pt x="29" y="36"/>
                  </a:cubicBezTo>
                  <a:cubicBezTo>
                    <a:pt x="26" y="28"/>
                    <a:pt x="24" y="20"/>
                    <a:pt x="23" y="12"/>
                  </a:cubicBezTo>
                  <a:cubicBezTo>
                    <a:pt x="22" y="6"/>
                    <a:pt x="18" y="4"/>
                    <a:pt x="13" y="6"/>
                  </a:cubicBezTo>
                  <a:cubicBezTo>
                    <a:pt x="12" y="7"/>
                    <a:pt x="12" y="8"/>
                    <a:pt x="12" y="9"/>
                  </a:cubicBezTo>
                  <a:cubicBezTo>
                    <a:pt x="10" y="16"/>
                    <a:pt x="10" y="23"/>
                    <a:pt x="7" y="30"/>
                  </a:cubicBezTo>
                  <a:cubicBezTo>
                    <a:pt x="7" y="24"/>
                    <a:pt x="8" y="19"/>
                    <a:pt x="9" y="13"/>
                  </a:cubicBezTo>
                  <a:cubicBezTo>
                    <a:pt x="9" y="12"/>
                    <a:pt x="9" y="10"/>
                    <a:pt x="9" y="9"/>
                  </a:cubicBezTo>
                  <a:cubicBezTo>
                    <a:pt x="9" y="8"/>
                    <a:pt x="11" y="6"/>
                    <a:pt x="8" y="6"/>
                  </a:cubicBezTo>
                  <a:cubicBezTo>
                    <a:pt x="7" y="6"/>
                    <a:pt x="5" y="6"/>
                    <a:pt x="5" y="9"/>
                  </a:cubicBezTo>
                  <a:cubicBezTo>
                    <a:pt x="4" y="12"/>
                    <a:pt x="3" y="15"/>
                    <a:pt x="2" y="18"/>
                  </a:cubicBezTo>
                  <a:cubicBezTo>
                    <a:pt x="2" y="19"/>
                    <a:pt x="1" y="20"/>
                    <a:pt x="0" y="20"/>
                  </a:cubicBezTo>
                  <a:cubicBezTo>
                    <a:pt x="0" y="18"/>
                    <a:pt x="0" y="17"/>
                    <a:pt x="0" y="15"/>
                  </a:cubicBezTo>
                  <a:cubicBezTo>
                    <a:pt x="1" y="13"/>
                    <a:pt x="1" y="10"/>
                    <a:pt x="1" y="7"/>
                  </a:cubicBezTo>
                  <a:cubicBezTo>
                    <a:pt x="2" y="1"/>
                    <a:pt x="2" y="0"/>
                    <a:pt x="9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7" y="1"/>
                    <a:pt x="22" y="0"/>
                    <a:pt x="28" y="1"/>
                  </a:cubicBezTo>
                  <a:close/>
                </a:path>
              </a:pathLst>
            </a:custGeom>
            <a:solidFill>
              <a:srgbClr val="1E2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8469EA87-87D7-11D7-FA42-D664710A1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" y="2383"/>
              <a:ext cx="156" cy="363"/>
            </a:xfrm>
            <a:custGeom>
              <a:avLst/>
              <a:gdLst>
                <a:gd name="T0" fmla="*/ 0 w 12"/>
                <a:gd name="T1" fmla="*/ 19 h 28"/>
                <a:gd name="T2" fmla="*/ 1 w 12"/>
                <a:gd name="T3" fmla="*/ 8 h 28"/>
                <a:gd name="T4" fmla="*/ 4 w 12"/>
                <a:gd name="T5" fmla="*/ 2 h 28"/>
                <a:gd name="T6" fmla="*/ 8 w 12"/>
                <a:gd name="T7" fmla="*/ 1 h 28"/>
                <a:gd name="T8" fmla="*/ 11 w 12"/>
                <a:gd name="T9" fmla="*/ 6 h 28"/>
                <a:gd name="T10" fmla="*/ 6 w 12"/>
                <a:gd name="T11" fmla="*/ 25 h 28"/>
                <a:gd name="T12" fmla="*/ 2 w 12"/>
                <a:gd name="T13" fmla="*/ 28 h 28"/>
                <a:gd name="T14" fmla="*/ 0 w 12"/>
                <a:gd name="T15" fmla="*/ 24 h 28"/>
                <a:gd name="T16" fmla="*/ 0 w 12"/>
                <a:gd name="T17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8">
                  <a:moveTo>
                    <a:pt x="0" y="19"/>
                  </a:moveTo>
                  <a:cubicBezTo>
                    <a:pt x="1" y="16"/>
                    <a:pt x="1" y="12"/>
                    <a:pt x="1" y="8"/>
                  </a:cubicBezTo>
                  <a:cubicBezTo>
                    <a:pt x="2" y="6"/>
                    <a:pt x="2" y="4"/>
                    <a:pt x="4" y="2"/>
                  </a:cubicBezTo>
                  <a:cubicBezTo>
                    <a:pt x="6" y="1"/>
                    <a:pt x="7" y="0"/>
                    <a:pt x="8" y="1"/>
                  </a:cubicBezTo>
                  <a:cubicBezTo>
                    <a:pt x="10" y="2"/>
                    <a:pt x="12" y="4"/>
                    <a:pt x="11" y="6"/>
                  </a:cubicBezTo>
                  <a:cubicBezTo>
                    <a:pt x="9" y="12"/>
                    <a:pt x="7" y="19"/>
                    <a:pt x="6" y="25"/>
                  </a:cubicBezTo>
                  <a:cubicBezTo>
                    <a:pt x="5" y="27"/>
                    <a:pt x="4" y="28"/>
                    <a:pt x="2" y="28"/>
                  </a:cubicBezTo>
                  <a:cubicBezTo>
                    <a:pt x="0" y="27"/>
                    <a:pt x="0" y="25"/>
                    <a:pt x="0" y="24"/>
                  </a:cubicBezTo>
                  <a:cubicBezTo>
                    <a:pt x="1" y="22"/>
                    <a:pt x="0" y="21"/>
                    <a:pt x="0" y="19"/>
                  </a:cubicBezTo>
                  <a:close/>
                </a:path>
              </a:pathLst>
            </a:custGeom>
            <a:solidFill>
              <a:srgbClr val="F3A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62419A12-9833-D7D0-CEF4-9A19F7782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" y="2344"/>
              <a:ext cx="286" cy="155"/>
            </a:xfrm>
            <a:custGeom>
              <a:avLst/>
              <a:gdLst>
                <a:gd name="T0" fmla="*/ 20 w 22"/>
                <a:gd name="T1" fmla="*/ 11 h 12"/>
                <a:gd name="T2" fmla="*/ 3 w 22"/>
                <a:gd name="T3" fmla="*/ 11 h 12"/>
                <a:gd name="T4" fmla="*/ 0 w 22"/>
                <a:gd name="T5" fmla="*/ 3 h 12"/>
                <a:gd name="T6" fmla="*/ 0 w 22"/>
                <a:gd name="T7" fmla="*/ 2 h 12"/>
                <a:gd name="T8" fmla="*/ 19 w 22"/>
                <a:gd name="T9" fmla="*/ 3 h 12"/>
                <a:gd name="T10" fmla="*/ 21 w 22"/>
                <a:gd name="T11" fmla="*/ 6 h 12"/>
                <a:gd name="T12" fmla="*/ 20 w 2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2">
                  <a:moveTo>
                    <a:pt x="20" y="11"/>
                  </a:moveTo>
                  <a:cubicBezTo>
                    <a:pt x="14" y="12"/>
                    <a:pt x="9" y="12"/>
                    <a:pt x="3" y="11"/>
                  </a:cubicBezTo>
                  <a:cubicBezTo>
                    <a:pt x="0" y="10"/>
                    <a:pt x="0" y="10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7" y="2"/>
                    <a:pt x="13" y="0"/>
                    <a:pt x="19" y="3"/>
                  </a:cubicBezTo>
                  <a:cubicBezTo>
                    <a:pt x="20" y="4"/>
                    <a:pt x="22" y="4"/>
                    <a:pt x="21" y="6"/>
                  </a:cubicBezTo>
                  <a:cubicBezTo>
                    <a:pt x="21" y="8"/>
                    <a:pt x="20" y="10"/>
                    <a:pt x="20" y="11"/>
                  </a:cubicBezTo>
                  <a:close/>
                </a:path>
              </a:pathLst>
            </a:custGeom>
            <a:solidFill>
              <a:srgbClr val="97C1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26ACDEEE-302C-9D9D-BCB1-ED0F1D30E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6" y="1162"/>
              <a:ext cx="234" cy="260"/>
            </a:xfrm>
            <a:custGeom>
              <a:avLst/>
              <a:gdLst>
                <a:gd name="T0" fmla="*/ 1 w 18"/>
                <a:gd name="T1" fmla="*/ 7 h 20"/>
                <a:gd name="T2" fmla="*/ 3 w 18"/>
                <a:gd name="T3" fmla="*/ 3 h 20"/>
                <a:gd name="T4" fmla="*/ 6 w 18"/>
                <a:gd name="T5" fmla="*/ 2 h 20"/>
                <a:gd name="T6" fmla="*/ 17 w 18"/>
                <a:gd name="T7" fmla="*/ 12 h 20"/>
                <a:gd name="T8" fmla="*/ 15 w 18"/>
                <a:gd name="T9" fmla="*/ 19 h 20"/>
                <a:gd name="T10" fmla="*/ 11 w 18"/>
                <a:gd name="T11" fmla="*/ 17 h 20"/>
                <a:gd name="T12" fmla="*/ 6 w 18"/>
                <a:gd name="T13" fmla="*/ 12 h 20"/>
                <a:gd name="T14" fmla="*/ 1 w 18"/>
                <a:gd name="T15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" y="7"/>
                  </a:moveTo>
                  <a:cubicBezTo>
                    <a:pt x="0" y="3"/>
                    <a:pt x="0" y="3"/>
                    <a:pt x="3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13" y="0"/>
                    <a:pt x="18" y="5"/>
                    <a:pt x="17" y="12"/>
                  </a:cubicBezTo>
                  <a:cubicBezTo>
                    <a:pt x="17" y="14"/>
                    <a:pt x="16" y="17"/>
                    <a:pt x="15" y="19"/>
                  </a:cubicBezTo>
                  <a:cubicBezTo>
                    <a:pt x="13" y="20"/>
                    <a:pt x="12" y="19"/>
                    <a:pt x="11" y="17"/>
                  </a:cubicBezTo>
                  <a:cubicBezTo>
                    <a:pt x="10" y="15"/>
                    <a:pt x="9" y="13"/>
                    <a:pt x="6" y="12"/>
                  </a:cubicBezTo>
                  <a:cubicBezTo>
                    <a:pt x="4" y="11"/>
                    <a:pt x="2" y="10"/>
                    <a:pt x="1" y="7"/>
                  </a:cubicBezTo>
                  <a:close/>
                </a:path>
              </a:pathLst>
            </a:custGeom>
            <a:solidFill>
              <a:srgbClr val="5A3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3E9B2058-650D-9BD1-E475-F2D511364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5" y="2331"/>
              <a:ext cx="247" cy="506"/>
            </a:xfrm>
            <a:custGeom>
              <a:avLst/>
              <a:gdLst>
                <a:gd name="T0" fmla="*/ 18 w 19"/>
                <a:gd name="T1" fmla="*/ 35 h 39"/>
                <a:gd name="T2" fmla="*/ 17 w 19"/>
                <a:gd name="T3" fmla="*/ 24 h 39"/>
                <a:gd name="T4" fmla="*/ 17 w 19"/>
                <a:gd name="T5" fmla="*/ 4 h 39"/>
                <a:gd name="T6" fmla="*/ 14 w 19"/>
                <a:gd name="T7" fmla="*/ 1 h 39"/>
                <a:gd name="T8" fmla="*/ 5 w 19"/>
                <a:gd name="T9" fmla="*/ 1 h 39"/>
                <a:gd name="T10" fmla="*/ 3 w 19"/>
                <a:gd name="T11" fmla="*/ 4 h 39"/>
                <a:gd name="T12" fmla="*/ 6 w 19"/>
                <a:gd name="T13" fmla="*/ 29 h 39"/>
                <a:gd name="T14" fmla="*/ 7 w 19"/>
                <a:gd name="T15" fmla="*/ 38 h 39"/>
                <a:gd name="T16" fmla="*/ 5 w 19"/>
                <a:gd name="T17" fmla="*/ 39 h 39"/>
                <a:gd name="T18" fmla="*/ 2 w 19"/>
                <a:gd name="T19" fmla="*/ 17 h 39"/>
                <a:gd name="T20" fmla="*/ 0 w 19"/>
                <a:gd name="T21" fmla="*/ 0 h 39"/>
                <a:gd name="T22" fmla="*/ 18 w 19"/>
                <a:gd name="T23" fmla="*/ 0 h 39"/>
                <a:gd name="T24" fmla="*/ 18 w 19"/>
                <a:gd name="T25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39">
                  <a:moveTo>
                    <a:pt x="18" y="35"/>
                  </a:moveTo>
                  <a:cubicBezTo>
                    <a:pt x="18" y="31"/>
                    <a:pt x="17" y="27"/>
                    <a:pt x="17" y="24"/>
                  </a:cubicBezTo>
                  <a:cubicBezTo>
                    <a:pt x="17" y="17"/>
                    <a:pt x="16" y="10"/>
                    <a:pt x="17" y="4"/>
                  </a:cubicBezTo>
                  <a:cubicBezTo>
                    <a:pt x="17" y="2"/>
                    <a:pt x="16" y="1"/>
                    <a:pt x="14" y="1"/>
                  </a:cubicBezTo>
                  <a:cubicBezTo>
                    <a:pt x="11" y="1"/>
                    <a:pt x="8" y="1"/>
                    <a:pt x="5" y="1"/>
                  </a:cubicBezTo>
                  <a:cubicBezTo>
                    <a:pt x="3" y="1"/>
                    <a:pt x="3" y="2"/>
                    <a:pt x="3" y="4"/>
                  </a:cubicBezTo>
                  <a:cubicBezTo>
                    <a:pt x="5" y="13"/>
                    <a:pt x="5" y="21"/>
                    <a:pt x="6" y="29"/>
                  </a:cubicBezTo>
                  <a:cubicBezTo>
                    <a:pt x="7" y="32"/>
                    <a:pt x="7" y="35"/>
                    <a:pt x="7" y="38"/>
                  </a:cubicBezTo>
                  <a:cubicBezTo>
                    <a:pt x="6" y="39"/>
                    <a:pt x="5" y="39"/>
                    <a:pt x="5" y="39"/>
                  </a:cubicBezTo>
                  <a:cubicBezTo>
                    <a:pt x="4" y="32"/>
                    <a:pt x="3" y="24"/>
                    <a:pt x="2" y="17"/>
                  </a:cubicBezTo>
                  <a:cubicBezTo>
                    <a:pt x="2" y="12"/>
                    <a:pt x="1" y="6"/>
                    <a:pt x="0" y="0"/>
                  </a:cubicBezTo>
                  <a:cubicBezTo>
                    <a:pt x="6" y="0"/>
                    <a:pt x="12" y="0"/>
                    <a:pt x="18" y="0"/>
                  </a:cubicBezTo>
                  <a:cubicBezTo>
                    <a:pt x="19" y="12"/>
                    <a:pt x="19" y="24"/>
                    <a:pt x="18" y="35"/>
                  </a:cubicBezTo>
                  <a:close/>
                </a:path>
              </a:pathLst>
            </a:custGeom>
            <a:solidFill>
              <a:srgbClr val="114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id="{302E4F73-C6B8-FDCD-463C-C7072CFEE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" y="1253"/>
              <a:ext cx="208" cy="221"/>
            </a:xfrm>
            <a:custGeom>
              <a:avLst/>
              <a:gdLst>
                <a:gd name="T0" fmla="*/ 2 w 16"/>
                <a:gd name="T1" fmla="*/ 0 h 17"/>
                <a:gd name="T2" fmla="*/ 6 w 16"/>
                <a:gd name="T3" fmla="*/ 4 h 17"/>
                <a:gd name="T4" fmla="*/ 10 w 16"/>
                <a:gd name="T5" fmla="*/ 5 h 17"/>
                <a:gd name="T6" fmla="*/ 12 w 16"/>
                <a:gd name="T7" fmla="*/ 7 h 17"/>
                <a:gd name="T8" fmla="*/ 16 w 16"/>
                <a:gd name="T9" fmla="*/ 12 h 17"/>
                <a:gd name="T10" fmla="*/ 16 w 16"/>
                <a:gd name="T11" fmla="*/ 13 h 17"/>
                <a:gd name="T12" fmla="*/ 11 w 16"/>
                <a:gd name="T13" fmla="*/ 17 h 17"/>
                <a:gd name="T14" fmla="*/ 2 w 16"/>
                <a:gd name="T15" fmla="*/ 13 h 17"/>
                <a:gd name="T16" fmla="*/ 0 w 16"/>
                <a:gd name="T17" fmla="*/ 9 h 17"/>
                <a:gd name="T18" fmla="*/ 2 w 16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2" y="0"/>
                  </a:moveTo>
                  <a:cubicBezTo>
                    <a:pt x="4" y="1"/>
                    <a:pt x="5" y="2"/>
                    <a:pt x="6" y="4"/>
                  </a:cubicBezTo>
                  <a:cubicBezTo>
                    <a:pt x="7" y="4"/>
                    <a:pt x="8" y="6"/>
                    <a:pt x="10" y="5"/>
                  </a:cubicBezTo>
                  <a:cubicBezTo>
                    <a:pt x="11" y="4"/>
                    <a:pt x="12" y="5"/>
                    <a:pt x="12" y="7"/>
                  </a:cubicBezTo>
                  <a:cubicBezTo>
                    <a:pt x="12" y="10"/>
                    <a:pt x="14" y="11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5" y="14"/>
                    <a:pt x="13" y="16"/>
                    <a:pt x="11" y="17"/>
                  </a:cubicBezTo>
                  <a:cubicBezTo>
                    <a:pt x="7" y="16"/>
                    <a:pt x="5" y="13"/>
                    <a:pt x="2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1" y="6"/>
                    <a:pt x="1" y="3"/>
                    <a:pt x="2" y="0"/>
                  </a:cubicBezTo>
                  <a:close/>
                </a:path>
              </a:pathLst>
            </a:custGeom>
            <a:solidFill>
              <a:srgbClr val="F2B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6">
              <a:extLst>
                <a:ext uri="{FF2B5EF4-FFF2-40B4-BE49-F238E27FC236}">
                  <a16:creationId xmlns:a16="http://schemas.microsoft.com/office/drawing/2014/main" id="{9418339E-9BDF-3889-8A53-38F378DE9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" y="2824"/>
              <a:ext cx="286" cy="117"/>
            </a:xfrm>
            <a:custGeom>
              <a:avLst/>
              <a:gdLst>
                <a:gd name="T0" fmla="*/ 9 w 22"/>
                <a:gd name="T1" fmla="*/ 1 h 9"/>
                <a:gd name="T2" fmla="*/ 11 w 22"/>
                <a:gd name="T3" fmla="*/ 0 h 9"/>
                <a:gd name="T4" fmla="*/ 14 w 22"/>
                <a:gd name="T5" fmla="*/ 1 h 9"/>
                <a:gd name="T6" fmla="*/ 22 w 22"/>
                <a:gd name="T7" fmla="*/ 2 h 9"/>
                <a:gd name="T8" fmla="*/ 22 w 22"/>
                <a:gd name="T9" fmla="*/ 3 h 9"/>
                <a:gd name="T10" fmla="*/ 17 w 22"/>
                <a:gd name="T11" fmla="*/ 9 h 9"/>
                <a:gd name="T12" fmla="*/ 6 w 22"/>
                <a:gd name="T13" fmla="*/ 9 h 9"/>
                <a:gd name="T14" fmla="*/ 1 w 22"/>
                <a:gd name="T15" fmla="*/ 7 h 9"/>
                <a:gd name="T16" fmla="*/ 0 w 22"/>
                <a:gd name="T17" fmla="*/ 4 h 9"/>
                <a:gd name="T18" fmla="*/ 2 w 22"/>
                <a:gd name="T19" fmla="*/ 2 h 9"/>
                <a:gd name="T20" fmla="*/ 9 w 22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9">
                  <a:moveTo>
                    <a:pt x="9" y="1"/>
                  </a:moveTo>
                  <a:cubicBezTo>
                    <a:pt x="9" y="1"/>
                    <a:pt x="10" y="0"/>
                    <a:pt x="11" y="0"/>
                  </a:cubicBezTo>
                  <a:cubicBezTo>
                    <a:pt x="11" y="2"/>
                    <a:pt x="13" y="1"/>
                    <a:pt x="14" y="1"/>
                  </a:cubicBezTo>
                  <a:cubicBezTo>
                    <a:pt x="17" y="2"/>
                    <a:pt x="20" y="1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2" y="8"/>
                    <a:pt x="22" y="8"/>
                    <a:pt x="17" y="9"/>
                  </a:cubicBezTo>
                  <a:cubicBezTo>
                    <a:pt x="13" y="9"/>
                    <a:pt x="10" y="8"/>
                    <a:pt x="6" y="9"/>
                  </a:cubicBezTo>
                  <a:cubicBezTo>
                    <a:pt x="4" y="9"/>
                    <a:pt x="2" y="7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5" y="2"/>
                    <a:pt x="7" y="3"/>
                    <a:pt x="9" y="1"/>
                  </a:cubicBezTo>
                  <a:close/>
                </a:path>
              </a:pathLst>
            </a:custGeom>
            <a:solidFill>
              <a:srgbClr val="1D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7">
              <a:extLst>
                <a:ext uri="{FF2B5EF4-FFF2-40B4-BE49-F238E27FC236}">
                  <a16:creationId xmlns:a16="http://schemas.microsoft.com/office/drawing/2014/main" id="{AC163820-8BB3-61B7-072B-D1F3CC0A7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" y="1837"/>
              <a:ext cx="182" cy="195"/>
            </a:xfrm>
            <a:custGeom>
              <a:avLst/>
              <a:gdLst>
                <a:gd name="T0" fmla="*/ 6 w 14"/>
                <a:gd name="T1" fmla="*/ 15 h 15"/>
                <a:gd name="T2" fmla="*/ 2 w 14"/>
                <a:gd name="T3" fmla="*/ 10 h 15"/>
                <a:gd name="T4" fmla="*/ 3 w 14"/>
                <a:gd name="T5" fmla="*/ 2 h 15"/>
                <a:gd name="T6" fmla="*/ 12 w 14"/>
                <a:gd name="T7" fmla="*/ 1 h 15"/>
                <a:gd name="T8" fmla="*/ 13 w 14"/>
                <a:gd name="T9" fmla="*/ 4 h 15"/>
                <a:gd name="T10" fmla="*/ 7 w 14"/>
                <a:gd name="T11" fmla="*/ 14 h 15"/>
                <a:gd name="T12" fmla="*/ 6 w 1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6" y="15"/>
                  </a:moveTo>
                  <a:cubicBezTo>
                    <a:pt x="4" y="13"/>
                    <a:pt x="3" y="12"/>
                    <a:pt x="2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0"/>
                    <a:pt x="10" y="0"/>
                    <a:pt x="12" y="1"/>
                  </a:cubicBezTo>
                  <a:cubicBezTo>
                    <a:pt x="13" y="2"/>
                    <a:pt x="14" y="2"/>
                    <a:pt x="13" y="4"/>
                  </a:cubicBezTo>
                  <a:cubicBezTo>
                    <a:pt x="12" y="8"/>
                    <a:pt x="8" y="10"/>
                    <a:pt x="7" y="14"/>
                  </a:cubicBezTo>
                  <a:cubicBezTo>
                    <a:pt x="7" y="15"/>
                    <a:pt x="6" y="15"/>
                    <a:pt x="6" y="15"/>
                  </a:cubicBezTo>
                  <a:close/>
                </a:path>
              </a:pathLst>
            </a:custGeom>
            <a:solidFill>
              <a:srgbClr val="2714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id="{4ACC9FCF-CEF2-A766-24CC-21271D87F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" y="1889"/>
              <a:ext cx="156" cy="182"/>
            </a:xfrm>
            <a:custGeom>
              <a:avLst/>
              <a:gdLst>
                <a:gd name="T0" fmla="*/ 1 w 12"/>
                <a:gd name="T1" fmla="*/ 11 h 14"/>
                <a:gd name="T2" fmla="*/ 2 w 12"/>
                <a:gd name="T3" fmla="*/ 8 h 14"/>
                <a:gd name="T4" fmla="*/ 4 w 12"/>
                <a:gd name="T5" fmla="*/ 5 h 14"/>
                <a:gd name="T6" fmla="*/ 5 w 12"/>
                <a:gd name="T7" fmla="*/ 3 h 14"/>
                <a:gd name="T8" fmla="*/ 8 w 12"/>
                <a:gd name="T9" fmla="*/ 0 h 14"/>
                <a:gd name="T10" fmla="*/ 12 w 12"/>
                <a:gd name="T11" fmla="*/ 4 h 14"/>
                <a:gd name="T12" fmla="*/ 12 w 12"/>
                <a:gd name="T13" fmla="*/ 4 h 14"/>
                <a:gd name="T14" fmla="*/ 12 w 12"/>
                <a:gd name="T15" fmla="*/ 7 h 14"/>
                <a:gd name="T16" fmla="*/ 10 w 12"/>
                <a:gd name="T17" fmla="*/ 10 h 14"/>
                <a:gd name="T18" fmla="*/ 7 w 12"/>
                <a:gd name="T19" fmla="*/ 14 h 14"/>
                <a:gd name="T20" fmla="*/ 0 w 12"/>
                <a:gd name="T21" fmla="*/ 13 h 14"/>
                <a:gd name="T22" fmla="*/ 1 w 12"/>
                <a:gd name="T2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4">
                  <a:moveTo>
                    <a:pt x="1" y="11"/>
                  </a:moveTo>
                  <a:cubicBezTo>
                    <a:pt x="2" y="10"/>
                    <a:pt x="2" y="9"/>
                    <a:pt x="2" y="8"/>
                  </a:cubicBezTo>
                  <a:cubicBezTo>
                    <a:pt x="2" y="7"/>
                    <a:pt x="1" y="4"/>
                    <a:pt x="4" y="5"/>
                  </a:cubicBezTo>
                  <a:cubicBezTo>
                    <a:pt x="5" y="5"/>
                    <a:pt x="5" y="4"/>
                    <a:pt x="5" y="3"/>
                  </a:cubicBezTo>
                  <a:cubicBezTo>
                    <a:pt x="5" y="2"/>
                    <a:pt x="6" y="0"/>
                    <a:pt x="8" y="0"/>
                  </a:cubicBezTo>
                  <a:cubicBezTo>
                    <a:pt x="10" y="1"/>
                    <a:pt x="10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1" y="8"/>
                    <a:pt x="11" y="10"/>
                    <a:pt x="10" y="10"/>
                  </a:cubicBezTo>
                  <a:cubicBezTo>
                    <a:pt x="7" y="10"/>
                    <a:pt x="7" y="12"/>
                    <a:pt x="7" y="14"/>
                  </a:cubicBezTo>
                  <a:cubicBezTo>
                    <a:pt x="5" y="14"/>
                    <a:pt x="3" y="11"/>
                    <a:pt x="0" y="13"/>
                  </a:cubicBezTo>
                  <a:cubicBezTo>
                    <a:pt x="0" y="12"/>
                    <a:pt x="0" y="12"/>
                    <a:pt x="1" y="11"/>
                  </a:cubicBezTo>
                  <a:close/>
                </a:path>
              </a:pathLst>
            </a:custGeom>
            <a:solidFill>
              <a:srgbClr val="F2B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3ABAA412-7A5B-0166-47AA-32F6A0A0F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" y="2045"/>
              <a:ext cx="117" cy="221"/>
            </a:xfrm>
            <a:custGeom>
              <a:avLst/>
              <a:gdLst>
                <a:gd name="T0" fmla="*/ 1 w 9"/>
                <a:gd name="T1" fmla="*/ 14 h 17"/>
                <a:gd name="T2" fmla="*/ 0 w 9"/>
                <a:gd name="T3" fmla="*/ 6 h 17"/>
                <a:gd name="T4" fmla="*/ 3 w 9"/>
                <a:gd name="T5" fmla="*/ 9 h 17"/>
                <a:gd name="T6" fmla="*/ 4 w 9"/>
                <a:gd name="T7" fmla="*/ 3 h 17"/>
                <a:gd name="T8" fmla="*/ 7 w 9"/>
                <a:gd name="T9" fmla="*/ 3 h 17"/>
                <a:gd name="T10" fmla="*/ 8 w 9"/>
                <a:gd name="T11" fmla="*/ 14 h 17"/>
                <a:gd name="T12" fmla="*/ 5 w 9"/>
                <a:gd name="T13" fmla="*/ 16 h 17"/>
                <a:gd name="T14" fmla="*/ 1 w 9"/>
                <a:gd name="T1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1" y="14"/>
                  </a:moveTo>
                  <a:cubicBezTo>
                    <a:pt x="0" y="11"/>
                    <a:pt x="0" y="9"/>
                    <a:pt x="0" y="6"/>
                  </a:cubicBezTo>
                  <a:cubicBezTo>
                    <a:pt x="1" y="7"/>
                    <a:pt x="2" y="8"/>
                    <a:pt x="3" y="9"/>
                  </a:cubicBezTo>
                  <a:cubicBezTo>
                    <a:pt x="4" y="7"/>
                    <a:pt x="4" y="5"/>
                    <a:pt x="4" y="3"/>
                  </a:cubicBezTo>
                  <a:cubicBezTo>
                    <a:pt x="5" y="1"/>
                    <a:pt x="6" y="0"/>
                    <a:pt x="7" y="3"/>
                  </a:cubicBezTo>
                  <a:cubicBezTo>
                    <a:pt x="8" y="6"/>
                    <a:pt x="8" y="10"/>
                    <a:pt x="8" y="14"/>
                  </a:cubicBezTo>
                  <a:cubicBezTo>
                    <a:pt x="9" y="17"/>
                    <a:pt x="7" y="17"/>
                    <a:pt x="5" y="16"/>
                  </a:cubicBezTo>
                  <a:cubicBezTo>
                    <a:pt x="4" y="15"/>
                    <a:pt x="2" y="14"/>
                    <a:pt x="1" y="14"/>
                  </a:cubicBezTo>
                  <a:close/>
                </a:path>
              </a:pathLst>
            </a:custGeom>
            <a:solidFill>
              <a:srgbClr val="A21F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33DBD2AD-2462-97EB-8B2D-5612C1FB8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0" y="1682"/>
              <a:ext cx="130" cy="90"/>
            </a:xfrm>
            <a:custGeom>
              <a:avLst/>
              <a:gdLst>
                <a:gd name="T0" fmla="*/ 4 w 10"/>
                <a:gd name="T1" fmla="*/ 7 h 7"/>
                <a:gd name="T2" fmla="*/ 1 w 10"/>
                <a:gd name="T3" fmla="*/ 6 h 7"/>
                <a:gd name="T4" fmla="*/ 1 w 10"/>
                <a:gd name="T5" fmla="*/ 3 h 7"/>
                <a:gd name="T6" fmla="*/ 2 w 10"/>
                <a:gd name="T7" fmla="*/ 3 h 7"/>
                <a:gd name="T8" fmla="*/ 10 w 10"/>
                <a:gd name="T9" fmla="*/ 3 h 7"/>
                <a:gd name="T10" fmla="*/ 10 w 10"/>
                <a:gd name="T11" fmla="*/ 7 h 7"/>
                <a:gd name="T12" fmla="*/ 4 w 10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4" y="7"/>
                  </a:moveTo>
                  <a:cubicBezTo>
                    <a:pt x="3" y="5"/>
                    <a:pt x="2" y="5"/>
                    <a:pt x="1" y="6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2"/>
                    <a:pt x="7" y="0"/>
                    <a:pt x="10" y="3"/>
                  </a:cubicBezTo>
                  <a:cubicBezTo>
                    <a:pt x="10" y="4"/>
                    <a:pt x="10" y="6"/>
                    <a:pt x="10" y="7"/>
                  </a:cubicBezTo>
                  <a:cubicBezTo>
                    <a:pt x="8" y="7"/>
                    <a:pt x="6" y="7"/>
                    <a:pt x="4" y="7"/>
                  </a:cubicBezTo>
                  <a:close/>
                </a:path>
              </a:pathLst>
            </a:custGeom>
            <a:solidFill>
              <a:srgbClr val="EAB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6C825600-B061-6F7B-BFD0-1AF3AFF12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" y="2383"/>
              <a:ext cx="130" cy="181"/>
            </a:xfrm>
            <a:custGeom>
              <a:avLst/>
              <a:gdLst>
                <a:gd name="T0" fmla="*/ 7 w 10"/>
                <a:gd name="T1" fmla="*/ 0 h 14"/>
                <a:gd name="T2" fmla="*/ 10 w 10"/>
                <a:gd name="T3" fmla="*/ 8 h 14"/>
                <a:gd name="T4" fmla="*/ 8 w 10"/>
                <a:gd name="T5" fmla="*/ 8 h 14"/>
                <a:gd name="T6" fmla="*/ 0 w 10"/>
                <a:gd name="T7" fmla="*/ 14 h 14"/>
                <a:gd name="T8" fmla="*/ 0 w 10"/>
                <a:gd name="T9" fmla="*/ 5 h 14"/>
                <a:gd name="T10" fmla="*/ 7 w 10"/>
                <a:gd name="T11" fmla="*/ 2 h 14"/>
                <a:gd name="T12" fmla="*/ 7 w 1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7" y="0"/>
                  </a:moveTo>
                  <a:cubicBezTo>
                    <a:pt x="8" y="3"/>
                    <a:pt x="7" y="7"/>
                    <a:pt x="10" y="8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2" y="8"/>
                    <a:pt x="2" y="9"/>
                    <a:pt x="0" y="14"/>
                  </a:cubicBezTo>
                  <a:cubicBezTo>
                    <a:pt x="0" y="11"/>
                    <a:pt x="0" y="8"/>
                    <a:pt x="0" y="5"/>
                  </a:cubicBezTo>
                  <a:cubicBezTo>
                    <a:pt x="4" y="7"/>
                    <a:pt x="6" y="6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525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563D8131-2ACA-36FE-06E8-5CF0688A0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" y="2668"/>
              <a:ext cx="65" cy="299"/>
            </a:xfrm>
            <a:custGeom>
              <a:avLst/>
              <a:gdLst>
                <a:gd name="T0" fmla="*/ 3 w 5"/>
                <a:gd name="T1" fmla="*/ 0 h 23"/>
                <a:gd name="T2" fmla="*/ 3 w 5"/>
                <a:gd name="T3" fmla="*/ 2 h 23"/>
                <a:gd name="T4" fmla="*/ 5 w 5"/>
                <a:gd name="T5" fmla="*/ 3 h 23"/>
                <a:gd name="T6" fmla="*/ 1 w 5"/>
                <a:gd name="T7" fmla="*/ 23 h 23"/>
                <a:gd name="T8" fmla="*/ 0 w 5"/>
                <a:gd name="T9" fmla="*/ 23 h 23"/>
                <a:gd name="T10" fmla="*/ 3 w 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3">
                  <a:moveTo>
                    <a:pt x="3" y="0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5"/>
                    <a:pt x="5" y="3"/>
                    <a:pt x="5" y="3"/>
                  </a:cubicBezTo>
                  <a:cubicBezTo>
                    <a:pt x="4" y="10"/>
                    <a:pt x="3" y="16"/>
                    <a:pt x="1" y="23"/>
                  </a:cubicBezTo>
                  <a:cubicBezTo>
                    <a:pt x="1" y="23"/>
                    <a:pt x="1" y="23"/>
                    <a:pt x="0" y="23"/>
                  </a:cubicBezTo>
                  <a:cubicBezTo>
                    <a:pt x="1" y="15"/>
                    <a:pt x="2" y="8"/>
                    <a:pt x="3" y="0"/>
                  </a:cubicBezTo>
                  <a:close/>
                </a:path>
              </a:pathLst>
            </a:custGeom>
            <a:solidFill>
              <a:srgbClr val="4D5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66E73899-21A9-DFF8-C270-7F2593783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" y="1993"/>
              <a:ext cx="65" cy="91"/>
            </a:xfrm>
            <a:custGeom>
              <a:avLst/>
              <a:gdLst>
                <a:gd name="T0" fmla="*/ 4 w 5"/>
                <a:gd name="T1" fmla="*/ 7 h 7"/>
                <a:gd name="T2" fmla="*/ 1 w 5"/>
                <a:gd name="T3" fmla="*/ 7 h 7"/>
                <a:gd name="T4" fmla="*/ 2 w 5"/>
                <a:gd name="T5" fmla="*/ 0 h 7"/>
                <a:gd name="T6" fmla="*/ 4 w 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3" y="6"/>
                    <a:pt x="2" y="7"/>
                    <a:pt x="1" y="7"/>
                  </a:cubicBezTo>
                  <a:cubicBezTo>
                    <a:pt x="0" y="4"/>
                    <a:pt x="0" y="2"/>
                    <a:pt x="2" y="0"/>
                  </a:cubicBezTo>
                  <a:cubicBezTo>
                    <a:pt x="5" y="1"/>
                    <a:pt x="5" y="4"/>
                    <a:pt x="4" y="7"/>
                  </a:cubicBezTo>
                  <a:close/>
                </a:path>
              </a:pathLst>
            </a:custGeom>
            <a:solidFill>
              <a:srgbClr val="E6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479F7EAC-49DE-7B94-ED93-7AA8E96BB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" y="2785"/>
              <a:ext cx="26" cy="130"/>
            </a:xfrm>
            <a:custGeom>
              <a:avLst/>
              <a:gdLst>
                <a:gd name="T0" fmla="*/ 0 w 2"/>
                <a:gd name="T1" fmla="*/ 0 h 10"/>
                <a:gd name="T2" fmla="*/ 2 w 2"/>
                <a:gd name="T3" fmla="*/ 10 h 10"/>
                <a:gd name="T4" fmla="*/ 0 w 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0">
                  <a:moveTo>
                    <a:pt x="0" y="0"/>
                  </a:moveTo>
                  <a:cubicBezTo>
                    <a:pt x="2" y="3"/>
                    <a:pt x="1" y="6"/>
                    <a:pt x="2" y="10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363E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id="{CAA67DFC-1F57-2A01-B147-A7BCCC5C9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" y="1902"/>
              <a:ext cx="39" cy="65"/>
            </a:xfrm>
            <a:custGeom>
              <a:avLst/>
              <a:gdLst>
                <a:gd name="T0" fmla="*/ 0 w 3"/>
                <a:gd name="T1" fmla="*/ 3 h 5"/>
                <a:gd name="T2" fmla="*/ 1 w 3"/>
                <a:gd name="T3" fmla="*/ 0 h 5"/>
                <a:gd name="T4" fmla="*/ 2 w 3"/>
                <a:gd name="T5" fmla="*/ 2 h 5"/>
                <a:gd name="T6" fmla="*/ 2 w 3"/>
                <a:gd name="T7" fmla="*/ 4 h 5"/>
                <a:gd name="T8" fmla="*/ 0 w 3"/>
                <a:gd name="T9" fmla="*/ 3 h 5"/>
                <a:gd name="T10" fmla="*/ 0 w 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3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5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474E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61196409-0B6B-BFFF-F1D9-B01058052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" y="1331"/>
              <a:ext cx="636" cy="636"/>
            </a:xfrm>
            <a:custGeom>
              <a:avLst/>
              <a:gdLst>
                <a:gd name="T0" fmla="*/ 49 w 49"/>
                <a:gd name="T1" fmla="*/ 30 h 49"/>
                <a:gd name="T2" fmla="*/ 49 w 49"/>
                <a:gd name="T3" fmla="*/ 33 h 49"/>
                <a:gd name="T4" fmla="*/ 49 w 49"/>
                <a:gd name="T5" fmla="*/ 46 h 49"/>
                <a:gd name="T6" fmla="*/ 46 w 49"/>
                <a:gd name="T7" fmla="*/ 49 h 49"/>
                <a:gd name="T8" fmla="*/ 3 w 49"/>
                <a:gd name="T9" fmla="*/ 49 h 49"/>
                <a:gd name="T10" fmla="*/ 0 w 49"/>
                <a:gd name="T11" fmla="*/ 46 h 49"/>
                <a:gd name="T12" fmla="*/ 0 w 49"/>
                <a:gd name="T13" fmla="*/ 3 h 49"/>
                <a:gd name="T14" fmla="*/ 3 w 49"/>
                <a:gd name="T15" fmla="*/ 0 h 49"/>
                <a:gd name="T16" fmla="*/ 46 w 49"/>
                <a:gd name="T17" fmla="*/ 0 h 49"/>
                <a:gd name="T18" fmla="*/ 49 w 49"/>
                <a:gd name="T19" fmla="*/ 2 h 49"/>
                <a:gd name="T20" fmla="*/ 48 w 49"/>
                <a:gd name="T21" fmla="*/ 28 h 49"/>
                <a:gd name="T22" fmla="*/ 43 w 49"/>
                <a:gd name="T23" fmla="*/ 27 h 49"/>
                <a:gd name="T24" fmla="*/ 42 w 49"/>
                <a:gd name="T25" fmla="*/ 24 h 49"/>
                <a:gd name="T26" fmla="*/ 41 w 49"/>
                <a:gd name="T27" fmla="*/ 19 h 49"/>
                <a:gd name="T28" fmla="*/ 43 w 49"/>
                <a:gd name="T29" fmla="*/ 22 h 49"/>
                <a:gd name="T30" fmla="*/ 38 w 49"/>
                <a:gd name="T31" fmla="*/ 25 h 49"/>
                <a:gd name="T32" fmla="*/ 47 w 49"/>
                <a:gd name="T33" fmla="*/ 29 h 49"/>
                <a:gd name="T34" fmla="*/ 49 w 49"/>
                <a:gd name="T3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49">
                  <a:moveTo>
                    <a:pt x="49" y="30"/>
                  </a:moveTo>
                  <a:cubicBezTo>
                    <a:pt x="48" y="31"/>
                    <a:pt x="48" y="32"/>
                    <a:pt x="49" y="33"/>
                  </a:cubicBezTo>
                  <a:cubicBezTo>
                    <a:pt x="49" y="37"/>
                    <a:pt x="49" y="41"/>
                    <a:pt x="49" y="46"/>
                  </a:cubicBezTo>
                  <a:cubicBezTo>
                    <a:pt x="49" y="48"/>
                    <a:pt x="48" y="49"/>
                    <a:pt x="46" y="49"/>
                  </a:cubicBezTo>
                  <a:cubicBezTo>
                    <a:pt x="32" y="49"/>
                    <a:pt x="17" y="49"/>
                    <a:pt x="3" y="49"/>
                  </a:cubicBezTo>
                  <a:cubicBezTo>
                    <a:pt x="0" y="49"/>
                    <a:pt x="0" y="48"/>
                    <a:pt x="0" y="46"/>
                  </a:cubicBezTo>
                  <a:cubicBezTo>
                    <a:pt x="0" y="32"/>
                    <a:pt x="0" y="17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32" y="0"/>
                    <a:pt x="46" y="0"/>
                  </a:cubicBezTo>
                  <a:cubicBezTo>
                    <a:pt x="47" y="0"/>
                    <a:pt x="49" y="0"/>
                    <a:pt x="49" y="2"/>
                  </a:cubicBezTo>
                  <a:cubicBezTo>
                    <a:pt x="48" y="11"/>
                    <a:pt x="49" y="19"/>
                    <a:pt x="48" y="28"/>
                  </a:cubicBezTo>
                  <a:cubicBezTo>
                    <a:pt x="46" y="29"/>
                    <a:pt x="45" y="28"/>
                    <a:pt x="43" y="27"/>
                  </a:cubicBezTo>
                  <a:cubicBezTo>
                    <a:pt x="41" y="27"/>
                    <a:pt x="39" y="26"/>
                    <a:pt x="42" y="24"/>
                  </a:cubicBezTo>
                  <a:cubicBezTo>
                    <a:pt x="45" y="22"/>
                    <a:pt x="43" y="20"/>
                    <a:pt x="41" y="19"/>
                  </a:cubicBezTo>
                  <a:cubicBezTo>
                    <a:pt x="42" y="19"/>
                    <a:pt x="44" y="21"/>
                    <a:pt x="43" y="22"/>
                  </a:cubicBezTo>
                  <a:cubicBezTo>
                    <a:pt x="42" y="25"/>
                    <a:pt x="40" y="25"/>
                    <a:pt x="38" y="25"/>
                  </a:cubicBezTo>
                  <a:cubicBezTo>
                    <a:pt x="41" y="27"/>
                    <a:pt x="44" y="27"/>
                    <a:pt x="47" y="29"/>
                  </a:cubicBezTo>
                  <a:cubicBezTo>
                    <a:pt x="48" y="30"/>
                    <a:pt x="49" y="30"/>
                    <a:pt x="49" y="30"/>
                  </a:cubicBezTo>
                  <a:close/>
                </a:path>
              </a:pathLst>
            </a:custGeom>
            <a:solidFill>
              <a:srgbClr val="F6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id="{49295F56-52D0-25C9-B688-039E7702E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" y="1552"/>
              <a:ext cx="169" cy="156"/>
            </a:xfrm>
            <a:custGeom>
              <a:avLst/>
              <a:gdLst>
                <a:gd name="T0" fmla="*/ 12 w 13"/>
                <a:gd name="T1" fmla="*/ 12 h 12"/>
                <a:gd name="T2" fmla="*/ 0 w 13"/>
                <a:gd name="T3" fmla="*/ 8 h 12"/>
                <a:gd name="T4" fmla="*/ 4 w 13"/>
                <a:gd name="T5" fmla="*/ 7 h 12"/>
                <a:gd name="T6" fmla="*/ 7 w 13"/>
                <a:gd name="T7" fmla="*/ 6 h 12"/>
                <a:gd name="T8" fmla="*/ 7 w 13"/>
                <a:gd name="T9" fmla="*/ 3 h 12"/>
                <a:gd name="T10" fmla="*/ 3 w 13"/>
                <a:gd name="T11" fmla="*/ 3 h 12"/>
                <a:gd name="T12" fmla="*/ 3 w 13"/>
                <a:gd name="T13" fmla="*/ 2 h 12"/>
                <a:gd name="T14" fmla="*/ 8 w 13"/>
                <a:gd name="T15" fmla="*/ 2 h 12"/>
                <a:gd name="T16" fmla="*/ 6 w 13"/>
                <a:gd name="T17" fmla="*/ 9 h 12"/>
                <a:gd name="T18" fmla="*/ 13 w 13"/>
                <a:gd name="T19" fmla="*/ 11 h 12"/>
                <a:gd name="T20" fmla="*/ 12 w 1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2">
                  <a:moveTo>
                    <a:pt x="12" y="12"/>
                  </a:moveTo>
                  <a:cubicBezTo>
                    <a:pt x="8" y="11"/>
                    <a:pt x="4" y="10"/>
                    <a:pt x="0" y="8"/>
                  </a:cubicBezTo>
                  <a:cubicBezTo>
                    <a:pt x="1" y="8"/>
                    <a:pt x="2" y="6"/>
                    <a:pt x="4" y="7"/>
                  </a:cubicBezTo>
                  <a:cubicBezTo>
                    <a:pt x="5" y="8"/>
                    <a:pt x="7" y="7"/>
                    <a:pt x="7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5" y="2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5" y="1"/>
                    <a:pt x="7" y="0"/>
                    <a:pt x="8" y="2"/>
                  </a:cubicBezTo>
                  <a:cubicBezTo>
                    <a:pt x="10" y="5"/>
                    <a:pt x="9" y="7"/>
                    <a:pt x="6" y="9"/>
                  </a:cubicBezTo>
                  <a:cubicBezTo>
                    <a:pt x="8" y="10"/>
                    <a:pt x="11" y="10"/>
                    <a:pt x="13" y="11"/>
                  </a:cubicBezTo>
                  <a:cubicBezTo>
                    <a:pt x="13" y="12"/>
                    <a:pt x="13" y="12"/>
                    <a:pt x="12" y="12"/>
                  </a:cubicBezTo>
                  <a:close/>
                </a:path>
              </a:pathLst>
            </a:custGeom>
            <a:solidFill>
              <a:srgbClr val="3B4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id="{4692C315-6A82-E050-3748-51EB5C427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4" y="1383"/>
              <a:ext cx="129" cy="156"/>
            </a:xfrm>
            <a:custGeom>
              <a:avLst/>
              <a:gdLst>
                <a:gd name="T0" fmla="*/ 6 w 10"/>
                <a:gd name="T1" fmla="*/ 12 h 12"/>
                <a:gd name="T2" fmla="*/ 1 w 10"/>
                <a:gd name="T3" fmla="*/ 8 h 12"/>
                <a:gd name="T4" fmla="*/ 2 w 10"/>
                <a:gd name="T5" fmla="*/ 2 h 12"/>
                <a:gd name="T6" fmla="*/ 8 w 10"/>
                <a:gd name="T7" fmla="*/ 1 h 12"/>
                <a:gd name="T8" fmla="*/ 10 w 10"/>
                <a:gd name="T9" fmla="*/ 3 h 12"/>
                <a:gd name="T10" fmla="*/ 7 w 10"/>
                <a:gd name="T11" fmla="*/ 3 h 12"/>
                <a:gd name="T12" fmla="*/ 3 w 10"/>
                <a:gd name="T13" fmla="*/ 4 h 12"/>
                <a:gd name="T14" fmla="*/ 3 w 10"/>
                <a:gd name="T15" fmla="*/ 8 h 12"/>
                <a:gd name="T16" fmla="*/ 6 w 10"/>
                <a:gd name="T17" fmla="*/ 10 h 12"/>
                <a:gd name="T18" fmla="*/ 9 w 10"/>
                <a:gd name="T19" fmla="*/ 9 h 12"/>
                <a:gd name="T20" fmla="*/ 6 w 10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2">
                  <a:moveTo>
                    <a:pt x="6" y="12"/>
                  </a:moveTo>
                  <a:cubicBezTo>
                    <a:pt x="4" y="11"/>
                    <a:pt x="2" y="10"/>
                    <a:pt x="1" y="8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9" y="5"/>
                    <a:pt x="8" y="4"/>
                    <a:pt x="7" y="3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2" y="6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9"/>
                    <a:pt x="9" y="8"/>
                    <a:pt x="9" y="9"/>
                  </a:cubicBezTo>
                  <a:cubicBezTo>
                    <a:pt x="10" y="12"/>
                    <a:pt x="7" y="10"/>
                    <a:pt x="6" y="12"/>
                  </a:cubicBezTo>
                  <a:close/>
                </a:path>
              </a:pathLst>
            </a:custGeom>
            <a:solidFill>
              <a:srgbClr val="324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29">
              <a:extLst>
                <a:ext uri="{FF2B5EF4-FFF2-40B4-BE49-F238E27FC236}">
                  <a16:creationId xmlns:a16="http://schemas.microsoft.com/office/drawing/2014/main" id="{E7EB46D3-A01E-5261-3E43-EED68BFD3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5" y="1396"/>
              <a:ext cx="143" cy="130"/>
            </a:xfrm>
            <a:custGeom>
              <a:avLst/>
              <a:gdLst>
                <a:gd name="T0" fmla="*/ 6 w 11"/>
                <a:gd name="T1" fmla="*/ 10 h 10"/>
                <a:gd name="T2" fmla="*/ 1 w 11"/>
                <a:gd name="T3" fmla="*/ 7 h 10"/>
                <a:gd name="T4" fmla="*/ 1 w 11"/>
                <a:gd name="T5" fmla="*/ 2 h 10"/>
                <a:gd name="T6" fmla="*/ 3 w 11"/>
                <a:gd name="T7" fmla="*/ 1 h 10"/>
                <a:gd name="T8" fmla="*/ 3 w 11"/>
                <a:gd name="T9" fmla="*/ 2 h 10"/>
                <a:gd name="T10" fmla="*/ 4 w 11"/>
                <a:gd name="T11" fmla="*/ 7 h 10"/>
                <a:gd name="T12" fmla="*/ 8 w 11"/>
                <a:gd name="T13" fmla="*/ 7 h 10"/>
                <a:gd name="T14" fmla="*/ 9 w 11"/>
                <a:gd name="T15" fmla="*/ 3 h 10"/>
                <a:gd name="T16" fmla="*/ 9 w 11"/>
                <a:gd name="T17" fmla="*/ 1 h 10"/>
                <a:gd name="T18" fmla="*/ 10 w 11"/>
                <a:gd name="T19" fmla="*/ 2 h 10"/>
                <a:gd name="T20" fmla="*/ 10 w 11"/>
                <a:gd name="T21" fmla="*/ 7 h 10"/>
                <a:gd name="T22" fmla="*/ 6 w 11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2" y="0"/>
                    <a:pt x="3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4"/>
                    <a:pt x="2" y="6"/>
                    <a:pt x="4" y="7"/>
                  </a:cubicBezTo>
                  <a:cubicBezTo>
                    <a:pt x="5" y="8"/>
                    <a:pt x="7" y="8"/>
                    <a:pt x="8" y="7"/>
                  </a:cubicBezTo>
                  <a:cubicBezTo>
                    <a:pt x="10" y="6"/>
                    <a:pt x="10" y="4"/>
                    <a:pt x="9" y="3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9" y="1"/>
                    <a:pt x="10" y="1"/>
                    <a:pt x="10" y="2"/>
                  </a:cubicBezTo>
                  <a:cubicBezTo>
                    <a:pt x="11" y="3"/>
                    <a:pt x="11" y="5"/>
                    <a:pt x="10" y="7"/>
                  </a:cubicBezTo>
                  <a:cubicBezTo>
                    <a:pt x="9" y="9"/>
                    <a:pt x="8" y="10"/>
                    <a:pt x="6" y="10"/>
                  </a:cubicBezTo>
                  <a:close/>
                </a:path>
              </a:pathLst>
            </a:custGeom>
            <a:solidFill>
              <a:srgbClr val="334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0">
              <a:extLst>
                <a:ext uri="{FF2B5EF4-FFF2-40B4-BE49-F238E27FC236}">
                  <a16:creationId xmlns:a16="http://schemas.microsoft.com/office/drawing/2014/main" id="{FBC0C62C-793D-68A1-DCC5-3A0BE5045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" y="1383"/>
              <a:ext cx="117" cy="169"/>
            </a:xfrm>
            <a:custGeom>
              <a:avLst/>
              <a:gdLst>
                <a:gd name="T0" fmla="*/ 9 w 9"/>
                <a:gd name="T1" fmla="*/ 7 h 13"/>
                <a:gd name="T2" fmla="*/ 1 w 9"/>
                <a:gd name="T3" fmla="*/ 11 h 13"/>
                <a:gd name="T4" fmla="*/ 0 w 9"/>
                <a:gd name="T5" fmla="*/ 9 h 13"/>
                <a:gd name="T6" fmla="*/ 2 w 9"/>
                <a:gd name="T7" fmla="*/ 9 h 13"/>
                <a:gd name="T8" fmla="*/ 7 w 9"/>
                <a:gd name="T9" fmla="*/ 8 h 13"/>
                <a:gd name="T10" fmla="*/ 7 w 9"/>
                <a:gd name="T11" fmla="*/ 5 h 13"/>
                <a:gd name="T12" fmla="*/ 2 w 9"/>
                <a:gd name="T13" fmla="*/ 3 h 13"/>
                <a:gd name="T14" fmla="*/ 0 w 9"/>
                <a:gd name="T15" fmla="*/ 3 h 13"/>
                <a:gd name="T16" fmla="*/ 1 w 9"/>
                <a:gd name="T17" fmla="*/ 1 h 13"/>
                <a:gd name="T18" fmla="*/ 7 w 9"/>
                <a:gd name="T19" fmla="*/ 2 h 13"/>
                <a:gd name="T20" fmla="*/ 9 w 9"/>
                <a:gd name="T2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3">
                  <a:moveTo>
                    <a:pt x="9" y="7"/>
                  </a:moveTo>
                  <a:cubicBezTo>
                    <a:pt x="9" y="10"/>
                    <a:pt x="5" y="13"/>
                    <a:pt x="1" y="11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10"/>
                    <a:pt x="5" y="10"/>
                    <a:pt x="7" y="8"/>
                  </a:cubicBezTo>
                  <a:cubicBezTo>
                    <a:pt x="7" y="7"/>
                    <a:pt x="8" y="6"/>
                    <a:pt x="7" y="5"/>
                  </a:cubicBezTo>
                  <a:cubicBezTo>
                    <a:pt x="5" y="3"/>
                    <a:pt x="4" y="2"/>
                    <a:pt x="2" y="3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8" y="3"/>
                    <a:pt x="9" y="5"/>
                    <a:pt x="9" y="7"/>
                  </a:cubicBezTo>
                  <a:close/>
                </a:path>
              </a:pathLst>
            </a:custGeom>
            <a:solidFill>
              <a:srgbClr val="2E4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31">
              <a:extLst>
                <a:ext uri="{FF2B5EF4-FFF2-40B4-BE49-F238E27FC236}">
                  <a16:creationId xmlns:a16="http://schemas.microsoft.com/office/drawing/2014/main" id="{3FA6B41D-9F95-4145-6613-B641427C5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" y="1811"/>
              <a:ext cx="506" cy="26"/>
            </a:xfrm>
            <a:custGeom>
              <a:avLst/>
              <a:gdLst>
                <a:gd name="T0" fmla="*/ 0 w 39"/>
                <a:gd name="T1" fmla="*/ 1 h 2"/>
                <a:gd name="T2" fmla="*/ 3 w 39"/>
                <a:gd name="T3" fmla="*/ 0 h 2"/>
                <a:gd name="T4" fmla="*/ 30 w 39"/>
                <a:gd name="T5" fmla="*/ 0 h 2"/>
                <a:gd name="T6" fmla="*/ 39 w 39"/>
                <a:gd name="T7" fmla="*/ 1 h 2"/>
                <a:gd name="T8" fmla="*/ 35 w 39"/>
                <a:gd name="T9" fmla="*/ 1 h 2"/>
                <a:gd name="T10" fmla="*/ 14 w 39"/>
                <a:gd name="T11" fmla="*/ 1 h 2"/>
                <a:gd name="T12" fmla="*/ 0 w 39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">
                  <a:moveTo>
                    <a:pt x="0" y="1"/>
                  </a:moveTo>
                  <a:cubicBezTo>
                    <a:pt x="1" y="0"/>
                    <a:pt x="1" y="0"/>
                    <a:pt x="3" y="0"/>
                  </a:cubicBezTo>
                  <a:cubicBezTo>
                    <a:pt x="12" y="0"/>
                    <a:pt x="21" y="0"/>
                    <a:pt x="30" y="0"/>
                  </a:cubicBezTo>
                  <a:cubicBezTo>
                    <a:pt x="33" y="0"/>
                    <a:pt x="36" y="0"/>
                    <a:pt x="39" y="1"/>
                  </a:cubicBezTo>
                  <a:cubicBezTo>
                    <a:pt x="38" y="2"/>
                    <a:pt x="37" y="2"/>
                    <a:pt x="35" y="1"/>
                  </a:cubicBezTo>
                  <a:cubicBezTo>
                    <a:pt x="28" y="1"/>
                    <a:pt x="21" y="1"/>
                    <a:pt x="14" y="1"/>
                  </a:cubicBezTo>
                  <a:cubicBezTo>
                    <a:pt x="9" y="1"/>
                    <a:pt x="5" y="1"/>
                    <a:pt x="0" y="1"/>
                  </a:cubicBezTo>
                  <a:close/>
                </a:path>
              </a:pathLst>
            </a:custGeom>
            <a:solidFill>
              <a:srgbClr val="9CB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32">
              <a:extLst>
                <a:ext uri="{FF2B5EF4-FFF2-40B4-BE49-F238E27FC236}">
                  <a16:creationId xmlns:a16="http://schemas.microsoft.com/office/drawing/2014/main" id="{1A6DFFFD-9B9A-9FDA-5393-23F71FE8D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" y="1811"/>
              <a:ext cx="454" cy="13"/>
            </a:xfrm>
            <a:custGeom>
              <a:avLst/>
              <a:gdLst>
                <a:gd name="T0" fmla="*/ 0 w 35"/>
                <a:gd name="T1" fmla="*/ 1 h 1"/>
                <a:gd name="T2" fmla="*/ 2 w 35"/>
                <a:gd name="T3" fmla="*/ 1 h 1"/>
                <a:gd name="T4" fmla="*/ 34 w 35"/>
                <a:gd name="T5" fmla="*/ 1 h 1"/>
                <a:gd name="T6" fmla="*/ 35 w 35"/>
                <a:gd name="T7" fmla="*/ 1 h 1"/>
                <a:gd name="T8" fmla="*/ 0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3" y="1"/>
                    <a:pt x="23" y="1"/>
                    <a:pt x="34" y="1"/>
                  </a:cubicBezTo>
                  <a:cubicBezTo>
                    <a:pt x="34" y="1"/>
                    <a:pt x="35" y="0"/>
                    <a:pt x="35" y="1"/>
                  </a:cubicBezTo>
                  <a:cubicBezTo>
                    <a:pt x="24" y="1"/>
                    <a:pt x="12" y="1"/>
                    <a:pt x="0" y="1"/>
                  </a:cubicBezTo>
                  <a:close/>
                </a:path>
              </a:pathLst>
            </a:custGeom>
            <a:solidFill>
              <a:srgbClr val="1B2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33">
              <a:extLst>
                <a:ext uri="{FF2B5EF4-FFF2-40B4-BE49-F238E27FC236}">
                  <a16:creationId xmlns:a16="http://schemas.microsoft.com/office/drawing/2014/main" id="{1A7CABBA-2984-4F6F-EA29-3A70A0417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1565"/>
              <a:ext cx="104" cy="91"/>
            </a:xfrm>
            <a:custGeom>
              <a:avLst/>
              <a:gdLst>
                <a:gd name="T0" fmla="*/ 2 w 8"/>
                <a:gd name="T1" fmla="*/ 0 h 7"/>
                <a:gd name="T2" fmla="*/ 3 w 8"/>
                <a:gd name="T3" fmla="*/ 5 h 7"/>
                <a:gd name="T4" fmla="*/ 6 w 8"/>
                <a:gd name="T5" fmla="*/ 5 h 7"/>
                <a:gd name="T6" fmla="*/ 6 w 8"/>
                <a:gd name="T7" fmla="*/ 0 h 7"/>
                <a:gd name="T8" fmla="*/ 8 w 8"/>
                <a:gd name="T9" fmla="*/ 4 h 7"/>
                <a:gd name="T10" fmla="*/ 4 w 8"/>
                <a:gd name="T11" fmla="*/ 7 h 7"/>
                <a:gd name="T12" fmla="*/ 0 w 8"/>
                <a:gd name="T13" fmla="*/ 4 h 7"/>
                <a:gd name="T14" fmla="*/ 2 w 8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">
                  <a:moveTo>
                    <a:pt x="2" y="0"/>
                  </a:moveTo>
                  <a:cubicBezTo>
                    <a:pt x="2" y="2"/>
                    <a:pt x="1" y="4"/>
                    <a:pt x="3" y="5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7" y="4"/>
                    <a:pt x="6" y="2"/>
                    <a:pt x="6" y="0"/>
                  </a:cubicBezTo>
                  <a:cubicBezTo>
                    <a:pt x="8" y="1"/>
                    <a:pt x="8" y="3"/>
                    <a:pt x="8" y="4"/>
                  </a:cubicBezTo>
                  <a:cubicBezTo>
                    <a:pt x="8" y="6"/>
                    <a:pt x="6" y="7"/>
                    <a:pt x="4" y="7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0" y="3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3B4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34">
              <a:extLst>
                <a:ext uri="{FF2B5EF4-FFF2-40B4-BE49-F238E27FC236}">
                  <a16:creationId xmlns:a16="http://schemas.microsoft.com/office/drawing/2014/main" id="{DB7AD0AE-F75A-360E-BB7C-E779B96CA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" y="1552"/>
              <a:ext cx="103" cy="117"/>
            </a:xfrm>
            <a:custGeom>
              <a:avLst/>
              <a:gdLst>
                <a:gd name="T0" fmla="*/ 8 w 8"/>
                <a:gd name="T1" fmla="*/ 3 h 9"/>
                <a:gd name="T2" fmla="*/ 2 w 8"/>
                <a:gd name="T3" fmla="*/ 3 h 9"/>
                <a:gd name="T4" fmla="*/ 2 w 8"/>
                <a:gd name="T5" fmla="*/ 6 h 9"/>
                <a:gd name="T6" fmla="*/ 7 w 8"/>
                <a:gd name="T7" fmla="*/ 7 h 9"/>
                <a:gd name="T8" fmla="*/ 2 w 8"/>
                <a:gd name="T9" fmla="*/ 8 h 9"/>
                <a:gd name="T10" fmla="*/ 1 w 8"/>
                <a:gd name="T11" fmla="*/ 3 h 9"/>
                <a:gd name="T12" fmla="*/ 8 w 8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5" y="3"/>
                    <a:pt x="4" y="1"/>
                    <a:pt x="2" y="3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3" y="8"/>
                    <a:pt x="5" y="7"/>
                    <a:pt x="7" y="7"/>
                  </a:cubicBezTo>
                  <a:cubicBezTo>
                    <a:pt x="5" y="9"/>
                    <a:pt x="4" y="9"/>
                    <a:pt x="2" y="8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3" y="0"/>
                    <a:pt x="5" y="0"/>
                    <a:pt x="8" y="3"/>
                  </a:cubicBezTo>
                  <a:close/>
                </a:path>
              </a:pathLst>
            </a:custGeom>
            <a:solidFill>
              <a:srgbClr val="4053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35">
              <a:extLst>
                <a:ext uri="{FF2B5EF4-FFF2-40B4-BE49-F238E27FC236}">
                  <a16:creationId xmlns:a16="http://schemas.microsoft.com/office/drawing/2014/main" id="{50561EA5-39D8-2B13-C47F-58209CAF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" y="1552"/>
              <a:ext cx="104" cy="117"/>
            </a:xfrm>
            <a:custGeom>
              <a:avLst/>
              <a:gdLst>
                <a:gd name="T0" fmla="*/ 8 w 8"/>
                <a:gd name="T1" fmla="*/ 3 h 9"/>
                <a:gd name="T2" fmla="*/ 3 w 8"/>
                <a:gd name="T3" fmla="*/ 3 h 9"/>
                <a:gd name="T4" fmla="*/ 3 w 8"/>
                <a:gd name="T5" fmla="*/ 6 h 9"/>
                <a:gd name="T6" fmla="*/ 8 w 8"/>
                <a:gd name="T7" fmla="*/ 7 h 9"/>
                <a:gd name="T8" fmla="*/ 2 w 8"/>
                <a:gd name="T9" fmla="*/ 7 h 9"/>
                <a:gd name="T10" fmla="*/ 2 w 8"/>
                <a:gd name="T11" fmla="*/ 2 h 9"/>
                <a:gd name="T12" fmla="*/ 8 w 8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6" y="3"/>
                    <a:pt x="5" y="2"/>
                    <a:pt x="3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4" y="8"/>
                    <a:pt x="6" y="7"/>
                    <a:pt x="8" y="7"/>
                  </a:cubicBezTo>
                  <a:cubicBezTo>
                    <a:pt x="6" y="9"/>
                    <a:pt x="4" y="9"/>
                    <a:pt x="2" y="7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0"/>
                    <a:pt x="8" y="3"/>
                  </a:cubicBezTo>
                  <a:close/>
                </a:path>
              </a:pathLst>
            </a:custGeom>
            <a:solidFill>
              <a:srgbClr val="3B5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36">
              <a:extLst>
                <a:ext uri="{FF2B5EF4-FFF2-40B4-BE49-F238E27FC236}">
                  <a16:creationId xmlns:a16="http://schemas.microsoft.com/office/drawing/2014/main" id="{E6C41D26-F6D7-3B74-32C5-2436F57E9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" y="1708"/>
              <a:ext cx="65" cy="90"/>
            </a:xfrm>
            <a:custGeom>
              <a:avLst/>
              <a:gdLst>
                <a:gd name="T0" fmla="*/ 5 w 5"/>
                <a:gd name="T1" fmla="*/ 2 h 7"/>
                <a:gd name="T2" fmla="*/ 1 w 5"/>
                <a:gd name="T3" fmla="*/ 3 h 7"/>
                <a:gd name="T4" fmla="*/ 5 w 5"/>
                <a:gd name="T5" fmla="*/ 5 h 7"/>
                <a:gd name="T6" fmla="*/ 1 w 5"/>
                <a:gd name="T7" fmla="*/ 5 h 7"/>
                <a:gd name="T8" fmla="*/ 1 w 5"/>
                <a:gd name="T9" fmla="*/ 1 h 7"/>
                <a:gd name="T10" fmla="*/ 5 w 5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4" y="1"/>
                    <a:pt x="2" y="1"/>
                    <a:pt x="1" y="3"/>
                  </a:cubicBezTo>
                  <a:cubicBezTo>
                    <a:pt x="1" y="6"/>
                    <a:pt x="4" y="5"/>
                    <a:pt x="5" y="5"/>
                  </a:cubicBezTo>
                  <a:cubicBezTo>
                    <a:pt x="4" y="7"/>
                    <a:pt x="2" y="6"/>
                    <a:pt x="1" y="5"/>
                  </a:cubicBezTo>
                  <a:cubicBezTo>
                    <a:pt x="0" y="4"/>
                    <a:pt x="0" y="3"/>
                    <a:pt x="1" y="1"/>
                  </a:cubicBezTo>
                  <a:cubicBezTo>
                    <a:pt x="2" y="0"/>
                    <a:pt x="4" y="0"/>
                    <a:pt x="5" y="2"/>
                  </a:cubicBezTo>
                  <a:close/>
                </a:path>
              </a:pathLst>
            </a:custGeom>
            <a:solidFill>
              <a:srgbClr val="536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id="{E254997F-910F-A09A-7ABB-FA22364A9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" y="1708"/>
              <a:ext cx="65" cy="90"/>
            </a:xfrm>
            <a:custGeom>
              <a:avLst/>
              <a:gdLst>
                <a:gd name="T0" fmla="*/ 0 w 5"/>
                <a:gd name="T1" fmla="*/ 5 h 7"/>
                <a:gd name="T2" fmla="*/ 2 w 5"/>
                <a:gd name="T3" fmla="*/ 5 h 7"/>
                <a:gd name="T4" fmla="*/ 4 w 5"/>
                <a:gd name="T5" fmla="*/ 3 h 7"/>
                <a:gd name="T6" fmla="*/ 2 w 5"/>
                <a:gd name="T7" fmla="*/ 2 h 7"/>
                <a:gd name="T8" fmla="*/ 0 w 5"/>
                <a:gd name="T9" fmla="*/ 1 h 7"/>
                <a:gd name="T10" fmla="*/ 1 w 5"/>
                <a:gd name="T11" fmla="*/ 0 h 7"/>
                <a:gd name="T12" fmla="*/ 5 w 5"/>
                <a:gd name="T13" fmla="*/ 2 h 7"/>
                <a:gd name="T14" fmla="*/ 4 w 5"/>
                <a:gd name="T15" fmla="*/ 5 h 7"/>
                <a:gd name="T16" fmla="*/ 0 w 5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0" y="5"/>
                  </a:moveTo>
                  <a:cubicBezTo>
                    <a:pt x="1" y="5"/>
                    <a:pt x="1" y="5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0"/>
                    <a:pt x="4" y="1"/>
                    <a:pt x="5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2" y="7"/>
                    <a:pt x="0" y="5"/>
                  </a:cubicBezTo>
                  <a:close/>
                </a:path>
              </a:pathLst>
            </a:custGeom>
            <a:solidFill>
              <a:srgbClr val="4A5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id="{F12C7B0E-C28F-D93E-07E2-7A3321298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7" y="1721"/>
              <a:ext cx="104" cy="64"/>
            </a:xfrm>
            <a:custGeom>
              <a:avLst/>
              <a:gdLst>
                <a:gd name="T0" fmla="*/ 2 w 8"/>
                <a:gd name="T1" fmla="*/ 0 h 5"/>
                <a:gd name="T2" fmla="*/ 4 w 8"/>
                <a:gd name="T3" fmla="*/ 4 h 5"/>
                <a:gd name="T4" fmla="*/ 6 w 8"/>
                <a:gd name="T5" fmla="*/ 0 h 5"/>
                <a:gd name="T6" fmla="*/ 6 w 8"/>
                <a:gd name="T7" fmla="*/ 4 h 5"/>
                <a:gd name="T8" fmla="*/ 2 w 8"/>
                <a:gd name="T9" fmla="*/ 4 h 5"/>
                <a:gd name="T10" fmla="*/ 2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cubicBezTo>
                    <a:pt x="2" y="1"/>
                    <a:pt x="2" y="4"/>
                    <a:pt x="4" y="4"/>
                  </a:cubicBezTo>
                  <a:cubicBezTo>
                    <a:pt x="7" y="4"/>
                    <a:pt x="5" y="1"/>
                    <a:pt x="6" y="0"/>
                  </a:cubicBezTo>
                  <a:cubicBezTo>
                    <a:pt x="7" y="1"/>
                    <a:pt x="8" y="2"/>
                    <a:pt x="6" y="4"/>
                  </a:cubicBezTo>
                  <a:cubicBezTo>
                    <a:pt x="5" y="5"/>
                    <a:pt x="3" y="5"/>
                    <a:pt x="2" y="4"/>
                  </a:cubicBezTo>
                  <a:cubicBezTo>
                    <a:pt x="0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586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39">
              <a:extLst>
                <a:ext uri="{FF2B5EF4-FFF2-40B4-BE49-F238E27FC236}">
                  <a16:creationId xmlns:a16="http://schemas.microsoft.com/office/drawing/2014/main" id="{1D32769D-C4EC-6566-F81F-F1D38B48D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" y="1708"/>
              <a:ext cx="91" cy="77"/>
            </a:xfrm>
            <a:custGeom>
              <a:avLst/>
              <a:gdLst>
                <a:gd name="T0" fmla="*/ 2 w 7"/>
                <a:gd name="T1" fmla="*/ 6 h 6"/>
                <a:gd name="T2" fmla="*/ 1 w 7"/>
                <a:gd name="T3" fmla="*/ 1 h 6"/>
                <a:gd name="T4" fmla="*/ 5 w 7"/>
                <a:gd name="T5" fmla="*/ 1 h 6"/>
                <a:gd name="T6" fmla="*/ 5 w 7"/>
                <a:gd name="T7" fmla="*/ 6 h 6"/>
                <a:gd name="T8" fmla="*/ 3 w 7"/>
                <a:gd name="T9" fmla="*/ 2 h 6"/>
                <a:gd name="T10" fmla="*/ 2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0" y="4"/>
                    <a:pt x="0" y="3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2"/>
                    <a:pt x="7" y="4"/>
                    <a:pt x="5" y="6"/>
                  </a:cubicBezTo>
                  <a:cubicBezTo>
                    <a:pt x="5" y="4"/>
                    <a:pt x="6" y="2"/>
                    <a:pt x="3" y="2"/>
                  </a:cubicBezTo>
                  <a:cubicBezTo>
                    <a:pt x="1" y="2"/>
                    <a:pt x="2" y="4"/>
                    <a:pt x="2" y="6"/>
                  </a:cubicBezTo>
                  <a:close/>
                </a:path>
              </a:pathLst>
            </a:custGeom>
            <a:solidFill>
              <a:srgbClr val="4A5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0">
              <a:extLst>
                <a:ext uri="{FF2B5EF4-FFF2-40B4-BE49-F238E27FC236}">
                  <a16:creationId xmlns:a16="http://schemas.microsoft.com/office/drawing/2014/main" id="{31E6B50A-D761-B8E0-8A9E-04E32FA43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" y="1708"/>
              <a:ext cx="77" cy="90"/>
            </a:xfrm>
            <a:custGeom>
              <a:avLst/>
              <a:gdLst>
                <a:gd name="T0" fmla="*/ 0 w 6"/>
                <a:gd name="T1" fmla="*/ 5 h 7"/>
                <a:gd name="T2" fmla="*/ 3 w 6"/>
                <a:gd name="T3" fmla="*/ 0 h 7"/>
                <a:gd name="T4" fmla="*/ 5 w 6"/>
                <a:gd name="T5" fmla="*/ 5 h 7"/>
                <a:gd name="T6" fmla="*/ 0 w 6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5"/>
                  </a:moveTo>
                  <a:cubicBezTo>
                    <a:pt x="3" y="5"/>
                    <a:pt x="5" y="4"/>
                    <a:pt x="3" y="0"/>
                  </a:cubicBezTo>
                  <a:cubicBezTo>
                    <a:pt x="6" y="2"/>
                    <a:pt x="6" y="4"/>
                    <a:pt x="5" y="5"/>
                  </a:cubicBezTo>
                  <a:cubicBezTo>
                    <a:pt x="3" y="7"/>
                    <a:pt x="2" y="7"/>
                    <a:pt x="0" y="5"/>
                  </a:cubicBezTo>
                  <a:close/>
                </a:path>
              </a:pathLst>
            </a:custGeom>
            <a:solidFill>
              <a:srgbClr val="5C6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41">
              <a:extLst>
                <a:ext uri="{FF2B5EF4-FFF2-40B4-BE49-F238E27FC236}">
                  <a16:creationId xmlns:a16="http://schemas.microsoft.com/office/drawing/2014/main" id="{833C4F63-BB4C-4704-EE48-C634A5EF8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7" y="1850"/>
              <a:ext cx="52" cy="65"/>
            </a:xfrm>
            <a:custGeom>
              <a:avLst/>
              <a:gdLst>
                <a:gd name="T0" fmla="*/ 0 w 4"/>
                <a:gd name="T1" fmla="*/ 1 h 5"/>
                <a:gd name="T2" fmla="*/ 3 w 4"/>
                <a:gd name="T3" fmla="*/ 2 h 5"/>
                <a:gd name="T4" fmla="*/ 0 w 4"/>
                <a:gd name="T5" fmla="*/ 4 h 5"/>
                <a:gd name="T6" fmla="*/ 0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2" y="0"/>
                    <a:pt x="3" y="0"/>
                    <a:pt x="3" y="2"/>
                  </a:cubicBezTo>
                  <a:cubicBezTo>
                    <a:pt x="4" y="4"/>
                    <a:pt x="3" y="5"/>
                    <a:pt x="0" y="4"/>
                  </a:cubicBezTo>
                  <a:cubicBezTo>
                    <a:pt x="3" y="3"/>
                    <a:pt x="4" y="1"/>
                    <a:pt x="0" y="1"/>
                  </a:cubicBezTo>
                  <a:close/>
                </a:path>
              </a:pathLst>
            </a:custGeom>
            <a:solidFill>
              <a:srgbClr val="697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id="{F16BB8A9-BB06-ADB0-AFC1-ED57075355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" y="1850"/>
              <a:ext cx="52" cy="52"/>
            </a:xfrm>
            <a:custGeom>
              <a:avLst/>
              <a:gdLst>
                <a:gd name="T0" fmla="*/ 1 w 4"/>
                <a:gd name="T1" fmla="*/ 4 h 4"/>
                <a:gd name="T2" fmla="*/ 0 w 4"/>
                <a:gd name="T3" fmla="*/ 1 h 4"/>
                <a:gd name="T4" fmla="*/ 4 w 4"/>
                <a:gd name="T5" fmla="*/ 2 h 4"/>
                <a:gd name="T6" fmla="*/ 1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2" y="3"/>
                    <a:pt x="4" y="2"/>
                    <a:pt x="0" y="1"/>
                  </a:cubicBezTo>
                  <a:cubicBezTo>
                    <a:pt x="2" y="0"/>
                    <a:pt x="3" y="0"/>
                    <a:pt x="4" y="2"/>
                  </a:cubicBezTo>
                  <a:cubicBezTo>
                    <a:pt x="4" y="3"/>
                    <a:pt x="3" y="4"/>
                    <a:pt x="1" y="4"/>
                  </a:cubicBezTo>
                  <a:close/>
                </a:path>
              </a:pathLst>
            </a:custGeom>
            <a:solidFill>
              <a:srgbClr val="768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43">
              <a:extLst>
                <a:ext uri="{FF2B5EF4-FFF2-40B4-BE49-F238E27FC236}">
                  <a16:creationId xmlns:a16="http://schemas.microsoft.com/office/drawing/2014/main" id="{AC2B5BFD-2E37-4CF8-EFC6-E6EB6728A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" y="1850"/>
              <a:ext cx="52" cy="52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1 h 4"/>
                <a:gd name="T4" fmla="*/ 4 w 4"/>
                <a:gd name="T5" fmla="*/ 1 h 4"/>
                <a:gd name="T6" fmla="*/ 3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3"/>
                    <a:pt x="3" y="1"/>
                    <a:pt x="3" y="2"/>
                  </a:cubicBezTo>
                  <a:cubicBezTo>
                    <a:pt x="2" y="2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84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44">
              <a:extLst>
                <a:ext uri="{FF2B5EF4-FFF2-40B4-BE49-F238E27FC236}">
                  <a16:creationId xmlns:a16="http://schemas.microsoft.com/office/drawing/2014/main" id="{BD92DDF0-9D9A-3658-743E-703D43913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1863"/>
              <a:ext cx="39" cy="52"/>
            </a:xfrm>
            <a:custGeom>
              <a:avLst/>
              <a:gdLst>
                <a:gd name="T0" fmla="*/ 3 w 3"/>
                <a:gd name="T1" fmla="*/ 3 h 4"/>
                <a:gd name="T2" fmla="*/ 0 w 3"/>
                <a:gd name="T3" fmla="*/ 1 h 4"/>
                <a:gd name="T4" fmla="*/ 1 w 3"/>
                <a:gd name="T5" fmla="*/ 1 h 4"/>
                <a:gd name="T6" fmla="*/ 3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1" y="4"/>
                    <a:pt x="0" y="3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2"/>
                    <a:pt x="3" y="2"/>
                    <a:pt x="3" y="3"/>
                  </a:cubicBezTo>
                  <a:close/>
                </a:path>
              </a:pathLst>
            </a:custGeom>
            <a:solidFill>
              <a:srgbClr val="808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32">
            <a:extLst>
              <a:ext uri="{FF2B5EF4-FFF2-40B4-BE49-F238E27FC236}">
                <a16:creationId xmlns:a16="http://schemas.microsoft.com/office/drawing/2014/main" id="{92E8F1A9-4734-4FB7-A5AA-12326B742760}"/>
              </a:ext>
            </a:extLst>
          </p:cNvPr>
          <p:cNvSpPr/>
          <p:nvPr/>
        </p:nvSpPr>
        <p:spPr>
          <a:xfrm>
            <a:off x="4430706" y="2879345"/>
            <a:ext cx="4074886" cy="46166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اینجا: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 امیدوارم و معتقدم که این الگو وقت شما را خواهد گرفت.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" name="직사각형 33">
            <a:extLst>
              <a:ext uri="{FF2B5EF4-FFF2-40B4-BE49-F238E27FC236}">
                <a16:creationId xmlns:a16="http://schemas.microsoft.com/office/drawing/2014/main" id="{E171423F-1C6B-46DA-8FA3-F82AD0EAC812}"/>
              </a:ext>
            </a:extLst>
          </p:cNvPr>
          <p:cNvSpPr/>
          <p:nvPr/>
        </p:nvSpPr>
        <p:spPr>
          <a:xfrm>
            <a:off x="4430706" y="3591763"/>
            <a:ext cx="4074886" cy="46166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محتوا در اینجا: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b="1" kern="0" dirty="0">
                <a:solidFill>
                  <a:srgbClr val="404040"/>
                </a:solidFill>
                <a:latin typeface="Arial"/>
                <a:ea typeface="Arial"/>
                <a:cs typeface="B Nazanin" panose="00000400000000000000" pitchFamily="2" charset="-78"/>
              </a:rPr>
              <a:t> امیدوارم و معتقدم که این الگو وقت شما را خواهد گرفت.</a:t>
            </a:r>
            <a:endParaRPr lang="en-US" sz="12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4" name="Group 55">
            <a:extLst>
              <a:ext uri="{FF2B5EF4-FFF2-40B4-BE49-F238E27FC236}">
                <a16:creationId xmlns:a16="http://schemas.microsoft.com/office/drawing/2014/main" id="{626C4556-5516-4B7D-90A0-D30B9FF50F99}"/>
              </a:ext>
            </a:extLst>
          </p:cNvPr>
          <p:cNvGrpSpPr/>
          <p:nvPr/>
        </p:nvGrpSpPr>
        <p:grpSpPr>
          <a:xfrm>
            <a:off x="3879433" y="1164901"/>
            <a:ext cx="4794647" cy="1197598"/>
            <a:chOff x="3879433" y="1164901"/>
            <a:chExt cx="4794647" cy="1197598"/>
          </a:xfrm>
        </p:grpSpPr>
        <p:sp>
          <p:nvSpPr>
            <p:cNvPr id="5" name="TextBox 56">
              <a:extLst>
                <a:ext uri="{FF2B5EF4-FFF2-40B4-BE49-F238E27FC236}">
                  <a16:creationId xmlns:a16="http://schemas.microsoft.com/office/drawing/2014/main" id="{CBD09AA2-AA26-4E49-AA00-197878B07FB1}"/>
                </a:ext>
              </a:extLst>
            </p:cNvPr>
            <p:cNvSpPr txBox="1"/>
            <p:nvPr/>
          </p:nvSpPr>
          <p:spPr>
            <a:xfrm>
              <a:off x="3879433" y="1462253"/>
              <a:ext cx="4794647" cy="900246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آسان برای تغییر رنگ، عکس و متن.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" name="TextBox 57">
              <a:extLst>
                <a:ext uri="{FF2B5EF4-FFF2-40B4-BE49-F238E27FC236}">
                  <a16:creationId xmlns:a16="http://schemas.microsoft.com/office/drawing/2014/main" id="{5A023A1D-084A-4F26-A3F7-00C1F92B6117}"/>
                </a:ext>
              </a:extLst>
            </p:cNvPr>
            <p:cNvSpPr txBox="1"/>
            <p:nvPr/>
          </p:nvSpPr>
          <p:spPr>
            <a:xfrm>
              <a:off x="3879433" y="1164901"/>
              <a:ext cx="4794647" cy="33855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6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6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7" name="Teardrop 9">
            <a:extLst>
              <a:ext uri="{FF2B5EF4-FFF2-40B4-BE49-F238E27FC236}">
                <a16:creationId xmlns:a16="http://schemas.microsoft.com/office/drawing/2014/main" id="{B40488A9-BDF4-4162-A53E-D924CB126A91}"/>
              </a:ext>
            </a:extLst>
          </p:cNvPr>
          <p:cNvSpPr/>
          <p:nvPr/>
        </p:nvSpPr>
        <p:spPr>
          <a:xfrm rot="18900010">
            <a:off x="3876580" y="2838261"/>
            <a:ext cx="432620" cy="369234"/>
          </a:xfrm>
          <a:custGeom>
            <a:avLst/>
            <a:gdLst>
              <a:gd name="f0" fmla="val w"/>
              <a:gd name="f1" fmla="val h"/>
              <a:gd name="f2" fmla="val 0"/>
              <a:gd name="f3" fmla="val 3552042"/>
              <a:gd name="f4" fmla="val 3031575"/>
              <a:gd name="f5" fmla="val 1499560"/>
              <a:gd name="f6" fmla="val 1284945"/>
              <a:gd name="f7" fmla="val 1272419"/>
              <a:gd name="f8" fmla="val 1057805"/>
              <a:gd name="f9" fmla="val 1054631"/>
              <a:gd name="f10" fmla="val 1275593"/>
              <a:gd name="f11" fmla="val 836843"/>
              <a:gd name="f12" fmla="val 609703"/>
              <a:gd name="f13" fmla="val 827491"/>
              <a:gd name="f14" fmla="val 1502733"/>
              <a:gd name="f15" fmla="val 1720522"/>
              <a:gd name="f16" fmla="val 1947662"/>
              <a:gd name="f17" fmla="val 1729874"/>
              <a:gd name="f18" fmla="val 1281771"/>
              <a:gd name="f19" fmla="val 1021270"/>
              <a:gd name="f20" fmla="val 3346428"/>
              <a:gd name="f21" fmla="val 1488389"/>
              <a:gd name="f22" fmla="val 3240687"/>
              <a:gd name="f23" fmla="val 1885112"/>
              <a:gd name="f24" fmla="val 3146822"/>
              <a:gd name="f25" fmla="val 2229032"/>
              <a:gd name="f26" fmla="val 3047091"/>
              <a:gd name="f27" fmla="val 2666397"/>
              <a:gd name="f28" fmla="val 2787512"/>
              <a:gd name="f29" fmla="val 2344279"/>
              <a:gd name="f30" fmla="val 1991740"/>
              <a:gd name="f31" fmla="val 1692293"/>
              <a:gd name="f32" fmla="val 2804263"/>
              <a:gd name="f33" fmla="val 1587926"/>
              <a:gd name="f34" fmla="val 2487045"/>
              <a:gd name="f35" fmla="val 1859795"/>
              <a:gd name="f36" fmla="val 2308350"/>
              <a:gd name="f37" fmla="val 2033031"/>
              <a:gd name="f38" fmla="val 1980125"/>
              <a:gd name="f39" fmla="val 2117061"/>
              <a:gd name="f40" fmla="val 1611614"/>
              <a:gd name="f41" fmla="val 2127904"/>
              <a:gd name="f42" fmla="val 1571883"/>
              <a:gd name="f43" fmla="val 2138872"/>
              <a:gd name="f44" fmla="val 1531598"/>
              <a:gd name="f45" fmla="val 2150086"/>
              <a:gd name="f46" fmla="val 1490753"/>
              <a:gd name="f47" fmla="val 2212338"/>
              <a:gd name="f48" fmla="val 1465032"/>
              <a:gd name="f49" fmla="val 2277652"/>
              <a:gd name="f50" fmla="val 1444164"/>
              <a:gd name="f51" fmla="val 1426490"/>
              <a:gd name="f52" fmla="val 2764465"/>
              <a:gd name="f53" fmla="val 1315024"/>
              <a:gd name="f54" fmla="val 3073190"/>
              <a:gd name="f55" fmla="val 1226884"/>
              <a:gd name="f56" fmla="val 2557365"/>
              <a:gd name="f57" fmla="val 2295797"/>
              <a:gd name="f58" fmla="val 594236"/>
              <a:gd name="f59" fmla="val 2161281"/>
              <a:gd name="f60" fmla="val 1098917"/>
              <a:gd name="f61" fmla="val 2041873"/>
              <a:gd name="f62" fmla="val 1536428"/>
              <a:gd name="f63" fmla="val 1915003"/>
              <a:gd name="f64" fmla="val 2092812"/>
              <a:gd name="f65" fmla="val 1584785"/>
              <a:gd name="f66" fmla="val 2557364"/>
              <a:gd name="f67" fmla="val 1020937"/>
              <a:gd name="f68" fmla="val 457089"/>
              <a:gd name="f69" fmla="val 2100276"/>
              <a:gd name="f70" fmla="val 972580"/>
              <a:gd name="f71" fmla="val 475939"/>
              <a:gd name="f72" fmla="val 660066"/>
              <a:gd name="f73" fmla="val 515492"/>
              <a:gd name="f74" fmla="val 1555467"/>
              <a:gd name="f75" fmla="val 373694"/>
              <a:gd name="f76" fmla="val 1948204"/>
              <a:gd name="f77" fmla="val 261568"/>
              <a:gd name="f78" fmla="*/ f0 1 3552042"/>
              <a:gd name="f79" fmla="*/ f1 1 3031575"/>
              <a:gd name="f80" fmla="val f2"/>
              <a:gd name="f81" fmla="val f3"/>
              <a:gd name="f82" fmla="val f4"/>
              <a:gd name="f83" fmla="+- f82 0 f80"/>
              <a:gd name="f84" fmla="+- f81 0 f80"/>
              <a:gd name="f85" fmla="*/ f84 1 3552042"/>
              <a:gd name="f86" fmla="*/ f83 1 3031575"/>
              <a:gd name="f87" fmla="*/ f80 1 f85"/>
              <a:gd name="f88" fmla="*/ f81 1 f85"/>
              <a:gd name="f89" fmla="*/ f80 1 f86"/>
              <a:gd name="f90" fmla="*/ f82 1 f86"/>
              <a:gd name="f91" fmla="*/ f87 f78 1"/>
              <a:gd name="f92" fmla="*/ f88 f78 1"/>
              <a:gd name="f93" fmla="*/ f90 f79 1"/>
              <a:gd name="f94" fmla="*/ f89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1" t="f94" r="f92" b="f93"/>
            <a:pathLst>
              <a:path w="3552042" h="3031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8"/>
                </a:lnTo>
                <a:lnTo>
                  <a:pt x="f12" y="f6"/>
                </a:lnTo>
                <a:lnTo>
                  <a:pt x="f13" y="f14"/>
                </a:lnTo>
                <a:lnTo>
                  <a:pt x="f12" y="f15"/>
                </a:lnTo>
                <a:lnTo>
                  <a:pt x="f11" y="f16"/>
                </a:lnTo>
                <a:lnTo>
                  <a:pt x="f9" y="f17"/>
                </a:lnTo>
                <a:lnTo>
                  <a:pt x="f7" y="f16"/>
                </a:lnTo>
                <a:lnTo>
                  <a:pt x="f5" y="f15"/>
                </a:lnTo>
                <a:lnTo>
                  <a:pt x="f18" y="f14"/>
                </a:lnTo>
                <a:close/>
                <a:moveTo>
                  <a:pt x="f3" y="f19"/>
                </a:move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4"/>
                  <a:pt x="f29" y="f4"/>
                </a:cubicBezTo>
                <a:cubicBezTo>
                  <a:pt x="f30" y="f4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29" y="f51"/>
                </a:cubicBezTo>
                <a:cubicBezTo>
                  <a:pt x="f52" y="f53"/>
                  <a:pt x="f54" y="f55"/>
                  <a:pt x="f3" y="f19"/>
                </a:cubicBezTo>
                <a:close/>
                <a:moveTo>
                  <a:pt x="f56" y="f2"/>
                </a:move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6"/>
                </a:cubicBezTo>
                <a:cubicBezTo>
                  <a:pt x="f68" y="f66"/>
                  <a:pt x="f2" y="f69"/>
                  <a:pt x="f2" y="f62"/>
                </a:cubicBezTo>
                <a:cubicBezTo>
                  <a:pt x="f2" y="f70"/>
                  <a:pt x="f71" y="f72"/>
                  <a:pt x="f67" y="f73"/>
                </a:cubicBezTo>
                <a:cubicBezTo>
                  <a:pt x="f74" y="f75"/>
                  <a:pt x="f76" y="f77"/>
                  <a:pt x="f56" y="f2"/>
                </a:cubicBezTo>
                <a:close/>
              </a:path>
            </a:pathLst>
          </a:custGeom>
          <a:solidFill>
            <a:srgbClr val="7A8C8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8" name="Heart 17">
            <a:extLst>
              <a:ext uri="{FF2B5EF4-FFF2-40B4-BE49-F238E27FC236}">
                <a16:creationId xmlns:a16="http://schemas.microsoft.com/office/drawing/2014/main" id="{B8D3381E-7D58-4F64-8E8D-F87222EC2090}"/>
              </a:ext>
            </a:extLst>
          </p:cNvPr>
          <p:cNvSpPr/>
          <p:nvPr/>
        </p:nvSpPr>
        <p:spPr>
          <a:xfrm>
            <a:off x="3846396" y="3536405"/>
            <a:ext cx="422855" cy="414598"/>
          </a:xfrm>
          <a:custGeom>
            <a:avLst/>
            <a:gdLst>
              <a:gd name="f0" fmla="val w"/>
              <a:gd name="f1" fmla="val h"/>
              <a:gd name="f2" fmla="val 0"/>
              <a:gd name="f3" fmla="val 3263621"/>
              <a:gd name="f4" fmla="val 3199863"/>
              <a:gd name="f5" fmla="val 1896188"/>
              <a:gd name="f6" fmla="val 786599"/>
              <a:gd name="f7" fmla="val 1878938"/>
              <a:gd name="f8" fmla="val 786251"/>
              <a:gd name="f9" fmla="val 1861335"/>
              <a:gd name="f10" fmla="val 789280"/>
              <a:gd name="f11" fmla="val 1844305"/>
              <a:gd name="f12" fmla="val 796082"/>
              <a:gd name="f13" fmla="val 1792333"/>
              <a:gd name="f14" fmla="val 816839"/>
              <a:gd name="f15" fmla="val 1760707"/>
              <a:gd name="f16" fmla="val 866742"/>
              <a:gd name="f17" fmla="val 1761231"/>
              <a:gd name="f18" fmla="val 919486"/>
              <a:gd name="f19" fmla="val 1573886"/>
              <a:gd name="f20" fmla="val 1618665"/>
              <a:gd name="f21" fmla="val 1438574"/>
              <a:gd name="f22" fmla="val 1113672"/>
              <a:gd name="f23" fmla="val 1424335"/>
              <a:gd name="f24" fmla="val 1060531"/>
              <a:gd name="f25" fmla="val 1379808"/>
              <a:gd name="f26" fmla="val 1023594"/>
              <a:gd name="f27" fmla="val 1328543"/>
              <a:gd name="f28" fmla="val 1016456"/>
              <a:gd name="f29" fmla="val 1320071"/>
              <a:gd name="f30" fmla="val 1015276"/>
              <a:gd name="f31" fmla="val 1311415"/>
              <a:gd name="f32" fmla="val 1014911"/>
              <a:gd name="f33" fmla="val 1302836"/>
              <a:gd name="f34" fmla="val 1018067"/>
              <a:gd name="f35" fmla="val 1300556"/>
              <a:gd name="f36" fmla="val 1017667"/>
              <a:gd name="f37" fmla="val 1298914"/>
              <a:gd name="f38" fmla="val 1017711"/>
              <a:gd name="f39" fmla="val 1297275"/>
              <a:gd name="f40" fmla="val 1017786"/>
              <a:gd name="f41" fmla="val 1295680"/>
              <a:gd name="f42" fmla="val 1018515"/>
              <a:gd name="f43" fmla="val 1275904"/>
              <a:gd name="f44" fmla="val 1019755"/>
              <a:gd name="f45" fmla="val 1273459"/>
              <a:gd name="f46" fmla="val 1020410"/>
              <a:gd name="f47" fmla="val 1271049"/>
              <a:gd name="f48" fmla="val 1021129"/>
              <a:gd name="f49" fmla="val 1269080"/>
              <a:gd name="f50" fmla="val 1023145"/>
              <a:gd name="f51" fmla="val 1229892"/>
              <a:gd name="f52" fmla="val 1033156"/>
              <a:gd name="f53" fmla="val 1196286"/>
              <a:gd name="f54" fmla="val 1061513"/>
              <a:gd name="f55" fmla="val 1180414"/>
              <a:gd name="f56" fmla="val 1102068"/>
              <a:gd name="f57" fmla="val 902406"/>
              <a:gd name="f58" fmla="val 1812437"/>
              <a:gd name="f59" fmla="val 612897"/>
              <a:gd name="f60" fmla="val 539543"/>
              <a:gd name="f61" fmla="val 480078"/>
              <a:gd name="f62" fmla="val 1871902"/>
              <a:gd name="f63" fmla="val 1945256"/>
              <a:gd name="f64" fmla="val 2018610"/>
              <a:gd name="f65" fmla="val 2078075"/>
              <a:gd name="f66" fmla="val 966673"/>
              <a:gd name="f67" fmla="val 1008666"/>
              <a:gd name="f68" fmla="val 2088839"/>
              <a:gd name="f69" fmla="val 1051924"/>
              <a:gd name="f70" fmla="val 2075535"/>
              <a:gd name="f71" fmla="val 1081835"/>
              <a:gd name="f72" fmla="val 2045978"/>
              <a:gd name="f73" fmla="val 1105846"/>
              <a:gd name="f74" fmla="val 2028294"/>
              <a:gd name="f75" fmla="val 1122213"/>
              <a:gd name="f76" fmla="val 2001701"/>
              <a:gd name="f77" fmla="val 1125659"/>
              <a:gd name="f78" fmla="val 1970866"/>
              <a:gd name="f79" fmla="val 1284498"/>
              <a:gd name="f80" fmla="val 1565001"/>
              <a:gd name="f81" fmla="val 1443089"/>
              <a:gd name="f82" fmla="val 2156868"/>
              <a:gd name="f83" fmla="val 1455914"/>
              <a:gd name="f84" fmla="val 2204733"/>
              <a:gd name="f85" fmla="val 1493311"/>
              <a:gd name="f86" fmla="val 2239452"/>
              <a:gd name="f87" fmla="val 1538593"/>
              <a:gd name="f88" fmla="val 2249086"/>
              <a:gd name="f89" fmla="val 1542015"/>
              <a:gd name="f90" fmla="val 2250785"/>
              <a:gd name="f91" fmla="val 1542604"/>
              <a:gd name="f92" fmla="val 2250943"/>
              <a:gd name="f93" fmla="val 1543193"/>
              <a:gd name="f94" fmla="val 2251097"/>
              <a:gd name="f95" fmla="val 1543870"/>
              <a:gd name="f96" fmla="val 2250902"/>
              <a:gd name="f97" fmla="val 1553422"/>
              <a:gd name="f98" fmla="val 2254514"/>
              <a:gd name="f99" fmla="val 1563610"/>
              <a:gd name="f100" fmla="val 2255524"/>
              <a:gd name="f101" fmla="val 2252783"/>
              <a:gd name="f102" fmla="val 1584162"/>
              <a:gd name="f103" fmla="val 1594351"/>
              <a:gd name="f104" fmla="val 2254515"/>
              <a:gd name="f105" fmla="val 1603903"/>
              <a:gd name="f106" fmla="val 2250901"/>
              <a:gd name="f107" fmla="val 1605758"/>
              <a:gd name="f108" fmla="val 1606974"/>
              <a:gd name="f109" fmla="val 2250459"/>
              <a:gd name="f110" fmla="val 1608181"/>
              <a:gd name="f111" fmla="val 2250118"/>
              <a:gd name="f112" fmla="val 1609178"/>
              <a:gd name="f113" fmla="val 1654461"/>
              <a:gd name="f114" fmla="val 2239453"/>
              <a:gd name="f115" fmla="val 1691859"/>
              <a:gd name="f116" fmla="val 2204734"/>
              <a:gd name="f117" fmla="val 1704684"/>
              <a:gd name="f118" fmla="val 1921541"/>
              <a:gd name="f119" fmla="val 1347547"/>
              <a:gd name="f120" fmla="val 2181705"/>
              <a:gd name="f121" fmla="val 1998928"/>
              <a:gd name="f122" fmla="val 2205326"/>
              <a:gd name="f123" fmla="val 2058070"/>
              <a:gd name="f124" fmla="val 2266689"/>
              <a:gd name="f125" fmla="val 2090865"/>
              <a:gd name="f126" fmla="val 2326593"/>
              <a:gd name="f127" fmla="val 2671200"/>
              <a:gd name="f128" fmla="val 2744554"/>
              <a:gd name="f129" fmla="val 2804019"/>
              <a:gd name="f130" fmla="val 2393261"/>
              <a:gd name="f131" fmla="val 2016914"/>
              <a:gd name="f132" fmla="val 870162"/>
              <a:gd name="f133" fmla="val 1996508"/>
              <a:gd name="f134" fmla="val 819071"/>
              <a:gd name="f135" fmla="val 1947937"/>
              <a:gd name="f136" fmla="val 787642"/>
              <a:gd name="f137" fmla="val 773454"/>
              <a:gd name="f138" fmla="val 106"/>
              <a:gd name="f139" fmla="val 1097282"/>
              <a:gd name="f140" fmla="val 5742"/>
              <a:gd name="f141" fmla="val 1441967"/>
              <a:gd name="f142" fmla="val 238301"/>
              <a:gd name="f143" fmla="val 1631811"/>
              <a:gd name="f144" fmla="val 769863"/>
              <a:gd name="f145" fmla="val 2306811"/>
              <a:gd name="f146" fmla="val -1120137"/>
              <a:gd name="f147" fmla="val 4939311"/>
              <a:gd name="f148" fmla="val -745455"/>
              <a:gd name="f149" fmla="val 1453301"/>
              <a:gd name="f150" fmla="val -54107"/>
              <a:gd name="f151" fmla="val -14297"/>
              <a:gd name="f152" fmla="*/ f0 1 3263621"/>
              <a:gd name="f153" fmla="*/ f1 1 3199863"/>
              <a:gd name="f154" fmla="val f2"/>
              <a:gd name="f155" fmla="val f3"/>
              <a:gd name="f156" fmla="val f4"/>
              <a:gd name="f157" fmla="+- f156 0 f154"/>
              <a:gd name="f158" fmla="+- f155 0 f154"/>
              <a:gd name="f159" fmla="*/ f158 1 3263621"/>
              <a:gd name="f160" fmla="*/ f157 1 3199863"/>
              <a:gd name="f161" fmla="*/ f154 1 f159"/>
              <a:gd name="f162" fmla="*/ f155 1 f159"/>
              <a:gd name="f163" fmla="*/ f154 1 f160"/>
              <a:gd name="f164" fmla="*/ f156 1 f160"/>
              <a:gd name="f165" fmla="*/ f161 f152 1"/>
              <a:gd name="f166" fmla="*/ f162 f152 1"/>
              <a:gd name="f167" fmla="*/ f164 f153 1"/>
              <a:gd name="f168" fmla="*/ f163 f15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5" t="f168" r="f166" b="f167"/>
            <a:pathLst>
              <a:path w="3263621" h="319986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lnTo>
                  <a:pt x="f21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lnTo>
                  <a:pt x="f43" y="f44"/>
                </a:ln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58"/>
                </a:lnTo>
                <a:cubicBezTo>
                  <a:pt x="f60" y="f58"/>
                  <a:pt x="f61" y="f62"/>
                  <a:pt x="f61" y="f63"/>
                </a:cubicBezTo>
                <a:cubicBezTo>
                  <a:pt x="f61" y="f64"/>
                  <a:pt x="f60" y="f65"/>
                  <a:pt x="f59" y="f65"/>
                </a:cubicBez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9" y="f101"/>
                </a:cubicBezTo>
                <a:cubicBezTo>
                  <a:pt x="f102" y="f100"/>
                  <a:pt x="f103" y="f104"/>
                  <a:pt x="f105" y="f106"/>
                </a:cubicBezTo>
                <a:lnTo>
                  <a:pt x="f107" y="f90"/>
                </a:lnTo>
                <a:cubicBezTo>
                  <a:pt x="f108" y="f109"/>
                  <a:pt x="f110" y="f111"/>
                  <a:pt x="f112" y="f88"/>
                </a:cubicBezTo>
                <a:cubicBezTo>
                  <a:pt x="f113" y="f114"/>
                  <a:pt x="f115" y="f116"/>
                  <a:pt x="f117" y="f82"/>
                </a:cubicBezTo>
                <a:lnTo>
                  <a:pt x="f118" y="f119"/>
                </a:lnTo>
                <a:lnTo>
                  <a:pt x="f120" y="f121"/>
                </a:lnTo>
                <a:cubicBezTo>
                  <a:pt x="f122" y="f123"/>
                  <a:pt x="f124" y="f125"/>
                  <a:pt x="f126" y="f65"/>
                </a:cubicBezTo>
                <a:lnTo>
                  <a:pt x="f127" y="f65"/>
                </a:lnTo>
                <a:cubicBezTo>
                  <a:pt x="f128" y="f65"/>
                  <a:pt x="f129" y="f64"/>
                  <a:pt x="f129" y="f63"/>
                </a:cubicBezTo>
                <a:cubicBezTo>
                  <a:pt x="f129" y="f62"/>
                  <a:pt x="f128" y="f58"/>
                  <a:pt x="f127" y="f58"/>
                </a:cubicBezTo>
                <a:lnTo>
                  <a:pt x="f130" y="f58"/>
                </a:lnTo>
                <a:lnTo>
                  <a:pt x="f131" y="f132"/>
                </a:lnTo>
                <a:cubicBezTo>
                  <a:pt x="f133" y="f134"/>
                  <a:pt x="f135" y="f136"/>
                  <a:pt x="f5" y="f6"/>
                </a:cubicBezTo>
                <a:close/>
                <a:moveTo>
                  <a:pt x="f137" y="f138"/>
                </a:move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4"/>
                  <a:pt x="f143" y="f4"/>
                </a:cubicBezTo>
                <a:cubicBezTo>
                  <a:pt x="f148" y="f149"/>
                  <a:pt x="f150" y="f151"/>
                  <a:pt x="f137" y="f138"/>
                </a:cubicBezTo>
                <a:close/>
              </a:path>
            </a:pathLst>
          </a:custGeom>
          <a:solidFill>
            <a:srgbClr val="75BD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F77FF265-AFAE-4B39-9729-0C4A97187F5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1091052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11" name="Group 4">
            <a:extLst>
              <a:ext uri="{FF2B5EF4-FFF2-40B4-BE49-F238E27FC236}">
                <a16:creationId xmlns:a16="http://schemas.microsoft.com/office/drawing/2014/main" id="{28D42138-0C34-8EB0-EFCF-C24E29E18ED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7900" y="1552575"/>
            <a:ext cx="2638425" cy="3103563"/>
            <a:chOff x="616" y="978"/>
            <a:chExt cx="1662" cy="195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E8921D2-4EC7-8BB7-7C7C-72185C731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" y="2053"/>
              <a:ext cx="1662" cy="880"/>
            </a:xfrm>
            <a:custGeom>
              <a:avLst/>
              <a:gdLst>
                <a:gd name="T0" fmla="*/ 948 w 1003"/>
                <a:gd name="T1" fmla="*/ 0 h 531"/>
                <a:gd name="T2" fmla="*/ 948 w 1003"/>
                <a:gd name="T3" fmla="*/ 447 h 531"/>
                <a:gd name="T4" fmla="*/ 968 w 1003"/>
                <a:gd name="T5" fmla="*/ 473 h 531"/>
                <a:gd name="T6" fmla="*/ 984 w 1003"/>
                <a:gd name="T7" fmla="*/ 477 h 531"/>
                <a:gd name="T8" fmla="*/ 1002 w 1003"/>
                <a:gd name="T9" fmla="*/ 489 h 531"/>
                <a:gd name="T10" fmla="*/ 982 w 1003"/>
                <a:gd name="T11" fmla="*/ 501 h 531"/>
                <a:gd name="T12" fmla="*/ 886 w 1003"/>
                <a:gd name="T13" fmla="*/ 515 h 531"/>
                <a:gd name="T14" fmla="*/ 628 w 1003"/>
                <a:gd name="T15" fmla="*/ 529 h 531"/>
                <a:gd name="T16" fmla="*/ 402 w 1003"/>
                <a:gd name="T17" fmla="*/ 531 h 531"/>
                <a:gd name="T18" fmla="*/ 207 w 1003"/>
                <a:gd name="T19" fmla="*/ 523 h 531"/>
                <a:gd name="T20" fmla="*/ 30 w 1003"/>
                <a:gd name="T21" fmla="*/ 503 h 531"/>
                <a:gd name="T22" fmla="*/ 0 w 1003"/>
                <a:gd name="T23" fmla="*/ 488 h 531"/>
                <a:gd name="T24" fmla="*/ 28 w 1003"/>
                <a:gd name="T25" fmla="*/ 475 h 531"/>
                <a:gd name="T26" fmla="*/ 69 w 1003"/>
                <a:gd name="T27" fmla="*/ 468 h 531"/>
                <a:gd name="T28" fmla="*/ 101 w 1003"/>
                <a:gd name="T29" fmla="*/ 476 h 531"/>
                <a:gd name="T30" fmla="*/ 120 w 1003"/>
                <a:gd name="T31" fmla="*/ 455 h 531"/>
                <a:gd name="T32" fmla="*/ 169 w 1003"/>
                <a:gd name="T33" fmla="*/ 449 h 531"/>
                <a:gd name="T34" fmla="*/ 189 w 1003"/>
                <a:gd name="T35" fmla="*/ 426 h 531"/>
                <a:gd name="T36" fmla="*/ 189 w 1003"/>
                <a:gd name="T37" fmla="*/ 381 h 531"/>
                <a:gd name="T38" fmla="*/ 195 w 1003"/>
                <a:gd name="T39" fmla="*/ 356 h 531"/>
                <a:gd name="T40" fmla="*/ 208 w 1003"/>
                <a:gd name="T41" fmla="*/ 377 h 531"/>
                <a:gd name="T42" fmla="*/ 208 w 1003"/>
                <a:gd name="T43" fmla="*/ 457 h 531"/>
                <a:gd name="T44" fmla="*/ 229 w 1003"/>
                <a:gd name="T45" fmla="*/ 473 h 531"/>
                <a:gd name="T46" fmla="*/ 241 w 1003"/>
                <a:gd name="T47" fmla="*/ 470 h 531"/>
                <a:gd name="T48" fmla="*/ 276 w 1003"/>
                <a:gd name="T49" fmla="*/ 469 h 531"/>
                <a:gd name="T50" fmla="*/ 312 w 1003"/>
                <a:gd name="T51" fmla="*/ 467 h 531"/>
                <a:gd name="T52" fmla="*/ 313 w 1003"/>
                <a:gd name="T53" fmla="*/ 459 h 531"/>
                <a:gd name="T54" fmla="*/ 317 w 1003"/>
                <a:gd name="T55" fmla="*/ 443 h 531"/>
                <a:gd name="T56" fmla="*/ 343 w 1003"/>
                <a:gd name="T57" fmla="*/ 439 h 531"/>
                <a:gd name="T58" fmla="*/ 674 w 1003"/>
                <a:gd name="T59" fmla="*/ 439 h 531"/>
                <a:gd name="T60" fmla="*/ 702 w 1003"/>
                <a:gd name="T61" fmla="*/ 445 h 531"/>
                <a:gd name="T62" fmla="*/ 694 w 1003"/>
                <a:gd name="T63" fmla="*/ 457 h 531"/>
                <a:gd name="T64" fmla="*/ 661 w 1003"/>
                <a:gd name="T65" fmla="*/ 467 h 531"/>
                <a:gd name="T66" fmla="*/ 738 w 1003"/>
                <a:gd name="T67" fmla="*/ 463 h 531"/>
                <a:gd name="T68" fmla="*/ 748 w 1003"/>
                <a:gd name="T69" fmla="*/ 444 h 531"/>
                <a:gd name="T70" fmla="*/ 781 w 1003"/>
                <a:gd name="T71" fmla="*/ 454 h 531"/>
                <a:gd name="T72" fmla="*/ 794 w 1003"/>
                <a:gd name="T73" fmla="*/ 469 h 531"/>
                <a:gd name="T74" fmla="*/ 841 w 1003"/>
                <a:gd name="T75" fmla="*/ 469 h 531"/>
                <a:gd name="T76" fmla="*/ 898 w 1003"/>
                <a:gd name="T77" fmla="*/ 459 h 531"/>
                <a:gd name="T78" fmla="*/ 931 w 1003"/>
                <a:gd name="T79" fmla="*/ 467 h 531"/>
                <a:gd name="T80" fmla="*/ 933 w 1003"/>
                <a:gd name="T81" fmla="*/ 470 h 531"/>
                <a:gd name="T82" fmla="*/ 936 w 1003"/>
                <a:gd name="T83" fmla="*/ 470 h 531"/>
                <a:gd name="T84" fmla="*/ 936 w 1003"/>
                <a:gd name="T85" fmla="*/ 454 h 531"/>
                <a:gd name="T86" fmla="*/ 937 w 1003"/>
                <a:gd name="T87" fmla="*/ 32 h 531"/>
                <a:gd name="T88" fmla="*/ 948 w 1003"/>
                <a:gd name="T8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3" h="531">
                  <a:moveTo>
                    <a:pt x="948" y="0"/>
                  </a:moveTo>
                  <a:cubicBezTo>
                    <a:pt x="948" y="149"/>
                    <a:pt x="948" y="298"/>
                    <a:pt x="948" y="447"/>
                  </a:cubicBezTo>
                  <a:cubicBezTo>
                    <a:pt x="948" y="463"/>
                    <a:pt x="950" y="473"/>
                    <a:pt x="968" y="473"/>
                  </a:cubicBezTo>
                  <a:cubicBezTo>
                    <a:pt x="973" y="472"/>
                    <a:pt x="979" y="475"/>
                    <a:pt x="984" y="477"/>
                  </a:cubicBezTo>
                  <a:cubicBezTo>
                    <a:pt x="990" y="480"/>
                    <a:pt x="1003" y="479"/>
                    <a:pt x="1002" y="489"/>
                  </a:cubicBezTo>
                  <a:cubicBezTo>
                    <a:pt x="1001" y="497"/>
                    <a:pt x="990" y="498"/>
                    <a:pt x="982" y="501"/>
                  </a:cubicBezTo>
                  <a:cubicBezTo>
                    <a:pt x="951" y="510"/>
                    <a:pt x="918" y="512"/>
                    <a:pt x="886" y="515"/>
                  </a:cubicBezTo>
                  <a:cubicBezTo>
                    <a:pt x="800" y="523"/>
                    <a:pt x="714" y="526"/>
                    <a:pt x="628" y="529"/>
                  </a:cubicBezTo>
                  <a:cubicBezTo>
                    <a:pt x="553" y="531"/>
                    <a:pt x="477" y="531"/>
                    <a:pt x="402" y="531"/>
                  </a:cubicBezTo>
                  <a:cubicBezTo>
                    <a:pt x="337" y="530"/>
                    <a:pt x="272" y="527"/>
                    <a:pt x="207" y="523"/>
                  </a:cubicBezTo>
                  <a:cubicBezTo>
                    <a:pt x="148" y="519"/>
                    <a:pt x="88" y="516"/>
                    <a:pt x="30" y="503"/>
                  </a:cubicBezTo>
                  <a:cubicBezTo>
                    <a:pt x="18" y="501"/>
                    <a:pt x="1" y="501"/>
                    <a:pt x="0" y="488"/>
                  </a:cubicBezTo>
                  <a:cubicBezTo>
                    <a:pt x="0" y="477"/>
                    <a:pt x="18" y="478"/>
                    <a:pt x="28" y="475"/>
                  </a:cubicBezTo>
                  <a:cubicBezTo>
                    <a:pt x="41" y="471"/>
                    <a:pt x="55" y="468"/>
                    <a:pt x="69" y="468"/>
                  </a:cubicBezTo>
                  <a:cubicBezTo>
                    <a:pt x="78" y="478"/>
                    <a:pt x="89" y="476"/>
                    <a:pt x="101" y="476"/>
                  </a:cubicBezTo>
                  <a:cubicBezTo>
                    <a:pt x="116" y="477"/>
                    <a:pt x="110" y="459"/>
                    <a:pt x="120" y="455"/>
                  </a:cubicBezTo>
                  <a:cubicBezTo>
                    <a:pt x="136" y="449"/>
                    <a:pt x="153" y="452"/>
                    <a:pt x="169" y="449"/>
                  </a:cubicBezTo>
                  <a:cubicBezTo>
                    <a:pt x="184" y="447"/>
                    <a:pt x="190" y="441"/>
                    <a:pt x="189" y="426"/>
                  </a:cubicBezTo>
                  <a:cubicBezTo>
                    <a:pt x="188" y="411"/>
                    <a:pt x="189" y="396"/>
                    <a:pt x="189" y="381"/>
                  </a:cubicBezTo>
                  <a:cubicBezTo>
                    <a:pt x="189" y="372"/>
                    <a:pt x="189" y="363"/>
                    <a:pt x="195" y="356"/>
                  </a:cubicBezTo>
                  <a:cubicBezTo>
                    <a:pt x="211" y="355"/>
                    <a:pt x="207" y="369"/>
                    <a:pt x="208" y="377"/>
                  </a:cubicBezTo>
                  <a:cubicBezTo>
                    <a:pt x="209" y="403"/>
                    <a:pt x="208" y="430"/>
                    <a:pt x="208" y="457"/>
                  </a:cubicBezTo>
                  <a:cubicBezTo>
                    <a:pt x="208" y="479"/>
                    <a:pt x="208" y="479"/>
                    <a:pt x="229" y="473"/>
                  </a:cubicBezTo>
                  <a:cubicBezTo>
                    <a:pt x="233" y="472"/>
                    <a:pt x="237" y="470"/>
                    <a:pt x="241" y="470"/>
                  </a:cubicBezTo>
                  <a:cubicBezTo>
                    <a:pt x="253" y="467"/>
                    <a:pt x="264" y="467"/>
                    <a:pt x="276" y="469"/>
                  </a:cubicBezTo>
                  <a:cubicBezTo>
                    <a:pt x="288" y="474"/>
                    <a:pt x="300" y="470"/>
                    <a:pt x="312" y="467"/>
                  </a:cubicBezTo>
                  <a:cubicBezTo>
                    <a:pt x="315" y="465"/>
                    <a:pt x="315" y="462"/>
                    <a:pt x="313" y="459"/>
                  </a:cubicBezTo>
                  <a:cubicBezTo>
                    <a:pt x="309" y="452"/>
                    <a:pt x="310" y="446"/>
                    <a:pt x="317" y="443"/>
                  </a:cubicBezTo>
                  <a:cubicBezTo>
                    <a:pt x="325" y="439"/>
                    <a:pt x="334" y="439"/>
                    <a:pt x="343" y="439"/>
                  </a:cubicBezTo>
                  <a:cubicBezTo>
                    <a:pt x="453" y="439"/>
                    <a:pt x="563" y="439"/>
                    <a:pt x="674" y="439"/>
                  </a:cubicBezTo>
                  <a:cubicBezTo>
                    <a:pt x="683" y="439"/>
                    <a:pt x="694" y="438"/>
                    <a:pt x="702" y="445"/>
                  </a:cubicBezTo>
                  <a:cubicBezTo>
                    <a:pt x="709" y="455"/>
                    <a:pt x="700" y="456"/>
                    <a:pt x="694" y="457"/>
                  </a:cubicBezTo>
                  <a:cubicBezTo>
                    <a:pt x="684" y="460"/>
                    <a:pt x="673" y="459"/>
                    <a:pt x="661" y="467"/>
                  </a:cubicBezTo>
                  <a:cubicBezTo>
                    <a:pt x="689" y="470"/>
                    <a:pt x="713" y="468"/>
                    <a:pt x="738" y="463"/>
                  </a:cubicBezTo>
                  <a:cubicBezTo>
                    <a:pt x="749" y="461"/>
                    <a:pt x="740" y="448"/>
                    <a:pt x="748" y="444"/>
                  </a:cubicBezTo>
                  <a:cubicBezTo>
                    <a:pt x="761" y="441"/>
                    <a:pt x="772" y="444"/>
                    <a:pt x="781" y="454"/>
                  </a:cubicBezTo>
                  <a:cubicBezTo>
                    <a:pt x="781" y="463"/>
                    <a:pt x="781" y="470"/>
                    <a:pt x="794" y="469"/>
                  </a:cubicBezTo>
                  <a:cubicBezTo>
                    <a:pt x="810" y="468"/>
                    <a:pt x="826" y="468"/>
                    <a:pt x="841" y="469"/>
                  </a:cubicBezTo>
                  <a:cubicBezTo>
                    <a:pt x="861" y="468"/>
                    <a:pt x="881" y="476"/>
                    <a:pt x="898" y="459"/>
                  </a:cubicBezTo>
                  <a:cubicBezTo>
                    <a:pt x="911" y="455"/>
                    <a:pt x="922" y="457"/>
                    <a:pt x="931" y="467"/>
                  </a:cubicBezTo>
                  <a:cubicBezTo>
                    <a:pt x="932" y="468"/>
                    <a:pt x="932" y="469"/>
                    <a:pt x="933" y="470"/>
                  </a:cubicBezTo>
                  <a:cubicBezTo>
                    <a:pt x="934" y="471"/>
                    <a:pt x="936" y="475"/>
                    <a:pt x="936" y="470"/>
                  </a:cubicBezTo>
                  <a:cubicBezTo>
                    <a:pt x="937" y="465"/>
                    <a:pt x="936" y="460"/>
                    <a:pt x="936" y="454"/>
                  </a:cubicBezTo>
                  <a:cubicBezTo>
                    <a:pt x="936" y="313"/>
                    <a:pt x="936" y="173"/>
                    <a:pt x="937" y="32"/>
                  </a:cubicBezTo>
                  <a:cubicBezTo>
                    <a:pt x="937" y="20"/>
                    <a:pt x="932" y="6"/>
                    <a:pt x="948" y="0"/>
                  </a:cubicBezTo>
                  <a:close/>
                </a:path>
              </a:pathLst>
            </a:custGeom>
            <a:solidFill>
              <a:srgbClr val="6AAD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E3B8BC9D-7890-27FA-4563-5D555D959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1984"/>
              <a:ext cx="1383" cy="891"/>
            </a:xfrm>
            <a:custGeom>
              <a:avLst/>
              <a:gdLst>
                <a:gd name="T0" fmla="*/ 83 w 835"/>
                <a:gd name="T1" fmla="*/ 519 h 538"/>
                <a:gd name="T2" fmla="*/ 57 w 835"/>
                <a:gd name="T3" fmla="*/ 532 h 538"/>
                <a:gd name="T4" fmla="*/ 49 w 835"/>
                <a:gd name="T5" fmla="*/ 536 h 538"/>
                <a:gd name="T6" fmla="*/ 44 w 835"/>
                <a:gd name="T7" fmla="*/ 524 h 538"/>
                <a:gd name="T8" fmla="*/ 43 w 835"/>
                <a:gd name="T9" fmla="*/ 430 h 538"/>
                <a:gd name="T10" fmla="*/ 40 w 835"/>
                <a:gd name="T11" fmla="*/ 397 h 538"/>
                <a:gd name="T12" fmla="*/ 31 w 835"/>
                <a:gd name="T13" fmla="*/ 374 h 538"/>
                <a:gd name="T14" fmla="*/ 33 w 835"/>
                <a:gd name="T15" fmla="*/ 297 h 538"/>
                <a:gd name="T16" fmla="*/ 33 w 835"/>
                <a:gd name="T17" fmla="*/ 164 h 538"/>
                <a:gd name="T18" fmla="*/ 32 w 835"/>
                <a:gd name="T19" fmla="*/ 71 h 538"/>
                <a:gd name="T20" fmla="*/ 19 w 835"/>
                <a:gd name="T21" fmla="*/ 48 h 538"/>
                <a:gd name="T22" fmla="*/ 0 w 835"/>
                <a:gd name="T23" fmla="*/ 24 h 538"/>
                <a:gd name="T24" fmla="*/ 20 w 835"/>
                <a:gd name="T25" fmla="*/ 4 h 538"/>
                <a:gd name="T26" fmla="*/ 35 w 835"/>
                <a:gd name="T27" fmla="*/ 3 h 538"/>
                <a:gd name="T28" fmla="*/ 113 w 835"/>
                <a:gd name="T29" fmla="*/ 1 h 538"/>
                <a:gd name="T30" fmla="*/ 384 w 835"/>
                <a:gd name="T31" fmla="*/ 4 h 538"/>
                <a:gd name="T32" fmla="*/ 746 w 835"/>
                <a:gd name="T33" fmla="*/ 1 h 538"/>
                <a:gd name="T34" fmla="*/ 815 w 835"/>
                <a:gd name="T35" fmla="*/ 9 h 538"/>
                <a:gd name="T36" fmla="*/ 834 w 835"/>
                <a:gd name="T37" fmla="*/ 27 h 538"/>
                <a:gd name="T38" fmla="*/ 815 w 835"/>
                <a:gd name="T39" fmla="*/ 38 h 538"/>
                <a:gd name="T40" fmla="*/ 791 w 835"/>
                <a:gd name="T41" fmla="*/ 42 h 538"/>
                <a:gd name="T42" fmla="*/ 788 w 835"/>
                <a:gd name="T43" fmla="*/ 67 h 538"/>
                <a:gd name="T44" fmla="*/ 787 w 835"/>
                <a:gd name="T45" fmla="*/ 512 h 538"/>
                <a:gd name="T46" fmla="*/ 779 w 835"/>
                <a:gd name="T47" fmla="*/ 538 h 538"/>
                <a:gd name="T48" fmla="*/ 771 w 835"/>
                <a:gd name="T49" fmla="*/ 513 h 538"/>
                <a:gd name="T50" fmla="*/ 771 w 835"/>
                <a:gd name="T51" fmla="*/ 509 h 538"/>
                <a:gd name="T52" fmla="*/ 763 w 835"/>
                <a:gd name="T53" fmla="*/ 477 h 538"/>
                <a:gd name="T54" fmla="*/ 763 w 835"/>
                <a:gd name="T55" fmla="*/ 108 h 538"/>
                <a:gd name="T56" fmla="*/ 762 w 835"/>
                <a:gd name="T57" fmla="*/ 70 h 538"/>
                <a:gd name="T58" fmla="*/ 737 w 835"/>
                <a:gd name="T59" fmla="*/ 50 h 538"/>
                <a:gd name="T60" fmla="*/ 354 w 835"/>
                <a:gd name="T61" fmla="*/ 50 h 538"/>
                <a:gd name="T62" fmla="*/ 94 w 835"/>
                <a:gd name="T63" fmla="*/ 50 h 538"/>
                <a:gd name="T64" fmla="*/ 67 w 835"/>
                <a:gd name="T65" fmla="*/ 63 h 538"/>
                <a:gd name="T66" fmla="*/ 66 w 835"/>
                <a:gd name="T67" fmla="*/ 70 h 538"/>
                <a:gd name="T68" fmla="*/ 71 w 835"/>
                <a:gd name="T69" fmla="*/ 159 h 538"/>
                <a:gd name="T70" fmla="*/ 68 w 835"/>
                <a:gd name="T71" fmla="*/ 201 h 538"/>
                <a:gd name="T72" fmla="*/ 68 w 835"/>
                <a:gd name="T73" fmla="*/ 450 h 538"/>
                <a:gd name="T74" fmla="*/ 68 w 835"/>
                <a:gd name="T75" fmla="*/ 478 h 538"/>
                <a:gd name="T76" fmla="*/ 83 w 835"/>
                <a:gd name="T77" fmla="*/ 519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35" h="538">
                  <a:moveTo>
                    <a:pt x="83" y="519"/>
                  </a:moveTo>
                  <a:cubicBezTo>
                    <a:pt x="74" y="523"/>
                    <a:pt x="61" y="517"/>
                    <a:pt x="57" y="532"/>
                  </a:cubicBezTo>
                  <a:cubicBezTo>
                    <a:pt x="56" y="536"/>
                    <a:pt x="52" y="537"/>
                    <a:pt x="49" y="536"/>
                  </a:cubicBezTo>
                  <a:cubicBezTo>
                    <a:pt x="43" y="534"/>
                    <a:pt x="44" y="529"/>
                    <a:pt x="44" y="524"/>
                  </a:cubicBezTo>
                  <a:cubicBezTo>
                    <a:pt x="43" y="493"/>
                    <a:pt x="44" y="462"/>
                    <a:pt x="43" y="430"/>
                  </a:cubicBezTo>
                  <a:cubicBezTo>
                    <a:pt x="43" y="419"/>
                    <a:pt x="47" y="408"/>
                    <a:pt x="40" y="397"/>
                  </a:cubicBezTo>
                  <a:cubicBezTo>
                    <a:pt x="31" y="392"/>
                    <a:pt x="30" y="384"/>
                    <a:pt x="31" y="374"/>
                  </a:cubicBezTo>
                  <a:cubicBezTo>
                    <a:pt x="36" y="349"/>
                    <a:pt x="34" y="323"/>
                    <a:pt x="33" y="297"/>
                  </a:cubicBezTo>
                  <a:cubicBezTo>
                    <a:pt x="31" y="253"/>
                    <a:pt x="31" y="208"/>
                    <a:pt x="33" y="164"/>
                  </a:cubicBezTo>
                  <a:cubicBezTo>
                    <a:pt x="31" y="133"/>
                    <a:pt x="32" y="102"/>
                    <a:pt x="32" y="71"/>
                  </a:cubicBezTo>
                  <a:cubicBezTo>
                    <a:pt x="32" y="61"/>
                    <a:pt x="32" y="51"/>
                    <a:pt x="19" y="48"/>
                  </a:cubicBezTo>
                  <a:cubicBezTo>
                    <a:pt x="7" y="45"/>
                    <a:pt x="0" y="37"/>
                    <a:pt x="0" y="24"/>
                  </a:cubicBezTo>
                  <a:cubicBezTo>
                    <a:pt x="0" y="12"/>
                    <a:pt x="8" y="6"/>
                    <a:pt x="20" y="4"/>
                  </a:cubicBezTo>
                  <a:cubicBezTo>
                    <a:pt x="25" y="3"/>
                    <a:pt x="30" y="2"/>
                    <a:pt x="35" y="3"/>
                  </a:cubicBezTo>
                  <a:cubicBezTo>
                    <a:pt x="61" y="7"/>
                    <a:pt x="87" y="1"/>
                    <a:pt x="113" y="1"/>
                  </a:cubicBezTo>
                  <a:cubicBezTo>
                    <a:pt x="203" y="1"/>
                    <a:pt x="294" y="6"/>
                    <a:pt x="384" y="4"/>
                  </a:cubicBezTo>
                  <a:cubicBezTo>
                    <a:pt x="505" y="0"/>
                    <a:pt x="625" y="2"/>
                    <a:pt x="746" y="1"/>
                  </a:cubicBezTo>
                  <a:cubicBezTo>
                    <a:pt x="769" y="1"/>
                    <a:pt x="792" y="4"/>
                    <a:pt x="815" y="9"/>
                  </a:cubicBezTo>
                  <a:cubicBezTo>
                    <a:pt x="826" y="10"/>
                    <a:pt x="835" y="14"/>
                    <a:pt x="834" y="27"/>
                  </a:cubicBezTo>
                  <a:cubicBezTo>
                    <a:pt x="834" y="39"/>
                    <a:pt x="824" y="38"/>
                    <a:pt x="815" y="38"/>
                  </a:cubicBezTo>
                  <a:cubicBezTo>
                    <a:pt x="807" y="39"/>
                    <a:pt x="799" y="41"/>
                    <a:pt x="791" y="42"/>
                  </a:cubicBezTo>
                  <a:cubicBezTo>
                    <a:pt x="785" y="50"/>
                    <a:pt x="788" y="59"/>
                    <a:pt x="788" y="67"/>
                  </a:cubicBezTo>
                  <a:cubicBezTo>
                    <a:pt x="787" y="215"/>
                    <a:pt x="788" y="364"/>
                    <a:pt x="787" y="512"/>
                  </a:cubicBezTo>
                  <a:cubicBezTo>
                    <a:pt x="787" y="521"/>
                    <a:pt x="793" y="538"/>
                    <a:pt x="779" y="538"/>
                  </a:cubicBezTo>
                  <a:cubicBezTo>
                    <a:pt x="766" y="538"/>
                    <a:pt x="774" y="522"/>
                    <a:pt x="771" y="513"/>
                  </a:cubicBezTo>
                  <a:cubicBezTo>
                    <a:pt x="771" y="512"/>
                    <a:pt x="771" y="510"/>
                    <a:pt x="771" y="509"/>
                  </a:cubicBezTo>
                  <a:cubicBezTo>
                    <a:pt x="762" y="500"/>
                    <a:pt x="763" y="488"/>
                    <a:pt x="763" y="477"/>
                  </a:cubicBezTo>
                  <a:cubicBezTo>
                    <a:pt x="763" y="354"/>
                    <a:pt x="763" y="231"/>
                    <a:pt x="763" y="108"/>
                  </a:cubicBezTo>
                  <a:cubicBezTo>
                    <a:pt x="763" y="96"/>
                    <a:pt x="764" y="83"/>
                    <a:pt x="762" y="70"/>
                  </a:cubicBezTo>
                  <a:cubicBezTo>
                    <a:pt x="764" y="50"/>
                    <a:pt x="751" y="50"/>
                    <a:pt x="737" y="50"/>
                  </a:cubicBezTo>
                  <a:cubicBezTo>
                    <a:pt x="609" y="50"/>
                    <a:pt x="481" y="50"/>
                    <a:pt x="354" y="50"/>
                  </a:cubicBezTo>
                  <a:cubicBezTo>
                    <a:pt x="267" y="50"/>
                    <a:pt x="181" y="50"/>
                    <a:pt x="94" y="50"/>
                  </a:cubicBezTo>
                  <a:cubicBezTo>
                    <a:pt x="83" y="50"/>
                    <a:pt x="71" y="48"/>
                    <a:pt x="67" y="63"/>
                  </a:cubicBezTo>
                  <a:cubicBezTo>
                    <a:pt x="66" y="65"/>
                    <a:pt x="66" y="68"/>
                    <a:pt x="66" y="70"/>
                  </a:cubicBezTo>
                  <a:cubicBezTo>
                    <a:pt x="70" y="100"/>
                    <a:pt x="64" y="130"/>
                    <a:pt x="71" y="159"/>
                  </a:cubicBezTo>
                  <a:cubicBezTo>
                    <a:pt x="68" y="173"/>
                    <a:pt x="68" y="187"/>
                    <a:pt x="68" y="201"/>
                  </a:cubicBezTo>
                  <a:cubicBezTo>
                    <a:pt x="68" y="284"/>
                    <a:pt x="68" y="367"/>
                    <a:pt x="68" y="450"/>
                  </a:cubicBezTo>
                  <a:cubicBezTo>
                    <a:pt x="68" y="460"/>
                    <a:pt x="68" y="469"/>
                    <a:pt x="68" y="478"/>
                  </a:cubicBezTo>
                  <a:cubicBezTo>
                    <a:pt x="69" y="494"/>
                    <a:pt x="70" y="508"/>
                    <a:pt x="83" y="519"/>
                  </a:cubicBezTo>
                  <a:close/>
                </a:path>
              </a:pathLst>
            </a:custGeom>
            <a:solidFill>
              <a:srgbClr val="A9A8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135E0E4D-D28F-728B-F75D-6F01202EB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" y="1092"/>
              <a:ext cx="492" cy="549"/>
            </a:xfrm>
            <a:custGeom>
              <a:avLst/>
              <a:gdLst>
                <a:gd name="T0" fmla="*/ 18 w 297"/>
                <a:gd name="T1" fmla="*/ 280 h 331"/>
                <a:gd name="T2" fmla="*/ 23 w 297"/>
                <a:gd name="T3" fmla="*/ 224 h 331"/>
                <a:gd name="T4" fmla="*/ 24 w 297"/>
                <a:gd name="T5" fmla="*/ 199 h 331"/>
                <a:gd name="T6" fmla="*/ 36 w 297"/>
                <a:gd name="T7" fmla="*/ 118 h 331"/>
                <a:gd name="T8" fmla="*/ 42 w 297"/>
                <a:gd name="T9" fmla="*/ 101 h 331"/>
                <a:gd name="T10" fmla="*/ 195 w 297"/>
                <a:gd name="T11" fmla="*/ 37 h 331"/>
                <a:gd name="T12" fmla="*/ 222 w 297"/>
                <a:gd name="T13" fmla="*/ 94 h 331"/>
                <a:gd name="T14" fmla="*/ 252 w 297"/>
                <a:gd name="T15" fmla="*/ 139 h 331"/>
                <a:gd name="T16" fmla="*/ 273 w 297"/>
                <a:gd name="T17" fmla="*/ 231 h 331"/>
                <a:gd name="T18" fmla="*/ 267 w 297"/>
                <a:gd name="T19" fmla="*/ 262 h 331"/>
                <a:gd name="T20" fmla="*/ 235 w 297"/>
                <a:gd name="T21" fmla="*/ 331 h 331"/>
                <a:gd name="T22" fmla="*/ 221 w 297"/>
                <a:gd name="T23" fmla="*/ 315 h 331"/>
                <a:gd name="T24" fmla="*/ 186 w 297"/>
                <a:gd name="T25" fmla="*/ 270 h 331"/>
                <a:gd name="T26" fmla="*/ 174 w 297"/>
                <a:gd name="T27" fmla="*/ 264 h 331"/>
                <a:gd name="T28" fmla="*/ 156 w 297"/>
                <a:gd name="T29" fmla="*/ 256 h 331"/>
                <a:gd name="T30" fmla="*/ 151 w 297"/>
                <a:gd name="T31" fmla="*/ 215 h 331"/>
                <a:gd name="T32" fmla="*/ 201 w 297"/>
                <a:gd name="T33" fmla="*/ 174 h 331"/>
                <a:gd name="T34" fmla="*/ 208 w 297"/>
                <a:gd name="T35" fmla="*/ 162 h 331"/>
                <a:gd name="T36" fmla="*/ 196 w 297"/>
                <a:gd name="T37" fmla="*/ 160 h 331"/>
                <a:gd name="T38" fmla="*/ 181 w 297"/>
                <a:gd name="T39" fmla="*/ 154 h 331"/>
                <a:gd name="T40" fmla="*/ 151 w 297"/>
                <a:gd name="T41" fmla="*/ 137 h 331"/>
                <a:gd name="T42" fmla="*/ 86 w 297"/>
                <a:gd name="T43" fmla="*/ 114 h 331"/>
                <a:gd name="T44" fmla="*/ 69 w 297"/>
                <a:gd name="T45" fmla="*/ 119 h 331"/>
                <a:gd name="T46" fmla="*/ 83 w 297"/>
                <a:gd name="T47" fmla="*/ 204 h 331"/>
                <a:gd name="T48" fmla="*/ 100 w 297"/>
                <a:gd name="T49" fmla="*/ 217 h 331"/>
                <a:gd name="T50" fmla="*/ 110 w 297"/>
                <a:gd name="T51" fmla="*/ 237 h 331"/>
                <a:gd name="T52" fmla="*/ 92 w 297"/>
                <a:gd name="T53" fmla="*/ 251 h 331"/>
                <a:gd name="T54" fmla="*/ 72 w 297"/>
                <a:gd name="T55" fmla="*/ 254 h 331"/>
                <a:gd name="T56" fmla="*/ 62 w 297"/>
                <a:gd name="T57" fmla="*/ 257 h 331"/>
                <a:gd name="T58" fmla="*/ 31 w 297"/>
                <a:gd name="T59" fmla="*/ 274 h 331"/>
                <a:gd name="T60" fmla="*/ 18 w 297"/>
                <a:gd name="T61" fmla="*/ 28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7" h="331">
                  <a:moveTo>
                    <a:pt x="18" y="280"/>
                  </a:moveTo>
                  <a:cubicBezTo>
                    <a:pt x="8" y="260"/>
                    <a:pt x="9" y="241"/>
                    <a:pt x="23" y="224"/>
                  </a:cubicBezTo>
                  <a:cubicBezTo>
                    <a:pt x="30" y="215"/>
                    <a:pt x="30" y="208"/>
                    <a:pt x="24" y="199"/>
                  </a:cubicBezTo>
                  <a:cubicBezTo>
                    <a:pt x="0" y="156"/>
                    <a:pt x="1" y="153"/>
                    <a:pt x="36" y="118"/>
                  </a:cubicBezTo>
                  <a:cubicBezTo>
                    <a:pt x="41" y="113"/>
                    <a:pt x="41" y="107"/>
                    <a:pt x="42" y="101"/>
                  </a:cubicBezTo>
                  <a:cubicBezTo>
                    <a:pt x="57" y="32"/>
                    <a:pt x="134" y="0"/>
                    <a:pt x="195" y="37"/>
                  </a:cubicBezTo>
                  <a:cubicBezTo>
                    <a:pt x="217" y="50"/>
                    <a:pt x="221" y="72"/>
                    <a:pt x="222" y="94"/>
                  </a:cubicBezTo>
                  <a:cubicBezTo>
                    <a:pt x="224" y="116"/>
                    <a:pt x="233" y="128"/>
                    <a:pt x="252" y="139"/>
                  </a:cubicBezTo>
                  <a:cubicBezTo>
                    <a:pt x="290" y="159"/>
                    <a:pt x="297" y="195"/>
                    <a:pt x="273" y="231"/>
                  </a:cubicBezTo>
                  <a:cubicBezTo>
                    <a:pt x="266" y="240"/>
                    <a:pt x="261" y="250"/>
                    <a:pt x="267" y="262"/>
                  </a:cubicBezTo>
                  <a:cubicBezTo>
                    <a:pt x="285" y="303"/>
                    <a:pt x="278" y="319"/>
                    <a:pt x="235" y="331"/>
                  </a:cubicBezTo>
                  <a:cubicBezTo>
                    <a:pt x="225" y="330"/>
                    <a:pt x="223" y="322"/>
                    <a:pt x="221" y="315"/>
                  </a:cubicBezTo>
                  <a:cubicBezTo>
                    <a:pt x="214" y="296"/>
                    <a:pt x="202" y="282"/>
                    <a:pt x="186" y="270"/>
                  </a:cubicBezTo>
                  <a:cubicBezTo>
                    <a:pt x="183" y="267"/>
                    <a:pt x="178" y="266"/>
                    <a:pt x="174" y="264"/>
                  </a:cubicBezTo>
                  <a:cubicBezTo>
                    <a:pt x="168" y="261"/>
                    <a:pt x="162" y="259"/>
                    <a:pt x="156" y="256"/>
                  </a:cubicBezTo>
                  <a:cubicBezTo>
                    <a:pt x="136" y="247"/>
                    <a:pt x="133" y="228"/>
                    <a:pt x="151" y="215"/>
                  </a:cubicBezTo>
                  <a:cubicBezTo>
                    <a:pt x="169" y="203"/>
                    <a:pt x="180" y="183"/>
                    <a:pt x="201" y="174"/>
                  </a:cubicBezTo>
                  <a:cubicBezTo>
                    <a:pt x="205" y="172"/>
                    <a:pt x="209" y="168"/>
                    <a:pt x="208" y="162"/>
                  </a:cubicBezTo>
                  <a:cubicBezTo>
                    <a:pt x="206" y="155"/>
                    <a:pt x="200" y="159"/>
                    <a:pt x="196" y="160"/>
                  </a:cubicBezTo>
                  <a:cubicBezTo>
                    <a:pt x="190" y="162"/>
                    <a:pt x="184" y="159"/>
                    <a:pt x="181" y="154"/>
                  </a:cubicBezTo>
                  <a:cubicBezTo>
                    <a:pt x="174" y="143"/>
                    <a:pt x="163" y="140"/>
                    <a:pt x="151" y="137"/>
                  </a:cubicBezTo>
                  <a:cubicBezTo>
                    <a:pt x="128" y="132"/>
                    <a:pt x="106" y="126"/>
                    <a:pt x="86" y="114"/>
                  </a:cubicBezTo>
                  <a:cubicBezTo>
                    <a:pt x="78" y="109"/>
                    <a:pt x="74" y="112"/>
                    <a:pt x="69" y="119"/>
                  </a:cubicBezTo>
                  <a:cubicBezTo>
                    <a:pt x="51" y="144"/>
                    <a:pt x="56" y="182"/>
                    <a:pt x="83" y="204"/>
                  </a:cubicBezTo>
                  <a:cubicBezTo>
                    <a:pt x="88" y="209"/>
                    <a:pt x="95" y="212"/>
                    <a:pt x="100" y="217"/>
                  </a:cubicBezTo>
                  <a:cubicBezTo>
                    <a:pt x="107" y="222"/>
                    <a:pt x="111" y="228"/>
                    <a:pt x="110" y="237"/>
                  </a:cubicBezTo>
                  <a:cubicBezTo>
                    <a:pt x="108" y="247"/>
                    <a:pt x="100" y="249"/>
                    <a:pt x="92" y="251"/>
                  </a:cubicBezTo>
                  <a:cubicBezTo>
                    <a:pt x="86" y="252"/>
                    <a:pt x="79" y="253"/>
                    <a:pt x="72" y="254"/>
                  </a:cubicBezTo>
                  <a:cubicBezTo>
                    <a:pt x="69" y="254"/>
                    <a:pt x="65" y="256"/>
                    <a:pt x="62" y="257"/>
                  </a:cubicBezTo>
                  <a:cubicBezTo>
                    <a:pt x="50" y="260"/>
                    <a:pt x="40" y="265"/>
                    <a:pt x="31" y="274"/>
                  </a:cubicBezTo>
                  <a:cubicBezTo>
                    <a:pt x="28" y="278"/>
                    <a:pt x="24" y="282"/>
                    <a:pt x="18" y="280"/>
                  </a:cubicBezTo>
                  <a:close/>
                </a:path>
              </a:pathLst>
            </a:custGeom>
            <a:solidFill>
              <a:srgbClr val="594A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A5BBF4F3-4632-DACE-8038-2C90A4DF3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" y="1507"/>
              <a:ext cx="394" cy="395"/>
            </a:xfrm>
            <a:custGeom>
              <a:avLst/>
              <a:gdLst>
                <a:gd name="T0" fmla="*/ 185 w 238"/>
                <a:gd name="T1" fmla="*/ 15 h 239"/>
                <a:gd name="T2" fmla="*/ 231 w 238"/>
                <a:gd name="T3" fmla="*/ 81 h 239"/>
                <a:gd name="T4" fmla="*/ 237 w 238"/>
                <a:gd name="T5" fmla="*/ 106 h 239"/>
                <a:gd name="T6" fmla="*/ 197 w 238"/>
                <a:gd name="T7" fmla="*/ 135 h 239"/>
                <a:gd name="T8" fmla="*/ 179 w 238"/>
                <a:gd name="T9" fmla="*/ 145 h 239"/>
                <a:gd name="T10" fmla="*/ 166 w 238"/>
                <a:gd name="T11" fmla="*/ 185 h 239"/>
                <a:gd name="T12" fmla="*/ 147 w 238"/>
                <a:gd name="T13" fmla="*/ 201 h 239"/>
                <a:gd name="T14" fmla="*/ 59 w 238"/>
                <a:gd name="T15" fmla="*/ 231 h 239"/>
                <a:gd name="T16" fmla="*/ 32 w 238"/>
                <a:gd name="T17" fmla="*/ 227 h 239"/>
                <a:gd name="T18" fmla="*/ 41 w 238"/>
                <a:gd name="T19" fmla="*/ 170 h 239"/>
                <a:gd name="T20" fmla="*/ 32 w 238"/>
                <a:gd name="T21" fmla="*/ 125 h 239"/>
                <a:gd name="T22" fmla="*/ 21 w 238"/>
                <a:gd name="T23" fmla="*/ 93 h 239"/>
                <a:gd name="T24" fmla="*/ 4 w 238"/>
                <a:gd name="T25" fmla="*/ 63 h 239"/>
                <a:gd name="T26" fmla="*/ 14 w 238"/>
                <a:gd name="T27" fmla="*/ 30 h 239"/>
                <a:gd name="T28" fmla="*/ 57 w 238"/>
                <a:gd name="T29" fmla="*/ 0 h 239"/>
                <a:gd name="T30" fmla="*/ 66 w 238"/>
                <a:gd name="T31" fmla="*/ 13 h 239"/>
                <a:gd name="T32" fmla="*/ 163 w 238"/>
                <a:gd name="T33" fmla="*/ 34 h 239"/>
                <a:gd name="T34" fmla="*/ 185 w 238"/>
                <a:gd name="T35" fmla="*/ 1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39">
                  <a:moveTo>
                    <a:pt x="185" y="15"/>
                  </a:moveTo>
                  <a:cubicBezTo>
                    <a:pt x="213" y="28"/>
                    <a:pt x="219" y="57"/>
                    <a:pt x="231" y="81"/>
                  </a:cubicBezTo>
                  <a:cubicBezTo>
                    <a:pt x="232" y="90"/>
                    <a:pt x="238" y="97"/>
                    <a:pt x="237" y="106"/>
                  </a:cubicBezTo>
                  <a:cubicBezTo>
                    <a:pt x="231" y="126"/>
                    <a:pt x="213" y="129"/>
                    <a:pt x="197" y="135"/>
                  </a:cubicBezTo>
                  <a:cubicBezTo>
                    <a:pt x="190" y="138"/>
                    <a:pt x="183" y="138"/>
                    <a:pt x="179" y="145"/>
                  </a:cubicBezTo>
                  <a:cubicBezTo>
                    <a:pt x="167" y="156"/>
                    <a:pt x="165" y="170"/>
                    <a:pt x="166" y="185"/>
                  </a:cubicBezTo>
                  <a:cubicBezTo>
                    <a:pt x="163" y="195"/>
                    <a:pt x="155" y="198"/>
                    <a:pt x="147" y="201"/>
                  </a:cubicBezTo>
                  <a:cubicBezTo>
                    <a:pt x="117" y="212"/>
                    <a:pt x="88" y="221"/>
                    <a:pt x="59" y="231"/>
                  </a:cubicBezTo>
                  <a:cubicBezTo>
                    <a:pt x="50" y="234"/>
                    <a:pt x="39" y="239"/>
                    <a:pt x="32" y="227"/>
                  </a:cubicBezTo>
                  <a:cubicBezTo>
                    <a:pt x="35" y="208"/>
                    <a:pt x="36" y="189"/>
                    <a:pt x="41" y="170"/>
                  </a:cubicBezTo>
                  <a:cubicBezTo>
                    <a:pt x="46" y="153"/>
                    <a:pt x="44" y="138"/>
                    <a:pt x="32" y="125"/>
                  </a:cubicBezTo>
                  <a:cubicBezTo>
                    <a:pt x="19" y="117"/>
                    <a:pt x="22" y="105"/>
                    <a:pt x="21" y="93"/>
                  </a:cubicBezTo>
                  <a:cubicBezTo>
                    <a:pt x="18" y="82"/>
                    <a:pt x="0" y="79"/>
                    <a:pt x="4" y="63"/>
                  </a:cubicBezTo>
                  <a:cubicBezTo>
                    <a:pt x="3" y="51"/>
                    <a:pt x="12" y="41"/>
                    <a:pt x="14" y="30"/>
                  </a:cubicBezTo>
                  <a:cubicBezTo>
                    <a:pt x="26" y="17"/>
                    <a:pt x="38" y="2"/>
                    <a:pt x="57" y="0"/>
                  </a:cubicBezTo>
                  <a:cubicBezTo>
                    <a:pt x="63" y="3"/>
                    <a:pt x="65" y="8"/>
                    <a:pt x="66" y="13"/>
                  </a:cubicBezTo>
                  <a:cubicBezTo>
                    <a:pt x="81" y="56"/>
                    <a:pt x="131" y="66"/>
                    <a:pt x="163" y="34"/>
                  </a:cubicBezTo>
                  <a:cubicBezTo>
                    <a:pt x="170" y="27"/>
                    <a:pt x="173" y="16"/>
                    <a:pt x="185" y="15"/>
                  </a:cubicBezTo>
                  <a:close/>
                </a:path>
              </a:pathLst>
            </a:custGeom>
            <a:solidFill>
              <a:srgbClr val="EC62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43E0DE1E-B208-1C91-BB10-AB08E61CB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" y="1743"/>
              <a:ext cx="216" cy="530"/>
            </a:xfrm>
            <a:custGeom>
              <a:avLst/>
              <a:gdLst>
                <a:gd name="T0" fmla="*/ 118 w 130"/>
                <a:gd name="T1" fmla="*/ 154 h 320"/>
                <a:gd name="T2" fmla="*/ 103 w 130"/>
                <a:gd name="T3" fmla="*/ 169 h 320"/>
                <a:gd name="T4" fmla="*/ 118 w 130"/>
                <a:gd name="T5" fmla="*/ 186 h 320"/>
                <a:gd name="T6" fmla="*/ 116 w 130"/>
                <a:gd name="T7" fmla="*/ 243 h 320"/>
                <a:gd name="T8" fmla="*/ 112 w 130"/>
                <a:gd name="T9" fmla="*/ 288 h 320"/>
                <a:gd name="T10" fmla="*/ 92 w 130"/>
                <a:gd name="T11" fmla="*/ 312 h 320"/>
                <a:gd name="T12" fmla="*/ 45 w 130"/>
                <a:gd name="T13" fmla="*/ 306 h 320"/>
                <a:gd name="T14" fmla="*/ 37 w 130"/>
                <a:gd name="T15" fmla="*/ 303 h 320"/>
                <a:gd name="T16" fmla="*/ 2 w 130"/>
                <a:gd name="T17" fmla="*/ 263 h 320"/>
                <a:gd name="T18" fmla="*/ 10 w 130"/>
                <a:gd name="T19" fmla="*/ 98 h 320"/>
                <a:gd name="T20" fmla="*/ 25 w 130"/>
                <a:gd name="T21" fmla="*/ 46 h 320"/>
                <a:gd name="T22" fmla="*/ 29 w 130"/>
                <a:gd name="T23" fmla="*/ 19 h 320"/>
                <a:gd name="T24" fmla="*/ 31 w 130"/>
                <a:gd name="T25" fmla="*/ 3 h 320"/>
                <a:gd name="T26" fmla="*/ 43 w 130"/>
                <a:gd name="T27" fmla="*/ 13 h 320"/>
                <a:gd name="T28" fmla="*/ 107 w 130"/>
                <a:gd name="T29" fmla="*/ 61 h 320"/>
                <a:gd name="T30" fmla="*/ 127 w 130"/>
                <a:gd name="T31" fmla="*/ 77 h 320"/>
                <a:gd name="T32" fmla="*/ 118 w 130"/>
                <a:gd name="T33" fmla="*/ 15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320">
                  <a:moveTo>
                    <a:pt x="118" y="154"/>
                  </a:moveTo>
                  <a:cubicBezTo>
                    <a:pt x="109" y="156"/>
                    <a:pt x="103" y="160"/>
                    <a:pt x="103" y="169"/>
                  </a:cubicBezTo>
                  <a:cubicBezTo>
                    <a:pt x="103" y="178"/>
                    <a:pt x="108" y="185"/>
                    <a:pt x="118" y="186"/>
                  </a:cubicBezTo>
                  <a:cubicBezTo>
                    <a:pt x="127" y="206"/>
                    <a:pt x="120" y="224"/>
                    <a:pt x="116" y="243"/>
                  </a:cubicBezTo>
                  <a:cubicBezTo>
                    <a:pt x="117" y="258"/>
                    <a:pt x="113" y="273"/>
                    <a:pt x="112" y="288"/>
                  </a:cubicBezTo>
                  <a:cubicBezTo>
                    <a:pt x="111" y="300"/>
                    <a:pt x="106" y="310"/>
                    <a:pt x="92" y="312"/>
                  </a:cubicBezTo>
                  <a:cubicBezTo>
                    <a:pt x="76" y="314"/>
                    <a:pt x="59" y="320"/>
                    <a:pt x="45" y="306"/>
                  </a:cubicBezTo>
                  <a:cubicBezTo>
                    <a:pt x="42" y="305"/>
                    <a:pt x="40" y="304"/>
                    <a:pt x="37" y="303"/>
                  </a:cubicBezTo>
                  <a:cubicBezTo>
                    <a:pt x="1" y="300"/>
                    <a:pt x="0" y="300"/>
                    <a:pt x="2" y="263"/>
                  </a:cubicBezTo>
                  <a:cubicBezTo>
                    <a:pt x="4" y="208"/>
                    <a:pt x="6" y="153"/>
                    <a:pt x="10" y="98"/>
                  </a:cubicBezTo>
                  <a:cubicBezTo>
                    <a:pt x="12" y="80"/>
                    <a:pt x="19" y="63"/>
                    <a:pt x="25" y="46"/>
                  </a:cubicBezTo>
                  <a:cubicBezTo>
                    <a:pt x="28" y="37"/>
                    <a:pt x="30" y="28"/>
                    <a:pt x="29" y="19"/>
                  </a:cubicBezTo>
                  <a:cubicBezTo>
                    <a:pt x="27" y="13"/>
                    <a:pt x="25" y="6"/>
                    <a:pt x="31" y="3"/>
                  </a:cubicBezTo>
                  <a:cubicBezTo>
                    <a:pt x="38" y="0"/>
                    <a:pt x="41" y="7"/>
                    <a:pt x="43" y="13"/>
                  </a:cubicBezTo>
                  <a:cubicBezTo>
                    <a:pt x="53" y="44"/>
                    <a:pt x="74" y="61"/>
                    <a:pt x="107" y="61"/>
                  </a:cubicBezTo>
                  <a:cubicBezTo>
                    <a:pt x="117" y="61"/>
                    <a:pt x="126" y="67"/>
                    <a:pt x="127" y="77"/>
                  </a:cubicBezTo>
                  <a:cubicBezTo>
                    <a:pt x="129" y="103"/>
                    <a:pt x="130" y="130"/>
                    <a:pt x="118" y="154"/>
                  </a:cubicBezTo>
                  <a:close/>
                </a:path>
              </a:pathLst>
            </a:custGeom>
            <a:solidFill>
              <a:srgbClr val="FB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9F54C6B9-37D2-97B8-3EEF-172ADA28E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" y="1341"/>
              <a:ext cx="435" cy="512"/>
            </a:xfrm>
            <a:custGeom>
              <a:avLst/>
              <a:gdLst>
                <a:gd name="T0" fmla="*/ 7 w 263"/>
                <a:gd name="T1" fmla="*/ 150 h 309"/>
                <a:gd name="T2" fmla="*/ 5 w 263"/>
                <a:gd name="T3" fmla="*/ 83 h 309"/>
                <a:gd name="T4" fmla="*/ 90 w 263"/>
                <a:gd name="T5" fmla="*/ 2 h 309"/>
                <a:gd name="T6" fmla="*/ 103 w 263"/>
                <a:gd name="T7" fmla="*/ 15 h 309"/>
                <a:gd name="T8" fmla="*/ 93 w 263"/>
                <a:gd name="T9" fmla="*/ 73 h 309"/>
                <a:gd name="T10" fmla="*/ 82 w 263"/>
                <a:gd name="T11" fmla="*/ 82 h 309"/>
                <a:gd name="T12" fmla="*/ 74 w 263"/>
                <a:gd name="T13" fmla="*/ 70 h 309"/>
                <a:gd name="T14" fmla="*/ 89 w 263"/>
                <a:gd name="T15" fmla="*/ 211 h 309"/>
                <a:gd name="T16" fmla="*/ 121 w 263"/>
                <a:gd name="T17" fmla="*/ 241 h 309"/>
                <a:gd name="T18" fmla="*/ 148 w 263"/>
                <a:gd name="T19" fmla="*/ 242 h 309"/>
                <a:gd name="T20" fmla="*/ 210 w 263"/>
                <a:gd name="T21" fmla="*/ 246 h 309"/>
                <a:gd name="T22" fmla="*/ 238 w 263"/>
                <a:gd name="T23" fmla="*/ 248 h 309"/>
                <a:gd name="T24" fmla="*/ 257 w 263"/>
                <a:gd name="T25" fmla="*/ 257 h 309"/>
                <a:gd name="T26" fmla="*/ 260 w 263"/>
                <a:gd name="T27" fmla="*/ 286 h 309"/>
                <a:gd name="T28" fmla="*/ 257 w 263"/>
                <a:gd name="T29" fmla="*/ 292 h 309"/>
                <a:gd name="T30" fmla="*/ 224 w 263"/>
                <a:gd name="T31" fmla="*/ 302 h 309"/>
                <a:gd name="T32" fmla="*/ 187 w 263"/>
                <a:gd name="T33" fmla="*/ 303 h 309"/>
                <a:gd name="T34" fmla="*/ 74 w 263"/>
                <a:gd name="T35" fmla="*/ 303 h 309"/>
                <a:gd name="T36" fmla="*/ 26 w 263"/>
                <a:gd name="T37" fmla="*/ 263 h 309"/>
                <a:gd name="T38" fmla="*/ 9 w 263"/>
                <a:gd name="T39" fmla="*/ 171 h 309"/>
                <a:gd name="T40" fmla="*/ 7 w 263"/>
                <a:gd name="T41" fmla="*/ 15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3" h="309">
                  <a:moveTo>
                    <a:pt x="7" y="150"/>
                  </a:moveTo>
                  <a:cubicBezTo>
                    <a:pt x="8" y="127"/>
                    <a:pt x="0" y="105"/>
                    <a:pt x="5" y="83"/>
                  </a:cubicBezTo>
                  <a:cubicBezTo>
                    <a:pt x="13" y="38"/>
                    <a:pt x="45" y="8"/>
                    <a:pt x="90" y="2"/>
                  </a:cubicBezTo>
                  <a:cubicBezTo>
                    <a:pt x="100" y="0"/>
                    <a:pt x="104" y="8"/>
                    <a:pt x="103" y="15"/>
                  </a:cubicBezTo>
                  <a:cubicBezTo>
                    <a:pt x="101" y="34"/>
                    <a:pt x="98" y="54"/>
                    <a:pt x="93" y="73"/>
                  </a:cubicBezTo>
                  <a:cubicBezTo>
                    <a:pt x="92" y="78"/>
                    <a:pt x="89" y="84"/>
                    <a:pt x="82" y="82"/>
                  </a:cubicBezTo>
                  <a:cubicBezTo>
                    <a:pt x="76" y="80"/>
                    <a:pt x="74" y="75"/>
                    <a:pt x="74" y="70"/>
                  </a:cubicBezTo>
                  <a:cubicBezTo>
                    <a:pt x="81" y="116"/>
                    <a:pt x="83" y="164"/>
                    <a:pt x="89" y="211"/>
                  </a:cubicBezTo>
                  <a:cubicBezTo>
                    <a:pt x="92" y="234"/>
                    <a:pt x="94" y="235"/>
                    <a:pt x="121" y="241"/>
                  </a:cubicBezTo>
                  <a:cubicBezTo>
                    <a:pt x="130" y="243"/>
                    <a:pt x="139" y="244"/>
                    <a:pt x="148" y="242"/>
                  </a:cubicBezTo>
                  <a:cubicBezTo>
                    <a:pt x="169" y="241"/>
                    <a:pt x="190" y="243"/>
                    <a:pt x="210" y="246"/>
                  </a:cubicBezTo>
                  <a:cubicBezTo>
                    <a:pt x="219" y="246"/>
                    <a:pt x="229" y="246"/>
                    <a:pt x="238" y="248"/>
                  </a:cubicBezTo>
                  <a:cubicBezTo>
                    <a:pt x="244" y="251"/>
                    <a:pt x="252" y="252"/>
                    <a:pt x="257" y="257"/>
                  </a:cubicBezTo>
                  <a:cubicBezTo>
                    <a:pt x="263" y="266"/>
                    <a:pt x="262" y="276"/>
                    <a:pt x="260" y="286"/>
                  </a:cubicBezTo>
                  <a:cubicBezTo>
                    <a:pt x="259" y="288"/>
                    <a:pt x="258" y="290"/>
                    <a:pt x="257" y="292"/>
                  </a:cubicBezTo>
                  <a:cubicBezTo>
                    <a:pt x="248" y="302"/>
                    <a:pt x="236" y="301"/>
                    <a:pt x="224" y="302"/>
                  </a:cubicBezTo>
                  <a:cubicBezTo>
                    <a:pt x="212" y="302"/>
                    <a:pt x="199" y="301"/>
                    <a:pt x="187" y="303"/>
                  </a:cubicBezTo>
                  <a:cubicBezTo>
                    <a:pt x="149" y="309"/>
                    <a:pt x="111" y="306"/>
                    <a:pt x="74" y="303"/>
                  </a:cubicBezTo>
                  <a:cubicBezTo>
                    <a:pt x="50" y="301"/>
                    <a:pt x="35" y="284"/>
                    <a:pt x="26" y="263"/>
                  </a:cubicBezTo>
                  <a:cubicBezTo>
                    <a:pt x="13" y="234"/>
                    <a:pt x="11" y="202"/>
                    <a:pt x="9" y="171"/>
                  </a:cubicBezTo>
                  <a:cubicBezTo>
                    <a:pt x="8" y="164"/>
                    <a:pt x="10" y="157"/>
                    <a:pt x="7" y="1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63C35B7D-499F-D6BC-951E-964A2AF59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" y="1570"/>
              <a:ext cx="305" cy="405"/>
            </a:xfrm>
            <a:custGeom>
              <a:avLst/>
              <a:gdLst>
                <a:gd name="T0" fmla="*/ 181 w 184"/>
                <a:gd name="T1" fmla="*/ 204 h 245"/>
                <a:gd name="T2" fmla="*/ 177 w 184"/>
                <a:gd name="T3" fmla="*/ 224 h 245"/>
                <a:gd name="T4" fmla="*/ 154 w 184"/>
                <a:gd name="T5" fmla="*/ 240 h 245"/>
                <a:gd name="T6" fmla="*/ 117 w 184"/>
                <a:gd name="T7" fmla="*/ 237 h 245"/>
                <a:gd name="T8" fmla="*/ 73 w 184"/>
                <a:gd name="T9" fmla="*/ 243 h 245"/>
                <a:gd name="T10" fmla="*/ 63 w 184"/>
                <a:gd name="T11" fmla="*/ 245 h 245"/>
                <a:gd name="T12" fmla="*/ 17 w 184"/>
                <a:gd name="T13" fmla="*/ 200 h 245"/>
                <a:gd name="T14" fmla="*/ 4 w 184"/>
                <a:gd name="T15" fmla="*/ 173 h 245"/>
                <a:gd name="T16" fmla="*/ 4 w 184"/>
                <a:gd name="T17" fmla="*/ 152 h 245"/>
                <a:gd name="T18" fmla="*/ 40 w 184"/>
                <a:gd name="T19" fmla="*/ 99 h 245"/>
                <a:gd name="T20" fmla="*/ 31 w 184"/>
                <a:gd name="T21" fmla="*/ 80 h 245"/>
                <a:gd name="T22" fmla="*/ 24 w 184"/>
                <a:gd name="T23" fmla="*/ 48 h 245"/>
                <a:gd name="T24" fmla="*/ 39 w 184"/>
                <a:gd name="T25" fmla="*/ 5 h 245"/>
                <a:gd name="T26" fmla="*/ 49 w 184"/>
                <a:gd name="T27" fmla="*/ 3 h 245"/>
                <a:gd name="T28" fmla="*/ 123 w 184"/>
                <a:gd name="T29" fmla="*/ 2 h 245"/>
                <a:gd name="T30" fmla="*/ 136 w 184"/>
                <a:gd name="T31" fmla="*/ 4 h 245"/>
                <a:gd name="T32" fmla="*/ 103 w 184"/>
                <a:gd name="T33" fmla="*/ 111 h 245"/>
                <a:gd name="T34" fmla="*/ 98 w 184"/>
                <a:gd name="T35" fmla="*/ 137 h 245"/>
                <a:gd name="T36" fmla="*/ 129 w 184"/>
                <a:gd name="T37" fmla="*/ 180 h 245"/>
                <a:gd name="T38" fmla="*/ 175 w 184"/>
                <a:gd name="T39" fmla="*/ 202 h 245"/>
                <a:gd name="T40" fmla="*/ 181 w 184"/>
                <a:gd name="T41" fmla="*/ 20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4" h="245">
                  <a:moveTo>
                    <a:pt x="181" y="204"/>
                  </a:moveTo>
                  <a:cubicBezTo>
                    <a:pt x="184" y="212"/>
                    <a:pt x="177" y="217"/>
                    <a:pt x="177" y="224"/>
                  </a:cubicBezTo>
                  <a:cubicBezTo>
                    <a:pt x="175" y="237"/>
                    <a:pt x="165" y="240"/>
                    <a:pt x="154" y="240"/>
                  </a:cubicBezTo>
                  <a:cubicBezTo>
                    <a:pt x="141" y="240"/>
                    <a:pt x="128" y="241"/>
                    <a:pt x="117" y="237"/>
                  </a:cubicBezTo>
                  <a:cubicBezTo>
                    <a:pt x="100" y="231"/>
                    <a:pt x="86" y="232"/>
                    <a:pt x="73" y="243"/>
                  </a:cubicBezTo>
                  <a:cubicBezTo>
                    <a:pt x="70" y="245"/>
                    <a:pt x="66" y="245"/>
                    <a:pt x="63" y="245"/>
                  </a:cubicBezTo>
                  <a:cubicBezTo>
                    <a:pt x="29" y="245"/>
                    <a:pt x="15" y="232"/>
                    <a:pt x="17" y="200"/>
                  </a:cubicBezTo>
                  <a:cubicBezTo>
                    <a:pt x="18" y="187"/>
                    <a:pt x="9" y="181"/>
                    <a:pt x="4" y="173"/>
                  </a:cubicBezTo>
                  <a:cubicBezTo>
                    <a:pt x="0" y="166"/>
                    <a:pt x="1" y="159"/>
                    <a:pt x="4" y="152"/>
                  </a:cubicBezTo>
                  <a:cubicBezTo>
                    <a:pt x="13" y="132"/>
                    <a:pt x="22" y="113"/>
                    <a:pt x="40" y="99"/>
                  </a:cubicBezTo>
                  <a:cubicBezTo>
                    <a:pt x="51" y="90"/>
                    <a:pt x="36" y="86"/>
                    <a:pt x="31" y="80"/>
                  </a:cubicBezTo>
                  <a:cubicBezTo>
                    <a:pt x="19" y="71"/>
                    <a:pt x="17" y="62"/>
                    <a:pt x="24" y="48"/>
                  </a:cubicBezTo>
                  <a:cubicBezTo>
                    <a:pt x="31" y="34"/>
                    <a:pt x="26" y="16"/>
                    <a:pt x="39" y="5"/>
                  </a:cubicBezTo>
                  <a:cubicBezTo>
                    <a:pt x="42" y="3"/>
                    <a:pt x="45" y="2"/>
                    <a:pt x="49" y="3"/>
                  </a:cubicBezTo>
                  <a:cubicBezTo>
                    <a:pt x="74" y="11"/>
                    <a:pt x="98" y="9"/>
                    <a:pt x="123" y="2"/>
                  </a:cubicBezTo>
                  <a:cubicBezTo>
                    <a:pt x="128" y="0"/>
                    <a:pt x="132" y="0"/>
                    <a:pt x="136" y="4"/>
                  </a:cubicBezTo>
                  <a:cubicBezTo>
                    <a:pt x="164" y="51"/>
                    <a:pt x="152" y="90"/>
                    <a:pt x="103" y="111"/>
                  </a:cubicBezTo>
                  <a:cubicBezTo>
                    <a:pt x="87" y="118"/>
                    <a:pt x="93" y="129"/>
                    <a:pt x="98" y="137"/>
                  </a:cubicBezTo>
                  <a:cubicBezTo>
                    <a:pt x="107" y="152"/>
                    <a:pt x="119" y="166"/>
                    <a:pt x="129" y="180"/>
                  </a:cubicBezTo>
                  <a:cubicBezTo>
                    <a:pt x="140" y="196"/>
                    <a:pt x="152" y="210"/>
                    <a:pt x="175" y="202"/>
                  </a:cubicBezTo>
                  <a:cubicBezTo>
                    <a:pt x="177" y="201"/>
                    <a:pt x="180" y="202"/>
                    <a:pt x="181" y="204"/>
                  </a:cubicBezTo>
                  <a:close/>
                </a:path>
              </a:pathLst>
            </a:custGeom>
            <a:solidFill>
              <a:srgbClr val="F9C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127E354C-90CD-3541-1DD6-1E01257AC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" y="2245"/>
              <a:ext cx="164" cy="613"/>
            </a:xfrm>
            <a:custGeom>
              <a:avLst/>
              <a:gdLst>
                <a:gd name="T0" fmla="*/ 38 w 99"/>
                <a:gd name="T1" fmla="*/ 3 h 370"/>
                <a:gd name="T2" fmla="*/ 88 w 99"/>
                <a:gd name="T3" fmla="*/ 4 h 370"/>
                <a:gd name="T4" fmla="*/ 94 w 99"/>
                <a:gd name="T5" fmla="*/ 38 h 370"/>
                <a:gd name="T6" fmla="*/ 69 w 99"/>
                <a:gd name="T7" fmla="*/ 231 h 370"/>
                <a:gd name="T8" fmla="*/ 58 w 99"/>
                <a:gd name="T9" fmla="*/ 312 h 370"/>
                <a:gd name="T10" fmla="*/ 51 w 99"/>
                <a:gd name="T11" fmla="*/ 343 h 370"/>
                <a:gd name="T12" fmla="*/ 32 w 99"/>
                <a:gd name="T13" fmla="*/ 369 h 370"/>
                <a:gd name="T14" fmla="*/ 14 w 99"/>
                <a:gd name="T15" fmla="*/ 369 h 370"/>
                <a:gd name="T16" fmla="*/ 3 w 99"/>
                <a:gd name="T17" fmla="*/ 352 h 370"/>
                <a:gd name="T18" fmla="*/ 11 w 99"/>
                <a:gd name="T19" fmla="*/ 326 h 370"/>
                <a:gd name="T20" fmla="*/ 1 w 99"/>
                <a:gd name="T21" fmla="*/ 26 h 370"/>
                <a:gd name="T22" fmla="*/ 26 w 99"/>
                <a:gd name="T23" fmla="*/ 3 h 370"/>
                <a:gd name="T24" fmla="*/ 38 w 99"/>
                <a:gd name="T25" fmla="*/ 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370">
                  <a:moveTo>
                    <a:pt x="38" y="3"/>
                  </a:moveTo>
                  <a:cubicBezTo>
                    <a:pt x="54" y="3"/>
                    <a:pt x="71" y="4"/>
                    <a:pt x="88" y="4"/>
                  </a:cubicBezTo>
                  <a:cubicBezTo>
                    <a:pt x="99" y="14"/>
                    <a:pt x="95" y="26"/>
                    <a:pt x="94" y="38"/>
                  </a:cubicBezTo>
                  <a:cubicBezTo>
                    <a:pt x="85" y="102"/>
                    <a:pt x="78" y="167"/>
                    <a:pt x="69" y="231"/>
                  </a:cubicBezTo>
                  <a:cubicBezTo>
                    <a:pt x="65" y="258"/>
                    <a:pt x="62" y="285"/>
                    <a:pt x="58" y="312"/>
                  </a:cubicBezTo>
                  <a:cubicBezTo>
                    <a:pt x="57" y="323"/>
                    <a:pt x="56" y="334"/>
                    <a:pt x="51" y="343"/>
                  </a:cubicBezTo>
                  <a:cubicBezTo>
                    <a:pt x="58" y="368"/>
                    <a:pt x="58" y="368"/>
                    <a:pt x="32" y="369"/>
                  </a:cubicBezTo>
                  <a:cubicBezTo>
                    <a:pt x="26" y="369"/>
                    <a:pt x="20" y="368"/>
                    <a:pt x="14" y="369"/>
                  </a:cubicBezTo>
                  <a:cubicBezTo>
                    <a:pt x="0" y="370"/>
                    <a:pt x="0" y="362"/>
                    <a:pt x="3" y="352"/>
                  </a:cubicBezTo>
                  <a:cubicBezTo>
                    <a:pt x="10" y="345"/>
                    <a:pt x="12" y="337"/>
                    <a:pt x="11" y="326"/>
                  </a:cubicBezTo>
                  <a:cubicBezTo>
                    <a:pt x="2" y="226"/>
                    <a:pt x="2" y="126"/>
                    <a:pt x="1" y="26"/>
                  </a:cubicBezTo>
                  <a:cubicBezTo>
                    <a:pt x="1" y="5"/>
                    <a:pt x="7" y="0"/>
                    <a:pt x="26" y="3"/>
                  </a:cubicBezTo>
                  <a:cubicBezTo>
                    <a:pt x="29" y="4"/>
                    <a:pt x="34" y="3"/>
                    <a:pt x="38" y="3"/>
                  </a:cubicBezTo>
                  <a:close/>
                </a:path>
              </a:pathLst>
            </a:custGeom>
            <a:solidFill>
              <a:srgbClr val="293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01B9DA95-0BAD-4E41-42CF-C3C534087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" y="1931"/>
              <a:ext cx="1297" cy="68"/>
            </a:xfrm>
            <a:custGeom>
              <a:avLst/>
              <a:gdLst>
                <a:gd name="T0" fmla="*/ 783 w 783"/>
                <a:gd name="T1" fmla="*/ 41 h 41"/>
                <a:gd name="T2" fmla="*/ 0 w 783"/>
                <a:gd name="T3" fmla="*/ 41 h 41"/>
                <a:gd name="T4" fmla="*/ 19 w 783"/>
                <a:gd name="T5" fmla="*/ 27 h 41"/>
                <a:gd name="T6" fmla="*/ 79 w 783"/>
                <a:gd name="T7" fmla="*/ 12 h 41"/>
                <a:gd name="T8" fmla="*/ 117 w 783"/>
                <a:gd name="T9" fmla="*/ 3 h 41"/>
                <a:gd name="T10" fmla="*/ 157 w 783"/>
                <a:gd name="T11" fmla="*/ 4 h 41"/>
                <a:gd name="T12" fmla="*/ 192 w 783"/>
                <a:gd name="T13" fmla="*/ 15 h 41"/>
                <a:gd name="T14" fmla="*/ 208 w 783"/>
                <a:gd name="T15" fmla="*/ 21 h 41"/>
                <a:gd name="T16" fmla="*/ 347 w 783"/>
                <a:gd name="T17" fmla="*/ 24 h 41"/>
                <a:gd name="T18" fmla="*/ 407 w 783"/>
                <a:gd name="T19" fmla="*/ 8 h 41"/>
                <a:gd name="T20" fmla="*/ 421 w 783"/>
                <a:gd name="T21" fmla="*/ 8 h 41"/>
                <a:gd name="T22" fmla="*/ 496 w 783"/>
                <a:gd name="T23" fmla="*/ 7 h 41"/>
                <a:gd name="T24" fmla="*/ 560 w 783"/>
                <a:gd name="T25" fmla="*/ 2 h 41"/>
                <a:gd name="T26" fmla="*/ 641 w 783"/>
                <a:gd name="T27" fmla="*/ 4 h 41"/>
                <a:gd name="T28" fmla="*/ 657 w 783"/>
                <a:gd name="T29" fmla="*/ 10 h 41"/>
                <a:gd name="T30" fmla="*/ 783 w 783"/>
                <a:gd name="T3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3" h="41">
                  <a:moveTo>
                    <a:pt x="783" y="41"/>
                  </a:moveTo>
                  <a:cubicBezTo>
                    <a:pt x="522" y="41"/>
                    <a:pt x="261" y="41"/>
                    <a:pt x="0" y="41"/>
                  </a:cubicBezTo>
                  <a:cubicBezTo>
                    <a:pt x="1" y="30"/>
                    <a:pt x="11" y="29"/>
                    <a:pt x="19" y="27"/>
                  </a:cubicBezTo>
                  <a:cubicBezTo>
                    <a:pt x="38" y="21"/>
                    <a:pt x="58" y="16"/>
                    <a:pt x="79" y="12"/>
                  </a:cubicBezTo>
                  <a:cubicBezTo>
                    <a:pt x="91" y="7"/>
                    <a:pt x="104" y="3"/>
                    <a:pt x="117" y="3"/>
                  </a:cubicBezTo>
                  <a:cubicBezTo>
                    <a:pt x="131" y="4"/>
                    <a:pt x="144" y="4"/>
                    <a:pt x="157" y="4"/>
                  </a:cubicBezTo>
                  <a:cubicBezTo>
                    <a:pt x="170" y="4"/>
                    <a:pt x="182" y="4"/>
                    <a:pt x="192" y="15"/>
                  </a:cubicBezTo>
                  <a:cubicBezTo>
                    <a:pt x="196" y="19"/>
                    <a:pt x="203" y="20"/>
                    <a:pt x="208" y="21"/>
                  </a:cubicBezTo>
                  <a:cubicBezTo>
                    <a:pt x="255" y="28"/>
                    <a:pt x="301" y="28"/>
                    <a:pt x="347" y="24"/>
                  </a:cubicBezTo>
                  <a:cubicBezTo>
                    <a:pt x="368" y="23"/>
                    <a:pt x="390" y="26"/>
                    <a:pt x="407" y="8"/>
                  </a:cubicBezTo>
                  <a:cubicBezTo>
                    <a:pt x="409" y="6"/>
                    <a:pt x="416" y="8"/>
                    <a:pt x="421" y="8"/>
                  </a:cubicBezTo>
                  <a:cubicBezTo>
                    <a:pt x="446" y="7"/>
                    <a:pt x="471" y="9"/>
                    <a:pt x="496" y="7"/>
                  </a:cubicBezTo>
                  <a:cubicBezTo>
                    <a:pt x="518" y="18"/>
                    <a:pt x="539" y="7"/>
                    <a:pt x="560" y="2"/>
                  </a:cubicBezTo>
                  <a:cubicBezTo>
                    <a:pt x="587" y="0"/>
                    <a:pt x="614" y="3"/>
                    <a:pt x="641" y="4"/>
                  </a:cubicBezTo>
                  <a:cubicBezTo>
                    <a:pt x="647" y="4"/>
                    <a:pt x="653" y="4"/>
                    <a:pt x="657" y="10"/>
                  </a:cubicBezTo>
                  <a:cubicBezTo>
                    <a:pt x="703" y="4"/>
                    <a:pt x="742" y="25"/>
                    <a:pt x="783" y="4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48BBFF40-FAB4-FD13-5592-12E89CC7D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" y="1107"/>
              <a:ext cx="293" cy="318"/>
            </a:xfrm>
            <a:custGeom>
              <a:avLst/>
              <a:gdLst>
                <a:gd name="T0" fmla="*/ 174 w 177"/>
                <a:gd name="T1" fmla="*/ 67 h 192"/>
                <a:gd name="T2" fmla="*/ 130 w 177"/>
                <a:gd name="T3" fmla="*/ 151 h 192"/>
                <a:gd name="T4" fmla="*/ 123 w 177"/>
                <a:gd name="T5" fmla="*/ 159 h 192"/>
                <a:gd name="T6" fmla="*/ 114 w 177"/>
                <a:gd name="T7" fmla="*/ 165 h 192"/>
                <a:gd name="T8" fmla="*/ 103 w 177"/>
                <a:gd name="T9" fmla="*/ 174 h 192"/>
                <a:gd name="T10" fmla="*/ 45 w 177"/>
                <a:gd name="T11" fmla="*/ 160 h 192"/>
                <a:gd name="T12" fmla="*/ 38 w 177"/>
                <a:gd name="T13" fmla="*/ 144 h 192"/>
                <a:gd name="T14" fmla="*/ 34 w 177"/>
                <a:gd name="T15" fmla="*/ 127 h 192"/>
                <a:gd name="T16" fmla="*/ 28 w 177"/>
                <a:gd name="T17" fmla="*/ 116 h 192"/>
                <a:gd name="T18" fmla="*/ 4 w 177"/>
                <a:gd name="T19" fmla="*/ 67 h 192"/>
                <a:gd name="T20" fmla="*/ 16 w 177"/>
                <a:gd name="T21" fmla="*/ 61 h 192"/>
                <a:gd name="T22" fmla="*/ 23 w 177"/>
                <a:gd name="T23" fmla="*/ 68 h 192"/>
                <a:gd name="T24" fmla="*/ 22 w 177"/>
                <a:gd name="T25" fmla="*/ 61 h 192"/>
                <a:gd name="T26" fmla="*/ 40 w 177"/>
                <a:gd name="T27" fmla="*/ 9 h 192"/>
                <a:gd name="T28" fmla="*/ 58 w 177"/>
                <a:gd name="T29" fmla="*/ 3 h 192"/>
                <a:gd name="T30" fmla="*/ 74 w 177"/>
                <a:gd name="T31" fmla="*/ 11 h 192"/>
                <a:gd name="T32" fmla="*/ 144 w 177"/>
                <a:gd name="T33" fmla="*/ 18 h 192"/>
                <a:gd name="T34" fmla="*/ 165 w 177"/>
                <a:gd name="T35" fmla="*/ 18 h 192"/>
                <a:gd name="T36" fmla="*/ 174 w 177"/>
                <a:gd name="T37" fmla="*/ 6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92">
                  <a:moveTo>
                    <a:pt x="174" y="67"/>
                  </a:moveTo>
                  <a:cubicBezTo>
                    <a:pt x="170" y="100"/>
                    <a:pt x="157" y="130"/>
                    <a:pt x="130" y="151"/>
                  </a:cubicBezTo>
                  <a:cubicBezTo>
                    <a:pt x="128" y="154"/>
                    <a:pt x="127" y="157"/>
                    <a:pt x="123" y="159"/>
                  </a:cubicBezTo>
                  <a:cubicBezTo>
                    <a:pt x="120" y="161"/>
                    <a:pt x="117" y="163"/>
                    <a:pt x="114" y="165"/>
                  </a:cubicBezTo>
                  <a:cubicBezTo>
                    <a:pt x="110" y="168"/>
                    <a:pt x="107" y="171"/>
                    <a:pt x="103" y="174"/>
                  </a:cubicBezTo>
                  <a:cubicBezTo>
                    <a:pt x="80" y="192"/>
                    <a:pt x="58" y="187"/>
                    <a:pt x="45" y="160"/>
                  </a:cubicBezTo>
                  <a:cubicBezTo>
                    <a:pt x="43" y="155"/>
                    <a:pt x="42" y="149"/>
                    <a:pt x="38" y="144"/>
                  </a:cubicBezTo>
                  <a:cubicBezTo>
                    <a:pt x="36" y="139"/>
                    <a:pt x="32" y="134"/>
                    <a:pt x="34" y="127"/>
                  </a:cubicBezTo>
                  <a:cubicBezTo>
                    <a:pt x="34" y="122"/>
                    <a:pt x="33" y="117"/>
                    <a:pt x="28" y="116"/>
                  </a:cubicBezTo>
                  <a:cubicBezTo>
                    <a:pt x="2" y="108"/>
                    <a:pt x="0" y="89"/>
                    <a:pt x="4" y="67"/>
                  </a:cubicBezTo>
                  <a:cubicBezTo>
                    <a:pt x="6" y="61"/>
                    <a:pt x="10" y="59"/>
                    <a:pt x="16" y="61"/>
                  </a:cubicBezTo>
                  <a:cubicBezTo>
                    <a:pt x="19" y="63"/>
                    <a:pt x="21" y="65"/>
                    <a:pt x="23" y="68"/>
                  </a:cubicBezTo>
                  <a:cubicBezTo>
                    <a:pt x="23" y="66"/>
                    <a:pt x="21" y="64"/>
                    <a:pt x="22" y="61"/>
                  </a:cubicBezTo>
                  <a:cubicBezTo>
                    <a:pt x="25" y="43"/>
                    <a:pt x="33" y="26"/>
                    <a:pt x="40" y="9"/>
                  </a:cubicBezTo>
                  <a:cubicBezTo>
                    <a:pt x="43" y="1"/>
                    <a:pt x="51" y="0"/>
                    <a:pt x="58" y="3"/>
                  </a:cubicBezTo>
                  <a:cubicBezTo>
                    <a:pt x="64" y="5"/>
                    <a:pt x="69" y="8"/>
                    <a:pt x="74" y="11"/>
                  </a:cubicBezTo>
                  <a:cubicBezTo>
                    <a:pt x="97" y="21"/>
                    <a:pt x="119" y="27"/>
                    <a:pt x="144" y="18"/>
                  </a:cubicBezTo>
                  <a:cubicBezTo>
                    <a:pt x="150" y="16"/>
                    <a:pt x="158" y="13"/>
                    <a:pt x="165" y="18"/>
                  </a:cubicBezTo>
                  <a:cubicBezTo>
                    <a:pt x="177" y="33"/>
                    <a:pt x="175" y="50"/>
                    <a:pt x="174" y="67"/>
                  </a:cubicBezTo>
                  <a:close/>
                </a:path>
              </a:pathLst>
            </a:custGeom>
            <a:solidFill>
              <a:srgbClr val="F9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8C1E1036-2255-8A67-21EF-0CF9DC056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" y="978"/>
              <a:ext cx="328" cy="272"/>
            </a:xfrm>
            <a:custGeom>
              <a:avLst/>
              <a:gdLst>
                <a:gd name="T0" fmla="*/ 173 w 198"/>
                <a:gd name="T1" fmla="*/ 98 h 164"/>
                <a:gd name="T2" fmla="*/ 67 w 198"/>
                <a:gd name="T3" fmla="*/ 85 h 164"/>
                <a:gd name="T4" fmla="*/ 55 w 198"/>
                <a:gd name="T5" fmla="*/ 88 h 164"/>
                <a:gd name="T6" fmla="*/ 37 w 198"/>
                <a:gd name="T7" fmla="*/ 164 h 164"/>
                <a:gd name="T8" fmla="*/ 25 w 198"/>
                <a:gd name="T9" fmla="*/ 141 h 164"/>
                <a:gd name="T10" fmla="*/ 9 w 198"/>
                <a:gd name="T11" fmla="*/ 114 h 164"/>
                <a:gd name="T12" fmla="*/ 52 w 198"/>
                <a:gd name="T13" fmla="*/ 24 h 164"/>
                <a:gd name="T14" fmla="*/ 166 w 198"/>
                <a:gd name="T15" fmla="*/ 32 h 164"/>
                <a:gd name="T16" fmla="*/ 184 w 198"/>
                <a:gd name="T17" fmla="*/ 43 h 164"/>
                <a:gd name="T18" fmla="*/ 194 w 198"/>
                <a:gd name="T19" fmla="*/ 66 h 164"/>
                <a:gd name="T20" fmla="*/ 194 w 198"/>
                <a:gd name="T21" fmla="*/ 69 h 164"/>
                <a:gd name="T22" fmla="*/ 173 w 198"/>
                <a:gd name="T23" fmla="*/ 9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" h="164">
                  <a:moveTo>
                    <a:pt x="173" y="98"/>
                  </a:moveTo>
                  <a:cubicBezTo>
                    <a:pt x="135" y="114"/>
                    <a:pt x="100" y="110"/>
                    <a:pt x="67" y="85"/>
                  </a:cubicBezTo>
                  <a:cubicBezTo>
                    <a:pt x="62" y="82"/>
                    <a:pt x="56" y="79"/>
                    <a:pt x="55" y="88"/>
                  </a:cubicBezTo>
                  <a:cubicBezTo>
                    <a:pt x="54" y="114"/>
                    <a:pt x="32" y="135"/>
                    <a:pt x="37" y="164"/>
                  </a:cubicBezTo>
                  <a:cubicBezTo>
                    <a:pt x="34" y="155"/>
                    <a:pt x="32" y="147"/>
                    <a:pt x="25" y="141"/>
                  </a:cubicBezTo>
                  <a:cubicBezTo>
                    <a:pt x="18" y="133"/>
                    <a:pt x="22" y="119"/>
                    <a:pt x="9" y="114"/>
                  </a:cubicBezTo>
                  <a:cubicBezTo>
                    <a:pt x="0" y="82"/>
                    <a:pt x="8" y="46"/>
                    <a:pt x="52" y="24"/>
                  </a:cubicBezTo>
                  <a:cubicBezTo>
                    <a:pt x="99" y="1"/>
                    <a:pt x="126" y="0"/>
                    <a:pt x="166" y="32"/>
                  </a:cubicBezTo>
                  <a:cubicBezTo>
                    <a:pt x="170" y="39"/>
                    <a:pt x="178" y="41"/>
                    <a:pt x="184" y="43"/>
                  </a:cubicBezTo>
                  <a:cubicBezTo>
                    <a:pt x="196" y="48"/>
                    <a:pt x="198" y="56"/>
                    <a:pt x="194" y="66"/>
                  </a:cubicBezTo>
                  <a:cubicBezTo>
                    <a:pt x="195" y="67"/>
                    <a:pt x="195" y="68"/>
                    <a:pt x="194" y="69"/>
                  </a:cubicBezTo>
                  <a:cubicBezTo>
                    <a:pt x="191" y="82"/>
                    <a:pt x="186" y="92"/>
                    <a:pt x="173" y="98"/>
                  </a:cubicBezTo>
                  <a:close/>
                </a:path>
              </a:pathLst>
            </a:custGeom>
            <a:solidFill>
              <a:srgbClr val="936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7BC03F74-8F9E-2FB5-A04B-B0EB3E86B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3" y="1710"/>
              <a:ext cx="401" cy="272"/>
            </a:xfrm>
            <a:custGeom>
              <a:avLst/>
              <a:gdLst>
                <a:gd name="T0" fmla="*/ 63 w 242"/>
                <a:gd name="T1" fmla="*/ 142 h 164"/>
                <a:gd name="T2" fmla="*/ 52 w 242"/>
                <a:gd name="T3" fmla="*/ 144 h 164"/>
                <a:gd name="T4" fmla="*/ 9 w 242"/>
                <a:gd name="T5" fmla="*/ 143 h 164"/>
                <a:gd name="T6" fmla="*/ 5 w 242"/>
                <a:gd name="T7" fmla="*/ 125 h 164"/>
                <a:gd name="T8" fmla="*/ 6 w 242"/>
                <a:gd name="T9" fmla="*/ 116 h 164"/>
                <a:gd name="T10" fmla="*/ 27 w 242"/>
                <a:gd name="T11" fmla="*/ 104 h 164"/>
                <a:gd name="T12" fmla="*/ 43 w 242"/>
                <a:gd name="T13" fmla="*/ 104 h 164"/>
                <a:gd name="T14" fmla="*/ 149 w 242"/>
                <a:gd name="T15" fmla="*/ 68 h 164"/>
                <a:gd name="T16" fmla="*/ 158 w 242"/>
                <a:gd name="T17" fmla="*/ 61 h 164"/>
                <a:gd name="T18" fmla="*/ 176 w 242"/>
                <a:gd name="T19" fmla="*/ 31 h 164"/>
                <a:gd name="T20" fmla="*/ 178 w 242"/>
                <a:gd name="T21" fmla="*/ 20 h 164"/>
                <a:gd name="T22" fmla="*/ 227 w 242"/>
                <a:gd name="T23" fmla="*/ 5 h 164"/>
                <a:gd name="T24" fmla="*/ 240 w 242"/>
                <a:gd name="T25" fmla="*/ 63 h 164"/>
                <a:gd name="T26" fmla="*/ 213 w 242"/>
                <a:gd name="T27" fmla="*/ 99 h 164"/>
                <a:gd name="T28" fmla="*/ 175 w 242"/>
                <a:gd name="T29" fmla="*/ 113 h 164"/>
                <a:gd name="T30" fmla="*/ 86 w 242"/>
                <a:gd name="T31" fmla="*/ 129 h 164"/>
                <a:gd name="T32" fmla="*/ 63 w 242"/>
                <a:gd name="T33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2" h="164">
                  <a:moveTo>
                    <a:pt x="63" y="142"/>
                  </a:moveTo>
                  <a:cubicBezTo>
                    <a:pt x="60" y="143"/>
                    <a:pt x="54" y="142"/>
                    <a:pt x="52" y="144"/>
                  </a:cubicBezTo>
                  <a:cubicBezTo>
                    <a:pt x="37" y="164"/>
                    <a:pt x="23" y="155"/>
                    <a:pt x="9" y="143"/>
                  </a:cubicBezTo>
                  <a:cubicBezTo>
                    <a:pt x="3" y="138"/>
                    <a:pt x="9" y="130"/>
                    <a:pt x="5" y="125"/>
                  </a:cubicBezTo>
                  <a:cubicBezTo>
                    <a:pt x="3" y="122"/>
                    <a:pt x="0" y="117"/>
                    <a:pt x="6" y="116"/>
                  </a:cubicBezTo>
                  <a:cubicBezTo>
                    <a:pt x="15" y="114"/>
                    <a:pt x="20" y="108"/>
                    <a:pt x="27" y="104"/>
                  </a:cubicBezTo>
                  <a:cubicBezTo>
                    <a:pt x="32" y="107"/>
                    <a:pt x="37" y="106"/>
                    <a:pt x="43" y="104"/>
                  </a:cubicBezTo>
                  <a:cubicBezTo>
                    <a:pt x="78" y="92"/>
                    <a:pt x="113" y="80"/>
                    <a:pt x="149" y="68"/>
                  </a:cubicBezTo>
                  <a:cubicBezTo>
                    <a:pt x="153" y="67"/>
                    <a:pt x="156" y="65"/>
                    <a:pt x="158" y="61"/>
                  </a:cubicBezTo>
                  <a:cubicBezTo>
                    <a:pt x="172" y="56"/>
                    <a:pt x="180" y="47"/>
                    <a:pt x="176" y="31"/>
                  </a:cubicBezTo>
                  <a:cubicBezTo>
                    <a:pt x="175" y="27"/>
                    <a:pt x="176" y="23"/>
                    <a:pt x="178" y="20"/>
                  </a:cubicBezTo>
                  <a:cubicBezTo>
                    <a:pt x="193" y="12"/>
                    <a:pt x="208" y="0"/>
                    <a:pt x="227" y="5"/>
                  </a:cubicBezTo>
                  <a:cubicBezTo>
                    <a:pt x="233" y="24"/>
                    <a:pt x="239" y="43"/>
                    <a:pt x="240" y="63"/>
                  </a:cubicBezTo>
                  <a:cubicBezTo>
                    <a:pt x="242" y="84"/>
                    <a:pt x="230" y="93"/>
                    <a:pt x="213" y="99"/>
                  </a:cubicBezTo>
                  <a:cubicBezTo>
                    <a:pt x="201" y="104"/>
                    <a:pt x="186" y="104"/>
                    <a:pt x="175" y="113"/>
                  </a:cubicBezTo>
                  <a:cubicBezTo>
                    <a:pt x="147" y="124"/>
                    <a:pt x="116" y="125"/>
                    <a:pt x="86" y="129"/>
                  </a:cubicBezTo>
                  <a:cubicBezTo>
                    <a:pt x="76" y="131"/>
                    <a:pt x="68" y="132"/>
                    <a:pt x="63" y="142"/>
                  </a:cubicBezTo>
                  <a:close/>
                </a:path>
              </a:pathLst>
            </a:custGeom>
            <a:solidFill>
              <a:srgbClr val="F9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2B12A016-6082-1821-113C-EB3830D3C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" y="1411"/>
              <a:ext cx="273" cy="409"/>
            </a:xfrm>
            <a:custGeom>
              <a:avLst/>
              <a:gdLst>
                <a:gd name="T0" fmla="*/ 145 w 165"/>
                <a:gd name="T1" fmla="*/ 176 h 247"/>
                <a:gd name="T2" fmla="*/ 151 w 165"/>
                <a:gd name="T3" fmla="*/ 204 h 247"/>
                <a:gd name="T4" fmla="*/ 125 w 165"/>
                <a:gd name="T5" fmla="*/ 247 h 247"/>
                <a:gd name="T6" fmla="*/ 117 w 165"/>
                <a:gd name="T7" fmla="*/ 233 h 247"/>
                <a:gd name="T8" fmla="*/ 107 w 165"/>
                <a:gd name="T9" fmla="*/ 207 h 247"/>
                <a:gd name="T10" fmla="*/ 66 w 165"/>
                <a:gd name="T11" fmla="*/ 215 h 247"/>
                <a:gd name="T12" fmla="*/ 43 w 165"/>
                <a:gd name="T13" fmla="*/ 216 h 247"/>
                <a:gd name="T14" fmla="*/ 28 w 165"/>
                <a:gd name="T15" fmla="*/ 212 h 247"/>
                <a:gd name="T16" fmla="*/ 2 w 165"/>
                <a:gd name="T17" fmla="*/ 150 h 247"/>
                <a:gd name="T18" fmla="*/ 13 w 165"/>
                <a:gd name="T19" fmla="*/ 115 h 247"/>
                <a:gd name="T20" fmla="*/ 10 w 165"/>
                <a:gd name="T21" fmla="*/ 82 h 247"/>
                <a:gd name="T22" fmla="*/ 23 w 165"/>
                <a:gd name="T23" fmla="*/ 44 h 247"/>
                <a:gd name="T24" fmla="*/ 28 w 165"/>
                <a:gd name="T25" fmla="*/ 28 h 247"/>
                <a:gd name="T26" fmla="*/ 34 w 165"/>
                <a:gd name="T27" fmla="*/ 32 h 247"/>
                <a:gd name="T28" fmla="*/ 32 w 165"/>
                <a:gd name="T29" fmla="*/ 25 h 247"/>
                <a:gd name="T30" fmla="*/ 37 w 165"/>
                <a:gd name="T31" fmla="*/ 0 h 247"/>
                <a:gd name="T32" fmla="*/ 68 w 165"/>
                <a:gd name="T33" fmla="*/ 108 h 247"/>
                <a:gd name="T34" fmla="*/ 142 w 165"/>
                <a:gd name="T35" fmla="*/ 188 h 247"/>
                <a:gd name="T36" fmla="*/ 154 w 165"/>
                <a:gd name="T37" fmla="*/ 191 h 247"/>
                <a:gd name="T38" fmla="*/ 145 w 165"/>
                <a:gd name="T39" fmla="*/ 17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5" h="247">
                  <a:moveTo>
                    <a:pt x="145" y="176"/>
                  </a:moveTo>
                  <a:cubicBezTo>
                    <a:pt x="164" y="186"/>
                    <a:pt x="165" y="190"/>
                    <a:pt x="151" y="204"/>
                  </a:cubicBezTo>
                  <a:cubicBezTo>
                    <a:pt x="139" y="216"/>
                    <a:pt x="132" y="232"/>
                    <a:pt x="125" y="247"/>
                  </a:cubicBezTo>
                  <a:cubicBezTo>
                    <a:pt x="119" y="244"/>
                    <a:pt x="118" y="238"/>
                    <a:pt x="117" y="233"/>
                  </a:cubicBezTo>
                  <a:cubicBezTo>
                    <a:pt x="115" y="223"/>
                    <a:pt x="123" y="211"/>
                    <a:pt x="107" y="207"/>
                  </a:cubicBezTo>
                  <a:cubicBezTo>
                    <a:pt x="93" y="206"/>
                    <a:pt x="79" y="209"/>
                    <a:pt x="66" y="215"/>
                  </a:cubicBezTo>
                  <a:cubicBezTo>
                    <a:pt x="59" y="218"/>
                    <a:pt x="51" y="221"/>
                    <a:pt x="43" y="216"/>
                  </a:cubicBezTo>
                  <a:cubicBezTo>
                    <a:pt x="38" y="215"/>
                    <a:pt x="33" y="216"/>
                    <a:pt x="28" y="212"/>
                  </a:cubicBezTo>
                  <a:cubicBezTo>
                    <a:pt x="24" y="189"/>
                    <a:pt x="16" y="169"/>
                    <a:pt x="2" y="150"/>
                  </a:cubicBezTo>
                  <a:cubicBezTo>
                    <a:pt x="0" y="137"/>
                    <a:pt x="5" y="125"/>
                    <a:pt x="13" y="115"/>
                  </a:cubicBezTo>
                  <a:cubicBezTo>
                    <a:pt x="2" y="105"/>
                    <a:pt x="3" y="95"/>
                    <a:pt x="10" y="82"/>
                  </a:cubicBezTo>
                  <a:cubicBezTo>
                    <a:pt x="17" y="71"/>
                    <a:pt x="20" y="58"/>
                    <a:pt x="23" y="44"/>
                  </a:cubicBezTo>
                  <a:cubicBezTo>
                    <a:pt x="23" y="38"/>
                    <a:pt x="22" y="32"/>
                    <a:pt x="28" y="28"/>
                  </a:cubicBezTo>
                  <a:cubicBezTo>
                    <a:pt x="31" y="26"/>
                    <a:pt x="34" y="28"/>
                    <a:pt x="34" y="32"/>
                  </a:cubicBezTo>
                  <a:cubicBezTo>
                    <a:pt x="34" y="29"/>
                    <a:pt x="33" y="27"/>
                    <a:pt x="32" y="25"/>
                  </a:cubicBezTo>
                  <a:cubicBezTo>
                    <a:pt x="29" y="16"/>
                    <a:pt x="29" y="7"/>
                    <a:pt x="37" y="0"/>
                  </a:cubicBezTo>
                  <a:cubicBezTo>
                    <a:pt x="54" y="34"/>
                    <a:pt x="58" y="72"/>
                    <a:pt x="68" y="108"/>
                  </a:cubicBezTo>
                  <a:cubicBezTo>
                    <a:pt x="84" y="168"/>
                    <a:pt x="83" y="169"/>
                    <a:pt x="142" y="188"/>
                  </a:cubicBezTo>
                  <a:cubicBezTo>
                    <a:pt x="145" y="189"/>
                    <a:pt x="148" y="189"/>
                    <a:pt x="154" y="191"/>
                  </a:cubicBezTo>
                  <a:cubicBezTo>
                    <a:pt x="150" y="185"/>
                    <a:pt x="148" y="180"/>
                    <a:pt x="145" y="1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92E975C3-AC16-9E6C-42D7-9AD4CE396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" y="1589"/>
              <a:ext cx="328" cy="410"/>
            </a:xfrm>
            <a:custGeom>
              <a:avLst/>
              <a:gdLst>
                <a:gd name="T0" fmla="*/ 188 w 198"/>
                <a:gd name="T1" fmla="*/ 224 h 247"/>
                <a:gd name="T2" fmla="*/ 108 w 198"/>
                <a:gd name="T3" fmla="*/ 247 h 247"/>
                <a:gd name="T4" fmla="*/ 96 w 198"/>
                <a:gd name="T5" fmla="*/ 247 h 247"/>
                <a:gd name="T6" fmla="*/ 100 w 198"/>
                <a:gd name="T7" fmla="*/ 178 h 247"/>
                <a:gd name="T8" fmla="*/ 82 w 198"/>
                <a:gd name="T9" fmla="*/ 160 h 247"/>
                <a:gd name="T10" fmla="*/ 15 w 198"/>
                <a:gd name="T11" fmla="*/ 106 h 247"/>
                <a:gd name="T12" fmla="*/ 11 w 198"/>
                <a:gd name="T13" fmla="*/ 100 h 247"/>
                <a:gd name="T14" fmla="*/ 7 w 198"/>
                <a:gd name="T15" fmla="*/ 112 h 247"/>
                <a:gd name="T16" fmla="*/ 4 w 198"/>
                <a:gd name="T17" fmla="*/ 45 h 247"/>
                <a:gd name="T18" fmla="*/ 4 w 198"/>
                <a:gd name="T19" fmla="*/ 0 h 247"/>
                <a:gd name="T20" fmla="*/ 24 w 198"/>
                <a:gd name="T21" fmla="*/ 96 h 247"/>
                <a:gd name="T22" fmla="*/ 90 w 198"/>
                <a:gd name="T23" fmla="*/ 148 h 247"/>
                <a:gd name="T24" fmla="*/ 183 w 198"/>
                <a:gd name="T25" fmla="*/ 148 h 247"/>
                <a:gd name="T26" fmla="*/ 188 w 198"/>
                <a:gd name="T27" fmla="*/ 2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8" h="247">
                  <a:moveTo>
                    <a:pt x="188" y="224"/>
                  </a:moveTo>
                  <a:cubicBezTo>
                    <a:pt x="161" y="233"/>
                    <a:pt x="133" y="235"/>
                    <a:pt x="108" y="247"/>
                  </a:cubicBezTo>
                  <a:cubicBezTo>
                    <a:pt x="104" y="247"/>
                    <a:pt x="100" y="247"/>
                    <a:pt x="96" y="247"/>
                  </a:cubicBezTo>
                  <a:cubicBezTo>
                    <a:pt x="94" y="224"/>
                    <a:pt x="98" y="201"/>
                    <a:pt x="100" y="178"/>
                  </a:cubicBezTo>
                  <a:cubicBezTo>
                    <a:pt x="100" y="165"/>
                    <a:pt x="95" y="160"/>
                    <a:pt x="82" y="160"/>
                  </a:cubicBezTo>
                  <a:cubicBezTo>
                    <a:pt x="46" y="157"/>
                    <a:pt x="26" y="141"/>
                    <a:pt x="15" y="106"/>
                  </a:cubicBezTo>
                  <a:cubicBezTo>
                    <a:pt x="15" y="103"/>
                    <a:pt x="14" y="100"/>
                    <a:pt x="11" y="100"/>
                  </a:cubicBezTo>
                  <a:cubicBezTo>
                    <a:pt x="6" y="103"/>
                    <a:pt x="9" y="108"/>
                    <a:pt x="7" y="112"/>
                  </a:cubicBezTo>
                  <a:cubicBezTo>
                    <a:pt x="0" y="90"/>
                    <a:pt x="5" y="68"/>
                    <a:pt x="4" y="45"/>
                  </a:cubicBezTo>
                  <a:cubicBezTo>
                    <a:pt x="3" y="30"/>
                    <a:pt x="4" y="15"/>
                    <a:pt x="4" y="0"/>
                  </a:cubicBezTo>
                  <a:cubicBezTo>
                    <a:pt x="11" y="32"/>
                    <a:pt x="17" y="64"/>
                    <a:pt x="24" y="96"/>
                  </a:cubicBezTo>
                  <a:cubicBezTo>
                    <a:pt x="32" y="133"/>
                    <a:pt x="52" y="148"/>
                    <a:pt x="90" y="148"/>
                  </a:cubicBezTo>
                  <a:cubicBezTo>
                    <a:pt x="121" y="148"/>
                    <a:pt x="152" y="148"/>
                    <a:pt x="183" y="148"/>
                  </a:cubicBezTo>
                  <a:cubicBezTo>
                    <a:pt x="198" y="172"/>
                    <a:pt x="192" y="198"/>
                    <a:pt x="188" y="224"/>
                  </a:cubicBezTo>
                  <a:close/>
                </a:path>
              </a:pathLst>
            </a:custGeom>
            <a:solidFill>
              <a:srgbClr val="DDF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4E202FC7-F7C5-7BDD-076E-308E7DA49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1" y="1447"/>
              <a:ext cx="237" cy="338"/>
            </a:xfrm>
            <a:custGeom>
              <a:avLst/>
              <a:gdLst>
                <a:gd name="T0" fmla="*/ 140 w 143"/>
                <a:gd name="T1" fmla="*/ 126 h 204"/>
                <a:gd name="T2" fmla="*/ 143 w 143"/>
                <a:gd name="T3" fmla="*/ 161 h 204"/>
                <a:gd name="T4" fmla="*/ 114 w 143"/>
                <a:gd name="T5" fmla="*/ 191 h 204"/>
                <a:gd name="T6" fmla="*/ 78 w 143"/>
                <a:gd name="T7" fmla="*/ 188 h 204"/>
                <a:gd name="T8" fmla="*/ 48 w 143"/>
                <a:gd name="T9" fmla="*/ 126 h 204"/>
                <a:gd name="T10" fmla="*/ 28 w 143"/>
                <a:gd name="T11" fmla="*/ 54 h 204"/>
                <a:gd name="T12" fmla="*/ 13 w 143"/>
                <a:gd name="T13" fmla="*/ 39 h 204"/>
                <a:gd name="T14" fmla="*/ 5 w 143"/>
                <a:gd name="T15" fmla="*/ 16 h 204"/>
                <a:gd name="T16" fmla="*/ 28 w 143"/>
                <a:gd name="T17" fmla="*/ 6 h 204"/>
                <a:gd name="T18" fmla="*/ 28 w 143"/>
                <a:gd name="T19" fmla="*/ 6 h 204"/>
                <a:gd name="T20" fmla="*/ 49 w 143"/>
                <a:gd name="T21" fmla="*/ 29 h 204"/>
                <a:gd name="T22" fmla="*/ 53 w 143"/>
                <a:gd name="T23" fmla="*/ 54 h 204"/>
                <a:gd name="T24" fmla="*/ 95 w 143"/>
                <a:gd name="T25" fmla="*/ 137 h 204"/>
                <a:gd name="T26" fmla="*/ 110 w 143"/>
                <a:gd name="T27" fmla="*/ 109 h 204"/>
                <a:gd name="T28" fmla="*/ 140 w 143"/>
                <a:gd name="T29" fmla="*/ 12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" h="204">
                  <a:moveTo>
                    <a:pt x="140" y="126"/>
                  </a:moveTo>
                  <a:cubicBezTo>
                    <a:pt x="138" y="138"/>
                    <a:pt x="138" y="150"/>
                    <a:pt x="143" y="161"/>
                  </a:cubicBezTo>
                  <a:cubicBezTo>
                    <a:pt x="130" y="167"/>
                    <a:pt x="125" y="182"/>
                    <a:pt x="114" y="191"/>
                  </a:cubicBezTo>
                  <a:cubicBezTo>
                    <a:pt x="99" y="204"/>
                    <a:pt x="91" y="204"/>
                    <a:pt x="78" y="188"/>
                  </a:cubicBezTo>
                  <a:cubicBezTo>
                    <a:pt x="63" y="170"/>
                    <a:pt x="55" y="148"/>
                    <a:pt x="48" y="126"/>
                  </a:cubicBezTo>
                  <a:cubicBezTo>
                    <a:pt x="40" y="103"/>
                    <a:pt x="32" y="79"/>
                    <a:pt x="28" y="54"/>
                  </a:cubicBezTo>
                  <a:cubicBezTo>
                    <a:pt x="24" y="48"/>
                    <a:pt x="20" y="42"/>
                    <a:pt x="13" y="39"/>
                  </a:cubicBezTo>
                  <a:cubicBezTo>
                    <a:pt x="3" y="34"/>
                    <a:pt x="0" y="27"/>
                    <a:pt x="5" y="16"/>
                  </a:cubicBezTo>
                  <a:cubicBezTo>
                    <a:pt x="10" y="7"/>
                    <a:pt x="16" y="0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4" y="6"/>
                    <a:pt x="48" y="15"/>
                    <a:pt x="49" y="29"/>
                  </a:cubicBezTo>
                  <a:cubicBezTo>
                    <a:pt x="49" y="37"/>
                    <a:pt x="49" y="46"/>
                    <a:pt x="53" y="54"/>
                  </a:cubicBezTo>
                  <a:cubicBezTo>
                    <a:pt x="67" y="81"/>
                    <a:pt x="81" y="109"/>
                    <a:pt x="95" y="137"/>
                  </a:cubicBezTo>
                  <a:cubicBezTo>
                    <a:pt x="106" y="129"/>
                    <a:pt x="107" y="119"/>
                    <a:pt x="110" y="109"/>
                  </a:cubicBezTo>
                  <a:cubicBezTo>
                    <a:pt x="124" y="109"/>
                    <a:pt x="128" y="123"/>
                    <a:pt x="140" y="126"/>
                  </a:cubicBezTo>
                  <a:close/>
                </a:path>
              </a:pathLst>
            </a:custGeom>
            <a:solidFill>
              <a:srgbClr val="F8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DB6FB76D-23E5-D934-6535-0493ED809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" y="1917"/>
              <a:ext cx="639" cy="77"/>
            </a:xfrm>
            <a:custGeom>
              <a:avLst/>
              <a:gdLst>
                <a:gd name="T0" fmla="*/ 381 w 386"/>
                <a:gd name="T1" fmla="*/ 0 h 46"/>
                <a:gd name="T2" fmla="*/ 385 w 386"/>
                <a:gd name="T3" fmla="*/ 18 h 46"/>
                <a:gd name="T4" fmla="*/ 303 w 386"/>
                <a:gd name="T5" fmla="*/ 18 h 46"/>
                <a:gd name="T6" fmla="*/ 297 w 386"/>
                <a:gd name="T7" fmla="*/ 26 h 46"/>
                <a:gd name="T8" fmla="*/ 290 w 386"/>
                <a:gd name="T9" fmla="*/ 33 h 46"/>
                <a:gd name="T10" fmla="*/ 142 w 386"/>
                <a:gd name="T11" fmla="*/ 40 h 46"/>
                <a:gd name="T12" fmla="*/ 81 w 386"/>
                <a:gd name="T13" fmla="*/ 35 h 46"/>
                <a:gd name="T14" fmla="*/ 67 w 386"/>
                <a:gd name="T15" fmla="*/ 24 h 46"/>
                <a:gd name="T16" fmla="*/ 54 w 386"/>
                <a:gd name="T17" fmla="*/ 18 h 46"/>
                <a:gd name="T18" fmla="*/ 0 w 386"/>
                <a:gd name="T19" fmla="*/ 18 h 46"/>
                <a:gd name="T20" fmla="*/ 23 w 386"/>
                <a:gd name="T21" fmla="*/ 6 h 46"/>
                <a:gd name="T22" fmla="*/ 93 w 386"/>
                <a:gd name="T23" fmla="*/ 7 h 46"/>
                <a:gd name="T24" fmla="*/ 113 w 386"/>
                <a:gd name="T25" fmla="*/ 17 h 46"/>
                <a:gd name="T26" fmla="*/ 160 w 386"/>
                <a:gd name="T27" fmla="*/ 30 h 46"/>
                <a:gd name="T28" fmla="*/ 218 w 386"/>
                <a:gd name="T29" fmla="*/ 21 h 46"/>
                <a:gd name="T30" fmla="*/ 275 w 386"/>
                <a:gd name="T31" fmla="*/ 14 h 46"/>
                <a:gd name="T32" fmla="*/ 365 w 386"/>
                <a:gd name="T33" fmla="*/ 14 h 46"/>
                <a:gd name="T34" fmla="*/ 381 w 386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6" h="46">
                  <a:moveTo>
                    <a:pt x="381" y="0"/>
                  </a:moveTo>
                  <a:cubicBezTo>
                    <a:pt x="386" y="5"/>
                    <a:pt x="383" y="12"/>
                    <a:pt x="385" y="18"/>
                  </a:cubicBezTo>
                  <a:cubicBezTo>
                    <a:pt x="357" y="18"/>
                    <a:pt x="330" y="18"/>
                    <a:pt x="303" y="18"/>
                  </a:cubicBezTo>
                  <a:cubicBezTo>
                    <a:pt x="299" y="18"/>
                    <a:pt x="289" y="14"/>
                    <a:pt x="297" y="26"/>
                  </a:cubicBezTo>
                  <a:cubicBezTo>
                    <a:pt x="300" y="30"/>
                    <a:pt x="294" y="33"/>
                    <a:pt x="290" y="33"/>
                  </a:cubicBezTo>
                  <a:cubicBezTo>
                    <a:pt x="241" y="41"/>
                    <a:pt x="192" y="46"/>
                    <a:pt x="142" y="40"/>
                  </a:cubicBezTo>
                  <a:cubicBezTo>
                    <a:pt x="122" y="37"/>
                    <a:pt x="101" y="42"/>
                    <a:pt x="81" y="35"/>
                  </a:cubicBezTo>
                  <a:cubicBezTo>
                    <a:pt x="75" y="33"/>
                    <a:pt x="67" y="34"/>
                    <a:pt x="67" y="24"/>
                  </a:cubicBezTo>
                  <a:cubicBezTo>
                    <a:pt x="66" y="16"/>
                    <a:pt x="59" y="18"/>
                    <a:pt x="54" y="18"/>
                  </a:cubicBezTo>
                  <a:cubicBezTo>
                    <a:pt x="36" y="18"/>
                    <a:pt x="18" y="18"/>
                    <a:pt x="0" y="18"/>
                  </a:cubicBezTo>
                  <a:cubicBezTo>
                    <a:pt x="3" y="5"/>
                    <a:pt x="14" y="6"/>
                    <a:pt x="23" y="6"/>
                  </a:cubicBezTo>
                  <a:cubicBezTo>
                    <a:pt x="46" y="6"/>
                    <a:pt x="69" y="5"/>
                    <a:pt x="93" y="7"/>
                  </a:cubicBezTo>
                  <a:cubicBezTo>
                    <a:pt x="102" y="6"/>
                    <a:pt x="107" y="13"/>
                    <a:pt x="113" y="17"/>
                  </a:cubicBezTo>
                  <a:cubicBezTo>
                    <a:pt x="128" y="26"/>
                    <a:pt x="142" y="36"/>
                    <a:pt x="160" y="30"/>
                  </a:cubicBezTo>
                  <a:cubicBezTo>
                    <a:pt x="182" y="21"/>
                    <a:pt x="195" y="21"/>
                    <a:pt x="218" y="21"/>
                  </a:cubicBezTo>
                  <a:cubicBezTo>
                    <a:pt x="237" y="21"/>
                    <a:pt x="258" y="34"/>
                    <a:pt x="275" y="14"/>
                  </a:cubicBezTo>
                  <a:cubicBezTo>
                    <a:pt x="305" y="14"/>
                    <a:pt x="335" y="14"/>
                    <a:pt x="365" y="14"/>
                  </a:cubicBezTo>
                  <a:cubicBezTo>
                    <a:pt x="375" y="14"/>
                    <a:pt x="381" y="11"/>
                    <a:pt x="381" y="0"/>
                  </a:cubicBezTo>
                  <a:close/>
                </a:path>
              </a:pathLst>
            </a:custGeom>
            <a:solidFill>
              <a:srgbClr val="E1F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37B1F2F2-A8EB-F14A-E465-27748FF9D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" y="1318"/>
              <a:ext cx="101" cy="301"/>
            </a:xfrm>
            <a:custGeom>
              <a:avLst/>
              <a:gdLst>
                <a:gd name="T0" fmla="*/ 38 w 61"/>
                <a:gd name="T1" fmla="*/ 0 h 182"/>
                <a:gd name="T2" fmla="*/ 47 w 61"/>
                <a:gd name="T3" fmla="*/ 12 h 182"/>
                <a:gd name="T4" fmla="*/ 44 w 61"/>
                <a:gd name="T5" fmla="*/ 48 h 182"/>
                <a:gd name="T6" fmla="*/ 56 w 61"/>
                <a:gd name="T7" fmla="*/ 127 h 182"/>
                <a:gd name="T8" fmla="*/ 61 w 61"/>
                <a:gd name="T9" fmla="*/ 163 h 182"/>
                <a:gd name="T10" fmla="*/ 35 w 61"/>
                <a:gd name="T11" fmla="*/ 171 h 182"/>
                <a:gd name="T12" fmla="*/ 7 w 61"/>
                <a:gd name="T13" fmla="*/ 140 h 182"/>
                <a:gd name="T14" fmla="*/ 19 w 61"/>
                <a:gd name="T15" fmla="*/ 35 h 182"/>
                <a:gd name="T16" fmla="*/ 21 w 61"/>
                <a:gd name="T17" fmla="*/ 26 h 182"/>
                <a:gd name="T18" fmla="*/ 11 w 61"/>
                <a:gd name="T19" fmla="*/ 12 h 182"/>
                <a:gd name="T20" fmla="*/ 38 w 61"/>
                <a:gd name="T2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182">
                  <a:moveTo>
                    <a:pt x="38" y="0"/>
                  </a:moveTo>
                  <a:cubicBezTo>
                    <a:pt x="41" y="4"/>
                    <a:pt x="44" y="8"/>
                    <a:pt x="47" y="12"/>
                  </a:cubicBezTo>
                  <a:cubicBezTo>
                    <a:pt x="51" y="25"/>
                    <a:pt x="46" y="36"/>
                    <a:pt x="44" y="48"/>
                  </a:cubicBezTo>
                  <a:cubicBezTo>
                    <a:pt x="43" y="76"/>
                    <a:pt x="53" y="101"/>
                    <a:pt x="56" y="127"/>
                  </a:cubicBezTo>
                  <a:cubicBezTo>
                    <a:pt x="58" y="139"/>
                    <a:pt x="60" y="151"/>
                    <a:pt x="61" y="163"/>
                  </a:cubicBezTo>
                  <a:cubicBezTo>
                    <a:pt x="58" y="182"/>
                    <a:pt x="58" y="182"/>
                    <a:pt x="35" y="171"/>
                  </a:cubicBezTo>
                  <a:cubicBezTo>
                    <a:pt x="22" y="164"/>
                    <a:pt x="16" y="150"/>
                    <a:pt x="7" y="140"/>
                  </a:cubicBezTo>
                  <a:cubicBezTo>
                    <a:pt x="0" y="103"/>
                    <a:pt x="2" y="68"/>
                    <a:pt x="19" y="35"/>
                  </a:cubicBezTo>
                  <a:cubicBezTo>
                    <a:pt x="20" y="32"/>
                    <a:pt x="22" y="29"/>
                    <a:pt x="21" y="26"/>
                  </a:cubicBezTo>
                  <a:cubicBezTo>
                    <a:pt x="19" y="20"/>
                    <a:pt x="12" y="18"/>
                    <a:pt x="11" y="12"/>
                  </a:cubicBezTo>
                  <a:cubicBezTo>
                    <a:pt x="19" y="6"/>
                    <a:pt x="28" y="3"/>
                    <a:pt x="38" y="0"/>
                  </a:cubicBezTo>
                  <a:close/>
                </a:path>
              </a:pathLst>
            </a:custGeom>
            <a:solidFill>
              <a:srgbClr val="EE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39FE588F-15DE-08A0-7FC9-854C4801A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7" y="1505"/>
              <a:ext cx="181" cy="104"/>
            </a:xfrm>
            <a:custGeom>
              <a:avLst/>
              <a:gdLst>
                <a:gd name="T0" fmla="*/ 97 w 109"/>
                <a:gd name="T1" fmla="*/ 43 h 63"/>
                <a:gd name="T2" fmla="*/ 0 w 109"/>
                <a:gd name="T3" fmla="*/ 44 h 63"/>
                <a:gd name="T4" fmla="*/ 39 w 109"/>
                <a:gd name="T5" fmla="*/ 5 h 63"/>
                <a:gd name="T6" fmla="*/ 99 w 109"/>
                <a:gd name="T7" fmla="*/ 17 h 63"/>
                <a:gd name="T8" fmla="*/ 97 w 109"/>
                <a:gd name="T9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3">
                  <a:moveTo>
                    <a:pt x="97" y="43"/>
                  </a:moveTo>
                  <a:cubicBezTo>
                    <a:pt x="65" y="54"/>
                    <a:pt x="32" y="63"/>
                    <a:pt x="0" y="44"/>
                  </a:cubicBezTo>
                  <a:cubicBezTo>
                    <a:pt x="3" y="21"/>
                    <a:pt x="14" y="11"/>
                    <a:pt x="39" y="5"/>
                  </a:cubicBezTo>
                  <a:cubicBezTo>
                    <a:pt x="61" y="0"/>
                    <a:pt x="81" y="6"/>
                    <a:pt x="99" y="17"/>
                  </a:cubicBezTo>
                  <a:cubicBezTo>
                    <a:pt x="109" y="23"/>
                    <a:pt x="107" y="35"/>
                    <a:pt x="97" y="43"/>
                  </a:cubicBezTo>
                  <a:close/>
                </a:path>
              </a:pathLst>
            </a:custGeom>
            <a:solidFill>
              <a:srgbClr val="8B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FE5A35AD-052E-AC5F-23EB-41AA1345A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" y="1338"/>
              <a:ext cx="131" cy="417"/>
            </a:xfrm>
            <a:custGeom>
              <a:avLst/>
              <a:gdLst>
                <a:gd name="T0" fmla="*/ 34 w 79"/>
                <a:gd name="T1" fmla="*/ 0 h 252"/>
                <a:gd name="T2" fmla="*/ 54 w 79"/>
                <a:gd name="T3" fmla="*/ 8 h 252"/>
                <a:gd name="T4" fmla="*/ 28 w 79"/>
                <a:gd name="T5" fmla="*/ 109 h 252"/>
                <a:gd name="T6" fmla="*/ 26 w 79"/>
                <a:gd name="T7" fmla="*/ 160 h 252"/>
                <a:gd name="T8" fmla="*/ 27 w 79"/>
                <a:gd name="T9" fmla="*/ 172 h 252"/>
                <a:gd name="T10" fmla="*/ 30 w 79"/>
                <a:gd name="T11" fmla="*/ 220 h 252"/>
                <a:gd name="T12" fmla="*/ 46 w 79"/>
                <a:gd name="T13" fmla="*/ 232 h 252"/>
                <a:gd name="T14" fmla="*/ 65 w 79"/>
                <a:gd name="T15" fmla="*/ 234 h 252"/>
                <a:gd name="T16" fmla="*/ 78 w 79"/>
                <a:gd name="T17" fmla="*/ 252 h 252"/>
                <a:gd name="T18" fmla="*/ 30 w 79"/>
                <a:gd name="T19" fmla="*/ 247 h 252"/>
                <a:gd name="T20" fmla="*/ 18 w 79"/>
                <a:gd name="T21" fmla="*/ 232 h 252"/>
                <a:gd name="T22" fmla="*/ 6 w 79"/>
                <a:gd name="T23" fmla="*/ 145 h 252"/>
                <a:gd name="T24" fmla="*/ 0 w 79"/>
                <a:gd name="T25" fmla="*/ 55 h 252"/>
                <a:gd name="T26" fmla="*/ 17 w 79"/>
                <a:gd name="T27" fmla="*/ 81 h 252"/>
                <a:gd name="T28" fmla="*/ 29 w 79"/>
                <a:gd name="T29" fmla="*/ 14 h 252"/>
                <a:gd name="T30" fmla="*/ 21 w 79"/>
                <a:gd name="T31" fmla="*/ 4 h 252"/>
                <a:gd name="T32" fmla="*/ 34 w 79"/>
                <a:gd name="T3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" h="252">
                  <a:moveTo>
                    <a:pt x="34" y="0"/>
                  </a:moveTo>
                  <a:cubicBezTo>
                    <a:pt x="40" y="3"/>
                    <a:pt x="47" y="5"/>
                    <a:pt x="54" y="8"/>
                  </a:cubicBezTo>
                  <a:cubicBezTo>
                    <a:pt x="33" y="39"/>
                    <a:pt x="28" y="73"/>
                    <a:pt x="28" y="109"/>
                  </a:cubicBezTo>
                  <a:cubicBezTo>
                    <a:pt x="12" y="126"/>
                    <a:pt x="21" y="143"/>
                    <a:pt x="26" y="160"/>
                  </a:cubicBezTo>
                  <a:cubicBezTo>
                    <a:pt x="27" y="164"/>
                    <a:pt x="27" y="168"/>
                    <a:pt x="27" y="172"/>
                  </a:cubicBezTo>
                  <a:cubicBezTo>
                    <a:pt x="24" y="188"/>
                    <a:pt x="29" y="204"/>
                    <a:pt x="30" y="220"/>
                  </a:cubicBezTo>
                  <a:cubicBezTo>
                    <a:pt x="31" y="228"/>
                    <a:pt x="37" y="232"/>
                    <a:pt x="46" y="232"/>
                  </a:cubicBezTo>
                  <a:cubicBezTo>
                    <a:pt x="52" y="232"/>
                    <a:pt x="59" y="231"/>
                    <a:pt x="65" y="234"/>
                  </a:cubicBezTo>
                  <a:cubicBezTo>
                    <a:pt x="71" y="238"/>
                    <a:pt x="79" y="242"/>
                    <a:pt x="78" y="252"/>
                  </a:cubicBezTo>
                  <a:cubicBezTo>
                    <a:pt x="62" y="250"/>
                    <a:pt x="46" y="249"/>
                    <a:pt x="30" y="247"/>
                  </a:cubicBezTo>
                  <a:cubicBezTo>
                    <a:pt x="21" y="247"/>
                    <a:pt x="19" y="239"/>
                    <a:pt x="18" y="232"/>
                  </a:cubicBezTo>
                  <a:cubicBezTo>
                    <a:pt x="14" y="203"/>
                    <a:pt x="9" y="174"/>
                    <a:pt x="6" y="145"/>
                  </a:cubicBezTo>
                  <a:cubicBezTo>
                    <a:pt x="3" y="116"/>
                    <a:pt x="2" y="86"/>
                    <a:pt x="0" y="55"/>
                  </a:cubicBezTo>
                  <a:cubicBezTo>
                    <a:pt x="10" y="61"/>
                    <a:pt x="2" y="77"/>
                    <a:pt x="17" y="81"/>
                  </a:cubicBezTo>
                  <a:cubicBezTo>
                    <a:pt x="21" y="59"/>
                    <a:pt x="25" y="37"/>
                    <a:pt x="29" y="14"/>
                  </a:cubicBezTo>
                  <a:cubicBezTo>
                    <a:pt x="30" y="9"/>
                    <a:pt x="25" y="6"/>
                    <a:pt x="21" y="4"/>
                  </a:cubicBezTo>
                  <a:cubicBezTo>
                    <a:pt x="25" y="0"/>
                    <a:pt x="29" y="0"/>
                    <a:pt x="34" y="0"/>
                  </a:cubicBezTo>
                  <a:close/>
                </a:path>
              </a:pathLst>
            </a:custGeom>
            <a:solidFill>
              <a:srgbClr val="F1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D5711E67-C4E5-5311-9874-9D99DCADD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1" y="1894"/>
              <a:ext cx="203" cy="53"/>
            </a:xfrm>
            <a:custGeom>
              <a:avLst/>
              <a:gdLst>
                <a:gd name="T0" fmla="*/ 10 w 123"/>
                <a:gd name="T1" fmla="*/ 31 h 32"/>
                <a:gd name="T2" fmla="*/ 14 w 123"/>
                <a:gd name="T3" fmla="*/ 13 h 32"/>
                <a:gd name="T4" fmla="*/ 117 w 123"/>
                <a:gd name="T5" fmla="*/ 0 h 32"/>
                <a:gd name="T6" fmla="*/ 122 w 123"/>
                <a:gd name="T7" fmla="*/ 2 h 32"/>
                <a:gd name="T8" fmla="*/ 123 w 123"/>
                <a:gd name="T9" fmla="*/ 13 h 32"/>
                <a:gd name="T10" fmla="*/ 86 w 123"/>
                <a:gd name="T11" fmla="*/ 27 h 32"/>
                <a:gd name="T12" fmla="*/ 86 w 123"/>
                <a:gd name="T13" fmla="*/ 27 h 32"/>
                <a:gd name="T14" fmla="*/ 87 w 123"/>
                <a:gd name="T15" fmla="*/ 26 h 32"/>
                <a:gd name="T16" fmla="*/ 112 w 123"/>
                <a:gd name="T17" fmla="*/ 29 h 32"/>
                <a:gd name="T18" fmla="*/ 113 w 123"/>
                <a:gd name="T19" fmla="*/ 32 h 32"/>
                <a:gd name="T20" fmla="*/ 10 w 123"/>
                <a:gd name="T2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32">
                  <a:moveTo>
                    <a:pt x="10" y="31"/>
                  </a:moveTo>
                  <a:cubicBezTo>
                    <a:pt x="0" y="22"/>
                    <a:pt x="5" y="13"/>
                    <a:pt x="14" y="13"/>
                  </a:cubicBezTo>
                  <a:cubicBezTo>
                    <a:pt x="49" y="11"/>
                    <a:pt x="82" y="3"/>
                    <a:pt x="117" y="0"/>
                  </a:cubicBezTo>
                  <a:cubicBezTo>
                    <a:pt x="118" y="0"/>
                    <a:pt x="120" y="1"/>
                    <a:pt x="122" y="2"/>
                  </a:cubicBezTo>
                  <a:cubicBezTo>
                    <a:pt x="122" y="6"/>
                    <a:pt x="123" y="9"/>
                    <a:pt x="123" y="13"/>
                  </a:cubicBezTo>
                  <a:cubicBezTo>
                    <a:pt x="115" y="30"/>
                    <a:pt x="98" y="21"/>
                    <a:pt x="86" y="27"/>
                  </a:cubicBezTo>
                  <a:cubicBezTo>
                    <a:pt x="83" y="27"/>
                    <a:pt x="88" y="29"/>
                    <a:pt x="86" y="27"/>
                  </a:cubicBezTo>
                  <a:cubicBezTo>
                    <a:pt x="85" y="26"/>
                    <a:pt x="86" y="26"/>
                    <a:pt x="87" y="26"/>
                  </a:cubicBezTo>
                  <a:cubicBezTo>
                    <a:pt x="95" y="27"/>
                    <a:pt x="105" y="18"/>
                    <a:pt x="112" y="29"/>
                  </a:cubicBezTo>
                  <a:cubicBezTo>
                    <a:pt x="113" y="30"/>
                    <a:pt x="113" y="31"/>
                    <a:pt x="113" y="32"/>
                  </a:cubicBezTo>
                  <a:cubicBezTo>
                    <a:pt x="79" y="31"/>
                    <a:pt x="45" y="31"/>
                    <a:pt x="10" y="31"/>
                  </a:cubicBezTo>
                  <a:close/>
                </a:path>
              </a:pathLst>
            </a:custGeom>
            <a:solidFill>
              <a:srgbClr val="E7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C6B9F74C-7561-2AF9-BB89-ED942164C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" y="1092"/>
              <a:ext cx="45" cy="126"/>
            </a:xfrm>
            <a:custGeom>
              <a:avLst/>
              <a:gdLst>
                <a:gd name="T0" fmla="*/ 0 w 27"/>
                <a:gd name="T1" fmla="*/ 29 h 76"/>
                <a:gd name="T2" fmla="*/ 21 w 27"/>
                <a:gd name="T3" fmla="*/ 0 h 76"/>
                <a:gd name="T4" fmla="*/ 12 w 27"/>
                <a:gd name="T5" fmla="*/ 76 h 76"/>
                <a:gd name="T6" fmla="*/ 0 w 27"/>
                <a:gd name="T7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76">
                  <a:moveTo>
                    <a:pt x="0" y="29"/>
                  </a:moveTo>
                  <a:cubicBezTo>
                    <a:pt x="3" y="16"/>
                    <a:pt x="14" y="10"/>
                    <a:pt x="21" y="0"/>
                  </a:cubicBezTo>
                  <a:cubicBezTo>
                    <a:pt x="27" y="27"/>
                    <a:pt x="22" y="52"/>
                    <a:pt x="12" y="76"/>
                  </a:cubicBezTo>
                  <a:cubicBezTo>
                    <a:pt x="8" y="60"/>
                    <a:pt x="4" y="44"/>
                    <a:pt x="0" y="29"/>
                  </a:cubicBezTo>
                  <a:close/>
                </a:path>
              </a:pathLst>
            </a:custGeom>
            <a:solidFill>
              <a:srgbClr val="836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A1E9E7A3-F6F1-2CE4-575B-E490F380D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9" y="1435"/>
              <a:ext cx="70" cy="101"/>
            </a:xfrm>
            <a:custGeom>
              <a:avLst/>
              <a:gdLst>
                <a:gd name="T0" fmla="*/ 41 w 42"/>
                <a:gd name="T1" fmla="*/ 13 h 61"/>
                <a:gd name="T2" fmla="*/ 22 w 42"/>
                <a:gd name="T3" fmla="*/ 31 h 61"/>
                <a:gd name="T4" fmla="*/ 32 w 42"/>
                <a:gd name="T5" fmla="*/ 46 h 61"/>
                <a:gd name="T6" fmla="*/ 41 w 42"/>
                <a:gd name="T7" fmla="*/ 61 h 61"/>
                <a:gd name="T8" fmla="*/ 18 w 42"/>
                <a:gd name="T9" fmla="*/ 46 h 61"/>
                <a:gd name="T10" fmla="*/ 3 w 42"/>
                <a:gd name="T11" fmla="*/ 31 h 61"/>
                <a:gd name="T12" fmla="*/ 16 w 42"/>
                <a:gd name="T13" fmla="*/ 5 h 61"/>
                <a:gd name="T14" fmla="*/ 41 w 42"/>
                <a:gd name="T15" fmla="*/ 1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1">
                  <a:moveTo>
                    <a:pt x="41" y="13"/>
                  </a:moveTo>
                  <a:cubicBezTo>
                    <a:pt x="28" y="11"/>
                    <a:pt x="26" y="22"/>
                    <a:pt x="22" y="31"/>
                  </a:cubicBezTo>
                  <a:cubicBezTo>
                    <a:pt x="17" y="41"/>
                    <a:pt x="28" y="42"/>
                    <a:pt x="32" y="46"/>
                  </a:cubicBezTo>
                  <a:cubicBezTo>
                    <a:pt x="37" y="50"/>
                    <a:pt x="42" y="54"/>
                    <a:pt x="41" y="61"/>
                  </a:cubicBezTo>
                  <a:cubicBezTo>
                    <a:pt x="34" y="56"/>
                    <a:pt x="28" y="48"/>
                    <a:pt x="18" y="46"/>
                  </a:cubicBezTo>
                  <a:cubicBezTo>
                    <a:pt x="10" y="44"/>
                    <a:pt x="0" y="39"/>
                    <a:pt x="3" y="31"/>
                  </a:cubicBezTo>
                  <a:cubicBezTo>
                    <a:pt x="6" y="23"/>
                    <a:pt x="1" y="10"/>
                    <a:pt x="16" y="5"/>
                  </a:cubicBezTo>
                  <a:cubicBezTo>
                    <a:pt x="30" y="0"/>
                    <a:pt x="34" y="8"/>
                    <a:pt x="41" y="13"/>
                  </a:cubicBezTo>
                  <a:close/>
                </a:path>
              </a:pathLst>
            </a:custGeom>
            <a:solidFill>
              <a:srgbClr val="F8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id="{3226EFC4-DCB5-6406-B983-2D34D3CDA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" y="1358"/>
              <a:ext cx="55" cy="120"/>
            </a:xfrm>
            <a:custGeom>
              <a:avLst/>
              <a:gdLst>
                <a:gd name="T0" fmla="*/ 33 w 33"/>
                <a:gd name="T1" fmla="*/ 32 h 73"/>
                <a:gd name="T2" fmla="*/ 33 w 33"/>
                <a:gd name="T3" fmla="*/ 73 h 73"/>
                <a:gd name="T4" fmla="*/ 25 w 33"/>
                <a:gd name="T5" fmla="*/ 60 h 73"/>
                <a:gd name="T6" fmla="*/ 15 w 33"/>
                <a:gd name="T7" fmla="*/ 57 h 73"/>
                <a:gd name="T8" fmla="*/ 4 w 33"/>
                <a:gd name="T9" fmla="*/ 4 h 73"/>
                <a:gd name="T10" fmla="*/ 12 w 33"/>
                <a:gd name="T11" fmla="*/ 0 h 73"/>
                <a:gd name="T12" fmla="*/ 33 w 33"/>
                <a:gd name="T13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73">
                  <a:moveTo>
                    <a:pt x="33" y="32"/>
                  </a:moveTo>
                  <a:cubicBezTo>
                    <a:pt x="33" y="45"/>
                    <a:pt x="33" y="58"/>
                    <a:pt x="33" y="73"/>
                  </a:cubicBezTo>
                  <a:cubicBezTo>
                    <a:pt x="29" y="67"/>
                    <a:pt x="27" y="63"/>
                    <a:pt x="25" y="60"/>
                  </a:cubicBezTo>
                  <a:cubicBezTo>
                    <a:pt x="21" y="62"/>
                    <a:pt x="16" y="60"/>
                    <a:pt x="15" y="57"/>
                  </a:cubicBezTo>
                  <a:cubicBezTo>
                    <a:pt x="10" y="40"/>
                    <a:pt x="0" y="23"/>
                    <a:pt x="4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21" y="10"/>
                    <a:pt x="29" y="19"/>
                    <a:pt x="33" y="32"/>
                  </a:cubicBezTo>
                  <a:close/>
                </a:path>
              </a:pathLst>
            </a:custGeom>
            <a:solidFill>
              <a:srgbClr val="DBEE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870DBAB2-2AFC-4D62-C874-A0EC7A884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1682"/>
              <a:ext cx="122" cy="70"/>
            </a:xfrm>
            <a:custGeom>
              <a:avLst/>
              <a:gdLst>
                <a:gd name="T0" fmla="*/ 60 w 74"/>
                <a:gd name="T1" fmla="*/ 22 h 42"/>
                <a:gd name="T2" fmla="*/ 12 w 74"/>
                <a:gd name="T3" fmla="*/ 39 h 42"/>
                <a:gd name="T4" fmla="*/ 2 w 74"/>
                <a:gd name="T5" fmla="*/ 35 h 42"/>
                <a:gd name="T6" fmla="*/ 15 w 74"/>
                <a:gd name="T7" fmla="*/ 26 h 42"/>
                <a:gd name="T8" fmla="*/ 65 w 74"/>
                <a:gd name="T9" fmla="*/ 0 h 42"/>
                <a:gd name="T10" fmla="*/ 60 w 74"/>
                <a:gd name="T11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42">
                  <a:moveTo>
                    <a:pt x="60" y="22"/>
                  </a:moveTo>
                  <a:cubicBezTo>
                    <a:pt x="44" y="28"/>
                    <a:pt x="28" y="33"/>
                    <a:pt x="12" y="39"/>
                  </a:cubicBezTo>
                  <a:cubicBezTo>
                    <a:pt x="7" y="42"/>
                    <a:pt x="4" y="39"/>
                    <a:pt x="2" y="35"/>
                  </a:cubicBezTo>
                  <a:cubicBezTo>
                    <a:pt x="0" y="24"/>
                    <a:pt x="10" y="27"/>
                    <a:pt x="15" y="26"/>
                  </a:cubicBezTo>
                  <a:cubicBezTo>
                    <a:pt x="34" y="21"/>
                    <a:pt x="50" y="13"/>
                    <a:pt x="65" y="0"/>
                  </a:cubicBezTo>
                  <a:cubicBezTo>
                    <a:pt x="74" y="10"/>
                    <a:pt x="61" y="15"/>
                    <a:pt x="60" y="22"/>
                  </a:cubicBezTo>
                  <a:close/>
                </a:path>
              </a:pathLst>
            </a:custGeom>
            <a:solidFill>
              <a:srgbClr val="FDF0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2E3AA72F-2F88-E2B0-D2B3-F2B4B560A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8" y="1868"/>
              <a:ext cx="94" cy="53"/>
            </a:xfrm>
            <a:custGeom>
              <a:avLst/>
              <a:gdLst>
                <a:gd name="T0" fmla="*/ 57 w 57"/>
                <a:gd name="T1" fmla="*/ 24 h 32"/>
                <a:gd name="T2" fmla="*/ 10 w 57"/>
                <a:gd name="T3" fmla="*/ 17 h 32"/>
                <a:gd name="T4" fmla="*/ 5 w 57"/>
                <a:gd name="T5" fmla="*/ 0 h 32"/>
                <a:gd name="T6" fmla="*/ 56 w 57"/>
                <a:gd name="T7" fmla="*/ 19 h 32"/>
                <a:gd name="T8" fmla="*/ 57 w 57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2">
                  <a:moveTo>
                    <a:pt x="57" y="24"/>
                  </a:moveTo>
                  <a:cubicBezTo>
                    <a:pt x="40" y="32"/>
                    <a:pt x="24" y="32"/>
                    <a:pt x="10" y="17"/>
                  </a:cubicBezTo>
                  <a:cubicBezTo>
                    <a:pt x="5" y="12"/>
                    <a:pt x="0" y="7"/>
                    <a:pt x="5" y="0"/>
                  </a:cubicBezTo>
                  <a:cubicBezTo>
                    <a:pt x="22" y="6"/>
                    <a:pt x="34" y="27"/>
                    <a:pt x="56" y="19"/>
                  </a:cubicBezTo>
                  <a:cubicBezTo>
                    <a:pt x="57" y="20"/>
                    <a:pt x="57" y="22"/>
                    <a:pt x="57" y="24"/>
                  </a:cubicBezTo>
                  <a:close/>
                </a:path>
              </a:pathLst>
            </a:custGeom>
            <a:solidFill>
              <a:srgbClr val="E3A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id="{7B1A230E-79EA-77ED-6265-8809E8337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" y="1141"/>
              <a:ext cx="41" cy="77"/>
            </a:xfrm>
            <a:custGeom>
              <a:avLst/>
              <a:gdLst>
                <a:gd name="T0" fmla="*/ 2 w 25"/>
                <a:gd name="T1" fmla="*/ 16 h 47"/>
                <a:gd name="T2" fmla="*/ 9 w 25"/>
                <a:gd name="T3" fmla="*/ 10 h 47"/>
                <a:gd name="T4" fmla="*/ 18 w 25"/>
                <a:gd name="T5" fmla="*/ 43 h 47"/>
                <a:gd name="T6" fmla="*/ 8 w 25"/>
                <a:gd name="T7" fmla="*/ 47 h 47"/>
                <a:gd name="T8" fmla="*/ 2 w 25"/>
                <a:gd name="T9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7">
                  <a:moveTo>
                    <a:pt x="2" y="16"/>
                  </a:moveTo>
                  <a:cubicBezTo>
                    <a:pt x="5" y="14"/>
                    <a:pt x="0" y="0"/>
                    <a:pt x="9" y="10"/>
                  </a:cubicBezTo>
                  <a:cubicBezTo>
                    <a:pt x="17" y="19"/>
                    <a:pt x="25" y="30"/>
                    <a:pt x="18" y="43"/>
                  </a:cubicBezTo>
                  <a:cubicBezTo>
                    <a:pt x="15" y="45"/>
                    <a:pt x="11" y="46"/>
                    <a:pt x="8" y="47"/>
                  </a:cubicBezTo>
                  <a:cubicBezTo>
                    <a:pt x="5" y="37"/>
                    <a:pt x="0" y="27"/>
                    <a:pt x="2" y="16"/>
                  </a:cubicBezTo>
                  <a:close/>
                </a:path>
              </a:pathLst>
            </a:custGeom>
            <a:solidFill>
              <a:srgbClr val="765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id="{4212A6A9-1DD6-BA8D-94DB-0A3D1F55B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7" y="1434"/>
              <a:ext cx="42" cy="102"/>
            </a:xfrm>
            <a:custGeom>
              <a:avLst/>
              <a:gdLst>
                <a:gd name="T0" fmla="*/ 25 w 25"/>
                <a:gd name="T1" fmla="*/ 62 h 62"/>
                <a:gd name="T2" fmla="*/ 17 w 25"/>
                <a:gd name="T3" fmla="*/ 40 h 62"/>
                <a:gd name="T4" fmla="*/ 0 w 25"/>
                <a:gd name="T5" fmla="*/ 14 h 62"/>
                <a:gd name="T6" fmla="*/ 22 w 25"/>
                <a:gd name="T7" fmla="*/ 22 h 62"/>
                <a:gd name="T8" fmla="*/ 25 w 25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2">
                  <a:moveTo>
                    <a:pt x="25" y="62"/>
                  </a:moveTo>
                  <a:cubicBezTo>
                    <a:pt x="19" y="56"/>
                    <a:pt x="17" y="47"/>
                    <a:pt x="17" y="40"/>
                  </a:cubicBezTo>
                  <a:cubicBezTo>
                    <a:pt x="18" y="26"/>
                    <a:pt x="11" y="19"/>
                    <a:pt x="0" y="14"/>
                  </a:cubicBezTo>
                  <a:cubicBezTo>
                    <a:pt x="18" y="0"/>
                    <a:pt x="17" y="0"/>
                    <a:pt x="22" y="22"/>
                  </a:cubicBezTo>
                  <a:cubicBezTo>
                    <a:pt x="24" y="35"/>
                    <a:pt x="25" y="48"/>
                    <a:pt x="25" y="62"/>
                  </a:cubicBezTo>
                  <a:close/>
                </a:path>
              </a:pathLst>
            </a:custGeom>
            <a:solidFill>
              <a:srgbClr val="F8C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F104BB94-49DE-BCA6-4311-4E0539F5B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" y="1916"/>
              <a:ext cx="89" cy="26"/>
            </a:xfrm>
            <a:custGeom>
              <a:avLst/>
              <a:gdLst>
                <a:gd name="T0" fmla="*/ 36 w 54"/>
                <a:gd name="T1" fmla="*/ 16 h 16"/>
                <a:gd name="T2" fmla="*/ 0 w 54"/>
                <a:gd name="T3" fmla="*/ 15 h 16"/>
                <a:gd name="T4" fmla="*/ 47 w 54"/>
                <a:gd name="T5" fmla="*/ 0 h 16"/>
                <a:gd name="T6" fmla="*/ 53 w 54"/>
                <a:gd name="T7" fmla="*/ 16 h 16"/>
                <a:gd name="T8" fmla="*/ 36 w 54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6">
                  <a:moveTo>
                    <a:pt x="36" y="16"/>
                  </a:moveTo>
                  <a:cubicBezTo>
                    <a:pt x="26" y="16"/>
                    <a:pt x="15" y="15"/>
                    <a:pt x="0" y="15"/>
                  </a:cubicBezTo>
                  <a:cubicBezTo>
                    <a:pt x="18" y="8"/>
                    <a:pt x="34" y="8"/>
                    <a:pt x="47" y="0"/>
                  </a:cubicBezTo>
                  <a:cubicBezTo>
                    <a:pt x="51" y="4"/>
                    <a:pt x="54" y="8"/>
                    <a:pt x="53" y="16"/>
                  </a:cubicBezTo>
                  <a:cubicBezTo>
                    <a:pt x="47" y="16"/>
                    <a:pt x="42" y="16"/>
                    <a:pt x="36" y="16"/>
                  </a:cubicBezTo>
                  <a:close/>
                </a:path>
              </a:pathLst>
            </a:custGeom>
            <a:solidFill>
              <a:srgbClr val="562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9C51E724-DFF0-34FE-EA61-893ABBE99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" y="1031"/>
              <a:ext cx="63" cy="57"/>
            </a:xfrm>
            <a:custGeom>
              <a:avLst/>
              <a:gdLst>
                <a:gd name="T0" fmla="*/ 28 w 38"/>
                <a:gd name="T1" fmla="*/ 34 h 34"/>
                <a:gd name="T2" fmla="*/ 15 w 38"/>
                <a:gd name="T3" fmla="*/ 13 h 34"/>
                <a:gd name="T4" fmla="*/ 0 w 38"/>
                <a:gd name="T5" fmla="*/ 0 h 34"/>
                <a:gd name="T6" fmla="*/ 20 w 38"/>
                <a:gd name="T7" fmla="*/ 9 h 34"/>
                <a:gd name="T8" fmla="*/ 28 w 38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4">
                  <a:moveTo>
                    <a:pt x="28" y="34"/>
                  </a:moveTo>
                  <a:cubicBezTo>
                    <a:pt x="29" y="24"/>
                    <a:pt x="24" y="18"/>
                    <a:pt x="15" y="13"/>
                  </a:cubicBezTo>
                  <a:cubicBezTo>
                    <a:pt x="9" y="11"/>
                    <a:pt x="0" y="10"/>
                    <a:pt x="0" y="0"/>
                  </a:cubicBezTo>
                  <a:cubicBezTo>
                    <a:pt x="7" y="3"/>
                    <a:pt x="13" y="8"/>
                    <a:pt x="20" y="9"/>
                  </a:cubicBezTo>
                  <a:cubicBezTo>
                    <a:pt x="38" y="13"/>
                    <a:pt x="36" y="23"/>
                    <a:pt x="28" y="34"/>
                  </a:cubicBezTo>
                  <a:close/>
                </a:path>
              </a:pathLst>
            </a:custGeom>
            <a:solidFill>
              <a:srgbClr val="836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21418FEE-B7FA-4752-68F1-004E43486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" y="1611"/>
              <a:ext cx="50" cy="46"/>
            </a:xfrm>
            <a:custGeom>
              <a:avLst/>
              <a:gdLst>
                <a:gd name="T0" fmla="*/ 30 w 30"/>
                <a:gd name="T1" fmla="*/ 27 h 28"/>
                <a:gd name="T2" fmla="*/ 0 w 30"/>
                <a:gd name="T3" fmla="*/ 10 h 28"/>
                <a:gd name="T4" fmla="*/ 5 w 30"/>
                <a:gd name="T5" fmla="*/ 0 h 28"/>
                <a:gd name="T6" fmla="*/ 30 w 30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8">
                  <a:moveTo>
                    <a:pt x="30" y="27"/>
                  </a:moveTo>
                  <a:cubicBezTo>
                    <a:pt x="16" y="28"/>
                    <a:pt x="11" y="14"/>
                    <a:pt x="0" y="10"/>
                  </a:cubicBezTo>
                  <a:cubicBezTo>
                    <a:pt x="1" y="6"/>
                    <a:pt x="1" y="3"/>
                    <a:pt x="5" y="0"/>
                  </a:cubicBezTo>
                  <a:cubicBezTo>
                    <a:pt x="13" y="9"/>
                    <a:pt x="21" y="18"/>
                    <a:pt x="30" y="27"/>
                  </a:cubicBezTo>
                  <a:close/>
                </a:path>
              </a:pathLst>
            </a:custGeom>
            <a:solidFill>
              <a:srgbClr val="FAE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DDBA3185-A669-5A5F-34EF-7D95E8EDE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" y="2070"/>
              <a:ext cx="172" cy="780"/>
            </a:xfrm>
            <a:custGeom>
              <a:avLst/>
              <a:gdLst>
                <a:gd name="T0" fmla="*/ 64 w 104"/>
                <a:gd name="T1" fmla="*/ 466 h 471"/>
                <a:gd name="T2" fmla="*/ 76 w 104"/>
                <a:gd name="T3" fmla="*/ 455 h 471"/>
                <a:gd name="T4" fmla="*/ 64 w 104"/>
                <a:gd name="T5" fmla="*/ 446 h 471"/>
                <a:gd name="T6" fmla="*/ 55 w 104"/>
                <a:gd name="T7" fmla="*/ 443 h 471"/>
                <a:gd name="T8" fmla="*/ 68 w 104"/>
                <a:gd name="T9" fmla="*/ 400 h 471"/>
                <a:gd name="T10" fmla="*/ 68 w 104"/>
                <a:gd name="T11" fmla="*/ 52 h 471"/>
                <a:gd name="T12" fmla="*/ 48 w 104"/>
                <a:gd name="T13" fmla="*/ 25 h 471"/>
                <a:gd name="T14" fmla="*/ 0 w 104"/>
                <a:gd name="T15" fmla="*/ 18 h 471"/>
                <a:gd name="T16" fmla="*/ 0 w 104"/>
                <a:gd name="T17" fmla="*/ 14 h 471"/>
                <a:gd name="T18" fmla="*/ 96 w 104"/>
                <a:gd name="T19" fmla="*/ 18 h 471"/>
                <a:gd name="T20" fmla="*/ 96 w 104"/>
                <a:gd name="T21" fmla="*/ 437 h 471"/>
                <a:gd name="T22" fmla="*/ 104 w 104"/>
                <a:gd name="T23" fmla="*/ 449 h 471"/>
                <a:gd name="T24" fmla="*/ 100 w 104"/>
                <a:gd name="T25" fmla="*/ 462 h 471"/>
                <a:gd name="T26" fmla="*/ 64 w 104"/>
                <a:gd name="T27" fmla="*/ 466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471">
                  <a:moveTo>
                    <a:pt x="64" y="466"/>
                  </a:moveTo>
                  <a:cubicBezTo>
                    <a:pt x="70" y="465"/>
                    <a:pt x="77" y="465"/>
                    <a:pt x="76" y="455"/>
                  </a:cubicBezTo>
                  <a:cubicBezTo>
                    <a:pt x="76" y="446"/>
                    <a:pt x="70" y="446"/>
                    <a:pt x="64" y="446"/>
                  </a:cubicBezTo>
                  <a:cubicBezTo>
                    <a:pt x="61" y="446"/>
                    <a:pt x="58" y="444"/>
                    <a:pt x="55" y="443"/>
                  </a:cubicBezTo>
                  <a:cubicBezTo>
                    <a:pt x="67" y="431"/>
                    <a:pt x="68" y="416"/>
                    <a:pt x="68" y="400"/>
                  </a:cubicBezTo>
                  <a:cubicBezTo>
                    <a:pt x="67" y="284"/>
                    <a:pt x="67" y="168"/>
                    <a:pt x="68" y="52"/>
                  </a:cubicBezTo>
                  <a:cubicBezTo>
                    <a:pt x="68" y="37"/>
                    <a:pt x="66" y="25"/>
                    <a:pt x="48" y="25"/>
                  </a:cubicBezTo>
                  <a:cubicBezTo>
                    <a:pt x="31" y="25"/>
                    <a:pt x="14" y="30"/>
                    <a:pt x="0" y="18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22" y="0"/>
                    <a:pt x="77" y="2"/>
                    <a:pt x="96" y="18"/>
                  </a:cubicBezTo>
                  <a:cubicBezTo>
                    <a:pt x="96" y="158"/>
                    <a:pt x="96" y="297"/>
                    <a:pt x="96" y="437"/>
                  </a:cubicBezTo>
                  <a:cubicBezTo>
                    <a:pt x="95" y="444"/>
                    <a:pt x="101" y="445"/>
                    <a:pt x="104" y="449"/>
                  </a:cubicBezTo>
                  <a:cubicBezTo>
                    <a:pt x="103" y="453"/>
                    <a:pt x="99" y="457"/>
                    <a:pt x="100" y="462"/>
                  </a:cubicBezTo>
                  <a:cubicBezTo>
                    <a:pt x="88" y="467"/>
                    <a:pt x="76" y="471"/>
                    <a:pt x="64" y="466"/>
                  </a:cubicBezTo>
                  <a:close/>
                </a:path>
              </a:pathLst>
            </a:custGeom>
            <a:solidFill>
              <a:srgbClr val="84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F3CF2871-7057-325D-758F-3D0E6D415F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" y="2085"/>
              <a:ext cx="101" cy="767"/>
            </a:xfrm>
            <a:custGeom>
              <a:avLst/>
              <a:gdLst>
                <a:gd name="T0" fmla="*/ 61 w 61"/>
                <a:gd name="T1" fmla="*/ 42 h 463"/>
                <a:gd name="T2" fmla="*/ 55 w 61"/>
                <a:gd name="T3" fmla="*/ 58 h 463"/>
                <a:gd name="T4" fmla="*/ 56 w 61"/>
                <a:gd name="T5" fmla="*/ 445 h 463"/>
                <a:gd name="T6" fmla="*/ 37 w 61"/>
                <a:gd name="T7" fmla="*/ 459 h 463"/>
                <a:gd name="T8" fmla="*/ 0 w 61"/>
                <a:gd name="T9" fmla="*/ 456 h 463"/>
                <a:gd name="T10" fmla="*/ 9 w 61"/>
                <a:gd name="T11" fmla="*/ 447 h 463"/>
                <a:gd name="T12" fmla="*/ 28 w 61"/>
                <a:gd name="T13" fmla="*/ 423 h 463"/>
                <a:gd name="T14" fmla="*/ 30 w 61"/>
                <a:gd name="T15" fmla="*/ 399 h 463"/>
                <a:gd name="T16" fmla="*/ 30 w 61"/>
                <a:gd name="T17" fmla="*/ 54 h 463"/>
                <a:gd name="T18" fmla="*/ 29 w 61"/>
                <a:gd name="T19" fmla="*/ 27 h 463"/>
                <a:gd name="T20" fmla="*/ 57 w 61"/>
                <a:gd name="T21" fmla="*/ 10 h 463"/>
                <a:gd name="T22" fmla="*/ 56 w 61"/>
                <a:gd name="T23" fmla="*/ 13 h 463"/>
                <a:gd name="T24" fmla="*/ 61 w 61"/>
                <a:gd name="T25" fmla="*/ 42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463">
                  <a:moveTo>
                    <a:pt x="61" y="42"/>
                  </a:moveTo>
                  <a:cubicBezTo>
                    <a:pt x="56" y="46"/>
                    <a:pt x="55" y="52"/>
                    <a:pt x="55" y="58"/>
                  </a:cubicBezTo>
                  <a:cubicBezTo>
                    <a:pt x="56" y="187"/>
                    <a:pt x="56" y="316"/>
                    <a:pt x="56" y="445"/>
                  </a:cubicBezTo>
                  <a:cubicBezTo>
                    <a:pt x="56" y="458"/>
                    <a:pt x="50" y="463"/>
                    <a:pt x="37" y="459"/>
                  </a:cubicBezTo>
                  <a:cubicBezTo>
                    <a:pt x="25" y="454"/>
                    <a:pt x="12" y="459"/>
                    <a:pt x="0" y="456"/>
                  </a:cubicBezTo>
                  <a:cubicBezTo>
                    <a:pt x="0" y="450"/>
                    <a:pt x="5" y="447"/>
                    <a:pt x="9" y="447"/>
                  </a:cubicBezTo>
                  <a:cubicBezTo>
                    <a:pt x="25" y="447"/>
                    <a:pt x="27" y="436"/>
                    <a:pt x="28" y="423"/>
                  </a:cubicBezTo>
                  <a:cubicBezTo>
                    <a:pt x="29" y="415"/>
                    <a:pt x="30" y="407"/>
                    <a:pt x="30" y="399"/>
                  </a:cubicBezTo>
                  <a:cubicBezTo>
                    <a:pt x="30" y="284"/>
                    <a:pt x="31" y="169"/>
                    <a:pt x="30" y="54"/>
                  </a:cubicBezTo>
                  <a:cubicBezTo>
                    <a:pt x="29" y="45"/>
                    <a:pt x="27" y="36"/>
                    <a:pt x="29" y="27"/>
                  </a:cubicBezTo>
                  <a:cubicBezTo>
                    <a:pt x="35" y="3"/>
                    <a:pt x="39" y="0"/>
                    <a:pt x="57" y="10"/>
                  </a:cubicBezTo>
                  <a:cubicBezTo>
                    <a:pt x="57" y="11"/>
                    <a:pt x="57" y="12"/>
                    <a:pt x="56" y="13"/>
                  </a:cubicBezTo>
                  <a:cubicBezTo>
                    <a:pt x="53" y="24"/>
                    <a:pt x="58" y="33"/>
                    <a:pt x="61" y="42"/>
                  </a:cubicBezTo>
                  <a:close/>
                </a:path>
              </a:pathLst>
            </a:custGeom>
            <a:solidFill>
              <a:srgbClr val="828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DA1D6417-4DE0-CE29-1FC9-6AD7AA50BC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" y="2789"/>
              <a:ext cx="190" cy="53"/>
            </a:xfrm>
            <a:custGeom>
              <a:avLst/>
              <a:gdLst>
                <a:gd name="T0" fmla="*/ 61 w 115"/>
                <a:gd name="T1" fmla="*/ 7 h 32"/>
                <a:gd name="T2" fmla="*/ 68 w 115"/>
                <a:gd name="T3" fmla="*/ 7 h 32"/>
                <a:gd name="T4" fmla="*/ 104 w 115"/>
                <a:gd name="T5" fmla="*/ 0 h 32"/>
                <a:gd name="T6" fmla="*/ 106 w 115"/>
                <a:gd name="T7" fmla="*/ 0 h 32"/>
                <a:gd name="T8" fmla="*/ 81 w 115"/>
                <a:gd name="T9" fmla="*/ 29 h 32"/>
                <a:gd name="T10" fmla="*/ 0 w 115"/>
                <a:gd name="T11" fmla="*/ 28 h 32"/>
                <a:gd name="T12" fmla="*/ 61 w 115"/>
                <a:gd name="T1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32">
                  <a:moveTo>
                    <a:pt x="61" y="7"/>
                  </a:moveTo>
                  <a:cubicBezTo>
                    <a:pt x="63" y="7"/>
                    <a:pt x="66" y="7"/>
                    <a:pt x="68" y="7"/>
                  </a:cubicBezTo>
                  <a:cubicBezTo>
                    <a:pt x="80" y="6"/>
                    <a:pt x="92" y="1"/>
                    <a:pt x="104" y="0"/>
                  </a:cubicBezTo>
                  <a:cubicBezTo>
                    <a:pt x="104" y="0"/>
                    <a:pt x="106" y="0"/>
                    <a:pt x="106" y="0"/>
                  </a:cubicBezTo>
                  <a:cubicBezTo>
                    <a:pt x="109" y="28"/>
                    <a:pt x="115" y="27"/>
                    <a:pt x="81" y="29"/>
                  </a:cubicBezTo>
                  <a:cubicBezTo>
                    <a:pt x="55" y="30"/>
                    <a:pt x="29" y="32"/>
                    <a:pt x="0" y="28"/>
                  </a:cubicBezTo>
                  <a:cubicBezTo>
                    <a:pt x="17" y="4"/>
                    <a:pt x="41" y="9"/>
                    <a:pt x="61" y="7"/>
                  </a:cubicBezTo>
                  <a:close/>
                </a:path>
              </a:pathLst>
            </a:custGeom>
            <a:solidFill>
              <a:srgbClr val="5A52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73B8BAC8-269E-3CE3-01EE-69D792563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2" y="2792"/>
              <a:ext cx="192" cy="53"/>
            </a:xfrm>
            <a:custGeom>
              <a:avLst/>
              <a:gdLst>
                <a:gd name="T0" fmla="*/ 108 w 116"/>
                <a:gd name="T1" fmla="*/ 2 h 32"/>
                <a:gd name="T2" fmla="*/ 76 w 116"/>
                <a:gd name="T3" fmla="*/ 29 h 32"/>
                <a:gd name="T4" fmla="*/ 17 w 116"/>
                <a:gd name="T5" fmla="*/ 29 h 32"/>
                <a:gd name="T6" fmla="*/ 3 w 116"/>
                <a:gd name="T7" fmla="*/ 26 h 32"/>
                <a:gd name="T8" fmla="*/ 12 w 116"/>
                <a:gd name="T9" fmla="*/ 13 h 32"/>
                <a:gd name="T10" fmla="*/ 17 w 116"/>
                <a:gd name="T11" fmla="*/ 10 h 32"/>
                <a:gd name="T12" fmla="*/ 68 w 116"/>
                <a:gd name="T13" fmla="*/ 7 h 32"/>
                <a:gd name="T14" fmla="*/ 103 w 116"/>
                <a:gd name="T15" fmla="*/ 0 h 32"/>
                <a:gd name="T16" fmla="*/ 108 w 116"/>
                <a:gd name="T1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32">
                  <a:moveTo>
                    <a:pt x="108" y="2"/>
                  </a:moveTo>
                  <a:cubicBezTo>
                    <a:pt x="116" y="32"/>
                    <a:pt x="90" y="23"/>
                    <a:pt x="76" y="29"/>
                  </a:cubicBezTo>
                  <a:cubicBezTo>
                    <a:pt x="56" y="29"/>
                    <a:pt x="37" y="29"/>
                    <a:pt x="17" y="29"/>
                  </a:cubicBezTo>
                  <a:cubicBezTo>
                    <a:pt x="12" y="29"/>
                    <a:pt x="4" y="31"/>
                    <a:pt x="3" y="26"/>
                  </a:cubicBezTo>
                  <a:cubicBezTo>
                    <a:pt x="0" y="19"/>
                    <a:pt x="8" y="17"/>
                    <a:pt x="12" y="13"/>
                  </a:cubicBezTo>
                  <a:cubicBezTo>
                    <a:pt x="14" y="12"/>
                    <a:pt x="16" y="11"/>
                    <a:pt x="17" y="10"/>
                  </a:cubicBezTo>
                  <a:cubicBezTo>
                    <a:pt x="34" y="8"/>
                    <a:pt x="51" y="5"/>
                    <a:pt x="68" y="7"/>
                  </a:cubicBezTo>
                  <a:cubicBezTo>
                    <a:pt x="79" y="2"/>
                    <a:pt x="92" y="2"/>
                    <a:pt x="103" y="0"/>
                  </a:cubicBezTo>
                  <a:cubicBezTo>
                    <a:pt x="105" y="0"/>
                    <a:pt x="107" y="0"/>
                    <a:pt x="108" y="2"/>
                  </a:cubicBezTo>
                  <a:close/>
                </a:path>
              </a:pathLst>
            </a:custGeom>
            <a:solidFill>
              <a:srgbClr val="595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6AB51F71-4252-48E9-367E-EBA4EAC03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0" y="2813"/>
              <a:ext cx="40" cy="22"/>
            </a:xfrm>
            <a:custGeom>
              <a:avLst/>
              <a:gdLst>
                <a:gd name="T0" fmla="*/ 7 w 24"/>
                <a:gd name="T1" fmla="*/ 13 h 13"/>
                <a:gd name="T2" fmla="*/ 11 w 24"/>
                <a:gd name="T3" fmla="*/ 0 h 13"/>
                <a:gd name="T4" fmla="*/ 7 w 2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7" y="13"/>
                  </a:moveTo>
                  <a:cubicBezTo>
                    <a:pt x="0" y="6"/>
                    <a:pt x="1" y="2"/>
                    <a:pt x="11" y="0"/>
                  </a:cubicBezTo>
                  <a:cubicBezTo>
                    <a:pt x="24" y="8"/>
                    <a:pt x="11" y="9"/>
                    <a:pt x="7" y="13"/>
                  </a:cubicBezTo>
                  <a:close/>
                </a:path>
              </a:pathLst>
            </a:custGeom>
            <a:solidFill>
              <a:srgbClr val="334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0DD6226B-B654-4653-F15B-C88E38196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" y="2050"/>
              <a:ext cx="1196" cy="81"/>
            </a:xfrm>
            <a:custGeom>
              <a:avLst/>
              <a:gdLst>
                <a:gd name="T0" fmla="*/ 685 w 722"/>
                <a:gd name="T1" fmla="*/ 31 h 49"/>
                <a:gd name="T2" fmla="*/ 664 w 722"/>
                <a:gd name="T3" fmla="*/ 49 h 49"/>
                <a:gd name="T4" fmla="*/ 600 w 722"/>
                <a:gd name="T5" fmla="*/ 34 h 49"/>
                <a:gd name="T6" fmla="*/ 475 w 722"/>
                <a:gd name="T7" fmla="*/ 36 h 49"/>
                <a:gd name="T8" fmla="*/ 453 w 722"/>
                <a:gd name="T9" fmla="*/ 34 h 49"/>
                <a:gd name="T10" fmla="*/ 440 w 722"/>
                <a:gd name="T11" fmla="*/ 28 h 49"/>
                <a:gd name="T12" fmla="*/ 106 w 722"/>
                <a:gd name="T13" fmla="*/ 29 h 49"/>
                <a:gd name="T14" fmla="*/ 101 w 722"/>
                <a:gd name="T15" fmla="*/ 30 h 49"/>
                <a:gd name="T16" fmla="*/ 5 w 722"/>
                <a:gd name="T17" fmla="*/ 26 h 49"/>
                <a:gd name="T18" fmla="*/ 29 w 722"/>
                <a:gd name="T19" fmla="*/ 0 h 49"/>
                <a:gd name="T20" fmla="*/ 695 w 722"/>
                <a:gd name="T21" fmla="*/ 1 h 49"/>
                <a:gd name="T22" fmla="*/ 712 w 722"/>
                <a:gd name="T23" fmla="*/ 29 h 49"/>
                <a:gd name="T24" fmla="*/ 685 w 722"/>
                <a:gd name="T2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2" h="49">
                  <a:moveTo>
                    <a:pt x="685" y="31"/>
                  </a:moveTo>
                  <a:cubicBezTo>
                    <a:pt x="667" y="24"/>
                    <a:pt x="663" y="35"/>
                    <a:pt x="664" y="49"/>
                  </a:cubicBezTo>
                  <a:cubicBezTo>
                    <a:pt x="646" y="29"/>
                    <a:pt x="622" y="33"/>
                    <a:pt x="600" y="34"/>
                  </a:cubicBezTo>
                  <a:cubicBezTo>
                    <a:pt x="558" y="34"/>
                    <a:pt x="516" y="31"/>
                    <a:pt x="475" y="36"/>
                  </a:cubicBezTo>
                  <a:cubicBezTo>
                    <a:pt x="467" y="37"/>
                    <a:pt x="460" y="38"/>
                    <a:pt x="453" y="34"/>
                  </a:cubicBezTo>
                  <a:cubicBezTo>
                    <a:pt x="451" y="27"/>
                    <a:pt x="445" y="28"/>
                    <a:pt x="440" y="28"/>
                  </a:cubicBezTo>
                  <a:cubicBezTo>
                    <a:pt x="329" y="28"/>
                    <a:pt x="218" y="29"/>
                    <a:pt x="106" y="29"/>
                  </a:cubicBezTo>
                  <a:cubicBezTo>
                    <a:pt x="105" y="29"/>
                    <a:pt x="103" y="29"/>
                    <a:pt x="101" y="30"/>
                  </a:cubicBezTo>
                  <a:cubicBezTo>
                    <a:pt x="69" y="24"/>
                    <a:pt x="37" y="27"/>
                    <a:pt x="5" y="26"/>
                  </a:cubicBezTo>
                  <a:cubicBezTo>
                    <a:pt x="0" y="5"/>
                    <a:pt x="8" y="0"/>
                    <a:pt x="29" y="0"/>
                  </a:cubicBezTo>
                  <a:cubicBezTo>
                    <a:pt x="251" y="1"/>
                    <a:pt x="473" y="1"/>
                    <a:pt x="695" y="1"/>
                  </a:cubicBezTo>
                  <a:cubicBezTo>
                    <a:pt x="720" y="1"/>
                    <a:pt x="722" y="5"/>
                    <a:pt x="712" y="29"/>
                  </a:cubicBezTo>
                  <a:cubicBezTo>
                    <a:pt x="703" y="30"/>
                    <a:pt x="694" y="30"/>
                    <a:pt x="685" y="31"/>
                  </a:cubicBezTo>
                  <a:close/>
                </a:path>
              </a:pathLst>
            </a:custGeom>
            <a:solidFill>
              <a:srgbClr val="3A4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41">
              <a:extLst>
                <a:ext uri="{FF2B5EF4-FFF2-40B4-BE49-F238E27FC236}">
                  <a16:creationId xmlns:a16="http://schemas.microsoft.com/office/drawing/2014/main" id="{A21BA8E3-C15A-90D9-9AA4-FDF9C09BF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" y="2136"/>
              <a:ext cx="54" cy="472"/>
            </a:xfrm>
            <a:custGeom>
              <a:avLst/>
              <a:gdLst>
                <a:gd name="T0" fmla="*/ 28 w 33"/>
                <a:gd name="T1" fmla="*/ 285 h 285"/>
                <a:gd name="T2" fmla="*/ 0 w 33"/>
                <a:gd name="T3" fmla="*/ 50 h 285"/>
                <a:gd name="T4" fmla="*/ 4 w 33"/>
                <a:gd name="T5" fmla="*/ 7 h 285"/>
                <a:gd name="T6" fmla="*/ 18 w 33"/>
                <a:gd name="T7" fmla="*/ 18 h 285"/>
                <a:gd name="T8" fmla="*/ 23 w 33"/>
                <a:gd name="T9" fmla="*/ 53 h 285"/>
                <a:gd name="T10" fmla="*/ 32 w 33"/>
                <a:gd name="T11" fmla="*/ 69 h 285"/>
                <a:gd name="T12" fmla="*/ 33 w 33"/>
                <a:gd name="T13" fmla="*/ 275 h 285"/>
                <a:gd name="T14" fmla="*/ 28 w 33"/>
                <a:gd name="T15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85">
                  <a:moveTo>
                    <a:pt x="28" y="285"/>
                  </a:moveTo>
                  <a:cubicBezTo>
                    <a:pt x="19" y="207"/>
                    <a:pt x="10" y="128"/>
                    <a:pt x="0" y="50"/>
                  </a:cubicBezTo>
                  <a:cubicBezTo>
                    <a:pt x="2" y="36"/>
                    <a:pt x="3" y="21"/>
                    <a:pt x="4" y="7"/>
                  </a:cubicBezTo>
                  <a:cubicBezTo>
                    <a:pt x="17" y="0"/>
                    <a:pt x="17" y="12"/>
                    <a:pt x="18" y="18"/>
                  </a:cubicBezTo>
                  <a:cubicBezTo>
                    <a:pt x="21" y="29"/>
                    <a:pt x="20" y="41"/>
                    <a:pt x="23" y="53"/>
                  </a:cubicBezTo>
                  <a:cubicBezTo>
                    <a:pt x="24" y="59"/>
                    <a:pt x="26" y="65"/>
                    <a:pt x="32" y="69"/>
                  </a:cubicBezTo>
                  <a:cubicBezTo>
                    <a:pt x="32" y="138"/>
                    <a:pt x="33" y="206"/>
                    <a:pt x="33" y="275"/>
                  </a:cubicBezTo>
                  <a:cubicBezTo>
                    <a:pt x="33" y="279"/>
                    <a:pt x="32" y="283"/>
                    <a:pt x="28" y="285"/>
                  </a:cubicBezTo>
                  <a:close/>
                </a:path>
              </a:pathLst>
            </a:custGeom>
            <a:solidFill>
              <a:srgbClr val="283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42">
              <a:extLst>
                <a:ext uri="{FF2B5EF4-FFF2-40B4-BE49-F238E27FC236}">
                  <a16:creationId xmlns:a16="http://schemas.microsoft.com/office/drawing/2014/main" id="{7D7B0BD8-7EB0-BD7D-CFEE-A0FA72621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" y="2048"/>
              <a:ext cx="50" cy="207"/>
            </a:xfrm>
            <a:custGeom>
              <a:avLst/>
              <a:gdLst>
                <a:gd name="T0" fmla="*/ 28 w 30"/>
                <a:gd name="T1" fmla="*/ 122 h 125"/>
                <a:gd name="T2" fmla="*/ 11 w 30"/>
                <a:gd name="T3" fmla="*/ 109 h 125"/>
                <a:gd name="T4" fmla="*/ 7 w 30"/>
                <a:gd name="T5" fmla="*/ 71 h 125"/>
                <a:gd name="T6" fmla="*/ 0 w 30"/>
                <a:gd name="T7" fmla="*/ 60 h 125"/>
                <a:gd name="T8" fmla="*/ 8 w 30"/>
                <a:gd name="T9" fmla="*/ 2 h 125"/>
                <a:gd name="T10" fmla="*/ 29 w 30"/>
                <a:gd name="T11" fmla="*/ 21 h 125"/>
                <a:gd name="T12" fmla="*/ 28 w 30"/>
                <a:gd name="T13" fmla="*/ 1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5">
                  <a:moveTo>
                    <a:pt x="28" y="122"/>
                  </a:moveTo>
                  <a:cubicBezTo>
                    <a:pt x="17" y="125"/>
                    <a:pt x="11" y="122"/>
                    <a:pt x="11" y="109"/>
                  </a:cubicBezTo>
                  <a:cubicBezTo>
                    <a:pt x="11" y="96"/>
                    <a:pt x="9" y="84"/>
                    <a:pt x="7" y="71"/>
                  </a:cubicBezTo>
                  <a:cubicBezTo>
                    <a:pt x="6" y="67"/>
                    <a:pt x="9" y="60"/>
                    <a:pt x="0" y="60"/>
                  </a:cubicBezTo>
                  <a:cubicBezTo>
                    <a:pt x="3" y="41"/>
                    <a:pt x="5" y="22"/>
                    <a:pt x="8" y="2"/>
                  </a:cubicBezTo>
                  <a:cubicBezTo>
                    <a:pt x="23" y="0"/>
                    <a:pt x="30" y="4"/>
                    <a:pt x="29" y="21"/>
                  </a:cubicBezTo>
                  <a:cubicBezTo>
                    <a:pt x="28" y="55"/>
                    <a:pt x="28" y="88"/>
                    <a:pt x="28" y="122"/>
                  </a:cubicBezTo>
                  <a:close/>
                </a:path>
              </a:pathLst>
            </a:custGeom>
            <a:solidFill>
              <a:srgbClr val="DEE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43">
              <a:extLst>
                <a:ext uri="{FF2B5EF4-FFF2-40B4-BE49-F238E27FC236}">
                  <a16:creationId xmlns:a16="http://schemas.microsoft.com/office/drawing/2014/main" id="{F74661EA-DA9B-9358-D507-9AB64803C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9" y="1251"/>
              <a:ext cx="278" cy="360"/>
            </a:xfrm>
            <a:custGeom>
              <a:avLst/>
              <a:gdLst>
                <a:gd name="T0" fmla="*/ 21 w 168"/>
                <a:gd name="T1" fmla="*/ 152 h 217"/>
                <a:gd name="T2" fmla="*/ 43 w 168"/>
                <a:gd name="T3" fmla="*/ 148 h 217"/>
                <a:gd name="T4" fmla="*/ 57 w 168"/>
                <a:gd name="T5" fmla="*/ 141 h 217"/>
                <a:gd name="T6" fmla="*/ 47 w 168"/>
                <a:gd name="T7" fmla="*/ 124 h 217"/>
                <a:gd name="T8" fmla="*/ 1 w 168"/>
                <a:gd name="T9" fmla="*/ 49 h 217"/>
                <a:gd name="T10" fmla="*/ 24 w 168"/>
                <a:gd name="T11" fmla="*/ 4 h 217"/>
                <a:gd name="T12" fmla="*/ 31 w 168"/>
                <a:gd name="T13" fmla="*/ 6 h 217"/>
                <a:gd name="T14" fmla="*/ 105 w 168"/>
                <a:gd name="T15" fmla="*/ 35 h 217"/>
                <a:gd name="T16" fmla="*/ 139 w 168"/>
                <a:gd name="T17" fmla="*/ 63 h 217"/>
                <a:gd name="T18" fmla="*/ 144 w 168"/>
                <a:gd name="T19" fmla="*/ 63 h 217"/>
                <a:gd name="T20" fmla="*/ 160 w 168"/>
                <a:gd name="T21" fmla="*/ 50 h 217"/>
                <a:gd name="T22" fmla="*/ 168 w 168"/>
                <a:gd name="T23" fmla="*/ 63 h 217"/>
                <a:gd name="T24" fmla="*/ 157 w 168"/>
                <a:gd name="T25" fmla="*/ 84 h 217"/>
                <a:gd name="T26" fmla="*/ 123 w 168"/>
                <a:gd name="T27" fmla="*/ 111 h 217"/>
                <a:gd name="T28" fmla="*/ 102 w 168"/>
                <a:gd name="T29" fmla="*/ 125 h 217"/>
                <a:gd name="T30" fmla="*/ 95 w 168"/>
                <a:gd name="T31" fmla="*/ 140 h 217"/>
                <a:gd name="T32" fmla="*/ 105 w 168"/>
                <a:gd name="T33" fmla="*/ 152 h 217"/>
                <a:gd name="T34" fmla="*/ 128 w 168"/>
                <a:gd name="T35" fmla="*/ 163 h 217"/>
                <a:gd name="T36" fmla="*/ 90 w 168"/>
                <a:gd name="T37" fmla="*/ 206 h 217"/>
                <a:gd name="T38" fmla="*/ 21 w 168"/>
                <a:gd name="T39" fmla="*/ 15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8" h="217">
                  <a:moveTo>
                    <a:pt x="21" y="152"/>
                  </a:moveTo>
                  <a:cubicBezTo>
                    <a:pt x="28" y="151"/>
                    <a:pt x="35" y="150"/>
                    <a:pt x="43" y="148"/>
                  </a:cubicBezTo>
                  <a:cubicBezTo>
                    <a:pt x="48" y="147"/>
                    <a:pt x="55" y="150"/>
                    <a:pt x="57" y="141"/>
                  </a:cubicBezTo>
                  <a:cubicBezTo>
                    <a:pt x="58" y="133"/>
                    <a:pt x="55" y="128"/>
                    <a:pt x="47" y="124"/>
                  </a:cubicBezTo>
                  <a:cubicBezTo>
                    <a:pt x="14" y="110"/>
                    <a:pt x="2" y="83"/>
                    <a:pt x="1" y="49"/>
                  </a:cubicBezTo>
                  <a:cubicBezTo>
                    <a:pt x="0" y="29"/>
                    <a:pt x="19" y="20"/>
                    <a:pt x="24" y="4"/>
                  </a:cubicBezTo>
                  <a:cubicBezTo>
                    <a:pt x="25" y="0"/>
                    <a:pt x="29" y="4"/>
                    <a:pt x="31" y="6"/>
                  </a:cubicBezTo>
                  <a:cubicBezTo>
                    <a:pt x="53" y="24"/>
                    <a:pt x="79" y="30"/>
                    <a:pt x="105" y="35"/>
                  </a:cubicBezTo>
                  <a:cubicBezTo>
                    <a:pt x="123" y="38"/>
                    <a:pt x="140" y="39"/>
                    <a:pt x="139" y="63"/>
                  </a:cubicBezTo>
                  <a:cubicBezTo>
                    <a:pt x="142" y="63"/>
                    <a:pt x="143" y="63"/>
                    <a:pt x="144" y="63"/>
                  </a:cubicBezTo>
                  <a:cubicBezTo>
                    <a:pt x="150" y="59"/>
                    <a:pt x="149" y="48"/>
                    <a:pt x="160" y="50"/>
                  </a:cubicBezTo>
                  <a:cubicBezTo>
                    <a:pt x="165" y="52"/>
                    <a:pt x="168" y="57"/>
                    <a:pt x="168" y="63"/>
                  </a:cubicBezTo>
                  <a:cubicBezTo>
                    <a:pt x="168" y="72"/>
                    <a:pt x="165" y="84"/>
                    <a:pt x="157" y="84"/>
                  </a:cubicBezTo>
                  <a:cubicBezTo>
                    <a:pt x="139" y="86"/>
                    <a:pt x="134" y="101"/>
                    <a:pt x="123" y="111"/>
                  </a:cubicBezTo>
                  <a:cubicBezTo>
                    <a:pt x="117" y="117"/>
                    <a:pt x="110" y="122"/>
                    <a:pt x="102" y="125"/>
                  </a:cubicBezTo>
                  <a:cubicBezTo>
                    <a:pt x="95" y="128"/>
                    <a:pt x="95" y="134"/>
                    <a:pt x="95" y="140"/>
                  </a:cubicBezTo>
                  <a:cubicBezTo>
                    <a:pt x="95" y="147"/>
                    <a:pt x="98" y="150"/>
                    <a:pt x="105" y="152"/>
                  </a:cubicBezTo>
                  <a:cubicBezTo>
                    <a:pt x="113" y="155"/>
                    <a:pt x="122" y="157"/>
                    <a:pt x="128" y="163"/>
                  </a:cubicBezTo>
                  <a:cubicBezTo>
                    <a:pt x="129" y="181"/>
                    <a:pt x="114" y="199"/>
                    <a:pt x="90" y="206"/>
                  </a:cubicBezTo>
                  <a:cubicBezTo>
                    <a:pt x="53" y="217"/>
                    <a:pt x="11" y="185"/>
                    <a:pt x="21" y="152"/>
                  </a:cubicBezTo>
                  <a:close/>
                </a:path>
              </a:pathLst>
            </a:custGeom>
            <a:solidFill>
              <a:srgbClr val="F9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44">
              <a:extLst>
                <a:ext uri="{FF2B5EF4-FFF2-40B4-BE49-F238E27FC236}">
                  <a16:creationId xmlns:a16="http://schemas.microsoft.com/office/drawing/2014/main" id="{E7BA1FA2-A9B7-7D9C-4D9D-02BEB06C2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" y="1136"/>
              <a:ext cx="194" cy="173"/>
            </a:xfrm>
            <a:custGeom>
              <a:avLst/>
              <a:gdLst>
                <a:gd name="T0" fmla="*/ 108 w 117"/>
                <a:gd name="T1" fmla="*/ 105 h 105"/>
                <a:gd name="T2" fmla="*/ 0 w 117"/>
                <a:gd name="T3" fmla="*/ 12 h 105"/>
                <a:gd name="T4" fmla="*/ 90 w 117"/>
                <a:gd name="T5" fmla="*/ 21 h 105"/>
                <a:gd name="T6" fmla="*/ 108 w 117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05">
                  <a:moveTo>
                    <a:pt x="108" y="105"/>
                  </a:moveTo>
                  <a:cubicBezTo>
                    <a:pt x="88" y="26"/>
                    <a:pt x="74" y="13"/>
                    <a:pt x="0" y="12"/>
                  </a:cubicBezTo>
                  <a:cubicBezTo>
                    <a:pt x="35" y="2"/>
                    <a:pt x="65" y="0"/>
                    <a:pt x="90" y="21"/>
                  </a:cubicBezTo>
                  <a:cubicBezTo>
                    <a:pt x="117" y="43"/>
                    <a:pt x="108" y="76"/>
                    <a:pt x="108" y="105"/>
                  </a:cubicBezTo>
                  <a:close/>
                </a:path>
              </a:pathLst>
            </a:custGeom>
            <a:solidFill>
              <a:srgbClr val="EFC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5">
              <a:extLst>
                <a:ext uri="{FF2B5EF4-FFF2-40B4-BE49-F238E27FC236}">
                  <a16:creationId xmlns:a16="http://schemas.microsoft.com/office/drawing/2014/main" id="{42595BE4-FE01-3494-A7CD-D597D5094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9" y="1503"/>
              <a:ext cx="212" cy="103"/>
            </a:xfrm>
            <a:custGeom>
              <a:avLst/>
              <a:gdLst>
                <a:gd name="T0" fmla="*/ 9 w 128"/>
                <a:gd name="T1" fmla="*/ 0 h 62"/>
                <a:gd name="T2" fmla="*/ 42 w 128"/>
                <a:gd name="T3" fmla="*/ 47 h 62"/>
                <a:gd name="T4" fmla="*/ 116 w 128"/>
                <a:gd name="T5" fmla="*/ 11 h 62"/>
                <a:gd name="T6" fmla="*/ 128 w 128"/>
                <a:gd name="T7" fmla="*/ 17 h 62"/>
                <a:gd name="T8" fmla="*/ 58 w 128"/>
                <a:gd name="T9" fmla="*/ 60 h 62"/>
                <a:gd name="T10" fmla="*/ 0 w 128"/>
                <a:gd name="T11" fmla="*/ 2 h 62"/>
                <a:gd name="T12" fmla="*/ 9 w 128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62">
                  <a:moveTo>
                    <a:pt x="9" y="0"/>
                  </a:moveTo>
                  <a:cubicBezTo>
                    <a:pt x="13" y="21"/>
                    <a:pt x="21" y="38"/>
                    <a:pt x="42" y="47"/>
                  </a:cubicBezTo>
                  <a:cubicBezTo>
                    <a:pt x="73" y="59"/>
                    <a:pt x="100" y="46"/>
                    <a:pt x="116" y="11"/>
                  </a:cubicBezTo>
                  <a:cubicBezTo>
                    <a:pt x="120" y="13"/>
                    <a:pt x="124" y="15"/>
                    <a:pt x="128" y="17"/>
                  </a:cubicBezTo>
                  <a:cubicBezTo>
                    <a:pt x="113" y="45"/>
                    <a:pt x="92" y="62"/>
                    <a:pt x="58" y="60"/>
                  </a:cubicBezTo>
                  <a:cubicBezTo>
                    <a:pt x="23" y="58"/>
                    <a:pt x="8" y="44"/>
                    <a:pt x="0" y="2"/>
                  </a:cubicBezTo>
                  <a:cubicBezTo>
                    <a:pt x="3" y="0"/>
                    <a:pt x="6" y="0"/>
                    <a:pt x="9" y="0"/>
                  </a:cubicBezTo>
                  <a:close/>
                </a:path>
              </a:pathLst>
            </a:custGeom>
            <a:solidFill>
              <a:srgbClr val="FDE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6">
              <a:extLst>
                <a:ext uri="{FF2B5EF4-FFF2-40B4-BE49-F238E27FC236}">
                  <a16:creationId xmlns:a16="http://schemas.microsoft.com/office/drawing/2014/main" id="{F20B0F33-8FCB-E6C7-C857-025F72EB2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" y="1566"/>
              <a:ext cx="162" cy="194"/>
            </a:xfrm>
            <a:custGeom>
              <a:avLst/>
              <a:gdLst>
                <a:gd name="T0" fmla="*/ 17 w 98"/>
                <a:gd name="T1" fmla="*/ 114 h 117"/>
                <a:gd name="T2" fmla="*/ 5 w 98"/>
                <a:gd name="T3" fmla="*/ 98 h 117"/>
                <a:gd name="T4" fmla="*/ 1 w 98"/>
                <a:gd name="T5" fmla="*/ 81 h 117"/>
                <a:gd name="T6" fmla="*/ 1 w 98"/>
                <a:gd name="T7" fmla="*/ 18 h 117"/>
                <a:gd name="T8" fmla="*/ 13 w 98"/>
                <a:gd name="T9" fmla="*/ 23 h 117"/>
                <a:gd name="T10" fmla="*/ 17 w 98"/>
                <a:gd name="T11" fmla="*/ 18 h 117"/>
                <a:gd name="T12" fmla="*/ 25 w 98"/>
                <a:gd name="T13" fmla="*/ 11 h 117"/>
                <a:gd name="T14" fmla="*/ 55 w 98"/>
                <a:gd name="T15" fmla="*/ 5 h 117"/>
                <a:gd name="T16" fmla="*/ 94 w 98"/>
                <a:gd name="T17" fmla="*/ 15 h 117"/>
                <a:gd name="T18" fmla="*/ 97 w 98"/>
                <a:gd name="T19" fmla="*/ 21 h 117"/>
                <a:gd name="T20" fmla="*/ 85 w 98"/>
                <a:gd name="T21" fmla="*/ 58 h 117"/>
                <a:gd name="T22" fmla="*/ 87 w 98"/>
                <a:gd name="T23" fmla="*/ 77 h 117"/>
                <a:gd name="T24" fmla="*/ 81 w 98"/>
                <a:gd name="T25" fmla="*/ 117 h 117"/>
                <a:gd name="T26" fmla="*/ 17 w 98"/>
                <a:gd name="T27" fmla="*/ 1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7">
                  <a:moveTo>
                    <a:pt x="17" y="114"/>
                  </a:moveTo>
                  <a:cubicBezTo>
                    <a:pt x="12" y="109"/>
                    <a:pt x="3" y="108"/>
                    <a:pt x="5" y="98"/>
                  </a:cubicBezTo>
                  <a:cubicBezTo>
                    <a:pt x="0" y="93"/>
                    <a:pt x="0" y="87"/>
                    <a:pt x="1" y="81"/>
                  </a:cubicBezTo>
                  <a:cubicBezTo>
                    <a:pt x="5" y="60"/>
                    <a:pt x="7" y="39"/>
                    <a:pt x="1" y="18"/>
                  </a:cubicBezTo>
                  <a:cubicBezTo>
                    <a:pt x="7" y="14"/>
                    <a:pt x="9" y="22"/>
                    <a:pt x="13" y="23"/>
                  </a:cubicBezTo>
                  <a:cubicBezTo>
                    <a:pt x="21" y="26"/>
                    <a:pt x="17" y="21"/>
                    <a:pt x="17" y="18"/>
                  </a:cubicBezTo>
                  <a:cubicBezTo>
                    <a:pt x="19" y="15"/>
                    <a:pt x="21" y="12"/>
                    <a:pt x="25" y="11"/>
                  </a:cubicBezTo>
                  <a:cubicBezTo>
                    <a:pt x="35" y="10"/>
                    <a:pt x="44" y="0"/>
                    <a:pt x="55" y="5"/>
                  </a:cubicBezTo>
                  <a:cubicBezTo>
                    <a:pt x="68" y="10"/>
                    <a:pt x="83" y="5"/>
                    <a:pt x="94" y="15"/>
                  </a:cubicBezTo>
                  <a:cubicBezTo>
                    <a:pt x="96" y="17"/>
                    <a:pt x="98" y="18"/>
                    <a:pt x="97" y="21"/>
                  </a:cubicBezTo>
                  <a:cubicBezTo>
                    <a:pt x="93" y="34"/>
                    <a:pt x="89" y="46"/>
                    <a:pt x="85" y="58"/>
                  </a:cubicBezTo>
                  <a:cubicBezTo>
                    <a:pt x="90" y="64"/>
                    <a:pt x="88" y="70"/>
                    <a:pt x="87" y="77"/>
                  </a:cubicBezTo>
                  <a:cubicBezTo>
                    <a:pt x="83" y="90"/>
                    <a:pt x="82" y="104"/>
                    <a:pt x="81" y="117"/>
                  </a:cubicBezTo>
                  <a:cubicBezTo>
                    <a:pt x="60" y="113"/>
                    <a:pt x="38" y="114"/>
                    <a:pt x="17" y="114"/>
                  </a:cubicBezTo>
                  <a:close/>
                </a:path>
              </a:pathLst>
            </a:custGeom>
            <a:solidFill>
              <a:srgbClr val="DDF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7">
              <a:extLst>
                <a:ext uri="{FF2B5EF4-FFF2-40B4-BE49-F238E27FC236}">
                  <a16:creationId xmlns:a16="http://schemas.microsoft.com/office/drawing/2014/main" id="{D06BA9CF-7CD7-9040-64CE-DD0D62A37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5" y="1735"/>
              <a:ext cx="122" cy="90"/>
            </a:xfrm>
            <a:custGeom>
              <a:avLst/>
              <a:gdLst>
                <a:gd name="T0" fmla="*/ 0 w 74"/>
                <a:gd name="T1" fmla="*/ 20 h 54"/>
                <a:gd name="T2" fmla="*/ 70 w 74"/>
                <a:gd name="T3" fmla="*/ 4 h 54"/>
                <a:gd name="T4" fmla="*/ 52 w 74"/>
                <a:gd name="T5" fmla="*/ 39 h 54"/>
                <a:gd name="T6" fmla="*/ 2 w 74"/>
                <a:gd name="T7" fmla="*/ 48 h 54"/>
                <a:gd name="T8" fmla="*/ 0 w 74"/>
                <a:gd name="T9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4">
                  <a:moveTo>
                    <a:pt x="0" y="20"/>
                  </a:moveTo>
                  <a:cubicBezTo>
                    <a:pt x="23" y="11"/>
                    <a:pt x="44" y="0"/>
                    <a:pt x="70" y="4"/>
                  </a:cubicBezTo>
                  <a:cubicBezTo>
                    <a:pt x="74" y="15"/>
                    <a:pt x="67" y="31"/>
                    <a:pt x="52" y="39"/>
                  </a:cubicBezTo>
                  <a:cubicBezTo>
                    <a:pt x="37" y="48"/>
                    <a:pt x="20" y="54"/>
                    <a:pt x="2" y="48"/>
                  </a:cubicBezTo>
                  <a:cubicBezTo>
                    <a:pt x="1" y="38"/>
                    <a:pt x="1" y="29"/>
                    <a:pt x="0" y="20"/>
                  </a:cubicBezTo>
                  <a:close/>
                </a:path>
              </a:pathLst>
            </a:custGeom>
            <a:solidFill>
              <a:srgbClr val="F6C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48">
              <a:extLst>
                <a:ext uri="{FF2B5EF4-FFF2-40B4-BE49-F238E27FC236}">
                  <a16:creationId xmlns:a16="http://schemas.microsoft.com/office/drawing/2014/main" id="{711A3744-D1F3-0B43-AB01-5D2C45FAF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" y="1742"/>
              <a:ext cx="141" cy="88"/>
            </a:xfrm>
            <a:custGeom>
              <a:avLst/>
              <a:gdLst>
                <a:gd name="T0" fmla="*/ 1 w 85"/>
                <a:gd name="T1" fmla="*/ 44 h 53"/>
                <a:gd name="T2" fmla="*/ 70 w 85"/>
                <a:gd name="T3" fmla="*/ 7 h 53"/>
                <a:gd name="T4" fmla="*/ 69 w 85"/>
                <a:gd name="T5" fmla="*/ 0 h 53"/>
                <a:gd name="T6" fmla="*/ 76 w 85"/>
                <a:gd name="T7" fmla="*/ 31 h 53"/>
                <a:gd name="T8" fmla="*/ 0 w 85"/>
                <a:gd name="T9" fmla="*/ 47 h 53"/>
                <a:gd name="T10" fmla="*/ 1 w 85"/>
                <a:gd name="T11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53">
                  <a:moveTo>
                    <a:pt x="1" y="44"/>
                  </a:moveTo>
                  <a:cubicBezTo>
                    <a:pt x="33" y="49"/>
                    <a:pt x="53" y="30"/>
                    <a:pt x="70" y="7"/>
                  </a:cubicBezTo>
                  <a:cubicBezTo>
                    <a:pt x="71" y="6"/>
                    <a:pt x="69" y="2"/>
                    <a:pt x="69" y="0"/>
                  </a:cubicBezTo>
                  <a:cubicBezTo>
                    <a:pt x="85" y="7"/>
                    <a:pt x="82" y="19"/>
                    <a:pt x="76" y="31"/>
                  </a:cubicBezTo>
                  <a:cubicBezTo>
                    <a:pt x="51" y="38"/>
                    <a:pt x="28" y="53"/>
                    <a:pt x="0" y="47"/>
                  </a:cubicBezTo>
                  <a:cubicBezTo>
                    <a:pt x="0" y="46"/>
                    <a:pt x="1" y="45"/>
                    <a:pt x="1" y="44"/>
                  </a:cubicBezTo>
                  <a:close/>
                </a:path>
              </a:pathLst>
            </a:custGeom>
            <a:solidFill>
              <a:srgbClr val="E1C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9">
              <a:extLst>
                <a:ext uri="{FF2B5EF4-FFF2-40B4-BE49-F238E27FC236}">
                  <a16:creationId xmlns:a16="http://schemas.microsoft.com/office/drawing/2014/main" id="{9F4D2780-6148-46EF-8AB6-9CE37BA3A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" y="1854"/>
              <a:ext cx="118" cy="126"/>
            </a:xfrm>
            <a:custGeom>
              <a:avLst/>
              <a:gdLst>
                <a:gd name="T0" fmla="*/ 8 w 71"/>
                <a:gd name="T1" fmla="*/ 48 h 76"/>
                <a:gd name="T2" fmla="*/ 16 w 71"/>
                <a:gd name="T3" fmla="*/ 0 h 76"/>
                <a:gd name="T4" fmla="*/ 32 w 71"/>
                <a:gd name="T5" fmla="*/ 30 h 76"/>
                <a:gd name="T6" fmla="*/ 71 w 71"/>
                <a:gd name="T7" fmla="*/ 68 h 76"/>
                <a:gd name="T8" fmla="*/ 8 w 71"/>
                <a:gd name="T9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6">
                  <a:moveTo>
                    <a:pt x="8" y="48"/>
                  </a:moveTo>
                  <a:cubicBezTo>
                    <a:pt x="0" y="30"/>
                    <a:pt x="5" y="14"/>
                    <a:pt x="16" y="0"/>
                  </a:cubicBezTo>
                  <a:cubicBezTo>
                    <a:pt x="29" y="6"/>
                    <a:pt x="40" y="9"/>
                    <a:pt x="32" y="30"/>
                  </a:cubicBezTo>
                  <a:cubicBezTo>
                    <a:pt x="24" y="53"/>
                    <a:pt x="40" y="66"/>
                    <a:pt x="71" y="68"/>
                  </a:cubicBezTo>
                  <a:cubicBezTo>
                    <a:pt x="46" y="76"/>
                    <a:pt x="25" y="70"/>
                    <a:pt x="8" y="48"/>
                  </a:cubicBezTo>
                  <a:close/>
                </a:path>
              </a:pathLst>
            </a:custGeom>
            <a:solidFill>
              <a:srgbClr val="FC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50">
              <a:extLst>
                <a:ext uri="{FF2B5EF4-FFF2-40B4-BE49-F238E27FC236}">
                  <a16:creationId xmlns:a16="http://schemas.microsoft.com/office/drawing/2014/main" id="{889C2CFF-085A-7BA8-1C3E-EDD931E5D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" y="1685"/>
              <a:ext cx="63" cy="40"/>
            </a:xfrm>
            <a:custGeom>
              <a:avLst/>
              <a:gdLst>
                <a:gd name="T0" fmla="*/ 0 w 38"/>
                <a:gd name="T1" fmla="*/ 17 h 24"/>
                <a:gd name="T2" fmla="*/ 35 w 38"/>
                <a:gd name="T3" fmla="*/ 8 h 24"/>
                <a:gd name="T4" fmla="*/ 32 w 38"/>
                <a:gd name="T5" fmla="*/ 18 h 24"/>
                <a:gd name="T6" fmla="*/ 0 w 38"/>
                <a:gd name="T7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4">
                  <a:moveTo>
                    <a:pt x="0" y="17"/>
                  </a:moveTo>
                  <a:cubicBezTo>
                    <a:pt x="5" y="7"/>
                    <a:pt x="28" y="0"/>
                    <a:pt x="35" y="8"/>
                  </a:cubicBezTo>
                  <a:cubicBezTo>
                    <a:pt x="38" y="11"/>
                    <a:pt x="35" y="15"/>
                    <a:pt x="32" y="18"/>
                  </a:cubicBezTo>
                  <a:cubicBezTo>
                    <a:pt x="21" y="19"/>
                    <a:pt x="10" y="24"/>
                    <a:pt x="0" y="17"/>
                  </a:cubicBezTo>
                  <a:close/>
                </a:path>
              </a:pathLst>
            </a:custGeom>
            <a:solidFill>
              <a:srgbClr val="A35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51">
              <a:extLst>
                <a:ext uri="{FF2B5EF4-FFF2-40B4-BE49-F238E27FC236}">
                  <a16:creationId xmlns:a16="http://schemas.microsoft.com/office/drawing/2014/main" id="{ABBF2390-A754-DE71-DF7A-0B5AB86F6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3" y="1700"/>
              <a:ext cx="53" cy="37"/>
            </a:xfrm>
            <a:custGeom>
              <a:avLst/>
              <a:gdLst>
                <a:gd name="T0" fmla="*/ 0 w 32"/>
                <a:gd name="T1" fmla="*/ 8 h 22"/>
                <a:gd name="T2" fmla="*/ 32 w 32"/>
                <a:gd name="T3" fmla="*/ 9 h 22"/>
                <a:gd name="T4" fmla="*/ 0 w 32"/>
                <a:gd name="T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2">
                  <a:moveTo>
                    <a:pt x="0" y="8"/>
                  </a:moveTo>
                  <a:cubicBezTo>
                    <a:pt x="10" y="10"/>
                    <a:pt x="21" y="0"/>
                    <a:pt x="32" y="9"/>
                  </a:cubicBezTo>
                  <a:cubicBezTo>
                    <a:pt x="21" y="22"/>
                    <a:pt x="10" y="18"/>
                    <a:pt x="0" y="8"/>
                  </a:cubicBezTo>
                  <a:close/>
                </a:path>
              </a:pathLst>
            </a:custGeom>
            <a:solidFill>
              <a:srgbClr val="E29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52">
              <a:extLst>
                <a:ext uri="{FF2B5EF4-FFF2-40B4-BE49-F238E27FC236}">
                  <a16:creationId xmlns:a16="http://schemas.microsoft.com/office/drawing/2014/main" id="{85BEC2A3-6638-A2AD-2BDD-1C54A507F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338"/>
              <a:ext cx="172" cy="261"/>
            </a:xfrm>
            <a:custGeom>
              <a:avLst/>
              <a:gdLst>
                <a:gd name="T0" fmla="*/ 54 w 104"/>
                <a:gd name="T1" fmla="*/ 148 h 158"/>
                <a:gd name="T2" fmla="*/ 36 w 104"/>
                <a:gd name="T3" fmla="*/ 155 h 158"/>
                <a:gd name="T4" fmla="*/ 28 w 104"/>
                <a:gd name="T5" fmla="*/ 152 h 158"/>
                <a:gd name="T6" fmla="*/ 43 w 104"/>
                <a:gd name="T7" fmla="*/ 114 h 158"/>
                <a:gd name="T8" fmla="*/ 75 w 104"/>
                <a:gd name="T9" fmla="*/ 61 h 158"/>
                <a:gd name="T10" fmla="*/ 60 w 104"/>
                <a:gd name="T11" fmla="*/ 67 h 158"/>
                <a:gd name="T12" fmla="*/ 34 w 104"/>
                <a:gd name="T13" fmla="*/ 64 h 158"/>
                <a:gd name="T14" fmla="*/ 8 w 104"/>
                <a:gd name="T15" fmla="*/ 55 h 158"/>
                <a:gd name="T16" fmla="*/ 3 w 104"/>
                <a:gd name="T17" fmla="*/ 38 h 158"/>
                <a:gd name="T18" fmla="*/ 12 w 104"/>
                <a:gd name="T19" fmla="*/ 0 h 158"/>
                <a:gd name="T20" fmla="*/ 18 w 104"/>
                <a:gd name="T21" fmla="*/ 14 h 158"/>
                <a:gd name="T22" fmla="*/ 71 w 104"/>
                <a:gd name="T23" fmla="*/ 28 h 158"/>
                <a:gd name="T24" fmla="*/ 83 w 104"/>
                <a:gd name="T25" fmla="*/ 19 h 158"/>
                <a:gd name="T26" fmla="*/ 94 w 104"/>
                <a:gd name="T27" fmla="*/ 71 h 158"/>
                <a:gd name="T28" fmla="*/ 86 w 104"/>
                <a:gd name="T29" fmla="*/ 87 h 158"/>
                <a:gd name="T30" fmla="*/ 81 w 104"/>
                <a:gd name="T31" fmla="*/ 122 h 158"/>
                <a:gd name="T32" fmla="*/ 54 w 104"/>
                <a:gd name="T33" fmla="*/ 14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58">
                  <a:moveTo>
                    <a:pt x="54" y="148"/>
                  </a:moveTo>
                  <a:cubicBezTo>
                    <a:pt x="45" y="143"/>
                    <a:pt x="41" y="152"/>
                    <a:pt x="36" y="155"/>
                  </a:cubicBezTo>
                  <a:cubicBezTo>
                    <a:pt x="31" y="156"/>
                    <a:pt x="29" y="158"/>
                    <a:pt x="28" y="152"/>
                  </a:cubicBezTo>
                  <a:cubicBezTo>
                    <a:pt x="23" y="135"/>
                    <a:pt x="38" y="127"/>
                    <a:pt x="43" y="114"/>
                  </a:cubicBezTo>
                  <a:cubicBezTo>
                    <a:pt x="55" y="97"/>
                    <a:pt x="64" y="79"/>
                    <a:pt x="75" y="61"/>
                  </a:cubicBezTo>
                  <a:cubicBezTo>
                    <a:pt x="71" y="65"/>
                    <a:pt x="66" y="68"/>
                    <a:pt x="60" y="67"/>
                  </a:cubicBezTo>
                  <a:cubicBezTo>
                    <a:pt x="52" y="62"/>
                    <a:pt x="44" y="51"/>
                    <a:pt x="34" y="64"/>
                  </a:cubicBezTo>
                  <a:cubicBezTo>
                    <a:pt x="21" y="74"/>
                    <a:pt x="13" y="69"/>
                    <a:pt x="8" y="55"/>
                  </a:cubicBezTo>
                  <a:cubicBezTo>
                    <a:pt x="6" y="49"/>
                    <a:pt x="3" y="44"/>
                    <a:pt x="3" y="38"/>
                  </a:cubicBezTo>
                  <a:cubicBezTo>
                    <a:pt x="0" y="24"/>
                    <a:pt x="11" y="13"/>
                    <a:pt x="12" y="0"/>
                  </a:cubicBezTo>
                  <a:cubicBezTo>
                    <a:pt x="17" y="4"/>
                    <a:pt x="17" y="9"/>
                    <a:pt x="18" y="14"/>
                  </a:cubicBezTo>
                  <a:cubicBezTo>
                    <a:pt x="28" y="42"/>
                    <a:pt x="49" y="48"/>
                    <a:pt x="71" y="28"/>
                  </a:cubicBezTo>
                  <a:cubicBezTo>
                    <a:pt x="74" y="24"/>
                    <a:pt x="78" y="20"/>
                    <a:pt x="83" y="19"/>
                  </a:cubicBezTo>
                  <a:cubicBezTo>
                    <a:pt x="99" y="33"/>
                    <a:pt x="104" y="56"/>
                    <a:pt x="94" y="71"/>
                  </a:cubicBezTo>
                  <a:cubicBezTo>
                    <a:pt x="90" y="76"/>
                    <a:pt x="88" y="81"/>
                    <a:pt x="86" y="87"/>
                  </a:cubicBezTo>
                  <a:cubicBezTo>
                    <a:pt x="85" y="99"/>
                    <a:pt x="81" y="110"/>
                    <a:pt x="81" y="122"/>
                  </a:cubicBezTo>
                  <a:cubicBezTo>
                    <a:pt x="82" y="148"/>
                    <a:pt x="81" y="148"/>
                    <a:pt x="54" y="148"/>
                  </a:cubicBezTo>
                  <a:close/>
                </a:path>
              </a:pathLst>
            </a:custGeom>
            <a:solidFill>
              <a:srgbClr val="F1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53">
              <a:extLst>
                <a:ext uri="{FF2B5EF4-FFF2-40B4-BE49-F238E27FC236}">
                  <a16:creationId xmlns:a16="http://schemas.microsoft.com/office/drawing/2014/main" id="{BB0C140F-598C-CAD3-2BF9-DF8C6DCCA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" y="1278"/>
              <a:ext cx="81" cy="56"/>
            </a:xfrm>
            <a:custGeom>
              <a:avLst/>
              <a:gdLst>
                <a:gd name="T0" fmla="*/ 49 w 49"/>
                <a:gd name="T1" fmla="*/ 20 h 34"/>
                <a:gd name="T2" fmla="*/ 0 w 49"/>
                <a:gd name="T3" fmla="*/ 13 h 34"/>
                <a:gd name="T4" fmla="*/ 49 w 49"/>
                <a:gd name="T5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34">
                  <a:moveTo>
                    <a:pt x="49" y="20"/>
                  </a:moveTo>
                  <a:cubicBezTo>
                    <a:pt x="32" y="34"/>
                    <a:pt x="17" y="32"/>
                    <a:pt x="0" y="13"/>
                  </a:cubicBezTo>
                  <a:cubicBezTo>
                    <a:pt x="21" y="0"/>
                    <a:pt x="41" y="4"/>
                    <a:pt x="49" y="20"/>
                  </a:cubicBezTo>
                  <a:close/>
                </a:path>
              </a:pathLst>
            </a:custGeom>
            <a:solidFill>
              <a:srgbClr val="EA9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id="{8210A683-F3D2-443A-442F-8C3C2B0FB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" y="1364"/>
              <a:ext cx="58" cy="128"/>
            </a:xfrm>
            <a:custGeom>
              <a:avLst/>
              <a:gdLst>
                <a:gd name="T0" fmla="*/ 1 w 35"/>
                <a:gd name="T1" fmla="*/ 68 h 77"/>
                <a:gd name="T2" fmla="*/ 3 w 35"/>
                <a:gd name="T3" fmla="*/ 57 h 77"/>
                <a:gd name="T4" fmla="*/ 4 w 35"/>
                <a:gd name="T5" fmla="*/ 3 h 77"/>
                <a:gd name="T6" fmla="*/ 12 w 35"/>
                <a:gd name="T7" fmla="*/ 0 h 77"/>
                <a:gd name="T8" fmla="*/ 24 w 35"/>
                <a:gd name="T9" fmla="*/ 40 h 77"/>
                <a:gd name="T10" fmla="*/ 33 w 35"/>
                <a:gd name="T11" fmla="*/ 56 h 77"/>
                <a:gd name="T12" fmla="*/ 32 w 35"/>
                <a:gd name="T13" fmla="*/ 75 h 77"/>
                <a:gd name="T14" fmla="*/ 25 w 35"/>
                <a:gd name="T15" fmla="*/ 73 h 77"/>
                <a:gd name="T16" fmla="*/ 6 w 35"/>
                <a:gd name="T17" fmla="*/ 69 h 77"/>
                <a:gd name="T18" fmla="*/ 1 w 35"/>
                <a:gd name="T19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77">
                  <a:moveTo>
                    <a:pt x="1" y="68"/>
                  </a:moveTo>
                  <a:cubicBezTo>
                    <a:pt x="0" y="64"/>
                    <a:pt x="1" y="60"/>
                    <a:pt x="3" y="57"/>
                  </a:cubicBezTo>
                  <a:cubicBezTo>
                    <a:pt x="20" y="35"/>
                    <a:pt x="20" y="29"/>
                    <a:pt x="4" y="3"/>
                  </a:cubicBezTo>
                  <a:cubicBezTo>
                    <a:pt x="6" y="0"/>
                    <a:pt x="9" y="0"/>
                    <a:pt x="12" y="0"/>
                  </a:cubicBezTo>
                  <a:cubicBezTo>
                    <a:pt x="18" y="13"/>
                    <a:pt x="23" y="26"/>
                    <a:pt x="24" y="40"/>
                  </a:cubicBezTo>
                  <a:cubicBezTo>
                    <a:pt x="25" y="47"/>
                    <a:pt x="27" y="52"/>
                    <a:pt x="33" y="56"/>
                  </a:cubicBezTo>
                  <a:cubicBezTo>
                    <a:pt x="34" y="62"/>
                    <a:pt x="35" y="69"/>
                    <a:pt x="32" y="75"/>
                  </a:cubicBezTo>
                  <a:cubicBezTo>
                    <a:pt x="29" y="77"/>
                    <a:pt x="27" y="75"/>
                    <a:pt x="25" y="73"/>
                  </a:cubicBezTo>
                  <a:cubicBezTo>
                    <a:pt x="20" y="63"/>
                    <a:pt x="13" y="67"/>
                    <a:pt x="6" y="69"/>
                  </a:cubicBezTo>
                  <a:cubicBezTo>
                    <a:pt x="4" y="70"/>
                    <a:pt x="2" y="69"/>
                    <a:pt x="1" y="68"/>
                  </a:cubicBezTo>
                  <a:close/>
                </a:path>
              </a:pathLst>
            </a:custGeom>
            <a:solidFill>
              <a:srgbClr val="6F75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55">
              <a:extLst>
                <a:ext uri="{FF2B5EF4-FFF2-40B4-BE49-F238E27FC236}">
                  <a16:creationId xmlns:a16="http://schemas.microsoft.com/office/drawing/2014/main" id="{7661F7B4-0FF3-7265-2499-23E3B2AC7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" y="1271"/>
              <a:ext cx="98" cy="32"/>
            </a:xfrm>
            <a:custGeom>
              <a:avLst/>
              <a:gdLst>
                <a:gd name="T0" fmla="*/ 2 w 59"/>
                <a:gd name="T1" fmla="*/ 0 h 19"/>
                <a:gd name="T2" fmla="*/ 43 w 59"/>
                <a:gd name="T3" fmla="*/ 0 h 19"/>
                <a:gd name="T4" fmla="*/ 59 w 59"/>
                <a:gd name="T5" fmla="*/ 11 h 19"/>
                <a:gd name="T6" fmla="*/ 5 w 59"/>
                <a:gd name="T7" fmla="*/ 10 h 19"/>
                <a:gd name="T8" fmla="*/ 2 w 5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9">
                  <a:moveTo>
                    <a:pt x="2" y="0"/>
                  </a:moveTo>
                  <a:cubicBezTo>
                    <a:pt x="16" y="0"/>
                    <a:pt x="30" y="0"/>
                    <a:pt x="43" y="0"/>
                  </a:cubicBezTo>
                  <a:cubicBezTo>
                    <a:pt x="51" y="0"/>
                    <a:pt x="58" y="1"/>
                    <a:pt x="59" y="11"/>
                  </a:cubicBezTo>
                  <a:cubicBezTo>
                    <a:pt x="41" y="19"/>
                    <a:pt x="23" y="11"/>
                    <a:pt x="5" y="10"/>
                  </a:cubicBezTo>
                  <a:cubicBezTo>
                    <a:pt x="1" y="9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FCF1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56">
              <a:extLst>
                <a:ext uri="{FF2B5EF4-FFF2-40B4-BE49-F238E27FC236}">
                  <a16:creationId xmlns:a16="http://schemas.microsoft.com/office/drawing/2014/main" id="{7113DF16-BDAD-05C0-746F-5E3705D31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" y="1271"/>
              <a:ext cx="105" cy="40"/>
            </a:xfrm>
            <a:custGeom>
              <a:avLst/>
              <a:gdLst>
                <a:gd name="T0" fmla="*/ 6 w 63"/>
                <a:gd name="T1" fmla="*/ 0 h 24"/>
                <a:gd name="T2" fmla="*/ 33 w 63"/>
                <a:gd name="T3" fmla="*/ 10 h 24"/>
                <a:gd name="T4" fmla="*/ 63 w 63"/>
                <a:gd name="T5" fmla="*/ 11 h 24"/>
                <a:gd name="T6" fmla="*/ 55 w 63"/>
                <a:gd name="T7" fmla="*/ 24 h 24"/>
                <a:gd name="T8" fmla="*/ 6 w 63"/>
                <a:gd name="T9" fmla="*/ 17 h 24"/>
                <a:gd name="T10" fmla="*/ 6 w 63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24">
                  <a:moveTo>
                    <a:pt x="6" y="0"/>
                  </a:moveTo>
                  <a:cubicBezTo>
                    <a:pt x="11" y="15"/>
                    <a:pt x="24" y="7"/>
                    <a:pt x="33" y="10"/>
                  </a:cubicBezTo>
                  <a:cubicBezTo>
                    <a:pt x="43" y="12"/>
                    <a:pt x="53" y="13"/>
                    <a:pt x="63" y="11"/>
                  </a:cubicBezTo>
                  <a:cubicBezTo>
                    <a:pt x="63" y="17"/>
                    <a:pt x="61" y="22"/>
                    <a:pt x="55" y="24"/>
                  </a:cubicBezTo>
                  <a:cubicBezTo>
                    <a:pt x="40" y="9"/>
                    <a:pt x="23" y="17"/>
                    <a:pt x="6" y="17"/>
                  </a:cubicBezTo>
                  <a:cubicBezTo>
                    <a:pt x="2" y="11"/>
                    <a:pt x="0" y="6"/>
                    <a:pt x="6" y="0"/>
                  </a:cubicBezTo>
                  <a:close/>
                </a:path>
              </a:pathLst>
            </a:custGeom>
            <a:solidFill>
              <a:srgbClr val="AD7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57">
              <a:extLst>
                <a:ext uri="{FF2B5EF4-FFF2-40B4-BE49-F238E27FC236}">
                  <a16:creationId xmlns:a16="http://schemas.microsoft.com/office/drawing/2014/main" id="{30BE579D-4AF8-DCEC-E3F6-8A35F423C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" y="1228"/>
              <a:ext cx="25" cy="45"/>
            </a:xfrm>
            <a:custGeom>
              <a:avLst/>
              <a:gdLst>
                <a:gd name="T0" fmla="*/ 12 w 15"/>
                <a:gd name="T1" fmla="*/ 27 h 27"/>
                <a:gd name="T2" fmla="*/ 2 w 15"/>
                <a:gd name="T3" fmla="*/ 16 h 27"/>
                <a:gd name="T4" fmla="*/ 4 w 15"/>
                <a:gd name="T5" fmla="*/ 1 h 27"/>
                <a:gd name="T6" fmla="*/ 10 w 15"/>
                <a:gd name="T7" fmla="*/ 2 h 27"/>
                <a:gd name="T8" fmla="*/ 10 w 15"/>
                <a:gd name="T9" fmla="*/ 14 h 27"/>
                <a:gd name="T10" fmla="*/ 12 w 15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7">
                  <a:moveTo>
                    <a:pt x="12" y="27"/>
                  </a:moveTo>
                  <a:cubicBezTo>
                    <a:pt x="5" y="24"/>
                    <a:pt x="3" y="21"/>
                    <a:pt x="2" y="16"/>
                  </a:cubicBezTo>
                  <a:cubicBezTo>
                    <a:pt x="2" y="11"/>
                    <a:pt x="0" y="5"/>
                    <a:pt x="4" y="1"/>
                  </a:cubicBezTo>
                  <a:cubicBezTo>
                    <a:pt x="5" y="0"/>
                    <a:pt x="8" y="1"/>
                    <a:pt x="10" y="2"/>
                  </a:cubicBezTo>
                  <a:cubicBezTo>
                    <a:pt x="15" y="5"/>
                    <a:pt x="11" y="10"/>
                    <a:pt x="10" y="14"/>
                  </a:cubicBezTo>
                  <a:cubicBezTo>
                    <a:pt x="10" y="18"/>
                    <a:pt x="11" y="22"/>
                    <a:pt x="12" y="27"/>
                  </a:cubicBezTo>
                  <a:close/>
                </a:path>
              </a:pathLst>
            </a:custGeom>
            <a:solidFill>
              <a:srgbClr val="E39E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58">
              <a:extLst>
                <a:ext uri="{FF2B5EF4-FFF2-40B4-BE49-F238E27FC236}">
                  <a16:creationId xmlns:a16="http://schemas.microsoft.com/office/drawing/2014/main" id="{428F350D-3A6E-9858-5E13-02B20A85D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" y="1205"/>
              <a:ext cx="25" cy="27"/>
            </a:xfrm>
            <a:custGeom>
              <a:avLst/>
              <a:gdLst>
                <a:gd name="T0" fmla="*/ 6 w 15"/>
                <a:gd name="T1" fmla="*/ 0 h 16"/>
                <a:gd name="T2" fmla="*/ 15 w 15"/>
                <a:gd name="T3" fmla="*/ 7 h 16"/>
                <a:gd name="T4" fmla="*/ 7 w 15"/>
                <a:gd name="T5" fmla="*/ 16 h 16"/>
                <a:gd name="T6" fmla="*/ 0 w 15"/>
                <a:gd name="T7" fmla="*/ 8 h 16"/>
                <a:gd name="T8" fmla="*/ 6 w 1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6" y="0"/>
                  </a:moveTo>
                  <a:cubicBezTo>
                    <a:pt x="12" y="0"/>
                    <a:pt x="14" y="3"/>
                    <a:pt x="15" y="7"/>
                  </a:cubicBezTo>
                  <a:cubicBezTo>
                    <a:pt x="15" y="12"/>
                    <a:pt x="13" y="16"/>
                    <a:pt x="7" y="16"/>
                  </a:cubicBezTo>
                  <a:cubicBezTo>
                    <a:pt x="2" y="16"/>
                    <a:pt x="0" y="12"/>
                    <a:pt x="0" y="8"/>
                  </a:cubicBezTo>
                  <a:cubicBezTo>
                    <a:pt x="0" y="4"/>
                    <a:pt x="3" y="1"/>
                    <a:pt x="6" y="0"/>
                  </a:cubicBezTo>
                  <a:close/>
                </a:path>
              </a:pathLst>
            </a:custGeom>
            <a:solidFill>
              <a:srgbClr val="6F4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59">
              <a:extLst>
                <a:ext uri="{FF2B5EF4-FFF2-40B4-BE49-F238E27FC236}">
                  <a16:creationId xmlns:a16="http://schemas.microsoft.com/office/drawing/2014/main" id="{3C80C7AF-9184-7025-1533-5FD26F399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" y="1154"/>
              <a:ext cx="43" cy="23"/>
            </a:xfrm>
            <a:custGeom>
              <a:avLst/>
              <a:gdLst>
                <a:gd name="T0" fmla="*/ 26 w 26"/>
                <a:gd name="T1" fmla="*/ 9 h 14"/>
                <a:gd name="T2" fmla="*/ 0 w 26"/>
                <a:gd name="T3" fmla="*/ 14 h 14"/>
                <a:gd name="T4" fmla="*/ 26 w 26"/>
                <a:gd name="T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4">
                  <a:moveTo>
                    <a:pt x="26" y="9"/>
                  </a:moveTo>
                  <a:cubicBezTo>
                    <a:pt x="17" y="11"/>
                    <a:pt x="11" y="12"/>
                    <a:pt x="0" y="14"/>
                  </a:cubicBezTo>
                  <a:cubicBezTo>
                    <a:pt x="9" y="3"/>
                    <a:pt x="15" y="0"/>
                    <a:pt x="26" y="9"/>
                  </a:cubicBezTo>
                  <a:close/>
                </a:path>
              </a:pathLst>
            </a:custGeom>
            <a:solidFill>
              <a:srgbClr val="A57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60">
              <a:extLst>
                <a:ext uri="{FF2B5EF4-FFF2-40B4-BE49-F238E27FC236}">
                  <a16:creationId xmlns:a16="http://schemas.microsoft.com/office/drawing/2014/main" id="{5B867926-1CE6-85F4-F9B2-59480A29E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" y="1169"/>
              <a:ext cx="40" cy="26"/>
            </a:xfrm>
            <a:custGeom>
              <a:avLst/>
              <a:gdLst>
                <a:gd name="T0" fmla="*/ 24 w 24"/>
                <a:gd name="T1" fmla="*/ 16 h 16"/>
                <a:gd name="T2" fmla="*/ 0 w 24"/>
                <a:gd name="T3" fmla="*/ 3 h 16"/>
                <a:gd name="T4" fmla="*/ 24 w 24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6">
                  <a:moveTo>
                    <a:pt x="24" y="16"/>
                  </a:moveTo>
                  <a:cubicBezTo>
                    <a:pt x="16" y="11"/>
                    <a:pt x="10" y="8"/>
                    <a:pt x="0" y="3"/>
                  </a:cubicBezTo>
                  <a:cubicBezTo>
                    <a:pt x="13" y="0"/>
                    <a:pt x="20" y="1"/>
                    <a:pt x="24" y="16"/>
                  </a:cubicBezTo>
                  <a:close/>
                </a:path>
              </a:pathLst>
            </a:custGeom>
            <a:solidFill>
              <a:srgbClr val="A57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61">
              <a:extLst>
                <a:ext uri="{FF2B5EF4-FFF2-40B4-BE49-F238E27FC236}">
                  <a16:creationId xmlns:a16="http://schemas.microsoft.com/office/drawing/2014/main" id="{27D2F55B-8A8F-7493-C7BE-C110E6259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" y="1215"/>
              <a:ext cx="23" cy="28"/>
            </a:xfrm>
            <a:custGeom>
              <a:avLst/>
              <a:gdLst>
                <a:gd name="T0" fmla="*/ 6 w 14"/>
                <a:gd name="T1" fmla="*/ 17 h 17"/>
                <a:gd name="T2" fmla="*/ 0 w 14"/>
                <a:gd name="T3" fmla="*/ 8 h 17"/>
                <a:gd name="T4" fmla="*/ 8 w 14"/>
                <a:gd name="T5" fmla="*/ 1 h 17"/>
                <a:gd name="T6" fmla="*/ 14 w 14"/>
                <a:gd name="T7" fmla="*/ 9 h 17"/>
                <a:gd name="T8" fmla="*/ 6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17"/>
                  </a:moveTo>
                  <a:cubicBezTo>
                    <a:pt x="1" y="15"/>
                    <a:pt x="0" y="12"/>
                    <a:pt x="0" y="8"/>
                  </a:cubicBezTo>
                  <a:cubicBezTo>
                    <a:pt x="1" y="4"/>
                    <a:pt x="3" y="0"/>
                    <a:pt x="8" y="1"/>
                  </a:cubicBezTo>
                  <a:cubicBezTo>
                    <a:pt x="12" y="1"/>
                    <a:pt x="14" y="5"/>
                    <a:pt x="14" y="9"/>
                  </a:cubicBezTo>
                  <a:cubicBezTo>
                    <a:pt x="13" y="14"/>
                    <a:pt x="11" y="17"/>
                    <a:pt x="6" y="17"/>
                  </a:cubicBezTo>
                  <a:close/>
                </a:path>
              </a:pathLst>
            </a:custGeom>
            <a:solidFill>
              <a:srgbClr val="5A3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62">
              <a:extLst>
                <a:ext uri="{FF2B5EF4-FFF2-40B4-BE49-F238E27FC236}">
                  <a16:creationId xmlns:a16="http://schemas.microsoft.com/office/drawing/2014/main" id="{F75B3040-5AE2-4AE6-40E0-1F6DBCC94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" y="1477"/>
              <a:ext cx="105" cy="132"/>
            </a:xfrm>
            <a:custGeom>
              <a:avLst/>
              <a:gdLst>
                <a:gd name="T0" fmla="*/ 26 w 63"/>
                <a:gd name="T1" fmla="*/ 0 h 80"/>
                <a:gd name="T2" fmla="*/ 30 w 63"/>
                <a:gd name="T3" fmla="*/ 0 h 80"/>
                <a:gd name="T4" fmla="*/ 36 w 63"/>
                <a:gd name="T5" fmla="*/ 32 h 80"/>
                <a:gd name="T6" fmla="*/ 53 w 63"/>
                <a:gd name="T7" fmla="*/ 4 h 80"/>
                <a:gd name="T8" fmla="*/ 57 w 63"/>
                <a:gd name="T9" fmla="*/ 7 h 80"/>
                <a:gd name="T10" fmla="*/ 43 w 63"/>
                <a:gd name="T11" fmla="*/ 48 h 80"/>
                <a:gd name="T12" fmla="*/ 55 w 63"/>
                <a:gd name="T13" fmla="*/ 68 h 80"/>
                <a:gd name="T14" fmla="*/ 63 w 63"/>
                <a:gd name="T15" fmla="*/ 69 h 80"/>
                <a:gd name="T16" fmla="*/ 46 w 63"/>
                <a:gd name="T17" fmla="*/ 75 h 80"/>
                <a:gd name="T18" fmla="*/ 18 w 63"/>
                <a:gd name="T19" fmla="*/ 68 h 80"/>
                <a:gd name="T20" fmla="*/ 0 w 63"/>
                <a:gd name="T21" fmla="*/ 64 h 80"/>
                <a:gd name="T22" fmla="*/ 22 w 63"/>
                <a:gd name="T23" fmla="*/ 33 h 80"/>
                <a:gd name="T24" fmla="*/ 26 w 63"/>
                <a:gd name="T2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80">
                  <a:moveTo>
                    <a:pt x="26" y="0"/>
                  </a:moveTo>
                  <a:cubicBezTo>
                    <a:pt x="27" y="0"/>
                    <a:pt x="28" y="0"/>
                    <a:pt x="30" y="0"/>
                  </a:cubicBezTo>
                  <a:cubicBezTo>
                    <a:pt x="40" y="9"/>
                    <a:pt x="35" y="22"/>
                    <a:pt x="36" y="32"/>
                  </a:cubicBezTo>
                  <a:cubicBezTo>
                    <a:pt x="43" y="24"/>
                    <a:pt x="38" y="8"/>
                    <a:pt x="53" y="4"/>
                  </a:cubicBezTo>
                  <a:cubicBezTo>
                    <a:pt x="54" y="5"/>
                    <a:pt x="56" y="6"/>
                    <a:pt x="57" y="7"/>
                  </a:cubicBezTo>
                  <a:cubicBezTo>
                    <a:pt x="55" y="21"/>
                    <a:pt x="51" y="36"/>
                    <a:pt x="43" y="48"/>
                  </a:cubicBezTo>
                  <a:cubicBezTo>
                    <a:pt x="32" y="65"/>
                    <a:pt x="40" y="68"/>
                    <a:pt x="55" y="68"/>
                  </a:cubicBezTo>
                  <a:cubicBezTo>
                    <a:pt x="58" y="68"/>
                    <a:pt x="60" y="69"/>
                    <a:pt x="63" y="69"/>
                  </a:cubicBezTo>
                  <a:cubicBezTo>
                    <a:pt x="59" y="80"/>
                    <a:pt x="52" y="75"/>
                    <a:pt x="46" y="75"/>
                  </a:cubicBezTo>
                  <a:cubicBezTo>
                    <a:pt x="38" y="69"/>
                    <a:pt x="29" y="65"/>
                    <a:pt x="18" y="68"/>
                  </a:cubicBezTo>
                  <a:cubicBezTo>
                    <a:pt x="12" y="69"/>
                    <a:pt x="5" y="70"/>
                    <a:pt x="0" y="64"/>
                  </a:cubicBezTo>
                  <a:cubicBezTo>
                    <a:pt x="20" y="63"/>
                    <a:pt x="25" y="52"/>
                    <a:pt x="22" y="33"/>
                  </a:cubicBezTo>
                  <a:cubicBezTo>
                    <a:pt x="21" y="22"/>
                    <a:pt x="24" y="11"/>
                    <a:pt x="26" y="0"/>
                  </a:cubicBezTo>
                  <a:close/>
                </a:path>
              </a:pathLst>
            </a:custGeom>
            <a:solidFill>
              <a:srgbClr val="AAB8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63">
              <a:extLst>
                <a:ext uri="{FF2B5EF4-FFF2-40B4-BE49-F238E27FC236}">
                  <a16:creationId xmlns:a16="http://schemas.microsoft.com/office/drawing/2014/main" id="{82773D60-70F2-CF70-F35E-C0F2BA648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" y="1550"/>
              <a:ext cx="124" cy="197"/>
            </a:xfrm>
            <a:custGeom>
              <a:avLst/>
              <a:gdLst>
                <a:gd name="T0" fmla="*/ 50 w 75"/>
                <a:gd name="T1" fmla="*/ 28 h 119"/>
                <a:gd name="T2" fmla="*/ 56 w 75"/>
                <a:gd name="T3" fmla="*/ 98 h 119"/>
                <a:gd name="T4" fmla="*/ 54 w 75"/>
                <a:gd name="T5" fmla="*/ 108 h 119"/>
                <a:gd name="T6" fmla="*/ 10 w 75"/>
                <a:gd name="T7" fmla="*/ 77 h 119"/>
                <a:gd name="T8" fmla="*/ 10 w 75"/>
                <a:gd name="T9" fmla="*/ 44 h 119"/>
                <a:gd name="T10" fmla="*/ 22 w 75"/>
                <a:gd name="T11" fmla="*/ 24 h 119"/>
                <a:gd name="T12" fmla="*/ 17 w 75"/>
                <a:gd name="T13" fmla="*/ 13 h 119"/>
                <a:gd name="T14" fmla="*/ 22 w 75"/>
                <a:gd name="T15" fmla="*/ 0 h 119"/>
                <a:gd name="T16" fmla="*/ 50 w 75"/>
                <a:gd name="T17" fmla="*/ 2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19">
                  <a:moveTo>
                    <a:pt x="50" y="28"/>
                  </a:moveTo>
                  <a:cubicBezTo>
                    <a:pt x="75" y="49"/>
                    <a:pt x="55" y="75"/>
                    <a:pt x="56" y="98"/>
                  </a:cubicBezTo>
                  <a:cubicBezTo>
                    <a:pt x="56" y="101"/>
                    <a:pt x="55" y="105"/>
                    <a:pt x="54" y="108"/>
                  </a:cubicBezTo>
                  <a:cubicBezTo>
                    <a:pt x="20" y="119"/>
                    <a:pt x="10" y="112"/>
                    <a:pt x="10" y="77"/>
                  </a:cubicBezTo>
                  <a:cubicBezTo>
                    <a:pt x="10" y="66"/>
                    <a:pt x="0" y="55"/>
                    <a:pt x="10" y="44"/>
                  </a:cubicBezTo>
                  <a:cubicBezTo>
                    <a:pt x="32" y="43"/>
                    <a:pt x="32" y="42"/>
                    <a:pt x="22" y="24"/>
                  </a:cubicBezTo>
                  <a:cubicBezTo>
                    <a:pt x="20" y="21"/>
                    <a:pt x="18" y="17"/>
                    <a:pt x="17" y="13"/>
                  </a:cubicBezTo>
                  <a:cubicBezTo>
                    <a:pt x="17" y="8"/>
                    <a:pt x="17" y="3"/>
                    <a:pt x="22" y="0"/>
                  </a:cubicBezTo>
                  <a:cubicBezTo>
                    <a:pt x="34" y="6"/>
                    <a:pt x="38" y="21"/>
                    <a:pt x="5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64">
              <a:extLst>
                <a:ext uri="{FF2B5EF4-FFF2-40B4-BE49-F238E27FC236}">
                  <a16:creationId xmlns:a16="http://schemas.microsoft.com/office/drawing/2014/main" id="{54BC6335-B20E-74AA-B057-1C01FB0C2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" y="1406"/>
              <a:ext cx="77" cy="190"/>
            </a:xfrm>
            <a:custGeom>
              <a:avLst/>
              <a:gdLst>
                <a:gd name="T0" fmla="*/ 19 w 47"/>
                <a:gd name="T1" fmla="*/ 19 h 115"/>
                <a:gd name="T2" fmla="*/ 47 w 47"/>
                <a:gd name="T3" fmla="*/ 23 h 115"/>
                <a:gd name="T4" fmla="*/ 35 w 47"/>
                <a:gd name="T5" fmla="*/ 76 h 115"/>
                <a:gd name="T6" fmla="*/ 15 w 47"/>
                <a:gd name="T7" fmla="*/ 111 h 115"/>
                <a:gd name="T8" fmla="*/ 7 w 47"/>
                <a:gd name="T9" fmla="*/ 115 h 115"/>
                <a:gd name="T10" fmla="*/ 3 w 47"/>
                <a:gd name="T11" fmla="*/ 75 h 115"/>
                <a:gd name="T12" fmla="*/ 19 w 47"/>
                <a:gd name="T13" fmla="*/ 1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15">
                  <a:moveTo>
                    <a:pt x="19" y="19"/>
                  </a:moveTo>
                  <a:cubicBezTo>
                    <a:pt x="34" y="0"/>
                    <a:pt x="34" y="0"/>
                    <a:pt x="47" y="23"/>
                  </a:cubicBezTo>
                  <a:cubicBezTo>
                    <a:pt x="46" y="41"/>
                    <a:pt x="39" y="58"/>
                    <a:pt x="35" y="76"/>
                  </a:cubicBezTo>
                  <a:cubicBezTo>
                    <a:pt x="28" y="87"/>
                    <a:pt x="22" y="99"/>
                    <a:pt x="15" y="111"/>
                  </a:cubicBezTo>
                  <a:cubicBezTo>
                    <a:pt x="12" y="112"/>
                    <a:pt x="9" y="114"/>
                    <a:pt x="7" y="115"/>
                  </a:cubicBezTo>
                  <a:cubicBezTo>
                    <a:pt x="7" y="102"/>
                    <a:pt x="0" y="89"/>
                    <a:pt x="3" y="75"/>
                  </a:cubicBezTo>
                  <a:cubicBezTo>
                    <a:pt x="6" y="56"/>
                    <a:pt x="15" y="38"/>
                    <a:pt x="19" y="19"/>
                  </a:cubicBezTo>
                  <a:close/>
                </a:path>
              </a:pathLst>
            </a:custGeom>
            <a:solidFill>
              <a:srgbClr val="478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65">
              <a:extLst>
                <a:ext uri="{FF2B5EF4-FFF2-40B4-BE49-F238E27FC236}">
                  <a16:creationId xmlns:a16="http://schemas.microsoft.com/office/drawing/2014/main" id="{8565D56E-48EF-A9FD-5F95-1FE83222E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" y="1401"/>
              <a:ext cx="61" cy="129"/>
            </a:xfrm>
            <a:custGeom>
              <a:avLst/>
              <a:gdLst>
                <a:gd name="T0" fmla="*/ 29 w 37"/>
                <a:gd name="T1" fmla="*/ 22 h 78"/>
                <a:gd name="T2" fmla="*/ 13 w 37"/>
                <a:gd name="T3" fmla="*/ 78 h 78"/>
                <a:gd name="T4" fmla="*/ 0 w 37"/>
                <a:gd name="T5" fmla="*/ 0 h 78"/>
                <a:gd name="T6" fmla="*/ 11 w 37"/>
                <a:gd name="T7" fmla="*/ 20 h 78"/>
                <a:gd name="T8" fmla="*/ 29 w 37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8">
                  <a:moveTo>
                    <a:pt x="29" y="22"/>
                  </a:moveTo>
                  <a:cubicBezTo>
                    <a:pt x="37" y="45"/>
                    <a:pt x="25" y="61"/>
                    <a:pt x="13" y="78"/>
                  </a:cubicBezTo>
                  <a:cubicBezTo>
                    <a:pt x="6" y="52"/>
                    <a:pt x="0" y="27"/>
                    <a:pt x="0" y="0"/>
                  </a:cubicBezTo>
                  <a:cubicBezTo>
                    <a:pt x="4" y="7"/>
                    <a:pt x="8" y="13"/>
                    <a:pt x="11" y="20"/>
                  </a:cubicBezTo>
                  <a:cubicBezTo>
                    <a:pt x="16" y="30"/>
                    <a:pt x="22" y="28"/>
                    <a:pt x="29" y="22"/>
                  </a:cubicBezTo>
                  <a:close/>
                </a:path>
              </a:pathLst>
            </a:custGeom>
            <a:solidFill>
              <a:srgbClr val="69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66">
              <a:extLst>
                <a:ext uri="{FF2B5EF4-FFF2-40B4-BE49-F238E27FC236}">
                  <a16:creationId xmlns:a16="http://schemas.microsoft.com/office/drawing/2014/main" id="{AE1B4FD8-BD3E-3F91-84AE-35F7357A0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" y="1351"/>
              <a:ext cx="70" cy="240"/>
            </a:xfrm>
            <a:custGeom>
              <a:avLst/>
              <a:gdLst>
                <a:gd name="T0" fmla="*/ 18 w 42"/>
                <a:gd name="T1" fmla="*/ 120 h 145"/>
                <a:gd name="T2" fmla="*/ 19 w 42"/>
                <a:gd name="T3" fmla="*/ 135 h 145"/>
                <a:gd name="T4" fmla="*/ 13 w 42"/>
                <a:gd name="T5" fmla="*/ 144 h 145"/>
                <a:gd name="T6" fmla="*/ 9 w 42"/>
                <a:gd name="T7" fmla="*/ 104 h 145"/>
                <a:gd name="T8" fmla="*/ 38 w 42"/>
                <a:gd name="T9" fmla="*/ 0 h 145"/>
                <a:gd name="T10" fmla="*/ 39 w 42"/>
                <a:gd name="T11" fmla="*/ 8 h 145"/>
                <a:gd name="T12" fmla="*/ 18 w 42"/>
                <a:gd name="T13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45">
                  <a:moveTo>
                    <a:pt x="18" y="120"/>
                  </a:moveTo>
                  <a:cubicBezTo>
                    <a:pt x="18" y="125"/>
                    <a:pt x="19" y="130"/>
                    <a:pt x="19" y="135"/>
                  </a:cubicBezTo>
                  <a:cubicBezTo>
                    <a:pt x="20" y="140"/>
                    <a:pt x="21" y="145"/>
                    <a:pt x="13" y="144"/>
                  </a:cubicBezTo>
                  <a:cubicBezTo>
                    <a:pt x="2" y="131"/>
                    <a:pt x="0" y="118"/>
                    <a:pt x="9" y="104"/>
                  </a:cubicBezTo>
                  <a:cubicBezTo>
                    <a:pt x="9" y="66"/>
                    <a:pt x="9" y="29"/>
                    <a:pt x="38" y="0"/>
                  </a:cubicBezTo>
                  <a:cubicBezTo>
                    <a:pt x="42" y="2"/>
                    <a:pt x="41" y="5"/>
                    <a:pt x="39" y="8"/>
                  </a:cubicBezTo>
                  <a:cubicBezTo>
                    <a:pt x="13" y="42"/>
                    <a:pt x="13" y="80"/>
                    <a:pt x="18" y="120"/>
                  </a:cubicBezTo>
                  <a:close/>
                </a:path>
              </a:pathLst>
            </a:custGeom>
            <a:solidFill>
              <a:srgbClr val="6F7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67">
              <a:extLst>
                <a:ext uri="{FF2B5EF4-FFF2-40B4-BE49-F238E27FC236}">
                  <a16:creationId xmlns:a16="http://schemas.microsoft.com/office/drawing/2014/main" id="{628E05C4-B2C1-2A34-6761-E5D73BC6B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" y="1497"/>
              <a:ext cx="40" cy="107"/>
            </a:xfrm>
            <a:custGeom>
              <a:avLst/>
              <a:gdLst>
                <a:gd name="T0" fmla="*/ 17 w 24"/>
                <a:gd name="T1" fmla="*/ 16 h 65"/>
                <a:gd name="T2" fmla="*/ 22 w 24"/>
                <a:gd name="T3" fmla="*/ 56 h 65"/>
                <a:gd name="T4" fmla="*/ 14 w 24"/>
                <a:gd name="T5" fmla="*/ 64 h 65"/>
                <a:gd name="T6" fmla="*/ 6 w 24"/>
                <a:gd name="T7" fmla="*/ 8 h 65"/>
                <a:gd name="T8" fmla="*/ 17 w 24"/>
                <a:gd name="T9" fmla="*/ 1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5">
                  <a:moveTo>
                    <a:pt x="17" y="16"/>
                  </a:moveTo>
                  <a:cubicBezTo>
                    <a:pt x="19" y="29"/>
                    <a:pt x="20" y="42"/>
                    <a:pt x="22" y="56"/>
                  </a:cubicBezTo>
                  <a:cubicBezTo>
                    <a:pt x="24" y="62"/>
                    <a:pt x="20" y="65"/>
                    <a:pt x="14" y="64"/>
                  </a:cubicBezTo>
                  <a:cubicBezTo>
                    <a:pt x="8" y="57"/>
                    <a:pt x="0" y="12"/>
                    <a:pt x="6" y="8"/>
                  </a:cubicBezTo>
                  <a:cubicBezTo>
                    <a:pt x="15" y="0"/>
                    <a:pt x="12" y="15"/>
                    <a:pt x="1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68">
              <a:extLst>
                <a:ext uri="{FF2B5EF4-FFF2-40B4-BE49-F238E27FC236}">
                  <a16:creationId xmlns:a16="http://schemas.microsoft.com/office/drawing/2014/main" id="{25B73690-E346-17D8-FF70-2F2667EC5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" y="1574"/>
              <a:ext cx="52" cy="68"/>
            </a:xfrm>
            <a:custGeom>
              <a:avLst/>
              <a:gdLst>
                <a:gd name="T0" fmla="*/ 0 w 31"/>
                <a:gd name="T1" fmla="*/ 17 h 41"/>
                <a:gd name="T2" fmla="*/ 8 w 31"/>
                <a:gd name="T3" fmla="*/ 9 h 41"/>
                <a:gd name="T4" fmla="*/ 13 w 31"/>
                <a:gd name="T5" fmla="*/ 0 h 41"/>
                <a:gd name="T6" fmla="*/ 19 w 31"/>
                <a:gd name="T7" fmla="*/ 10 h 41"/>
                <a:gd name="T8" fmla="*/ 24 w 31"/>
                <a:gd name="T9" fmla="*/ 31 h 41"/>
                <a:gd name="T10" fmla="*/ 0 w 31"/>
                <a:gd name="T11" fmla="*/ 29 h 41"/>
                <a:gd name="T12" fmla="*/ 0 w 31"/>
                <a:gd name="T13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1">
                  <a:moveTo>
                    <a:pt x="0" y="17"/>
                  </a:moveTo>
                  <a:cubicBezTo>
                    <a:pt x="3" y="14"/>
                    <a:pt x="6" y="11"/>
                    <a:pt x="8" y="9"/>
                  </a:cubicBezTo>
                  <a:cubicBezTo>
                    <a:pt x="10" y="6"/>
                    <a:pt x="11" y="3"/>
                    <a:pt x="13" y="0"/>
                  </a:cubicBezTo>
                  <a:cubicBezTo>
                    <a:pt x="15" y="3"/>
                    <a:pt x="16" y="7"/>
                    <a:pt x="19" y="10"/>
                  </a:cubicBezTo>
                  <a:cubicBezTo>
                    <a:pt x="27" y="16"/>
                    <a:pt x="31" y="23"/>
                    <a:pt x="24" y="31"/>
                  </a:cubicBezTo>
                  <a:cubicBezTo>
                    <a:pt x="16" y="41"/>
                    <a:pt x="8" y="36"/>
                    <a:pt x="0" y="29"/>
                  </a:cubicBezTo>
                  <a:cubicBezTo>
                    <a:pt x="0" y="25"/>
                    <a:pt x="0" y="21"/>
                    <a:pt x="0" y="17"/>
                  </a:cubicBezTo>
                  <a:close/>
                </a:path>
              </a:pathLst>
            </a:custGeom>
            <a:solidFill>
              <a:srgbClr val="9596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69">
              <a:extLst>
                <a:ext uri="{FF2B5EF4-FFF2-40B4-BE49-F238E27FC236}">
                  <a16:creationId xmlns:a16="http://schemas.microsoft.com/office/drawing/2014/main" id="{D83D0774-4099-4067-CB04-D868EC766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4" y="2176"/>
              <a:ext cx="111" cy="639"/>
            </a:xfrm>
            <a:custGeom>
              <a:avLst/>
              <a:gdLst>
                <a:gd name="T0" fmla="*/ 54 w 67"/>
                <a:gd name="T1" fmla="*/ 370 h 386"/>
                <a:gd name="T2" fmla="*/ 18 w 67"/>
                <a:gd name="T3" fmla="*/ 377 h 386"/>
                <a:gd name="T4" fmla="*/ 24 w 67"/>
                <a:gd name="T5" fmla="*/ 333 h 386"/>
                <a:gd name="T6" fmla="*/ 15 w 67"/>
                <a:gd name="T7" fmla="*/ 286 h 386"/>
                <a:gd name="T8" fmla="*/ 7 w 67"/>
                <a:gd name="T9" fmla="*/ 2 h 386"/>
                <a:gd name="T10" fmla="*/ 13 w 67"/>
                <a:gd name="T11" fmla="*/ 2 h 386"/>
                <a:gd name="T12" fmla="*/ 48 w 67"/>
                <a:gd name="T13" fmla="*/ 25 h 386"/>
                <a:gd name="T14" fmla="*/ 67 w 67"/>
                <a:gd name="T15" fmla="*/ 34 h 386"/>
                <a:gd name="T16" fmla="*/ 55 w 67"/>
                <a:gd name="T17" fmla="*/ 164 h 386"/>
                <a:gd name="T18" fmla="*/ 55 w 67"/>
                <a:gd name="T19" fmla="*/ 362 h 386"/>
                <a:gd name="T20" fmla="*/ 54 w 67"/>
                <a:gd name="T21" fmla="*/ 37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386">
                  <a:moveTo>
                    <a:pt x="54" y="370"/>
                  </a:moveTo>
                  <a:cubicBezTo>
                    <a:pt x="45" y="386"/>
                    <a:pt x="32" y="383"/>
                    <a:pt x="18" y="377"/>
                  </a:cubicBezTo>
                  <a:cubicBezTo>
                    <a:pt x="29" y="364"/>
                    <a:pt x="29" y="349"/>
                    <a:pt x="24" y="333"/>
                  </a:cubicBezTo>
                  <a:cubicBezTo>
                    <a:pt x="19" y="318"/>
                    <a:pt x="17" y="302"/>
                    <a:pt x="15" y="286"/>
                  </a:cubicBezTo>
                  <a:cubicBezTo>
                    <a:pt x="2" y="191"/>
                    <a:pt x="0" y="97"/>
                    <a:pt x="7" y="2"/>
                  </a:cubicBezTo>
                  <a:cubicBezTo>
                    <a:pt x="9" y="0"/>
                    <a:pt x="11" y="0"/>
                    <a:pt x="13" y="2"/>
                  </a:cubicBezTo>
                  <a:cubicBezTo>
                    <a:pt x="19" y="18"/>
                    <a:pt x="32" y="23"/>
                    <a:pt x="48" y="25"/>
                  </a:cubicBezTo>
                  <a:cubicBezTo>
                    <a:pt x="55" y="26"/>
                    <a:pt x="62" y="27"/>
                    <a:pt x="67" y="34"/>
                  </a:cubicBezTo>
                  <a:cubicBezTo>
                    <a:pt x="63" y="77"/>
                    <a:pt x="58" y="121"/>
                    <a:pt x="55" y="164"/>
                  </a:cubicBezTo>
                  <a:cubicBezTo>
                    <a:pt x="49" y="230"/>
                    <a:pt x="50" y="296"/>
                    <a:pt x="55" y="362"/>
                  </a:cubicBezTo>
                  <a:cubicBezTo>
                    <a:pt x="55" y="364"/>
                    <a:pt x="54" y="367"/>
                    <a:pt x="54" y="370"/>
                  </a:cubicBezTo>
                  <a:close/>
                </a:path>
              </a:pathLst>
            </a:custGeom>
            <a:solidFill>
              <a:srgbClr val="F8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70">
              <a:extLst>
                <a:ext uri="{FF2B5EF4-FFF2-40B4-BE49-F238E27FC236}">
                  <a16:creationId xmlns:a16="http://schemas.microsoft.com/office/drawing/2014/main" id="{10995C17-D363-743B-2CB3-33FB3BE56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1" y="2091"/>
              <a:ext cx="367" cy="123"/>
            </a:xfrm>
            <a:custGeom>
              <a:avLst/>
              <a:gdLst>
                <a:gd name="T0" fmla="*/ 50 w 221"/>
                <a:gd name="T1" fmla="*/ 54 h 74"/>
                <a:gd name="T2" fmla="*/ 45 w 221"/>
                <a:gd name="T3" fmla="*/ 53 h 74"/>
                <a:gd name="T4" fmla="*/ 30 w 221"/>
                <a:gd name="T5" fmla="*/ 47 h 74"/>
                <a:gd name="T6" fmla="*/ 10 w 221"/>
                <a:gd name="T7" fmla="*/ 9 h 74"/>
                <a:gd name="T8" fmla="*/ 61 w 221"/>
                <a:gd name="T9" fmla="*/ 1 h 74"/>
                <a:gd name="T10" fmla="*/ 187 w 221"/>
                <a:gd name="T11" fmla="*/ 0 h 74"/>
                <a:gd name="T12" fmla="*/ 221 w 221"/>
                <a:gd name="T13" fmla="*/ 24 h 74"/>
                <a:gd name="T14" fmla="*/ 221 w 221"/>
                <a:gd name="T15" fmla="*/ 48 h 74"/>
                <a:gd name="T16" fmla="*/ 214 w 221"/>
                <a:gd name="T17" fmla="*/ 55 h 74"/>
                <a:gd name="T18" fmla="*/ 141 w 221"/>
                <a:gd name="T19" fmla="*/ 61 h 74"/>
                <a:gd name="T20" fmla="*/ 112 w 221"/>
                <a:gd name="T21" fmla="*/ 61 h 74"/>
                <a:gd name="T22" fmla="*/ 50 w 221"/>
                <a:gd name="T2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1" h="74">
                  <a:moveTo>
                    <a:pt x="50" y="54"/>
                  </a:moveTo>
                  <a:cubicBezTo>
                    <a:pt x="48" y="53"/>
                    <a:pt x="47" y="53"/>
                    <a:pt x="45" y="53"/>
                  </a:cubicBezTo>
                  <a:cubicBezTo>
                    <a:pt x="40" y="51"/>
                    <a:pt x="35" y="49"/>
                    <a:pt x="30" y="47"/>
                  </a:cubicBezTo>
                  <a:cubicBezTo>
                    <a:pt x="0" y="38"/>
                    <a:pt x="0" y="38"/>
                    <a:pt x="10" y="9"/>
                  </a:cubicBezTo>
                  <a:cubicBezTo>
                    <a:pt x="27" y="1"/>
                    <a:pt x="44" y="2"/>
                    <a:pt x="61" y="1"/>
                  </a:cubicBezTo>
                  <a:cubicBezTo>
                    <a:pt x="103" y="0"/>
                    <a:pt x="145" y="2"/>
                    <a:pt x="187" y="0"/>
                  </a:cubicBezTo>
                  <a:cubicBezTo>
                    <a:pt x="206" y="0"/>
                    <a:pt x="218" y="3"/>
                    <a:pt x="221" y="24"/>
                  </a:cubicBezTo>
                  <a:cubicBezTo>
                    <a:pt x="221" y="32"/>
                    <a:pt x="221" y="40"/>
                    <a:pt x="221" y="48"/>
                  </a:cubicBezTo>
                  <a:cubicBezTo>
                    <a:pt x="219" y="51"/>
                    <a:pt x="217" y="53"/>
                    <a:pt x="214" y="55"/>
                  </a:cubicBezTo>
                  <a:cubicBezTo>
                    <a:pt x="190" y="63"/>
                    <a:pt x="167" y="74"/>
                    <a:pt x="141" y="61"/>
                  </a:cubicBezTo>
                  <a:cubicBezTo>
                    <a:pt x="132" y="61"/>
                    <a:pt x="122" y="61"/>
                    <a:pt x="112" y="61"/>
                  </a:cubicBezTo>
                  <a:cubicBezTo>
                    <a:pt x="90" y="72"/>
                    <a:pt x="69" y="65"/>
                    <a:pt x="50" y="54"/>
                  </a:cubicBezTo>
                  <a:close/>
                </a:path>
              </a:pathLst>
            </a:custGeom>
            <a:solidFill>
              <a:srgbClr val="3C3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71">
              <a:extLst>
                <a:ext uri="{FF2B5EF4-FFF2-40B4-BE49-F238E27FC236}">
                  <a16:creationId xmlns:a16="http://schemas.microsoft.com/office/drawing/2014/main" id="{D8BA6EDD-D35E-7AAF-5A21-3EFC686B2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" y="2182"/>
              <a:ext cx="139" cy="638"/>
            </a:xfrm>
            <a:custGeom>
              <a:avLst/>
              <a:gdLst>
                <a:gd name="T0" fmla="*/ 73 w 84"/>
                <a:gd name="T1" fmla="*/ 369 h 385"/>
                <a:gd name="T2" fmla="*/ 36 w 84"/>
                <a:gd name="T3" fmla="*/ 375 h 385"/>
                <a:gd name="T4" fmla="*/ 34 w 84"/>
                <a:gd name="T5" fmla="*/ 313 h 385"/>
                <a:gd name="T6" fmla="*/ 14 w 84"/>
                <a:gd name="T7" fmla="*/ 173 h 385"/>
                <a:gd name="T8" fmla="*/ 5 w 84"/>
                <a:gd name="T9" fmla="*/ 26 h 385"/>
                <a:gd name="T10" fmla="*/ 23 w 84"/>
                <a:gd name="T11" fmla="*/ 16 h 385"/>
                <a:gd name="T12" fmla="*/ 66 w 84"/>
                <a:gd name="T13" fmla="*/ 2 h 385"/>
                <a:gd name="T14" fmla="*/ 75 w 84"/>
                <a:gd name="T15" fmla="*/ 5 h 385"/>
                <a:gd name="T16" fmla="*/ 74 w 84"/>
                <a:gd name="T17" fmla="*/ 182 h 385"/>
                <a:gd name="T18" fmla="*/ 78 w 84"/>
                <a:gd name="T19" fmla="*/ 337 h 385"/>
                <a:gd name="T20" fmla="*/ 73 w 84"/>
                <a:gd name="T21" fmla="*/ 369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385">
                  <a:moveTo>
                    <a:pt x="73" y="369"/>
                  </a:moveTo>
                  <a:cubicBezTo>
                    <a:pt x="63" y="385"/>
                    <a:pt x="49" y="378"/>
                    <a:pt x="36" y="375"/>
                  </a:cubicBezTo>
                  <a:cubicBezTo>
                    <a:pt x="56" y="353"/>
                    <a:pt x="38" y="332"/>
                    <a:pt x="34" y="313"/>
                  </a:cubicBezTo>
                  <a:cubicBezTo>
                    <a:pt x="24" y="266"/>
                    <a:pt x="18" y="220"/>
                    <a:pt x="14" y="173"/>
                  </a:cubicBezTo>
                  <a:cubicBezTo>
                    <a:pt x="10" y="124"/>
                    <a:pt x="0" y="75"/>
                    <a:pt x="5" y="26"/>
                  </a:cubicBezTo>
                  <a:cubicBezTo>
                    <a:pt x="10" y="20"/>
                    <a:pt x="16" y="17"/>
                    <a:pt x="23" y="16"/>
                  </a:cubicBezTo>
                  <a:cubicBezTo>
                    <a:pt x="38" y="13"/>
                    <a:pt x="53" y="11"/>
                    <a:pt x="66" y="2"/>
                  </a:cubicBezTo>
                  <a:cubicBezTo>
                    <a:pt x="70" y="0"/>
                    <a:pt x="73" y="1"/>
                    <a:pt x="75" y="5"/>
                  </a:cubicBezTo>
                  <a:cubicBezTo>
                    <a:pt x="73" y="64"/>
                    <a:pt x="75" y="123"/>
                    <a:pt x="74" y="182"/>
                  </a:cubicBezTo>
                  <a:cubicBezTo>
                    <a:pt x="74" y="234"/>
                    <a:pt x="75" y="286"/>
                    <a:pt x="78" y="337"/>
                  </a:cubicBezTo>
                  <a:cubicBezTo>
                    <a:pt x="78" y="348"/>
                    <a:pt x="84" y="360"/>
                    <a:pt x="73" y="369"/>
                  </a:cubicBezTo>
                  <a:close/>
                </a:path>
              </a:pathLst>
            </a:custGeom>
            <a:solidFill>
              <a:srgbClr val="F8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72">
              <a:extLst>
                <a:ext uri="{FF2B5EF4-FFF2-40B4-BE49-F238E27FC236}">
                  <a16:creationId xmlns:a16="http://schemas.microsoft.com/office/drawing/2014/main" id="{DCC90950-B256-9530-0A17-4A68B3B96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" y="2181"/>
              <a:ext cx="109" cy="53"/>
            </a:xfrm>
            <a:custGeom>
              <a:avLst/>
              <a:gdLst>
                <a:gd name="T0" fmla="*/ 4 w 66"/>
                <a:gd name="T1" fmla="*/ 0 h 32"/>
                <a:gd name="T2" fmla="*/ 66 w 66"/>
                <a:gd name="T3" fmla="*/ 7 h 32"/>
                <a:gd name="T4" fmla="*/ 59 w 66"/>
                <a:gd name="T5" fmla="*/ 31 h 32"/>
                <a:gd name="T6" fmla="*/ 26 w 66"/>
                <a:gd name="T7" fmla="*/ 27 h 32"/>
                <a:gd name="T8" fmla="*/ 4 w 6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2">
                  <a:moveTo>
                    <a:pt x="4" y="0"/>
                  </a:moveTo>
                  <a:cubicBezTo>
                    <a:pt x="25" y="2"/>
                    <a:pt x="46" y="5"/>
                    <a:pt x="66" y="7"/>
                  </a:cubicBezTo>
                  <a:cubicBezTo>
                    <a:pt x="65" y="15"/>
                    <a:pt x="64" y="24"/>
                    <a:pt x="59" y="31"/>
                  </a:cubicBezTo>
                  <a:cubicBezTo>
                    <a:pt x="48" y="32"/>
                    <a:pt x="37" y="28"/>
                    <a:pt x="26" y="27"/>
                  </a:cubicBezTo>
                  <a:cubicBezTo>
                    <a:pt x="9" y="25"/>
                    <a:pt x="0" y="18"/>
                    <a:pt x="4" y="0"/>
                  </a:cubicBezTo>
                  <a:close/>
                </a:path>
              </a:pathLst>
            </a:custGeom>
            <a:solidFill>
              <a:srgbClr val="F0A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73">
              <a:extLst>
                <a:ext uri="{FF2B5EF4-FFF2-40B4-BE49-F238E27FC236}">
                  <a16:creationId xmlns:a16="http://schemas.microsoft.com/office/drawing/2014/main" id="{DE6E10B5-7F95-3921-8453-FAC2FF4BE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" y="2176"/>
              <a:ext cx="125" cy="49"/>
            </a:xfrm>
            <a:custGeom>
              <a:avLst/>
              <a:gdLst>
                <a:gd name="T0" fmla="*/ 73 w 75"/>
                <a:gd name="T1" fmla="*/ 6 h 30"/>
                <a:gd name="T2" fmla="*/ 52 w 75"/>
                <a:gd name="T3" fmla="*/ 22 h 30"/>
                <a:gd name="T4" fmla="*/ 6 w 75"/>
                <a:gd name="T5" fmla="*/ 30 h 30"/>
                <a:gd name="T6" fmla="*/ 1 w 75"/>
                <a:gd name="T7" fmla="*/ 10 h 30"/>
                <a:gd name="T8" fmla="*/ 73 w 75"/>
                <a:gd name="T9" fmla="*/ 0 h 30"/>
                <a:gd name="T10" fmla="*/ 73 w 75"/>
                <a:gd name="T11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30">
                  <a:moveTo>
                    <a:pt x="73" y="6"/>
                  </a:moveTo>
                  <a:cubicBezTo>
                    <a:pt x="69" y="15"/>
                    <a:pt x="63" y="21"/>
                    <a:pt x="52" y="22"/>
                  </a:cubicBezTo>
                  <a:cubicBezTo>
                    <a:pt x="37" y="24"/>
                    <a:pt x="21" y="27"/>
                    <a:pt x="6" y="30"/>
                  </a:cubicBezTo>
                  <a:cubicBezTo>
                    <a:pt x="3" y="23"/>
                    <a:pt x="0" y="17"/>
                    <a:pt x="1" y="10"/>
                  </a:cubicBezTo>
                  <a:cubicBezTo>
                    <a:pt x="25" y="7"/>
                    <a:pt x="49" y="3"/>
                    <a:pt x="73" y="0"/>
                  </a:cubicBezTo>
                  <a:cubicBezTo>
                    <a:pt x="75" y="2"/>
                    <a:pt x="75" y="4"/>
                    <a:pt x="73" y="6"/>
                  </a:cubicBezTo>
                  <a:close/>
                </a:path>
              </a:pathLst>
            </a:custGeom>
            <a:solidFill>
              <a:srgbClr val="F1A1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74">
              <a:extLst>
                <a:ext uri="{FF2B5EF4-FFF2-40B4-BE49-F238E27FC236}">
                  <a16:creationId xmlns:a16="http://schemas.microsoft.com/office/drawing/2014/main" id="{99BF62F4-3B6D-9658-1A41-E44F8B809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" y="2106"/>
              <a:ext cx="33" cy="48"/>
            </a:xfrm>
            <a:custGeom>
              <a:avLst/>
              <a:gdLst>
                <a:gd name="T0" fmla="*/ 12 w 20"/>
                <a:gd name="T1" fmla="*/ 29 h 29"/>
                <a:gd name="T2" fmla="*/ 7 w 20"/>
                <a:gd name="T3" fmla="*/ 0 h 29"/>
                <a:gd name="T4" fmla="*/ 12 w 20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9">
                  <a:moveTo>
                    <a:pt x="12" y="29"/>
                  </a:moveTo>
                  <a:cubicBezTo>
                    <a:pt x="0" y="21"/>
                    <a:pt x="4" y="11"/>
                    <a:pt x="7" y="0"/>
                  </a:cubicBezTo>
                  <a:cubicBezTo>
                    <a:pt x="6" y="10"/>
                    <a:pt x="20" y="18"/>
                    <a:pt x="12" y="29"/>
                  </a:cubicBezTo>
                  <a:close/>
                </a:path>
              </a:pathLst>
            </a:custGeom>
            <a:solidFill>
              <a:srgbClr val="323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75">
              <a:extLst>
                <a:ext uri="{FF2B5EF4-FFF2-40B4-BE49-F238E27FC236}">
                  <a16:creationId xmlns:a16="http://schemas.microsoft.com/office/drawing/2014/main" id="{AFAA900A-5168-F948-360C-AA12A015D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" y="2171"/>
              <a:ext cx="27" cy="624"/>
            </a:xfrm>
            <a:custGeom>
              <a:avLst/>
              <a:gdLst>
                <a:gd name="T0" fmla="*/ 6 w 16"/>
                <a:gd name="T1" fmla="*/ 9 h 377"/>
                <a:gd name="T2" fmla="*/ 6 w 16"/>
                <a:gd name="T3" fmla="*/ 3 h 377"/>
                <a:gd name="T4" fmla="*/ 14 w 16"/>
                <a:gd name="T5" fmla="*/ 0 h 377"/>
                <a:gd name="T6" fmla="*/ 14 w 16"/>
                <a:gd name="T7" fmla="*/ 352 h 377"/>
                <a:gd name="T8" fmla="*/ 10 w 16"/>
                <a:gd name="T9" fmla="*/ 377 h 377"/>
                <a:gd name="T10" fmla="*/ 7 w 16"/>
                <a:gd name="T11" fmla="*/ 376 h 377"/>
                <a:gd name="T12" fmla="*/ 5 w 16"/>
                <a:gd name="T13" fmla="*/ 287 h 377"/>
                <a:gd name="T14" fmla="*/ 2 w 16"/>
                <a:gd name="T15" fmla="*/ 186 h 377"/>
                <a:gd name="T16" fmla="*/ 6 w 16"/>
                <a:gd name="T17" fmla="*/ 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77">
                  <a:moveTo>
                    <a:pt x="6" y="9"/>
                  </a:moveTo>
                  <a:cubicBezTo>
                    <a:pt x="6" y="7"/>
                    <a:pt x="6" y="5"/>
                    <a:pt x="6" y="3"/>
                  </a:cubicBezTo>
                  <a:cubicBezTo>
                    <a:pt x="9" y="2"/>
                    <a:pt x="11" y="1"/>
                    <a:pt x="14" y="0"/>
                  </a:cubicBezTo>
                  <a:cubicBezTo>
                    <a:pt x="14" y="117"/>
                    <a:pt x="14" y="235"/>
                    <a:pt x="14" y="352"/>
                  </a:cubicBezTo>
                  <a:cubicBezTo>
                    <a:pt x="14" y="360"/>
                    <a:pt x="16" y="369"/>
                    <a:pt x="10" y="377"/>
                  </a:cubicBezTo>
                  <a:cubicBezTo>
                    <a:pt x="9" y="376"/>
                    <a:pt x="8" y="376"/>
                    <a:pt x="7" y="376"/>
                  </a:cubicBezTo>
                  <a:cubicBezTo>
                    <a:pt x="15" y="346"/>
                    <a:pt x="6" y="316"/>
                    <a:pt x="5" y="287"/>
                  </a:cubicBezTo>
                  <a:cubicBezTo>
                    <a:pt x="3" y="253"/>
                    <a:pt x="3" y="219"/>
                    <a:pt x="2" y="186"/>
                  </a:cubicBezTo>
                  <a:cubicBezTo>
                    <a:pt x="2" y="127"/>
                    <a:pt x="0" y="68"/>
                    <a:pt x="6" y="9"/>
                  </a:cubicBezTo>
                  <a:close/>
                </a:path>
              </a:pathLst>
            </a:custGeom>
            <a:solidFill>
              <a:srgbClr val="F8C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76">
              <a:extLst>
                <a:ext uri="{FF2B5EF4-FFF2-40B4-BE49-F238E27FC236}">
                  <a16:creationId xmlns:a16="http://schemas.microsoft.com/office/drawing/2014/main" id="{653941FE-120F-7950-0284-4055D18F5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0" y="1392"/>
              <a:ext cx="55" cy="35"/>
            </a:xfrm>
            <a:custGeom>
              <a:avLst/>
              <a:gdLst>
                <a:gd name="T0" fmla="*/ 5 w 33"/>
                <a:gd name="T1" fmla="*/ 19 h 21"/>
                <a:gd name="T2" fmla="*/ 0 w 33"/>
                <a:gd name="T3" fmla="*/ 13 h 21"/>
                <a:gd name="T4" fmla="*/ 15 w 33"/>
                <a:gd name="T5" fmla="*/ 7 h 21"/>
                <a:gd name="T6" fmla="*/ 33 w 33"/>
                <a:gd name="T7" fmla="*/ 15 h 21"/>
                <a:gd name="T8" fmla="*/ 5 w 33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1">
                  <a:moveTo>
                    <a:pt x="5" y="19"/>
                  </a:moveTo>
                  <a:cubicBezTo>
                    <a:pt x="3" y="17"/>
                    <a:pt x="0" y="15"/>
                    <a:pt x="0" y="13"/>
                  </a:cubicBezTo>
                  <a:cubicBezTo>
                    <a:pt x="1" y="3"/>
                    <a:pt x="10" y="7"/>
                    <a:pt x="15" y="7"/>
                  </a:cubicBezTo>
                  <a:cubicBezTo>
                    <a:pt x="21" y="9"/>
                    <a:pt x="33" y="0"/>
                    <a:pt x="33" y="15"/>
                  </a:cubicBezTo>
                  <a:cubicBezTo>
                    <a:pt x="24" y="21"/>
                    <a:pt x="14" y="18"/>
                    <a:pt x="5" y="19"/>
                  </a:cubicBezTo>
                  <a:close/>
                </a:path>
              </a:pathLst>
            </a:custGeom>
            <a:solidFill>
              <a:srgbClr val="FDD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77">
              <a:extLst>
                <a:ext uri="{FF2B5EF4-FFF2-40B4-BE49-F238E27FC236}">
                  <a16:creationId xmlns:a16="http://schemas.microsoft.com/office/drawing/2014/main" id="{B0676F45-EB5D-538B-39C5-B02C97232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" y="1412"/>
              <a:ext cx="46" cy="23"/>
            </a:xfrm>
            <a:custGeom>
              <a:avLst/>
              <a:gdLst>
                <a:gd name="T0" fmla="*/ 0 w 28"/>
                <a:gd name="T1" fmla="*/ 7 h 14"/>
                <a:gd name="T2" fmla="*/ 28 w 28"/>
                <a:gd name="T3" fmla="*/ 3 h 14"/>
                <a:gd name="T4" fmla="*/ 0 w 28"/>
                <a:gd name="T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4">
                  <a:moveTo>
                    <a:pt x="0" y="7"/>
                  </a:moveTo>
                  <a:cubicBezTo>
                    <a:pt x="9" y="0"/>
                    <a:pt x="19" y="4"/>
                    <a:pt x="28" y="3"/>
                  </a:cubicBezTo>
                  <a:cubicBezTo>
                    <a:pt x="20" y="14"/>
                    <a:pt x="10" y="13"/>
                    <a:pt x="0" y="7"/>
                  </a:cubicBezTo>
                  <a:close/>
                </a:path>
              </a:pathLst>
            </a:custGeom>
            <a:solidFill>
              <a:srgbClr val="DC9B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78">
              <a:extLst>
                <a:ext uri="{FF2B5EF4-FFF2-40B4-BE49-F238E27FC236}">
                  <a16:creationId xmlns:a16="http://schemas.microsoft.com/office/drawing/2014/main" id="{0DB43167-7B7D-9790-A588-52532166B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" y="1334"/>
              <a:ext cx="20" cy="24"/>
            </a:xfrm>
            <a:custGeom>
              <a:avLst/>
              <a:gdLst>
                <a:gd name="T0" fmla="*/ 11 w 12"/>
                <a:gd name="T1" fmla="*/ 7 h 14"/>
                <a:gd name="T2" fmla="*/ 6 w 12"/>
                <a:gd name="T3" fmla="*/ 14 h 14"/>
                <a:gd name="T4" fmla="*/ 0 w 12"/>
                <a:gd name="T5" fmla="*/ 7 h 14"/>
                <a:gd name="T6" fmla="*/ 7 w 12"/>
                <a:gd name="T7" fmla="*/ 0 h 14"/>
                <a:gd name="T8" fmla="*/ 11 w 12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1" y="7"/>
                  </a:moveTo>
                  <a:cubicBezTo>
                    <a:pt x="11" y="11"/>
                    <a:pt x="9" y="14"/>
                    <a:pt x="6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0" y="0"/>
                    <a:pt x="12" y="4"/>
                    <a:pt x="11" y="7"/>
                  </a:cubicBezTo>
                  <a:close/>
                </a:path>
              </a:pathLst>
            </a:custGeom>
            <a:solidFill>
              <a:srgbClr val="7F5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79">
              <a:extLst>
                <a:ext uri="{FF2B5EF4-FFF2-40B4-BE49-F238E27FC236}">
                  <a16:creationId xmlns:a16="http://schemas.microsoft.com/office/drawing/2014/main" id="{438B5E28-9F65-E566-516E-101474D21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3" y="1641"/>
              <a:ext cx="20" cy="23"/>
            </a:xfrm>
            <a:custGeom>
              <a:avLst/>
              <a:gdLst>
                <a:gd name="T0" fmla="*/ 12 w 12"/>
                <a:gd name="T1" fmla="*/ 7 h 14"/>
                <a:gd name="T2" fmla="*/ 6 w 12"/>
                <a:gd name="T3" fmla="*/ 14 h 14"/>
                <a:gd name="T4" fmla="*/ 0 w 12"/>
                <a:gd name="T5" fmla="*/ 8 h 14"/>
                <a:gd name="T6" fmla="*/ 7 w 12"/>
                <a:gd name="T7" fmla="*/ 0 h 14"/>
                <a:gd name="T8" fmla="*/ 12 w 12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7"/>
                  </a:moveTo>
                  <a:cubicBezTo>
                    <a:pt x="12" y="11"/>
                    <a:pt x="10" y="14"/>
                    <a:pt x="6" y="14"/>
                  </a:cubicBezTo>
                  <a:cubicBezTo>
                    <a:pt x="3" y="14"/>
                    <a:pt x="0" y="11"/>
                    <a:pt x="0" y="8"/>
                  </a:cubicBezTo>
                  <a:cubicBezTo>
                    <a:pt x="0" y="3"/>
                    <a:pt x="2" y="0"/>
                    <a:pt x="7" y="0"/>
                  </a:cubicBezTo>
                  <a:cubicBezTo>
                    <a:pt x="10" y="1"/>
                    <a:pt x="12" y="4"/>
                    <a:pt x="12" y="7"/>
                  </a:cubicBezTo>
                  <a:close/>
                </a:path>
              </a:pathLst>
            </a:custGeom>
            <a:solidFill>
              <a:srgbClr val="7F5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80">
              <a:extLst>
                <a:ext uri="{FF2B5EF4-FFF2-40B4-BE49-F238E27FC236}">
                  <a16:creationId xmlns:a16="http://schemas.microsoft.com/office/drawing/2014/main" id="{0FAA7F30-A969-6231-FB60-1A9E6E06B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" y="1621"/>
              <a:ext cx="20" cy="23"/>
            </a:xfrm>
            <a:custGeom>
              <a:avLst/>
              <a:gdLst>
                <a:gd name="T0" fmla="*/ 12 w 12"/>
                <a:gd name="T1" fmla="*/ 8 h 14"/>
                <a:gd name="T2" fmla="*/ 6 w 12"/>
                <a:gd name="T3" fmla="*/ 14 h 14"/>
                <a:gd name="T4" fmla="*/ 1 w 12"/>
                <a:gd name="T5" fmla="*/ 8 h 14"/>
                <a:gd name="T6" fmla="*/ 7 w 12"/>
                <a:gd name="T7" fmla="*/ 1 h 14"/>
                <a:gd name="T8" fmla="*/ 12 w 12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8"/>
                  </a:moveTo>
                  <a:cubicBezTo>
                    <a:pt x="12" y="12"/>
                    <a:pt x="10" y="14"/>
                    <a:pt x="6" y="14"/>
                  </a:cubicBezTo>
                  <a:cubicBezTo>
                    <a:pt x="3" y="14"/>
                    <a:pt x="1" y="12"/>
                    <a:pt x="1" y="8"/>
                  </a:cubicBezTo>
                  <a:cubicBezTo>
                    <a:pt x="0" y="4"/>
                    <a:pt x="2" y="0"/>
                    <a:pt x="7" y="1"/>
                  </a:cubicBezTo>
                  <a:cubicBezTo>
                    <a:pt x="11" y="1"/>
                    <a:pt x="12" y="4"/>
                    <a:pt x="12" y="8"/>
                  </a:cubicBezTo>
                  <a:close/>
                </a:path>
              </a:pathLst>
            </a:custGeom>
            <a:solidFill>
              <a:srgbClr val="7F5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81">
              <a:extLst>
                <a:ext uri="{FF2B5EF4-FFF2-40B4-BE49-F238E27FC236}">
                  <a16:creationId xmlns:a16="http://schemas.microsoft.com/office/drawing/2014/main" id="{A8E53649-6861-B64D-4C15-651147C6E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0" y="1344"/>
              <a:ext cx="20" cy="23"/>
            </a:xfrm>
            <a:custGeom>
              <a:avLst/>
              <a:gdLst>
                <a:gd name="T0" fmla="*/ 12 w 12"/>
                <a:gd name="T1" fmla="*/ 8 h 14"/>
                <a:gd name="T2" fmla="*/ 6 w 12"/>
                <a:gd name="T3" fmla="*/ 14 h 14"/>
                <a:gd name="T4" fmla="*/ 0 w 12"/>
                <a:gd name="T5" fmla="*/ 8 h 14"/>
                <a:gd name="T6" fmla="*/ 7 w 12"/>
                <a:gd name="T7" fmla="*/ 1 h 14"/>
                <a:gd name="T8" fmla="*/ 12 w 12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2" y="8"/>
                  </a:moveTo>
                  <a:cubicBezTo>
                    <a:pt x="12" y="12"/>
                    <a:pt x="10" y="14"/>
                    <a:pt x="6" y="14"/>
                  </a:cubicBezTo>
                  <a:cubicBezTo>
                    <a:pt x="3" y="14"/>
                    <a:pt x="0" y="12"/>
                    <a:pt x="0" y="8"/>
                  </a:cubicBezTo>
                  <a:cubicBezTo>
                    <a:pt x="0" y="4"/>
                    <a:pt x="2" y="0"/>
                    <a:pt x="7" y="1"/>
                  </a:cubicBezTo>
                  <a:cubicBezTo>
                    <a:pt x="10" y="1"/>
                    <a:pt x="12" y="4"/>
                    <a:pt x="12" y="8"/>
                  </a:cubicBezTo>
                  <a:close/>
                </a:path>
              </a:pathLst>
            </a:custGeom>
            <a:solidFill>
              <a:srgbClr val="7F5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82">
              <a:extLst>
                <a:ext uri="{FF2B5EF4-FFF2-40B4-BE49-F238E27FC236}">
                  <a16:creationId xmlns:a16="http://schemas.microsoft.com/office/drawing/2014/main" id="{D0401E16-C170-CB46-CD0E-11973BE8C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" y="1422"/>
              <a:ext cx="62" cy="109"/>
            </a:xfrm>
            <a:custGeom>
              <a:avLst/>
              <a:gdLst>
                <a:gd name="T0" fmla="*/ 5 w 37"/>
                <a:gd name="T1" fmla="*/ 66 h 66"/>
                <a:gd name="T2" fmla="*/ 17 w 37"/>
                <a:gd name="T3" fmla="*/ 13 h 66"/>
                <a:gd name="T4" fmla="*/ 37 w 37"/>
                <a:gd name="T5" fmla="*/ 0 h 66"/>
                <a:gd name="T6" fmla="*/ 5 w 37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66">
                  <a:moveTo>
                    <a:pt x="5" y="66"/>
                  </a:moveTo>
                  <a:cubicBezTo>
                    <a:pt x="5" y="47"/>
                    <a:pt x="0" y="28"/>
                    <a:pt x="17" y="13"/>
                  </a:cubicBezTo>
                  <a:cubicBezTo>
                    <a:pt x="27" y="15"/>
                    <a:pt x="28" y="4"/>
                    <a:pt x="37" y="0"/>
                  </a:cubicBezTo>
                  <a:cubicBezTo>
                    <a:pt x="36" y="28"/>
                    <a:pt x="18" y="45"/>
                    <a:pt x="5" y="66"/>
                  </a:cubicBezTo>
                  <a:close/>
                </a:path>
              </a:pathLst>
            </a:custGeom>
            <a:solidFill>
              <a:srgbClr val="6BA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83">
              <a:extLst>
                <a:ext uri="{FF2B5EF4-FFF2-40B4-BE49-F238E27FC236}">
                  <a16:creationId xmlns:a16="http://schemas.microsoft.com/office/drawing/2014/main" id="{AEEBAF3E-679B-EDD2-FA75-57178ED04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" y="1454"/>
              <a:ext cx="40" cy="109"/>
            </a:xfrm>
            <a:custGeom>
              <a:avLst/>
              <a:gdLst>
                <a:gd name="T0" fmla="*/ 23 w 24"/>
                <a:gd name="T1" fmla="*/ 18 h 66"/>
                <a:gd name="T2" fmla="*/ 0 w 24"/>
                <a:gd name="T3" fmla="*/ 66 h 66"/>
                <a:gd name="T4" fmla="*/ 0 w 24"/>
                <a:gd name="T5" fmla="*/ 14 h 66"/>
                <a:gd name="T6" fmla="*/ 15 w 24"/>
                <a:gd name="T7" fmla="*/ 2 h 66"/>
                <a:gd name="T8" fmla="*/ 23 w 24"/>
                <a:gd name="T9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6">
                  <a:moveTo>
                    <a:pt x="23" y="18"/>
                  </a:moveTo>
                  <a:cubicBezTo>
                    <a:pt x="17" y="34"/>
                    <a:pt x="14" y="52"/>
                    <a:pt x="0" y="66"/>
                  </a:cubicBezTo>
                  <a:cubicBezTo>
                    <a:pt x="0" y="49"/>
                    <a:pt x="0" y="31"/>
                    <a:pt x="0" y="14"/>
                  </a:cubicBezTo>
                  <a:cubicBezTo>
                    <a:pt x="3" y="8"/>
                    <a:pt x="6" y="0"/>
                    <a:pt x="15" y="2"/>
                  </a:cubicBezTo>
                  <a:cubicBezTo>
                    <a:pt x="24" y="4"/>
                    <a:pt x="23" y="11"/>
                    <a:pt x="23" y="18"/>
                  </a:cubicBezTo>
                  <a:close/>
                </a:path>
              </a:pathLst>
            </a:custGeom>
            <a:solidFill>
              <a:srgbClr val="E3F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84">
              <a:extLst>
                <a:ext uri="{FF2B5EF4-FFF2-40B4-BE49-F238E27FC236}">
                  <a16:creationId xmlns:a16="http://schemas.microsoft.com/office/drawing/2014/main" id="{5302D0CE-CEBA-F379-26A3-822E001E8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" y="1603"/>
              <a:ext cx="23" cy="20"/>
            </a:xfrm>
            <a:custGeom>
              <a:avLst/>
              <a:gdLst>
                <a:gd name="T0" fmla="*/ 14 w 14"/>
                <a:gd name="T1" fmla="*/ 5 h 12"/>
                <a:gd name="T2" fmla="*/ 8 w 14"/>
                <a:gd name="T3" fmla="*/ 11 h 12"/>
                <a:gd name="T4" fmla="*/ 2 w 14"/>
                <a:gd name="T5" fmla="*/ 8 h 12"/>
                <a:gd name="T6" fmla="*/ 6 w 14"/>
                <a:gd name="T7" fmla="*/ 1 h 12"/>
                <a:gd name="T8" fmla="*/ 14 w 14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4" y="5"/>
                  </a:moveTo>
                  <a:cubicBezTo>
                    <a:pt x="14" y="9"/>
                    <a:pt x="12" y="11"/>
                    <a:pt x="8" y="11"/>
                  </a:cubicBezTo>
                  <a:cubicBezTo>
                    <a:pt x="5" y="12"/>
                    <a:pt x="3" y="11"/>
                    <a:pt x="2" y="8"/>
                  </a:cubicBezTo>
                  <a:cubicBezTo>
                    <a:pt x="0" y="4"/>
                    <a:pt x="2" y="1"/>
                    <a:pt x="6" y="1"/>
                  </a:cubicBezTo>
                  <a:cubicBezTo>
                    <a:pt x="9" y="0"/>
                    <a:pt x="12" y="1"/>
                    <a:pt x="14" y="5"/>
                  </a:cubicBezTo>
                  <a:close/>
                </a:path>
              </a:pathLst>
            </a:custGeom>
            <a:solidFill>
              <a:srgbClr val="6E7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85">
              <a:extLst>
                <a:ext uri="{FF2B5EF4-FFF2-40B4-BE49-F238E27FC236}">
                  <a16:creationId xmlns:a16="http://schemas.microsoft.com/office/drawing/2014/main" id="{BE713270-4AE8-CE23-10C6-624339420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" y="2229"/>
              <a:ext cx="143" cy="619"/>
            </a:xfrm>
            <a:custGeom>
              <a:avLst/>
              <a:gdLst>
                <a:gd name="T0" fmla="*/ 27 w 86"/>
                <a:gd name="T1" fmla="*/ 371 h 374"/>
                <a:gd name="T2" fmla="*/ 4 w 86"/>
                <a:gd name="T3" fmla="*/ 346 h 374"/>
                <a:gd name="T4" fmla="*/ 3 w 86"/>
                <a:gd name="T5" fmla="*/ 255 h 374"/>
                <a:gd name="T6" fmla="*/ 3 w 86"/>
                <a:gd name="T7" fmla="*/ 31 h 374"/>
                <a:gd name="T8" fmla="*/ 12 w 86"/>
                <a:gd name="T9" fmla="*/ 10 h 374"/>
                <a:gd name="T10" fmla="*/ 45 w 86"/>
                <a:gd name="T11" fmla="*/ 8 h 374"/>
                <a:gd name="T12" fmla="*/ 50 w 86"/>
                <a:gd name="T13" fmla="*/ 31 h 374"/>
                <a:gd name="T14" fmla="*/ 48 w 86"/>
                <a:gd name="T15" fmla="*/ 312 h 374"/>
                <a:gd name="T16" fmla="*/ 62 w 86"/>
                <a:gd name="T17" fmla="*/ 338 h 374"/>
                <a:gd name="T18" fmla="*/ 78 w 86"/>
                <a:gd name="T19" fmla="*/ 346 h 374"/>
                <a:gd name="T20" fmla="*/ 83 w 86"/>
                <a:gd name="T21" fmla="*/ 364 h 374"/>
                <a:gd name="T22" fmla="*/ 68 w 86"/>
                <a:gd name="T23" fmla="*/ 370 h 374"/>
                <a:gd name="T24" fmla="*/ 27 w 86"/>
                <a:gd name="T25" fmla="*/ 37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374">
                  <a:moveTo>
                    <a:pt x="27" y="371"/>
                  </a:moveTo>
                  <a:cubicBezTo>
                    <a:pt x="8" y="374"/>
                    <a:pt x="3" y="366"/>
                    <a:pt x="4" y="346"/>
                  </a:cubicBezTo>
                  <a:cubicBezTo>
                    <a:pt x="6" y="316"/>
                    <a:pt x="3" y="286"/>
                    <a:pt x="3" y="255"/>
                  </a:cubicBezTo>
                  <a:cubicBezTo>
                    <a:pt x="3" y="181"/>
                    <a:pt x="3" y="106"/>
                    <a:pt x="3" y="31"/>
                  </a:cubicBezTo>
                  <a:cubicBezTo>
                    <a:pt x="3" y="23"/>
                    <a:pt x="0" y="13"/>
                    <a:pt x="12" y="10"/>
                  </a:cubicBezTo>
                  <a:cubicBezTo>
                    <a:pt x="22" y="0"/>
                    <a:pt x="33" y="1"/>
                    <a:pt x="45" y="8"/>
                  </a:cubicBezTo>
                  <a:cubicBezTo>
                    <a:pt x="50" y="14"/>
                    <a:pt x="51" y="22"/>
                    <a:pt x="50" y="31"/>
                  </a:cubicBezTo>
                  <a:cubicBezTo>
                    <a:pt x="45" y="124"/>
                    <a:pt x="49" y="218"/>
                    <a:pt x="48" y="312"/>
                  </a:cubicBezTo>
                  <a:cubicBezTo>
                    <a:pt x="48" y="323"/>
                    <a:pt x="50" y="333"/>
                    <a:pt x="62" y="338"/>
                  </a:cubicBezTo>
                  <a:cubicBezTo>
                    <a:pt x="68" y="340"/>
                    <a:pt x="73" y="343"/>
                    <a:pt x="78" y="346"/>
                  </a:cubicBezTo>
                  <a:cubicBezTo>
                    <a:pt x="84" y="350"/>
                    <a:pt x="86" y="357"/>
                    <a:pt x="83" y="364"/>
                  </a:cubicBezTo>
                  <a:cubicBezTo>
                    <a:pt x="81" y="372"/>
                    <a:pt x="75" y="373"/>
                    <a:pt x="68" y="370"/>
                  </a:cubicBezTo>
                  <a:cubicBezTo>
                    <a:pt x="54" y="371"/>
                    <a:pt x="40" y="367"/>
                    <a:pt x="27" y="371"/>
                  </a:cubicBezTo>
                  <a:close/>
                </a:path>
              </a:pathLst>
            </a:custGeom>
            <a:solidFill>
              <a:srgbClr val="293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86">
              <a:extLst>
                <a:ext uri="{FF2B5EF4-FFF2-40B4-BE49-F238E27FC236}">
                  <a16:creationId xmlns:a16="http://schemas.microsoft.com/office/drawing/2014/main" id="{3881D716-62BB-F950-B936-9BD740125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" y="2100"/>
              <a:ext cx="106" cy="149"/>
            </a:xfrm>
            <a:custGeom>
              <a:avLst/>
              <a:gdLst>
                <a:gd name="T0" fmla="*/ 2 w 64"/>
                <a:gd name="T1" fmla="*/ 0 h 90"/>
                <a:gd name="T2" fmla="*/ 49 w 64"/>
                <a:gd name="T3" fmla="*/ 0 h 90"/>
                <a:gd name="T4" fmla="*/ 54 w 64"/>
                <a:gd name="T5" fmla="*/ 80 h 90"/>
                <a:gd name="T6" fmla="*/ 40 w 64"/>
                <a:gd name="T7" fmla="*/ 88 h 90"/>
                <a:gd name="T8" fmla="*/ 10 w 64"/>
                <a:gd name="T9" fmla="*/ 88 h 90"/>
                <a:gd name="T10" fmla="*/ 1 w 64"/>
                <a:gd name="T11" fmla="*/ 71 h 90"/>
                <a:gd name="T12" fmla="*/ 2 w 64"/>
                <a:gd name="T1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0">
                  <a:moveTo>
                    <a:pt x="2" y="0"/>
                  </a:moveTo>
                  <a:cubicBezTo>
                    <a:pt x="18" y="0"/>
                    <a:pt x="33" y="0"/>
                    <a:pt x="49" y="0"/>
                  </a:cubicBezTo>
                  <a:cubicBezTo>
                    <a:pt x="64" y="26"/>
                    <a:pt x="58" y="53"/>
                    <a:pt x="54" y="80"/>
                  </a:cubicBezTo>
                  <a:cubicBezTo>
                    <a:pt x="53" y="86"/>
                    <a:pt x="48" y="90"/>
                    <a:pt x="40" y="88"/>
                  </a:cubicBezTo>
                  <a:cubicBezTo>
                    <a:pt x="30" y="88"/>
                    <a:pt x="20" y="88"/>
                    <a:pt x="10" y="88"/>
                  </a:cubicBezTo>
                  <a:cubicBezTo>
                    <a:pt x="0" y="86"/>
                    <a:pt x="1" y="78"/>
                    <a:pt x="1" y="71"/>
                  </a:cubicBezTo>
                  <a:cubicBezTo>
                    <a:pt x="1" y="47"/>
                    <a:pt x="2" y="23"/>
                    <a:pt x="2" y="0"/>
                  </a:cubicBezTo>
                  <a:close/>
                </a:path>
              </a:pathLst>
            </a:custGeom>
            <a:solidFill>
              <a:srgbClr val="DCF0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2821DC38-8199-48D4-BC64-7FF6581E7ED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oup 43">
            <a:extLst>
              <a:ext uri="{FF2B5EF4-FFF2-40B4-BE49-F238E27FC236}">
                <a16:creationId xmlns:a16="http://schemas.microsoft.com/office/drawing/2014/main" id="{4FB7C665-1893-4FB4-A93E-2A4DA068DF8E}"/>
              </a:ext>
            </a:extLst>
          </p:cNvPr>
          <p:cNvGrpSpPr/>
          <p:nvPr/>
        </p:nvGrpSpPr>
        <p:grpSpPr>
          <a:xfrm>
            <a:off x="1489804" y="1144572"/>
            <a:ext cx="3578906" cy="711367"/>
            <a:chOff x="1489804" y="1144572"/>
            <a:chExt cx="3578906" cy="711367"/>
          </a:xfrm>
        </p:grpSpPr>
        <p:sp>
          <p:nvSpPr>
            <p:cNvPr id="4" name="TextBox 44">
              <a:extLst>
                <a:ext uri="{FF2B5EF4-FFF2-40B4-BE49-F238E27FC236}">
                  <a16:creationId xmlns:a16="http://schemas.microsoft.com/office/drawing/2014/main" id="{AE0EAF8D-00CA-4232-89DC-7ED538C392BC}"/>
                </a:ext>
              </a:extLst>
            </p:cNvPr>
            <p:cNvSpPr txBox="1"/>
            <p:nvPr/>
          </p:nvSpPr>
          <p:spPr>
            <a:xfrm>
              <a:off x="1497448" y="1394277"/>
              <a:ext cx="3571262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TextBox 45">
              <a:extLst>
                <a:ext uri="{FF2B5EF4-FFF2-40B4-BE49-F238E27FC236}">
                  <a16:creationId xmlns:a16="http://schemas.microsoft.com/office/drawing/2014/main" id="{8C184B6A-C5E1-46E9-ACE7-23F429DA7E4C}"/>
                </a:ext>
              </a:extLst>
            </p:cNvPr>
            <p:cNvSpPr txBox="1"/>
            <p:nvPr/>
          </p:nvSpPr>
          <p:spPr>
            <a:xfrm>
              <a:off x="1489804" y="1144572"/>
              <a:ext cx="3578906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46">
            <a:extLst>
              <a:ext uri="{FF2B5EF4-FFF2-40B4-BE49-F238E27FC236}">
                <a16:creationId xmlns:a16="http://schemas.microsoft.com/office/drawing/2014/main" id="{71D00F71-39FE-4E35-9AE5-9C2EE79455AF}"/>
              </a:ext>
            </a:extLst>
          </p:cNvPr>
          <p:cNvGrpSpPr/>
          <p:nvPr/>
        </p:nvGrpSpPr>
        <p:grpSpPr>
          <a:xfrm>
            <a:off x="1489804" y="2029766"/>
            <a:ext cx="3578906" cy="711367"/>
            <a:chOff x="1489804" y="2029766"/>
            <a:chExt cx="3578906" cy="711367"/>
          </a:xfrm>
        </p:grpSpPr>
        <p:sp>
          <p:nvSpPr>
            <p:cNvPr id="7" name="TextBox 47">
              <a:extLst>
                <a:ext uri="{FF2B5EF4-FFF2-40B4-BE49-F238E27FC236}">
                  <a16:creationId xmlns:a16="http://schemas.microsoft.com/office/drawing/2014/main" id="{851EA25A-DCB4-40C5-BEAB-E639C1B0098E}"/>
                </a:ext>
              </a:extLst>
            </p:cNvPr>
            <p:cNvSpPr txBox="1"/>
            <p:nvPr/>
          </p:nvSpPr>
          <p:spPr>
            <a:xfrm>
              <a:off x="1497448" y="2279471"/>
              <a:ext cx="3571262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TextBox 48">
              <a:extLst>
                <a:ext uri="{FF2B5EF4-FFF2-40B4-BE49-F238E27FC236}">
                  <a16:creationId xmlns:a16="http://schemas.microsoft.com/office/drawing/2014/main" id="{89CDB047-302F-4BCC-8156-4A213FAEE546}"/>
                </a:ext>
              </a:extLst>
            </p:cNvPr>
            <p:cNvSpPr txBox="1"/>
            <p:nvPr/>
          </p:nvSpPr>
          <p:spPr>
            <a:xfrm>
              <a:off x="1489804" y="2029766"/>
              <a:ext cx="3578906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49">
            <a:extLst>
              <a:ext uri="{FF2B5EF4-FFF2-40B4-BE49-F238E27FC236}">
                <a16:creationId xmlns:a16="http://schemas.microsoft.com/office/drawing/2014/main" id="{4A422065-EAE7-4043-BA86-B28D1CF06A36}"/>
              </a:ext>
            </a:extLst>
          </p:cNvPr>
          <p:cNvGrpSpPr/>
          <p:nvPr/>
        </p:nvGrpSpPr>
        <p:grpSpPr>
          <a:xfrm>
            <a:off x="1489804" y="2914960"/>
            <a:ext cx="3578906" cy="711367"/>
            <a:chOff x="1489804" y="2914960"/>
            <a:chExt cx="3578906" cy="711367"/>
          </a:xfrm>
        </p:grpSpPr>
        <p:sp>
          <p:nvSpPr>
            <p:cNvPr id="10" name="TextBox 50">
              <a:extLst>
                <a:ext uri="{FF2B5EF4-FFF2-40B4-BE49-F238E27FC236}">
                  <a16:creationId xmlns:a16="http://schemas.microsoft.com/office/drawing/2014/main" id="{DF661274-7AD4-44A9-897E-235BB32DC269}"/>
                </a:ext>
              </a:extLst>
            </p:cNvPr>
            <p:cNvSpPr txBox="1"/>
            <p:nvPr/>
          </p:nvSpPr>
          <p:spPr>
            <a:xfrm>
              <a:off x="1497448" y="3164665"/>
              <a:ext cx="3571262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TextBox 51">
              <a:extLst>
                <a:ext uri="{FF2B5EF4-FFF2-40B4-BE49-F238E27FC236}">
                  <a16:creationId xmlns:a16="http://schemas.microsoft.com/office/drawing/2014/main" id="{1BC6B138-0555-4F86-B619-45821CC817B5}"/>
                </a:ext>
              </a:extLst>
            </p:cNvPr>
            <p:cNvSpPr txBox="1"/>
            <p:nvPr/>
          </p:nvSpPr>
          <p:spPr>
            <a:xfrm>
              <a:off x="1489804" y="2914960"/>
              <a:ext cx="3578906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2" name="Oval 52">
            <a:extLst>
              <a:ext uri="{FF2B5EF4-FFF2-40B4-BE49-F238E27FC236}">
                <a16:creationId xmlns:a16="http://schemas.microsoft.com/office/drawing/2014/main" id="{A30B1987-5587-4C2C-A283-94BC962AE230}"/>
              </a:ext>
            </a:extLst>
          </p:cNvPr>
          <p:cNvSpPr/>
          <p:nvPr/>
        </p:nvSpPr>
        <p:spPr>
          <a:xfrm>
            <a:off x="570731" y="1176220"/>
            <a:ext cx="682334" cy="64807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3" name="Oval 53">
            <a:extLst>
              <a:ext uri="{FF2B5EF4-FFF2-40B4-BE49-F238E27FC236}">
                <a16:creationId xmlns:a16="http://schemas.microsoft.com/office/drawing/2014/main" id="{6B1C3291-E4C8-4489-AC15-E93C81A74812}"/>
              </a:ext>
            </a:extLst>
          </p:cNvPr>
          <p:cNvSpPr/>
          <p:nvPr/>
        </p:nvSpPr>
        <p:spPr>
          <a:xfrm>
            <a:off x="569726" y="2906502"/>
            <a:ext cx="682334" cy="64807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4" name="Oval 54">
            <a:extLst>
              <a:ext uri="{FF2B5EF4-FFF2-40B4-BE49-F238E27FC236}">
                <a16:creationId xmlns:a16="http://schemas.microsoft.com/office/drawing/2014/main" id="{16965BF0-6EE0-434B-88E9-A95AD393B09C}"/>
              </a:ext>
            </a:extLst>
          </p:cNvPr>
          <p:cNvSpPr/>
          <p:nvPr/>
        </p:nvSpPr>
        <p:spPr>
          <a:xfrm>
            <a:off x="569726" y="3791696"/>
            <a:ext cx="682334" cy="64807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5BDA7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15" name="Group 55">
            <a:extLst>
              <a:ext uri="{FF2B5EF4-FFF2-40B4-BE49-F238E27FC236}">
                <a16:creationId xmlns:a16="http://schemas.microsoft.com/office/drawing/2014/main" id="{C5A798C5-B8A8-4C16-8619-0569034FD9BE}"/>
              </a:ext>
            </a:extLst>
          </p:cNvPr>
          <p:cNvGrpSpPr/>
          <p:nvPr/>
        </p:nvGrpSpPr>
        <p:grpSpPr>
          <a:xfrm>
            <a:off x="1489804" y="3800154"/>
            <a:ext cx="3578906" cy="711367"/>
            <a:chOff x="1489804" y="3800154"/>
            <a:chExt cx="3578906" cy="711367"/>
          </a:xfrm>
        </p:grpSpPr>
        <p:sp>
          <p:nvSpPr>
            <p:cNvPr id="16" name="TextBox 56">
              <a:extLst>
                <a:ext uri="{FF2B5EF4-FFF2-40B4-BE49-F238E27FC236}">
                  <a16:creationId xmlns:a16="http://schemas.microsoft.com/office/drawing/2014/main" id="{90056AA1-0FC8-499E-868D-69537AF00997}"/>
                </a:ext>
              </a:extLst>
            </p:cNvPr>
            <p:cNvSpPr txBox="1"/>
            <p:nvPr/>
          </p:nvSpPr>
          <p:spPr>
            <a:xfrm>
              <a:off x="1497448" y="4049859"/>
              <a:ext cx="3571262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TextBox 57">
              <a:extLst>
                <a:ext uri="{FF2B5EF4-FFF2-40B4-BE49-F238E27FC236}">
                  <a16:creationId xmlns:a16="http://schemas.microsoft.com/office/drawing/2014/main" id="{DF7783D6-BE8D-4F2F-84D2-770596E4E38C}"/>
                </a:ext>
              </a:extLst>
            </p:cNvPr>
            <p:cNvSpPr txBox="1"/>
            <p:nvPr/>
          </p:nvSpPr>
          <p:spPr>
            <a:xfrm>
              <a:off x="1489804" y="3800154"/>
              <a:ext cx="3578906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40404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8" name="Freeform 9">
            <a:extLst>
              <a:ext uri="{FF2B5EF4-FFF2-40B4-BE49-F238E27FC236}">
                <a16:creationId xmlns:a16="http://schemas.microsoft.com/office/drawing/2014/main" id="{3F9A4607-2CA8-4BE5-8458-C13D5145BC75}"/>
              </a:ext>
            </a:extLst>
          </p:cNvPr>
          <p:cNvSpPr/>
          <p:nvPr/>
        </p:nvSpPr>
        <p:spPr>
          <a:xfrm>
            <a:off x="753785" y="3047311"/>
            <a:ext cx="294738" cy="393832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2753"/>
              <a:gd name="f8" fmla="val 3873"/>
              <a:gd name="f9" fmla="val 2122"/>
              <a:gd name="f10" fmla="val 555"/>
              <a:gd name="f11" fmla="val 2180"/>
              <a:gd name="f12" fmla="val 557"/>
              <a:gd name="f13" fmla="val 2231"/>
              <a:gd name="f14" fmla="val 560"/>
              <a:gd name="f15" fmla="val 2275"/>
              <a:gd name="f16" fmla="val 568"/>
              <a:gd name="f17" fmla="val 2311"/>
              <a:gd name="f18" fmla="val 580"/>
              <a:gd name="f19" fmla="val 2346"/>
              <a:gd name="f20" fmla="val 598"/>
              <a:gd name="f21" fmla="val 2375"/>
              <a:gd name="f22" fmla="val 626"/>
              <a:gd name="f23" fmla="val 2399"/>
              <a:gd name="f24" fmla="val 658"/>
              <a:gd name="f25" fmla="val 2419"/>
              <a:gd name="f26" fmla="val 695"/>
              <a:gd name="f27" fmla="val 2433"/>
              <a:gd name="f28" fmla="val 735"/>
              <a:gd name="f29" fmla="val 2442"/>
              <a:gd name="f30" fmla="val 777"/>
              <a:gd name="f31" fmla="val 2444"/>
              <a:gd name="f32" fmla="val 820"/>
              <a:gd name="f33" fmla="val 2440"/>
              <a:gd name="f34" fmla="val 864"/>
              <a:gd name="f35" fmla="val 2431"/>
              <a:gd name="f36" fmla="val 908"/>
              <a:gd name="f37" fmla="val 2415"/>
              <a:gd name="f38" fmla="val 948"/>
              <a:gd name="f39" fmla="val 2391"/>
              <a:gd name="f40" fmla="val 984"/>
              <a:gd name="f41" fmla="val 2364"/>
              <a:gd name="f42" fmla="val 1013"/>
              <a:gd name="f43" fmla="val 2331"/>
              <a:gd name="f44" fmla="val 1037"/>
              <a:gd name="f45" fmla="val 2293"/>
              <a:gd name="f46" fmla="val 1057"/>
              <a:gd name="f47" fmla="val 2253"/>
              <a:gd name="f48" fmla="val 1073"/>
              <a:gd name="f49" fmla="val 2211"/>
              <a:gd name="f50" fmla="val 1086"/>
              <a:gd name="f51" fmla="val 2166"/>
              <a:gd name="f52" fmla="val 1098"/>
              <a:gd name="f53" fmla="val 1111"/>
              <a:gd name="f54" fmla="val 2079"/>
              <a:gd name="f55" fmla="val 1124"/>
              <a:gd name="f56" fmla="val 2037"/>
              <a:gd name="f57" fmla="val 1138"/>
              <a:gd name="f58" fmla="val 1999"/>
              <a:gd name="f59" fmla="val 1157"/>
              <a:gd name="f60" fmla="val 1962"/>
              <a:gd name="f61" fmla="val 1178"/>
              <a:gd name="f62" fmla="val 1931"/>
              <a:gd name="f63" fmla="val 1204"/>
              <a:gd name="f64" fmla="val 1935"/>
              <a:gd name="f65" fmla="val 1235"/>
              <a:gd name="f66" fmla="val 1946"/>
              <a:gd name="f67" fmla="val 1260"/>
              <a:gd name="f68" fmla="val 1959"/>
              <a:gd name="f69" fmla="val 1282"/>
              <a:gd name="f70" fmla="val 1977"/>
              <a:gd name="f71" fmla="val 1302"/>
              <a:gd name="f72" fmla="val 1997"/>
              <a:gd name="f73" fmla="val 1318"/>
              <a:gd name="f74" fmla="val 2019"/>
              <a:gd name="f75" fmla="val 1333"/>
              <a:gd name="f76" fmla="val 2039"/>
              <a:gd name="f77" fmla="val 1346"/>
              <a:gd name="f78" fmla="val 2060"/>
              <a:gd name="f79" fmla="val 1360"/>
              <a:gd name="f80" fmla="val 2159"/>
              <a:gd name="f81" fmla="val 1433"/>
              <a:gd name="f82" fmla="val 2248"/>
              <a:gd name="f83" fmla="val 1509"/>
              <a:gd name="f84" fmla="val 2328"/>
              <a:gd name="f85" fmla="val 1588"/>
              <a:gd name="f86" fmla="val 2400"/>
              <a:gd name="f87" fmla="val 1671"/>
              <a:gd name="f88" fmla="val 2464"/>
              <a:gd name="f89" fmla="val 1757"/>
              <a:gd name="f90" fmla="val 2522"/>
              <a:gd name="f91" fmla="val 1844"/>
              <a:gd name="f92" fmla="val 2571"/>
              <a:gd name="f93" fmla="val 1933"/>
              <a:gd name="f94" fmla="val 2613"/>
              <a:gd name="f95" fmla="val 2026"/>
              <a:gd name="f96" fmla="val 2649"/>
              <a:gd name="f97" fmla="val 2118"/>
              <a:gd name="f98" fmla="val 2679"/>
              <a:gd name="f99" fmla="val 2704"/>
              <a:gd name="f100" fmla="val 2304"/>
              <a:gd name="f101" fmla="val 2722"/>
              <a:gd name="f102" fmla="val 2398"/>
              <a:gd name="f103" fmla="val 2737"/>
              <a:gd name="f104" fmla="val 2493"/>
              <a:gd name="f105" fmla="val 2746"/>
              <a:gd name="f106" fmla="val 2586"/>
              <a:gd name="f107" fmla="val 2751"/>
              <a:gd name="f108" fmla="val 2677"/>
              <a:gd name="f109" fmla="val 2768"/>
              <a:gd name="f110" fmla="val 2857"/>
              <a:gd name="f111" fmla="val 2942"/>
              <a:gd name="f112" fmla="val 2739"/>
              <a:gd name="f113" fmla="val 3028"/>
              <a:gd name="f114" fmla="val 2728"/>
              <a:gd name="f115" fmla="val 3108"/>
              <a:gd name="f116" fmla="val 2715"/>
              <a:gd name="f117" fmla="val 3186"/>
              <a:gd name="f118" fmla="val 2702"/>
              <a:gd name="f119" fmla="val 3260"/>
              <a:gd name="f120" fmla="val 2688"/>
              <a:gd name="f121" fmla="val 3331"/>
              <a:gd name="f122" fmla="val 2671"/>
              <a:gd name="f123" fmla="val 3397"/>
              <a:gd name="f124" fmla="val 2657"/>
              <a:gd name="f125" fmla="val 3458"/>
              <a:gd name="f126" fmla="val 2640"/>
              <a:gd name="f127" fmla="val 3515"/>
              <a:gd name="f128" fmla="val 2624"/>
              <a:gd name="f129" fmla="val 3564"/>
              <a:gd name="f130" fmla="val 2609"/>
              <a:gd name="f131" fmla="val 3609"/>
              <a:gd name="f132" fmla="val 2597"/>
              <a:gd name="f133" fmla="val 3648"/>
              <a:gd name="f134" fmla="val 2584"/>
              <a:gd name="f135" fmla="val 3680"/>
              <a:gd name="f136" fmla="val 2573"/>
              <a:gd name="f137" fmla="val 3704"/>
              <a:gd name="f138" fmla="val 2566"/>
              <a:gd name="f139" fmla="val 3722"/>
              <a:gd name="f140" fmla="val 2560"/>
              <a:gd name="f141" fmla="val 3733"/>
              <a:gd name="f142" fmla="val 2533"/>
              <a:gd name="f143" fmla="val 3764"/>
              <a:gd name="f144" fmla="val 2499"/>
              <a:gd name="f145" fmla="val 3789"/>
              <a:gd name="f146" fmla="val 2459"/>
              <a:gd name="f147" fmla="val 3811"/>
              <a:gd name="f148" fmla="val 3829"/>
              <a:gd name="f149" fmla="val 2368"/>
              <a:gd name="f150" fmla="val 3844"/>
              <a:gd name="f151" fmla="val 2319"/>
              <a:gd name="f152" fmla="val 3855"/>
              <a:gd name="f153" fmla="val 2269"/>
              <a:gd name="f154" fmla="val 3862"/>
              <a:gd name="f155" fmla="val 2220"/>
              <a:gd name="f156" fmla="val 3868"/>
              <a:gd name="f157" fmla="val 2133"/>
              <a:gd name="f158" fmla="val 2046"/>
              <a:gd name="f159" fmla="val 1871"/>
              <a:gd name="f160" fmla="val 1784"/>
              <a:gd name="f161" fmla="val 3838"/>
              <a:gd name="f162" fmla="val 1699"/>
              <a:gd name="f163" fmla="val 3818"/>
              <a:gd name="f164" fmla="val 1613"/>
              <a:gd name="f165" fmla="val 3795"/>
              <a:gd name="f166" fmla="val 1531"/>
              <a:gd name="f167" fmla="val 3768"/>
              <a:gd name="f168" fmla="val 1449"/>
              <a:gd name="f169" fmla="val 3737"/>
              <a:gd name="f170" fmla="val 1369"/>
              <a:gd name="f171" fmla="val 1293"/>
              <a:gd name="f172" fmla="val 3669"/>
              <a:gd name="f173" fmla="val 1219"/>
              <a:gd name="f174" fmla="val 3635"/>
              <a:gd name="f175" fmla="val 1146"/>
              <a:gd name="f176" fmla="val 3597"/>
              <a:gd name="f177" fmla="val 1079"/>
              <a:gd name="f178" fmla="val 3560"/>
              <a:gd name="f179" fmla="val 1015"/>
              <a:gd name="f180" fmla="val 3524"/>
              <a:gd name="f181" fmla="val 953"/>
              <a:gd name="f182" fmla="val 3488"/>
              <a:gd name="f183" fmla="val 899"/>
              <a:gd name="f184" fmla="val 3453"/>
              <a:gd name="f185" fmla="val 846"/>
              <a:gd name="f186" fmla="val 3420"/>
              <a:gd name="f187" fmla="val 800"/>
              <a:gd name="f188" fmla="val 3389"/>
              <a:gd name="f189" fmla="val 759"/>
              <a:gd name="f190" fmla="val 3360"/>
              <a:gd name="f191" fmla="val 722"/>
              <a:gd name="f192" fmla="val 3335"/>
              <a:gd name="f193" fmla="val 693"/>
              <a:gd name="f194" fmla="val 3313"/>
              <a:gd name="f195" fmla="val 669"/>
              <a:gd name="f196" fmla="val 3297"/>
              <a:gd name="f197" fmla="val 653"/>
              <a:gd name="f198" fmla="val 3284"/>
              <a:gd name="f199" fmla="val 642"/>
              <a:gd name="f200" fmla="val 3275"/>
              <a:gd name="f201" fmla="val 640"/>
              <a:gd name="f202" fmla="val 3273"/>
              <a:gd name="f203" fmla="val 644"/>
              <a:gd name="f204" fmla="val 3277"/>
              <a:gd name="f205" fmla="val 562"/>
              <a:gd name="f206" fmla="val 3206"/>
              <a:gd name="f207" fmla="val 482"/>
              <a:gd name="f208" fmla="val 3124"/>
              <a:gd name="f209" fmla="val 402"/>
              <a:gd name="f210" fmla="val 3033"/>
              <a:gd name="f211" fmla="val 326"/>
              <a:gd name="f212" fmla="val 2935"/>
              <a:gd name="f213" fmla="val 255"/>
              <a:gd name="f214" fmla="val 2829"/>
              <a:gd name="f215" fmla="val 189"/>
              <a:gd name="f216" fmla="val 2718"/>
              <a:gd name="f217" fmla="val 131"/>
              <a:gd name="f218" fmla="val 2604"/>
              <a:gd name="f219" fmla="val 82"/>
              <a:gd name="f220" fmla="val 2484"/>
              <a:gd name="f221" fmla="val 40"/>
              <a:gd name="f222" fmla="val 2362"/>
              <a:gd name="f223" fmla="val 11"/>
              <a:gd name="f224" fmla="val 2240"/>
              <a:gd name="f225" fmla="val 2148"/>
              <a:gd name="f226" fmla="val 2057"/>
              <a:gd name="f227" fmla="val 9"/>
              <a:gd name="f228" fmla="val 1969"/>
              <a:gd name="f229" fmla="val 26"/>
              <a:gd name="f230" fmla="val 1886"/>
              <a:gd name="f231" fmla="val 51"/>
              <a:gd name="f232" fmla="val 1804"/>
              <a:gd name="f233" fmla="val 79"/>
              <a:gd name="f234" fmla="val 1729"/>
              <a:gd name="f235" fmla="val 111"/>
              <a:gd name="f236" fmla="val 1658"/>
              <a:gd name="f237" fmla="val 146"/>
              <a:gd name="f238" fmla="val 1595"/>
              <a:gd name="f239" fmla="val 1537"/>
              <a:gd name="f240" fmla="val 197"/>
              <a:gd name="f241" fmla="val 1513"/>
              <a:gd name="f242" fmla="val 217"/>
              <a:gd name="f243" fmla="val 1491"/>
              <a:gd name="f244" fmla="val 237"/>
              <a:gd name="f245" fmla="val 1471"/>
              <a:gd name="f246" fmla="val 259"/>
              <a:gd name="f247" fmla="val 1451"/>
              <a:gd name="f248" fmla="val 279"/>
              <a:gd name="f249" fmla="val 1429"/>
              <a:gd name="f250" fmla="val 300"/>
              <a:gd name="f251" fmla="val 1406"/>
              <a:gd name="f252" fmla="val 319"/>
              <a:gd name="f253" fmla="val 1380"/>
              <a:gd name="f254" fmla="val 335"/>
              <a:gd name="f255" fmla="val 1349"/>
              <a:gd name="f256" fmla="val 349"/>
              <a:gd name="f257" fmla="val 1313"/>
              <a:gd name="f258" fmla="val 359"/>
              <a:gd name="f259" fmla="val 1269"/>
              <a:gd name="f260" fmla="val 364"/>
              <a:gd name="f261" fmla="val 1220"/>
              <a:gd name="f262" fmla="val 368"/>
              <a:gd name="f263" fmla="val 1135"/>
              <a:gd name="f264" fmla="val 366"/>
              <a:gd name="f265" fmla="val 1058"/>
              <a:gd name="f266" fmla="val 989"/>
              <a:gd name="f267" fmla="val 929"/>
              <a:gd name="f268" fmla="val 357"/>
              <a:gd name="f269" fmla="val 877"/>
              <a:gd name="f270" fmla="val 353"/>
              <a:gd name="f271" fmla="val 831"/>
              <a:gd name="f272" fmla="val 789"/>
              <a:gd name="f273" fmla="val 355"/>
              <a:gd name="f274" fmla="val 755"/>
              <a:gd name="f275" fmla="val 724"/>
              <a:gd name="f276" fmla="val 369"/>
              <a:gd name="f277" fmla="val 698"/>
              <a:gd name="f278" fmla="val 384"/>
              <a:gd name="f279" fmla="val 675"/>
              <a:gd name="f280" fmla="val 406"/>
              <a:gd name="f281" fmla="val 435"/>
              <a:gd name="f282" fmla="val 635"/>
              <a:gd name="f283" fmla="val 473"/>
              <a:gd name="f284" fmla="val 617"/>
              <a:gd name="f285" fmla="val 520"/>
              <a:gd name="f286" fmla="val 600"/>
              <a:gd name="f287" fmla="val 559"/>
              <a:gd name="f288" fmla="val 591"/>
              <a:gd name="f289" fmla="val 593"/>
              <a:gd name="f290" fmla="val 624"/>
              <a:gd name="f291" fmla="val 651"/>
              <a:gd name="f292" fmla="val 615"/>
              <a:gd name="f293" fmla="val 677"/>
              <a:gd name="f294" fmla="val 699"/>
              <a:gd name="f295" fmla="val 664"/>
              <a:gd name="f296" fmla="val 717"/>
              <a:gd name="f297" fmla="val 697"/>
              <a:gd name="f298" fmla="val 733"/>
              <a:gd name="f299" fmla="val 748"/>
              <a:gd name="f300" fmla="val 775"/>
              <a:gd name="f301" fmla="val 760"/>
              <a:gd name="f302" fmla="val 818"/>
              <a:gd name="f303" fmla="val 769"/>
              <a:gd name="f304" fmla="val 866"/>
              <a:gd name="f305" fmla="val 915"/>
              <a:gd name="f306" fmla="val 782"/>
              <a:gd name="f307" fmla="val 964"/>
              <a:gd name="f308" fmla="val 788"/>
              <a:gd name="f309" fmla="val 1066"/>
              <a:gd name="f310" fmla="val 791"/>
              <a:gd name="f311" fmla="val 1115"/>
              <a:gd name="f312" fmla="val 1164"/>
              <a:gd name="f313" fmla="val 1420"/>
              <a:gd name="f314" fmla="val 884"/>
              <a:gd name="f315" fmla="val 1224"/>
              <a:gd name="f316" fmla="val 942"/>
              <a:gd name="f317" fmla="val 1137"/>
              <a:gd name="f318" fmla="val 1008"/>
              <a:gd name="f319" fmla="val 1053"/>
              <a:gd name="f320" fmla="val 1080"/>
              <a:gd name="f321" fmla="val 969"/>
              <a:gd name="f322" fmla="val 1160"/>
              <a:gd name="f323" fmla="val 893"/>
              <a:gd name="f324" fmla="val 1248"/>
              <a:gd name="f325" fmla="val 1339"/>
              <a:gd name="f326" fmla="val 757"/>
              <a:gd name="f327" fmla="val 700"/>
              <a:gd name="f328" fmla="val 657"/>
              <a:gd name="f329" fmla="val 1573"/>
              <a:gd name="f330" fmla="val 1622"/>
              <a:gd name="f331" fmla="val 628"/>
              <a:gd name="f332" fmla="val 1679"/>
              <a:gd name="f333" fmla="val 613"/>
              <a:gd name="f334" fmla="val 1737"/>
              <a:gd name="f335" fmla="val 1800"/>
              <a:gd name="f336" fmla="val 588"/>
              <a:gd name="f337" fmla="val 1866"/>
              <a:gd name="f338" fmla="val 577"/>
              <a:gd name="f339" fmla="val 2062"/>
              <a:gd name="f340" fmla="val 1200"/>
              <a:gd name="f341" fmla="val 1231"/>
              <a:gd name="f342" fmla="val 2"/>
              <a:gd name="f343" fmla="val 1257"/>
              <a:gd name="f344" fmla="val 8"/>
              <a:gd name="f345" fmla="val 1277"/>
              <a:gd name="f346" fmla="val 18"/>
              <a:gd name="f347" fmla="val 1291"/>
              <a:gd name="f348" fmla="val 31"/>
              <a:gd name="f349" fmla="val 1300"/>
              <a:gd name="f350" fmla="val 48"/>
              <a:gd name="f351" fmla="val 1308"/>
              <a:gd name="f352" fmla="val 68"/>
              <a:gd name="f353" fmla="val 1311"/>
              <a:gd name="f354" fmla="val 89"/>
              <a:gd name="f355" fmla="val 1315"/>
              <a:gd name="f356" fmla="val 137"/>
              <a:gd name="f357" fmla="val 1317"/>
              <a:gd name="f358" fmla="val 160"/>
              <a:gd name="f359" fmla="val 1320"/>
              <a:gd name="f360" fmla="val 186"/>
              <a:gd name="f361" fmla="val 1324"/>
              <a:gd name="f362" fmla="val 208"/>
              <a:gd name="f363" fmla="val 1329"/>
              <a:gd name="f364" fmla="val 229"/>
              <a:gd name="f365" fmla="val 249"/>
              <a:gd name="f366" fmla="val 266"/>
              <a:gd name="f367" fmla="val 1364"/>
              <a:gd name="f368" fmla="val 278"/>
              <a:gd name="f369" fmla="val 1375"/>
              <a:gd name="f370" fmla="val 1389"/>
              <a:gd name="f371" fmla="val 1400"/>
              <a:gd name="f372" fmla="val 280"/>
              <a:gd name="f373" fmla="val 246"/>
              <a:gd name="f374" fmla="val 1439"/>
              <a:gd name="f375" fmla="val 209"/>
              <a:gd name="f376" fmla="val 1455"/>
              <a:gd name="f377" fmla="val 173"/>
              <a:gd name="f378" fmla="val 138"/>
              <a:gd name="f379" fmla="val 1489"/>
              <a:gd name="f380" fmla="val 104"/>
              <a:gd name="f381" fmla="val 1511"/>
              <a:gd name="f382" fmla="val 71"/>
              <a:gd name="f383" fmla="val 42"/>
              <a:gd name="f384" fmla="val 1568"/>
              <a:gd name="f385" fmla="val 1600"/>
              <a:gd name="f386" fmla="val 22"/>
              <a:gd name="f387" fmla="val 1626"/>
              <a:gd name="f388" fmla="val 29"/>
              <a:gd name="f389" fmla="val 1646"/>
              <a:gd name="f390" fmla="val 44"/>
              <a:gd name="f391" fmla="val 1659"/>
              <a:gd name="f392" fmla="val 62"/>
              <a:gd name="f393" fmla="val 1668"/>
              <a:gd name="f394" fmla="val 108"/>
              <a:gd name="f395" fmla="val 1673"/>
              <a:gd name="f396" fmla="val 133"/>
              <a:gd name="f397" fmla="val 1669"/>
              <a:gd name="f398" fmla="val 162"/>
              <a:gd name="f399" fmla="val 1664"/>
              <a:gd name="f400" fmla="val 191"/>
              <a:gd name="f401" fmla="val 1657"/>
              <a:gd name="f402" fmla="val 220"/>
              <a:gd name="f403" fmla="val 1649"/>
              <a:gd name="f404" fmla="val 1640"/>
              <a:gd name="f405" fmla="val 1633"/>
              <a:gd name="f406" fmla="val 304"/>
              <a:gd name="f407" fmla="val 329"/>
              <a:gd name="f408" fmla="val 1620"/>
              <a:gd name="f409" fmla="val 1666"/>
              <a:gd name="f410" fmla="val 408"/>
              <a:gd name="f411" fmla="val 1717"/>
              <a:gd name="f412" fmla="val 458"/>
              <a:gd name="f413" fmla="val 1771"/>
              <a:gd name="f414" fmla="val 502"/>
              <a:gd name="f415" fmla="val 1773"/>
              <a:gd name="f416" fmla="val 504"/>
              <a:gd name="f417" fmla="val 508"/>
              <a:gd name="f418" fmla="val 1775"/>
              <a:gd name="f419" fmla="val 511"/>
              <a:gd name="f420" fmla="val 515"/>
              <a:gd name="f421" fmla="val 1777"/>
              <a:gd name="f422" fmla="val 517"/>
              <a:gd name="f423" fmla="val 1686"/>
              <a:gd name="f424" fmla="val 535"/>
              <a:gd name="f425" fmla="val 1604"/>
              <a:gd name="f426" fmla="val 1529"/>
              <a:gd name="f427" fmla="val 1462"/>
              <a:gd name="f428" fmla="val 606"/>
              <a:gd name="f429" fmla="val 1342"/>
              <a:gd name="f430" fmla="val 666"/>
              <a:gd name="f431" fmla="val 1289"/>
              <a:gd name="f432" fmla="val 1239"/>
              <a:gd name="f433" fmla="val 1189"/>
              <a:gd name="f434" fmla="val 773"/>
              <a:gd name="f435" fmla="val 1140"/>
              <a:gd name="f436" fmla="val 813"/>
              <a:gd name="f437" fmla="val 1091"/>
              <a:gd name="f438" fmla="val 857"/>
              <a:gd name="f439" fmla="val 1039"/>
              <a:gd name="f440" fmla="val 995"/>
              <a:gd name="f441" fmla="val 958"/>
              <a:gd name="f442" fmla="val 955"/>
              <a:gd name="f443" fmla="val 1009"/>
              <a:gd name="f444" fmla="val 919"/>
              <a:gd name="f445" fmla="val 1060"/>
              <a:gd name="f446" fmla="val 880"/>
              <a:gd name="f447" fmla="val 871"/>
              <a:gd name="f448" fmla="val 860"/>
              <a:gd name="f449" fmla="val 855"/>
              <a:gd name="f450" fmla="val 1153"/>
              <a:gd name="f451" fmla="val 851"/>
              <a:gd name="f452" fmla="val 1100"/>
              <a:gd name="f453" fmla="val 1038"/>
              <a:gd name="f454" fmla="val 977"/>
              <a:gd name="f455" fmla="val 844"/>
              <a:gd name="f456" fmla="val 913"/>
              <a:gd name="f457" fmla="val 835"/>
              <a:gd name="f458" fmla="val 853"/>
              <a:gd name="f459" fmla="val 826"/>
              <a:gd name="f460" fmla="val 798"/>
              <a:gd name="f461" fmla="val 751"/>
              <a:gd name="f462" fmla="val 713"/>
              <a:gd name="f463" fmla="val 809"/>
              <a:gd name="f464" fmla="val 822"/>
              <a:gd name="f465" fmla="val 678"/>
              <a:gd name="f466" fmla="val 837"/>
              <a:gd name="f467" fmla="val 637"/>
              <a:gd name="f468" fmla="val 869"/>
              <a:gd name="f469" fmla="val 882"/>
              <a:gd name="f470" fmla="val 891"/>
              <a:gd name="f471" fmla="val 573"/>
              <a:gd name="f472" fmla="val 897"/>
              <a:gd name="f473" fmla="val 540"/>
              <a:gd name="f474" fmla="val 840"/>
              <a:gd name="f475" fmla="val 484"/>
              <a:gd name="f476" fmla="val 742"/>
              <a:gd name="f477" fmla="val 460"/>
              <a:gd name="f478" fmla="val 704"/>
              <a:gd name="f479" fmla="val 437"/>
              <a:gd name="f480" fmla="val 415"/>
              <a:gd name="f481" fmla="val 393"/>
              <a:gd name="f482" fmla="val 371"/>
              <a:gd name="f483" fmla="val 348"/>
              <a:gd name="f484" fmla="val 609"/>
              <a:gd name="f485" fmla="val 320"/>
              <a:gd name="f486" fmla="val 291"/>
              <a:gd name="f487" fmla="val 258"/>
              <a:gd name="f488" fmla="val 646"/>
              <a:gd name="f489" fmla="val 233"/>
              <a:gd name="f490" fmla="val 215"/>
              <a:gd name="f491" fmla="val 691"/>
              <a:gd name="f492" fmla="val 206"/>
              <a:gd name="f493" fmla="val 720"/>
              <a:gd name="f494" fmla="val 202"/>
              <a:gd name="f495" fmla="val 793"/>
              <a:gd name="f496" fmla="val 231"/>
              <a:gd name="f497" fmla="val 886"/>
              <a:gd name="f498" fmla="val 251"/>
              <a:gd name="f499" fmla="val 940"/>
              <a:gd name="f500" fmla="val 277"/>
              <a:gd name="f501" fmla="val 1000"/>
              <a:gd name="f502" fmla="val 308"/>
              <a:gd name="f503" fmla="val 340"/>
              <a:gd name="f504" fmla="val 378"/>
              <a:gd name="f505" fmla="val 1144"/>
              <a:gd name="f506" fmla="val 375"/>
              <a:gd name="f507" fmla="val 1142"/>
              <a:gd name="f508" fmla="val 338"/>
              <a:gd name="f509" fmla="val 302"/>
              <a:gd name="f510" fmla="val 1129"/>
              <a:gd name="f511" fmla="val 264"/>
              <a:gd name="f512" fmla="val 1122"/>
              <a:gd name="f513" fmla="val 228"/>
              <a:gd name="f514" fmla="val 1109"/>
              <a:gd name="f515" fmla="val 155"/>
              <a:gd name="f516" fmla="val 1106"/>
              <a:gd name="f517" fmla="val 120"/>
              <a:gd name="f518" fmla="val 1120"/>
              <a:gd name="f519" fmla="val 38"/>
              <a:gd name="f520" fmla="val 4"/>
              <a:gd name="f521" fmla="+- 0 0 -90"/>
              <a:gd name="f522" fmla="*/ f4 1 2753"/>
              <a:gd name="f523" fmla="*/ f5 1 3873"/>
              <a:gd name="f524" fmla="val f6"/>
              <a:gd name="f525" fmla="val f7"/>
              <a:gd name="f526" fmla="val f8"/>
              <a:gd name="f527" fmla="*/ f521 f0 1"/>
              <a:gd name="f528" fmla="+- f526 0 f524"/>
              <a:gd name="f529" fmla="+- f525 0 f524"/>
              <a:gd name="f530" fmla="*/ f527 1 f3"/>
              <a:gd name="f531" fmla="*/ f529 1 2753"/>
              <a:gd name="f532" fmla="*/ f528 1 3873"/>
              <a:gd name="f533" fmla="*/ 2311 f529 1"/>
              <a:gd name="f534" fmla="*/ 580 f528 1"/>
              <a:gd name="f535" fmla="*/ 2433 f529 1"/>
              <a:gd name="f536" fmla="*/ 735 f528 1"/>
              <a:gd name="f537" fmla="*/ 2415 f529 1"/>
              <a:gd name="f538" fmla="*/ 948 f528 1"/>
              <a:gd name="f539" fmla="*/ 2253 f529 1"/>
              <a:gd name="f540" fmla="*/ 1073 f528 1"/>
              <a:gd name="f541" fmla="*/ 2037 f529 1"/>
              <a:gd name="f542" fmla="*/ 1138 f528 1"/>
              <a:gd name="f543" fmla="*/ 1946 f529 1"/>
              <a:gd name="f544" fmla="*/ 1260 f528 1"/>
              <a:gd name="f545" fmla="*/ 2039 f529 1"/>
              <a:gd name="f546" fmla="*/ 1346 f528 1"/>
              <a:gd name="f547" fmla="*/ 2400 f529 1"/>
              <a:gd name="f548" fmla="*/ 1671 f528 1"/>
              <a:gd name="f549" fmla="*/ 2649 f529 1"/>
              <a:gd name="f550" fmla="*/ 2118 f528 1"/>
              <a:gd name="f551" fmla="*/ 2746 f529 1"/>
              <a:gd name="f552" fmla="*/ 2586 f528 1"/>
              <a:gd name="f553" fmla="*/ 2739 f529 1"/>
              <a:gd name="f554" fmla="*/ 3028 f528 1"/>
              <a:gd name="f555" fmla="*/ 2671 f529 1"/>
              <a:gd name="f556" fmla="*/ 3397 f528 1"/>
              <a:gd name="f557" fmla="*/ 2597 f529 1"/>
              <a:gd name="f558" fmla="*/ 3648 f528 1"/>
              <a:gd name="f559" fmla="*/ 2533 f529 1"/>
              <a:gd name="f560" fmla="*/ 3764 f528 1"/>
              <a:gd name="f561" fmla="*/ 2319 f529 1"/>
              <a:gd name="f562" fmla="*/ 3855 f528 1"/>
              <a:gd name="f563" fmla="*/ 1959 f529 1"/>
              <a:gd name="f564" fmla="*/ 3868 f528 1"/>
              <a:gd name="f565" fmla="*/ 1531 f529 1"/>
              <a:gd name="f566" fmla="*/ 3768 f528 1"/>
              <a:gd name="f567" fmla="*/ 1146 f529 1"/>
              <a:gd name="f568" fmla="*/ 3597 f528 1"/>
              <a:gd name="f569" fmla="*/ 846 f529 1"/>
              <a:gd name="f570" fmla="*/ 3420 f528 1"/>
              <a:gd name="f571" fmla="*/ 669 f529 1"/>
              <a:gd name="f572" fmla="*/ 3297 f528 1"/>
              <a:gd name="f573" fmla="*/ 562 f529 1"/>
              <a:gd name="f574" fmla="*/ 3206 f528 1"/>
              <a:gd name="f575" fmla="*/ 189 f529 1"/>
              <a:gd name="f576" fmla="*/ 2718 f528 1"/>
              <a:gd name="f577" fmla="*/ 0 f529 1"/>
              <a:gd name="f578" fmla="*/ 2148 f528 1"/>
              <a:gd name="f579" fmla="*/ 79 f529 1"/>
              <a:gd name="f580" fmla="*/ 1729 f528 1"/>
              <a:gd name="f581" fmla="*/ 217 f529 1"/>
              <a:gd name="f582" fmla="*/ 1491 f528 1"/>
              <a:gd name="f583" fmla="*/ 319 f529 1"/>
              <a:gd name="f584" fmla="*/ 1380 f528 1"/>
              <a:gd name="f585" fmla="*/ 368 f529 1"/>
              <a:gd name="f586" fmla="*/ 1135 f528 1"/>
              <a:gd name="f587" fmla="*/ 353 f529 1"/>
              <a:gd name="f588" fmla="*/ 831 f528 1"/>
              <a:gd name="f589" fmla="*/ 384 f529 1"/>
              <a:gd name="f590" fmla="*/ 675 f528 1"/>
              <a:gd name="f591" fmla="*/ 559 f529 1"/>
              <a:gd name="f592" fmla="*/ 591 f528 1"/>
              <a:gd name="f593" fmla="*/ 699 f529 1"/>
              <a:gd name="f594" fmla="*/ 664 f528 1"/>
              <a:gd name="f595" fmla="*/ 769 f529 1"/>
              <a:gd name="f596" fmla="*/ 866 f528 1"/>
              <a:gd name="f597" fmla="*/ 791 f529 1"/>
              <a:gd name="f598" fmla="*/ 1115 f528 1"/>
              <a:gd name="f599" fmla="*/ 1008 f529 1"/>
              <a:gd name="f600" fmla="*/ 1053 f528 1"/>
              <a:gd name="f601" fmla="*/ 1433 f529 1"/>
              <a:gd name="f602" fmla="*/ 700 f528 1"/>
              <a:gd name="f603" fmla="*/ 1737 f529 1"/>
              <a:gd name="f604" fmla="*/ 600 f528 1"/>
              <a:gd name="f605" fmla="*/ 2062 f529 1"/>
              <a:gd name="f606" fmla="*/ 557 f528 1"/>
              <a:gd name="f607" fmla="*/ 1277 f529 1"/>
              <a:gd name="f608" fmla="*/ 18 f528 1"/>
              <a:gd name="f609" fmla="*/ 1315 f529 1"/>
              <a:gd name="f610" fmla="*/ 111 f528 1"/>
              <a:gd name="f611" fmla="*/ 1329 f529 1"/>
              <a:gd name="f612" fmla="*/ 229 f528 1"/>
              <a:gd name="f613" fmla="*/ 1389 f529 1"/>
              <a:gd name="f614" fmla="*/ 278 f528 1"/>
              <a:gd name="f615" fmla="*/ 1471 f529 1"/>
              <a:gd name="f616" fmla="*/ 138 f528 1"/>
              <a:gd name="f617" fmla="*/ 1600 f529 1"/>
              <a:gd name="f618" fmla="*/ 22 f528 1"/>
              <a:gd name="f619" fmla="*/ 1671 f529 1"/>
              <a:gd name="f620" fmla="*/ 108 f528 1"/>
              <a:gd name="f621" fmla="*/ 1649 f529 1"/>
              <a:gd name="f622" fmla="*/ 249 f528 1"/>
              <a:gd name="f623" fmla="*/ 1666 f529 1"/>
              <a:gd name="f624" fmla="*/ 408 f528 1"/>
              <a:gd name="f625" fmla="*/ 1775 f529 1"/>
              <a:gd name="f626" fmla="*/ 511 f528 1"/>
              <a:gd name="f627" fmla="*/ 1529 f529 1"/>
              <a:gd name="f628" fmla="*/ 1239 f529 1"/>
              <a:gd name="f629" fmla="*/ 995 f529 1"/>
              <a:gd name="f630" fmla="*/ 958 f528 1"/>
              <a:gd name="f631" fmla="*/ 871 f529 1"/>
              <a:gd name="f632" fmla="*/ 1124 f528 1"/>
              <a:gd name="f633" fmla="*/ 855 f529 1"/>
              <a:gd name="f634" fmla="*/ 1100 f528 1"/>
              <a:gd name="f635" fmla="*/ 826 f529 1"/>
              <a:gd name="f636" fmla="*/ 798 f528 1"/>
              <a:gd name="f637" fmla="*/ 837 f529 1"/>
              <a:gd name="f638" fmla="*/ 658 f528 1"/>
              <a:gd name="f639" fmla="*/ 897 f529 1"/>
              <a:gd name="f640" fmla="*/ 555 f528 1"/>
              <a:gd name="f641" fmla="*/ 704 f529 1"/>
              <a:gd name="f642" fmla="*/ 437 f528 1"/>
              <a:gd name="f643" fmla="*/ 609 f529 1"/>
              <a:gd name="f644" fmla="*/ 320 f528 1"/>
              <a:gd name="f645" fmla="*/ 691 f529 1"/>
              <a:gd name="f646" fmla="*/ 206 f528 1"/>
              <a:gd name="f647" fmla="*/ 886 f529 1"/>
              <a:gd name="f648" fmla="*/ 251 f528 1"/>
              <a:gd name="f649" fmla="*/ 1144 f529 1"/>
              <a:gd name="f650" fmla="*/ 375 f528 1"/>
              <a:gd name="f651" fmla="*/ 1115 f529 1"/>
              <a:gd name="f652" fmla="*/ 189 f528 1"/>
              <a:gd name="f653" fmla="*/ 1120 f529 1"/>
              <a:gd name="f654" fmla="*/ 38 f528 1"/>
              <a:gd name="f655" fmla="+- f530 0 f1"/>
              <a:gd name="f656" fmla="*/ f533 1 2753"/>
              <a:gd name="f657" fmla="*/ f534 1 3873"/>
              <a:gd name="f658" fmla="*/ f535 1 2753"/>
              <a:gd name="f659" fmla="*/ f536 1 3873"/>
              <a:gd name="f660" fmla="*/ f537 1 2753"/>
              <a:gd name="f661" fmla="*/ f538 1 3873"/>
              <a:gd name="f662" fmla="*/ f539 1 2753"/>
              <a:gd name="f663" fmla="*/ f540 1 3873"/>
              <a:gd name="f664" fmla="*/ f541 1 2753"/>
              <a:gd name="f665" fmla="*/ f542 1 3873"/>
              <a:gd name="f666" fmla="*/ f543 1 2753"/>
              <a:gd name="f667" fmla="*/ f544 1 3873"/>
              <a:gd name="f668" fmla="*/ f545 1 2753"/>
              <a:gd name="f669" fmla="*/ f546 1 3873"/>
              <a:gd name="f670" fmla="*/ f547 1 2753"/>
              <a:gd name="f671" fmla="*/ f548 1 3873"/>
              <a:gd name="f672" fmla="*/ f549 1 2753"/>
              <a:gd name="f673" fmla="*/ f550 1 3873"/>
              <a:gd name="f674" fmla="*/ f551 1 2753"/>
              <a:gd name="f675" fmla="*/ f552 1 3873"/>
              <a:gd name="f676" fmla="*/ f553 1 2753"/>
              <a:gd name="f677" fmla="*/ f554 1 3873"/>
              <a:gd name="f678" fmla="*/ f555 1 2753"/>
              <a:gd name="f679" fmla="*/ f556 1 3873"/>
              <a:gd name="f680" fmla="*/ f557 1 2753"/>
              <a:gd name="f681" fmla="*/ f558 1 3873"/>
              <a:gd name="f682" fmla="*/ f559 1 2753"/>
              <a:gd name="f683" fmla="*/ f560 1 3873"/>
              <a:gd name="f684" fmla="*/ f561 1 2753"/>
              <a:gd name="f685" fmla="*/ f562 1 3873"/>
              <a:gd name="f686" fmla="*/ f563 1 2753"/>
              <a:gd name="f687" fmla="*/ f564 1 3873"/>
              <a:gd name="f688" fmla="*/ f565 1 2753"/>
              <a:gd name="f689" fmla="*/ f566 1 3873"/>
              <a:gd name="f690" fmla="*/ f567 1 2753"/>
              <a:gd name="f691" fmla="*/ f568 1 3873"/>
              <a:gd name="f692" fmla="*/ f569 1 2753"/>
              <a:gd name="f693" fmla="*/ f570 1 3873"/>
              <a:gd name="f694" fmla="*/ f571 1 2753"/>
              <a:gd name="f695" fmla="*/ f572 1 3873"/>
              <a:gd name="f696" fmla="*/ f573 1 2753"/>
              <a:gd name="f697" fmla="*/ f574 1 3873"/>
              <a:gd name="f698" fmla="*/ f575 1 2753"/>
              <a:gd name="f699" fmla="*/ f576 1 3873"/>
              <a:gd name="f700" fmla="*/ f577 1 2753"/>
              <a:gd name="f701" fmla="*/ f578 1 3873"/>
              <a:gd name="f702" fmla="*/ f579 1 2753"/>
              <a:gd name="f703" fmla="*/ f580 1 3873"/>
              <a:gd name="f704" fmla="*/ f581 1 2753"/>
              <a:gd name="f705" fmla="*/ f582 1 3873"/>
              <a:gd name="f706" fmla="*/ f583 1 2753"/>
              <a:gd name="f707" fmla="*/ f584 1 3873"/>
              <a:gd name="f708" fmla="*/ f585 1 2753"/>
              <a:gd name="f709" fmla="*/ f586 1 3873"/>
              <a:gd name="f710" fmla="*/ f587 1 2753"/>
              <a:gd name="f711" fmla="*/ f588 1 3873"/>
              <a:gd name="f712" fmla="*/ f589 1 2753"/>
              <a:gd name="f713" fmla="*/ f590 1 3873"/>
              <a:gd name="f714" fmla="*/ f591 1 2753"/>
              <a:gd name="f715" fmla="*/ f592 1 3873"/>
              <a:gd name="f716" fmla="*/ f593 1 2753"/>
              <a:gd name="f717" fmla="*/ f594 1 3873"/>
              <a:gd name="f718" fmla="*/ f595 1 2753"/>
              <a:gd name="f719" fmla="*/ f596 1 3873"/>
              <a:gd name="f720" fmla="*/ f597 1 2753"/>
              <a:gd name="f721" fmla="*/ f598 1 3873"/>
              <a:gd name="f722" fmla="*/ f599 1 2753"/>
              <a:gd name="f723" fmla="*/ f600 1 3873"/>
              <a:gd name="f724" fmla="*/ f601 1 2753"/>
              <a:gd name="f725" fmla="*/ f602 1 3873"/>
              <a:gd name="f726" fmla="*/ f603 1 2753"/>
              <a:gd name="f727" fmla="*/ f604 1 3873"/>
              <a:gd name="f728" fmla="*/ f605 1 2753"/>
              <a:gd name="f729" fmla="*/ f606 1 3873"/>
              <a:gd name="f730" fmla="*/ f607 1 2753"/>
              <a:gd name="f731" fmla="*/ f608 1 3873"/>
              <a:gd name="f732" fmla="*/ f609 1 2753"/>
              <a:gd name="f733" fmla="*/ f610 1 3873"/>
              <a:gd name="f734" fmla="*/ f611 1 2753"/>
              <a:gd name="f735" fmla="*/ f612 1 3873"/>
              <a:gd name="f736" fmla="*/ f613 1 2753"/>
              <a:gd name="f737" fmla="*/ f614 1 3873"/>
              <a:gd name="f738" fmla="*/ f615 1 2753"/>
              <a:gd name="f739" fmla="*/ f616 1 3873"/>
              <a:gd name="f740" fmla="*/ f617 1 2753"/>
              <a:gd name="f741" fmla="*/ f618 1 3873"/>
              <a:gd name="f742" fmla="*/ f619 1 2753"/>
              <a:gd name="f743" fmla="*/ f620 1 3873"/>
              <a:gd name="f744" fmla="*/ f621 1 2753"/>
              <a:gd name="f745" fmla="*/ f622 1 3873"/>
              <a:gd name="f746" fmla="*/ f623 1 2753"/>
              <a:gd name="f747" fmla="*/ f624 1 3873"/>
              <a:gd name="f748" fmla="*/ f625 1 2753"/>
              <a:gd name="f749" fmla="*/ f626 1 3873"/>
              <a:gd name="f750" fmla="*/ f627 1 2753"/>
              <a:gd name="f751" fmla="*/ f628 1 2753"/>
              <a:gd name="f752" fmla="*/ f629 1 2753"/>
              <a:gd name="f753" fmla="*/ f630 1 3873"/>
              <a:gd name="f754" fmla="*/ f631 1 2753"/>
              <a:gd name="f755" fmla="*/ f632 1 3873"/>
              <a:gd name="f756" fmla="*/ f633 1 2753"/>
              <a:gd name="f757" fmla="*/ f634 1 3873"/>
              <a:gd name="f758" fmla="*/ f635 1 2753"/>
              <a:gd name="f759" fmla="*/ f636 1 3873"/>
              <a:gd name="f760" fmla="*/ f637 1 2753"/>
              <a:gd name="f761" fmla="*/ f638 1 3873"/>
              <a:gd name="f762" fmla="*/ f639 1 2753"/>
              <a:gd name="f763" fmla="*/ f640 1 3873"/>
              <a:gd name="f764" fmla="*/ f641 1 2753"/>
              <a:gd name="f765" fmla="*/ f642 1 3873"/>
              <a:gd name="f766" fmla="*/ f643 1 2753"/>
              <a:gd name="f767" fmla="*/ f644 1 3873"/>
              <a:gd name="f768" fmla="*/ f645 1 2753"/>
              <a:gd name="f769" fmla="*/ f646 1 3873"/>
              <a:gd name="f770" fmla="*/ f647 1 2753"/>
              <a:gd name="f771" fmla="*/ f648 1 3873"/>
              <a:gd name="f772" fmla="*/ f649 1 2753"/>
              <a:gd name="f773" fmla="*/ f650 1 3873"/>
              <a:gd name="f774" fmla="*/ f651 1 2753"/>
              <a:gd name="f775" fmla="*/ f652 1 3873"/>
              <a:gd name="f776" fmla="*/ f653 1 2753"/>
              <a:gd name="f777" fmla="*/ f654 1 3873"/>
              <a:gd name="f778" fmla="*/ 0 1 f531"/>
              <a:gd name="f779" fmla="*/ f525 1 f531"/>
              <a:gd name="f780" fmla="*/ 0 1 f532"/>
              <a:gd name="f781" fmla="*/ f526 1 f532"/>
              <a:gd name="f782" fmla="*/ f656 1 f531"/>
              <a:gd name="f783" fmla="*/ f657 1 f532"/>
              <a:gd name="f784" fmla="*/ f658 1 f531"/>
              <a:gd name="f785" fmla="*/ f659 1 f532"/>
              <a:gd name="f786" fmla="*/ f660 1 f531"/>
              <a:gd name="f787" fmla="*/ f661 1 f532"/>
              <a:gd name="f788" fmla="*/ f662 1 f531"/>
              <a:gd name="f789" fmla="*/ f663 1 f532"/>
              <a:gd name="f790" fmla="*/ f664 1 f531"/>
              <a:gd name="f791" fmla="*/ f665 1 f532"/>
              <a:gd name="f792" fmla="*/ f666 1 f531"/>
              <a:gd name="f793" fmla="*/ f667 1 f532"/>
              <a:gd name="f794" fmla="*/ f668 1 f531"/>
              <a:gd name="f795" fmla="*/ f669 1 f532"/>
              <a:gd name="f796" fmla="*/ f670 1 f531"/>
              <a:gd name="f797" fmla="*/ f671 1 f532"/>
              <a:gd name="f798" fmla="*/ f672 1 f531"/>
              <a:gd name="f799" fmla="*/ f673 1 f532"/>
              <a:gd name="f800" fmla="*/ f674 1 f531"/>
              <a:gd name="f801" fmla="*/ f675 1 f532"/>
              <a:gd name="f802" fmla="*/ f676 1 f531"/>
              <a:gd name="f803" fmla="*/ f677 1 f532"/>
              <a:gd name="f804" fmla="*/ f678 1 f531"/>
              <a:gd name="f805" fmla="*/ f679 1 f532"/>
              <a:gd name="f806" fmla="*/ f680 1 f531"/>
              <a:gd name="f807" fmla="*/ f681 1 f532"/>
              <a:gd name="f808" fmla="*/ f682 1 f531"/>
              <a:gd name="f809" fmla="*/ f683 1 f532"/>
              <a:gd name="f810" fmla="*/ f684 1 f531"/>
              <a:gd name="f811" fmla="*/ f685 1 f532"/>
              <a:gd name="f812" fmla="*/ f686 1 f531"/>
              <a:gd name="f813" fmla="*/ f687 1 f532"/>
              <a:gd name="f814" fmla="*/ f688 1 f531"/>
              <a:gd name="f815" fmla="*/ f689 1 f532"/>
              <a:gd name="f816" fmla="*/ f690 1 f531"/>
              <a:gd name="f817" fmla="*/ f691 1 f532"/>
              <a:gd name="f818" fmla="*/ f692 1 f531"/>
              <a:gd name="f819" fmla="*/ f693 1 f532"/>
              <a:gd name="f820" fmla="*/ f694 1 f531"/>
              <a:gd name="f821" fmla="*/ f695 1 f532"/>
              <a:gd name="f822" fmla="*/ f696 1 f531"/>
              <a:gd name="f823" fmla="*/ f697 1 f532"/>
              <a:gd name="f824" fmla="*/ f698 1 f531"/>
              <a:gd name="f825" fmla="*/ f699 1 f532"/>
              <a:gd name="f826" fmla="*/ f700 1 f531"/>
              <a:gd name="f827" fmla="*/ f701 1 f532"/>
              <a:gd name="f828" fmla="*/ f702 1 f531"/>
              <a:gd name="f829" fmla="*/ f703 1 f532"/>
              <a:gd name="f830" fmla="*/ f704 1 f531"/>
              <a:gd name="f831" fmla="*/ f705 1 f532"/>
              <a:gd name="f832" fmla="*/ f706 1 f531"/>
              <a:gd name="f833" fmla="*/ f707 1 f532"/>
              <a:gd name="f834" fmla="*/ f708 1 f531"/>
              <a:gd name="f835" fmla="*/ f709 1 f532"/>
              <a:gd name="f836" fmla="*/ f710 1 f531"/>
              <a:gd name="f837" fmla="*/ f711 1 f532"/>
              <a:gd name="f838" fmla="*/ f712 1 f531"/>
              <a:gd name="f839" fmla="*/ f713 1 f532"/>
              <a:gd name="f840" fmla="*/ f714 1 f531"/>
              <a:gd name="f841" fmla="*/ f715 1 f532"/>
              <a:gd name="f842" fmla="*/ f716 1 f531"/>
              <a:gd name="f843" fmla="*/ f717 1 f532"/>
              <a:gd name="f844" fmla="*/ f718 1 f531"/>
              <a:gd name="f845" fmla="*/ f719 1 f532"/>
              <a:gd name="f846" fmla="*/ f720 1 f531"/>
              <a:gd name="f847" fmla="*/ f721 1 f532"/>
              <a:gd name="f848" fmla="*/ f722 1 f531"/>
              <a:gd name="f849" fmla="*/ f723 1 f532"/>
              <a:gd name="f850" fmla="*/ f724 1 f531"/>
              <a:gd name="f851" fmla="*/ f725 1 f532"/>
              <a:gd name="f852" fmla="*/ f726 1 f531"/>
              <a:gd name="f853" fmla="*/ f727 1 f532"/>
              <a:gd name="f854" fmla="*/ f728 1 f531"/>
              <a:gd name="f855" fmla="*/ f729 1 f532"/>
              <a:gd name="f856" fmla="*/ f730 1 f531"/>
              <a:gd name="f857" fmla="*/ f731 1 f532"/>
              <a:gd name="f858" fmla="*/ f732 1 f531"/>
              <a:gd name="f859" fmla="*/ f733 1 f532"/>
              <a:gd name="f860" fmla="*/ f734 1 f531"/>
              <a:gd name="f861" fmla="*/ f735 1 f532"/>
              <a:gd name="f862" fmla="*/ f736 1 f531"/>
              <a:gd name="f863" fmla="*/ f737 1 f532"/>
              <a:gd name="f864" fmla="*/ f738 1 f531"/>
              <a:gd name="f865" fmla="*/ f739 1 f532"/>
              <a:gd name="f866" fmla="*/ f740 1 f531"/>
              <a:gd name="f867" fmla="*/ f741 1 f532"/>
              <a:gd name="f868" fmla="*/ f742 1 f531"/>
              <a:gd name="f869" fmla="*/ f743 1 f532"/>
              <a:gd name="f870" fmla="*/ f744 1 f531"/>
              <a:gd name="f871" fmla="*/ f745 1 f532"/>
              <a:gd name="f872" fmla="*/ f746 1 f531"/>
              <a:gd name="f873" fmla="*/ f747 1 f532"/>
              <a:gd name="f874" fmla="*/ f748 1 f531"/>
              <a:gd name="f875" fmla="*/ f749 1 f532"/>
              <a:gd name="f876" fmla="*/ f750 1 f531"/>
              <a:gd name="f877" fmla="*/ f751 1 f531"/>
              <a:gd name="f878" fmla="*/ f752 1 f531"/>
              <a:gd name="f879" fmla="*/ f753 1 f532"/>
              <a:gd name="f880" fmla="*/ f754 1 f531"/>
              <a:gd name="f881" fmla="*/ f755 1 f532"/>
              <a:gd name="f882" fmla="*/ f756 1 f531"/>
              <a:gd name="f883" fmla="*/ f757 1 f532"/>
              <a:gd name="f884" fmla="*/ f758 1 f531"/>
              <a:gd name="f885" fmla="*/ f759 1 f532"/>
              <a:gd name="f886" fmla="*/ f760 1 f531"/>
              <a:gd name="f887" fmla="*/ f761 1 f532"/>
              <a:gd name="f888" fmla="*/ f762 1 f531"/>
              <a:gd name="f889" fmla="*/ f763 1 f532"/>
              <a:gd name="f890" fmla="*/ f764 1 f531"/>
              <a:gd name="f891" fmla="*/ f765 1 f532"/>
              <a:gd name="f892" fmla="*/ f766 1 f531"/>
              <a:gd name="f893" fmla="*/ f767 1 f532"/>
              <a:gd name="f894" fmla="*/ f768 1 f531"/>
              <a:gd name="f895" fmla="*/ f769 1 f532"/>
              <a:gd name="f896" fmla="*/ f770 1 f531"/>
              <a:gd name="f897" fmla="*/ f771 1 f532"/>
              <a:gd name="f898" fmla="*/ f772 1 f531"/>
              <a:gd name="f899" fmla="*/ f773 1 f532"/>
              <a:gd name="f900" fmla="*/ f774 1 f531"/>
              <a:gd name="f901" fmla="*/ f775 1 f532"/>
              <a:gd name="f902" fmla="*/ f776 1 f531"/>
              <a:gd name="f903" fmla="*/ f777 1 f532"/>
              <a:gd name="f904" fmla="*/ f778 f522 1"/>
              <a:gd name="f905" fmla="*/ f779 f522 1"/>
              <a:gd name="f906" fmla="*/ f781 f523 1"/>
              <a:gd name="f907" fmla="*/ f780 f523 1"/>
              <a:gd name="f908" fmla="*/ f782 f522 1"/>
              <a:gd name="f909" fmla="*/ f783 f523 1"/>
              <a:gd name="f910" fmla="*/ f784 f522 1"/>
              <a:gd name="f911" fmla="*/ f785 f523 1"/>
              <a:gd name="f912" fmla="*/ f786 f522 1"/>
              <a:gd name="f913" fmla="*/ f787 f523 1"/>
              <a:gd name="f914" fmla="*/ f788 f522 1"/>
              <a:gd name="f915" fmla="*/ f789 f523 1"/>
              <a:gd name="f916" fmla="*/ f790 f522 1"/>
              <a:gd name="f917" fmla="*/ f791 f523 1"/>
              <a:gd name="f918" fmla="*/ f792 f522 1"/>
              <a:gd name="f919" fmla="*/ f793 f523 1"/>
              <a:gd name="f920" fmla="*/ f794 f522 1"/>
              <a:gd name="f921" fmla="*/ f795 f523 1"/>
              <a:gd name="f922" fmla="*/ f796 f522 1"/>
              <a:gd name="f923" fmla="*/ f797 f523 1"/>
              <a:gd name="f924" fmla="*/ f798 f522 1"/>
              <a:gd name="f925" fmla="*/ f799 f523 1"/>
              <a:gd name="f926" fmla="*/ f800 f522 1"/>
              <a:gd name="f927" fmla="*/ f801 f523 1"/>
              <a:gd name="f928" fmla="*/ f802 f522 1"/>
              <a:gd name="f929" fmla="*/ f803 f523 1"/>
              <a:gd name="f930" fmla="*/ f804 f522 1"/>
              <a:gd name="f931" fmla="*/ f805 f523 1"/>
              <a:gd name="f932" fmla="*/ f806 f522 1"/>
              <a:gd name="f933" fmla="*/ f807 f523 1"/>
              <a:gd name="f934" fmla="*/ f808 f522 1"/>
              <a:gd name="f935" fmla="*/ f809 f523 1"/>
              <a:gd name="f936" fmla="*/ f810 f522 1"/>
              <a:gd name="f937" fmla="*/ f811 f523 1"/>
              <a:gd name="f938" fmla="*/ f812 f522 1"/>
              <a:gd name="f939" fmla="*/ f813 f523 1"/>
              <a:gd name="f940" fmla="*/ f814 f522 1"/>
              <a:gd name="f941" fmla="*/ f815 f523 1"/>
              <a:gd name="f942" fmla="*/ f816 f522 1"/>
              <a:gd name="f943" fmla="*/ f817 f523 1"/>
              <a:gd name="f944" fmla="*/ f818 f522 1"/>
              <a:gd name="f945" fmla="*/ f819 f523 1"/>
              <a:gd name="f946" fmla="*/ f820 f522 1"/>
              <a:gd name="f947" fmla="*/ f821 f523 1"/>
              <a:gd name="f948" fmla="*/ f822 f522 1"/>
              <a:gd name="f949" fmla="*/ f823 f523 1"/>
              <a:gd name="f950" fmla="*/ f824 f522 1"/>
              <a:gd name="f951" fmla="*/ f825 f523 1"/>
              <a:gd name="f952" fmla="*/ f826 f522 1"/>
              <a:gd name="f953" fmla="*/ f827 f523 1"/>
              <a:gd name="f954" fmla="*/ f828 f522 1"/>
              <a:gd name="f955" fmla="*/ f829 f523 1"/>
              <a:gd name="f956" fmla="*/ f830 f522 1"/>
              <a:gd name="f957" fmla="*/ f831 f523 1"/>
              <a:gd name="f958" fmla="*/ f832 f522 1"/>
              <a:gd name="f959" fmla="*/ f833 f523 1"/>
              <a:gd name="f960" fmla="*/ f834 f522 1"/>
              <a:gd name="f961" fmla="*/ f835 f523 1"/>
              <a:gd name="f962" fmla="*/ f836 f522 1"/>
              <a:gd name="f963" fmla="*/ f837 f523 1"/>
              <a:gd name="f964" fmla="*/ f838 f522 1"/>
              <a:gd name="f965" fmla="*/ f839 f523 1"/>
              <a:gd name="f966" fmla="*/ f840 f522 1"/>
              <a:gd name="f967" fmla="*/ f841 f523 1"/>
              <a:gd name="f968" fmla="*/ f842 f522 1"/>
              <a:gd name="f969" fmla="*/ f843 f523 1"/>
              <a:gd name="f970" fmla="*/ f844 f522 1"/>
              <a:gd name="f971" fmla="*/ f845 f523 1"/>
              <a:gd name="f972" fmla="*/ f846 f522 1"/>
              <a:gd name="f973" fmla="*/ f847 f523 1"/>
              <a:gd name="f974" fmla="*/ f848 f522 1"/>
              <a:gd name="f975" fmla="*/ f849 f523 1"/>
              <a:gd name="f976" fmla="*/ f850 f522 1"/>
              <a:gd name="f977" fmla="*/ f851 f523 1"/>
              <a:gd name="f978" fmla="*/ f852 f522 1"/>
              <a:gd name="f979" fmla="*/ f853 f523 1"/>
              <a:gd name="f980" fmla="*/ f854 f522 1"/>
              <a:gd name="f981" fmla="*/ f855 f523 1"/>
              <a:gd name="f982" fmla="*/ f856 f522 1"/>
              <a:gd name="f983" fmla="*/ f857 f523 1"/>
              <a:gd name="f984" fmla="*/ f858 f522 1"/>
              <a:gd name="f985" fmla="*/ f859 f523 1"/>
              <a:gd name="f986" fmla="*/ f860 f522 1"/>
              <a:gd name="f987" fmla="*/ f861 f523 1"/>
              <a:gd name="f988" fmla="*/ f862 f522 1"/>
              <a:gd name="f989" fmla="*/ f863 f523 1"/>
              <a:gd name="f990" fmla="*/ f864 f522 1"/>
              <a:gd name="f991" fmla="*/ f865 f523 1"/>
              <a:gd name="f992" fmla="*/ f866 f522 1"/>
              <a:gd name="f993" fmla="*/ f867 f523 1"/>
              <a:gd name="f994" fmla="*/ f868 f522 1"/>
              <a:gd name="f995" fmla="*/ f869 f523 1"/>
              <a:gd name="f996" fmla="*/ f870 f522 1"/>
              <a:gd name="f997" fmla="*/ f871 f523 1"/>
              <a:gd name="f998" fmla="*/ f872 f522 1"/>
              <a:gd name="f999" fmla="*/ f873 f523 1"/>
              <a:gd name="f1000" fmla="*/ f874 f522 1"/>
              <a:gd name="f1001" fmla="*/ f875 f523 1"/>
              <a:gd name="f1002" fmla="*/ f876 f522 1"/>
              <a:gd name="f1003" fmla="*/ f877 f522 1"/>
              <a:gd name="f1004" fmla="*/ f878 f522 1"/>
              <a:gd name="f1005" fmla="*/ f879 f523 1"/>
              <a:gd name="f1006" fmla="*/ f880 f522 1"/>
              <a:gd name="f1007" fmla="*/ f881 f523 1"/>
              <a:gd name="f1008" fmla="*/ f882 f522 1"/>
              <a:gd name="f1009" fmla="*/ f883 f523 1"/>
              <a:gd name="f1010" fmla="*/ f884 f522 1"/>
              <a:gd name="f1011" fmla="*/ f885 f523 1"/>
              <a:gd name="f1012" fmla="*/ f886 f522 1"/>
              <a:gd name="f1013" fmla="*/ f887 f523 1"/>
              <a:gd name="f1014" fmla="*/ f888 f522 1"/>
              <a:gd name="f1015" fmla="*/ f889 f523 1"/>
              <a:gd name="f1016" fmla="*/ f890 f522 1"/>
              <a:gd name="f1017" fmla="*/ f891 f523 1"/>
              <a:gd name="f1018" fmla="*/ f892 f522 1"/>
              <a:gd name="f1019" fmla="*/ f893 f523 1"/>
              <a:gd name="f1020" fmla="*/ f894 f522 1"/>
              <a:gd name="f1021" fmla="*/ f895 f523 1"/>
              <a:gd name="f1022" fmla="*/ f896 f522 1"/>
              <a:gd name="f1023" fmla="*/ f897 f523 1"/>
              <a:gd name="f1024" fmla="*/ f898 f522 1"/>
              <a:gd name="f1025" fmla="*/ f899 f523 1"/>
              <a:gd name="f1026" fmla="*/ f900 f522 1"/>
              <a:gd name="f1027" fmla="*/ f901 f523 1"/>
              <a:gd name="f1028" fmla="*/ f902 f522 1"/>
              <a:gd name="f1029" fmla="*/ f903 f52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55">
                <a:pos x="f908" y="f909"/>
              </a:cxn>
              <a:cxn ang="f655">
                <a:pos x="f910" y="f911"/>
              </a:cxn>
              <a:cxn ang="f655">
                <a:pos x="f912" y="f913"/>
              </a:cxn>
              <a:cxn ang="f655">
                <a:pos x="f914" y="f915"/>
              </a:cxn>
              <a:cxn ang="f655">
                <a:pos x="f916" y="f917"/>
              </a:cxn>
              <a:cxn ang="f655">
                <a:pos x="f918" y="f919"/>
              </a:cxn>
              <a:cxn ang="f655">
                <a:pos x="f920" y="f921"/>
              </a:cxn>
              <a:cxn ang="f655">
                <a:pos x="f922" y="f923"/>
              </a:cxn>
              <a:cxn ang="f655">
                <a:pos x="f924" y="f925"/>
              </a:cxn>
              <a:cxn ang="f655">
                <a:pos x="f926" y="f927"/>
              </a:cxn>
              <a:cxn ang="f655">
                <a:pos x="f928" y="f929"/>
              </a:cxn>
              <a:cxn ang="f655">
                <a:pos x="f930" y="f931"/>
              </a:cxn>
              <a:cxn ang="f655">
                <a:pos x="f932" y="f933"/>
              </a:cxn>
              <a:cxn ang="f655">
                <a:pos x="f934" y="f935"/>
              </a:cxn>
              <a:cxn ang="f655">
                <a:pos x="f936" y="f937"/>
              </a:cxn>
              <a:cxn ang="f655">
                <a:pos x="f938" y="f939"/>
              </a:cxn>
              <a:cxn ang="f655">
                <a:pos x="f940" y="f941"/>
              </a:cxn>
              <a:cxn ang="f655">
                <a:pos x="f942" y="f943"/>
              </a:cxn>
              <a:cxn ang="f655">
                <a:pos x="f944" y="f945"/>
              </a:cxn>
              <a:cxn ang="f655">
                <a:pos x="f946" y="f947"/>
              </a:cxn>
              <a:cxn ang="f655">
                <a:pos x="f948" y="f949"/>
              </a:cxn>
              <a:cxn ang="f655">
                <a:pos x="f950" y="f951"/>
              </a:cxn>
              <a:cxn ang="f655">
                <a:pos x="f952" y="f953"/>
              </a:cxn>
              <a:cxn ang="f655">
                <a:pos x="f954" y="f955"/>
              </a:cxn>
              <a:cxn ang="f655">
                <a:pos x="f956" y="f957"/>
              </a:cxn>
              <a:cxn ang="f655">
                <a:pos x="f958" y="f959"/>
              </a:cxn>
              <a:cxn ang="f655">
                <a:pos x="f960" y="f961"/>
              </a:cxn>
              <a:cxn ang="f655">
                <a:pos x="f962" y="f963"/>
              </a:cxn>
              <a:cxn ang="f655">
                <a:pos x="f964" y="f965"/>
              </a:cxn>
              <a:cxn ang="f655">
                <a:pos x="f966" y="f967"/>
              </a:cxn>
              <a:cxn ang="f655">
                <a:pos x="f968" y="f969"/>
              </a:cxn>
              <a:cxn ang="f655">
                <a:pos x="f970" y="f971"/>
              </a:cxn>
              <a:cxn ang="f655">
                <a:pos x="f972" y="f973"/>
              </a:cxn>
              <a:cxn ang="f655">
                <a:pos x="f974" y="f975"/>
              </a:cxn>
              <a:cxn ang="f655">
                <a:pos x="f976" y="f977"/>
              </a:cxn>
              <a:cxn ang="f655">
                <a:pos x="f978" y="f979"/>
              </a:cxn>
              <a:cxn ang="f655">
                <a:pos x="f980" y="f981"/>
              </a:cxn>
              <a:cxn ang="f655">
                <a:pos x="f982" y="f983"/>
              </a:cxn>
              <a:cxn ang="f655">
                <a:pos x="f984" y="f985"/>
              </a:cxn>
              <a:cxn ang="f655">
                <a:pos x="f986" y="f987"/>
              </a:cxn>
              <a:cxn ang="f655">
                <a:pos x="f988" y="f989"/>
              </a:cxn>
              <a:cxn ang="f655">
                <a:pos x="f990" y="f991"/>
              </a:cxn>
              <a:cxn ang="f655">
                <a:pos x="f992" y="f993"/>
              </a:cxn>
              <a:cxn ang="f655">
                <a:pos x="f994" y="f995"/>
              </a:cxn>
              <a:cxn ang="f655">
                <a:pos x="f996" y="f997"/>
              </a:cxn>
              <a:cxn ang="f655">
                <a:pos x="f998" y="f999"/>
              </a:cxn>
              <a:cxn ang="f655">
                <a:pos x="f1000" y="f1001"/>
              </a:cxn>
              <a:cxn ang="f655">
                <a:pos x="f1002" y="f909"/>
              </a:cxn>
              <a:cxn ang="f655">
                <a:pos x="f1003" y="f911"/>
              </a:cxn>
              <a:cxn ang="f655">
                <a:pos x="f1004" y="f1005"/>
              </a:cxn>
              <a:cxn ang="f655">
                <a:pos x="f1006" y="f1007"/>
              </a:cxn>
              <a:cxn ang="f655">
                <a:pos x="f1008" y="f1009"/>
              </a:cxn>
              <a:cxn ang="f655">
                <a:pos x="f1010" y="f1011"/>
              </a:cxn>
              <a:cxn ang="f655">
                <a:pos x="f1012" y="f1013"/>
              </a:cxn>
              <a:cxn ang="f655">
                <a:pos x="f1014" y="f1015"/>
              </a:cxn>
              <a:cxn ang="f655">
                <a:pos x="f1016" y="f1017"/>
              </a:cxn>
              <a:cxn ang="f655">
                <a:pos x="f1018" y="f1019"/>
              </a:cxn>
              <a:cxn ang="f655">
                <a:pos x="f1020" y="f1021"/>
              </a:cxn>
              <a:cxn ang="f655">
                <a:pos x="f1022" y="f1023"/>
              </a:cxn>
              <a:cxn ang="f655">
                <a:pos x="f1024" y="f1025"/>
              </a:cxn>
              <a:cxn ang="f655">
                <a:pos x="f1026" y="f1027"/>
              </a:cxn>
              <a:cxn ang="f655">
                <a:pos x="f1028" y="f1029"/>
              </a:cxn>
            </a:cxnLst>
            <a:rect l="f904" t="f907" r="f905" b="f906"/>
            <a:pathLst>
              <a:path w="2753" h="3873">
                <a:moveTo>
                  <a:pt x="f9" y="f10"/>
                </a:move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37" y="f38"/>
                </a:lnTo>
                <a:lnTo>
                  <a:pt x="f39" y="f40"/>
                </a:lnTo>
                <a:lnTo>
                  <a:pt x="f41" y="f42"/>
                </a:lnTo>
                <a:lnTo>
                  <a:pt x="f43" y="f44"/>
                </a:lnTo>
                <a:lnTo>
                  <a:pt x="f45" y="f46"/>
                </a:lnTo>
                <a:lnTo>
                  <a:pt x="f47" y="f48"/>
                </a:lnTo>
                <a:lnTo>
                  <a:pt x="f49" y="f50"/>
                </a:lnTo>
                <a:lnTo>
                  <a:pt x="f51" y="f52"/>
                </a:lnTo>
                <a:lnTo>
                  <a:pt x="f9" y="f53"/>
                </a:lnTo>
                <a:lnTo>
                  <a:pt x="f54" y="f55"/>
                </a:lnTo>
                <a:lnTo>
                  <a:pt x="f56" y="f57"/>
                </a:lnTo>
                <a:lnTo>
                  <a:pt x="f58" y="f59"/>
                </a:lnTo>
                <a:lnTo>
                  <a:pt x="f60" y="f61"/>
                </a:lnTo>
                <a:lnTo>
                  <a:pt x="f62" y="f63"/>
                </a:lnTo>
                <a:lnTo>
                  <a:pt x="f64" y="f65"/>
                </a:lnTo>
                <a:lnTo>
                  <a:pt x="f66" y="f67"/>
                </a:lnTo>
                <a:lnTo>
                  <a:pt x="f68" y="f69"/>
                </a:lnTo>
                <a:lnTo>
                  <a:pt x="f70" y="f71"/>
                </a:lnTo>
                <a:lnTo>
                  <a:pt x="f72" y="f73"/>
                </a:lnTo>
                <a:lnTo>
                  <a:pt x="f74" y="f75"/>
                </a:lnTo>
                <a:lnTo>
                  <a:pt x="f76" y="f77"/>
                </a:lnTo>
                <a:lnTo>
                  <a:pt x="f78" y="f79"/>
                </a:lnTo>
                <a:lnTo>
                  <a:pt x="f80" y="f81"/>
                </a:lnTo>
                <a:lnTo>
                  <a:pt x="f82" y="f83"/>
                </a:lnTo>
                <a:lnTo>
                  <a:pt x="f84" y="f85"/>
                </a:lnTo>
                <a:lnTo>
                  <a:pt x="f86" y="f87"/>
                </a:lnTo>
                <a:lnTo>
                  <a:pt x="f88" y="f89"/>
                </a:lnTo>
                <a:lnTo>
                  <a:pt x="f90" y="f91"/>
                </a:lnTo>
                <a:lnTo>
                  <a:pt x="f92" y="f93"/>
                </a:lnTo>
                <a:lnTo>
                  <a:pt x="f94" y="f95"/>
                </a:lnTo>
                <a:lnTo>
                  <a:pt x="f96" y="f97"/>
                </a:lnTo>
                <a:lnTo>
                  <a:pt x="f98" y="f49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7" y="f109"/>
                </a:lnTo>
                <a:lnTo>
                  <a:pt x="f107" y="f110"/>
                </a:lnTo>
                <a:lnTo>
                  <a:pt x="f105" y="f111"/>
                </a:lnTo>
                <a:lnTo>
                  <a:pt x="f112" y="f113"/>
                </a:lnTo>
                <a:lnTo>
                  <a:pt x="f114" y="f115"/>
                </a:lnTo>
                <a:lnTo>
                  <a:pt x="f116" y="f117"/>
                </a:ln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lnTo>
                  <a:pt x="f126" y="f127"/>
                </a:lnTo>
                <a:lnTo>
                  <a:pt x="f128" y="f129"/>
                </a:lnTo>
                <a:lnTo>
                  <a:pt x="f130" y="f131"/>
                </a:lnTo>
                <a:lnTo>
                  <a:pt x="f132" y="f133"/>
                </a:lnTo>
                <a:lnTo>
                  <a:pt x="f134" y="f135"/>
                </a:lnTo>
                <a:lnTo>
                  <a:pt x="f136" y="f137"/>
                </a:lnTo>
                <a:lnTo>
                  <a:pt x="f138" y="f139"/>
                </a:lnTo>
                <a:lnTo>
                  <a:pt x="f140" y="f141"/>
                </a:lnTo>
                <a:lnTo>
                  <a:pt x="f142" y="f143"/>
                </a:lnTo>
                <a:lnTo>
                  <a:pt x="f144" y="f145"/>
                </a:lnTo>
                <a:lnTo>
                  <a:pt x="f146" y="f147"/>
                </a:lnTo>
                <a:lnTo>
                  <a:pt x="f37" y="f148"/>
                </a:lnTo>
                <a:lnTo>
                  <a:pt x="f149" y="f150"/>
                </a:lnTo>
                <a:lnTo>
                  <a:pt x="f151" y="f152"/>
                </a:lnTo>
                <a:lnTo>
                  <a:pt x="f153" y="f154"/>
                </a:lnTo>
                <a:lnTo>
                  <a:pt x="f155" y="f156"/>
                </a:lnTo>
                <a:lnTo>
                  <a:pt x="f157" y="f8"/>
                </a:lnTo>
                <a:lnTo>
                  <a:pt x="f158" y="f8"/>
                </a:lnTo>
                <a:lnTo>
                  <a:pt x="f68" y="f156"/>
                </a:lnTo>
                <a:lnTo>
                  <a:pt x="f159" y="f152"/>
                </a:lnTo>
                <a:lnTo>
                  <a:pt x="f160" y="f161"/>
                </a:lnTo>
                <a:lnTo>
                  <a:pt x="f162" y="f163"/>
                </a:lnTo>
                <a:lnTo>
                  <a:pt x="f164" y="f165"/>
                </a:lnTo>
                <a:lnTo>
                  <a:pt x="f166" y="f167"/>
                </a:lnTo>
                <a:lnTo>
                  <a:pt x="f168" y="f169"/>
                </a:lnTo>
                <a:lnTo>
                  <a:pt x="f170" y="f137"/>
                </a:lnTo>
                <a:lnTo>
                  <a:pt x="f171" y="f172"/>
                </a:lnTo>
                <a:lnTo>
                  <a:pt x="f173" y="f174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192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200"/>
                </a:lnTo>
                <a:lnTo>
                  <a:pt x="f201" y="f202"/>
                </a:lnTo>
                <a:lnTo>
                  <a:pt x="f203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9" y="f210"/>
                </a:lnTo>
                <a:lnTo>
                  <a:pt x="f211" y="f212"/>
                </a:lnTo>
                <a:lnTo>
                  <a:pt x="f213" y="f214"/>
                </a:lnTo>
                <a:lnTo>
                  <a:pt x="f215" y="f216"/>
                </a:lnTo>
                <a:lnTo>
                  <a:pt x="f217" y="f218"/>
                </a:lnTo>
                <a:lnTo>
                  <a:pt x="f219" y="f220"/>
                </a:lnTo>
                <a:lnTo>
                  <a:pt x="f221" y="f222"/>
                </a:lnTo>
                <a:lnTo>
                  <a:pt x="f223" y="f224"/>
                </a:lnTo>
                <a:lnTo>
                  <a:pt x="f6" y="f225"/>
                </a:lnTo>
                <a:lnTo>
                  <a:pt x="f6" y="f226"/>
                </a:lnTo>
                <a:lnTo>
                  <a:pt x="f227" y="f228"/>
                </a:lnTo>
                <a:lnTo>
                  <a:pt x="f229" y="f230"/>
                </a:lnTo>
                <a:lnTo>
                  <a:pt x="f231" y="f232"/>
                </a:lnTo>
                <a:lnTo>
                  <a:pt x="f233" y="f234"/>
                </a:lnTo>
                <a:lnTo>
                  <a:pt x="f235" y="f236"/>
                </a:lnTo>
                <a:lnTo>
                  <a:pt x="f237" y="f238"/>
                </a:lnTo>
                <a:lnTo>
                  <a:pt x="f3" y="f239"/>
                </a:lnTo>
                <a:lnTo>
                  <a:pt x="f240" y="f241"/>
                </a:lnTo>
                <a:lnTo>
                  <a:pt x="f242" y="f243"/>
                </a:lnTo>
                <a:lnTo>
                  <a:pt x="f244" y="f245"/>
                </a:lnTo>
                <a:lnTo>
                  <a:pt x="f246" y="f247"/>
                </a:lnTo>
                <a:lnTo>
                  <a:pt x="f248" y="f249"/>
                </a:lnTo>
                <a:lnTo>
                  <a:pt x="f250" y="f251"/>
                </a:lnTo>
                <a:lnTo>
                  <a:pt x="f252" y="f253"/>
                </a:lnTo>
                <a:lnTo>
                  <a:pt x="f254" y="f255"/>
                </a:lnTo>
                <a:lnTo>
                  <a:pt x="f256" y="f257"/>
                </a:lnTo>
                <a:lnTo>
                  <a:pt x="f258" y="f259"/>
                </a:lnTo>
                <a:lnTo>
                  <a:pt x="f260" y="f261"/>
                </a:lnTo>
                <a:lnTo>
                  <a:pt x="f262" y="f263"/>
                </a:lnTo>
                <a:lnTo>
                  <a:pt x="f264" y="f265"/>
                </a:lnTo>
                <a:lnTo>
                  <a:pt x="f260" y="f266"/>
                </a:lnTo>
                <a:lnTo>
                  <a:pt x="f2" y="f267"/>
                </a:lnTo>
                <a:lnTo>
                  <a:pt x="f268" y="f269"/>
                </a:lnTo>
                <a:lnTo>
                  <a:pt x="f270" y="f271"/>
                </a:lnTo>
                <a:lnTo>
                  <a:pt x="f270" y="f272"/>
                </a:lnTo>
                <a:lnTo>
                  <a:pt x="f273" y="f274"/>
                </a:lnTo>
                <a:lnTo>
                  <a:pt x="f258" y="f275"/>
                </a:lnTo>
                <a:lnTo>
                  <a:pt x="f276" y="f277"/>
                </a:lnTo>
                <a:lnTo>
                  <a:pt x="f278" y="f279"/>
                </a:lnTo>
                <a:lnTo>
                  <a:pt x="f280" y="f197"/>
                </a:lnTo>
                <a:lnTo>
                  <a:pt x="f281" y="f282"/>
                </a:lnTo>
                <a:lnTo>
                  <a:pt x="f283" y="f284"/>
                </a:lnTo>
                <a:lnTo>
                  <a:pt x="f285" y="f286"/>
                </a:lnTo>
                <a:lnTo>
                  <a:pt x="f287" y="f288"/>
                </a:lnTo>
                <a:lnTo>
                  <a:pt x="f289" y="f288"/>
                </a:lnTo>
                <a:lnTo>
                  <a:pt x="f290" y="f20"/>
                </a:lnTo>
                <a:lnTo>
                  <a:pt x="f291" y="f292"/>
                </a:lnTo>
                <a:lnTo>
                  <a:pt x="f293" y="f282"/>
                </a:lnTo>
                <a:lnTo>
                  <a:pt x="f294" y="f295"/>
                </a:lnTo>
                <a:lnTo>
                  <a:pt x="f296" y="f297"/>
                </a:lnTo>
                <a:lnTo>
                  <a:pt x="f298" y="f298"/>
                </a:lnTo>
                <a:lnTo>
                  <a:pt x="f299" y="f300"/>
                </a:lnTo>
                <a:lnTo>
                  <a:pt x="f301" y="f302"/>
                </a:lnTo>
                <a:lnTo>
                  <a:pt x="f303" y="f304"/>
                </a:lnTo>
                <a:lnTo>
                  <a:pt x="f30" y="f305"/>
                </a:lnTo>
                <a:lnTo>
                  <a:pt x="f306" y="f307"/>
                </a:lnTo>
                <a:lnTo>
                  <a:pt x="f308" y="f179"/>
                </a:lnTo>
                <a:lnTo>
                  <a:pt x="f272" y="f309"/>
                </a:lnTo>
                <a:lnTo>
                  <a:pt x="f310" y="f311"/>
                </a:lnTo>
                <a:lnTo>
                  <a:pt x="f310" y="f312"/>
                </a:lnTo>
                <a:lnTo>
                  <a:pt x="f310" y="f313"/>
                </a:lnTo>
                <a:lnTo>
                  <a:pt x="f314" y="f315"/>
                </a:lnTo>
                <a:lnTo>
                  <a:pt x="f316" y="f317"/>
                </a:lnTo>
                <a:lnTo>
                  <a:pt x="f318" y="f319"/>
                </a:lnTo>
                <a:lnTo>
                  <a:pt x="f320" y="f321"/>
                </a:lnTo>
                <a:lnTo>
                  <a:pt x="f322" y="f323"/>
                </a:lnTo>
                <a:lnTo>
                  <a:pt x="f324" y="f32"/>
                </a:lnTo>
                <a:lnTo>
                  <a:pt x="f325" y="f326"/>
                </a:lnTo>
                <a:lnTo>
                  <a:pt x="f81" y="f327"/>
                </a:lnTo>
                <a:lnTo>
                  <a:pt x="f166" y="f328"/>
                </a:lnTo>
                <a:lnTo>
                  <a:pt x="f329" y="f199"/>
                </a:lnTo>
                <a:lnTo>
                  <a:pt x="f330" y="f331"/>
                </a:lnTo>
                <a:lnTo>
                  <a:pt x="f332" y="f333"/>
                </a:lnTo>
                <a:lnTo>
                  <a:pt x="f334" y="f286"/>
                </a:lnTo>
                <a:lnTo>
                  <a:pt x="f335" y="f336"/>
                </a:lnTo>
                <a:lnTo>
                  <a:pt x="f337" y="f338"/>
                </a:lnTo>
                <a:lnTo>
                  <a:pt x="f62" y="f16"/>
                </a:lnTo>
                <a:lnTo>
                  <a:pt x="f58" y="f205"/>
                </a:lnTo>
                <a:lnTo>
                  <a:pt x="f339" y="f12"/>
                </a:lnTo>
                <a:lnTo>
                  <a:pt x="f9" y="f10"/>
                </a:lnTo>
                <a:close/>
                <a:moveTo>
                  <a:pt x="f340" y="f6"/>
                </a:moveTo>
                <a:lnTo>
                  <a:pt x="f341" y="f342"/>
                </a:lnTo>
                <a:lnTo>
                  <a:pt x="f343" y="f344"/>
                </a:lnTo>
                <a:lnTo>
                  <a:pt x="f345" y="f346"/>
                </a:lnTo>
                <a:lnTo>
                  <a:pt x="f347" y="f348"/>
                </a:lnTo>
                <a:lnTo>
                  <a:pt x="f349" y="f350"/>
                </a:lnTo>
                <a:lnTo>
                  <a:pt x="f351" y="f352"/>
                </a:lnTo>
                <a:lnTo>
                  <a:pt x="f353" y="f354"/>
                </a:lnTo>
                <a:lnTo>
                  <a:pt x="f355" y="f235"/>
                </a:lnTo>
                <a:lnTo>
                  <a:pt x="f355" y="f356"/>
                </a:lnTo>
                <a:lnTo>
                  <a:pt x="f357" y="f358"/>
                </a:lnTo>
                <a:lnTo>
                  <a:pt x="f359" y="f360"/>
                </a:lnTo>
                <a:lnTo>
                  <a:pt x="f361" y="f362"/>
                </a:lnTo>
                <a:lnTo>
                  <a:pt x="f363" y="f364"/>
                </a:lnTo>
                <a:lnTo>
                  <a:pt x="f325" y="f365"/>
                </a:lnTo>
                <a:lnTo>
                  <a:pt x="f255" y="f366"/>
                </a:lnTo>
                <a:lnTo>
                  <a:pt x="f367" y="f368"/>
                </a:lnTo>
                <a:lnTo>
                  <a:pt x="f369" y="f368"/>
                </a:lnTo>
                <a:lnTo>
                  <a:pt x="f370" y="f368"/>
                </a:lnTo>
                <a:lnTo>
                  <a:pt x="f371" y="f372"/>
                </a:lnTo>
                <a:lnTo>
                  <a:pt x="f313" y="f373"/>
                </a:lnTo>
                <a:lnTo>
                  <a:pt x="f374" y="f375"/>
                </a:lnTo>
                <a:lnTo>
                  <a:pt x="f376" y="f377"/>
                </a:lnTo>
                <a:lnTo>
                  <a:pt x="f245" y="f378"/>
                </a:lnTo>
                <a:lnTo>
                  <a:pt x="f379" y="f380"/>
                </a:lnTo>
                <a:lnTo>
                  <a:pt x="f381" y="f382"/>
                </a:lnTo>
                <a:lnTo>
                  <a:pt x="f239" y="f383"/>
                </a:lnTo>
                <a:lnTo>
                  <a:pt x="f384" y="f346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lnTo>
                  <a:pt x="f391" y="f392"/>
                </a:lnTo>
                <a:lnTo>
                  <a:pt x="f393" y="f219"/>
                </a:lnTo>
                <a:lnTo>
                  <a:pt x="f87" y="f394"/>
                </a:lnTo>
                <a:lnTo>
                  <a:pt x="f395" y="f396"/>
                </a:ln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365"/>
                </a:lnTo>
                <a:lnTo>
                  <a:pt x="f404" y="f368"/>
                </a:lnTo>
                <a:lnTo>
                  <a:pt x="f405" y="f406"/>
                </a:lnTo>
                <a:lnTo>
                  <a:pt x="f387" y="f407"/>
                </a:lnTo>
                <a:lnTo>
                  <a:pt x="f408" y="f256"/>
                </a:lnTo>
                <a:lnTo>
                  <a:pt x="f409" y="f410"/>
                </a:lnTo>
                <a:lnTo>
                  <a:pt x="f411" y="f412"/>
                </a:lnTo>
                <a:lnTo>
                  <a:pt x="f413" y="f414"/>
                </a:lnTo>
                <a:lnTo>
                  <a:pt x="f415" y="f416"/>
                </a:lnTo>
                <a:lnTo>
                  <a:pt x="f415" y="f417"/>
                </a:lnTo>
                <a:lnTo>
                  <a:pt x="f418" y="f419"/>
                </a:lnTo>
                <a:lnTo>
                  <a:pt x="f418" y="f420"/>
                </a:lnTo>
                <a:lnTo>
                  <a:pt x="f421" y="f422"/>
                </a:lnTo>
                <a:lnTo>
                  <a:pt x="f423" y="f424"/>
                </a:lnTo>
                <a:lnTo>
                  <a:pt x="f425" y="f12"/>
                </a:lnTo>
                <a:lnTo>
                  <a:pt x="f426" y="f18"/>
                </a:lnTo>
                <a:lnTo>
                  <a:pt x="f427" y="f428"/>
                </a:lnTo>
                <a:lnTo>
                  <a:pt x="f371" y="f282"/>
                </a:lnTo>
                <a:lnTo>
                  <a:pt x="f429" y="f430"/>
                </a:lnTo>
                <a:lnTo>
                  <a:pt x="f431" y="f327"/>
                </a:lnTo>
                <a:lnTo>
                  <a:pt x="f432" y="f28"/>
                </a:lnTo>
                <a:lnTo>
                  <a:pt x="f433" y="f434"/>
                </a:lnTo>
                <a:lnTo>
                  <a:pt x="f435" y="f436"/>
                </a:lnTo>
                <a:lnTo>
                  <a:pt x="f437" y="f438"/>
                </a:lnTo>
                <a:lnTo>
                  <a:pt x="f439" y="f36"/>
                </a:lnTo>
                <a:lnTo>
                  <a:pt x="f440" y="f441"/>
                </a:lnTo>
                <a:lnTo>
                  <a:pt x="f442" y="f443"/>
                </a:lnTo>
                <a:lnTo>
                  <a:pt x="f444" y="f445"/>
                </a:lnTo>
                <a:lnTo>
                  <a:pt x="f446" y="f53"/>
                </a:lnTo>
                <a:lnTo>
                  <a:pt x="f269" y="f311"/>
                </a:lnTo>
                <a:lnTo>
                  <a:pt x="f447" y="f55"/>
                </a:lnTo>
                <a:lnTo>
                  <a:pt x="f304" y="f263"/>
                </a:lnTo>
                <a:lnTo>
                  <a:pt x="f448" y="f175"/>
                </a:lnTo>
                <a:lnTo>
                  <a:pt x="f449" y="f450"/>
                </a:lnTo>
                <a:lnTo>
                  <a:pt x="f451" y="f59"/>
                </a:lnTo>
                <a:lnTo>
                  <a:pt x="f449" y="f452"/>
                </a:lnTo>
                <a:lnTo>
                  <a:pt x="f449" y="f453"/>
                </a:lnTo>
                <a:lnTo>
                  <a:pt x="f451" y="f454"/>
                </a:lnTo>
                <a:lnTo>
                  <a:pt x="f455" y="f456"/>
                </a:lnTo>
                <a:lnTo>
                  <a:pt x="f457" y="f458"/>
                </a:lnTo>
                <a:lnTo>
                  <a:pt x="f459" y="f460"/>
                </a:lnTo>
                <a:lnTo>
                  <a:pt x="f436" y="f461"/>
                </a:lnTo>
                <a:lnTo>
                  <a:pt x="f187" y="f462"/>
                </a:lnTo>
                <a:lnTo>
                  <a:pt x="f463" y="f277"/>
                </a:lnTo>
                <a:lnTo>
                  <a:pt x="f464" y="f465"/>
                </a:lnTo>
                <a:lnTo>
                  <a:pt x="f466" y="f24"/>
                </a:lnTo>
                <a:lnTo>
                  <a:pt x="f458" y="f467"/>
                </a:lnTo>
                <a:lnTo>
                  <a:pt x="f468" y="f292"/>
                </a:lnTo>
                <a:lnTo>
                  <a:pt x="f469" y="f289"/>
                </a:lnTo>
                <a:lnTo>
                  <a:pt x="f470" y="f471"/>
                </a:lnTo>
                <a:lnTo>
                  <a:pt x="f472" y="f10"/>
                </a:lnTo>
                <a:lnTo>
                  <a:pt x="f472" y="f473"/>
                </a:lnTo>
                <a:lnTo>
                  <a:pt x="f474" y="f419"/>
                </a:lnTo>
                <a:lnTo>
                  <a:pt x="f308" y="f475"/>
                </a:lnTo>
                <a:lnTo>
                  <a:pt x="f476" y="f477"/>
                </a:lnTo>
                <a:lnTo>
                  <a:pt x="f478" y="f479"/>
                </a:lnTo>
                <a:lnTo>
                  <a:pt x="f195" y="f480"/>
                </a:lnTo>
                <a:lnTo>
                  <a:pt x="f203" y="f481"/>
                </a:lnTo>
                <a:lnTo>
                  <a:pt x="f290" y="f482"/>
                </a:lnTo>
                <a:lnTo>
                  <a:pt x="f333" y="f483"/>
                </a:lnTo>
                <a:lnTo>
                  <a:pt x="f484" y="f485"/>
                </a:lnTo>
                <a:lnTo>
                  <a:pt x="f292" y="f486"/>
                </a:lnTo>
                <a:lnTo>
                  <a:pt x="f331" y="f487"/>
                </a:lnTo>
                <a:lnTo>
                  <a:pt x="f488" y="f489"/>
                </a:lnTo>
                <a:lnTo>
                  <a:pt x="f430" y="f490"/>
                </a:lnTo>
                <a:lnTo>
                  <a:pt x="f491" y="f492"/>
                </a:lnTo>
                <a:lnTo>
                  <a:pt x="f493" y="f494"/>
                </a:lnTo>
                <a:lnTo>
                  <a:pt x="f274" y="f492"/>
                </a:lnTo>
                <a:lnTo>
                  <a:pt x="f495" y="f490"/>
                </a:lnTo>
                <a:lnTo>
                  <a:pt x="f466" y="f496"/>
                </a:lnTo>
                <a:lnTo>
                  <a:pt x="f497" y="f498"/>
                </a:lnTo>
                <a:lnTo>
                  <a:pt x="f499" y="f500"/>
                </a:lnTo>
                <a:lnTo>
                  <a:pt x="f501" y="f502"/>
                </a:lnTo>
                <a:lnTo>
                  <a:pt x="f309" y="f503"/>
                </a:lnTo>
                <a:lnTo>
                  <a:pt x="f317" y="f504"/>
                </a:lnTo>
                <a:lnTo>
                  <a:pt x="f505" y="f506"/>
                </a:lnTo>
                <a:lnTo>
                  <a:pt x="f507" y="f508"/>
                </a:lnTo>
                <a:lnTo>
                  <a:pt x="f317" y="f509"/>
                </a:lnTo>
                <a:lnTo>
                  <a:pt x="f510" y="f511"/>
                </a:lnTo>
                <a:lnTo>
                  <a:pt x="f512" y="f513"/>
                </a:lnTo>
                <a:lnTo>
                  <a:pt x="f311" y="f215"/>
                </a:lnTo>
                <a:lnTo>
                  <a:pt x="f514" y="f515"/>
                </a:lnTo>
                <a:lnTo>
                  <a:pt x="f516" y="f517"/>
                </a:lnTo>
                <a:lnTo>
                  <a:pt x="f516" y="f354"/>
                </a:lnTo>
                <a:lnTo>
                  <a:pt x="f53" y="f392"/>
                </a:lnTo>
                <a:lnTo>
                  <a:pt x="f518" y="f519"/>
                </a:lnTo>
                <a:lnTo>
                  <a:pt x="f317" y="f346"/>
                </a:lnTo>
                <a:lnTo>
                  <a:pt x="f322" y="f520"/>
                </a:lnTo>
                <a:lnTo>
                  <a:pt x="f340" y="f6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C3933B12-3486-48AE-AA26-56ABFA2A1EB2}"/>
              </a:ext>
            </a:extLst>
          </p:cNvPr>
          <p:cNvSpPr/>
          <p:nvPr/>
        </p:nvSpPr>
        <p:spPr>
          <a:xfrm>
            <a:off x="640390" y="1346874"/>
            <a:ext cx="535646" cy="356789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4436"/>
              <a:gd name="f8" fmla="val 3111"/>
              <a:gd name="f9" fmla="val 951"/>
              <a:gd name="f10" fmla="val 956"/>
              <a:gd name="f11" fmla="val 1005"/>
              <a:gd name="f12" fmla="val 964"/>
              <a:gd name="f13" fmla="val 1056"/>
              <a:gd name="f14" fmla="val 978"/>
              <a:gd name="f15" fmla="val 1104"/>
              <a:gd name="f16" fmla="val 1002"/>
              <a:gd name="f17" fmla="val 1144"/>
              <a:gd name="f18" fmla="val 1029"/>
              <a:gd name="f19" fmla="val 1182"/>
              <a:gd name="f20" fmla="val 1064"/>
              <a:gd name="f21" fmla="val 1213"/>
              <a:gd name="f22" fmla="val 1240"/>
              <a:gd name="f23" fmla="val 1147"/>
              <a:gd name="f24" fmla="val 1264"/>
              <a:gd name="f25" fmla="val 1196"/>
              <a:gd name="f26" fmla="val 1282"/>
              <a:gd name="f27" fmla="val 1245"/>
              <a:gd name="f28" fmla="val 1295"/>
              <a:gd name="f29" fmla="val 1298"/>
              <a:gd name="f30" fmla="val 1302"/>
              <a:gd name="f31" fmla="val 1351"/>
              <a:gd name="f32" fmla="val 1304"/>
              <a:gd name="f33" fmla="val 1404"/>
              <a:gd name="f34" fmla="val 1458"/>
              <a:gd name="f35" fmla="val 1293"/>
              <a:gd name="f36" fmla="val 1509"/>
              <a:gd name="f37" fmla="val 1280"/>
              <a:gd name="f38" fmla="val 1560"/>
              <a:gd name="f39" fmla="val 1262"/>
              <a:gd name="f40" fmla="val 1605"/>
              <a:gd name="f41" fmla="val 1236"/>
              <a:gd name="f42" fmla="val 1649"/>
              <a:gd name="f43" fmla="val 1207"/>
              <a:gd name="f44" fmla="val 1689"/>
              <a:gd name="f45" fmla="val 1173"/>
              <a:gd name="f46" fmla="val 1724"/>
              <a:gd name="f47" fmla="val 1131"/>
              <a:gd name="f48" fmla="val 1751"/>
              <a:gd name="f49" fmla="val 1084"/>
              <a:gd name="f50" fmla="val 1773"/>
              <a:gd name="f51" fmla="val 1033"/>
              <a:gd name="f52" fmla="val 1787"/>
              <a:gd name="f53" fmla="val 976"/>
              <a:gd name="f54" fmla="val 1793"/>
              <a:gd name="f55" fmla="val 922"/>
              <a:gd name="f56" fmla="val 1785"/>
              <a:gd name="f57" fmla="val 871"/>
              <a:gd name="f58" fmla="val 1771"/>
              <a:gd name="f59" fmla="val 822"/>
              <a:gd name="f60" fmla="val 1747"/>
              <a:gd name="f61" fmla="val 778"/>
              <a:gd name="f62" fmla="val 1715"/>
              <a:gd name="f63" fmla="val 738"/>
              <a:gd name="f64" fmla="val 1676"/>
              <a:gd name="f65" fmla="val 702"/>
              <a:gd name="f66" fmla="val 1633"/>
              <a:gd name="f67" fmla="val 671"/>
              <a:gd name="f68" fmla="val 1584"/>
              <a:gd name="f69" fmla="val 645"/>
              <a:gd name="f70" fmla="val 1531"/>
              <a:gd name="f71" fmla="val 627"/>
              <a:gd name="f72" fmla="val 1475"/>
              <a:gd name="f73" fmla="val 615"/>
              <a:gd name="f74" fmla="val 1418"/>
              <a:gd name="f75" fmla="val 609"/>
              <a:gd name="f76" fmla="val 1360"/>
              <a:gd name="f77" fmla="val 611"/>
              <a:gd name="f78" fmla="val 1300"/>
              <a:gd name="f79" fmla="val 620"/>
              <a:gd name="f80" fmla="val 1244"/>
              <a:gd name="f81" fmla="val 636"/>
              <a:gd name="f82" fmla="val 1185"/>
              <a:gd name="f83" fmla="val 656"/>
              <a:gd name="f84" fmla="val 1135"/>
              <a:gd name="f85" fmla="val 680"/>
              <a:gd name="f86" fmla="val 1093"/>
              <a:gd name="f87" fmla="val 709"/>
              <a:gd name="f88" fmla="val 744"/>
              <a:gd name="f89" fmla="val 1027"/>
              <a:gd name="f90" fmla="val 785"/>
              <a:gd name="f91" fmla="val 835"/>
              <a:gd name="f92" fmla="val 893"/>
              <a:gd name="f93" fmla="val 960"/>
              <a:gd name="f94" fmla="val 3504"/>
              <a:gd name="f95" fmla="val 955"/>
              <a:gd name="f96" fmla="val 3564"/>
              <a:gd name="f97" fmla="val 958"/>
              <a:gd name="f98" fmla="val 3616"/>
              <a:gd name="f99" fmla="val 969"/>
              <a:gd name="f100" fmla="val 3664"/>
              <a:gd name="f101" fmla="val 987"/>
              <a:gd name="f102" fmla="val 3705"/>
              <a:gd name="f103" fmla="val 1011"/>
              <a:gd name="f104" fmla="val 3742"/>
              <a:gd name="f105" fmla="val 1040"/>
              <a:gd name="f106" fmla="val 3773"/>
              <a:gd name="f107" fmla="val 1075"/>
              <a:gd name="f108" fmla="val 3798"/>
              <a:gd name="f109" fmla="val 1113"/>
              <a:gd name="f110" fmla="val 3818"/>
              <a:gd name="f111" fmla="val 1155"/>
              <a:gd name="f112" fmla="val 3835"/>
              <a:gd name="f113" fmla="val 1200"/>
              <a:gd name="f114" fmla="val 3845"/>
              <a:gd name="f115" fmla="val 1247"/>
              <a:gd name="f116" fmla="val 3853"/>
              <a:gd name="f117" fmla="val 1296"/>
              <a:gd name="f118" fmla="val 1347"/>
              <a:gd name="f119" fmla="val 3851"/>
              <a:gd name="f120" fmla="val 1396"/>
              <a:gd name="f121" fmla="val 3844"/>
              <a:gd name="f122" fmla="val 1447"/>
              <a:gd name="f123" fmla="val 3833"/>
              <a:gd name="f124" fmla="val 1496"/>
              <a:gd name="f125" fmla="val 1544"/>
              <a:gd name="f126" fmla="val 1589"/>
              <a:gd name="f127" fmla="val 3775"/>
              <a:gd name="f128" fmla="val 3749"/>
              <a:gd name="f129" fmla="val 1671"/>
              <a:gd name="f130" fmla="val 3718"/>
              <a:gd name="f131" fmla="val 1705"/>
              <a:gd name="f132" fmla="val 3685"/>
              <a:gd name="f133" fmla="val 1736"/>
              <a:gd name="f134" fmla="val 3649"/>
              <a:gd name="f135" fmla="val 1760"/>
              <a:gd name="f136" fmla="val 3609"/>
              <a:gd name="f137" fmla="val 1778"/>
              <a:gd name="f138" fmla="val 3565"/>
              <a:gd name="f139" fmla="val 1791"/>
              <a:gd name="f140" fmla="val 3520"/>
              <a:gd name="f141" fmla="val 1795"/>
              <a:gd name="f142" fmla="val 3473"/>
              <a:gd name="f143" fmla="val 3413"/>
              <a:gd name="f144" fmla="val 1776"/>
              <a:gd name="f145" fmla="val 3360"/>
              <a:gd name="f146" fmla="val 1755"/>
              <a:gd name="f147" fmla="val 3313"/>
              <a:gd name="f148" fmla="val 3271"/>
              <a:gd name="f149" fmla="val 1687"/>
              <a:gd name="f150" fmla="val 3235"/>
              <a:gd name="f151" fmla="val 1644"/>
              <a:gd name="f152" fmla="val 3205"/>
              <a:gd name="f153" fmla="val 1596"/>
              <a:gd name="f154" fmla="val 3184"/>
              <a:gd name="f155" fmla="val 3169"/>
              <a:gd name="f156" fmla="val 1487"/>
              <a:gd name="f157" fmla="val 3160"/>
              <a:gd name="f158" fmla="val 1427"/>
              <a:gd name="f159" fmla="val 1365"/>
              <a:gd name="f160" fmla="val 3167"/>
              <a:gd name="f161" fmla="val 1238"/>
              <a:gd name="f162" fmla="val 3207"/>
              <a:gd name="f163" fmla="val 1175"/>
              <a:gd name="f164" fmla="val 3233"/>
              <a:gd name="f165" fmla="val 1127"/>
              <a:gd name="f166" fmla="val 3260"/>
              <a:gd name="f167" fmla="val 1087"/>
              <a:gd name="f168" fmla="val 3291"/>
              <a:gd name="f169" fmla="val 1053"/>
              <a:gd name="f170" fmla="val 3325"/>
              <a:gd name="f171" fmla="val 3362"/>
              <a:gd name="f172" fmla="val 1004"/>
              <a:gd name="f173" fmla="val 3405"/>
              <a:gd name="f174" fmla="val 985"/>
              <a:gd name="f175" fmla="val 3451"/>
              <a:gd name="f176" fmla="val 2253"/>
              <a:gd name="f177" fmla="val 2318"/>
              <a:gd name="f178" fmla="val 2"/>
              <a:gd name="f179" fmla="val 2378"/>
              <a:gd name="f180" fmla="val 9"/>
              <a:gd name="f181" fmla="val 2433"/>
              <a:gd name="f182" fmla="val 22"/>
              <a:gd name="f183" fmla="val 2482"/>
              <a:gd name="f184" fmla="val 38"/>
              <a:gd name="f185" fmla="val 2529"/>
              <a:gd name="f186" fmla="val 58"/>
              <a:gd name="f187" fmla="val 2571"/>
              <a:gd name="f188" fmla="val 80"/>
              <a:gd name="f189" fmla="val 2613"/>
              <a:gd name="f190" fmla="val 102"/>
              <a:gd name="f191" fmla="val 2653"/>
              <a:gd name="f192" fmla="val 127"/>
              <a:gd name="f193" fmla="val 2693"/>
              <a:gd name="f194" fmla="val 151"/>
              <a:gd name="f195" fmla="val 2735"/>
              <a:gd name="f196" fmla="val 175"/>
              <a:gd name="f197" fmla="val 2776"/>
              <a:gd name="f198" fmla="val 196"/>
              <a:gd name="f199" fmla="val 2822"/>
              <a:gd name="f200" fmla="val 216"/>
              <a:gd name="f201" fmla="val 2871"/>
              <a:gd name="f202" fmla="val 233"/>
              <a:gd name="f203" fmla="val 2924"/>
              <a:gd name="f204" fmla="val 247"/>
              <a:gd name="f205" fmla="val 2982"/>
              <a:gd name="f206" fmla="val 255"/>
              <a:gd name="f207" fmla="val 3042"/>
              <a:gd name="f208" fmla="val 253"/>
              <a:gd name="f209" fmla="val 3100"/>
              <a:gd name="f210" fmla="val 245"/>
              <a:gd name="f211" fmla="val 3158"/>
              <a:gd name="f212" fmla="val 3215"/>
              <a:gd name="f213" fmla="val 218"/>
              <a:gd name="f214" fmla="val 3267"/>
              <a:gd name="f215" fmla="val 204"/>
              <a:gd name="f216" fmla="val 3316"/>
              <a:gd name="f217" fmla="val 191"/>
              <a:gd name="f218" fmla="val 3393"/>
              <a:gd name="f219" fmla="val 162"/>
              <a:gd name="f220" fmla="val 3556"/>
              <a:gd name="f221" fmla="val 155"/>
              <a:gd name="f222" fmla="val 3642"/>
              <a:gd name="f223" fmla="val 153"/>
              <a:gd name="f224" fmla="val 3727"/>
              <a:gd name="f225" fmla="val 156"/>
              <a:gd name="f226" fmla="val 3809"/>
              <a:gd name="f227" fmla="val 164"/>
              <a:gd name="f228" fmla="val 3887"/>
              <a:gd name="f229" fmla="val 176"/>
              <a:gd name="f230" fmla="val 3960"/>
              <a:gd name="f231" fmla="val 195"/>
              <a:gd name="f232" fmla="val 4022"/>
              <a:gd name="f233" fmla="val 4082"/>
              <a:gd name="f234" fmla="val 240"/>
              <a:gd name="f235" fmla="val 4138"/>
              <a:gd name="f236" fmla="val 269"/>
              <a:gd name="f237" fmla="val 4193"/>
              <a:gd name="f238" fmla="val 300"/>
              <a:gd name="f239" fmla="val 4244"/>
              <a:gd name="f240" fmla="val 335"/>
              <a:gd name="f241" fmla="val 4289"/>
              <a:gd name="f242" fmla="val 375"/>
              <a:gd name="f243" fmla="val 4329"/>
              <a:gd name="f244" fmla="val 418"/>
              <a:gd name="f245" fmla="val 4364"/>
              <a:gd name="f246" fmla="val 467"/>
              <a:gd name="f247" fmla="val 4398"/>
              <a:gd name="f248" fmla="val 533"/>
              <a:gd name="f249" fmla="val 4420"/>
              <a:gd name="f250" fmla="val 602"/>
              <a:gd name="f251" fmla="val 4433"/>
              <a:gd name="f252" fmla="val 742"/>
              <a:gd name="f253" fmla="val 4431"/>
              <a:gd name="f254" fmla="val 813"/>
              <a:gd name="f255" fmla="val 4418"/>
              <a:gd name="f256" fmla="val 884"/>
              <a:gd name="f257" fmla="val 4371"/>
              <a:gd name="f258" fmla="val 1024"/>
              <a:gd name="f259" fmla="val 4340"/>
              <a:gd name="f260" fmla="val 1091"/>
              <a:gd name="f261" fmla="val 4304"/>
              <a:gd name="f262" fmla="val 1158"/>
              <a:gd name="f263" fmla="val 4265"/>
              <a:gd name="f264" fmla="val 1222"/>
              <a:gd name="f265" fmla="val 4222"/>
              <a:gd name="f266" fmla="val 1284"/>
              <a:gd name="f267" fmla="val 4178"/>
              <a:gd name="f268" fmla="val 1342"/>
              <a:gd name="f269" fmla="val 4133"/>
              <a:gd name="f270" fmla="val 4087"/>
              <a:gd name="f271" fmla="val 1445"/>
              <a:gd name="f272" fmla="val 4042"/>
              <a:gd name="f273" fmla="val 1491"/>
              <a:gd name="f274" fmla="val 3996"/>
              <a:gd name="f275" fmla="val 3955"/>
              <a:gd name="f276" fmla="val 1565"/>
              <a:gd name="f277" fmla="val 3916"/>
              <a:gd name="f278" fmla="val 1595"/>
              <a:gd name="f279" fmla="val 3904"/>
              <a:gd name="f280" fmla="val 1591"/>
              <a:gd name="f281" fmla="val 3924"/>
              <a:gd name="f282" fmla="val 3936"/>
              <a:gd name="f283" fmla="val 1467"/>
              <a:gd name="f284" fmla="val 3944"/>
              <a:gd name="f285" fmla="val 1400"/>
              <a:gd name="f286" fmla="val 1333"/>
              <a:gd name="f287" fmla="val 3940"/>
              <a:gd name="f288" fmla="val 1265"/>
              <a:gd name="f289" fmla="val 3933"/>
              <a:gd name="f290" fmla="val 3918"/>
              <a:gd name="f291" fmla="val 1138"/>
              <a:gd name="f292" fmla="val 3902"/>
              <a:gd name="f293" fmla="val 1080"/>
              <a:gd name="f294" fmla="val 3880"/>
              <a:gd name="f295" fmla="val 1025"/>
              <a:gd name="f296" fmla="val 3993"/>
              <a:gd name="f297" fmla="val 4033"/>
              <a:gd name="f298" fmla="val 4071"/>
              <a:gd name="f299" fmla="val 1022"/>
              <a:gd name="f300" fmla="val 4107"/>
              <a:gd name="f301" fmla="val 1016"/>
              <a:gd name="f302" fmla="val 4140"/>
              <a:gd name="f303" fmla="val 4171"/>
              <a:gd name="f304" fmla="val 993"/>
              <a:gd name="f305" fmla="val 4195"/>
              <a:gd name="f306" fmla="val 4213"/>
              <a:gd name="f307" fmla="val 4236"/>
              <a:gd name="f308" fmla="val 831"/>
              <a:gd name="f309" fmla="val 4242"/>
              <a:gd name="f310" fmla="val 775"/>
              <a:gd name="f311" fmla="val 4240"/>
              <a:gd name="f312" fmla="val 724"/>
              <a:gd name="f313" fmla="val 4231"/>
              <a:gd name="f314" fmla="val 676"/>
              <a:gd name="f315" fmla="val 4215"/>
              <a:gd name="f316" fmla="val 635"/>
              <a:gd name="f317" fmla="val 596"/>
              <a:gd name="f318" fmla="val 4167"/>
              <a:gd name="f319" fmla="val 562"/>
              <a:gd name="f320" fmla="val 4136"/>
              <a:gd name="f321" fmla="val 4102"/>
              <a:gd name="f322" fmla="val 505"/>
              <a:gd name="f323" fmla="val 4065"/>
              <a:gd name="f324" fmla="val 484"/>
              <a:gd name="f325" fmla="val 4027"/>
              <a:gd name="f326" fmla="val 465"/>
              <a:gd name="f327" fmla="val 3987"/>
              <a:gd name="f328" fmla="val 451"/>
              <a:gd name="f329" fmla="val 3938"/>
              <a:gd name="f330" fmla="val 438"/>
              <a:gd name="f331" fmla="val 3884"/>
              <a:gd name="f332" fmla="val 427"/>
              <a:gd name="f333" fmla="val 3824"/>
              <a:gd name="f334" fmla="val 422"/>
              <a:gd name="f335" fmla="val 3762"/>
              <a:gd name="f336" fmla="val 3700"/>
              <a:gd name="f337" fmla="val 3640"/>
              <a:gd name="f338" fmla="val 424"/>
              <a:gd name="f339" fmla="val 3584"/>
              <a:gd name="f340" fmla="val 431"/>
              <a:gd name="f341" fmla="val 3500"/>
              <a:gd name="f342" fmla="val 449"/>
              <a:gd name="f343" fmla="val 3424"/>
              <a:gd name="f344" fmla="val 3351"/>
              <a:gd name="f345" fmla="val 491"/>
              <a:gd name="f346" fmla="val 3284"/>
              <a:gd name="f347" fmla="val 516"/>
              <a:gd name="f348" fmla="val 3222"/>
              <a:gd name="f349" fmla="val 547"/>
              <a:gd name="f350" fmla="val 3165"/>
              <a:gd name="f351" fmla="val 582"/>
              <a:gd name="f352" fmla="val 3113"/>
              <a:gd name="f353" fmla="val 622"/>
              <a:gd name="f354" fmla="val 3067"/>
              <a:gd name="f355" fmla="val 669"/>
              <a:gd name="f356" fmla="val 3025"/>
              <a:gd name="f357" fmla="val 720"/>
              <a:gd name="f358" fmla="val 2989"/>
              <a:gd name="f359" fmla="val 780"/>
              <a:gd name="f360" fmla="val 2958"/>
              <a:gd name="f361" fmla="val 845"/>
              <a:gd name="f362" fmla="val 2933"/>
              <a:gd name="f363" fmla="val 918"/>
              <a:gd name="f364" fmla="val 2913"/>
              <a:gd name="f365" fmla="val 2900"/>
              <a:gd name="f366" fmla="val 1069"/>
              <a:gd name="f367" fmla="val 2889"/>
              <a:gd name="f368" fmla="val 1151"/>
              <a:gd name="f369" fmla="val 2882"/>
              <a:gd name="f370" fmla="val 1231"/>
              <a:gd name="f371" fmla="val 2875"/>
              <a:gd name="f372" fmla="val 1315"/>
              <a:gd name="f373" fmla="val 2865"/>
              <a:gd name="f374" fmla="val 2856"/>
              <a:gd name="f375" fmla="val 1476"/>
              <a:gd name="f376" fmla="val 2844"/>
              <a:gd name="f377" fmla="val 1555"/>
              <a:gd name="f378" fmla="val 2827"/>
              <a:gd name="f379" fmla="val 1629"/>
              <a:gd name="f380" fmla="val 2804"/>
              <a:gd name="f381" fmla="val 1698"/>
              <a:gd name="f382" fmla="val 2773"/>
              <a:gd name="f383" fmla="val 1775"/>
              <a:gd name="f384" fmla="val 2738"/>
              <a:gd name="f385" fmla="val 1847"/>
              <a:gd name="f386" fmla="val 2702"/>
              <a:gd name="f387" fmla="val 1918"/>
              <a:gd name="f388" fmla="val 2664"/>
              <a:gd name="f389" fmla="val 1987"/>
              <a:gd name="f390" fmla="val 2625"/>
              <a:gd name="f391" fmla="val 2056"/>
              <a:gd name="f392" fmla="val 2587"/>
              <a:gd name="f393" fmla="val 2124"/>
              <a:gd name="f394" fmla="val 2549"/>
              <a:gd name="f395" fmla="val 2193"/>
              <a:gd name="f396" fmla="val 2513"/>
              <a:gd name="f397" fmla="val 2264"/>
              <a:gd name="f398" fmla="val 2476"/>
              <a:gd name="f399" fmla="val 2335"/>
              <a:gd name="f400" fmla="val 2444"/>
              <a:gd name="f401" fmla="val 2409"/>
              <a:gd name="f402" fmla="val 2415"/>
              <a:gd name="f403" fmla="val 2485"/>
              <a:gd name="f404" fmla="val 2387"/>
              <a:gd name="f405" fmla="val 2565"/>
              <a:gd name="f406" fmla="val 2365"/>
              <a:gd name="f407" fmla="val 2649"/>
              <a:gd name="f408" fmla="val 2347"/>
              <a:gd name="f409" fmla="val 2336"/>
              <a:gd name="f410" fmla="val 2833"/>
              <a:gd name="f411" fmla="val 2331"/>
              <a:gd name="f412" fmla="val 2333"/>
              <a:gd name="f413" fmla="val 3038"/>
              <a:gd name="f414" fmla="val 2324"/>
              <a:gd name="f415" fmla="val 3056"/>
              <a:gd name="f416" fmla="val 2316"/>
              <a:gd name="f417" fmla="val 3071"/>
              <a:gd name="f418" fmla="val 2309"/>
              <a:gd name="f419" fmla="val 3084"/>
              <a:gd name="f420" fmla="val 2300"/>
              <a:gd name="f421" fmla="val 3095"/>
              <a:gd name="f422" fmla="val 2287"/>
              <a:gd name="f423" fmla="val 3104"/>
              <a:gd name="f424" fmla="val 2269"/>
              <a:gd name="f425" fmla="val 3109"/>
              <a:gd name="f426" fmla="val 2244"/>
              <a:gd name="f427" fmla="val 2218"/>
              <a:gd name="f428" fmla="val 2198"/>
              <a:gd name="f429" fmla="val 2184"/>
              <a:gd name="f430" fmla="val 3096"/>
              <a:gd name="f431" fmla="val 2173"/>
              <a:gd name="f432" fmla="val 3085"/>
              <a:gd name="f433" fmla="val 2165"/>
              <a:gd name="f434" fmla="val 3073"/>
              <a:gd name="f435" fmla="val 2160"/>
              <a:gd name="f436" fmla="val 3060"/>
              <a:gd name="f437" fmla="val 2156"/>
              <a:gd name="f438" fmla="val 3047"/>
              <a:gd name="f439" fmla="val 2155"/>
              <a:gd name="f440" fmla="val 2942"/>
              <a:gd name="f441" fmla="val 2147"/>
              <a:gd name="f442" fmla="val 2133"/>
              <a:gd name="f443" fmla="val 2749"/>
              <a:gd name="f444" fmla="val 2115"/>
              <a:gd name="f445" fmla="val 2662"/>
              <a:gd name="f446" fmla="val 2089"/>
              <a:gd name="f447" fmla="val 2578"/>
              <a:gd name="f448" fmla="val 2062"/>
              <a:gd name="f449" fmla="val 2498"/>
              <a:gd name="f450" fmla="val 2029"/>
              <a:gd name="f451" fmla="val 2424"/>
              <a:gd name="f452" fmla="val 1995"/>
              <a:gd name="f453" fmla="val 2349"/>
              <a:gd name="f454" fmla="val 1956"/>
              <a:gd name="f455" fmla="val 2278"/>
              <a:gd name="f456" fmla="val 2209"/>
              <a:gd name="f457" fmla="val 1878"/>
              <a:gd name="f458" fmla="val 2142"/>
              <a:gd name="f459" fmla="val 1838"/>
              <a:gd name="f460" fmla="val 2073"/>
              <a:gd name="f461" fmla="val 1798"/>
              <a:gd name="f462" fmla="val 2005"/>
              <a:gd name="f463" fmla="val 1936"/>
              <a:gd name="f464" fmla="val 1865"/>
              <a:gd name="f465" fmla="val 1656"/>
              <a:gd name="f466" fmla="val 1720"/>
              <a:gd name="f467" fmla="val 1653"/>
              <a:gd name="f468" fmla="val 1615"/>
              <a:gd name="f469" fmla="val 1600"/>
              <a:gd name="f470" fmla="val 1507"/>
              <a:gd name="f471" fmla="val 1587"/>
              <a:gd name="f472" fmla="val 1429"/>
              <a:gd name="f473" fmla="val 1575"/>
              <a:gd name="f474" fmla="val 1349"/>
              <a:gd name="f475" fmla="val 1267"/>
              <a:gd name="f476" fmla="val 1542"/>
              <a:gd name="f477" fmla="val 1105"/>
              <a:gd name="f478" fmla="val 1529"/>
              <a:gd name="f479" fmla="val 1515"/>
              <a:gd name="f480" fmla="val 949"/>
              <a:gd name="f481" fmla="val 1495"/>
              <a:gd name="f482" fmla="val 876"/>
              <a:gd name="f483" fmla="val 1471"/>
              <a:gd name="f484" fmla="val 809"/>
              <a:gd name="f485" fmla="val 1442"/>
              <a:gd name="f486" fmla="val 745"/>
              <a:gd name="f487" fmla="val 1407"/>
              <a:gd name="f488" fmla="val 691"/>
              <a:gd name="f489" fmla="val 1369"/>
              <a:gd name="f490" fmla="val 644"/>
              <a:gd name="f491" fmla="val 1324"/>
              <a:gd name="f492" fmla="val 1273"/>
              <a:gd name="f493" fmla="val 1216"/>
              <a:gd name="f494" fmla="val 529"/>
              <a:gd name="f495" fmla="val 1156"/>
              <a:gd name="f496" fmla="val 500"/>
              <a:gd name="f497" fmla="val 475"/>
              <a:gd name="f498" fmla="val 453"/>
              <a:gd name="f499" fmla="val 435"/>
              <a:gd name="f500" fmla="val 800"/>
              <a:gd name="f501" fmla="val 749"/>
              <a:gd name="f502" fmla="val 695"/>
              <a:gd name="f503" fmla="val 640"/>
              <a:gd name="f504" fmla="val 585"/>
              <a:gd name="f505" fmla="val 433"/>
              <a:gd name="f506" fmla="val 536"/>
              <a:gd name="f507" fmla="val 444"/>
              <a:gd name="f508" fmla="val 493"/>
              <a:gd name="f509" fmla="val 455"/>
              <a:gd name="f510" fmla="val 447"/>
              <a:gd name="f511" fmla="val 471"/>
              <a:gd name="f512" fmla="val 402"/>
              <a:gd name="f513" fmla="val 489"/>
              <a:gd name="f514" fmla="val 509"/>
              <a:gd name="f515" fmla="val 320"/>
              <a:gd name="f516" fmla="val 535"/>
              <a:gd name="f517" fmla="val 284"/>
              <a:gd name="f518" fmla="val 251"/>
              <a:gd name="f519" fmla="val 595"/>
              <a:gd name="f520" fmla="val 224"/>
              <a:gd name="f521" fmla="val 631"/>
              <a:gd name="f522" fmla="val 715"/>
              <a:gd name="f523" fmla="val 187"/>
              <a:gd name="f524" fmla="val 760"/>
              <a:gd name="f525" fmla="val 805"/>
              <a:gd name="f526" fmla="val 202"/>
              <a:gd name="f527" fmla="val 849"/>
              <a:gd name="f528" fmla="val 236"/>
              <a:gd name="f529" fmla="val 931"/>
              <a:gd name="f530" fmla="val 260"/>
              <a:gd name="f531" fmla="val 965"/>
              <a:gd name="f532" fmla="val 285"/>
              <a:gd name="f533" fmla="val 996"/>
              <a:gd name="f534" fmla="val 313"/>
              <a:gd name="f535" fmla="val 1020"/>
              <a:gd name="f536" fmla="val 340"/>
              <a:gd name="f537" fmla="val 1035"/>
              <a:gd name="f538" fmla="val 378"/>
              <a:gd name="f539" fmla="val 1045"/>
              <a:gd name="f540" fmla="val 415"/>
              <a:gd name="f541" fmla="val 1047"/>
              <a:gd name="f542" fmla="val 1044"/>
              <a:gd name="f543" fmla="val 487"/>
              <a:gd name="f544" fmla="val 1036"/>
              <a:gd name="f545" fmla="val 522"/>
              <a:gd name="f546" fmla="val 555"/>
              <a:gd name="f547" fmla="val 1018"/>
              <a:gd name="f548" fmla="val 587"/>
              <a:gd name="f549" fmla="val 527"/>
              <a:gd name="f550" fmla="val 513"/>
              <a:gd name="f551" fmla="val 511"/>
              <a:gd name="f552" fmla="val 1416"/>
              <a:gd name="f553" fmla="val 520"/>
              <a:gd name="f554" fmla="val 1484"/>
              <a:gd name="f555" fmla="val 1547"/>
              <a:gd name="f556" fmla="val 1607"/>
              <a:gd name="f557" fmla="val 482"/>
              <a:gd name="f558" fmla="val 420"/>
              <a:gd name="f559" fmla="val 1451"/>
              <a:gd name="f560" fmla="val 305"/>
              <a:gd name="f561" fmla="val 1391"/>
              <a:gd name="f562" fmla="val 1327"/>
              <a:gd name="f563" fmla="val 165"/>
              <a:gd name="f564" fmla="val 1209"/>
              <a:gd name="f565" fmla="val 129"/>
              <a:gd name="f566" fmla="val 96"/>
              <a:gd name="f567" fmla="val 1095"/>
              <a:gd name="f568" fmla="val 65"/>
              <a:gd name="f569" fmla="val 40"/>
              <a:gd name="f570" fmla="val 967"/>
              <a:gd name="f571" fmla="val 16"/>
              <a:gd name="f572" fmla="val 889"/>
              <a:gd name="f573" fmla="val 4"/>
              <a:gd name="f574" fmla="val 5"/>
              <a:gd name="f575" fmla="val 675"/>
              <a:gd name="f576" fmla="val 18"/>
              <a:gd name="f577" fmla="val 549"/>
              <a:gd name="f578" fmla="val 69"/>
              <a:gd name="f579" fmla="val 105"/>
              <a:gd name="f580" fmla="val 440"/>
              <a:gd name="f581" fmla="val 147"/>
              <a:gd name="f582" fmla="val 393"/>
              <a:gd name="f583" fmla="val 347"/>
              <a:gd name="f584" fmla="val 249"/>
              <a:gd name="f585" fmla="val 307"/>
              <a:gd name="f586" fmla="val 273"/>
              <a:gd name="f587" fmla="val 371"/>
              <a:gd name="f588" fmla="val 436"/>
              <a:gd name="f589" fmla="val 213"/>
              <a:gd name="f590" fmla="val 507"/>
              <a:gd name="f591" fmla="val 580"/>
              <a:gd name="f592" fmla="val 173"/>
              <a:gd name="f593" fmla="val 158"/>
              <a:gd name="f594" fmla="val 735"/>
              <a:gd name="f595" fmla="val 815"/>
              <a:gd name="f596" fmla="val 145"/>
              <a:gd name="f597" fmla="val 895"/>
              <a:gd name="f598" fmla="val 975"/>
              <a:gd name="f599" fmla="val 200"/>
              <a:gd name="f600" fmla="val 215"/>
              <a:gd name="f601" fmla="val 1385"/>
              <a:gd name="f602" fmla="val 231"/>
              <a:gd name="f603" fmla="val 1444"/>
              <a:gd name="f604" fmla="val 244"/>
              <a:gd name="f605" fmla="val 1502"/>
              <a:gd name="f606" fmla="val 1562"/>
              <a:gd name="f607" fmla="val 1624"/>
              <a:gd name="f608" fmla="val 1669"/>
              <a:gd name="f609" fmla="val 235"/>
              <a:gd name="f610" fmla="val 1709"/>
              <a:gd name="f611" fmla="val 220"/>
              <a:gd name="f612" fmla="val 1745"/>
              <a:gd name="f613" fmla="val 1780"/>
              <a:gd name="f614" fmla="val 182"/>
              <a:gd name="f615" fmla="val 1813"/>
              <a:gd name="f616" fmla="val 160"/>
              <a:gd name="f617" fmla="val 1844"/>
              <a:gd name="f618" fmla="val 136"/>
              <a:gd name="f619" fmla="val 1876"/>
              <a:gd name="f620" fmla="val 115"/>
              <a:gd name="f621" fmla="val 1909"/>
              <a:gd name="f622" fmla="val 93"/>
              <a:gd name="f623" fmla="val 1944"/>
              <a:gd name="f624" fmla="val 71"/>
              <a:gd name="f625" fmla="val 1982"/>
              <a:gd name="f626" fmla="val 51"/>
              <a:gd name="f627" fmla="val 2025"/>
              <a:gd name="f628" fmla="val 35"/>
              <a:gd name="f629" fmla="val 20"/>
              <a:gd name="f630" fmla="val 2125"/>
              <a:gd name="f631" fmla="val 2185"/>
              <a:gd name="f632" fmla="+- 0 0 -90"/>
              <a:gd name="f633" fmla="*/ f4 1 4436"/>
              <a:gd name="f634" fmla="*/ f5 1 3111"/>
              <a:gd name="f635" fmla="val f6"/>
              <a:gd name="f636" fmla="val f7"/>
              <a:gd name="f637" fmla="val f8"/>
              <a:gd name="f638" fmla="*/ f632 f0 1"/>
              <a:gd name="f639" fmla="+- f637 0 f635"/>
              <a:gd name="f640" fmla="+- f636 0 f635"/>
              <a:gd name="f641" fmla="*/ f638 1 f3"/>
              <a:gd name="f642" fmla="*/ f640 1 4436"/>
              <a:gd name="f643" fmla="*/ f639 1 3111"/>
              <a:gd name="f644" fmla="*/ 1182 f640 1"/>
              <a:gd name="f645" fmla="*/ 1064 f639 1"/>
              <a:gd name="f646" fmla="*/ 1302 f640 1"/>
              <a:gd name="f647" fmla="*/ 1351 f639 1"/>
              <a:gd name="f648" fmla="*/ 1236 f640 1"/>
              <a:gd name="f649" fmla="*/ 1649 f639 1"/>
              <a:gd name="f650" fmla="*/ 976 f640 1"/>
              <a:gd name="f651" fmla="*/ 1793 f639 1"/>
              <a:gd name="f652" fmla="*/ 702 f640 1"/>
              <a:gd name="f653" fmla="*/ 1633 f639 1"/>
              <a:gd name="f654" fmla="*/ 611 f640 1"/>
              <a:gd name="f655" fmla="*/ 1300 f639 1"/>
              <a:gd name="f656" fmla="*/ 744 f640 1"/>
              <a:gd name="f657" fmla="*/ 1027 f639 1"/>
              <a:gd name="f658" fmla="*/ 3564 f640 1"/>
              <a:gd name="f659" fmla="*/ 958 f639 1"/>
              <a:gd name="f660" fmla="*/ 3798 f640 1"/>
              <a:gd name="f661" fmla="*/ 1113 f639 1"/>
              <a:gd name="f662" fmla="*/ 3851 f640 1"/>
              <a:gd name="f663" fmla="*/ 1396 f639 1"/>
              <a:gd name="f664" fmla="*/ 3749 f640 1"/>
              <a:gd name="f665" fmla="*/ 1671 f639 1"/>
              <a:gd name="f666" fmla="*/ 3520 f640 1"/>
              <a:gd name="f667" fmla="*/ 1795 f639 1"/>
              <a:gd name="f668" fmla="*/ 3235 f640 1"/>
              <a:gd name="f669" fmla="*/ 1644 f639 1"/>
              <a:gd name="f670" fmla="*/ 3167 f640 1"/>
              <a:gd name="f671" fmla="*/ 1302 f639 1"/>
              <a:gd name="f672" fmla="*/ 3325 f640 1"/>
              <a:gd name="f673" fmla="*/ 2318 f640 1"/>
              <a:gd name="f674" fmla="*/ 2 f639 1"/>
              <a:gd name="f675" fmla="*/ 2613 f640 1"/>
              <a:gd name="f676" fmla="*/ 102 f639 1"/>
              <a:gd name="f677" fmla="*/ 2871 f640 1"/>
              <a:gd name="f678" fmla="*/ 233 f639 1"/>
              <a:gd name="f679" fmla="*/ 3215 f640 1"/>
              <a:gd name="f680" fmla="*/ 218 f639 1"/>
              <a:gd name="f681" fmla="*/ 3642 f640 1"/>
              <a:gd name="f682" fmla="*/ 153 f639 1"/>
              <a:gd name="f683" fmla="*/ 4082 f640 1"/>
              <a:gd name="f684" fmla="*/ 240 f639 1"/>
              <a:gd name="f685" fmla="*/ 4364 f640 1"/>
              <a:gd name="f686" fmla="*/ 467 f639 1"/>
              <a:gd name="f687" fmla="*/ 4418 f640 1"/>
              <a:gd name="f688" fmla="*/ 884 f639 1"/>
              <a:gd name="f689" fmla="*/ 4222 f640 1"/>
              <a:gd name="f690" fmla="*/ 1284 f639 1"/>
              <a:gd name="f691" fmla="*/ 3955 f640 1"/>
              <a:gd name="f692" fmla="*/ 1565 f639 1"/>
              <a:gd name="f693" fmla="*/ 3944 f640 1"/>
              <a:gd name="f694" fmla="*/ 1400 f639 1"/>
              <a:gd name="f695" fmla="*/ 3880 f640 1"/>
              <a:gd name="f696" fmla="*/ 4071 f640 1"/>
              <a:gd name="f697" fmla="*/ 1022 f639 1"/>
              <a:gd name="f698" fmla="*/ 4236 f640 1"/>
              <a:gd name="f699" fmla="*/ 831 f639 1"/>
              <a:gd name="f700" fmla="*/ 4167 f640 1"/>
              <a:gd name="f701" fmla="*/ 562 f639 1"/>
              <a:gd name="f702" fmla="*/ 3938 f640 1"/>
              <a:gd name="f703" fmla="*/ 438 f639 1"/>
              <a:gd name="f704" fmla="*/ 3584 f640 1"/>
              <a:gd name="f705" fmla="*/ 431 f639 1"/>
              <a:gd name="f706" fmla="*/ 3165 f640 1"/>
              <a:gd name="f707" fmla="*/ 582 f639 1"/>
              <a:gd name="f708" fmla="*/ 2933 f640 1"/>
              <a:gd name="f709" fmla="*/ 918 f639 1"/>
              <a:gd name="f710" fmla="*/ 2865 f640 1"/>
              <a:gd name="f711" fmla="*/ 2738 f640 1"/>
              <a:gd name="f712" fmla="*/ 1847 f639 1"/>
              <a:gd name="f713" fmla="*/ 2513 f640 1"/>
              <a:gd name="f714" fmla="*/ 2264 f639 1"/>
              <a:gd name="f715" fmla="*/ 2347 f640 1"/>
              <a:gd name="f716" fmla="*/ 2738 f639 1"/>
              <a:gd name="f717" fmla="*/ 2309 f640 1"/>
              <a:gd name="f718" fmla="*/ 3084 f639 1"/>
              <a:gd name="f719" fmla="*/ 2198 f640 1"/>
              <a:gd name="f720" fmla="*/ 3104 f639 1"/>
              <a:gd name="f721" fmla="*/ 2155 f640 1"/>
              <a:gd name="f722" fmla="*/ 2942 f639 1"/>
              <a:gd name="f723" fmla="*/ 2029 f640 1"/>
              <a:gd name="f724" fmla="*/ 2424 f639 1"/>
              <a:gd name="f725" fmla="*/ 1798 f640 1"/>
              <a:gd name="f726" fmla="*/ 2005 f639 1"/>
              <a:gd name="f727" fmla="*/ 1615 f640 1"/>
              <a:gd name="f728" fmla="*/ 1584 f639 1"/>
              <a:gd name="f729" fmla="*/ 1542 f640 1"/>
              <a:gd name="f730" fmla="*/ 1105 f639 1"/>
              <a:gd name="f731" fmla="*/ 1407 f640 1"/>
              <a:gd name="f732" fmla="*/ 691 f639 1"/>
              <a:gd name="f733" fmla="*/ 1093 f640 1"/>
              <a:gd name="f734" fmla="*/ 475 f639 1"/>
              <a:gd name="f735" fmla="*/ 640 f640 1"/>
              <a:gd name="f736" fmla="*/ 424 f639 1"/>
              <a:gd name="f737" fmla="*/ 360 f640 1"/>
              <a:gd name="f738" fmla="*/ 509 f639 1"/>
              <a:gd name="f739" fmla="*/ 191 f640 1"/>
              <a:gd name="f740" fmla="*/ 715 f639 1"/>
              <a:gd name="f741" fmla="*/ 260 f640 1"/>
              <a:gd name="f742" fmla="*/ 965 f639 1"/>
              <a:gd name="f743" fmla="*/ 451 f640 1"/>
              <a:gd name="f744" fmla="*/ 1044 f639 1"/>
              <a:gd name="f745" fmla="*/ 513 f640 1"/>
              <a:gd name="f746" fmla="*/ 1213 f639 1"/>
              <a:gd name="f747" fmla="*/ 547 f640 1"/>
              <a:gd name="f748" fmla="*/ 1607 f639 1"/>
              <a:gd name="f749" fmla="*/ 204 f640 1"/>
              <a:gd name="f750" fmla="*/ 1264 f639 1"/>
              <a:gd name="f751" fmla="*/ 16 f640 1"/>
              <a:gd name="f752" fmla="*/ 889 f639 1"/>
              <a:gd name="f753" fmla="*/ 69 f640 1"/>
              <a:gd name="f754" fmla="*/ 493 f639 1"/>
              <a:gd name="f755" fmla="*/ 371 f640 1"/>
              <a:gd name="f756" fmla="*/ 815 f640 1"/>
              <a:gd name="f757" fmla="*/ 145 f639 1"/>
              <a:gd name="f758" fmla="*/ 1333 f640 1"/>
              <a:gd name="f759" fmla="*/ 215 f639 1"/>
              <a:gd name="f760" fmla="*/ 1669 f640 1"/>
              <a:gd name="f761" fmla="*/ 235 f639 1"/>
              <a:gd name="f762" fmla="*/ 1876 f640 1"/>
              <a:gd name="f763" fmla="*/ 115 f639 1"/>
              <a:gd name="f764" fmla="*/ 2125 f640 1"/>
              <a:gd name="f765" fmla="*/ 9 f639 1"/>
              <a:gd name="f766" fmla="+- f641 0 f1"/>
              <a:gd name="f767" fmla="*/ f644 1 4436"/>
              <a:gd name="f768" fmla="*/ f645 1 3111"/>
              <a:gd name="f769" fmla="*/ f646 1 4436"/>
              <a:gd name="f770" fmla="*/ f647 1 3111"/>
              <a:gd name="f771" fmla="*/ f648 1 4436"/>
              <a:gd name="f772" fmla="*/ f649 1 3111"/>
              <a:gd name="f773" fmla="*/ f650 1 4436"/>
              <a:gd name="f774" fmla="*/ f651 1 3111"/>
              <a:gd name="f775" fmla="*/ f652 1 4436"/>
              <a:gd name="f776" fmla="*/ f653 1 3111"/>
              <a:gd name="f777" fmla="*/ f654 1 4436"/>
              <a:gd name="f778" fmla="*/ f655 1 3111"/>
              <a:gd name="f779" fmla="*/ f656 1 4436"/>
              <a:gd name="f780" fmla="*/ f657 1 3111"/>
              <a:gd name="f781" fmla="*/ f658 1 4436"/>
              <a:gd name="f782" fmla="*/ f659 1 3111"/>
              <a:gd name="f783" fmla="*/ f660 1 4436"/>
              <a:gd name="f784" fmla="*/ f661 1 3111"/>
              <a:gd name="f785" fmla="*/ f662 1 4436"/>
              <a:gd name="f786" fmla="*/ f663 1 3111"/>
              <a:gd name="f787" fmla="*/ f664 1 4436"/>
              <a:gd name="f788" fmla="*/ f665 1 3111"/>
              <a:gd name="f789" fmla="*/ f666 1 4436"/>
              <a:gd name="f790" fmla="*/ f667 1 3111"/>
              <a:gd name="f791" fmla="*/ f668 1 4436"/>
              <a:gd name="f792" fmla="*/ f669 1 3111"/>
              <a:gd name="f793" fmla="*/ f670 1 4436"/>
              <a:gd name="f794" fmla="*/ f671 1 3111"/>
              <a:gd name="f795" fmla="*/ f672 1 4436"/>
              <a:gd name="f796" fmla="*/ f673 1 4436"/>
              <a:gd name="f797" fmla="*/ f674 1 3111"/>
              <a:gd name="f798" fmla="*/ f675 1 4436"/>
              <a:gd name="f799" fmla="*/ f676 1 3111"/>
              <a:gd name="f800" fmla="*/ f677 1 4436"/>
              <a:gd name="f801" fmla="*/ f678 1 3111"/>
              <a:gd name="f802" fmla="*/ f679 1 4436"/>
              <a:gd name="f803" fmla="*/ f680 1 3111"/>
              <a:gd name="f804" fmla="*/ f681 1 4436"/>
              <a:gd name="f805" fmla="*/ f682 1 3111"/>
              <a:gd name="f806" fmla="*/ f683 1 4436"/>
              <a:gd name="f807" fmla="*/ f684 1 3111"/>
              <a:gd name="f808" fmla="*/ f685 1 4436"/>
              <a:gd name="f809" fmla="*/ f686 1 3111"/>
              <a:gd name="f810" fmla="*/ f687 1 4436"/>
              <a:gd name="f811" fmla="*/ f688 1 3111"/>
              <a:gd name="f812" fmla="*/ f689 1 4436"/>
              <a:gd name="f813" fmla="*/ f690 1 3111"/>
              <a:gd name="f814" fmla="*/ f691 1 4436"/>
              <a:gd name="f815" fmla="*/ f692 1 3111"/>
              <a:gd name="f816" fmla="*/ f693 1 4436"/>
              <a:gd name="f817" fmla="*/ f694 1 3111"/>
              <a:gd name="f818" fmla="*/ f695 1 4436"/>
              <a:gd name="f819" fmla="*/ f696 1 4436"/>
              <a:gd name="f820" fmla="*/ f697 1 3111"/>
              <a:gd name="f821" fmla="*/ f698 1 4436"/>
              <a:gd name="f822" fmla="*/ f699 1 3111"/>
              <a:gd name="f823" fmla="*/ f700 1 4436"/>
              <a:gd name="f824" fmla="*/ f701 1 3111"/>
              <a:gd name="f825" fmla="*/ f702 1 4436"/>
              <a:gd name="f826" fmla="*/ f703 1 3111"/>
              <a:gd name="f827" fmla="*/ f704 1 4436"/>
              <a:gd name="f828" fmla="*/ f705 1 3111"/>
              <a:gd name="f829" fmla="*/ f706 1 4436"/>
              <a:gd name="f830" fmla="*/ f707 1 3111"/>
              <a:gd name="f831" fmla="*/ f708 1 4436"/>
              <a:gd name="f832" fmla="*/ f709 1 3111"/>
              <a:gd name="f833" fmla="*/ f710 1 4436"/>
              <a:gd name="f834" fmla="*/ f711 1 4436"/>
              <a:gd name="f835" fmla="*/ f712 1 3111"/>
              <a:gd name="f836" fmla="*/ f713 1 4436"/>
              <a:gd name="f837" fmla="*/ f714 1 3111"/>
              <a:gd name="f838" fmla="*/ f715 1 4436"/>
              <a:gd name="f839" fmla="*/ f716 1 3111"/>
              <a:gd name="f840" fmla="*/ f717 1 4436"/>
              <a:gd name="f841" fmla="*/ f718 1 3111"/>
              <a:gd name="f842" fmla="*/ f719 1 4436"/>
              <a:gd name="f843" fmla="*/ f720 1 3111"/>
              <a:gd name="f844" fmla="*/ f721 1 4436"/>
              <a:gd name="f845" fmla="*/ f722 1 3111"/>
              <a:gd name="f846" fmla="*/ f723 1 4436"/>
              <a:gd name="f847" fmla="*/ f724 1 3111"/>
              <a:gd name="f848" fmla="*/ f725 1 4436"/>
              <a:gd name="f849" fmla="*/ f726 1 3111"/>
              <a:gd name="f850" fmla="*/ f727 1 4436"/>
              <a:gd name="f851" fmla="*/ f728 1 3111"/>
              <a:gd name="f852" fmla="*/ f729 1 4436"/>
              <a:gd name="f853" fmla="*/ f730 1 3111"/>
              <a:gd name="f854" fmla="*/ f731 1 4436"/>
              <a:gd name="f855" fmla="*/ f732 1 3111"/>
              <a:gd name="f856" fmla="*/ f733 1 4436"/>
              <a:gd name="f857" fmla="*/ f734 1 3111"/>
              <a:gd name="f858" fmla="*/ f735 1 4436"/>
              <a:gd name="f859" fmla="*/ f736 1 3111"/>
              <a:gd name="f860" fmla="*/ f737 1 4436"/>
              <a:gd name="f861" fmla="*/ f738 1 3111"/>
              <a:gd name="f862" fmla="*/ f739 1 4436"/>
              <a:gd name="f863" fmla="*/ f740 1 3111"/>
              <a:gd name="f864" fmla="*/ f741 1 4436"/>
              <a:gd name="f865" fmla="*/ f742 1 3111"/>
              <a:gd name="f866" fmla="*/ f743 1 4436"/>
              <a:gd name="f867" fmla="*/ f744 1 3111"/>
              <a:gd name="f868" fmla="*/ f745 1 4436"/>
              <a:gd name="f869" fmla="*/ f746 1 3111"/>
              <a:gd name="f870" fmla="*/ f747 1 4436"/>
              <a:gd name="f871" fmla="*/ f748 1 3111"/>
              <a:gd name="f872" fmla="*/ f749 1 4436"/>
              <a:gd name="f873" fmla="*/ f750 1 3111"/>
              <a:gd name="f874" fmla="*/ f751 1 4436"/>
              <a:gd name="f875" fmla="*/ f752 1 3111"/>
              <a:gd name="f876" fmla="*/ f753 1 4436"/>
              <a:gd name="f877" fmla="*/ f754 1 3111"/>
              <a:gd name="f878" fmla="*/ f755 1 4436"/>
              <a:gd name="f879" fmla="*/ f756 1 4436"/>
              <a:gd name="f880" fmla="*/ f757 1 3111"/>
              <a:gd name="f881" fmla="*/ f758 1 4436"/>
              <a:gd name="f882" fmla="*/ f759 1 3111"/>
              <a:gd name="f883" fmla="*/ f760 1 4436"/>
              <a:gd name="f884" fmla="*/ f761 1 3111"/>
              <a:gd name="f885" fmla="*/ f762 1 4436"/>
              <a:gd name="f886" fmla="*/ f763 1 3111"/>
              <a:gd name="f887" fmla="*/ f764 1 4436"/>
              <a:gd name="f888" fmla="*/ f765 1 3111"/>
              <a:gd name="f889" fmla="*/ 0 1 f642"/>
              <a:gd name="f890" fmla="*/ f636 1 f642"/>
              <a:gd name="f891" fmla="*/ 0 1 f643"/>
              <a:gd name="f892" fmla="*/ f637 1 f643"/>
              <a:gd name="f893" fmla="*/ f767 1 f642"/>
              <a:gd name="f894" fmla="*/ f768 1 f643"/>
              <a:gd name="f895" fmla="*/ f769 1 f642"/>
              <a:gd name="f896" fmla="*/ f770 1 f643"/>
              <a:gd name="f897" fmla="*/ f771 1 f642"/>
              <a:gd name="f898" fmla="*/ f772 1 f643"/>
              <a:gd name="f899" fmla="*/ f773 1 f642"/>
              <a:gd name="f900" fmla="*/ f774 1 f643"/>
              <a:gd name="f901" fmla="*/ f775 1 f642"/>
              <a:gd name="f902" fmla="*/ f776 1 f643"/>
              <a:gd name="f903" fmla="*/ f777 1 f642"/>
              <a:gd name="f904" fmla="*/ f778 1 f643"/>
              <a:gd name="f905" fmla="*/ f779 1 f642"/>
              <a:gd name="f906" fmla="*/ f780 1 f643"/>
              <a:gd name="f907" fmla="*/ f781 1 f642"/>
              <a:gd name="f908" fmla="*/ f782 1 f643"/>
              <a:gd name="f909" fmla="*/ f783 1 f642"/>
              <a:gd name="f910" fmla="*/ f784 1 f643"/>
              <a:gd name="f911" fmla="*/ f785 1 f642"/>
              <a:gd name="f912" fmla="*/ f786 1 f643"/>
              <a:gd name="f913" fmla="*/ f787 1 f642"/>
              <a:gd name="f914" fmla="*/ f788 1 f643"/>
              <a:gd name="f915" fmla="*/ f789 1 f642"/>
              <a:gd name="f916" fmla="*/ f790 1 f643"/>
              <a:gd name="f917" fmla="*/ f791 1 f642"/>
              <a:gd name="f918" fmla="*/ f792 1 f643"/>
              <a:gd name="f919" fmla="*/ f793 1 f642"/>
              <a:gd name="f920" fmla="*/ f794 1 f643"/>
              <a:gd name="f921" fmla="*/ f795 1 f642"/>
              <a:gd name="f922" fmla="*/ f796 1 f642"/>
              <a:gd name="f923" fmla="*/ f797 1 f643"/>
              <a:gd name="f924" fmla="*/ f798 1 f642"/>
              <a:gd name="f925" fmla="*/ f799 1 f643"/>
              <a:gd name="f926" fmla="*/ f800 1 f642"/>
              <a:gd name="f927" fmla="*/ f801 1 f643"/>
              <a:gd name="f928" fmla="*/ f802 1 f642"/>
              <a:gd name="f929" fmla="*/ f803 1 f643"/>
              <a:gd name="f930" fmla="*/ f804 1 f642"/>
              <a:gd name="f931" fmla="*/ f805 1 f643"/>
              <a:gd name="f932" fmla="*/ f806 1 f642"/>
              <a:gd name="f933" fmla="*/ f807 1 f643"/>
              <a:gd name="f934" fmla="*/ f808 1 f642"/>
              <a:gd name="f935" fmla="*/ f809 1 f643"/>
              <a:gd name="f936" fmla="*/ f810 1 f642"/>
              <a:gd name="f937" fmla="*/ f811 1 f643"/>
              <a:gd name="f938" fmla="*/ f812 1 f642"/>
              <a:gd name="f939" fmla="*/ f813 1 f643"/>
              <a:gd name="f940" fmla="*/ f814 1 f642"/>
              <a:gd name="f941" fmla="*/ f815 1 f643"/>
              <a:gd name="f942" fmla="*/ f816 1 f642"/>
              <a:gd name="f943" fmla="*/ f817 1 f643"/>
              <a:gd name="f944" fmla="*/ f818 1 f642"/>
              <a:gd name="f945" fmla="*/ f819 1 f642"/>
              <a:gd name="f946" fmla="*/ f820 1 f643"/>
              <a:gd name="f947" fmla="*/ f821 1 f642"/>
              <a:gd name="f948" fmla="*/ f822 1 f643"/>
              <a:gd name="f949" fmla="*/ f823 1 f642"/>
              <a:gd name="f950" fmla="*/ f824 1 f643"/>
              <a:gd name="f951" fmla="*/ f825 1 f642"/>
              <a:gd name="f952" fmla="*/ f826 1 f643"/>
              <a:gd name="f953" fmla="*/ f827 1 f642"/>
              <a:gd name="f954" fmla="*/ f828 1 f643"/>
              <a:gd name="f955" fmla="*/ f829 1 f642"/>
              <a:gd name="f956" fmla="*/ f830 1 f643"/>
              <a:gd name="f957" fmla="*/ f831 1 f642"/>
              <a:gd name="f958" fmla="*/ f832 1 f643"/>
              <a:gd name="f959" fmla="*/ f833 1 f642"/>
              <a:gd name="f960" fmla="*/ f834 1 f642"/>
              <a:gd name="f961" fmla="*/ f835 1 f643"/>
              <a:gd name="f962" fmla="*/ f836 1 f642"/>
              <a:gd name="f963" fmla="*/ f837 1 f643"/>
              <a:gd name="f964" fmla="*/ f838 1 f642"/>
              <a:gd name="f965" fmla="*/ f839 1 f643"/>
              <a:gd name="f966" fmla="*/ f840 1 f642"/>
              <a:gd name="f967" fmla="*/ f841 1 f643"/>
              <a:gd name="f968" fmla="*/ f842 1 f642"/>
              <a:gd name="f969" fmla="*/ f843 1 f643"/>
              <a:gd name="f970" fmla="*/ f844 1 f642"/>
              <a:gd name="f971" fmla="*/ f845 1 f643"/>
              <a:gd name="f972" fmla="*/ f846 1 f642"/>
              <a:gd name="f973" fmla="*/ f847 1 f643"/>
              <a:gd name="f974" fmla="*/ f848 1 f642"/>
              <a:gd name="f975" fmla="*/ f849 1 f643"/>
              <a:gd name="f976" fmla="*/ f850 1 f642"/>
              <a:gd name="f977" fmla="*/ f851 1 f643"/>
              <a:gd name="f978" fmla="*/ f852 1 f642"/>
              <a:gd name="f979" fmla="*/ f853 1 f643"/>
              <a:gd name="f980" fmla="*/ f854 1 f642"/>
              <a:gd name="f981" fmla="*/ f855 1 f643"/>
              <a:gd name="f982" fmla="*/ f856 1 f642"/>
              <a:gd name="f983" fmla="*/ f857 1 f643"/>
              <a:gd name="f984" fmla="*/ f858 1 f642"/>
              <a:gd name="f985" fmla="*/ f859 1 f643"/>
              <a:gd name="f986" fmla="*/ f860 1 f642"/>
              <a:gd name="f987" fmla="*/ f861 1 f643"/>
              <a:gd name="f988" fmla="*/ f862 1 f642"/>
              <a:gd name="f989" fmla="*/ f863 1 f643"/>
              <a:gd name="f990" fmla="*/ f864 1 f642"/>
              <a:gd name="f991" fmla="*/ f865 1 f643"/>
              <a:gd name="f992" fmla="*/ f866 1 f642"/>
              <a:gd name="f993" fmla="*/ f867 1 f643"/>
              <a:gd name="f994" fmla="*/ f868 1 f642"/>
              <a:gd name="f995" fmla="*/ f869 1 f643"/>
              <a:gd name="f996" fmla="*/ f870 1 f642"/>
              <a:gd name="f997" fmla="*/ f871 1 f643"/>
              <a:gd name="f998" fmla="*/ f872 1 f642"/>
              <a:gd name="f999" fmla="*/ f873 1 f643"/>
              <a:gd name="f1000" fmla="*/ f874 1 f642"/>
              <a:gd name="f1001" fmla="*/ f875 1 f643"/>
              <a:gd name="f1002" fmla="*/ f876 1 f642"/>
              <a:gd name="f1003" fmla="*/ f877 1 f643"/>
              <a:gd name="f1004" fmla="*/ f878 1 f642"/>
              <a:gd name="f1005" fmla="*/ f879 1 f642"/>
              <a:gd name="f1006" fmla="*/ f880 1 f643"/>
              <a:gd name="f1007" fmla="*/ f881 1 f642"/>
              <a:gd name="f1008" fmla="*/ f882 1 f643"/>
              <a:gd name="f1009" fmla="*/ f883 1 f642"/>
              <a:gd name="f1010" fmla="*/ f884 1 f643"/>
              <a:gd name="f1011" fmla="*/ f885 1 f642"/>
              <a:gd name="f1012" fmla="*/ f886 1 f643"/>
              <a:gd name="f1013" fmla="*/ f887 1 f642"/>
              <a:gd name="f1014" fmla="*/ f888 1 f643"/>
              <a:gd name="f1015" fmla="*/ f889 f633 1"/>
              <a:gd name="f1016" fmla="*/ f890 f633 1"/>
              <a:gd name="f1017" fmla="*/ f892 f634 1"/>
              <a:gd name="f1018" fmla="*/ f891 f634 1"/>
              <a:gd name="f1019" fmla="*/ f893 f633 1"/>
              <a:gd name="f1020" fmla="*/ f894 f634 1"/>
              <a:gd name="f1021" fmla="*/ f895 f633 1"/>
              <a:gd name="f1022" fmla="*/ f896 f634 1"/>
              <a:gd name="f1023" fmla="*/ f897 f633 1"/>
              <a:gd name="f1024" fmla="*/ f898 f634 1"/>
              <a:gd name="f1025" fmla="*/ f899 f633 1"/>
              <a:gd name="f1026" fmla="*/ f900 f634 1"/>
              <a:gd name="f1027" fmla="*/ f901 f633 1"/>
              <a:gd name="f1028" fmla="*/ f902 f634 1"/>
              <a:gd name="f1029" fmla="*/ f903 f633 1"/>
              <a:gd name="f1030" fmla="*/ f904 f634 1"/>
              <a:gd name="f1031" fmla="*/ f905 f633 1"/>
              <a:gd name="f1032" fmla="*/ f906 f634 1"/>
              <a:gd name="f1033" fmla="*/ f907 f633 1"/>
              <a:gd name="f1034" fmla="*/ f908 f634 1"/>
              <a:gd name="f1035" fmla="*/ f909 f633 1"/>
              <a:gd name="f1036" fmla="*/ f910 f634 1"/>
              <a:gd name="f1037" fmla="*/ f911 f633 1"/>
              <a:gd name="f1038" fmla="*/ f912 f634 1"/>
              <a:gd name="f1039" fmla="*/ f913 f633 1"/>
              <a:gd name="f1040" fmla="*/ f914 f634 1"/>
              <a:gd name="f1041" fmla="*/ f915 f633 1"/>
              <a:gd name="f1042" fmla="*/ f916 f634 1"/>
              <a:gd name="f1043" fmla="*/ f917 f633 1"/>
              <a:gd name="f1044" fmla="*/ f918 f634 1"/>
              <a:gd name="f1045" fmla="*/ f919 f633 1"/>
              <a:gd name="f1046" fmla="*/ f920 f634 1"/>
              <a:gd name="f1047" fmla="*/ f921 f633 1"/>
              <a:gd name="f1048" fmla="*/ f922 f633 1"/>
              <a:gd name="f1049" fmla="*/ f923 f634 1"/>
              <a:gd name="f1050" fmla="*/ f924 f633 1"/>
              <a:gd name="f1051" fmla="*/ f925 f634 1"/>
              <a:gd name="f1052" fmla="*/ f926 f633 1"/>
              <a:gd name="f1053" fmla="*/ f927 f634 1"/>
              <a:gd name="f1054" fmla="*/ f928 f633 1"/>
              <a:gd name="f1055" fmla="*/ f929 f634 1"/>
              <a:gd name="f1056" fmla="*/ f930 f633 1"/>
              <a:gd name="f1057" fmla="*/ f931 f634 1"/>
              <a:gd name="f1058" fmla="*/ f932 f633 1"/>
              <a:gd name="f1059" fmla="*/ f933 f634 1"/>
              <a:gd name="f1060" fmla="*/ f934 f633 1"/>
              <a:gd name="f1061" fmla="*/ f935 f634 1"/>
              <a:gd name="f1062" fmla="*/ f936 f633 1"/>
              <a:gd name="f1063" fmla="*/ f937 f634 1"/>
              <a:gd name="f1064" fmla="*/ f938 f633 1"/>
              <a:gd name="f1065" fmla="*/ f939 f634 1"/>
              <a:gd name="f1066" fmla="*/ f940 f633 1"/>
              <a:gd name="f1067" fmla="*/ f941 f634 1"/>
              <a:gd name="f1068" fmla="*/ f942 f633 1"/>
              <a:gd name="f1069" fmla="*/ f943 f634 1"/>
              <a:gd name="f1070" fmla="*/ f944 f633 1"/>
              <a:gd name="f1071" fmla="*/ f945 f633 1"/>
              <a:gd name="f1072" fmla="*/ f946 f634 1"/>
              <a:gd name="f1073" fmla="*/ f947 f633 1"/>
              <a:gd name="f1074" fmla="*/ f948 f634 1"/>
              <a:gd name="f1075" fmla="*/ f949 f633 1"/>
              <a:gd name="f1076" fmla="*/ f950 f634 1"/>
              <a:gd name="f1077" fmla="*/ f951 f633 1"/>
              <a:gd name="f1078" fmla="*/ f952 f634 1"/>
              <a:gd name="f1079" fmla="*/ f953 f633 1"/>
              <a:gd name="f1080" fmla="*/ f954 f634 1"/>
              <a:gd name="f1081" fmla="*/ f955 f633 1"/>
              <a:gd name="f1082" fmla="*/ f956 f634 1"/>
              <a:gd name="f1083" fmla="*/ f957 f633 1"/>
              <a:gd name="f1084" fmla="*/ f958 f634 1"/>
              <a:gd name="f1085" fmla="*/ f959 f633 1"/>
              <a:gd name="f1086" fmla="*/ f960 f633 1"/>
              <a:gd name="f1087" fmla="*/ f961 f634 1"/>
              <a:gd name="f1088" fmla="*/ f962 f633 1"/>
              <a:gd name="f1089" fmla="*/ f963 f634 1"/>
              <a:gd name="f1090" fmla="*/ f964 f633 1"/>
              <a:gd name="f1091" fmla="*/ f965 f634 1"/>
              <a:gd name="f1092" fmla="*/ f966 f633 1"/>
              <a:gd name="f1093" fmla="*/ f967 f634 1"/>
              <a:gd name="f1094" fmla="*/ f968 f633 1"/>
              <a:gd name="f1095" fmla="*/ f969 f634 1"/>
              <a:gd name="f1096" fmla="*/ f970 f633 1"/>
              <a:gd name="f1097" fmla="*/ f971 f634 1"/>
              <a:gd name="f1098" fmla="*/ f972 f633 1"/>
              <a:gd name="f1099" fmla="*/ f973 f634 1"/>
              <a:gd name="f1100" fmla="*/ f974 f633 1"/>
              <a:gd name="f1101" fmla="*/ f975 f634 1"/>
              <a:gd name="f1102" fmla="*/ f976 f633 1"/>
              <a:gd name="f1103" fmla="*/ f977 f634 1"/>
              <a:gd name="f1104" fmla="*/ f978 f633 1"/>
              <a:gd name="f1105" fmla="*/ f979 f634 1"/>
              <a:gd name="f1106" fmla="*/ f980 f633 1"/>
              <a:gd name="f1107" fmla="*/ f981 f634 1"/>
              <a:gd name="f1108" fmla="*/ f982 f633 1"/>
              <a:gd name="f1109" fmla="*/ f983 f634 1"/>
              <a:gd name="f1110" fmla="*/ f984 f633 1"/>
              <a:gd name="f1111" fmla="*/ f985 f634 1"/>
              <a:gd name="f1112" fmla="*/ f986 f633 1"/>
              <a:gd name="f1113" fmla="*/ f987 f634 1"/>
              <a:gd name="f1114" fmla="*/ f988 f633 1"/>
              <a:gd name="f1115" fmla="*/ f989 f634 1"/>
              <a:gd name="f1116" fmla="*/ f990 f633 1"/>
              <a:gd name="f1117" fmla="*/ f991 f634 1"/>
              <a:gd name="f1118" fmla="*/ f992 f633 1"/>
              <a:gd name="f1119" fmla="*/ f993 f634 1"/>
              <a:gd name="f1120" fmla="*/ f994 f633 1"/>
              <a:gd name="f1121" fmla="*/ f995 f634 1"/>
              <a:gd name="f1122" fmla="*/ f996 f633 1"/>
              <a:gd name="f1123" fmla="*/ f997 f634 1"/>
              <a:gd name="f1124" fmla="*/ f998 f633 1"/>
              <a:gd name="f1125" fmla="*/ f999 f634 1"/>
              <a:gd name="f1126" fmla="*/ f1000 f633 1"/>
              <a:gd name="f1127" fmla="*/ f1001 f634 1"/>
              <a:gd name="f1128" fmla="*/ f1002 f633 1"/>
              <a:gd name="f1129" fmla="*/ f1003 f634 1"/>
              <a:gd name="f1130" fmla="*/ f1004 f633 1"/>
              <a:gd name="f1131" fmla="*/ f1005 f633 1"/>
              <a:gd name="f1132" fmla="*/ f1006 f634 1"/>
              <a:gd name="f1133" fmla="*/ f1007 f633 1"/>
              <a:gd name="f1134" fmla="*/ f1008 f634 1"/>
              <a:gd name="f1135" fmla="*/ f1009 f633 1"/>
              <a:gd name="f1136" fmla="*/ f1010 f634 1"/>
              <a:gd name="f1137" fmla="*/ f1011 f633 1"/>
              <a:gd name="f1138" fmla="*/ f1012 f634 1"/>
              <a:gd name="f1139" fmla="*/ f1013 f633 1"/>
              <a:gd name="f1140" fmla="*/ f1014 f6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66">
                <a:pos x="f1019" y="f1020"/>
              </a:cxn>
              <a:cxn ang="f766">
                <a:pos x="f1021" y="f1022"/>
              </a:cxn>
              <a:cxn ang="f766">
                <a:pos x="f1023" y="f1024"/>
              </a:cxn>
              <a:cxn ang="f766">
                <a:pos x="f1025" y="f1026"/>
              </a:cxn>
              <a:cxn ang="f766">
                <a:pos x="f1027" y="f1028"/>
              </a:cxn>
              <a:cxn ang="f766">
                <a:pos x="f1029" y="f1030"/>
              </a:cxn>
              <a:cxn ang="f766">
                <a:pos x="f1031" y="f1032"/>
              </a:cxn>
              <a:cxn ang="f766">
                <a:pos x="f1033" y="f1034"/>
              </a:cxn>
              <a:cxn ang="f766">
                <a:pos x="f1035" y="f1036"/>
              </a:cxn>
              <a:cxn ang="f766">
                <a:pos x="f1037" y="f1038"/>
              </a:cxn>
              <a:cxn ang="f766">
                <a:pos x="f1039" y="f1040"/>
              </a:cxn>
              <a:cxn ang="f766">
                <a:pos x="f1041" y="f1042"/>
              </a:cxn>
              <a:cxn ang="f766">
                <a:pos x="f1043" y="f1044"/>
              </a:cxn>
              <a:cxn ang="f766">
                <a:pos x="f1045" y="f1046"/>
              </a:cxn>
              <a:cxn ang="f766">
                <a:pos x="f1047" y="f1032"/>
              </a:cxn>
              <a:cxn ang="f766">
                <a:pos x="f1048" y="f1049"/>
              </a:cxn>
              <a:cxn ang="f766">
                <a:pos x="f1050" y="f1051"/>
              </a:cxn>
              <a:cxn ang="f766">
                <a:pos x="f1052" y="f1053"/>
              </a:cxn>
              <a:cxn ang="f766">
                <a:pos x="f1054" y="f1055"/>
              </a:cxn>
              <a:cxn ang="f766">
                <a:pos x="f1056" y="f1057"/>
              </a:cxn>
              <a:cxn ang="f766">
                <a:pos x="f1058" y="f1059"/>
              </a:cxn>
              <a:cxn ang="f766">
                <a:pos x="f1060" y="f1061"/>
              </a:cxn>
              <a:cxn ang="f766">
                <a:pos x="f1062" y="f1063"/>
              </a:cxn>
              <a:cxn ang="f766">
                <a:pos x="f1064" y="f1065"/>
              </a:cxn>
              <a:cxn ang="f766">
                <a:pos x="f1066" y="f1067"/>
              </a:cxn>
              <a:cxn ang="f766">
                <a:pos x="f1068" y="f1069"/>
              </a:cxn>
              <a:cxn ang="f766">
                <a:pos x="f1070" y="f1032"/>
              </a:cxn>
              <a:cxn ang="f766">
                <a:pos x="f1071" y="f1072"/>
              </a:cxn>
              <a:cxn ang="f766">
                <a:pos x="f1073" y="f1074"/>
              </a:cxn>
              <a:cxn ang="f766">
                <a:pos x="f1075" y="f1076"/>
              </a:cxn>
              <a:cxn ang="f766">
                <a:pos x="f1077" y="f1078"/>
              </a:cxn>
              <a:cxn ang="f766">
                <a:pos x="f1079" y="f1080"/>
              </a:cxn>
              <a:cxn ang="f766">
                <a:pos x="f1081" y="f1082"/>
              </a:cxn>
              <a:cxn ang="f766">
                <a:pos x="f1083" y="f1084"/>
              </a:cxn>
              <a:cxn ang="f766">
                <a:pos x="f1085" y="f1038"/>
              </a:cxn>
              <a:cxn ang="f766">
                <a:pos x="f1086" y="f1087"/>
              </a:cxn>
              <a:cxn ang="f766">
                <a:pos x="f1088" y="f1089"/>
              </a:cxn>
              <a:cxn ang="f766">
                <a:pos x="f1090" y="f1091"/>
              </a:cxn>
              <a:cxn ang="f766">
                <a:pos x="f1092" y="f1093"/>
              </a:cxn>
              <a:cxn ang="f766">
                <a:pos x="f1094" y="f1095"/>
              </a:cxn>
              <a:cxn ang="f766">
                <a:pos x="f1096" y="f1097"/>
              </a:cxn>
              <a:cxn ang="f766">
                <a:pos x="f1098" y="f1099"/>
              </a:cxn>
              <a:cxn ang="f766">
                <a:pos x="f1100" y="f1101"/>
              </a:cxn>
              <a:cxn ang="f766">
                <a:pos x="f1102" y="f1103"/>
              </a:cxn>
              <a:cxn ang="f766">
                <a:pos x="f1104" y="f1105"/>
              </a:cxn>
              <a:cxn ang="f766">
                <a:pos x="f1106" y="f1107"/>
              </a:cxn>
              <a:cxn ang="f766">
                <a:pos x="f1108" y="f1109"/>
              </a:cxn>
              <a:cxn ang="f766">
                <a:pos x="f1110" y="f1111"/>
              </a:cxn>
              <a:cxn ang="f766">
                <a:pos x="f1112" y="f1113"/>
              </a:cxn>
              <a:cxn ang="f766">
                <a:pos x="f1114" y="f1115"/>
              </a:cxn>
              <a:cxn ang="f766">
                <a:pos x="f1116" y="f1117"/>
              </a:cxn>
              <a:cxn ang="f766">
                <a:pos x="f1118" y="f1119"/>
              </a:cxn>
              <a:cxn ang="f766">
                <a:pos x="f1120" y="f1121"/>
              </a:cxn>
              <a:cxn ang="f766">
                <a:pos x="f1122" y="f1123"/>
              </a:cxn>
              <a:cxn ang="f766">
                <a:pos x="f1124" y="f1125"/>
              </a:cxn>
              <a:cxn ang="f766">
                <a:pos x="f1126" y="f1127"/>
              </a:cxn>
              <a:cxn ang="f766">
                <a:pos x="f1128" y="f1129"/>
              </a:cxn>
              <a:cxn ang="f766">
                <a:pos x="f1130" y="f1059"/>
              </a:cxn>
              <a:cxn ang="f766">
                <a:pos x="f1131" y="f1132"/>
              </a:cxn>
              <a:cxn ang="f766">
                <a:pos x="f1133" y="f1134"/>
              </a:cxn>
              <a:cxn ang="f766">
                <a:pos x="f1135" y="f1136"/>
              </a:cxn>
              <a:cxn ang="f766">
                <a:pos x="f1137" y="f1138"/>
              </a:cxn>
              <a:cxn ang="f766">
                <a:pos x="f1139" y="f1140"/>
              </a:cxn>
            </a:cxnLst>
            <a:rect l="f1015" t="f1018" r="f1016" b="f1017"/>
            <a:pathLst>
              <a:path w="4436" h="3111">
                <a:moveTo>
                  <a:pt x="f9" y="f10"/>
                </a:move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lnTo>
                  <a:pt x="f21" y="f15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0" y="f34"/>
                </a:lnTo>
                <a:lnTo>
                  <a:pt x="f35" y="f36"/>
                </a:lnTo>
                <a:lnTo>
                  <a:pt x="f37" y="f38"/>
                </a:lnTo>
                <a:lnTo>
                  <a:pt x="f39" y="f40"/>
                </a:lnTo>
                <a:lnTo>
                  <a:pt x="f41" y="f42"/>
                </a:lnTo>
                <a:lnTo>
                  <a:pt x="f43" y="f44"/>
                </a:lnTo>
                <a:lnTo>
                  <a:pt x="f45" y="f46"/>
                </a:lnTo>
                <a:lnTo>
                  <a:pt x="f47" y="f48"/>
                </a:lnTo>
                <a:lnTo>
                  <a:pt x="f49" y="f50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13"/>
                </a:lnTo>
                <a:lnTo>
                  <a:pt x="f88" y="f89"/>
                </a:lnTo>
                <a:lnTo>
                  <a:pt x="f90" y="f16"/>
                </a:lnTo>
                <a:lnTo>
                  <a:pt x="f91" y="f14"/>
                </a:lnTo>
                <a:lnTo>
                  <a:pt x="f92" y="f93"/>
                </a:lnTo>
                <a:lnTo>
                  <a:pt x="f9" y="f10"/>
                </a:lnTo>
                <a:close/>
                <a:moveTo>
                  <a:pt x="f94" y="f95"/>
                </a:moveTo>
                <a:lnTo>
                  <a:pt x="f96" y="f97"/>
                </a:lnTo>
                <a:lnTo>
                  <a:pt x="f98" y="f99"/>
                </a:lnTo>
                <a:lnTo>
                  <a:pt x="f100" y="f101"/>
                </a:lnTo>
                <a:lnTo>
                  <a:pt x="f102" y="f103"/>
                </a:lnTo>
                <a:lnTo>
                  <a:pt x="f104" y="f105"/>
                </a:ln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5"/>
                </a:lnTo>
                <a:lnTo>
                  <a:pt x="f116" y="f117"/>
                </a:lnTo>
                <a:lnTo>
                  <a:pt x="f116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10" y="f125"/>
                </a:lnTo>
                <a:lnTo>
                  <a:pt x="f108" y="f126"/>
                </a:lnTo>
                <a:lnTo>
                  <a:pt x="f127" y="f66"/>
                </a:lnTo>
                <a:lnTo>
                  <a:pt x="f128" y="f129"/>
                </a:lnTo>
                <a:lnTo>
                  <a:pt x="f130" y="f131"/>
                </a:lnTo>
                <a:lnTo>
                  <a:pt x="f132" y="f133"/>
                </a:lnTo>
                <a:lnTo>
                  <a:pt x="f134" y="f135"/>
                </a:lnTo>
                <a:lnTo>
                  <a:pt x="f136" y="f137"/>
                </a:lnTo>
                <a:lnTo>
                  <a:pt x="f138" y="f139"/>
                </a:lnTo>
                <a:lnTo>
                  <a:pt x="f140" y="f141"/>
                </a:lnTo>
                <a:lnTo>
                  <a:pt x="f142" y="f139"/>
                </a:lnTo>
                <a:lnTo>
                  <a:pt x="f143" y="f144"/>
                </a:lnTo>
                <a:lnTo>
                  <a:pt x="f145" y="f146"/>
                </a:lnTo>
                <a:lnTo>
                  <a:pt x="f147" y="f46"/>
                </a:lnTo>
                <a:lnTo>
                  <a:pt x="f148" y="f149"/>
                </a:lnTo>
                <a:lnTo>
                  <a:pt x="f150" y="f151"/>
                </a:lnTo>
                <a:lnTo>
                  <a:pt x="f152" y="f153"/>
                </a:lnTo>
                <a:lnTo>
                  <a:pt x="f154" y="f125"/>
                </a:lnTo>
                <a:lnTo>
                  <a:pt x="f155" y="f156"/>
                </a:lnTo>
                <a:lnTo>
                  <a:pt x="f157" y="f158"/>
                </a:lnTo>
                <a:lnTo>
                  <a:pt x="f157" y="f159"/>
                </a:lnTo>
                <a:lnTo>
                  <a:pt x="f160" y="f30"/>
                </a:lnTo>
                <a:lnTo>
                  <a:pt x="f154" y="f161"/>
                </a:lnTo>
                <a:lnTo>
                  <a:pt x="f162" y="f163"/>
                </a:lnTo>
                <a:lnTo>
                  <a:pt x="f164" y="f165"/>
                </a:lnTo>
                <a:lnTo>
                  <a:pt x="f166" y="f167"/>
                </a:lnTo>
                <a:lnTo>
                  <a:pt x="f168" y="f169"/>
                </a:lnTo>
                <a:lnTo>
                  <a:pt x="f170" y="f89"/>
                </a:lnTo>
                <a:lnTo>
                  <a:pt x="f171" y="f172"/>
                </a:lnTo>
                <a:lnTo>
                  <a:pt x="f173" y="f174"/>
                </a:lnTo>
                <a:lnTo>
                  <a:pt x="f175" y="f99"/>
                </a:lnTo>
                <a:lnTo>
                  <a:pt x="f94" y="f95"/>
                </a:lnTo>
                <a:close/>
                <a:moveTo>
                  <a:pt x="f176" y="f6"/>
                </a:move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192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200"/>
                </a:lnTo>
                <a:lnTo>
                  <a:pt x="f201" y="f202"/>
                </a:lnTo>
                <a:lnTo>
                  <a:pt x="f203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9" y="f210"/>
                </a:lnTo>
                <a:lnTo>
                  <a:pt x="f211" y="f202"/>
                </a:lnTo>
                <a:lnTo>
                  <a:pt x="f212" y="f213"/>
                </a:lnTo>
                <a:lnTo>
                  <a:pt x="f214" y="f215"/>
                </a:lnTo>
                <a:lnTo>
                  <a:pt x="f216" y="f217"/>
                </a:lnTo>
                <a:lnTo>
                  <a:pt x="f218" y="f196"/>
                </a:lnTo>
                <a:lnTo>
                  <a:pt x="f142" y="f219"/>
                </a:lnTo>
                <a:lnTo>
                  <a:pt x="f220" y="f221"/>
                </a:lnTo>
                <a:lnTo>
                  <a:pt x="f222" y="f223"/>
                </a:lnTo>
                <a:lnTo>
                  <a:pt x="f224" y="f225"/>
                </a:lnTo>
                <a:lnTo>
                  <a:pt x="f226" y="f227"/>
                </a:lnTo>
                <a:lnTo>
                  <a:pt x="f228" y="f229"/>
                </a:lnTo>
                <a:lnTo>
                  <a:pt x="f230" y="f231"/>
                </a:lnTo>
                <a:lnTo>
                  <a:pt x="f232" y="f200"/>
                </a:lnTo>
                <a:lnTo>
                  <a:pt x="f233" y="f234"/>
                </a:lnTo>
                <a:lnTo>
                  <a:pt x="f235" y="f236"/>
                </a:lnTo>
                <a:lnTo>
                  <a:pt x="f237" y="f238"/>
                </a:lnTo>
                <a:lnTo>
                  <a:pt x="f239" y="f240"/>
                </a:lnTo>
                <a:lnTo>
                  <a:pt x="f241" y="f242"/>
                </a:lnTo>
                <a:lnTo>
                  <a:pt x="f243" y="f244"/>
                </a:lnTo>
                <a:lnTo>
                  <a:pt x="f245" y="f246"/>
                </a:lnTo>
                <a:lnTo>
                  <a:pt x="f247" y="f248"/>
                </a:lnTo>
                <a:lnTo>
                  <a:pt x="f249" y="f250"/>
                </a:lnTo>
                <a:lnTo>
                  <a:pt x="f251" y="f67"/>
                </a:lnTo>
                <a:lnTo>
                  <a:pt x="f7" y="f252"/>
                </a:lnTo>
                <a:lnTo>
                  <a:pt x="f253" y="f254"/>
                </a:lnTo>
                <a:lnTo>
                  <a:pt x="f255" y="f256"/>
                </a:lnTo>
                <a:lnTo>
                  <a:pt x="f247" y="f95"/>
                </a:lnTo>
                <a:lnTo>
                  <a:pt x="f257" y="f258"/>
                </a:lnTo>
                <a:lnTo>
                  <a:pt x="f259" y="f260"/>
                </a:lnTo>
                <a:lnTo>
                  <a:pt x="f261" y="f262"/>
                </a:lnTo>
                <a:lnTo>
                  <a:pt x="f263" y="f264"/>
                </a:lnTo>
                <a:lnTo>
                  <a:pt x="f265" y="f266"/>
                </a:lnTo>
                <a:lnTo>
                  <a:pt x="f267" y="f268"/>
                </a:lnTo>
                <a:lnTo>
                  <a:pt x="f269" y="f120"/>
                </a:lnTo>
                <a:lnTo>
                  <a:pt x="f270" y="f271"/>
                </a:lnTo>
                <a:lnTo>
                  <a:pt x="f272" y="f273"/>
                </a:lnTo>
                <a:lnTo>
                  <a:pt x="f274" y="f70"/>
                </a:lnTo>
                <a:lnTo>
                  <a:pt x="f275" y="f276"/>
                </a:lnTo>
                <a:lnTo>
                  <a:pt x="f277" y="f278"/>
                </a:lnTo>
                <a:lnTo>
                  <a:pt x="f279" y="f278"/>
                </a:lnTo>
                <a:lnTo>
                  <a:pt x="f279" y="f280"/>
                </a:lnTo>
                <a:lnTo>
                  <a:pt x="f281" y="f70"/>
                </a:lnTo>
                <a:lnTo>
                  <a:pt x="f282" y="f283"/>
                </a:lnTo>
                <a:lnTo>
                  <a:pt x="f284" y="f285"/>
                </a:lnTo>
                <a:lnTo>
                  <a:pt x="f284" y="f286"/>
                </a:lnTo>
                <a:lnTo>
                  <a:pt x="f287" y="f288"/>
                </a:lnTo>
                <a:lnTo>
                  <a:pt x="f289" y="f113"/>
                </a:lnTo>
                <a:lnTo>
                  <a:pt x="f290" y="f291"/>
                </a:lnTo>
                <a:lnTo>
                  <a:pt x="f292" y="f293"/>
                </a:lnTo>
                <a:lnTo>
                  <a:pt x="f294" y="f89"/>
                </a:lnTo>
                <a:lnTo>
                  <a:pt x="f294" y="f258"/>
                </a:lnTo>
                <a:lnTo>
                  <a:pt x="f277" y="f295"/>
                </a:lnTo>
                <a:lnTo>
                  <a:pt x="f275" y="f89"/>
                </a:lnTo>
                <a:lnTo>
                  <a:pt x="f296" y="f89"/>
                </a:lnTo>
                <a:lnTo>
                  <a:pt x="f297" y="f295"/>
                </a:lnTo>
                <a:lnTo>
                  <a:pt x="f298" y="f299"/>
                </a:lnTo>
                <a:lnTo>
                  <a:pt x="f300" y="f301"/>
                </a:lnTo>
                <a:lnTo>
                  <a:pt x="f302" y="f11"/>
                </a:lnTo>
                <a:lnTo>
                  <a:pt x="f303" y="f304"/>
                </a:lnTo>
                <a:lnTo>
                  <a:pt x="f305" y="f53"/>
                </a:lnTo>
                <a:lnTo>
                  <a:pt x="f306" y="f95"/>
                </a:lnTo>
                <a:lnTo>
                  <a:pt x="f307" y="f308"/>
                </a:lnTo>
                <a:lnTo>
                  <a:pt x="f309" y="f310"/>
                </a:lnTo>
                <a:lnTo>
                  <a:pt x="f311" y="f312"/>
                </a:lnTo>
                <a:lnTo>
                  <a:pt x="f313" y="f314"/>
                </a:lnTo>
                <a:lnTo>
                  <a:pt x="f315" y="f316"/>
                </a:lnTo>
                <a:lnTo>
                  <a:pt x="f237" y="f317"/>
                </a:lnTo>
                <a:lnTo>
                  <a:pt x="f318" y="f319"/>
                </a:lnTo>
                <a:lnTo>
                  <a:pt x="f320" y="f248"/>
                </a:lnTo>
                <a:lnTo>
                  <a:pt x="f321" y="f322"/>
                </a:lnTo>
                <a:lnTo>
                  <a:pt x="f323" y="f324"/>
                </a:lnTo>
                <a:lnTo>
                  <a:pt x="f325" y="f326"/>
                </a:lnTo>
                <a:lnTo>
                  <a:pt x="f327" y="f328"/>
                </a:lnTo>
                <a:lnTo>
                  <a:pt x="f329" y="f330"/>
                </a:lnTo>
                <a:lnTo>
                  <a:pt x="f331" y="f332"/>
                </a:lnTo>
                <a:lnTo>
                  <a:pt x="f333" y="f334"/>
                </a:lnTo>
                <a:lnTo>
                  <a:pt x="f335" y="f244"/>
                </a:lnTo>
                <a:lnTo>
                  <a:pt x="f336" y="f244"/>
                </a:lnTo>
                <a:lnTo>
                  <a:pt x="f337" y="f338"/>
                </a:lnTo>
                <a:lnTo>
                  <a:pt x="f339" y="f340"/>
                </a:lnTo>
                <a:lnTo>
                  <a:pt x="f341" y="f342"/>
                </a:lnTo>
                <a:lnTo>
                  <a:pt x="f343" y="f246"/>
                </a:lnTo>
                <a:lnTo>
                  <a:pt x="f344" y="f345"/>
                </a:lnTo>
                <a:lnTo>
                  <a:pt x="f346" y="f347"/>
                </a:lnTo>
                <a:lnTo>
                  <a:pt x="f348" y="f349"/>
                </a:lnTo>
                <a:lnTo>
                  <a:pt x="f350" y="f351"/>
                </a:lnTo>
                <a:lnTo>
                  <a:pt x="f352" y="f353"/>
                </a:lnTo>
                <a:lnTo>
                  <a:pt x="f354" y="f355"/>
                </a:lnTo>
                <a:lnTo>
                  <a:pt x="f356" y="f357"/>
                </a:lnTo>
                <a:lnTo>
                  <a:pt x="f358" y="f359"/>
                </a:lnTo>
                <a:lnTo>
                  <a:pt x="f360" y="f361"/>
                </a:lnTo>
                <a:lnTo>
                  <a:pt x="f362" y="f363"/>
                </a:lnTo>
                <a:lnTo>
                  <a:pt x="f364" y="f304"/>
                </a:lnTo>
                <a:lnTo>
                  <a:pt x="f365" y="f366"/>
                </a:lnTo>
                <a:lnTo>
                  <a:pt x="f367" y="f368"/>
                </a:lnTo>
                <a:lnTo>
                  <a:pt x="f369" y="f370"/>
                </a:lnTo>
                <a:lnTo>
                  <a:pt x="f371" y="f372"/>
                </a:lnTo>
                <a:lnTo>
                  <a:pt x="f373" y="f120"/>
                </a:lnTo>
                <a:lnTo>
                  <a:pt x="f374" y="f375"/>
                </a:lnTo>
                <a:lnTo>
                  <a:pt x="f376" y="f377"/>
                </a:lnTo>
                <a:lnTo>
                  <a:pt x="f378" y="f379"/>
                </a:lnTo>
                <a:lnTo>
                  <a:pt x="f380" y="f381"/>
                </a:lnTo>
                <a:lnTo>
                  <a:pt x="f382" y="f383"/>
                </a:lnTo>
                <a:lnTo>
                  <a:pt x="f384" y="f385"/>
                </a:lnTo>
                <a:lnTo>
                  <a:pt x="f386" y="f387"/>
                </a:lnTo>
                <a:lnTo>
                  <a:pt x="f388" y="f389"/>
                </a:lnTo>
                <a:lnTo>
                  <a:pt x="f390" y="f391"/>
                </a:lnTo>
                <a:lnTo>
                  <a:pt x="f392" y="f393"/>
                </a:lnTo>
                <a:lnTo>
                  <a:pt x="f394" y="f395"/>
                </a:lnTo>
                <a:lnTo>
                  <a:pt x="f396" y="f397"/>
                </a:lnTo>
                <a:lnTo>
                  <a:pt x="f398" y="f399"/>
                </a:lnTo>
                <a:lnTo>
                  <a:pt x="f400" y="f401"/>
                </a:lnTo>
                <a:lnTo>
                  <a:pt x="f402" y="f403"/>
                </a:lnTo>
                <a:lnTo>
                  <a:pt x="f404" y="f405"/>
                </a:lnTo>
                <a:lnTo>
                  <a:pt x="f406" y="f407"/>
                </a:lnTo>
                <a:lnTo>
                  <a:pt x="f408" y="f384"/>
                </a:lnTo>
                <a:lnTo>
                  <a:pt x="f409" y="f410"/>
                </a:lnTo>
                <a:lnTo>
                  <a:pt x="f411" y="f362"/>
                </a:lnTo>
                <a:lnTo>
                  <a:pt x="f412" y="f413"/>
                </a:lnTo>
                <a:lnTo>
                  <a:pt x="f414" y="f415"/>
                </a:lnTo>
                <a:lnTo>
                  <a:pt x="f416" y="f417"/>
                </a:lnTo>
                <a:lnTo>
                  <a:pt x="f418" y="f419"/>
                </a:lnTo>
                <a:lnTo>
                  <a:pt x="f420" y="f421"/>
                </a:lnTo>
                <a:lnTo>
                  <a:pt x="f422" y="f423"/>
                </a:lnTo>
                <a:lnTo>
                  <a:pt x="f424" y="f425"/>
                </a:lnTo>
                <a:lnTo>
                  <a:pt x="f426" y="f8"/>
                </a:lnTo>
                <a:lnTo>
                  <a:pt x="f427" y="f425"/>
                </a:lnTo>
                <a:lnTo>
                  <a:pt x="f428" y="f423"/>
                </a:lnTo>
                <a:lnTo>
                  <a:pt x="f429" y="f430"/>
                </a:lnTo>
                <a:lnTo>
                  <a:pt x="f431" y="f432"/>
                </a:lnTo>
                <a:lnTo>
                  <a:pt x="f433" y="f434"/>
                </a:lnTo>
                <a:lnTo>
                  <a:pt x="f435" y="f436"/>
                </a:lnTo>
                <a:lnTo>
                  <a:pt x="f437" y="f438"/>
                </a:lnTo>
                <a:lnTo>
                  <a:pt x="f439" y="f440"/>
                </a:lnTo>
                <a:lnTo>
                  <a:pt x="f441" y="f376"/>
                </a:lnTo>
                <a:lnTo>
                  <a:pt x="f442" y="f443"/>
                </a:lnTo>
                <a:lnTo>
                  <a:pt x="f444" y="f445"/>
                </a:lnTo>
                <a:lnTo>
                  <a:pt x="f446" y="f447"/>
                </a:lnTo>
                <a:lnTo>
                  <a:pt x="f448" y="f449"/>
                </a:lnTo>
                <a:lnTo>
                  <a:pt x="f450" y="f451"/>
                </a:lnTo>
                <a:lnTo>
                  <a:pt x="f452" y="f453"/>
                </a:lnTo>
                <a:lnTo>
                  <a:pt x="f454" y="f455"/>
                </a:lnTo>
                <a:lnTo>
                  <a:pt x="f387" y="f456"/>
                </a:lnTo>
                <a:lnTo>
                  <a:pt x="f457" y="f458"/>
                </a:lnTo>
                <a:lnTo>
                  <a:pt x="f459" y="f460"/>
                </a:lnTo>
                <a:lnTo>
                  <a:pt x="f461" y="f462"/>
                </a:lnTo>
                <a:lnTo>
                  <a:pt x="f135" y="f463"/>
                </a:lnTo>
                <a:lnTo>
                  <a:pt x="f46" y="f464"/>
                </a:lnTo>
                <a:lnTo>
                  <a:pt x="f149" y="f141"/>
                </a:lnTo>
                <a:lnTo>
                  <a:pt x="f465" y="f466"/>
                </a:lnTo>
                <a:lnTo>
                  <a:pt x="f66" y="f467"/>
                </a:lnTo>
                <a:lnTo>
                  <a:pt x="f468" y="f68"/>
                </a:lnTo>
                <a:lnTo>
                  <a:pt x="f469" y="f470"/>
                </a:lnTo>
                <a:lnTo>
                  <a:pt x="f471" y="f472"/>
                </a:lnTo>
                <a:lnTo>
                  <a:pt x="f473" y="f474"/>
                </a:lnTo>
                <a:lnTo>
                  <a:pt x="f276" y="f475"/>
                </a:lnTo>
                <a:lnTo>
                  <a:pt x="f377" y="f82"/>
                </a:lnTo>
                <a:lnTo>
                  <a:pt x="f476" y="f477"/>
                </a:lnTo>
                <a:lnTo>
                  <a:pt x="f478" y="f295"/>
                </a:lnTo>
                <a:lnTo>
                  <a:pt x="f479" y="f480"/>
                </a:lnTo>
                <a:lnTo>
                  <a:pt x="f481" y="f482"/>
                </a:lnTo>
                <a:lnTo>
                  <a:pt x="f483" y="f484"/>
                </a:lnTo>
                <a:lnTo>
                  <a:pt x="f485" y="f486"/>
                </a:lnTo>
                <a:lnTo>
                  <a:pt x="f487" y="f488"/>
                </a:lnTo>
                <a:lnTo>
                  <a:pt x="f489" y="f490"/>
                </a:lnTo>
                <a:lnTo>
                  <a:pt x="f491" y="f250"/>
                </a:lnTo>
                <a:lnTo>
                  <a:pt x="f492" y="f319"/>
                </a:lnTo>
                <a:lnTo>
                  <a:pt x="f493" y="f494"/>
                </a:lnTo>
                <a:lnTo>
                  <a:pt x="f495" y="f496"/>
                </a:lnTo>
                <a:lnTo>
                  <a:pt x="f86" y="f497"/>
                </a:lnTo>
                <a:lnTo>
                  <a:pt x="f295" y="f498"/>
                </a:lnTo>
                <a:lnTo>
                  <a:pt x="f10" y="f499"/>
                </a:lnTo>
                <a:lnTo>
                  <a:pt x="f500" y="f338"/>
                </a:lnTo>
                <a:lnTo>
                  <a:pt x="f501" y="f244"/>
                </a:lnTo>
                <a:lnTo>
                  <a:pt x="f502" y="f244"/>
                </a:lnTo>
                <a:lnTo>
                  <a:pt x="f503" y="f338"/>
                </a:lnTo>
                <a:lnTo>
                  <a:pt x="f504" y="f505"/>
                </a:lnTo>
                <a:lnTo>
                  <a:pt x="f506" y="f507"/>
                </a:lnTo>
                <a:lnTo>
                  <a:pt x="f508" y="f509"/>
                </a:lnTo>
                <a:lnTo>
                  <a:pt x="f510" y="f511"/>
                </a:lnTo>
                <a:lnTo>
                  <a:pt x="f512" y="f513"/>
                </a:lnTo>
                <a:lnTo>
                  <a:pt x="f2" y="f514"/>
                </a:lnTo>
                <a:lnTo>
                  <a:pt x="f515" y="f516"/>
                </a:lnTo>
                <a:lnTo>
                  <a:pt x="f517" y="f319"/>
                </a:lnTo>
                <a:lnTo>
                  <a:pt x="f518" y="f519"/>
                </a:lnTo>
                <a:lnTo>
                  <a:pt x="f520" y="f521"/>
                </a:lnTo>
                <a:lnTo>
                  <a:pt x="f215" y="f67"/>
                </a:lnTo>
                <a:lnTo>
                  <a:pt x="f217" y="f522"/>
                </a:lnTo>
                <a:lnTo>
                  <a:pt x="f523" y="f524"/>
                </a:lnTo>
                <a:lnTo>
                  <a:pt x="f217" y="f525"/>
                </a:lnTo>
                <a:lnTo>
                  <a:pt x="f526" y="f527"/>
                </a:lnTo>
                <a:lnTo>
                  <a:pt x="f200" y="f92"/>
                </a:lnTo>
                <a:lnTo>
                  <a:pt x="f528" y="f529"/>
                </a:lnTo>
                <a:lnTo>
                  <a:pt x="f530" y="f531"/>
                </a:lnTo>
                <a:lnTo>
                  <a:pt x="f532" y="f533"/>
                </a:lnTo>
                <a:lnTo>
                  <a:pt x="f534" y="f535"/>
                </a:lnTo>
                <a:lnTo>
                  <a:pt x="f536" y="f537"/>
                </a:lnTo>
                <a:lnTo>
                  <a:pt x="f538" y="f539"/>
                </a:lnTo>
                <a:lnTo>
                  <a:pt x="f540" y="f541"/>
                </a:lnTo>
                <a:lnTo>
                  <a:pt x="f328" y="f542"/>
                </a:lnTo>
                <a:lnTo>
                  <a:pt x="f543" y="f544"/>
                </a:lnTo>
                <a:lnTo>
                  <a:pt x="f545" y="f89"/>
                </a:lnTo>
                <a:lnTo>
                  <a:pt x="f546" y="f547"/>
                </a:lnTo>
                <a:lnTo>
                  <a:pt x="f548" y="f103"/>
                </a:lnTo>
                <a:lnTo>
                  <a:pt x="f549" y="f23"/>
                </a:lnTo>
                <a:lnTo>
                  <a:pt x="f550" y="f21"/>
                </a:lnTo>
                <a:lnTo>
                  <a:pt x="f322" y="f37"/>
                </a:lnTo>
                <a:lnTo>
                  <a:pt x="f322" y="f474"/>
                </a:lnTo>
                <a:lnTo>
                  <a:pt x="f551" y="f552"/>
                </a:lnTo>
                <a:lnTo>
                  <a:pt x="f553" y="f554"/>
                </a:lnTo>
                <a:lnTo>
                  <a:pt x="f248" y="f555"/>
                </a:lnTo>
                <a:lnTo>
                  <a:pt x="f349" y="f556"/>
                </a:lnTo>
                <a:lnTo>
                  <a:pt x="f557" y="f38"/>
                </a:lnTo>
                <a:lnTo>
                  <a:pt x="f558" y="f470"/>
                </a:lnTo>
                <a:lnTo>
                  <a:pt x="f2" y="f559"/>
                </a:lnTo>
                <a:lnTo>
                  <a:pt x="f560" y="f561"/>
                </a:lnTo>
                <a:lnTo>
                  <a:pt x="f208" y="f562"/>
                </a:lnTo>
                <a:lnTo>
                  <a:pt x="f215" y="f24"/>
                </a:lnTo>
                <a:lnTo>
                  <a:pt x="f563" y="f564"/>
                </a:lnTo>
                <a:lnTo>
                  <a:pt x="f565" y="f111"/>
                </a:lnTo>
                <a:lnTo>
                  <a:pt x="f566" y="f567"/>
                </a:lnTo>
                <a:lnTo>
                  <a:pt x="f568" y="f51"/>
                </a:lnTo>
                <a:lnTo>
                  <a:pt x="f569" y="f570"/>
                </a:lnTo>
                <a:lnTo>
                  <a:pt x="f571" y="f572"/>
                </a:lnTo>
                <a:lnTo>
                  <a:pt x="f573" y="f254"/>
                </a:lnTo>
                <a:lnTo>
                  <a:pt x="f6" y="f252"/>
                </a:lnTo>
                <a:lnTo>
                  <a:pt x="f574" y="f575"/>
                </a:lnTo>
                <a:lnTo>
                  <a:pt x="f576" y="f75"/>
                </a:lnTo>
                <a:lnTo>
                  <a:pt x="f569" y="f577"/>
                </a:lnTo>
                <a:lnTo>
                  <a:pt x="f578" y="f508"/>
                </a:lnTo>
                <a:lnTo>
                  <a:pt x="f579" y="f580"/>
                </a:lnTo>
                <a:lnTo>
                  <a:pt x="f581" y="f582"/>
                </a:lnTo>
                <a:lnTo>
                  <a:pt x="f231" y="f583"/>
                </a:lnTo>
                <a:lnTo>
                  <a:pt x="f584" y="f585"/>
                </a:lnTo>
                <a:lnTo>
                  <a:pt x="f585" y="f586"/>
                </a:lnTo>
                <a:lnTo>
                  <a:pt x="f587" y="f234"/>
                </a:lnTo>
                <a:lnTo>
                  <a:pt x="f588" y="f589"/>
                </a:lnTo>
                <a:lnTo>
                  <a:pt x="f590" y="f217"/>
                </a:lnTo>
                <a:lnTo>
                  <a:pt x="f591" y="f592"/>
                </a:lnTo>
                <a:lnTo>
                  <a:pt x="f83" y="f593"/>
                </a:lnTo>
                <a:lnTo>
                  <a:pt x="f594" y="f194"/>
                </a:lnTo>
                <a:lnTo>
                  <a:pt x="f595" y="f596"/>
                </a:lnTo>
                <a:lnTo>
                  <a:pt x="f597" y="f581"/>
                </a:lnTo>
                <a:lnTo>
                  <a:pt x="f598" y="f223"/>
                </a:lnTo>
                <a:lnTo>
                  <a:pt x="f13" y="f227"/>
                </a:lnTo>
                <a:lnTo>
                  <a:pt x="f41" y="f523"/>
                </a:lnTo>
                <a:lnTo>
                  <a:pt x="f26" y="f599"/>
                </a:lnTo>
                <a:lnTo>
                  <a:pt x="f286" y="f600"/>
                </a:lnTo>
                <a:lnTo>
                  <a:pt x="f601" y="f602"/>
                </a:lnTo>
                <a:lnTo>
                  <a:pt x="f603" y="f604"/>
                </a:lnTo>
                <a:lnTo>
                  <a:pt x="f605" y="f208"/>
                </a:lnTo>
                <a:lnTo>
                  <a:pt x="f606" y="f206"/>
                </a:lnTo>
                <a:lnTo>
                  <a:pt x="f607" y="f204"/>
                </a:lnTo>
                <a:lnTo>
                  <a:pt x="f608" y="f609"/>
                </a:lnTo>
                <a:lnTo>
                  <a:pt x="f610" y="f611"/>
                </a:lnTo>
                <a:lnTo>
                  <a:pt x="f612" y="f526"/>
                </a:lnTo>
                <a:lnTo>
                  <a:pt x="f613" y="f614"/>
                </a:lnTo>
                <a:lnTo>
                  <a:pt x="f615" y="f616"/>
                </a:lnTo>
                <a:lnTo>
                  <a:pt x="f617" y="f618"/>
                </a:lnTo>
                <a:lnTo>
                  <a:pt x="f619" y="f620"/>
                </a:lnTo>
                <a:lnTo>
                  <a:pt x="f621" y="f622"/>
                </a:lnTo>
                <a:lnTo>
                  <a:pt x="f623" y="f624"/>
                </a:lnTo>
                <a:lnTo>
                  <a:pt x="f625" y="f626"/>
                </a:lnTo>
                <a:lnTo>
                  <a:pt x="f627" y="f628"/>
                </a:lnTo>
                <a:lnTo>
                  <a:pt x="f460" y="f629"/>
                </a:lnTo>
                <a:lnTo>
                  <a:pt x="f630" y="f180"/>
                </a:lnTo>
                <a:lnTo>
                  <a:pt x="f631" y="f178"/>
                </a:lnTo>
                <a:lnTo>
                  <a:pt x="f176" y="f6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16179560-B6A6-43EB-9E56-C29D8297157D}"/>
              </a:ext>
            </a:extLst>
          </p:cNvPr>
          <p:cNvSpPr/>
          <p:nvPr/>
        </p:nvSpPr>
        <p:spPr>
          <a:xfrm>
            <a:off x="701363" y="3988265"/>
            <a:ext cx="470385" cy="32431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46"/>
              <a:gd name="f7" fmla="val 1340"/>
              <a:gd name="f8" fmla="val 1289"/>
              <a:gd name="f9" fmla="val 20"/>
              <a:gd name="f10" fmla="val 1353"/>
              <a:gd name="f11" fmla="val 1418"/>
              <a:gd name="f12" fmla="val 21"/>
              <a:gd name="f13" fmla="val 1484"/>
              <a:gd name="f14" fmla="val 27"/>
              <a:gd name="f15" fmla="val 1547"/>
              <a:gd name="f16" fmla="val 36"/>
              <a:gd name="f17" fmla="val 1609"/>
              <a:gd name="f18" fmla="val 47"/>
              <a:gd name="f19" fmla="val 1669"/>
              <a:gd name="f20" fmla="val 61"/>
              <a:gd name="f21" fmla="val 1722"/>
              <a:gd name="f22" fmla="val 78"/>
              <a:gd name="f23" fmla="val 1771"/>
              <a:gd name="f24" fmla="val 100"/>
              <a:gd name="f25" fmla="val 1813"/>
              <a:gd name="f26" fmla="val 123"/>
              <a:gd name="f27" fmla="val 151"/>
              <a:gd name="f28" fmla="val 1840"/>
              <a:gd name="f29" fmla="val 191"/>
              <a:gd name="f30" fmla="val 1827"/>
              <a:gd name="f31" fmla="val 229"/>
              <a:gd name="f32" fmla="val 1809"/>
              <a:gd name="f33" fmla="val 263"/>
              <a:gd name="f34" fmla="val 1787"/>
              <a:gd name="f35" fmla="val 294"/>
              <a:gd name="f36" fmla="val 1762"/>
              <a:gd name="f37" fmla="val 320"/>
              <a:gd name="f38" fmla="val 1717"/>
              <a:gd name="f39" fmla="val 356"/>
              <a:gd name="f40" fmla="val 1673"/>
              <a:gd name="f41" fmla="val 385"/>
              <a:gd name="f42" fmla="val 1633"/>
              <a:gd name="f43" fmla="val 409"/>
              <a:gd name="f44" fmla="val 1595"/>
              <a:gd name="f45" fmla="val 429"/>
              <a:gd name="f46" fmla="val 1560"/>
              <a:gd name="f47" fmla="val 447"/>
              <a:gd name="f48" fmla="val 1526"/>
              <a:gd name="f49" fmla="val 463"/>
              <a:gd name="f50" fmla="val 1493"/>
              <a:gd name="f51" fmla="val 480"/>
              <a:gd name="f52" fmla="val 1462"/>
              <a:gd name="f53" fmla="val 498"/>
              <a:gd name="f54" fmla="val 1431"/>
              <a:gd name="f55" fmla="val 520"/>
              <a:gd name="f56" fmla="val 1402"/>
              <a:gd name="f57" fmla="val 547"/>
              <a:gd name="f58" fmla="val 1380"/>
              <a:gd name="f59" fmla="val 565"/>
              <a:gd name="f60" fmla="val 581"/>
              <a:gd name="f61" fmla="val 1322"/>
              <a:gd name="f62" fmla="val 594"/>
              <a:gd name="f63" fmla="val 605"/>
              <a:gd name="f64" fmla="val 1257"/>
              <a:gd name="f65" fmla="val 609"/>
              <a:gd name="f66" fmla="val 1226"/>
              <a:gd name="f67" fmla="val 1198"/>
              <a:gd name="f68" fmla="val 596"/>
              <a:gd name="f69" fmla="val 1177"/>
              <a:gd name="f70" fmla="val 578"/>
              <a:gd name="f71" fmla="val 1157"/>
              <a:gd name="f72" fmla="val 554"/>
              <a:gd name="f73" fmla="val 1140"/>
              <a:gd name="f74" fmla="val 527"/>
              <a:gd name="f75" fmla="val 1126"/>
              <a:gd name="f76" fmla="val 1115"/>
              <a:gd name="f77" fmla="val 471"/>
              <a:gd name="f78" fmla="val 1107"/>
              <a:gd name="f79" fmla="val 1102"/>
              <a:gd name="f80" fmla="val 431"/>
              <a:gd name="f81" fmla="val 1097"/>
              <a:gd name="f82" fmla="val 405"/>
              <a:gd name="f83" fmla="val 1091"/>
              <a:gd name="f84" fmla="val 371"/>
              <a:gd name="f85" fmla="val 1089"/>
              <a:gd name="f86" fmla="val 327"/>
              <a:gd name="f87" fmla="val 281"/>
              <a:gd name="f88" fmla="val 232"/>
              <a:gd name="f89" fmla="val 1095"/>
              <a:gd name="f90" fmla="val 183"/>
              <a:gd name="f91" fmla="val 140"/>
              <a:gd name="f92" fmla="val 1106"/>
              <a:gd name="f93" fmla="val 129"/>
              <a:gd name="f94" fmla="val 1113"/>
              <a:gd name="f95" fmla="val 114"/>
              <a:gd name="f96" fmla="val 1124"/>
              <a:gd name="f97" fmla="val 98"/>
              <a:gd name="f98" fmla="val 1138"/>
              <a:gd name="f99" fmla="val 80"/>
              <a:gd name="f100" fmla="val 1158"/>
              <a:gd name="f101" fmla="val 63"/>
              <a:gd name="f102" fmla="val 1184"/>
              <a:gd name="f103" fmla="val 1213"/>
              <a:gd name="f104" fmla="val 32"/>
              <a:gd name="f105" fmla="val 1249"/>
              <a:gd name="f106" fmla="val 23"/>
              <a:gd name="f107" fmla="val 606"/>
              <a:gd name="f108" fmla="val 653"/>
              <a:gd name="f109" fmla="val 702"/>
              <a:gd name="f110" fmla="val 3"/>
              <a:gd name="f111" fmla="val 749"/>
              <a:gd name="f112" fmla="val 9"/>
              <a:gd name="f113" fmla="val 797"/>
              <a:gd name="f114" fmla="val 18"/>
              <a:gd name="f115" fmla="val 840"/>
              <a:gd name="f116" fmla="val 31"/>
              <a:gd name="f117" fmla="val 882"/>
              <a:gd name="f118" fmla="val 45"/>
              <a:gd name="f119" fmla="val 918"/>
              <a:gd name="f120" fmla="val 951"/>
              <a:gd name="f121" fmla="val 85"/>
              <a:gd name="f122" fmla="val 978"/>
              <a:gd name="f123" fmla="val 111"/>
              <a:gd name="f124" fmla="val 998"/>
              <a:gd name="f125" fmla="val 138"/>
              <a:gd name="f126" fmla="val 1009"/>
              <a:gd name="f127" fmla="val 171"/>
              <a:gd name="f128" fmla="val 1018"/>
              <a:gd name="f129" fmla="val 1020"/>
              <a:gd name="f130" fmla="val 289"/>
              <a:gd name="f131" fmla="val 345"/>
              <a:gd name="f132" fmla="val 401"/>
              <a:gd name="f133" fmla="val 1026"/>
              <a:gd name="f134" fmla="val 456"/>
              <a:gd name="f135" fmla="val 1035"/>
              <a:gd name="f136" fmla="val 481"/>
              <a:gd name="f137" fmla="val 1049"/>
              <a:gd name="f138" fmla="val 511"/>
              <a:gd name="f139" fmla="val 1064"/>
              <a:gd name="f140" fmla="val 540"/>
              <a:gd name="f141" fmla="val 1077"/>
              <a:gd name="f142" fmla="val 569"/>
              <a:gd name="f143" fmla="val 1086"/>
              <a:gd name="f144" fmla="val 600"/>
              <a:gd name="f145" fmla="val 1087"/>
              <a:gd name="f146" fmla="val 631"/>
              <a:gd name="f147" fmla="val 1078"/>
              <a:gd name="f148" fmla="val 663"/>
              <a:gd name="f149" fmla="val 1071"/>
              <a:gd name="f150" fmla="val 678"/>
              <a:gd name="f151" fmla="val 1060"/>
              <a:gd name="f152" fmla="val 694"/>
              <a:gd name="f153" fmla="val 1047"/>
              <a:gd name="f154" fmla="val 712"/>
              <a:gd name="f155" fmla="val 1029"/>
              <a:gd name="f156" fmla="val 731"/>
              <a:gd name="f157" fmla="val 1007"/>
              <a:gd name="f158" fmla="val 754"/>
              <a:gd name="f159" fmla="val 977"/>
              <a:gd name="f160" fmla="val 778"/>
              <a:gd name="f161" fmla="val 940"/>
              <a:gd name="f162" fmla="val 807"/>
              <a:gd name="f163" fmla="val 895"/>
              <a:gd name="f164" fmla="val 833"/>
              <a:gd name="f165" fmla="val 874"/>
              <a:gd name="f166" fmla="val 780"/>
              <a:gd name="f167" fmla="val 907"/>
              <a:gd name="f168" fmla="val 735"/>
              <a:gd name="f169" fmla="val 941"/>
              <a:gd name="f170" fmla="val 695"/>
              <a:gd name="f171" fmla="val 658"/>
              <a:gd name="f172" fmla="val 1016"/>
              <a:gd name="f173" fmla="val 624"/>
              <a:gd name="f174" fmla="val 589"/>
              <a:gd name="f175" fmla="val 564"/>
              <a:gd name="f176" fmla="val 1147"/>
              <a:gd name="f177" fmla="val 531"/>
              <a:gd name="f178" fmla="val 1185"/>
              <a:gd name="f179" fmla="val 497"/>
              <a:gd name="f180" fmla="val 1221"/>
              <a:gd name="f181" fmla="val 458"/>
              <a:gd name="f182" fmla="val 1252"/>
              <a:gd name="f183" fmla="val 420"/>
              <a:gd name="f184" fmla="val 1280"/>
              <a:gd name="f185" fmla="val 382"/>
              <a:gd name="f186" fmla="val 1303"/>
              <a:gd name="f187" fmla="val 344"/>
              <a:gd name="f188" fmla="val 1320"/>
              <a:gd name="f189" fmla="val 307"/>
              <a:gd name="f190" fmla="val 1332"/>
              <a:gd name="f191" fmla="val 275"/>
              <a:gd name="f192" fmla="val 246"/>
              <a:gd name="f193" fmla="val 220"/>
              <a:gd name="f194" fmla="val 1331"/>
              <a:gd name="f195" fmla="val 195"/>
              <a:gd name="f196" fmla="val 1314"/>
              <a:gd name="f197" fmla="val 169"/>
              <a:gd name="f198" fmla="val 1287"/>
              <a:gd name="f199" fmla="val 144"/>
              <a:gd name="f200" fmla="val 1251"/>
              <a:gd name="f201" fmla="val 118"/>
              <a:gd name="f202" fmla="val 1207"/>
              <a:gd name="f203" fmla="val 93"/>
              <a:gd name="f204" fmla="val 1156"/>
              <a:gd name="f205" fmla="val 71"/>
              <a:gd name="f206" fmla="val 1100"/>
              <a:gd name="f207" fmla="val 51"/>
              <a:gd name="f208" fmla="val 1040"/>
              <a:gd name="f209" fmla="val 33"/>
              <a:gd name="f210" fmla="val 974"/>
              <a:gd name="f211" fmla="val 905"/>
              <a:gd name="f212" fmla="val 7"/>
              <a:gd name="f213" fmla="val 832"/>
              <a:gd name="f214" fmla="val 2"/>
              <a:gd name="f215" fmla="val 760"/>
              <a:gd name="f216" fmla="val 687"/>
              <a:gd name="f217" fmla="val 4"/>
              <a:gd name="f218" fmla="val 612"/>
              <a:gd name="f219" fmla="val 11"/>
              <a:gd name="f220" fmla="val 467"/>
              <a:gd name="f221" fmla="val 49"/>
              <a:gd name="f222" fmla="val 398"/>
              <a:gd name="f223" fmla="val 77"/>
              <a:gd name="f224" fmla="val 332"/>
              <a:gd name="f225" fmla="val 113"/>
              <a:gd name="f226" fmla="val 271"/>
              <a:gd name="f227" fmla="val 158"/>
              <a:gd name="f228" fmla="val 214"/>
              <a:gd name="f229" fmla="val 211"/>
              <a:gd name="f230" fmla="val 161"/>
              <a:gd name="f231" fmla="val 264"/>
              <a:gd name="f232" fmla="val 120"/>
              <a:gd name="f233" fmla="val 313"/>
              <a:gd name="f234" fmla="val 364"/>
              <a:gd name="f235" fmla="val 60"/>
              <a:gd name="f236" fmla="val 413"/>
              <a:gd name="f237" fmla="val 41"/>
              <a:gd name="f238" fmla="val 460"/>
              <a:gd name="f239" fmla="val 509"/>
              <a:gd name="f240" fmla="val 16"/>
              <a:gd name="f241" fmla="val 558"/>
              <a:gd name="f242" fmla="+- 0 0 -90"/>
              <a:gd name="f243" fmla="*/ f3 1 1846"/>
              <a:gd name="f244" fmla="*/ f4 1 1340"/>
              <a:gd name="f245" fmla="val f5"/>
              <a:gd name="f246" fmla="val f6"/>
              <a:gd name="f247" fmla="val f7"/>
              <a:gd name="f248" fmla="*/ f242 f0 1"/>
              <a:gd name="f249" fmla="+- f247 0 f245"/>
              <a:gd name="f250" fmla="+- f246 0 f245"/>
              <a:gd name="f251" fmla="*/ f248 1 f2"/>
              <a:gd name="f252" fmla="*/ f250 1 1846"/>
              <a:gd name="f253" fmla="*/ f249 1 1340"/>
              <a:gd name="f254" fmla="*/ 1418 f250 1"/>
              <a:gd name="f255" fmla="*/ 21 f249 1"/>
              <a:gd name="f256" fmla="*/ 1609 f250 1"/>
              <a:gd name="f257" fmla="*/ 47 f249 1"/>
              <a:gd name="f258" fmla="*/ 1771 f250 1"/>
              <a:gd name="f259" fmla="*/ 100 f249 1"/>
              <a:gd name="f260" fmla="*/ 1840 f250 1"/>
              <a:gd name="f261" fmla="*/ 191 f249 1"/>
              <a:gd name="f262" fmla="*/ 1787 f250 1"/>
              <a:gd name="f263" fmla="*/ 294 f249 1"/>
              <a:gd name="f264" fmla="*/ 1673 f250 1"/>
              <a:gd name="f265" fmla="*/ 385 f249 1"/>
              <a:gd name="f266" fmla="*/ 1560 f250 1"/>
              <a:gd name="f267" fmla="*/ 447 f249 1"/>
              <a:gd name="f268" fmla="*/ 1462 f250 1"/>
              <a:gd name="f269" fmla="*/ 498 f249 1"/>
              <a:gd name="f270" fmla="*/ 1380 f250 1"/>
              <a:gd name="f271" fmla="*/ 565 f249 1"/>
              <a:gd name="f272" fmla="*/ 1289 f250 1"/>
              <a:gd name="f273" fmla="*/ 605 f249 1"/>
              <a:gd name="f274" fmla="*/ 1198 f250 1"/>
              <a:gd name="f275" fmla="*/ 596 f249 1"/>
              <a:gd name="f276" fmla="*/ 1140 f250 1"/>
              <a:gd name="f277" fmla="*/ 527 f249 1"/>
              <a:gd name="f278" fmla="*/ 1107 f250 1"/>
              <a:gd name="f279" fmla="*/ 1091 f250 1"/>
              <a:gd name="f280" fmla="*/ 371 f249 1"/>
              <a:gd name="f281" fmla="*/ 232 f249 1"/>
              <a:gd name="f282" fmla="*/ 1106 f250 1"/>
              <a:gd name="f283" fmla="*/ 129 f249 1"/>
              <a:gd name="f284" fmla="*/ 1138 f250 1"/>
              <a:gd name="f285" fmla="*/ 80 f249 1"/>
              <a:gd name="f286" fmla="*/ 1213 f250 1"/>
              <a:gd name="f287" fmla="*/ 32 f249 1"/>
              <a:gd name="f288" fmla="*/ 606 f250 1"/>
              <a:gd name="f289" fmla="*/ 0 f249 1"/>
              <a:gd name="f290" fmla="*/ 749 f250 1"/>
              <a:gd name="f291" fmla="*/ 9 f249 1"/>
              <a:gd name="f292" fmla="*/ 882 f250 1"/>
              <a:gd name="f293" fmla="*/ 45 f249 1"/>
              <a:gd name="f294" fmla="*/ 978 f250 1"/>
              <a:gd name="f295" fmla="*/ 111 f249 1"/>
              <a:gd name="f296" fmla="*/ 1018 f250 1"/>
              <a:gd name="f297" fmla="*/ 229 f249 1"/>
              <a:gd name="f298" fmla="*/ 401 f249 1"/>
              <a:gd name="f299" fmla="*/ 1049 f250 1"/>
              <a:gd name="f300" fmla="*/ 511 f249 1"/>
              <a:gd name="f301" fmla="*/ 1086 f250 1"/>
              <a:gd name="f302" fmla="*/ 600 f249 1"/>
              <a:gd name="f303" fmla="*/ 1071 f250 1"/>
              <a:gd name="f304" fmla="*/ 678 f249 1"/>
              <a:gd name="f305" fmla="*/ 1029 f250 1"/>
              <a:gd name="f306" fmla="*/ 731 f249 1"/>
              <a:gd name="f307" fmla="*/ 940 f250 1"/>
              <a:gd name="f308" fmla="*/ 807 f249 1"/>
              <a:gd name="f309" fmla="*/ 780 f250 1"/>
              <a:gd name="f310" fmla="*/ 907 f249 1"/>
              <a:gd name="f311" fmla="*/ 658 f250 1"/>
              <a:gd name="f312" fmla="*/ 1016 f249 1"/>
              <a:gd name="f313" fmla="*/ 564 f250 1"/>
              <a:gd name="f314" fmla="*/ 1147 f249 1"/>
              <a:gd name="f315" fmla="*/ 458 f250 1"/>
              <a:gd name="f316" fmla="*/ 1252 f249 1"/>
              <a:gd name="f317" fmla="*/ 344 f250 1"/>
              <a:gd name="f318" fmla="*/ 1320 f249 1"/>
              <a:gd name="f319" fmla="*/ 246 f250 1"/>
              <a:gd name="f320" fmla="*/ 1340 f249 1"/>
              <a:gd name="f321" fmla="*/ 169 f250 1"/>
              <a:gd name="f322" fmla="*/ 1287 f249 1"/>
              <a:gd name="f323" fmla="*/ 93 f250 1"/>
              <a:gd name="f324" fmla="*/ 1156 f249 1"/>
              <a:gd name="f325" fmla="*/ 33 f250 1"/>
              <a:gd name="f326" fmla="*/ 974 f249 1"/>
              <a:gd name="f327" fmla="*/ 2 f250 1"/>
              <a:gd name="f328" fmla="*/ 760 f249 1"/>
              <a:gd name="f329" fmla="*/ 11 f250 1"/>
              <a:gd name="f330" fmla="*/ 540 f249 1"/>
              <a:gd name="f331" fmla="*/ 77 f250 1"/>
              <a:gd name="f332" fmla="*/ 332 f249 1"/>
              <a:gd name="f333" fmla="*/ 211 f250 1"/>
              <a:gd name="f334" fmla="*/ 161 f249 1"/>
              <a:gd name="f335" fmla="*/ 364 f250 1"/>
              <a:gd name="f336" fmla="*/ 60 f249 1"/>
              <a:gd name="f337" fmla="*/ 509 f250 1"/>
              <a:gd name="f338" fmla="*/ 16 f249 1"/>
              <a:gd name="f339" fmla="+- f251 0 f1"/>
              <a:gd name="f340" fmla="*/ f254 1 1846"/>
              <a:gd name="f341" fmla="*/ f255 1 1340"/>
              <a:gd name="f342" fmla="*/ f256 1 1846"/>
              <a:gd name="f343" fmla="*/ f257 1 1340"/>
              <a:gd name="f344" fmla="*/ f258 1 1846"/>
              <a:gd name="f345" fmla="*/ f259 1 1340"/>
              <a:gd name="f346" fmla="*/ f260 1 1846"/>
              <a:gd name="f347" fmla="*/ f261 1 1340"/>
              <a:gd name="f348" fmla="*/ f262 1 1846"/>
              <a:gd name="f349" fmla="*/ f263 1 1340"/>
              <a:gd name="f350" fmla="*/ f264 1 1846"/>
              <a:gd name="f351" fmla="*/ f265 1 1340"/>
              <a:gd name="f352" fmla="*/ f266 1 1846"/>
              <a:gd name="f353" fmla="*/ f267 1 1340"/>
              <a:gd name="f354" fmla="*/ f268 1 1846"/>
              <a:gd name="f355" fmla="*/ f269 1 1340"/>
              <a:gd name="f356" fmla="*/ f270 1 1846"/>
              <a:gd name="f357" fmla="*/ f271 1 1340"/>
              <a:gd name="f358" fmla="*/ f272 1 1846"/>
              <a:gd name="f359" fmla="*/ f273 1 1340"/>
              <a:gd name="f360" fmla="*/ f274 1 1846"/>
              <a:gd name="f361" fmla="*/ f275 1 1340"/>
              <a:gd name="f362" fmla="*/ f276 1 1846"/>
              <a:gd name="f363" fmla="*/ f277 1 1340"/>
              <a:gd name="f364" fmla="*/ f278 1 1846"/>
              <a:gd name="f365" fmla="*/ f279 1 1846"/>
              <a:gd name="f366" fmla="*/ f280 1 1340"/>
              <a:gd name="f367" fmla="*/ f281 1 1340"/>
              <a:gd name="f368" fmla="*/ f282 1 1846"/>
              <a:gd name="f369" fmla="*/ f283 1 1340"/>
              <a:gd name="f370" fmla="*/ f284 1 1846"/>
              <a:gd name="f371" fmla="*/ f285 1 1340"/>
              <a:gd name="f372" fmla="*/ f286 1 1846"/>
              <a:gd name="f373" fmla="*/ f287 1 1340"/>
              <a:gd name="f374" fmla="*/ f288 1 1846"/>
              <a:gd name="f375" fmla="*/ f289 1 1340"/>
              <a:gd name="f376" fmla="*/ f290 1 1846"/>
              <a:gd name="f377" fmla="*/ f291 1 1340"/>
              <a:gd name="f378" fmla="*/ f292 1 1846"/>
              <a:gd name="f379" fmla="*/ f293 1 1340"/>
              <a:gd name="f380" fmla="*/ f294 1 1846"/>
              <a:gd name="f381" fmla="*/ f295 1 1340"/>
              <a:gd name="f382" fmla="*/ f296 1 1846"/>
              <a:gd name="f383" fmla="*/ f297 1 1340"/>
              <a:gd name="f384" fmla="*/ f298 1 1340"/>
              <a:gd name="f385" fmla="*/ f299 1 1846"/>
              <a:gd name="f386" fmla="*/ f300 1 1340"/>
              <a:gd name="f387" fmla="*/ f301 1 1846"/>
              <a:gd name="f388" fmla="*/ f302 1 1340"/>
              <a:gd name="f389" fmla="*/ f303 1 1846"/>
              <a:gd name="f390" fmla="*/ f304 1 1340"/>
              <a:gd name="f391" fmla="*/ f305 1 1846"/>
              <a:gd name="f392" fmla="*/ f306 1 1340"/>
              <a:gd name="f393" fmla="*/ f307 1 1846"/>
              <a:gd name="f394" fmla="*/ f308 1 1340"/>
              <a:gd name="f395" fmla="*/ f309 1 1846"/>
              <a:gd name="f396" fmla="*/ f310 1 1340"/>
              <a:gd name="f397" fmla="*/ f311 1 1846"/>
              <a:gd name="f398" fmla="*/ f312 1 1340"/>
              <a:gd name="f399" fmla="*/ f313 1 1846"/>
              <a:gd name="f400" fmla="*/ f314 1 1340"/>
              <a:gd name="f401" fmla="*/ f315 1 1846"/>
              <a:gd name="f402" fmla="*/ f316 1 1340"/>
              <a:gd name="f403" fmla="*/ f317 1 1846"/>
              <a:gd name="f404" fmla="*/ f318 1 1340"/>
              <a:gd name="f405" fmla="*/ f319 1 1846"/>
              <a:gd name="f406" fmla="*/ f320 1 1340"/>
              <a:gd name="f407" fmla="*/ f321 1 1846"/>
              <a:gd name="f408" fmla="*/ f322 1 1340"/>
              <a:gd name="f409" fmla="*/ f323 1 1846"/>
              <a:gd name="f410" fmla="*/ f324 1 1340"/>
              <a:gd name="f411" fmla="*/ f325 1 1846"/>
              <a:gd name="f412" fmla="*/ f326 1 1340"/>
              <a:gd name="f413" fmla="*/ f327 1 1846"/>
              <a:gd name="f414" fmla="*/ f328 1 1340"/>
              <a:gd name="f415" fmla="*/ f329 1 1846"/>
              <a:gd name="f416" fmla="*/ f330 1 1340"/>
              <a:gd name="f417" fmla="*/ f331 1 1846"/>
              <a:gd name="f418" fmla="*/ f332 1 1340"/>
              <a:gd name="f419" fmla="*/ f333 1 1846"/>
              <a:gd name="f420" fmla="*/ f334 1 1340"/>
              <a:gd name="f421" fmla="*/ f335 1 1846"/>
              <a:gd name="f422" fmla="*/ f336 1 1340"/>
              <a:gd name="f423" fmla="*/ f337 1 1846"/>
              <a:gd name="f424" fmla="*/ f338 1 1340"/>
              <a:gd name="f425" fmla="*/ 0 1 f252"/>
              <a:gd name="f426" fmla="*/ f246 1 f252"/>
              <a:gd name="f427" fmla="*/ 0 1 f253"/>
              <a:gd name="f428" fmla="*/ f247 1 f253"/>
              <a:gd name="f429" fmla="*/ f340 1 f252"/>
              <a:gd name="f430" fmla="*/ f341 1 f253"/>
              <a:gd name="f431" fmla="*/ f342 1 f252"/>
              <a:gd name="f432" fmla="*/ f343 1 f253"/>
              <a:gd name="f433" fmla="*/ f344 1 f252"/>
              <a:gd name="f434" fmla="*/ f345 1 f253"/>
              <a:gd name="f435" fmla="*/ f346 1 f252"/>
              <a:gd name="f436" fmla="*/ f347 1 f253"/>
              <a:gd name="f437" fmla="*/ f348 1 f252"/>
              <a:gd name="f438" fmla="*/ f349 1 f253"/>
              <a:gd name="f439" fmla="*/ f350 1 f252"/>
              <a:gd name="f440" fmla="*/ f351 1 f253"/>
              <a:gd name="f441" fmla="*/ f352 1 f252"/>
              <a:gd name="f442" fmla="*/ f353 1 f253"/>
              <a:gd name="f443" fmla="*/ f354 1 f252"/>
              <a:gd name="f444" fmla="*/ f355 1 f253"/>
              <a:gd name="f445" fmla="*/ f356 1 f252"/>
              <a:gd name="f446" fmla="*/ f357 1 f253"/>
              <a:gd name="f447" fmla="*/ f358 1 f252"/>
              <a:gd name="f448" fmla="*/ f359 1 f253"/>
              <a:gd name="f449" fmla="*/ f360 1 f252"/>
              <a:gd name="f450" fmla="*/ f361 1 f253"/>
              <a:gd name="f451" fmla="*/ f362 1 f252"/>
              <a:gd name="f452" fmla="*/ f363 1 f253"/>
              <a:gd name="f453" fmla="*/ f364 1 f252"/>
              <a:gd name="f454" fmla="*/ f365 1 f252"/>
              <a:gd name="f455" fmla="*/ f366 1 f253"/>
              <a:gd name="f456" fmla="*/ f367 1 f253"/>
              <a:gd name="f457" fmla="*/ f368 1 f252"/>
              <a:gd name="f458" fmla="*/ f369 1 f253"/>
              <a:gd name="f459" fmla="*/ f370 1 f252"/>
              <a:gd name="f460" fmla="*/ f371 1 f253"/>
              <a:gd name="f461" fmla="*/ f372 1 f252"/>
              <a:gd name="f462" fmla="*/ f373 1 f253"/>
              <a:gd name="f463" fmla="*/ f374 1 f252"/>
              <a:gd name="f464" fmla="*/ f375 1 f253"/>
              <a:gd name="f465" fmla="*/ f376 1 f252"/>
              <a:gd name="f466" fmla="*/ f377 1 f253"/>
              <a:gd name="f467" fmla="*/ f378 1 f252"/>
              <a:gd name="f468" fmla="*/ f379 1 f253"/>
              <a:gd name="f469" fmla="*/ f380 1 f252"/>
              <a:gd name="f470" fmla="*/ f381 1 f253"/>
              <a:gd name="f471" fmla="*/ f382 1 f252"/>
              <a:gd name="f472" fmla="*/ f383 1 f253"/>
              <a:gd name="f473" fmla="*/ f384 1 f253"/>
              <a:gd name="f474" fmla="*/ f385 1 f252"/>
              <a:gd name="f475" fmla="*/ f386 1 f253"/>
              <a:gd name="f476" fmla="*/ f387 1 f252"/>
              <a:gd name="f477" fmla="*/ f388 1 f253"/>
              <a:gd name="f478" fmla="*/ f389 1 f252"/>
              <a:gd name="f479" fmla="*/ f390 1 f253"/>
              <a:gd name="f480" fmla="*/ f391 1 f252"/>
              <a:gd name="f481" fmla="*/ f392 1 f253"/>
              <a:gd name="f482" fmla="*/ f393 1 f252"/>
              <a:gd name="f483" fmla="*/ f394 1 f253"/>
              <a:gd name="f484" fmla="*/ f395 1 f252"/>
              <a:gd name="f485" fmla="*/ f396 1 f253"/>
              <a:gd name="f486" fmla="*/ f397 1 f252"/>
              <a:gd name="f487" fmla="*/ f398 1 f253"/>
              <a:gd name="f488" fmla="*/ f399 1 f252"/>
              <a:gd name="f489" fmla="*/ f400 1 f253"/>
              <a:gd name="f490" fmla="*/ f401 1 f252"/>
              <a:gd name="f491" fmla="*/ f402 1 f253"/>
              <a:gd name="f492" fmla="*/ f403 1 f252"/>
              <a:gd name="f493" fmla="*/ f404 1 f253"/>
              <a:gd name="f494" fmla="*/ f405 1 f252"/>
              <a:gd name="f495" fmla="*/ f406 1 f253"/>
              <a:gd name="f496" fmla="*/ f407 1 f252"/>
              <a:gd name="f497" fmla="*/ f408 1 f253"/>
              <a:gd name="f498" fmla="*/ f409 1 f252"/>
              <a:gd name="f499" fmla="*/ f410 1 f253"/>
              <a:gd name="f500" fmla="*/ f411 1 f252"/>
              <a:gd name="f501" fmla="*/ f412 1 f253"/>
              <a:gd name="f502" fmla="*/ f413 1 f252"/>
              <a:gd name="f503" fmla="*/ f414 1 f253"/>
              <a:gd name="f504" fmla="*/ f415 1 f252"/>
              <a:gd name="f505" fmla="*/ f416 1 f253"/>
              <a:gd name="f506" fmla="*/ f417 1 f252"/>
              <a:gd name="f507" fmla="*/ f418 1 f253"/>
              <a:gd name="f508" fmla="*/ f419 1 f252"/>
              <a:gd name="f509" fmla="*/ f420 1 f253"/>
              <a:gd name="f510" fmla="*/ f421 1 f252"/>
              <a:gd name="f511" fmla="*/ f422 1 f253"/>
              <a:gd name="f512" fmla="*/ f423 1 f252"/>
              <a:gd name="f513" fmla="*/ f424 1 f253"/>
              <a:gd name="f514" fmla="*/ f425 f243 1"/>
              <a:gd name="f515" fmla="*/ f426 f243 1"/>
              <a:gd name="f516" fmla="*/ f428 f244 1"/>
              <a:gd name="f517" fmla="*/ f427 f244 1"/>
              <a:gd name="f518" fmla="*/ f429 f243 1"/>
              <a:gd name="f519" fmla="*/ f430 f244 1"/>
              <a:gd name="f520" fmla="*/ f431 f243 1"/>
              <a:gd name="f521" fmla="*/ f432 f244 1"/>
              <a:gd name="f522" fmla="*/ f433 f243 1"/>
              <a:gd name="f523" fmla="*/ f434 f244 1"/>
              <a:gd name="f524" fmla="*/ f435 f243 1"/>
              <a:gd name="f525" fmla="*/ f436 f244 1"/>
              <a:gd name="f526" fmla="*/ f437 f243 1"/>
              <a:gd name="f527" fmla="*/ f438 f244 1"/>
              <a:gd name="f528" fmla="*/ f439 f243 1"/>
              <a:gd name="f529" fmla="*/ f440 f244 1"/>
              <a:gd name="f530" fmla="*/ f441 f243 1"/>
              <a:gd name="f531" fmla="*/ f442 f244 1"/>
              <a:gd name="f532" fmla="*/ f443 f243 1"/>
              <a:gd name="f533" fmla="*/ f444 f244 1"/>
              <a:gd name="f534" fmla="*/ f445 f243 1"/>
              <a:gd name="f535" fmla="*/ f446 f244 1"/>
              <a:gd name="f536" fmla="*/ f447 f243 1"/>
              <a:gd name="f537" fmla="*/ f448 f244 1"/>
              <a:gd name="f538" fmla="*/ f449 f243 1"/>
              <a:gd name="f539" fmla="*/ f450 f244 1"/>
              <a:gd name="f540" fmla="*/ f451 f243 1"/>
              <a:gd name="f541" fmla="*/ f452 f244 1"/>
              <a:gd name="f542" fmla="*/ f453 f243 1"/>
              <a:gd name="f543" fmla="*/ f454 f243 1"/>
              <a:gd name="f544" fmla="*/ f455 f244 1"/>
              <a:gd name="f545" fmla="*/ f456 f244 1"/>
              <a:gd name="f546" fmla="*/ f457 f243 1"/>
              <a:gd name="f547" fmla="*/ f458 f244 1"/>
              <a:gd name="f548" fmla="*/ f459 f243 1"/>
              <a:gd name="f549" fmla="*/ f460 f244 1"/>
              <a:gd name="f550" fmla="*/ f461 f243 1"/>
              <a:gd name="f551" fmla="*/ f462 f244 1"/>
              <a:gd name="f552" fmla="*/ f463 f243 1"/>
              <a:gd name="f553" fmla="*/ f464 f244 1"/>
              <a:gd name="f554" fmla="*/ f465 f243 1"/>
              <a:gd name="f555" fmla="*/ f466 f244 1"/>
              <a:gd name="f556" fmla="*/ f467 f243 1"/>
              <a:gd name="f557" fmla="*/ f468 f244 1"/>
              <a:gd name="f558" fmla="*/ f469 f243 1"/>
              <a:gd name="f559" fmla="*/ f470 f244 1"/>
              <a:gd name="f560" fmla="*/ f471 f243 1"/>
              <a:gd name="f561" fmla="*/ f472 f244 1"/>
              <a:gd name="f562" fmla="*/ f473 f244 1"/>
              <a:gd name="f563" fmla="*/ f474 f243 1"/>
              <a:gd name="f564" fmla="*/ f475 f244 1"/>
              <a:gd name="f565" fmla="*/ f476 f243 1"/>
              <a:gd name="f566" fmla="*/ f477 f244 1"/>
              <a:gd name="f567" fmla="*/ f478 f243 1"/>
              <a:gd name="f568" fmla="*/ f479 f244 1"/>
              <a:gd name="f569" fmla="*/ f480 f243 1"/>
              <a:gd name="f570" fmla="*/ f481 f244 1"/>
              <a:gd name="f571" fmla="*/ f482 f243 1"/>
              <a:gd name="f572" fmla="*/ f483 f244 1"/>
              <a:gd name="f573" fmla="*/ f484 f243 1"/>
              <a:gd name="f574" fmla="*/ f485 f244 1"/>
              <a:gd name="f575" fmla="*/ f486 f243 1"/>
              <a:gd name="f576" fmla="*/ f487 f244 1"/>
              <a:gd name="f577" fmla="*/ f488 f243 1"/>
              <a:gd name="f578" fmla="*/ f489 f244 1"/>
              <a:gd name="f579" fmla="*/ f490 f243 1"/>
              <a:gd name="f580" fmla="*/ f491 f244 1"/>
              <a:gd name="f581" fmla="*/ f492 f243 1"/>
              <a:gd name="f582" fmla="*/ f493 f244 1"/>
              <a:gd name="f583" fmla="*/ f494 f243 1"/>
              <a:gd name="f584" fmla="*/ f495 f244 1"/>
              <a:gd name="f585" fmla="*/ f496 f243 1"/>
              <a:gd name="f586" fmla="*/ f497 f244 1"/>
              <a:gd name="f587" fmla="*/ f498 f243 1"/>
              <a:gd name="f588" fmla="*/ f499 f244 1"/>
              <a:gd name="f589" fmla="*/ f500 f243 1"/>
              <a:gd name="f590" fmla="*/ f501 f244 1"/>
              <a:gd name="f591" fmla="*/ f502 f243 1"/>
              <a:gd name="f592" fmla="*/ f503 f244 1"/>
              <a:gd name="f593" fmla="*/ f504 f243 1"/>
              <a:gd name="f594" fmla="*/ f505 f244 1"/>
              <a:gd name="f595" fmla="*/ f506 f243 1"/>
              <a:gd name="f596" fmla="*/ f507 f244 1"/>
              <a:gd name="f597" fmla="*/ f508 f243 1"/>
              <a:gd name="f598" fmla="*/ f509 f244 1"/>
              <a:gd name="f599" fmla="*/ f510 f243 1"/>
              <a:gd name="f600" fmla="*/ f511 f244 1"/>
              <a:gd name="f601" fmla="*/ f512 f243 1"/>
              <a:gd name="f602" fmla="*/ f513 f2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9">
                <a:pos x="f518" y="f519"/>
              </a:cxn>
              <a:cxn ang="f339">
                <a:pos x="f520" y="f521"/>
              </a:cxn>
              <a:cxn ang="f339">
                <a:pos x="f522" y="f523"/>
              </a:cxn>
              <a:cxn ang="f339">
                <a:pos x="f524" y="f525"/>
              </a:cxn>
              <a:cxn ang="f339">
                <a:pos x="f526" y="f527"/>
              </a:cxn>
              <a:cxn ang="f339">
                <a:pos x="f528" y="f529"/>
              </a:cxn>
              <a:cxn ang="f339">
                <a:pos x="f530" y="f531"/>
              </a:cxn>
              <a:cxn ang="f339">
                <a:pos x="f532" y="f533"/>
              </a:cxn>
              <a:cxn ang="f339">
                <a:pos x="f534" y="f535"/>
              </a:cxn>
              <a:cxn ang="f339">
                <a:pos x="f536" y="f537"/>
              </a:cxn>
              <a:cxn ang="f339">
                <a:pos x="f538" y="f539"/>
              </a:cxn>
              <a:cxn ang="f339">
                <a:pos x="f540" y="f541"/>
              </a:cxn>
              <a:cxn ang="f339">
                <a:pos x="f542" y="f531"/>
              </a:cxn>
              <a:cxn ang="f339">
                <a:pos x="f543" y="f544"/>
              </a:cxn>
              <a:cxn ang="f339">
                <a:pos x="f543" y="f545"/>
              </a:cxn>
              <a:cxn ang="f339">
                <a:pos x="f546" y="f547"/>
              </a:cxn>
              <a:cxn ang="f339">
                <a:pos x="f548" y="f549"/>
              </a:cxn>
              <a:cxn ang="f339">
                <a:pos x="f550" y="f551"/>
              </a:cxn>
              <a:cxn ang="f339">
                <a:pos x="f552" y="f553"/>
              </a:cxn>
              <a:cxn ang="f339">
                <a:pos x="f554" y="f555"/>
              </a:cxn>
              <a:cxn ang="f339">
                <a:pos x="f556" y="f557"/>
              </a:cxn>
              <a:cxn ang="f339">
                <a:pos x="f558" y="f559"/>
              </a:cxn>
              <a:cxn ang="f339">
                <a:pos x="f560" y="f561"/>
              </a:cxn>
              <a:cxn ang="f339">
                <a:pos x="f560" y="f562"/>
              </a:cxn>
              <a:cxn ang="f339">
                <a:pos x="f563" y="f564"/>
              </a:cxn>
              <a:cxn ang="f339">
                <a:pos x="f565" y="f566"/>
              </a:cxn>
              <a:cxn ang="f339">
                <a:pos x="f567" y="f568"/>
              </a:cxn>
              <a:cxn ang="f339">
                <a:pos x="f569" y="f570"/>
              </a:cxn>
              <a:cxn ang="f339">
                <a:pos x="f571" y="f572"/>
              </a:cxn>
              <a:cxn ang="f339">
                <a:pos x="f573" y="f574"/>
              </a:cxn>
              <a:cxn ang="f339">
                <a:pos x="f575" y="f576"/>
              </a:cxn>
              <a:cxn ang="f339">
                <a:pos x="f577" y="f578"/>
              </a:cxn>
              <a:cxn ang="f339">
                <a:pos x="f579" y="f580"/>
              </a:cxn>
              <a:cxn ang="f339">
                <a:pos x="f581" y="f582"/>
              </a:cxn>
              <a:cxn ang="f339">
                <a:pos x="f583" y="f584"/>
              </a:cxn>
              <a:cxn ang="f339">
                <a:pos x="f585" y="f586"/>
              </a:cxn>
              <a:cxn ang="f339">
                <a:pos x="f587" y="f588"/>
              </a:cxn>
              <a:cxn ang="f339">
                <a:pos x="f589" y="f590"/>
              </a:cxn>
              <a:cxn ang="f339">
                <a:pos x="f591" y="f592"/>
              </a:cxn>
              <a:cxn ang="f339">
                <a:pos x="f593" y="f594"/>
              </a:cxn>
              <a:cxn ang="f339">
                <a:pos x="f595" y="f596"/>
              </a:cxn>
              <a:cxn ang="f339">
                <a:pos x="f597" y="f598"/>
              </a:cxn>
              <a:cxn ang="f339">
                <a:pos x="f599" y="f600"/>
              </a:cxn>
              <a:cxn ang="f339">
                <a:pos x="f601" y="f602"/>
              </a:cxn>
            </a:cxnLst>
            <a:rect l="f514" t="f517" r="f515" b="f516"/>
            <a:pathLst>
              <a:path w="1846" h="1340">
                <a:moveTo>
                  <a:pt x="f8" y="f9"/>
                </a:moveTo>
                <a:lnTo>
                  <a:pt x="f10" y="f9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4" y="f35"/>
                </a:lnTo>
                <a:lnTo>
                  <a:pt x="f36" y="f37"/>
                </a:lnTo>
                <a:lnTo>
                  <a:pt x="f38" y="f39"/>
                </a:lnTo>
                <a:lnTo>
                  <a:pt x="f40" y="f41"/>
                </a:ln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lnTo>
                  <a:pt x="f48" y="f49"/>
                </a:lnTo>
                <a:lnTo>
                  <a:pt x="f50" y="f51"/>
                </a:lnTo>
                <a:lnTo>
                  <a:pt x="f52" y="f53"/>
                </a:lnTo>
                <a:lnTo>
                  <a:pt x="f54" y="f55"/>
                </a:lnTo>
                <a:lnTo>
                  <a:pt x="f56" y="f57"/>
                </a:lnTo>
                <a:lnTo>
                  <a:pt x="f58" y="f59"/>
                </a:lnTo>
                <a:lnTo>
                  <a:pt x="f10" y="f60"/>
                </a:lnTo>
                <a:lnTo>
                  <a:pt x="f61" y="f62"/>
                </a:lnTo>
                <a:lnTo>
                  <a:pt x="f8" y="f63"/>
                </a:lnTo>
                <a:lnTo>
                  <a:pt x="f64" y="f65"/>
                </a:lnTo>
                <a:lnTo>
                  <a:pt x="f66" y="f63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53"/>
                </a:lnTo>
                <a:lnTo>
                  <a:pt x="f76" y="f77"/>
                </a:lnTo>
                <a:lnTo>
                  <a:pt x="f78" y="f47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5" y="f87"/>
                </a:lnTo>
                <a:lnTo>
                  <a:pt x="f83" y="f88"/>
                </a:lnTo>
                <a:lnTo>
                  <a:pt x="f89" y="f90"/>
                </a:lnTo>
                <a:lnTo>
                  <a:pt x="f79" y="f91"/>
                </a:lnTo>
                <a:lnTo>
                  <a:pt x="f92" y="f93"/>
                </a:ln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lnTo>
                  <a:pt x="f100" y="f101"/>
                </a:lnTo>
                <a:lnTo>
                  <a:pt x="f102" y="f18"/>
                </a:lnTo>
                <a:lnTo>
                  <a:pt x="f103" y="f104"/>
                </a:lnTo>
                <a:lnTo>
                  <a:pt x="f105" y="f106"/>
                </a:lnTo>
                <a:lnTo>
                  <a:pt x="f8" y="f9"/>
                </a:lnTo>
                <a:close/>
                <a:moveTo>
                  <a:pt x="f107" y="f5"/>
                </a:moveTo>
                <a:lnTo>
                  <a:pt x="f108" y="f5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01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lnTo>
                  <a:pt x="f126" y="f127"/>
                </a:lnTo>
                <a:lnTo>
                  <a:pt x="f128" y="f31"/>
                </a:lnTo>
                <a:lnTo>
                  <a:pt x="f129" y="f130"/>
                </a:lnTo>
                <a:lnTo>
                  <a:pt x="f128" y="f131"/>
                </a:lnTo>
                <a:lnTo>
                  <a:pt x="f128" y="f132"/>
                </a:lnTo>
                <a:lnTo>
                  <a:pt x="f133" y="f134"/>
                </a:lnTo>
                <a:lnTo>
                  <a:pt x="f135" y="f136"/>
                </a:lnTo>
                <a:lnTo>
                  <a:pt x="f137" y="f138"/>
                </a:lnTo>
                <a:lnTo>
                  <a:pt x="f139" y="f140"/>
                </a:lnTo>
                <a:lnTo>
                  <a:pt x="f141" y="f142"/>
                </a:ln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lnTo>
                  <a:pt x="f151" y="f152"/>
                </a:lnTo>
                <a:lnTo>
                  <a:pt x="f153" y="f154"/>
                </a:lnTo>
                <a:lnTo>
                  <a:pt x="f155" y="f156"/>
                </a:lnTo>
                <a:lnTo>
                  <a:pt x="f157" y="f158"/>
                </a:lnTo>
                <a:lnTo>
                  <a:pt x="f159" y="f160"/>
                </a:lnTo>
                <a:lnTo>
                  <a:pt x="f161" y="f162"/>
                </a:lnTo>
                <a:lnTo>
                  <a:pt x="f163" y="f115"/>
                </a:lnTo>
                <a:lnTo>
                  <a:pt x="f164" y="f165"/>
                </a:lnTo>
                <a:lnTo>
                  <a:pt x="f166" y="f167"/>
                </a:lnTo>
                <a:lnTo>
                  <a:pt x="f168" y="f169"/>
                </a:lnTo>
                <a:lnTo>
                  <a:pt x="f170" y="f122"/>
                </a:lnTo>
                <a:lnTo>
                  <a:pt x="f171" y="f172"/>
                </a:lnTo>
                <a:lnTo>
                  <a:pt x="f173" y="f151"/>
                </a:lnTo>
                <a:lnTo>
                  <a:pt x="f174" y="f78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7"/>
                </a:lnTo>
                <a:lnTo>
                  <a:pt x="f192" y="f7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200"/>
                </a:lnTo>
                <a:lnTo>
                  <a:pt x="f201" y="f202"/>
                </a:lnTo>
                <a:lnTo>
                  <a:pt x="f203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9" y="f210"/>
                </a:lnTo>
                <a:lnTo>
                  <a:pt x="f114" y="f211"/>
                </a:lnTo>
                <a:lnTo>
                  <a:pt x="f212" y="f213"/>
                </a:lnTo>
                <a:lnTo>
                  <a:pt x="f214" y="f215"/>
                </a:lnTo>
                <a:lnTo>
                  <a:pt x="f5" y="f216"/>
                </a:lnTo>
                <a:lnTo>
                  <a:pt x="f217" y="f218"/>
                </a:lnTo>
                <a:lnTo>
                  <a:pt x="f219" y="f140"/>
                </a:lnTo>
                <a:lnTo>
                  <a:pt x="f14" y="f220"/>
                </a:lnTo>
                <a:lnTo>
                  <a:pt x="f221" y="f222"/>
                </a:lnTo>
                <a:lnTo>
                  <a:pt x="f223" y="f224"/>
                </a:lnTo>
                <a:lnTo>
                  <a:pt x="f225" y="f226"/>
                </a:lnTo>
                <a:lnTo>
                  <a:pt x="f227" y="f228"/>
                </a:lnTo>
                <a:lnTo>
                  <a:pt x="f229" y="f230"/>
                </a:lnTo>
                <a:lnTo>
                  <a:pt x="f231" y="f232"/>
                </a:lnTo>
                <a:lnTo>
                  <a:pt x="f233" y="f121"/>
                </a:lnTo>
                <a:lnTo>
                  <a:pt x="f234" y="f235"/>
                </a:lnTo>
                <a:lnTo>
                  <a:pt x="f236" y="f237"/>
                </a:lnTo>
                <a:lnTo>
                  <a:pt x="f238" y="f14"/>
                </a:lnTo>
                <a:lnTo>
                  <a:pt x="f239" y="f240"/>
                </a:lnTo>
                <a:lnTo>
                  <a:pt x="f241" y="f212"/>
                </a:lnTo>
                <a:lnTo>
                  <a:pt x="f107" y="f5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5827385A-F713-4D48-87C2-BDEF0FA20EF4}"/>
              </a:ext>
            </a:extLst>
          </p:cNvPr>
          <p:cNvSpPr/>
          <p:nvPr/>
        </p:nvSpPr>
        <p:spPr>
          <a:xfrm>
            <a:off x="634685" y="3939957"/>
            <a:ext cx="426531" cy="41485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785"/>
              <a:gd name="f7" fmla="val 3876"/>
              <a:gd name="f8" fmla="val 1245"/>
              <a:gd name="f9" fmla="val 1753"/>
              <a:gd name="f10" fmla="val 4"/>
              <a:gd name="f11" fmla="val 56"/>
              <a:gd name="f12" fmla="val 1754"/>
              <a:gd name="f13" fmla="val 114"/>
              <a:gd name="f14" fmla="val 1756"/>
              <a:gd name="f15" fmla="val 174"/>
              <a:gd name="f16" fmla="val 1760"/>
              <a:gd name="f17" fmla="val 238"/>
              <a:gd name="f18" fmla="val 1765"/>
              <a:gd name="f19" fmla="val 302"/>
              <a:gd name="f20" fmla="val 1771"/>
              <a:gd name="f21" fmla="val 367"/>
              <a:gd name="f22" fmla="val 1780"/>
              <a:gd name="f23" fmla="val 433"/>
              <a:gd name="f24" fmla="val 1791"/>
              <a:gd name="f25" fmla="val 494"/>
              <a:gd name="f26" fmla="val 1804"/>
              <a:gd name="f27" fmla="val 556"/>
              <a:gd name="f28" fmla="val 1818"/>
              <a:gd name="f29" fmla="val 614"/>
              <a:gd name="f30" fmla="val 1836"/>
              <a:gd name="f31" fmla="val 669"/>
              <a:gd name="f32" fmla="val 1854"/>
              <a:gd name="f33" fmla="val 718"/>
              <a:gd name="f34" fmla="val 1878"/>
              <a:gd name="f35" fmla="val 760"/>
              <a:gd name="f36" fmla="val 1902"/>
              <a:gd name="f37" fmla="val 796"/>
              <a:gd name="f38" fmla="val 1931"/>
              <a:gd name="f39" fmla="val 825"/>
              <a:gd name="f40" fmla="val 1962"/>
              <a:gd name="f41" fmla="val 844"/>
              <a:gd name="f42" fmla="val 2000"/>
              <a:gd name="f43" fmla="val 856"/>
              <a:gd name="f44" fmla="val 2038"/>
              <a:gd name="f45" fmla="val 858"/>
              <a:gd name="f46" fmla="val 2076"/>
              <a:gd name="f47" fmla="val 851"/>
              <a:gd name="f48" fmla="val 2113"/>
              <a:gd name="f49" fmla="val 838"/>
              <a:gd name="f50" fmla="val 2147"/>
              <a:gd name="f51" fmla="val 822"/>
              <a:gd name="f52" fmla="val 2180"/>
              <a:gd name="f53" fmla="val 802"/>
              <a:gd name="f54" fmla="val 2211"/>
              <a:gd name="f55" fmla="val 782"/>
              <a:gd name="f56" fmla="val 2240"/>
              <a:gd name="f57" fmla="val 764"/>
              <a:gd name="f58" fmla="val 2265"/>
              <a:gd name="f59" fmla="val 747"/>
              <a:gd name="f60" fmla="val 2320"/>
              <a:gd name="f61" fmla="val 722"/>
              <a:gd name="f62" fmla="val 2384"/>
              <a:gd name="f63" fmla="val 696"/>
              <a:gd name="f64" fmla="val 2454"/>
              <a:gd name="f65" fmla="val 673"/>
              <a:gd name="f66" fmla="val 2531"/>
              <a:gd name="f67" fmla="val 653"/>
              <a:gd name="f68" fmla="val 2609"/>
              <a:gd name="f69" fmla="val 640"/>
              <a:gd name="f70" fmla="val 2693"/>
              <a:gd name="f71" fmla="val 633"/>
              <a:gd name="f72" fmla="val 2774"/>
              <a:gd name="f73" fmla="val 636"/>
              <a:gd name="f74" fmla="val 2856"/>
              <a:gd name="f75" fmla="val 649"/>
              <a:gd name="f76" fmla="val 2954"/>
              <a:gd name="f77" fmla="val 674"/>
              <a:gd name="f78" fmla="val 3047"/>
              <a:gd name="f79" fmla="val 709"/>
              <a:gd name="f80" fmla="val 3136"/>
              <a:gd name="f81" fmla="val 751"/>
              <a:gd name="f82" fmla="val 3220"/>
              <a:gd name="f83" fmla="val 800"/>
              <a:gd name="f84" fmla="val 3298"/>
              <a:gd name="f85" fmla="val 3373"/>
              <a:gd name="f86" fmla="val 918"/>
              <a:gd name="f87" fmla="val 3440"/>
              <a:gd name="f88" fmla="val 985"/>
              <a:gd name="f89" fmla="val 3502"/>
              <a:gd name="f90" fmla="val 1056"/>
              <a:gd name="f91" fmla="val 3556"/>
              <a:gd name="f92" fmla="val 1133"/>
              <a:gd name="f93" fmla="val 3604"/>
              <a:gd name="f94" fmla="val 1213"/>
              <a:gd name="f95" fmla="val 3645"/>
              <a:gd name="f96" fmla="val 1296"/>
              <a:gd name="f97" fmla="val 3678"/>
              <a:gd name="f98" fmla="val 1384"/>
              <a:gd name="f99" fmla="val 3704"/>
              <a:gd name="f100" fmla="val 1473"/>
              <a:gd name="f101" fmla="val 3724"/>
              <a:gd name="f102" fmla="val 1567"/>
              <a:gd name="f103" fmla="val 3744"/>
              <a:gd name="f104" fmla="val 1665"/>
              <a:gd name="f105" fmla="val 3762"/>
              <a:gd name="f106" fmla="val 1769"/>
              <a:gd name="f107" fmla="val 3776"/>
              <a:gd name="f108" fmla="val 1871"/>
              <a:gd name="f109" fmla="val 3784"/>
              <a:gd name="f110" fmla="val 1974"/>
              <a:gd name="f111" fmla="val 2078"/>
              <a:gd name="f112" fmla="val 3780"/>
              <a:gd name="f113" fmla="val 2182"/>
              <a:gd name="f114" fmla="val 3771"/>
              <a:gd name="f115" fmla="val 2284"/>
              <a:gd name="f116" fmla="val 3756"/>
              <a:gd name="f117" fmla="val 2380"/>
              <a:gd name="f118" fmla="val 3736"/>
              <a:gd name="f119" fmla="val 2473"/>
              <a:gd name="f120" fmla="val 3713"/>
              <a:gd name="f121" fmla="val 2560"/>
              <a:gd name="f122" fmla="val 3674"/>
              <a:gd name="f123" fmla="val 2671"/>
              <a:gd name="f124" fmla="val 3631"/>
              <a:gd name="f125" fmla="val 3582"/>
              <a:gd name="f126" fmla="val 2873"/>
              <a:gd name="f127" fmla="val 3527"/>
              <a:gd name="f128" fmla="val 2964"/>
              <a:gd name="f129" fmla="val 3467"/>
              <a:gd name="f130" fmla="val 3049"/>
              <a:gd name="f131" fmla="val 3404"/>
              <a:gd name="f132" fmla="val 3129"/>
              <a:gd name="f133" fmla="val 3338"/>
              <a:gd name="f134" fmla="val 3204"/>
              <a:gd name="f135" fmla="val 3269"/>
              <a:gd name="f136" fmla="val 3271"/>
              <a:gd name="f137" fmla="val 3198"/>
              <a:gd name="f138" fmla="val 3334"/>
              <a:gd name="f139" fmla="val 3124"/>
              <a:gd name="f140" fmla="val 3393"/>
              <a:gd name="f141" fmla="val 3445"/>
              <a:gd name="f142" fmla="val 2974"/>
              <a:gd name="f143" fmla="val 3493"/>
              <a:gd name="f144" fmla="val 2900"/>
              <a:gd name="f145" fmla="val 3536"/>
              <a:gd name="f146" fmla="val 2825"/>
              <a:gd name="f147" fmla="val 3576"/>
              <a:gd name="f148" fmla="val 2751"/>
              <a:gd name="f149" fmla="val 3611"/>
              <a:gd name="f150" fmla="val 2680"/>
              <a:gd name="f151" fmla="val 3640"/>
              <a:gd name="f152" fmla="val 3667"/>
              <a:gd name="f153" fmla="val 2542"/>
              <a:gd name="f154" fmla="val 3689"/>
              <a:gd name="f155" fmla="val 2476"/>
              <a:gd name="f156" fmla="val 3709"/>
              <a:gd name="f157" fmla="val 2391"/>
              <a:gd name="f158" fmla="val 3727"/>
              <a:gd name="f159" fmla="val 2300"/>
              <a:gd name="f160" fmla="val 3738"/>
              <a:gd name="f161" fmla="val 2209"/>
              <a:gd name="f162" fmla="val 3742"/>
              <a:gd name="f163" fmla="val 2116"/>
              <a:gd name="f164" fmla="val 3740"/>
              <a:gd name="f165" fmla="val 2025"/>
              <a:gd name="f166" fmla="val 3733"/>
              <a:gd name="f167" fmla="val 1933"/>
              <a:gd name="f168" fmla="val 3720"/>
              <a:gd name="f169" fmla="val 1845"/>
              <a:gd name="f170" fmla="val 3682"/>
              <a:gd name="f171" fmla="val 1678"/>
              <a:gd name="f172" fmla="val 3660"/>
              <a:gd name="f173" fmla="val 1602"/>
              <a:gd name="f174" fmla="val 3634"/>
              <a:gd name="f175" fmla="val 1533"/>
              <a:gd name="f176" fmla="val 3607"/>
              <a:gd name="f177" fmla="val 1438"/>
              <a:gd name="f178" fmla="val 3565"/>
              <a:gd name="f179" fmla="val 1347"/>
              <a:gd name="f180" fmla="val 3518"/>
              <a:gd name="f181" fmla="val 1262"/>
              <a:gd name="f182" fmla="val 3469"/>
              <a:gd name="f183" fmla="val 1176"/>
              <a:gd name="f184" fmla="val 3416"/>
              <a:gd name="f185" fmla="val 1093"/>
              <a:gd name="f186" fmla="val 3364"/>
              <a:gd name="f187" fmla="val 1005"/>
              <a:gd name="f188" fmla="val 3309"/>
              <a:gd name="f189" fmla="val 913"/>
              <a:gd name="f190" fmla="val 3256"/>
              <a:gd name="f191" fmla="val 898"/>
              <a:gd name="f192" fmla="val 3247"/>
              <a:gd name="f193" fmla="val 880"/>
              <a:gd name="f194" fmla="val 3236"/>
              <a:gd name="f195" fmla="val 862"/>
              <a:gd name="f196" fmla="val 3225"/>
              <a:gd name="f197" fmla="val 842"/>
              <a:gd name="f198" fmla="val 3214"/>
              <a:gd name="f199" fmla="val 820"/>
              <a:gd name="f200" fmla="val 798"/>
              <a:gd name="f201" fmla="val 3193"/>
              <a:gd name="f202" fmla="val 776"/>
              <a:gd name="f203" fmla="val 3184"/>
              <a:gd name="f204" fmla="val 753"/>
              <a:gd name="f205" fmla="val 3174"/>
              <a:gd name="f206" fmla="val 729"/>
              <a:gd name="f207" fmla="val 3167"/>
              <a:gd name="f208" fmla="val 705"/>
              <a:gd name="f209" fmla="val 3164"/>
              <a:gd name="f210" fmla="val 682"/>
              <a:gd name="f211" fmla="val 3162"/>
              <a:gd name="f212" fmla="val 658"/>
              <a:gd name="f213" fmla="val 3169"/>
              <a:gd name="f214" fmla="val 613"/>
              <a:gd name="f215" fmla="val 3178"/>
              <a:gd name="f216" fmla="val 591"/>
              <a:gd name="f217" fmla="val 571"/>
              <a:gd name="f218" fmla="val 3213"/>
              <a:gd name="f219" fmla="val 553"/>
              <a:gd name="f220" fmla="val 534"/>
              <a:gd name="f221" fmla="val 3267"/>
              <a:gd name="f222" fmla="val 518"/>
              <a:gd name="f223" fmla="val 3304"/>
              <a:gd name="f224" fmla="val 504"/>
              <a:gd name="f225" fmla="val 3347"/>
              <a:gd name="f226" fmla="val 491"/>
              <a:gd name="f227" fmla="val 3396"/>
              <a:gd name="f228" fmla="val 482"/>
              <a:gd name="f229" fmla="val 3454"/>
              <a:gd name="f230" fmla="val 473"/>
              <a:gd name="f231" fmla="val 3522"/>
              <a:gd name="f232" fmla="val 467"/>
              <a:gd name="f233" fmla="val 3596"/>
              <a:gd name="f234" fmla="val 465"/>
              <a:gd name="f235" fmla="val 3680"/>
              <a:gd name="f236" fmla="val 3773"/>
              <a:gd name="f237" fmla="val 469"/>
              <a:gd name="f238" fmla="val 382"/>
              <a:gd name="f239" fmla="val 3873"/>
              <a:gd name="f240" fmla="val 291"/>
              <a:gd name="f241" fmla="val 3865"/>
              <a:gd name="f242" fmla="val 200"/>
              <a:gd name="f243" fmla="val 3862"/>
              <a:gd name="f244" fmla="val 107"/>
              <a:gd name="f245" fmla="val 16"/>
              <a:gd name="f246" fmla="val 3869"/>
              <a:gd name="f247" fmla="val 3840"/>
              <a:gd name="f248" fmla="val 11"/>
              <a:gd name="f249" fmla="val 3793"/>
              <a:gd name="f250" fmla="val 5"/>
              <a:gd name="f251" fmla="val 2"/>
              <a:gd name="f252" fmla="val 3618"/>
              <a:gd name="f253" fmla="val 3553"/>
              <a:gd name="f254" fmla="val 3484"/>
              <a:gd name="f255" fmla="val 9"/>
              <a:gd name="f256" fmla="val 3413"/>
              <a:gd name="f257" fmla="val 3342"/>
              <a:gd name="f258" fmla="val 29"/>
              <a:gd name="f259" fmla="val 44"/>
              <a:gd name="f260" fmla="val 3196"/>
              <a:gd name="f261" fmla="val 64"/>
              <a:gd name="f262" fmla="val 3125"/>
              <a:gd name="f263" fmla="val 85"/>
              <a:gd name="f264" fmla="val 3056"/>
              <a:gd name="f265" fmla="val 113"/>
              <a:gd name="f266" fmla="val 2989"/>
              <a:gd name="f267" fmla="val 145"/>
              <a:gd name="f268" fmla="val 2925"/>
              <a:gd name="f269" fmla="val 182"/>
              <a:gd name="f270" fmla="val 2867"/>
              <a:gd name="f271" fmla="val 224"/>
              <a:gd name="f272" fmla="val 2813"/>
              <a:gd name="f273" fmla="val 271"/>
              <a:gd name="f274" fmla="val 2765"/>
              <a:gd name="f275" fmla="val 324"/>
              <a:gd name="f276" fmla="val 2724"/>
              <a:gd name="f277" fmla="val 2689"/>
              <a:gd name="f278" fmla="val 429"/>
              <a:gd name="f279" fmla="val 2667"/>
              <a:gd name="f280" fmla="val 474"/>
              <a:gd name="f281" fmla="val 2654"/>
              <a:gd name="f282" fmla="val 516"/>
              <a:gd name="f283" fmla="val 2649"/>
              <a:gd name="f284" fmla="val 2647"/>
              <a:gd name="f285" fmla="val 594"/>
              <a:gd name="f286" fmla="val 2653"/>
              <a:gd name="f287" fmla="val 2662"/>
              <a:gd name="f288" fmla="val 2673"/>
              <a:gd name="f289" fmla="val 714"/>
              <a:gd name="f290" fmla="val 2684"/>
              <a:gd name="f291" fmla="val 758"/>
              <a:gd name="f292" fmla="val 2698"/>
              <a:gd name="f293" fmla="val 805"/>
              <a:gd name="f294" fmla="val 2709"/>
              <a:gd name="f295" fmla="val 2720"/>
              <a:gd name="f296" fmla="val 971"/>
              <a:gd name="f297" fmla="val 2734"/>
              <a:gd name="f298" fmla="val 1082"/>
              <a:gd name="f299" fmla="val 2738"/>
              <a:gd name="f300" fmla="val 1189"/>
              <a:gd name="f301" fmla="val 2733"/>
              <a:gd name="f302" fmla="val 1291"/>
              <a:gd name="f303" fmla="val 2718"/>
              <a:gd name="f304" fmla="val 1387"/>
              <a:gd name="f305" fmla="val 2694"/>
              <a:gd name="f306" fmla="val 1478"/>
              <a:gd name="f307" fmla="val 2664"/>
              <a:gd name="f308" fmla="val 1562"/>
              <a:gd name="f309" fmla="val 2625"/>
              <a:gd name="f310" fmla="val 1640"/>
              <a:gd name="f311" fmla="val 2580"/>
              <a:gd name="f312" fmla="val 1711"/>
              <a:gd name="f313" fmla="val 2527"/>
              <a:gd name="f314" fmla="val 1773"/>
              <a:gd name="f315" fmla="val 2471"/>
              <a:gd name="f316" fmla="val 1827"/>
              <a:gd name="f317" fmla="val 2409"/>
              <a:gd name="f318" fmla="val 1873"/>
              <a:gd name="f319" fmla="val 2342"/>
              <a:gd name="f320" fmla="val 1909"/>
              <a:gd name="f321" fmla="val 2273"/>
              <a:gd name="f322" fmla="val 2213"/>
              <a:gd name="f323" fmla="val 1947"/>
              <a:gd name="f324" fmla="val 2149"/>
              <a:gd name="f325" fmla="val 2084"/>
              <a:gd name="f326" fmla="val 1973"/>
              <a:gd name="f327" fmla="val 1993"/>
              <a:gd name="f328" fmla="val 1971"/>
              <a:gd name="f329" fmla="val 1904"/>
              <a:gd name="f330" fmla="val 1942"/>
              <a:gd name="f331" fmla="val 1736"/>
              <a:gd name="f332" fmla="val 1916"/>
              <a:gd name="f333" fmla="val 1658"/>
              <a:gd name="f334" fmla="val 1884"/>
              <a:gd name="f335" fmla="val 1585"/>
              <a:gd name="f336" fmla="val 1518"/>
              <a:gd name="f337" fmla="val 1458"/>
              <a:gd name="f338" fmla="val 1404"/>
              <a:gd name="f339" fmla="val 1714"/>
              <a:gd name="f340" fmla="val 1356"/>
              <a:gd name="f341" fmla="val 1669"/>
              <a:gd name="f342" fmla="val 1316"/>
              <a:gd name="f343" fmla="val 1618"/>
              <a:gd name="f344" fmla="val 1278"/>
              <a:gd name="f345" fmla="val 1564"/>
              <a:gd name="f346" fmla="val 1238"/>
              <a:gd name="f347" fmla="val 1513"/>
              <a:gd name="f348" fmla="val 1198"/>
              <a:gd name="f349" fmla="val 1464"/>
              <a:gd name="f350" fmla="val 1156"/>
              <a:gd name="f351" fmla="val 1422"/>
              <a:gd name="f352" fmla="val 1107"/>
              <a:gd name="f353" fmla="val 1358"/>
              <a:gd name="f354" fmla="val 1000"/>
              <a:gd name="f355" fmla="val 1334"/>
              <a:gd name="f356" fmla="val 938"/>
              <a:gd name="f357" fmla="val 874"/>
              <a:gd name="f358" fmla="val 1300"/>
              <a:gd name="f359" fmla="val 807"/>
              <a:gd name="f360" fmla="val 1285"/>
              <a:gd name="f361" fmla="val 736"/>
              <a:gd name="f362" fmla="val 1273"/>
              <a:gd name="f363" fmla="val 664"/>
              <a:gd name="f364" fmla="val 589"/>
              <a:gd name="f365" fmla="val 1260"/>
              <a:gd name="f366" fmla="val 585"/>
              <a:gd name="f367" fmla="val 1258"/>
              <a:gd name="f368" fmla="val 574"/>
              <a:gd name="f369" fmla="val 1256"/>
              <a:gd name="f370" fmla="val 1253"/>
              <a:gd name="f371" fmla="val 522"/>
              <a:gd name="f372" fmla="val 1251"/>
              <a:gd name="f373" fmla="val 485"/>
              <a:gd name="f374" fmla="val 1247"/>
              <a:gd name="f375" fmla="val 442"/>
              <a:gd name="f376" fmla="val 1244"/>
              <a:gd name="f377" fmla="val 394"/>
              <a:gd name="f378" fmla="val 1240"/>
              <a:gd name="f379" fmla="val 345"/>
              <a:gd name="f380" fmla="val 1236"/>
              <a:gd name="f381" fmla="val 293"/>
              <a:gd name="f382" fmla="val 1234"/>
              <a:gd name="f383" fmla="val 185"/>
              <a:gd name="f384" fmla="val 134"/>
              <a:gd name="f385" fmla="val 40"/>
              <a:gd name="f386" fmla="+- 0 0 -90"/>
              <a:gd name="f387" fmla="*/ f3 1 3785"/>
              <a:gd name="f388" fmla="*/ f4 1 3876"/>
              <a:gd name="f389" fmla="val f5"/>
              <a:gd name="f390" fmla="val f6"/>
              <a:gd name="f391" fmla="val f7"/>
              <a:gd name="f392" fmla="*/ f386 f0 1"/>
              <a:gd name="f393" fmla="+- f391 0 f389"/>
              <a:gd name="f394" fmla="+- f390 0 f389"/>
              <a:gd name="f395" fmla="*/ f392 1 f2"/>
              <a:gd name="f396" fmla="*/ f394 1 3785"/>
              <a:gd name="f397" fmla="*/ f393 1 3876"/>
              <a:gd name="f398" fmla="*/ 1754 f394 1"/>
              <a:gd name="f399" fmla="*/ 114 f393 1"/>
              <a:gd name="f400" fmla="*/ 1771 f394 1"/>
              <a:gd name="f401" fmla="*/ 367 f393 1"/>
              <a:gd name="f402" fmla="*/ 1818 f394 1"/>
              <a:gd name="f403" fmla="*/ 614 f393 1"/>
              <a:gd name="f404" fmla="*/ 1902 f394 1"/>
              <a:gd name="f405" fmla="*/ 796 f393 1"/>
              <a:gd name="f406" fmla="*/ 2038 f394 1"/>
              <a:gd name="f407" fmla="*/ 858 f393 1"/>
              <a:gd name="f408" fmla="*/ 2180 f394 1"/>
              <a:gd name="f409" fmla="*/ 802 f393 1"/>
              <a:gd name="f410" fmla="*/ 2320 f394 1"/>
              <a:gd name="f411" fmla="*/ 722 f393 1"/>
              <a:gd name="f412" fmla="*/ 2609 f394 1"/>
              <a:gd name="f413" fmla="*/ 640 f393 1"/>
              <a:gd name="f414" fmla="*/ 2954 f394 1"/>
              <a:gd name="f415" fmla="*/ 674 f393 1"/>
              <a:gd name="f416" fmla="*/ 3298 f394 1"/>
              <a:gd name="f417" fmla="*/ 856 f393 1"/>
              <a:gd name="f418" fmla="*/ 3556 f394 1"/>
              <a:gd name="f419" fmla="*/ 1133 f393 1"/>
              <a:gd name="f420" fmla="*/ 3704 f394 1"/>
              <a:gd name="f421" fmla="*/ 1473 f393 1"/>
              <a:gd name="f422" fmla="*/ 3776 f394 1"/>
              <a:gd name="f423" fmla="*/ 1871 f393 1"/>
              <a:gd name="f424" fmla="*/ 3771 f394 1"/>
              <a:gd name="f425" fmla="*/ 2284 f393 1"/>
              <a:gd name="f426" fmla="*/ 3674 f394 1"/>
              <a:gd name="f427" fmla="*/ 2671 f393 1"/>
              <a:gd name="f428" fmla="*/ 3467 f394 1"/>
              <a:gd name="f429" fmla="*/ 3049 f393 1"/>
              <a:gd name="f430" fmla="*/ 3198 f394 1"/>
              <a:gd name="f431" fmla="*/ 3334 f393 1"/>
              <a:gd name="f432" fmla="*/ 2900 f394 1"/>
              <a:gd name="f433" fmla="*/ 3536 f393 1"/>
              <a:gd name="f434" fmla="*/ 3667 f393 1"/>
              <a:gd name="f435" fmla="*/ 2300 f394 1"/>
              <a:gd name="f436" fmla="*/ 3738 f393 1"/>
              <a:gd name="f437" fmla="*/ 1933 f394 1"/>
              <a:gd name="f438" fmla="*/ 3720 f393 1"/>
              <a:gd name="f439" fmla="*/ 1602 f394 1"/>
              <a:gd name="f440" fmla="*/ 3634 f393 1"/>
              <a:gd name="f441" fmla="*/ 1262 f394 1"/>
              <a:gd name="f442" fmla="*/ 3469 f393 1"/>
              <a:gd name="f443" fmla="*/ 913 f394 1"/>
              <a:gd name="f444" fmla="*/ 3256 f393 1"/>
              <a:gd name="f445" fmla="*/ 842 f394 1"/>
              <a:gd name="f446" fmla="*/ 3214 f393 1"/>
              <a:gd name="f447" fmla="*/ 753 f394 1"/>
              <a:gd name="f448" fmla="*/ 3174 f393 1"/>
              <a:gd name="f449" fmla="*/ 658 f394 1"/>
              <a:gd name="f450" fmla="*/ 3164 f393 1"/>
              <a:gd name="f451" fmla="*/ 571 f394 1"/>
              <a:gd name="f452" fmla="*/ 3213 f393 1"/>
              <a:gd name="f453" fmla="*/ 504 f394 1"/>
              <a:gd name="f454" fmla="*/ 3347 f393 1"/>
              <a:gd name="f455" fmla="*/ 467 f394 1"/>
              <a:gd name="f456" fmla="*/ 3596 f393 1"/>
              <a:gd name="f457" fmla="*/ 382 f394 1"/>
              <a:gd name="f458" fmla="*/ 3873 f393 1"/>
              <a:gd name="f459" fmla="*/ 16 f394 1"/>
              <a:gd name="f460" fmla="*/ 3869 f393 1"/>
              <a:gd name="f461" fmla="*/ 2 f394 1"/>
              <a:gd name="f462" fmla="*/ 3682 f393 1"/>
              <a:gd name="f463" fmla="*/ 9 f394 1"/>
              <a:gd name="f464" fmla="*/ 3413 f393 1"/>
              <a:gd name="f465" fmla="*/ 64 f394 1"/>
              <a:gd name="f466" fmla="*/ 3125 f393 1"/>
              <a:gd name="f467" fmla="*/ 182 f394 1"/>
              <a:gd name="f468" fmla="*/ 2867 f393 1"/>
              <a:gd name="f469" fmla="*/ 2689 f393 1"/>
              <a:gd name="f470" fmla="*/ 556 f394 1"/>
              <a:gd name="f471" fmla="*/ 2647 f393 1"/>
              <a:gd name="f472" fmla="*/ 714 f394 1"/>
              <a:gd name="f473" fmla="*/ 2684 f393 1"/>
              <a:gd name="f474" fmla="*/ 971 f394 1"/>
              <a:gd name="f475" fmla="*/ 2734 f393 1"/>
              <a:gd name="f476" fmla="*/ 1387 f394 1"/>
              <a:gd name="f477" fmla="*/ 2694 f393 1"/>
              <a:gd name="f478" fmla="*/ 1711 f394 1"/>
              <a:gd name="f479" fmla="*/ 2527 f393 1"/>
              <a:gd name="f480" fmla="*/ 1909 f394 1"/>
              <a:gd name="f481" fmla="*/ 2273 f393 1"/>
              <a:gd name="f482" fmla="*/ 1973 f394 1"/>
              <a:gd name="f483" fmla="*/ 1993 f393 1"/>
              <a:gd name="f484" fmla="*/ 1916 f394 1"/>
              <a:gd name="f485" fmla="*/ 1658 f393 1"/>
              <a:gd name="f486" fmla="*/ 1760 f394 1"/>
              <a:gd name="f487" fmla="*/ 1404 f393 1"/>
              <a:gd name="f488" fmla="*/ 1564 f394 1"/>
              <a:gd name="f489" fmla="*/ 1238 f393 1"/>
              <a:gd name="f490" fmla="*/ 1056 f393 1"/>
              <a:gd name="f491" fmla="*/ 1300 f394 1"/>
              <a:gd name="f492" fmla="*/ 807 f393 1"/>
              <a:gd name="f493" fmla="*/ 1260 f394 1"/>
              <a:gd name="f494" fmla="*/ 585 f393 1"/>
              <a:gd name="f495" fmla="*/ 1251 f394 1"/>
              <a:gd name="f496" fmla="*/ 485 f393 1"/>
              <a:gd name="f497" fmla="*/ 1236 f394 1"/>
              <a:gd name="f498" fmla="*/ 293 f393 1"/>
              <a:gd name="f499" fmla="*/ 85 f393 1"/>
              <a:gd name="f500" fmla="+- f395 0 f1"/>
              <a:gd name="f501" fmla="*/ f398 1 3785"/>
              <a:gd name="f502" fmla="*/ f399 1 3876"/>
              <a:gd name="f503" fmla="*/ f400 1 3785"/>
              <a:gd name="f504" fmla="*/ f401 1 3876"/>
              <a:gd name="f505" fmla="*/ f402 1 3785"/>
              <a:gd name="f506" fmla="*/ f403 1 3876"/>
              <a:gd name="f507" fmla="*/ f404 1 3785"/>
              <a:gd name="f508" fmla="*/ f405 1 3876"/>
              <a:gd name="f509" fmla="*/ f406 1 3785"/>
              <a:gd name="f510" fmla="*/ f407 1 3876"/>
              <a:gd name="f511" fmla="*/ f408 1 3785"/>
              <a:gd name="f512" fmla="*/ f409 1 3876"/>
              <a:gd name="f513" fmla="*/ f410 1 3785"/>
              <a:gd name="f514" fmla="*/ f411 1 3876"/>
              <a:gd name="f515" fmla="*/ f412 1 3785"/>
              <a:gd name="f516" fmla="*/ f413 1 3876"/>
              <a:gd name="f517" fmla="*/ f414 1 3785"/>
              <a:gd name="f518" fmla="*/ f415 1 3876"/>
              <a:gd name="f519" fmla="*/ f416 1 3785"/>
              <a:gd name="f520" fmla="*/ f417 1 3876"/>
              <a:gd name="f521" fmla="*/ f418 1 3785"/>
              <a:gd name="f522" fmla="*/ f419 1 3876"/>
              <a:gd name="f523" fmla="*/ f420 1 3785"/>
              <a:gd name="f524" fmla="*/ f421 1 3876"/>
              <a:gd name="f525" fmla="*/ f422 1 3785"/>
              <a:gd name="f526" fmla="*/ f423 1 3876"/>
              <a:gd name="f527" fmla="*/ f424 1 3785"/>
              <a:gd name="f528" fmla="*/ f425 1 3876"/>
              <a:gd name="f529" fmla="*/ f426 1 3785"/>
              <a:gd name="f530" fmla="*/ f427 1 3876"/>
              <a:gd name="f531" fmla="*/ f428 1 3785"/>
              <a:gd name="f532" fmla="*/ f429 1 3876"/>
              <a:gd name="f533" fmla="*/ f430 1 3785"/>
              <a:gd name="f534" fmla="*/ f431 1 3876"/>
              <a:gd name="f535" fmla="*/ f432 1 3785"/>
              <a:gd name="f536" fmla="*/ f433 1 3876"/>
              <a:gd name="f537" fmla="*/ f434 1 3876"/>
              <a:gd name="f538" fmla="*/ f435 1 3785"/>
              <a:gd name="f539" fmla="*/ f436 1 3876"/>
              <a:gd name="f540" fmla="*/ f437 1 3785"/>
              <a:gd name="f541" fmla="*/ f438 1 3876"/>
              <a:gd name="f542" fmla="*/ f439 1 3785"/>
              <a:gd name="f543" fmla="*/ f440 1 3876"/>
              <a:gd name="f544" fmla="*/ f441 1 3785"/>
              <a:gd name="f545" fmla="*/ f442 1 3876"/>
              <a:gd name="f546" fmla="*/ f443 1 3785"/>
              <a:gd name="f547" fmla="*/ f444 1 3876"/>
              <a:gd name="f548" fmla="*/ f445 1 3785"/>
              <a:gd name="f549" fmla="*/ f446 1 3876"/>
              <a:gd name="f550" fmla="*/ f447 1 3785"/>
              <a:gd name="f551" fmla="*/ f448 1 3876"/>
              <a:gd name="f552" fmla="*/ f449 1 3785"/>
              <a:gd name="f553" fmla="*/ f450 1 3876"/>
              <a:gd name="f554" fmla="*/ f451 1 3785"/>
              <a:gd name="f555" fmla="*/ f452 1 3876"/>
              <a:gd name="f556" fmla="*/ f453 1 3785"/>
              <a:gd name="f557" fmla="*/ f454 1 3876"/>
              <a:gd name="f558" fmla="*/ f455 1 3785"/>
              <a:gd name="f559" fmla="*/ f456 1 3876"/>
              <a:gd name="f560" fmla="*/ f457 1 3785"/>
              <a:gd name="f561" fmla="*/ f458 1 3876"/>
              <a:gd name="f562" fmla="*/ f459 1 3785"/>
              <a:gd name="f563" fmla="*/ f460 1 3876"/>
              <a:gd name="f564" fmla="*/ f461 1 3785"/>
              <a:gd name="f565" fmla="*/ f462 1 3876"/>
              <a:gd name="f566" fmla="*/ f463 1 3785"/>
              <a:gd name="f567" fmla="*/ f464 1 3876"/>
              <a:gd name="f568" fmla="*/ f465 1 3785"/>
              <a:gd name="f569" fmla="*/ f466 1 3876"/>
              <a:gd name="f570" fmla="*/ f467 1 3785"/>
              <a:gd name="f571" fmla="*/ f468 1 3876"/>
              <a:gd name="f572" fmla="*/ f469 1 3876"/>
              <a:gd name="f573" fmla="*/ f470 1 3785"/>
              <a:gd name="f574" fmla="*/ f471 1 3876"/>
              <a:gd name="f575" fmla="*/ f472 1 3785"/>
              <a:gd name="f576" fmla="*/ f473 1 3876"/>
              <a:gd name="f577" fmla="*/ f474 1 3785"/>
              <a:gd name="f578" fmla="*/ f475 1 3876"/>
              <a:gd name="f579" fmla="*/ f476 1 3785"/>
              <a:gd name="f580" fmla="*/ f477 1 3876"/>
              <a:gd name="f581" fmla="*/ f478 1 3785"/>
              <a:gd name="f582" fmla="*/ f479 1 3876"/>
              <a:gd name="f583" fmla="*/ f480 1 3785"/>
              <a:gd name="f584" fmla="*/ f481 1 3876"/>
              <a:gd name="f585" fmla="*/ f482 1 3785"/>
              <a:gd name="f586" fmla="*/ f483 1 3876"/>
              <a:gd name="f587" fmla="*/ f484 1 3785"/>
              <a:gd name="f588" fmla="*/ f485 1 3876"/>
              <a:gd name="f589" fmla="*/ f486 1 3785"/>
              <a:gd name="f590" fmla="*/ f487 1 3876"/>
              <a:gd name="f591" fmla="*/ f488 1 3785"/>
              <a:gd name="f592" fmla="*/ f489 1 3876"/>
              <a:gd name="f593" fmla="*/ f490 1 3876"/>
              <a:gd name="f594" fmla="*/ f491 1 3785"/>
              <a:gd name="f595" fmla="*/ f492 1 3876"/>
              <a:gd name="f596" fmla="*/ f493 1 3785"/>
              <a:gd name="f597" fmla="*/ f494 1 3876"/>
              <a:gd name="f598" fmla="*/ f495 1 3785"/>
              <a:gd name="f599" fmla="*/ f496 1 3876"/>
              <a:gd name="f600" fmla="*/ f497 1 3785"/>
              <a:gd name="f601" fmla="*/ f498 1 3876"/>
              <a:gd name="f602" fmla="*/ f499 1 3876"/>
              <a:gd name="f603" fmla="*/ 0 1 f396"/>
              <a:gd name="f604" fmla="*/ f390 1 f396"/>
              <a:gd name="f605" fmla="*/ 0 1 f397"/>
              <a:gd name="f606" fmla="*/ f391 1 f397"/>
              <a:gd name="f607" fmla="*/ f501 1 f396"/>
              <a:gd name="f608" fmla="*/ f502 1 f397"/>
              <a:gd name="f609" fmla="*/ f503 1 f396"/>
              <a:gd name="f610" fmla="*/ f504 1 f397"/>
              <a:gd name="f611" fmla="*/ f505 1 f396"/>
              <a:gd name="f612" fmla="*/ f506 1 f397"/>
              <a:gd name="f613" fmla="*/ f507 1 f396"/>
              <a:gd name="f614" fmla="*/ f508 1 f397"/>
              <a:gd name="f615" fmla="*/ f509 1 f396"/>
              <a:gd name="f616" fmla="*/ f510 1 f397"/>
              <a:gd name="f617" fmla="*/ f511 1 f396"/>
              <a:gd name="f618" fmla="*/ f512 1 f397"/>
              <a:gd name="f619" fmla="*/ f513 1 f396"/>
              <a:gd name="f620" fmla="*/ f514 1 f397"/>
              <a:gd name="f621" fmla="*/ f515 1 f396"/>
              <a:gd name="f622" fmla="*/ f516 1 f397"/>
              <a:gd name="f623" fmla="*/ f517 1 f396"/>
              <a:gd name="f624" fmla="*/ f518 1 f397"/>
              <a:gd name="f625" fmla="*/ f519 1 f396"/>
              <a:gd name="f626" fmla="*/ f520 1 f397"/>
              <a:gd name="f627" fmla="*/ f521 1 f396"/>
              <a:gd name="f628" fmla="*/ f522 1 f397"/>
              <a:gd name="f629" fmla="*/ f523 1 f396"/>
              <a:gd name="f630" fmla="*/ f524 1 f397"/>
              <a:gd name="f631" fmla="*/ f525 1 f396"/>
              <a:gd name="f632" fmla="*/ f526 1 f397"/>
              <a:gd name="f633" fmla="*/ f527 1 f396"/>
              <a:gd name="f634" fmla="*/ f528 1 f397"/>
              <a:gd name="f635" fmla="*/ f529 1 f396"/>
              <a:gd name="f636" fmla="*/ f530 1 f397"/>
              <a:gd name="f637" fmla="*/ f531 1 f396"/>
              <a:gd name="f638" fmla="*/ f532 1 f397"/>
              <a:gd name="f639" fmla="*/ f533 1 f396"/>
              <a:gd name="f640" fmla="*/ f534 1 f397"/>
              <a:gd name="f641" fmla="*/ f535 1 f396"/>
              <a:gd name="f642" fmla="*/ f536 1 f397"/>
              <a:gd name="f643" fmla="*/ f537 1 f397"/>
              <a:gd name="f644" fmla="*/ f538 1 f396"/>
              <a:gd name="f645" fmla="*/ f539 1 f397"/>
              <a:gd name="f646" fmla="*/ f540 1 f396"/>
              <a:gd name="f647" fmla="*/ f541 1 f397"/>
              <a:gd name="f648" fmla="*/ f542 1 f396"/>
              <a:gd name="f649" fmla="*/ f543 1 f397"/>
              <a:gd name="f650" fmla="*/ f544 1 f396"/>
              <a:gd name="f651" fmla="*/ f545 1 f397"/>
              <a:gd name="f652" fmla="*/ f546 1 f396"/>
              <a:gd name="f653" fmla="*/ f547 1 f397"/>
              <a:gd name="f654" fmla="*/ f548 1 f396"/>
              <a:gd name="f655" fmla="*/ f549 1 f397"/>
              <a:gd name="f656" fmla="*/ f550 1 f396"/>
              <a:gd name="f657" fmla="*/ f551 1 f397"/>
              <a:gd name="f658" fmla="*/ f552 1 f396"/>
              <a:gd name="f659" fmla="*/ f553 1 f397"/>
              <a:gd name="f660" fmla="*/ f554 1 f396"/>
              <a:gd name="f661" fmla="*/ f555 1 f397"/>
              <a:gd name="f662" fmla="*/ f556 1 f396"/>
              <a:gd name="f663" fmla="*/ f557 1 f397"/>
              <a:gd name="f664" fmla="*/ f558 1 f396"/>
              <a:gd name="f665" fmla="*/ f559 1 f397"/>
              <a:gd name="f666" fmla="*/ f560 1 f396"/>
              <a:gd name="f667" fmla="*/ f561 1 f397"/>
              <a:gd name="f668" fmla="*/ f562 1 f396"/>
              <a:gd name="f669" fmla="*/ f563 1 f397"/>
              <a:gd name="f670" fmla="*/ f564 1 f396"/>
              <a:gd name="f671" fmla="*/ f565 1 f397"/>
              <a:gd name="f672" fmla="*/ f566 1 f396"/>
              <a:gd name="f673" fmla="*/ f567 1 f397"/>
              <a:gd name="f674" fmla="*/ f568 1 f396"/>
              <a:gd name="f675" fmla="*/ f569 1 f397"/>
              <a:gd name="f676" fmla="*/ f570 1 f396"/>
              <a:gd name="f677" fmla="*/ f571 1 f397"/>
              <a:gd name="f678" fmla="*/ f572 1 f397"/>
              <a:gd name="f679" fmla="*/ f573 1 f396"/>
              <a:gd name="f680" fmla="*/ f574 1 f397"/>
              <a:gd name="f681" fmla="*/ f575 1 f396"/>
              <a:gd name="f682" fmla="*/ f576 1 f397"/>
              <a:gd name="f683" fmla="*/ f577 1 f396"/>
              <a:gd name="f684" fmla="*/ f578 1 f397"/>
              <a:gd name="f685" fmla="*/ f579 1 f396"/>
              <a:gd name="f686" fmla="*/ f580 1 f397"/>
              <a:gd name="f687" fmla="*/ f581 1 f396"/>
              <a:gd name="f688" fmla="*/ f582 1 f397"/>
              <a:gd name="f689" fmla="*/ f583 1 f396"/>
              <a:gd name="f690" fmla="*/ f584 1 f397"/>
              <a:gd name="f691" fmla="*/ f585 1 f396"/>
              <a:gd name="f692" fmla="*/ f586 1 f397"/>
              <a:gd name="f693" fmla="*/ f587 1 f396"/>
              <a:gd name="f694" fmla="*/ f588 1 f397"/>
              <a:gd name="f695" fmla="*/ f589 1 f396"/>
              <a:gd name="f696" fmla="*/ f590 1 f397"/>
              <a:gd name="f697" fmla="*/ f591 1 f396"/>
              <a:gd name="f698" fmla="*/ f592 1 f397"/>
              <a:gd name="f699" fmla="*/ f593 1 f397"/>
              <a:gd name="f700" fmla="*/ f594 1 f396"/>
              <a:gd name="f701" fmla="*/ f595 1 f397"/>
              <a:gd name="f702" fmla="*/ f596 1 f396"/>
              <a:gd name="f703" fmla="*/ f597 1 f397"/>
              <a:gd name="f704" fmla="*/ f598 1 f396"/>
              <a:gd name="f705" fmla="*/ f599 1 f397"/>
              <a:gd name="f706" fmla="*/ f600 1 f396"/>
              <a:gd name="f707" fmla="*/ f601 1 f397"/>
              <a:gd name="f708" fmla="*/ f602 1 f397"/>
              <a:gd name="f709" fmla="*/ f603 f387 1"/>
              <a:gd name="f710" fmla="*/ f604 f387 1"/>
              <a:gd name="f711" fmla="*/ f606 f388 1"/>
              <a:gd name="f712" fmla="*/ f605 f388 1"/>
              <a:gd name="f713" fmla="*/ f607 f387 1"/>
              <a:gd name="f714" fmla="*/ f608 f388 1"/>
              <a:gd name="f715" fmla="*/ f609 f387 1"/>
              <a:gd name="f716" fmla="*/ f610 f388 1"/>
              <a:gd name="f717" fmla="*/ f611 f387 1"/>
              <a:gd name="f718" fmla="*/ f612 f388 1"/>
              <a:gd name="f719" fmla="*/ f613 f387 1"/>
              <a:gd name="f720" fmla="*/ f614 f388 1"/>
              <a:gd name="f721" fmla="*/ f615 f387 1"/>
              <a:gd name="f722" fmla="*/ f616 f388 1"/>
              <a:gd name="f723" fmla="*/ f617 f387 1"/>
              <a:gd name="f724" fmla="*/ f618 f388 1"/>
              <a:gd name="f725" fmla="*/ f619 f387 1"/>
              <a:gd name="f726" fmla="*/ f620 f388 1"/>
              <a:gd name="f727" fmla="*/ f621 f387 1"/>
              <a:gd name="f728" fmla="*/ f622 f388 1"/>
              <a:gd name="f729" fmla="*/ f623 f387 1"/>
              <a:gd name="f730" fmla="*/ f624 f388 1"/>
              <a:gd name="f731" fmla="*/ f625 f387 1"/>
              <a:gd name="f732" fmla="*/ f626 f388 1"/>
              <a:gd name="f733" fmla="*/ f627 f387 1"/>
              <a:gd name="f734" fmla="*/ f628 f388 1"/>
              <a:gd name="f735" fmla="*/ f629 f387 1"/>
              <a:gd name="f736" fmla="*/ f630 f388 1"/>
              <a:gd name="f737" fmla="*/ f631 f387 1"/>
              <a:gd name="f738" fmla="*/ f632 f388 1"/>
              <a:gd name="f739" fmla="*/ f633 f387 1"/>
              <a:gd name="f740" fmla="*/ f634 f388 1"/>
              <a:gd name="f741" fmla="*/ f635 f387 1"/>
              <a:gd name="f742" fmla="*/ f636 f388 1"/>
              <a:gd name="f743" fmla="*/ f637 f387 1"/>
              <a:gd name="f744" fmla="*/ f638 f388 1"/>
              <a:gd name="f745" fmla="*/ f639 f387 1"/>
              <a:gd name="f746" fmla="*/ f640 f388 1"/>
              <a:gd name="f747" fmla="*/ f641 f387 1"/>
              <a:gd name="f748" fmla="*/ f642 f388 1"/>
              <a:gd name="f749" fmla="*/ f643 f388 1"/>
              <a:gd name="f750" fmla="*/ f644 f387 1"/>
              <a:gd name="f751" fmla="*/ f645 f388 1"/>
              <a:gd name="f752" fmla="*/ f646 f387 1"/>
              <a:gd name="f753" fmla="*/ f647 f388 1"/>
              <a:gd name="f754" fmla="*/ f648 f387 1"/>
              <a:gd name="f755" fmla="*/ f649 f388 1"/>
              <a:gd name="f756" fmla="*/ f650 f387 1"/>
              <a:gd name="f757" fmla="*/ f651 f388 1"/>
              <a:gd name="f758" fmla="*/ f652 f387 1"/>
              <a:gd name="f759" fmla="*/ f653 f388 1"/>
              <a:gd name="f760" fmla="*/ f654 f387 1"/>
              <a:gd name="f761" fmla="*/ f655 f388 1"/>
              <a:gd name="f762" fmla="*/ f656 f387 1"/>
              <a:gd name="f763" fmla="*/ f657 f388 1"/>
              <a:gd name="f764" fmla="*/ f658 f387 1"/>
              <a:gd name="f765" fmla="*/ f659 f388 1"/>
              <a:gd name="f766" fmla="*/ f660 f387 1"/>
              <a:gd name="f767" fmla="*/ f661 f388 1"/>
              <a:gd name="f768" fmla="*/ f662 f387 1"/>
              <a:gd name="f769" fmla="*/ f663 f388 1"/>
              <a:gd name="f770" fmla="*/ f664 f387 1"/>
              <a:gd name="f771" fmla="*/ f665 f388 1"/>
              <a:gd name="f772" fmla="*/ f666 f387 1"/>
              <a:gd name="f773" fmla="*/ f667 f388 1"/>
              <a:gd name="f774" fmla="*/ f668 f387 1"/>
              <a:gd name="f775" fmla="*/ f669 f388 1"/>
              <a:gd name="f776" fmla="*/ f670 f387 1"/>
              <a:gd name="f777" fmla="*/ f671 f388 1"/>
              <a:gd name="f778" fmla="*/ f672 f387 1"/>
              <a:gd name="f779" fmla="*/ f673 f388 1"/>
              <a:gd name="f780" fmla="*/ f674 f387 1"/>
              <a:gd name="f781" fmla="*/ f675 f388 1"/>
              <a:gd name="f782" fmla="*/ f676 f387 1"/>
              <a:gd name="f783" fmla="*/ f677 f388 1"/>
              <a:gd name="f784" fmla="*/ f678 f388 1"/>
              <a:gd name="f785" fmla="*/ f679 f387 1"/>
              <a:gd name="f786" fmla="*/ f680 f388 1"/>
              <a:gd name="f787" fmla="*/ f681 f387 1"/>
              <a:gd name="f788" fmla="*/ f682 f388 1"/>
              <a:gd name="f789" fmla="*/ f683 f387 1"/>
              <a:gd name="f790" fmla="*/ f684 f388 1"/>
              <a:gd name="f791" fmla="*/ f685 f387 1"/>
              <a:gd name="f792" fmla="*/ f686 f388 1"/>
              <a:gd name="f793" fmla="*/ f687 f387 1"/>
              <a:gd name="f794" fmla="*/ f688 f388 1"/>
              <a:gd name="f795" fmla="*/ f689 f387 1"/>
              <a:gd name="f796" fmla="*/ f690 f388 1"/>
              <a:gd name="f797" fmla="*/ f691 f387 1"/>
              <a:gd name="f798" fmla="*/ f692 f388 1"/>
              <a:gd name="f799" fmla="*/ f693 f387 1"/>
              <a:gd name="f800" fmla="*/ f694 f388 1"/>
              <a:gd name="f801" fmla="*/ f695 f387 1"/>
              <a:gd name="f802" fmla="*/ f696 f388 1"/>
              <a:gd name="f803" fmla="*/ f697 f387 1"/>
              <a:gd name="f804" fmla="*/ f698 f388 1"/>
              <a:gd name="f805" fmla="*/ f699 f388 1"/>
              <a:gd name="f806" fmla="*/ f700 f387 1"/>
              <a:gd name="f807" fmla="*/ f701 f388 1"/>
              <a:gd name="f808" fmla="*/ f702 f387 1"/>
              <a:gd name="f809" fmla="*/ f703 f388 1"/>
              <a:gd name="f810" fmla="*/ f704 f387 1"/>
              <a:gd name="f811" fmla="*/ f705 f388 1"/>
              <a:gd name="f812" fmla="*/ f706 f387 1"/>
              <a:gd name="f813" fmla="*/ f707 f388 1"/>
              <a:gd name="f814" fmla="*/ f708 f3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00">
                <a:pos x="f713" y="f714"/>
              </a:cxn>
              <a:cxn ang="f500">
                <a:pos x="f715" y="f716"/>
              </a:cxn>
              <a:cxn ang="f500">
                <a:pos x="f717" y="f718"/>
              </a:cxn>
              <a:cxn ang="f500">
                <a:pos x="f719" y="f720"/>
              </a:cxn>
              <a:cxn ang="f500">
                <a:pos x="f721" y="f722"/>
              </a:cxn>
              <a:cxn ang="f500">
                <a:pos x="f723" y="f724"/>
              </a:cxn>
              <a:cxn ang="f500">
                <a:pos x="f725" y="f726"/>
              </a:cxn>
              <a:cxn ang="f500">
                <a:pos x="f727" y="f728"/>
              </a:cxn>
              <a:cxn ang="f500">
                <a:pos x="f729" y="f730"/>
              </a:cxn>
              <a:cxn ang="f500">
                <a:pos x="f731" y="f732"/>
              </a:cxn>
              <a:cxn ang="f500">
                <a:pos x="f733" y="f734"/>
              </a:cxn>
              <a:cxn ang="f500">
                <a:pos x="f735" y="f736"/>
              </a:cxn>
              <a:cxn ang="f500">
                <a:pos x="f737" y="f738"/>
              </a:cxn>
              <a:cxn ang="f500">
                <a:pos x="f739" y="f740"/>
              </a:cxn>
              <a:cxn ang="f500">
                <a:pos x="f741" y="f742"/>
              </a:cxn>
              <a:cxn ang="f500">
                <a:pos x="f743" y="f744"/>
              </a:cxn>
              <a:cxn ang="f500">
                <a:pos x="f745" y="f746"/>
              </a:cxn>
              <a:cxn ang="f500">
                <a:pos x="f747" y="f748"/>
              </a:cxn>
              <a:cxn ang="f500">
                <a:pos x="f727" y="f749"/>
              </a:cxn>
              <a:cxn ang="f500">
                <a:pos x="f750" y="f751"/>
              </a:cxn>
              <a:cxn ang="f500">
                <a:pos x="f752" y="f753"/>
              </a:cxn>
              <a:cxn ang="f500">
                <a:pos x="f754" y="f755"/>
              </a:cxn>
              <a:cxn ang="f500">
                <a:pos x="f756" y="f757"/>
              </a:cxn>
              <a:cxn ang="f500">
                <a:pos x="f758" y="f759"/>
              </a:cxn>
              <a:cxn ang="f500">
                <a:pos x="f760" y="f761"/>
              </a:cxn>
              <a:cxn ang="f500">
                <a:pos x="f762" y="f763"/>
              </a:cxn>
              <a:cxn ang="f500">
                <a:pos x="f764" y="f765"/>
              </a:cxn>
              <a:cxn ang="f500">
                <a:pos x="f766" y="f767"/>
              </a:cxn>
              <a:cxn ang="f500">
                <a:pos x="f768" y="f769"/>
              </a:cxn>
              <a:cxn ang="f500">
                <a:pos x="f770" y="f771"/>
              </a:cxn>
              <a:cxn ang="f500">
                <a:pos x="f772" y="f773"/>
              </a:cxn>
              <a:cxn ang="f500">
                <a:pos x="f774" y="f775"/>
              </a:cxn>
              <a:cxn ang="f500">
                <a:pos x="f776" y="f777"/>
              </a:cxn>
              <a:cxn ang="f500">
                <a:pos x="f778" y="f779"/>
              </a:cxn>
              <a:cxn ang="f500">
                <a:pos x="f780" y="f781"/>
              </a:cxn>
              <a:cxn ang="f500">
                <a:pos x="f782" y="f783"/>
              </a:cxn>
              <a:cxn ang="f500">
                <a:pos x="f772" y="f784"/>
              </a:cxn>
              <a:cxn ang="f500">
                <a:pos x="f785" y="f786"/>
              </a:cxn>
              <a:cxn ang="f500">
                <a:pos x="f787" y="f788"/>
              </a:cxn>
              <a:cxn ang="f500">
                <a:pos x="f789" y="f790"/>
              </a:cxn>
              <a:cxn ang="f500">
                <a:pos x="f791" y="f792"/>
              </a:cxn>
              <a:cxn ang="f500">
                <a:pos x="f793" y="f794"/>
              </a:cxn>
              <a:cxn ang="f500">
                <a:pos x="f795" y="f796"/>
              </a:cxn>
              <a:cxn ang="f500">
                <a:pos x="f797" y="f798"/>
              </a:cxn>
              <a:cxn ang="f500">
                <a:pos x="f799" y="f800"/>
              </a:cxn>
              <a:cxn ang="f500">
                <a:pos x="f801" y="f802"/>
              </a:cxn>
              <a:cxn ang="f500">
                <a:pos x="f803" y="f804"/>
              </a:cxn>
              <a:cxn ang="f500">
                <a:pos x="f791" y="f805"/>
              </a:cxn>
              <a:cxn ang="f500">
                <a:pos x="f806" y="f807"/>
              </a:cxn>
              <a:cxn ang="f500">
                <a:pos x="f808" y="f809"/>
              </a:cxn>
              <a:cxn ang="f500">
                <a:pos x="f810" y="f811"/>
              </a:cxn>
              <a:cxn ang="f500">
                <a:pos x="f812" y="f813"/>
              </a:cxn>
              <a:cxn ang="f500">
                <a:pos x="f812" y="f814"/>
              </a:cxn>
            </a:cxnLst>
            <a:rect l="f709" t="f712" r="f710" b="f711"/>
            <a:pathLst>
              <a:path w="3785" h="3876">
                <a:moveTo>
                  <a:pt x="f8" y="f5"/>
                </a:moveTo>
                <a:lnTo>
                  <a:pt x="f9" y="f10"/>
                </a:lnTo>
                <a:lnTo>
                  <a:pt x="f9" y="f11"/>
                </a:lnTo>
                <a:lnTo>
                  <a:pt x="f12" y="f13"/>
                </a:lnTo>
                <a:lnTo>
                  <a:pt x="f14" y="f15"/>
                </a:ln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lnTo>
                  <a:pt x="f32" y="f33"/>
                </a:lnTo>
                <a:lnTo>
                  <a:pt x="f34" y="f35"/>
                </a:lnTo>
                <a:lnTo>
                  <a:pt x="f36" y="f37"/>
                </a:lnTo>
                <a:lnTo>
                  <a:pt x="f38" y="f39"/>
                </a:lnTo>
                <a:lnTo>
                  <a:pt x="f40" y="f41"/>
                </a:ln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lnTo>
                  <a:pt x="f48" y="f49"/>
                </a:lnTo>
                <a:lnTo>
                  <a:pt x="f50" y="f51"/>
                </a:lnTo>
                <a:lnTo>
                  <a:pt x="f52" y="f53"/>
                </a:lnTo>
                <a:lnTo>
                  <a:pt x="f54" y="f55"/>
                </a:lnTo>
                <a:lnTo>
                  <a:pt x="f56" y="f57"/>
                </a:lnTo>
                <a:lnTo>
                  <a:pt x="f58" y="f59"/>
                </a:lnTo>
                <a:lnTo>
                  <a:pt x="f60" y="f61"/>
                </a:lnTo>
                <a:lnTo>
                  <a:pt x="f62" y="f63"/>
                </a:lnTo>
                <a:lnTo>
                  <a:pt x="f64" y="f65"/>
                </a:lnTo>
                <a:lnTo>
                  <a:pt x="f66" y="f67"/>
                </a:lnTo>
                <a:lnTo>
                  <a:pt x="f68" y="f69"/>
                </a:lnTo>
                <a:lnTo>
                  <a:pt x="f70" y="f71"/>
                </a:lnTo>
                <a:lnTo>
                  <a:pt x="f72" y="f73"/>
                </a:lnTo>
                <a:lnTo>
                  <a:pt x="f74" y="f75"/>
                </a:lnTo>
                <a:lnTo>
                  <a:pt x="f76" y="f77"/>
                </a:lnTo>
                <a:lnTo>
                  <a:pt x="f78" y="f79"/>
                </a:lnTo>
                <a:lnTo>
                  <a:pt x="f80" y="f81"/>
                </a:lnTo>
                <a:lnTo>
                  <a:pt x="f82" y="f83"/>
                </a:lnTo>
                <a:lnTo>
                  <a:pt x="f84" y="f43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6" y="f111"/>
                </a:lnTo>
                <a:lnTo>
                  <a:pt x="f112" y="f113"/>
                </a:lnTo>
                <a:lnTo>
                  <a:pt x="f114" y="f115"/>
                </a:lnTo>
                <a:lnTo>
                  <a:pt x="f116" y="f117"/>
                </a:ln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72"/>
                </a:lnTo>
                <a:lnTo>
                  <a:pt x="f125" y="f126"/>
                </a:lnTo>
                <a:lnTo>
                  <a:pt x="f127" y="f128"/>
                </a:lnTo>
                <a:lnTo>
                  <a:pt x="f129" y="f130"/>
                </a:lnTo>
                <a:lnTo>
                  <a:pt x="f131" y="f132"/>
                </a:lnTo>
                <a:lnTo>
                  <a:pt x="f133" y="f134"/>
                </a:lnTo>
                <a:lnTo>
                  <a:pt x="f135" y="f136"/>
                </a:lnTo>
                <a:lnTo>
                  <a:pt x="f137" y="f138"/>
                </a:lnTo>
                <a:lnTo>
                  <a:pt x="f139" y="f140"/>
                </a:lnTo>
                <a:lnTo>
                  <a:pt x="f130" y="f141"/>
                </a:lnTo>
                <a:lnTo>
                  <a:pt x="f142" y="f143"/>
                </a:lnTo>
                <a:lnTo>
                  <a:pt x="f144" y="f145"/>
                </a:lnTo>
                <a:lnTo>
                  <a:pt x="f146" y="f147"/>
                </a:lnTo>
                <a:lnTo>
                  <a:pt x="f148" y="f149"/>
                </a:lnTo>
                <a:lnTo>
                  <a:pt x="f150" y="f151"/>
                </a:lnTo>
                <a:lnTo>
                  <a:pt x="f68" y="f152"/>
                </a:lnTo>
                <a:lnTo>
                  <a:pt x="f153" y="f154"/>
                </a:lnTo>
                <a:lnTo>
                  <a:pt x="f155" y="f156"/>
                </a:lnTo>
                <a:lnTo>
                  <a:pt x="f157" y="f158"/>
                </a:lnTo>
                <a:lnTo>
                  <a:pt x="f159" y="f160"/>
                </a:lnTo>
                <a:lnTo>
                  <a:pt x="f161" y="f162"/>
                </a:lnTo>
                <a:lnTo>
                  <a:pt x="f163" y="f164"/>
                </a:lnTo>
                <a:lnTo>
                  <a:pt x="f165" y="f166"/>
                </a:lnTo>
                <a:lnTo>
                  <a:pt x="f167" y="f168"/>
                </a:lnTo>
                <a:lnTo>
                  <a:pt x="f169" y="f99"/>
                </a:lnTo>
                <a:lnTo>
                  <a:pt x="f16" y="f170"/>
                </a:lnTo>
                <a:lnTo>
                  <a:pt x="f171" y="f172"/>
                </a:lnTo>
                <a:lnTo>
                  <a:pt x="f173" y="f174"/>
                </a:ln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lnTo>
                  <a:pt x="f181" y="f182"/>
                </a:lnTo>
                <a:lnTo>
                  <a:pt x="f183" y="f184"/>
                </a:lnTo>
                <a:lnTo>
                  <a:pt x="f185" y="f186"/>
                </a:lnTo>
                <a:lnTo>
                  <a:pt x="f187" y="f188"/>
                </a:lnTo>
                <a:lnTo>
                  <a:pt x="f189" y="f190"/>
                </a:lnTo>
                <a:lnTo>
                  <a:pt x="f191" y="f192"/>
                </a:lnTo>
                <a:lnTo>
                  <a:pt x="f193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9" y="f134"/>
                </a:lnTo>
                <a:lnTo>
                  <a:pt x="f200" y="f201"/>
                </a:lnTo>
                <a:lnTo>
                  <a:pt x="f202" y="f203"/>
                </a:lnTo>
                <a:lnTo>
                  <a:pt x="f204" y="f205"/>
                </a:lnTo>
                <a:lnTo>
                  <a:pt x="f206" y="f207"/>
                </a:lnTo>
                <a:lnTo>
                  <a:pt x="f208" y="f209"/>
                </a:lnTo>
                <a:lnTo>
                  <a:pt x="f210" y="f211"/>
                </a:lnTo>
                <a:lnTo>
                  <a:pt x="f212" y="f209"/>
                </a:lnTo>
                <a:lnTo>
                  <a:pt x="f73" y="f213"/>
                </a:lnTo>
                <a:lnTo>
                  <a:pt x="f214" y="f215"/>
                </a:lnTo>
                <a:lnTo>
                  <a:pt x="f216" y="f201"/>
                </a:lnTo>
                <a:lnTo>
                  <a:pt x="f217" y="f218"/>
                </a:lnTo>
                <a:lnTo>
                  <a:pt x="f219" y="f194"/>
                </a:lnTo>
                <a:lnTo>
                  <a:pt x="f220" y="f221"/>
                </a:lnTo>
                <a:lnTo>
                  <a:pt x="f222" y="f223"/>
                </a:lnTo>
                <a:lnTo>
                  <a:pt x="f224" y="f225"/>
                </a:lnTo>
                <a:lnTo>
                  <a:pt x="f226" y="f227"/>
                </a:lnTo>
                <a:lnTo>
                  <a:pt x="f228" y="f229"/>
                </a:lnTo>
                <a:lnTo>
                  <a:pt x="f230" y="f231"/>
                </a:lnTo>
                <a:lnTo>
                  <a:pt x="f232" y="f233"/>
                </a:lnTo>
                <a:lnTo>
                  <a:pt x="f234" y="f235"/>
                </a:lnTo>
                <a:lnTo>
                  <a:pt x="f234" y="f236"/>
                </a:lnTo>
                <a:lnTo>
                  <a:pt x="f237" y="f7"/>
                </a:lnTo>
                <a:lnTo>
                  <a:pt x="f238" y="f239"/>
                </a:lnTo>
                <a:lnTo>
                  <a:pt x="f240" y="f241"/>
                </a:lnTo>
                <a:lnTo>
                  <a:pt x="f242" y="f243"/>
                </a:lnTo>
                <a:lnTo>
                  <a:pt x="f244" y="f243"/>
                </a:lnTo>
                <a:lnTo>
                  <a:pt x="f245" y="f246"/>
                </a:lnTo>
                <a:lnTo>
                  <a:pt x="f245" y="f247"/>
                </a:lnTo>
                <a:lnTo>
                  <a:pt x="f248" y="f249"/>
                </a:lnTo>
                <a:lnTo>
                  <a:pt x="f250" y="f164"/>
                </a:lnTo>
                <a:lnTo>
                  <a:pt x="f251" y="f170"/>
                </a:lnTo>
                <a:lnTo>
                  <a:pt x="f5" y="f252"/>
                </a:lnTo>
                <a:lnTo>
                  <a:pt x="f5" y="f253"/>
                </a:lnTo>
                <a:lnTo>
                  <a:pt x="f10" y="f254"/>
                </a:lnTo>
                <a:lnTo>
                  <a:pt x="f255" y="f256"/>
                </a:lnTo>
                <a:lnTo>
                  <a:pt x="f245" y="f257"/>
                </a:lnTo>
                <a:lnTo>
                  <a:pt x="f258" y="f135"/>
                </a:lnTo>
                <a:lnTo>
                  <a:pt x="f259" y="f260"/>
                </a:lnTo>
                <a:lnTo>
                  <a:pt x="f261" y="f262"/>
                </a:lnTo>
                <a:lnTo>
                  <a:pt x="f263" y="f264"/>
                </a:lnTo>
                <a:lnTo>
                  <a:pt x="f265" y="f266"/>
                </a:lnTo>
                <a:lnTo>
                  <a:pt x="f267" y="f268"/>
                </a:lnTo>
                <a:lnTo>
                  <a:pt x="f269" y="f270"/>
                </a:lnTo>
                <a:lnTo>
                  <a:pt x="f271" y="f272"/>
                </a:lnTo>
                <a:lnTo>
                  <a:pt x="f273" y="f274"/>
                </a:lnTo>
                <a:lnTo>
                  <a:pt x="f275" y="f276"/>
                </a:lnTo>
                <a:lnTo>
                  <a:pt x="f238" y="f277"/>
                </a:lnTo>
                <a:lnTo>
                  <a:pt x="f278" y="f279"/>
                </a:lnTo>
                <a:lnTo>
                  <a:pt x="f280" y="f281"/>
                </a:lnTo>
                <a:lnTo>
                  <a:pt x="f282" y="f283"/>
                </a:lnTo>
                <a:lnTo>
                  <a:pt x="f27" y="f284"/>
                </a:lnTo>
                <a:lnTo>
                  <a:pt x="f285" y="f286"/>
                </a:lnTo>
                <a:lnTo>
                  <a:pt x="f71" y="f287"/>
                </a:lnTo>
                <a:lnTo>
                  <a:pt x="f65" y="f288"/>
                </a:lnTo>
                <a:lnTo>
                  <a:pt x="f289" y="f290"/>
                </a:lnTo>
                <a:lnTo>
                  <a:pt x="f291" y="f292"/>
                </a:lnTo>
                <a:lnTo>
                  <a:pt x="f293" y="f294"/>
                </a:lnTo>
                <a:lnTo>
                  <a:pt x="f43" y="f295"/>
                </a:lnTo>
                <a:lnTo>
                  <a:pt x="f296" y="f297"/>
                </a:lnTo>
                <a:lnTo>
                  <a:pt x="f298" y="f299"/>
                </a:lnTo>
                <a:lnTo>
                  <a:pt x="f300" y="f301"/>
                </a:lnTo>
                <a:lnTo>
                  <a:pt x="f302" y="f303"/>
                </a:lnTo>
                <a:lnTo>
                  <a:pt x="f304" y="f305"/>
                </a:lnTo>
                <a:lnTo>
                  <a:pt x="f306" y="f307"/>
                </a:lnTo>
                <a:lnTo>
                  <a:pt x="f308" y="f309"/>
                </a:lnTo>
                <a:lnTo>
                  <a:pt x="f310" y="f311"/>
                </a:lnTo>
                <a:lnTo>
                  <a:pt x="f312" y="f313"/>
                </a:lnTo>
                <a:lnTo>
                  <a:pt x="f314" y="f315"/>
                </a:lnTo>
                <a:lnTo>
                  <a:pt x="f316" y="f317"/>
                </a:lnTo>
                <a:lnTo>
                  <a:pt x="f318" y="f319"/>
                </a:lnTo>
                <a:lnTo>
                  <a:pt x="f320" y="f321"/>
                </a:lnTo>
                <a:lnTo>
                  <a:pt x="f38" y="f322"/>
                </a:lnTo>
                <a:lnTo>
                  <a:pt x="f323" y="f324"/>
                </a:lnTo>
                <a:lnTo>
                  <a:pt x="f40" y="f325"/>
                </a:lnTo>
                <a:lnTo>
                  <a:pt x="f326" y="f327"/>
                </a:lnTo>
                <a:lnTo>
                  <a:pt x="f328" y="f329"/>
                </a:lnTo>
                <a:lnTo>
                  <a:pt x="f40" y="f28"/>
                </a:lnTo>
                <a:lnTo>
                  <a:pt x="f330" y="f331"/>
                </a:lnTo>
                <a:lnTo>
                  <a:pt x="f332" y="f333"/>
                </a:lnTo>
                <a:lnTo>
                  <a:pt x="f334" y="f335"/>
                </a:lnTo>
                <a:lnTo>
                  <a:pt x="f169" y="f336"/>
                </a:lnTo>
                <a:lnTo>
                  <a:pt x="f26" y="f337"/>
                </a:lnTo>
                <a:lnTo>
                  <a:pt x="f16" y="f338"/>
                </a:lnTo>
                <a:lnTo>
                  <a:pt x="f339" y="f340"/>
                </a:lnTo>
                <a:lnTo>
                  <a:pt x="f341" y="f342"/>
                </a:lnTo>
                <a:lnTo>
                  <a:pt x="f343" y="f344"/>
                </a:lnTo>
                <a:lnTo>
                  <a:pt x="f345" y="f346"/>
                </a:lnTo>
                <a:lnTo>
                  <a:pt x="f347" y="f348"/>
                </a:lnTo>
                <a:lnTo>
                  <a:pt x="f349" y="f350"/>
                </a:lnTo>
                <a:lnTo>
                  <a:pt x="f351" y="f352"/>
                </a:lnTo>
                <a:lnTo>
                  <a:pt x="f304" y="f90"/>
                </a:lnTo>
                <a:lnTo>
                  <a:pt x="f353" y="f354"/>
                </a:lnTo>
                <a:lnTo>
                  <a:pt x="f355" y="f356"/>
                </a:lnTo>
                <a:lnTo>
                  <a:pt x="f342" y="f357"/>
                </a:lnTo>
                <a:lnTo>
                  <a:pt x="f358" y="f359"/>
                </a:lnTo>
                <a:lnTo>
                  <a:pt x="f360" y="f361"/>
                </a:lnTo>
                <a:lnTo>
                  <a:pt x="f362" y="f363"/>
                </a:lnTo>
                <a:lnTo>
                  <a:pt x="f181" y="f364"/>
                </a:lnTo>
                <a:lnTo>
                  <a:pt x="f365" y="f366"/>
                </a:lnTo>
                <a:lnTo>
                  <a:pt x="f367" y="f368"/>
                </a:lnTo>
                <a:lnTo>
                  <a:pt x="f369" y="f219"/>
                </a:lnTo>
                <a:lnTo>
                  <a:pt x="f370" y="f371"/>
                </a:lnTo>
                <a:lnTo>
                  <a:pt x="f372" y="f373"/>
                </a:lnTo>
                <a:lnTo>
                  <a:pt x="f374" y="f375"/>
                </a:lnTo>
                <a:lnTo>
                  <a:pt x="f376" y="f377"/>
                </a:lnTo>
                <a:lnTo>
                  <a:pt x="f378" y="f379"/>
                </a:lnTo>
                <a:lnTo>
                  <a:pt x="f380" y="f381"/>
                </a:lnTo>
                <a:lnTo>
                  <a:pt x="f382" y="f17"/>
                </a:lnTo>
                <a:lnTo>
                  <a:pt x="f382" y="f383"/>
                </a:lnTo>
                <a:lnTo>
                  <a:pt x="f382" y="f384"/>
                </a:lnTo>
                <a:lnTo>
                  <a:pt x="f380" y="f263"/>
                </a:lnTo>
                <a:lnTo>
                  <a:pt x="f378" y="f385"/>
                </a:lnTo>
                <a:lnTo>
                  <a:pt x="f8" y="f5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1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2" name="Oval 34">
            <a:extLst>
              <a:ext uri="{FF2B5EF4-FFF2-40B4-BE49-F238E27FC236}">
                <a16:creationId xmlns:a16="http://schemas.microsoft.com/office/drawing/2014/main" id="{1ECB9ADE-978C-410E-9DC5-29A64DC737FE}"/>
              </a:ext>
            </a:extLst>
          </p:cNvPr>
          <p:cNvSpPr/>
          <p:nvPr/>
        </p:nvSpPr>
        <p:spPr>
          <a:xfrm>
            <a:off x="596737" y="2028312"/>
            <a:ext cx="679454" cy="68262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28A6C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23" name="Grupo 32">
            <a:extLst>
              <a:ext uri="{FF2B5EF4-FFF2-40B4-BE49-F238E27FC236}">
                <a16:creationId xmlns:a16="http://schemas.microsoft.com/office/drawing/2014/main" id="{A384D3B3-CD05-40E6-837D-F3486B7521CA}"/>
              </a:ext>
            </a:extLst>
          </p:cNvPr>
          <p:cNvGrpSpPr/>
          <p:nvPr/>
        </p:nvGrpSpPr>
        <p:grpSpPr>
          <a:xfrm>
            <a:off x="682837" y="2124270"/>
            <a:ext cx="507254" cy="455955"/>
            <a:chOff x="682837" y="2124270"/>
            <a:chExt cx="507254" cy="455955"/>
          </a:xfrm>
        </p:grpSpPr>
        <p:sp>
          <p:nvSpPr>
            <p:cNvPr id="24" name="Freeform 809">
              <a:extLst>
                <a:ext uri="{FF2B5EF4-FFF2-40B4-BE49-F238E27FC236}">
                  <a16:creationId xmlns:a16="http://schemas.microsoft.com/office/drawing/2014/main" id="{9C34C8B4-A7C6-4714-B3E0-1FCDEA11F4D8}"/>
                </a:ext>
              </a:extLst>
            </p:cNvPr>
            <p:cNvSpPr/>
            <p:nvPr/>
          </p:nvSpPr>
          <p:spPr>
            <a:xfrm>
              <a:off x="682837" y="2198363"/>
              <a:ext cx="507254" cy="38186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00"/>
                <a:gd name="f7" fmla="val 299"/>
                <a:gd name="f8" fmla="val 340"/>
                <a:gd name="f9" fmla="val 60"/>
                <a:gd name="f10" fmla="val 27"/>
                <a:gd name="f11" fmla="val 272"/>
                <a:gd name="f12" fmla="val 239"/>
                <a:gd name="f13" fmla="val 373"/>
                <a:gd name="f14" fmla="+- 0 0 -90"/>
                <a:gd name="f15" fmla="*/ f3 1 400"/>
                <a:gd name="f16" fmla="*/ f4 1 299"/>
                <a:gd name="f17" fmla="val f5"/>
                <a:gd name="f18" fmla="val f6"/>
                <a:gd name="f19" fmla="val f7"/>
                <a:gd name="f20" fmla="*/ f14 f0 1"/>
                <a:gd name="f21" fmla="+- f19 0 f17"/>
                <a:gd name="f22" fmla="+- f18 0 f17"/>
                <a:gd name="f23" fmla="*/ f20 1 f2"/>
                <a:gd name="f24" fmla="*/ f22 1 400"/>
                <a:gd name="f25" fmla="*/ f21 1 299"/>
                <a:gd name="f26" fmla="*/ 340 f22 1"/>
                <a:gd name="f27" fmla="*/ 299 f21 1"/>
                <a:gd name="f28" fmla="*/ 60 f22 1"/>
                <a:gd name="f29" fmla="*/ 0 f22 1"/>
                <a:gd name="f30" fmla="*/ 239 f21 1"/>
                <a:gd name="f31" fmla="*/ 60 f21 1"/>
                <a:gd name="f32" fmla="*/ 0 f21 1"/>
                <a:gd name="f33" fmla="*/ 400 f22 1"/>
                <a:gd name="f34" fmla="+- f23 0 f1"/>
                <a:gd name="f35" fmla="*/ f26 1 400"/>
                <a:gd name="f36" fmla="*/ f27 1 299"/>
                <a:gd name="f37" fmla="*/ f28 1 400"/>
                <a:gd name="f38" fmla="*/ f29 1 400"/>
                <a:gd name="f39" fmla="*/ f30 1 299"/>
                <a:gd name="f40" fmla="*/ f31 1 299"/>
                <a:gd name="f41" fmla="*/ f32 1 299"/>
                <a:gd name="f42" fmla="*/ f33 1 400"/>
                <a:gd name="f43" fmla="*/ 0 1 f24"/>
                <a:gd name="f44" fmla="*/ f18 1 f24"/>
                <a:gd name="f45" fmla="*/ 0 1 f25"/>
                <a:gd name="f46" fmla="*/ f19 1 f25"/>
                <a:gd name="f47" fmla="*/ f35 1 f24"/>
                <a:gd name="f48" fmla="*/ f36 1 f25"/>
                <a:gd name="f49" fmla="*/ f37 1 f24"/>
                <a:gd name="f50" fmla="*/ f38 1 f24"/>
                <a:gd name="f51" fmla="*/ f39 1 f25"/>
                <a:gd name="f52" fmla="*/ f40 1 f25"/>
                <a:gd name="f53" fmla="*/ f41 1 f25"/>
                <a:gd name="f54" fmla="*/ f42 1 f24"/>
                <a:gd name="f55" fmla="*/ f43 f15 1"/>
                <a:gd name="f56" fmla="*/ f44 f15 1"/>
                <a:gd name="f57" fmla="*/ f46 f16 1"/>
                <a:gd name="f58" fmla="*/ f45 f16 1"/>
                <a:gd name="f59" fmla="*/ f47 f15 1"/>
                <a:gd name="f60" fmla="*/ f48 f16 1"/>
                <a:gd name="f61" fmla="*/ f49 f15 1"/>
                <a:gd name="f62" fmla="*/ f50 f15 1"/>
                <a:gd name="f63" fmla="*/ f51 f16 1"/>
                <a:gd name="f64" fmla="*/ f52 f16 1"/>
                <a:gd name="f65" fmla="*/ f53 f16 1"/>
                <a:gd name="f66" fmla="*/ f54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">
                  <a:pos x="f59" y="f60"/>
                </a:cxn>
                <a:cxn ang="f34">
                  <a:pos x="f61" y="f60"/>
                </a:cxn>
                <a:cxn ang="f34">
                  <a:pos x="f62" y="f63"/>
                </a:cxn>
                <a:cxn ang="f34">
                  <a:pos x="f62" y="f64"/>
                </a:cxn>
                <a:cxn ang="f34">
                  <a:pos x="f61" y="f65"/>
                </a:cxn>
                <a:cxn ang="f34">
                  <a:pos x="f59" y="f65"/>
                </a:cxn>
                <a:cxn ang="f34">
                  <a:pos x="f66" y="f64"/>
                </a:cxn>
                <a:cxn ang="f34">
                  <a:pos x="f66" y="f63"/>
                </a:cxn>
                <a:cxn ang="f34">
                  <a:pos x="f59" y="f60"/>
                </a:cxn>
              </a:cxnLst>
              <a:rect l="f55" t="f58" r="f56" b="f57"/>
              <a:pathLst>
                <a:path w="400" h="299">
                  <a:moveTo>
                    <a:pt x="f8" y="f7"/>
                  </a:moveTo>
                  <a:cubicBezTo>
                    <a:pt x="f9" y="f7"/>
                    <a:pt x="f9" y="f7"/>
                    <a:pt x="f9" y="f7"/>
                  </a:cubicBezTo>
                  <a:cubicBezTo>
                    <a:pt x="f10" y="f7"/>
                    <a:pt x="f5" y="f11"/>
                    <a:pt x="f5" y="f12"/>
                  </a:cubicBezTo>
                  <a:cubicBezTo>
                    <a:pt x="f5" y="f9"/>
                    <a:pt x="f5" y="f9"/>
                    <a:pt x="f5" y="f9"/>
                  </a:cubicBezTo>
                  <a:cubicBezTo>
                    <a:pt x="f5" y="f10"/>
                    <a:pt x="f10" y="f5"/>
                    <a:pt x="f9" y="f5"/>
                  </a:cubicBezTo>
                  <a:cubicBezTo>
                    <a:pt x="f8" y="f5"/>
                    <a:pt x="f8" y="f5"/>
                    <a:pt x="f8" y="f5"/>
                  </a:cubicBezTo>
                  <a:cubicBezTo>
                    <a:pt x="f13" y="f5"/>
                    <a:pt x="f6" y="f10"/>
                    <a:pt x="f6" y="f9"/>
                  </a:cubicBezTo>
                  <a:cubicBezTo>
                    <a:pt x="f6" y="f12"/>
                    <a:pt x="f6" y="f12"/>
                    <a:pt x="f6" y="f12"/>
                  </a:cubicBezTo>
                  <a:cubicBezTo>
                    <a:pt x="f6" y="f11"/>
                    <a:pt x="f13" y="f7"/>
                    <a:pt x="f8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Freeform 810">
              <a:extLst>
                <a:ext uri="{FF2B5EF4-FFF2-40B4-BE49-F238E27FC236}">
                  <a16:creationId xmlns:a16="http://schemas.microsoft.com/office/drawing/2014/main" id="{73D8F98A-AF57-422F-9AD9-325A75C42668}"/>
                </a:ext>
              </a:extLst>
            </p:cNvPr>
            <p:cNvSpPr/>
            <p:nvPr/>
          </p:nvSpPr>
          <p:spPr>
            <a:xfrm>
              <a:off x="825328" y="2124270"/>
              <a:ext cx="222281" cy="854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75"/>
                <a:gd name="f7" fmla="val 68"/>
                <a:gd name="f8" fmla="val 65"/>
                <a:gd name="f9" fmla="val 61"/>
                <a:gd name="f10" fmla="val 1"/>
                <a:gd name="f11" fmla="val 56"/>
                <a:gd name="f12" fmla="val 3"/>
                <a:gd name="f13" fmla="val 40"/>
                <a:gd name="f14" fmla="val 12"/>
                <a:gd name="f15" fmla="val 29"/>
                <a:gd name="f16" fmla="val 16"/>
                <a:gd name="f17" fmla="val 25"/>
                <a:gd name="f18" fmla="val 28"/>
                <a:gd name="f19" fmla="val 42"/>
                <a:gd name="f20" fmla="val 6"/>
                <a:gd name="f21" fmla="val 48"/>
                <a:gd name="f22" fmla="val 4"/>
                <a:gd name="f23" fmla="val 59"/>
                <a:gd name="f24" fmla="val 2"/>
                <a:gd name="f25" fmla="val 75"/>
                <a:gd name="f26" fmla="val 103"/>
                <a:gd name="f27" fmla="val 115"/>
                <a:gd name="f28" fmla="val 119"/>
                <a:gd name="f29" fmla="val 131"/>
                <a:gd name="f30" fmla="val 5"/>
                <a:gd name="f31" fmla="val 137"/>
                <a:gd name="f32" fmla="val 8"/>
                <a:gd name="f33" fmla="val 139"/>
                <a:gd name="f34" fmla="val 9"/>
                <a:gd name="f35" fmla="val 143"/>
                <a:gd name="f36" fmla="val 11"/>
                <a:gd name="f37" fmla="val 150"/>
                <a:gd name="f38" fmla="val 15"/>
                <a:gd name="f39" fmla="val 157"/>
                <a:gd name="f40" fmla="val 22"/>
                <a:gd name="f41" fmla="val 167"/>
                <a:gd name="f42" fmla="val 33"/>
                <a:gd name="f43" fmla="val 171"/>
                <a:gd name="f44" fmla="val 43"/>
                <a:gd name="f45" fmla="val 172"/>
                <a:gd name="f46" fmla="val 46"/>
                <a:gd name="f47" fmla="val 174"/>
                <a:gd name="f48" fmla="val 54"/>
                <a:gd name="f49" fmla="val 66"/>
                <a:gd name="f50" fmla="val 168"/>
                <a:gd name="f51" fmla="val 161"/>
                <a:gd name="f52" fmla="val 154"/>
                <a:gd name="f53" fmla="val 67"/>
                <a:gd name="f54" fmla="val 63"/>
                <a:gd name="f55" fmla="val 153"/>
                <a:gd name="f56" fmla="val 58"/>
                <a:gd name="f57" fmla="val 151"/>
                <a:gd name="f58" fmla="val 52"/>
                <a:gd name="f59" fmla="val 146"/>
                <a:gd name="f60" fmla="val 41"/>
                <a:gd name="f61" fmla="val 138"/>
                <a:gd name="f62" fmla="val 34"/>
                <a:gd name="f63" fmla="val 135"/>
                <a:gd name="f64" fmla="val 32"/>
                <a:gd name="f65" fmla="val 129"/>
                <a:gd name="f66" fmla="val 123"/>
                <a:gd name="f67" fmla="val 26"/>
                <a:gd name="f68" fmla="val 118"/>
                <a:gd name="f69" fmla="val 112"/>
                <a:gd name="f70" fmla="val 24"/>
                <a:gd name="f71" fmla="val 106"/>
                <a:gd name="f72" fmla="val 99"/>
                <a:gd name="f73" fmla="val 23"/>
                <a:gd name="f74" fmla="val 85"/>
                <a:gd name="f75" fmla="val 71"/>
                <a:gd name="f76" fmla="val 47"/>
                <a:gd name="f77" fmla="val 27"/>
                <a:gd name="f78" fmla="val 38"/>
                <a:gd name="f79" fmla="val 53"/>
                <a:gd name="f80" fmla="val 64"/>
                <a:gd name="f81" fmla="+- 0 0 -90"/>
                <a:gd name="f82" fmla="*/ f3 1 175"/>
                <a:gd name="f83" fmla="*/ f4 1 68"/>
                <a:gd name="f84" fmla="val f5"/>
                <a:gd name="f85" fmla="val f6"/>
                <a:gd name="f86" fmla="val f7"/>
                <a:gd name="f87" fmla="*/ f81 f0 1"/>
                <a:gd name="f88" fmla="+- f86 0 f84"/>
                <a:gd name="f89" fmla="+- f85 0 f84"/>
                <a:gd name="f90" fmla="*/ f87 1 f2"/>
                <a:gd name="f91" fmla="*/ f89 1 175"/>
                <a:gd name="f92" fmla="*/ f88 1 68"/>
                <a:gd name="f93" fmla="*/ 0 f89 1"/>
                <a:gd name="f94" fmla="*/ 68 f88 1"/>
                <a:gd name="f95" fmla="*/ 1 f89 1"/>
                <a:gd name="f96" fmla="*/ 56 f88 1"/>
                <a:gd name="f97" fmla="*/ 16 f89 1"/>
                <a:gd name="f98" fmla="*/ 25 f88 1"/>
                <a:gd name="f99" fmla="*/ 48 f89 1"/>
                <a:gd name="f100" fmla="*/ 4 f88 1"/>
                <a:gd name="f101" fmla="*/ 75 f89 1"/>
                <a:gd name="f102" fmla="*/ 2 f88 1"/>
                <a:gd name="f103" fmla="*/ 119 f89 1"/>
                <a:gd name="f104" fmla="*/ 139 f89 1"/>
                <a:gd name="f105" fmla="*/ 9 f88 1"/>
                <a:gd name="f106" fmla="*/ 157 f89 1"/>
                <a:gd name="f107" fmla="*/ 22 f88 1"/>
                <a:gd name="f108" fmla="*/ 172 f89 1"/>
                <a:gd name="f109" fmla="*/ 46 f88 1"/>
                <a:gd name="f110" fmla="*/ 175 f89 1"/>
                <a:gd name="f111" fmla="*/ 66 f88 1"/>
                <a:gd name="f112" fmla="*/ 154 f89 1"/>
                <a:gd name="f113" fmla="*/ 67 f88 1"/>
                <a:gd name="f114" fmla="*/ 151 f89 1"/>
                <a:gd name="f115" fmla="*/ 52 f88 1"/>
                <a:gd name="f116" fmla="*/ 135 f89 1"/>
                <a:gd name="f117" fmla="*/ 32 f88 1"/>
                <a:gd name="f118" fmla="*/ 118 f89 1"/>
                <a:gd name="f119" fmla="*/ 99 f89 1"/>
                <a:gd name="f120" fmla="*/ 23 f88 1"/>
                <a:gd name="f121" fmla="*/ 58 f89 1"/>
                <a:gd name="f122" fmla="*/ 24 f88 1"/>
                <a:gd name="f123" fmla="*/ 40 f89 1"/>
                <a:gd name="f124" fmla="*/ 25 f89 1"/>
                <a:gd name="f125" fmla="*/ 53 f88 1"/>
                <a:gd name="f126" fmla="*/ 23 f89 1"/>
                <a:gd name="f127" fmla="+- f90 0 f1"/>
                <a:gd name="f128" fmla="*/ f93 1 175"/>
                <a:gd name="f129" fmla="*/ f94 1 68"/>
                <a:gd name="f130" fmla="*/ f95 1 175"/>
                <a:gd name="f131" fmla="*/ f96 1 68"/>
                <a:gd name="f132" fmla="*/ f97 1 175"/>
                <a:gd name="f133" fmla="*/ f98 1 68"/>
                <a:gd name="f134" fmla="*/ f99 1 175"/>
                <a:gd name="f135" fmla="*/ f100 1 68"/>
                <a:gd name="f136" fmla="*/ f101 1 175"/>
                <a:gd name="f137" fmla="*/ f102 1 68"/>
                <a:gd name="f138" fmla="*/ f103 1 175"/>
                <a:gd name="f139" fmla="*/ f104 1 175"/>
                <a:gd name="f140" fmla="*/ f105 1 68"/>
                <a:gd name="f141" fmla="*/ f106 1 175"/>
                <a:gd name="f142" fmla="*/ f107 1 68"/>
                <a:gd name="f143" fmla="*/ f108 1 175"/>
                <a:gd name="f144" fmla="*/ f109 1 68"/>
                <a:gd name="f145" fmla="*/ f110 1 175"/>
                <a:gd name="f146" fmla="*/ f111 1 68"/>
                <a:gd name="f147" fmla="*/ f112 1 175"/>
                <a:gd name="f148" fmla="*/ f113 1 68"/>
                <a:gd name="f149" fmla="*/ f114 1 175"/>
                <a:gd name="f150" fmla="*/ f115 1 68"/>
                <a:gd name="f151" fmla="*/ f116 1 175"/>
                <a:gd name="f152" fmla="*/ f117 1 68"/>
                <a:gd name="f153" fmla="*/ f118 1 175"/>
                <a:gd name="f154" fmla="*/ f119 1 175"/>
                <a:gd name="f155" fmla="*/ f120 1 68"/>
                <a:gd name="f156" fmla="*/ f121 1 175"/>
                <a:gd name="f157" fmla="*/ f122 1 68"/>
                <a:gd name="f158" fmla="*/ f123 1 175"/>
                <a:gd name="f159" fmla="*/ f124 1 175"/>
                <a:gd name="f160" fmla="*/ f125 1 68"/>
                <a:gd name="f161" fmla="*/ f126 1 175"/>
                <a:gd name="f162" fmla="*/ 0 1 f91"/>
                <a:gd name="f163" fmla="*/ f85 1 f91"/>
                <a:gd name="f164" fmla="*/ 0 1 f92"/>
                <a:gd name="f165" fmla="*/ f86 1 f92"/>
                <a:gd name="f166" fmla="*/ f128 1 f91"/>
                <a:gd name="f167" fmla="*/ f129 1 f92"/>
                <a:gd name="f168" fmla="*/ f130 1 f91"/>
                <a:gd name="f169" fmla="*/ f131 1 f92"/>
                <a:gd name="f170" fmla="*/ f132 1 f91"/>
                <a:gd name="f171" fmla="*/ f133 1 f92"/>
                <a:gd name="f172" fmla="*/ f134 1 f91"/>
                <a:gd name="f173" fmla="*/ f135 1 f92"/>
                <a:gd name="f174" fmla="*/ f136 1 f91"/>
                <a:gd name="f175" fmla="*/ f137 1 f92"/>
                <a:gd name="f176" fmla="*/ f138 1 f91"/>
                <a:gd name="f177" fmla="*/ f139 1 f91"/>
                <a:gd name="f178" fmla="*/ f140 1 f92"/>
                <a:gd name="f179" fmla="*/ f141 1 f91"/>
                <a:gd name="f180" fmla="*/ f142 1 f92"/>
                <a:gd name="f181" fmla="*/ f143 1 f91"/>
                <a:gd name="f182" fmla="*/ f144 1 f92"/>
                <a:gd name="f183" fmla="*/ f145 1 f91"/>
                <a:gd name="f184" fmla="*/ f146 1 f92"/>
                <a:gd name="f185" fmla="*/ f147 1 f91"/>
                <a:gd name="f186" fmla="*/ f148 1 f92"/>
                <a:gd name="f187" fmla="*/ f149 1 f91"/>
                <a:gd name="f188" fmla="*/ f150 1 f92"/>
                <a:gd name="f189" fmla="*/ f151 1 f91"/>
                <a:gd name="f190" fmla="*/ f152 1 f92"/>
                <a:gd name="f191" fmla="*/ f153 1 f91"/>
                <a:gd name="f192" fmla="*/ f154 1 f91"/>
                <a:gd name="f193" fmla="*/ f155 1 f92"/>
                <a:gd name="f194" fmla="*/ f156 1 f91"/>
                <a:gd name="f195" fmla="*/ f157 1 f92"/>
                <a:gd name="f196" fmla="*/ f158 1 f91"/>
                <a:gd name="f197" fmla="*/ f159 1 f91"/>
                <a:gd name="f198" fmla="*/ f160 1 f92"/>
                <a:gd name="f199" fmla="*/ f161 1 f91"/>
                <a:gd name="f200" fmla="*/ f162 f82 1"/>
                <a:gd name="f201" fmla="*/ f163 f82 1"/>
                <a:gd name="f202" fmla="*/ f165 f83 1"/>
                <a:gd name="f203" fmla="*/ f164 f83 1"/>
                <a:gd name="f204" fmla="*/ f166 f82 1"/>
                <a:gd name="f205" fmla="*/ f167 f83 1"/>
                <a:gd name="f206" fmla="*/ f168 f82 1"/>
                <a:gd name="f207" fmla="*/ f169 f83 1"/>
                <a:gd name="f208" fmla="*/ f170 f82 1"/>
                <a:gd name="f209" fmla="*/ f171 f83 1"/>
                <a:gd name="f210" fmla="*/ f172 f82 1"/>
                <a:gd name="f211" fmla="*/ f173 f83 1"/>
                <a:gd name="f212" fmla="*/ f174 f82 1"/>
                <a:gd name="f213" fmla="*/ f175 f83 1"/>
                <a:gd name="f214" fmla="*/ f176 f82 1"/>
                <a:gd name="f215" fmla="*/ f177 f82 1"/>
                <a:gd name="f216" fmla="*/ f178 f83 1"/>
                <a:gd name="f217" fmla="*/ f179 f82 1"/>
                <a:gd name="f218" fmla="*/ f180 f83 1"/>
                <a:gd name="f219" fmla="*/ f181 f82 1"/>
                <a:gd name="f220" fmla="*/ f182 f83 1"/>
                <a:gd name="f221" fmla="*/ f183 f82 1"/>
                <a:gd name="f222" fmla="*/ f184 f83 1"/>
                <a:gd name="f223" fmla="*/ f185 f82 1"/>
                <a:gd name="f224" fmla="*/ f186 f83 1"/>
                <a:gd name="f225" fmla="*/ f187 f82 1"/>
                <a:gd name="f226" fmla="*/ f188 f83 1"/>
                <a:gd name="f227" fmla="*/ f189 f82 1"/>
                <a:gd name="f228" fmla="*/ f190 f83 1"/>
                <a:gd name="f229" fmla="*/ f191 f82 1"/>
                <a:gd name="f230" fmla="*/ f192 f82 1"/>
                <a:gd name="f231" fmla="*/ f193 f83 1"/>
                <a:gd name="f232" fmla="*/ f194 f82 1"/>
                <a:gd name="f233" fmla="*/ f195 f83 1"/>
                <a:gd name="f234" fmla="*/ f196 f82 1"/>
                <a:gd name="f235" fmla="*/ f197 f82 1"/>
                <a:gd name="f236" fmla="*/ f198 f83 1"/>
                <a:gd name="f237" fmla="*/ f199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204" y="f205"/>
                </a:cxn>
                <a:cxn ang="f127">
                  <a:pos x="f206" y="f207"/>
                </a:cxn>
                <a:cxn ang="f127">
                  <a:pos x="f208" y="f209"/>
                </a:cxn>
                <a:cxn ang="f127">
                  <a:pos x="f210" y="f211"/>
                </a:cxn>
                <a:cxn ang="f127">
                  <a:pos x="f212" y="f213"/>
                </a:cxn>
                <a:cxn ang="f127">
                  <a:pos x="f214" y="f213"/>
                </a:cxn>
                <a:cxn ang="f127">
                  <a:pos x="f215" y="f216"/>
                </a:cxn>
                <a:cxn ang="f127">
                  <a:pos x="f217" y="f218"/>
                </a:cxn>
                <a:cxn ang="f127">
                  <a:pos x="f219" y="f220"/>
                </a:cxn>
                <a:cxn ang="f127">
                  <a:pos x="f221" y="f222"/>
                </a:cxn>
                <a:cxn ang="f127">
                  <a:pos x="f223" y="f224"/>
                </a:cxn>
                <a:cxn ang="f127">
                  <a:pos x="f225" y="f226"/>
                </a:cxn>
                <a:cxn ang="f127">
                  <a:pos x="f227" y="f228"/>
                </a:cxn>
                <a:cxn ang="f127">
                  <a:pos x="f229" y="f209"/>
                </a:cxn>
                <a:cxn ang="f127">
                  <a:pos x="f230" y="f231"/>
                </a:cxn>
                <a:cxn ang="f127">
                  <a:pos x="f232" y="f233"/>
                </a:cxn>
                <a:cxn ang="f127">
                  <a:pos x="f234" y="f228"/>
                </a:cxn>
                <a:cxn ang="f127">
                  <a:pos x="f235" y="f236"/>
                </a:cxn>
                <a:cxn ang="f127">
                  <a:pos x="f237" y="f205"/>
                </a:cxn>
                <a:cxn ang="f127">
                  <a:pos x="f204" y="f205"/>
                </a:cxn>
              </a:cxnLst>
              <a:rect l="f200" t="f203" r="f201" b="f202"/>
              <a:pathLst>
                <a:path w="175" h="68">
                  <a:moveTo>
                    <a:pt x="f5" y="f7"/>
                  </a:moveTo>
                  <a:cubicBezTo>
                    <a:pt x="f5" y="f8"/>
                    <a:pt x="f5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4"/>
                    <a:pt x="f19" y="f20"/>
                    <a:pt x="f21" y="f22"/>
                  </a:cubicBezTo>
                  <a:cubicBezTo>
                    <a:pt x="f23" y="f12"/>
                    <a:pt x="f7" y="f24"/>
                    <a:pt x="f25" y="f24"/>
                  </a:cubicBezTo>
                  <a:cubicBezTo>
                    <a:pt x="f26" y="f5"/>
                    <a:pt x="f27" y="f24"/>
                    <a:pt x="f28" y="f24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cubicBezTo>
                    <a:pt x="f47" y="f48"/>
                    <a:pt x="f6" y="f9"/>
                    <a:pt x="f6" y="f49"/>
                  </a:cubicBezTo>
                  <a:cubicBezTo>
                    <a:pt x="f50" y="f49"/>
                    <a:pt x="f51" y="f49"/>
                    <a:pt x="f52" y="f53"/>
                  </a:cubicBezTo>
                  <a:cubicBezTo>
                    <a:pt x="f52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18"/>
                    <a:pt x="f66" y="f67"/>
                    <a:pt x="f68" y="f17"/>
                  </a:cubicBezTo>
                  <a:cubicBezTo>
                    <a:pt x="f69" y="f70"/>
                    <a:pt x="f71" y="f70"/>
                    <a:pt x="f72" y="f73"/>
                  </a:cubicBezTo>
                  <a:cubicBezTo>
                    <a:pt x="f74" y="f73"/>
                    <a:pt x="f75" y="f73"/>
                    <a:pt x="f56" y="f70"/>
                  </a:cubicBezTo>
                  <a:cubicBezTo>
                    <a:pt x="f48" y="f17"/>
                    <a:pt x="f76" y="f77"/>
                    <a:pt x="f13" y="f64"/>
                  </a:cubicBezTo>
                  <a:cubicBezTo>
                    <a:pt x="f78" y="f62"/>
                    <a:pt x="f15" y="f60"/>
                    <a:pt x="f17" y="f79"/>
                  </a:cubicBezTo>
                  <a:cubicBezTo>
                    <a:pt x="f73" y="f23"/>
                    <a:pt x="f73" y="f80"/>
                    <a:pt x="f73" y="f7"/>
                  </a:cubicBezTo>
                  <a:cubicBezTo>
                    <a:pt x="f38" y="f7"/>
                    <a:pt x="f32" y="f7"/>
                    <a:pt x="f5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Oval 811">
              <a:extLst>
                <a:ext uri="{FF2B5EF4-FFF2-40B4-BE49-F238E27FC236}">
                  <a16:creationId xmlns:a16="http://schemas.microsoft.com/office/drawing/2014/main" id="{31CDA2A0-4F8F-4FBA-A853-20F7D4081529}"/>
                </a:ext>
              </a:extLst>
            </p:cNvPr>
            <p:cNvSpPr/>
            <p:nvPr/>
          </p:nvSpPr>
          <p:spPr>
            <a:xfrm>
              <a:off x="805376" y="2261055"/>
              <a:ext cx="262176" cy="262176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28A6C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7" name="Freeform 812">
              <a:extLst>
                <a:ext uri="{FF2B5EF4-FFF2-40B4-BE49-F238E27FC236}">
                  <a16:creationId xmlns:a16="http://schemas.microsoft.com/office/drawing/2014/main" id="{570E31A3-2DA8-41ED-A810-C51F2807F5F3}"/>
                </a:ext>
              </a:extLst>
            </p:cNvPr>
            <p:cNvSpPr/>
            <p:nvPr/>
          </p:nvSpPr>
          <p:spPr>
            <a:xfrm>
              <a:off x="905118" y="2306656"/>
              <a:ext cx="59847" cy="1709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6"/>
                <a:gd name="f7" fmla="val 136"/>
                <a:gd name="f8" fmla="val 40"/>
                <a:gd name="f9" fmla="val 7"/>
                <a:gd name="f10" fmla="val 3"/>
                <a:gd name="f11" fmla="val 133"/>
                <a:gd name="f12" fmla="val 130"/>
                <a:gd name="f13" fmla="val 6"/>
                <a:gd name="f14" fmla="val 44"/>
                <a:gd name="f15" fmla="+- 0 0 -90"/>
                <a:gd name="f16" fmla="*/ f3 1 46"/>
                <a:gd name="f17" fmla="*/ f4 1 136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46"/>
                <a:gd name="f26" fmla="*/ f22 1 136"/>
                <a:gd name="f27" fmla="*/ 40 f23 1"/>
                <a:gd name="f28" fmla="*/ 136 f22 1"/>
                <a:gd name="f29" fmla="*/ 7 f23 1"/>
                <a:gd name="f30" fmla="*/ 0 f23 1"/>
                <a:gd name="f31" fmla="*/ 130 f22 1"/>
                <a:gd name="f32" fmla="*/ 6 f22 1"/>
                <a:gd name="f33" fmla="*/ 0 f22 1"/>
                <a:gd name="f34" fmla="*/ 46 f23 1"/>
                <a:gd name="f35" fmla="+- f24 0 f1"/>
                <a:gd name="f36" fmla="*/ f27 1 46"/>
                <a:gd name="f37" fmla="*/ f28 1 136"/>
                <a:gd name="f38" fmla="*/ f29 1 46"/>
                <a:gd name="f39" fmla="*/ f30 1 46"/>
                <a:gd name="f40" fmla="*/ f31 1 136"/>
                <a:gd name="f41" fmla="*/ f32 1 136"/>
                <a:gd name="f42" fmla="*/ f33 1 136"/>
                <a:gd name="f43" fmla="*/ f34 1 46"/>
                <a:gd name="f44" fmla="*/ 0 1 f25"/>
                <a:gd name="f45" fmla="*/ f19 1 f25"/>
                <a:gd name="f46" fmla="*/ 0 1 f26"/>
                <a:gd name="f47" fmla="*/ f20 1 f26"/>
                <a:gd name="f48" fmla="*/ f36 1 f25"/>
                <a:gd name="f49" fmla="*/ f37 1 f26"/>
                <a:gd name="f50" fmla="*/ f38 1 f25"/>
                <a:gd name="f51" fmla="*/ f39 1 f25"/>
                <a:gd name="f52" fmla="*/ f40 1 f26"/>
                <a:gd name="f53" fmla="*/ f41 1 f26"/>
                <a:gd name="f54" fmla="*/ f42 1 f26"/>
                <a:gd name="f55" fmla="*/ f43 1 f25"/>
                <a:gd name="f56" fmla="*/ f44 f16 1"/>
                <a:gd name="f57" fmla="*/ f45 f16 1"/>
                <a:gd name="f58" fmla="*/ f47 f17 1"/>
                <a:gd name="f59" fmla="*/ f46 f17 1"/>
                <a:gd name="f60" fmla="*/ f48 f16 1"/>
                <a:gd name="f61" fmla="*/ f49 f17 1"/>
                <a:gd name="f62" fmla="*/ f50 f16 1"/>
                <a:gd name="f63" fmla="*/ f51 f16 1"/>
                <a:gd name="f64" fmla="*/ f52 f17 1"/>
                <a:gd name="f65" fmla="*/ f53 f17 1"/>
                <a:gd name="f66" fmla="*/ f54 f17 1"/>
                <a:gd name="f67" fmla="*/ f55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60" y="f61"/>
                </a:cxn>
                <a:cxn ang="f35">
                  <a:pos x="f62" y="f61"/>
                </a:cxn>
                <a:cxn ang="f35">
                  <a:pos x="f63" y="f64"/>
                </a:cxn>
                <a:cxn ang="f35">
                  <a:pos x="f63" y="f65"/>
                </a:cxn>
                <a:cxn ang="f35">
                  <a:pos x="f62" y="f66"/>
                </a:cxn>
                <a:cxn ang="f35">
                  <a:pos x="f60" y="f66"/>
                </a:cxn>
                <a:cxn ang="f35">
                  <a:pos x="f67" y="f65"/>
                </a:cxn>
                <a:cxn ang="f35">
                  <a:pos x="f67" y="f64"/>
                </a:cxn>
                <a:cxn ang="f35">
                  <a:pos x="f60" y="f61"/>
                </a:cxn>
              </a:cxnLst>
              <a:rect l="f56" t="f59" r="f57" b="f58"/>
              <a:pathLst>
                <a:path w="46" h="136">
                  <a:moveTo>
                    <a:pt x="f8" y="f7"/>
                  </a:moveTo>
                  <a:cubicBezTo>
                    <a:pt x="f9" y="f7"/>
                    <a:pt x="f9" y="f7"/>
                    <a:pt x="f9" y="f7"/>
                  </a:cubicBezTo>
                  <a:cubicBezTo>
                    <a:pt x="f10" y="f7"/>
                    <a:pt x="f5" y="f11"/>
                    <a:pt x="f5" y="f12"/>
                  </a:cubicBezTo>
                  <a:cubicBezTo>
                    <a:pt x="f5" y="f13"/>
                    <a:pt x="f5" y="f13"/>
                    <a:pt x="f5" y="f13"/>
                  </a:cubicBezTo>
                  <a:cubicBezTo>
                    <a:pt x="f5" y="f10"/>
                    <a:pt x="f10" y="f5"/>
                    <a:pt x="f9" y="f5"/>
                  </a:cubicBezTo>
                  <a:cubicBezTo>
                    <a:pt x="f8" y="f5"/>
                    <a:pt x="f8" y="f5"/>
                    <a:pt x="f8" y="f5"/>
                  </a:cubicBezTo>
                  <a:cubicBezTo>
                    <a:pt x="f14" y="f5"/>
                    <a:pt x="f6" y="f10"/>
                    <a:pt x="f6" y="f13"/>
                  </a:cubicBezTo>
                  <a:cubicBezTo>
                    <a:pt x="f6" y="f12"/>
                    <a:pt x="f6" y="f12"/>
                    <a:pt x="f6" y="f12"/>
                  </a:cubicBezTo>
                  <a:cubicBezTo>
                    <a:pt x="f6" y="f11"/>
                    <a:pt x="f14" y="f7"/>
                    <a:pt x="f8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Freeform 813">
              <a:extLst>
                <a:ext uri="{FF2B5EF4-FFF2-40B4-BE49-F238E27FC236}">
                  <a16:creationId xmlns:a16="http://schemas.microsoft.com/office/drawing/2014/main" id="{221FEF9D-7BB9-45EB-B454-CB8B78DC55CE}"/>
                </a:ext>
              </a:extLst>
            </p:cNvPr>
            <p:cNvSpPr/>
            <p:nvPr/>
          </p:nvSpPr>
          <p:spPr>
            <a:xfrm>
              <a:off x="850977" y="2363650"/>
              <a:ext cx="170983" cy="5699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5"/>
                <a:gd name="f7" fmla="val 46"/>
                <a:gd name="f8" fmla="val 6"/>
                <a:gd name="f9" fmla="val 40"/>
                <a:gd name="f10" fmla="val 43"/>
                <a:gd name="f11" fmla="val 133"/>
                <a:gd name="f12" fmla="val 129"/>
                <a:gd name="f13" fmla="val 3"/>
                <a:gd name="f14" fmla="val 2"/>
                <a:gd name="f15" fmla="+- 0 0 -90"/>
                <a:gd name="f16" fmla="*/ f3 1 135"/>
                <a:gd name="f17" fmla="*/ f4 1 46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135"/>
                <a:gd name="f26" fmla="*/ f22 1 46"/>
                <a:gd name="f27" fmla="*/ 135 f23 1"/>
                <a:gd name="f28" fmla="*/ 6 f22 1"/>
                <a:gd name="f29" fmla="*/ 40 f22 1"/>
                <a:gd name="f30" fmla="*/ 129 f23 1"/>
                <a:gd name="f31" fmla="*/ 46 f22 1"/>
                <a:gd name="f32" fmla="*/ 6 f23 1"/>
                <a:gd name="f33" fmla="*/ 0 f23 1"/>
                <a:gd name="f34" fmla="*/ 0 f22 1"/>
                <a:gd name="f35" fmla="+- f24 0 f1"/>
                <a:gd name="f36" fmla="*/ f27 1 135"/>
                <a:gd name="f37" fmla="*/ f28 1 46"/>
                <a:gd name="f38" fmla="*/ f29 1 46"/>
                <a:gd name="f39" fmla="*/ f30 1 135"/>
                <a:gd name="f40" fmla="*/ f31 1 46"/>
                <a:gd name="f41" fmla="*/ f32 1 135"/>
                <a:gd name="f42" fmla="*/ f33 1 135"/>
                <a:gd name="f43" fmla="*/ f34 1 46"/>
                <a:gd name="f44" fmla="*/ 0 1 f25"/>
                <a:gd name="f45" fmla="*/ f19 1 f25"/>
                <a:gd name="f46" fmla="*/ 0 1 f26"/>
                <a:gd name="f47" fmla="*/ f20 1 f26"/>
                <a:gd name="f48" fmla="*/ f36 1 f25"/>
                <a:gd name="f49" fmla="*/ f37 1 f26"/>
                <a:gd name="f50" fmla="*/ f38 1 f26"/>
                <a:gd name="f51" fmla="*/ f39 1 f25"/>
                <a:gd name="f52" fmla="*/ f40 1 f26"/>
                <a:gd name="f53" fmla="*/ f41 1 f25"/>
                <a:gd name="f54" fmla="*/ f42 1 f25"/>
                <a:gd name="f55" fmla="*/ f43 1 f26"/>
                <a:gd name="f56" fmla="*/ f44 f16 1"/>
                <a:gd name="f57" fmla="*/ f45 f16 1"/>
                <a:gd name="f58" fmla="*/ f47 f17 1"/>
                <a:gd name="f59" fmla="*/ f46 f17 1"/>
                <a:gd name="f60" fmla="*/ f48 f16 1"/>
                <a:gd name="f61" fmla="*/ f49 f17 1"/>
                <a:gd name="f62" fmla="*/ f50 f17 1"/>
                <a:gd name="f63" fmla="*/ f51 f16 1"/>
                <a:gd name="f64" fmla="*/ f52 f17 1"/>
                <a:gd name="f65" fmla="*/ f53 f16 1"/>
                <a:gd name="f66" fmla="*/ f54 f16 1"/>
                <a:gd name="f67" fmla="*/ f55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60" y="f61"/>
                </a:cxn>
                <a:cxn ang="f35">
                  <a:pos x="f60" y="f62"/>
                </a:cxn>
                <a:cxn ang="f35">
                  <a:pos x="f63" y="f64"/>
                </a:cxn>
                <a:cxn ang="f35">
                  <a:pos x="f65" y="f64"/>
                </a:cxn>
                <a:cxn ang="f35">
                  <a:pos x="f66" y="f62"/>
                </a:cxn>
                <a:cxn ang="f35">
                  <a:pos x="f66" y="f61"/>
                </a:cxn>
                <a:cxn ang="f35">
                  <a:pos x="f65" y="f67"/>
                </a:cxn>
                <a:cxn ang="f35">
                  <a:pos x="f63" y="f67"/>
                </a:cxn>
                <a:cxn ang="f35">
                  <a:pos x="f60" y="f61"/>
                </a:cxn>
              </a:cxnLst>
              <a:rect l="f56" t="f59" r="f57" b="f58"/>
              <a:pathLst>
                <a:path w="135" h="46">
                  <a:moveTo>
                    <a:pt x="f6" y="f8"/>
                  </a:moveTo>
                  <a:cubicBezTo>
                    <a:pt x="f6" y="f9"/>
                    <a:pt x="f6" y="f9"/>
                    <a:pt x="f6" y="f9"/>
                  </a:cubicBezTo>
                  <a:cubicBezTo>
                    <a:pt x="f6" y="f10"/>
                    <a:pt x="f11" y="f7"/>
                    <a:pt x="f12" y="f7"/>
                  </a:cubicBezTo>
                  <a:cubicBezTo>
                    <a:pt x="f8" y="f7"/>
                    <a:pt x="f8" y="f7"/>
                    <a:pt x="f8" y="f7"/>
                  </a:cubicBezTo>
                  <a:cubicBezTo>
                    <a:pt x="f13" y="f7"/>
                    <a:pt x="f5" y="f10"/>
                    <a:pt x="f5" y="f9"/>
                  </a:cubicBezTo>
                  <a:cubicBezTo>
                    <a:pt x="f5" y="f8"/>
                    <a:pt x="f5" y="f8"/>
                    <a:pt x="f5" y="f8"/>
                  </a:cubicBezTo>
                  <a:cubicBezTo>
                    <a:pt x="f5" y="f14"/>
                    <a:pt x="f13" y="f5"/>
                    <a:pt x="f8" y="f5"/>
                  </a:cubicBezTo>
                  <a:cubicBezTo>
                    <a:pt x="f12" y="f5"/>
                    <a:pt x="f12" y="f5"/>
                    <a:pt x="f12" y="f5"/>
                  </a:cubicBezTo>
                  <a:cubicBezTo>
                    <a:pt x="f11" y="f5"/>
                    <a:pt x="f6" y="f14"/>
                    <a:pt x="f6" y="f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4">
            <a:extLst>
              <a:ext uri="{FF2B5EF4-FFF2-40B4-BE49-F238E27FC236}">
                <a16:creationId xmlns:a16="http://schemas.microsoft.com/office/drawing/2014/main" id="{2DE28F2D-9C30-02D2-5134-EB85D74A255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64188" y="1411288"/>
            <a:ext cx="2844800" cy="3024188"/>
            <a:chOff x="3505" y="889"/>
            <a:chExt cx="1792" cy="1905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3D510F2E-6178-7E46-E296-30092A12F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" y="2163"/>
              <a:ext cx="726" cy="631"/>
            </a:xfrm>
            <a:custGeom>
              <a:avLst/>
              <a:gdLst>
                <a:gd name="T0" fmla="*/ 196 w 222"/>
                <a:gd name="T1" fmla="*/ 63 h 193"/>
                <a:gd name="T2" fmla="*/ 198 w 222"/>
                <a:gd name="T3" fmla="*/ 74 h 193"/>
                <a:gd name="T4" fmla="*/ 210 w 222"/>
                <a:gd name="T5" fmla="*/ 91 h 193"/>
                <a:gd name="T6" fmla="*/ 220 w 222"/>
                <a:gd name="T7" fmla="*/ 111 h 193"/>
                <a:gd name="T8" fmla="*/ 209 w 222"/>
                <a:gd name="T9" fmla="*/ 127 h 193"/>
                <a:gd name="T10" fmla="*/ 190 w 222"/>
                <a:gd name="T11" fmla="*/ 148 h 193"/>
                <a:gd name="T12" fmla="*/ 163 w 222"/>
                <a:gd name="T13" fmla="*/ 175 h 193"/>
                <a:gd name="T14" fmla="*/ 67 w 222"/>
                <a:gd name="T15" fmla="*/ 177 h 193"/>
                <a:gd name="T16" fmla="*/ 33 w 222"/>
                <a:gd name="T17" fmla="*/ 140 h 193"/>
                <a:gd name="T18" fmla="*/ 30 w 222"/>
                <a:gd name="T19" fmla="*/ 134 h 193"/>
                <a:gd name="T20" fmla="*/ 21 w 222"/>
                <a:gd name="T21" fmla="*/ 127 h 193"/>
                <a:gd name="T22" fmla="*/ 14 w 222"/>
                <a:gd name="T23" fmla="*/ 90 h 193"/>
                <a:gd name="T24" fmla="*/ 27 w 222"/>
                <a:gd name="T25" fmla="*/ 74 h 193"/>
                <a:gd name="T26" fmla="*/ 57 w 222"/>
                <a:gd name="T27" fmla="*/ 13 h 193"/>
                <a:gd name="T28" fmla="*/ 80 w 222"/>
                <a:gd name="T29" fmla="*/ 3 h 193"/>
                <a:gd name="T30" fmla="*/ 136 w 222"/>
                <a:gd name="T31" fmla="*/ 7 h 193"/>
                <a:gd name="T32" fmla="*/ 141 w 222"/>
                <a:gd name="T33" fmla="*/ 3 h 193"/>
                <a:gd name="T34" fmla="*/ 157 w 222"/>
                <a:gd name="T35" fmla="*/ 10 h 193"/>
                <a:gd name="T36" fmla="*/ 194 w 222"/>
                <a:gd name="T37" fmla="*/ 59 h 193"/>
                <a:gd name="T38" fmla="*/ 196 w 222"/>
                <a:gd name="T39" fmla="*/ 6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2" h="193">
                  <a:moveTo>
                    <a:pt x="196" y="63"/>
                  </a:moveTo>
                  <a:cubicBezTo>
                    <a:pt x="197" y="67"/>
                    <a:pt x="198" y="70"/>
                    <a:pt x="198" y="74"/>
                  </a:cubicBezTo>
                  <a:cubicBezTo>
                    <a:pt x="198" y="83"/>
                    <a:pt x="198" y="90"/>
                    <a:pt x="210" y="91"/>
                  </a:cubicBezTo>
                  <a:cubicBezTo>
                    <a:pt x="219" y="93"/>
                    <a:pt x="220" y="103"/>
                    <a:pt x="220" y="111"/>
                  </a:cubicBezTo>
                  <a:cubicBezTo>
                    <a:pt x="222" y="120"/>
                    <a:pt x="216" y="124"/>
                    <a:pt x="209" y="127"/>
                  </a:cubicBezTo>
                  <a:cubicBezTo>
                    <a:pt x="200" y="131"/>
                    <a:pt x="194" y="138"/>
                    <a:pt x="190" y="148"/>
                  </a:cubicBezTo>
                  <a:cubicBezTo>
                    <a:pt x="185" y="160"/>
                    <a:pt x="177" y="171"/>
                    <a:pt x="163" y="175"/>
                  </a:cubicBezTo>
                  <a:cubicBezTo>
                    <a:pt x="131" y="193"/>
                    <a:pt x="99" y="192"/>
                    <a:pt x="67" y="177"/>
                  </a:cubicBezTo>
                  <a:cubicBezTo>
                    <a:pt x="49" y="171"/>
                    <a:pt x="40" y="156"/>
                    <a:pt x="33" y="140"/>
                  </a:cubicBezTo>
                  <a:cubicBezTo>
                    <a:pt x="32" y="138"/>
                    <a:pt x="32" y="136"/>
                    <a:pt x="30" y="134"/>
                  </a:cubicBezTo>
                  <a:cubicBezTo>
                    <a:pt x="28" y="130"/>
                    <a:pt x="24" y="129"/>
                    <a:pt x="21" y="127"/>
                  </a:cubicBezTo>
                  <a:cubicBezTo>
                    <a:pt x="2" y="118"/>
                    <a:pt x="0" y="105"/>
                    <a:pt x="14" y="90"/>
                  </a:cubicBezTo>
                  <a:cubicBezTo>
                    <a:pt x="25" y="89"/>
                    <a:pt x="27" y="84"/>
                    <a:pt x="27" y="74"/>
                  </a:cubicBezTo>
                  <a:cubicBezTo>
                    <a:pt x="27" y="49"/>
                    <a:pt x="38" y="28"/>
                    <a:pt x="57" y="13"/>
                  </a:cubicBezTo>
                  <a:cubicBezTo>
                    <a:pt x="65" y="9"/>
                    <a:pt x="71" y="3"/>
                    <a:pt x="80" y="3"/>
                  </a:cubicBezTo>
                  <a:cubicBezTo>
                    <a:pt x="94" y="26"/>
                    <a:pt x="118" y="27"/>
                    <a:pt x="136" y="7"/>
                  </a:cubicBezTo>
                  <a:cubicBezTo>
                    <a:pt x="138" y="5"/>
                    <a:pt x="139" y="4"/>
                    <a:pt x="141" y="3"/>
                  </a:cubicBezTo>
                  <a:cubicBezTo>
                    <a:pt x="149" y="0"/>
                    <a:pt x="151" y="7"/>
                    <a:pt x="157" y="10"/>
                  </a:cubicBezTo>
                  <a:cubicBezTo>
                    <a:pt x="177" y="20"/>
                    <a:pt x="189" y="37"/>
                    <a:pt x="194" y="59"/>
                  </a:cubicBezTo>
                  <a:cubicBezTo>
                    <a:pt x="195" y="61"/>
                    <a:pt x="195" y="62"/>
                    <a:pt x="196" y="63"/>
                  </a:cubicBezTo>
                  <a:close/>
                </a:path>
              </a:pathLst>
            </a:custGeom>
            <a:solidFill>
              <a:srgbClr val="F3D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33731B0F-E843-697B-5B8E-B7CFD6710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" y="1408"/>
              <a:ext cx="477" cy="369"/>
            </a:xfrm>
            <a:custGeom>
              <a:avLst/>
              <a:gdLst>
                <a:gd name="T0" fmla="*/ 128 w 146"/>
                <a:gd name="T1" fmla="*/ 43 h 113"/>
                <a:gd name="T2" fmla="*/ 108 w 146"/>
                <a:gd name="T3" fmla="*/ 82 h 113"/>
                <a:gd name="T4" fmla="*/ 27 w 146"/>
                <a:gd name="T5" fmla="*/ 80 h 113"/>
                <a:gd name="T6" fmla="*/ 9 w 146"/>
                <a:gd name="T7" fmla="*/ 39 h 113"/>
                <a:gd name="T8" fmla="*/ 5 w 146"/>
                <a:gd name="T9" fmla="*/ 5 h 113"/>
                <a:gd name="T10" fmla="*/ 18 w 146"/>
                <a:gd name="T11" fmla="*/ 1 h 113"/>
                <a:gd name="T12" fmla="*/ 62 w 146"/>
                <a:gd name="T13" fmla="*/ 3 h 113"/>
                <a:gd name="T14" fmla="*/ 120 w 146"/>
                <a:gd name="T15" fmla="*/ 1 h 113"/>
                <a:gd name="T16" fmla="*/ 136 w 146"/>
                <a:gd name="T17" fmla="*/ 30 h 113"/>
                <a:gd name="T18" fmla="*/ 128 w 146"/>
                <a:gd name="T19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13">
                  <a:moveTo>
                    <a:pt x="128" y="43"/>
                  </a:moveTo>
                  <a:cubicBezTo>
                    <a:pt x="123" y="57"/>
                    <a:pt x="115" y="70"/>
                    <a:pt x="108" y="82"/>
                  </a:cubicBezTo>
                  <a:cubicBezTo>
                    <a:pt x="95" y="106"/>
                    <a:pt x="45" y="113"/>
                    <a:pt x="27" y="80"/>
                  </a:cubicBezTo>
                  <a:cubicBezTo>
                    <a:pt x="20" y="67"/>
                    <a:pt x="14" y="53"/>
                    <a:pt x="9" y="39"/>
                  </a:cubicBezTo>
                  <a:cubicBezTo>
                    <a:pt x="3" y="28"/>
                    <a:pt x="0" y="17"/>
                    <a:pt x="5" y="5"/>
                  </a:cubicBezTo>
                  <a:cubicBezTo>
                    <a:pt x="8" y="0"/>
                    <a:pt x="13" y="1"/>
                    <a:pt x="18" y="1"/>
                  </a:cubicBezTo>
                  <a:cubicBezTo>
                    <a:pt x="32" y="0"/>
                    <a:pt x="47" y="1"/>
                    <a:pt x="62" y="3"/>
                  </a:cubicBezTo>
                  <a:cubicBezTo>
                    <a:pt x="81" y="5"/>
                    <a:pt x="100" y="0"/>
                    <a:pt x="120" y="1"/>
                  </a:cubicBezTo>
                  <a:cubicBezTo>
                    <a:pt x="139" y="1"/>
                    <a:pt x="146" y="13"/>
                    <a:pt x="136" y="30"/>
                  </a:cubicBezTo>
                  <a:cubicBezTo>
                    <a:pt x="134" y="35"/>
                    <a:pt x="131" y="39"/>
                    <a:pt x="128" y="43"/>
                  </a:cubicBezTo>
                  <a:close/>
                </a:path>
              </a:pathLst>
            </a:custGeom>
            <a:solidFill>
              <a:srgbClr val="E58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F2ECE508-08BA-B246-11D1-DFE22F665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" y="1536"/>
              <a:ext cx="396" cy="366"/>
            </a:xfrm>
            <a:custGeom>
              <a:avLst/>
              <a:gdLst>
                <a:gd name="T0" fmla="*/ 5 w 121"/>
                <a:gd name="T1" fmla="*/ 107 h 112"/>
                <a:gd name="T2" fmla="*/ 13 w 121"/>
                <a:gd name="T3" fmla="*/ 64 h 112"/>
                <a:gd name="T4" fmla="*/ 25 w 121"/>
                <a:gd name="T5" fmla="*/ 46 h 112"/>
                <a:gd name="T6" fmla="*/ 28 w 121"/>
                <a:gd name="T7" fmla="*/ 40 h 112"/>
                <a:gd name="T8" fmla="*/ 30 w 121"/>
                <a:gd name="T9" fmla="*/ 5 h 112"/>
                <a:gd name="T10" fmla="*/ 40 w 121"/>
                <a:gd name="T11" fmla="*/ 0 h 112"/>
                <a:gd name="T12" fmla="*/ 80 w 121"/>
                <a:gd name="T13" fmla="*/ 0 h 112"/>
                <a:gd name="T14" fmla="*/ 89 w 121"/>
                <a:gd name="T15" fmla="*/ 5 h 112"/>
                <a:gd name="T16" fmla="*/ 95 w 121"/>
                <a:gd name="T17" fmla="*/ 20 h 112"/>
                <a:gd name="T18" fmla="*/ 95 w 121"/>
                <a:gd name="T19" fmla="*/ 30 h 112"/>
                <a:gd name="T20" fmla="*/ 94 w 121"/>
                <a:gd name="T21" fmla="*/ 44 h 112"/>
                <a:gd name="T22" fmla="*/ 106 w 121"/>
                <a:gd name="T23" fmla="*/ 63 h 112"/>
                <a:gd name="T24" fmla="*/ 115 w 121"/>
                <a:gd name="T25" fmla="*/ 107 h 112"/>
                <a:gd name="T26" fmla="*/ 100 w 121"/>
                <a:gd name="T27" fmla="*/ 112 h 112"/>
                <a:gd name="T28" fmla="*/ 20 w 121"/>
                <a:gd name="T29" fmla="*/ 112 h 112"/>
                <a:gd name="T30" fmla="*/ 5 w 121"/>
                <a:gd name="T31" fmla="*/ 10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12">
                  <a:moveTo>
                    <a:pt x="5" y="107"/>
                  </a:moveTo>
                  <a:cubicBezTo>
                    <a:pt x="0" y="91"/>
                    <a:pt x="2" y="77"/>
                    <a:pt x="13" y="64"/>
                  </a:cubicBezTo>
                  <a:cubicBezTo>
                    <a:pt x="17" y="58"/>
                    <a:pt x="22" y="53"/>
                    <a:pt x="25" y="46"/>
                  </a:cubicBezTo>
                  <a:cubicBezTo>
                    <a:pt x="26" y="44"/>
                    <a:pt x="29" y="41"/>
                    <a:pt x="28" y="40"/>
                  </a:cubicBezTo>
                  <a:cubicBezTo>
                    <a:pt x="19" y="27"/>
                    <a:pt x="30" y="16"/>
                    <a:pt x="30" y="5"/>
                  </a:cubicBezTo>
                  <a:cubicBezTo>
                    <a:pt x="33" y="2"/>
                    <a:pt x="36" y="0"/>
                    <a:pt x="40" y="0"/>
                  </a:cubicBezTo>
                  <a:cubicBezTo>
                    <a:pt x="53" y="0"/>
                    <a:pt x="67" y="0"/>
                    <a:pt x="80" y="0"/>
                  </a:cubicBezTo>
                  <a:cubicBezTo>
                    <a:pt x="84" y="0"/>
                    <a:pt x="87" y="2"/>
                    <a:pt x="89" y="5"/>
                  </a:cubicBezTo>
                  <a:cubicBezTo>
                    <a:pt x="90" y="10"/>
                    <a:pt x="90" y="16"/>
                    <a:pt x="95" y="20"/>
                  </a:cubicBezTo>
                  <a:cubicBezTo>
                    <a:pt x="98" y="23"/>
                    <a:pt x="98" y="27"/>
                    <a:pt x="95" y="30"/>
                  </a:cubicBezTo>
                  <a:cubicBezTo>
                    <a:pt x="90" y="35"/>
                    <a:pt x="91" y="39"/>
                    <a:pt x="94" y="44"/>
                  </a:cubicBezTo>
                  <a:cubicBezTo>
                    <a:pt x="97" y="51"/>
                    <a:pt x="101" y="57"/>
                    <a:pt x="106" y="63"/>
                  </a:cubicBezTo>
                  <a:cubicBezTo>
                    <a:pt x="117" y="76"/>
                    <a:pt x="121" y="91"/>
                    <a:pt x="115" y="107"/>
                  </a:cubicBezTo>
                  <a:cubicBezTo>
                    <a:pt x="111" y="112"/>
                    <a:pt x="106" y="112"/>
                    <a:pt x="100" y="112"/>
                  </a:cubicBezTo>
                  <a:cubicBezTo>
                    <a:pt x="73" y="112"/>
                    <a:pt x="47" y="112"/>
                    <a:pt x="20" y="112"/>
                  </a:cubicBezTo>
                  <a:cubicBezTo>
                    <a:pt x="14" y="112"/>
                    <a:pt x="9" y="112"/>
                    <a:pt x="5" y="107"/>
                  </a:cubicBezTo>
                  <a:close/>
                </a:path>
              </a:pathLst>
            </a:custGeom>
            <a:solidFill>
              <a:srgbClr val="693D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8">
              <a:extLst>
                <a:ext uri="{FF2B5EF4-FFF2-40B4-BE49-F238E27FC236}">
                  <a16:creationId xmlns:a16="http://schemas.microsoft.com/office/drawing/2014/main" id="{69B381A5-C4DC-06EA-9D2F-6A260242F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8" y="1885"/>
              <a:ext cx="376" cy="268"/>
            </a:xfrm>
            <a:custGeom>
              <a:avLst/>
              <a:gdLst>
                <a:gd name="T0" fmla="*/ 3 w 115"/>
                <a:gd name="T1" fmla="*/ 0 h 82"/>
                <a:gd name="T2" fmla="*/ 113 w 115"/>
                <a:gd name="T3" fmla="*/ 0 h 82"/>
                <a:gd name="T4" fmla="*/ 113 w 115"/>
                <a:gd name="T5" fmla="*/ 78 h 82"/>
                <a:gd name="T6" fmla="*/ 99 w 115"/>
                <a:gd name="T7" fmla="*/ 81 h 82"/>
                <a:gd name="T8" fmla="*/ 18 w 115"/>
                <a:gd name="T9" fmla="*/ 82 h 82"/>
                <a:gd name="T10" fmla="*/ 3 w 115"/>
                <a:gd name="T11" fmla="*/ 78 h 82"/>
                <a:gd name="T12" fmla="*/ 3 w 115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2">
                  <a:moveTo>
                    <a:pt x="3" y="0"/>
                  </a:moveTo>
                  <a:cubicBezTo>
                    <a:pt x="40" y="0"/>
                    <a:pt x="76" y="0"/>
                    <a:pt x="113" y="0"/>
                  </a:cubicBezTo>
                  <a:cubicBezTo>
                    <a:pt x="114" y="26"/>
                    <a:pt x="115" y="52"/>
                    <a:pt x="113" y="78"/>
                  </a:cubicBezTo>
                  <a:cubicBezTo>
                    <a:pt x="109" y="82"/>
                    <a:pt x="104" y="81"/>
                    <a:pt x="99" y="81"/>
                  </a:cubicBezTo>
                  <a:cubicBezTo>
                    <a:pt x="72" y="82"/>
                    <a:pt x="45" y="80"/>
                    <a:pt x="18" y="82"/>
                  </a:cubicBezTo>
                  <a:cubicBezTo>
                    <a:pt x="12" y="82"/>
                    <a:pt x="7" y="81"/>
                    <a:pt x="3" y="78"/>
                  </a:cubicBezTo>
                  <a:cubicBezTo>
                    <a:pt x="0" y="52"/>
                    <a:pt x="1" y="26"/>
                    <a:pt x="3" y="0"/>
                  </a:cubicBezTo>
                  <a:close/>
                </a:path>
              </a:pathLst>
            </a:custGeom>
            <a:solidFill>
              <a:srgbClr val="EE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9">
              <a:extLst>
                <a:ext uri="{FF2B5EF4-FFF2-40B4-BE49-F238E27FC236}">
                  <a16:creationId xmlns:a16="http://schemas.microsoft.com/office/drawing/2014/main" id="{EC7F12AF-EDA1-7A9E-F6F7-63E796706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" y="1898"/>
              <a:ext cx="334" cy="526"/>
            </a:xfrm>
            <a:custGeom>
              <a:avLst/>
              <a:gdLst>
                <a:gd name="T0" fmla="*/ 98 w 102"/>
                <a:gd name="T1" fmla="*/ 84 h 161"/>
                <a:gd name="T2" fmla="*/ 91 w 102"/>
                <a:gd name="T3" fmla="*/ 114 h 161"/>
                <a:gd name="T4" fmla="*/ 65 w 102"/>
                <a:gd name="T5" fmla="*/ 146 h 161"/>
                <a:gd name="T6" fmla="*/ 22 w 102"/>
                <a:gd name="T7" fmla="*/ 157 h 161"/>
                <a:gd name="T8" fmla="*/ 8 w 102"/>
                <a:gd name="T9" fmla="*/ 140 h 161"/>
                <a:gd name="T10" fmla="*/ 0 w 102"/>
                <a:gd name="T11" fmla="*/ 71 h 161"/>
                <a:gd name="T12" fmla="*/ 11 w 102"/>
                <a:gd name="T13" fmla="*/ 40 h 161"/>
                <a:gd name="T14" fmla="*/ 82 w 102"/>
                <a:gd name="T15" fmla="*/ 21 h 161"/>
                <a:gd name="T16" fmla="*/ 100 w 102"/>
                <a:gd name="T17" fmla="*/ 62 h 161"/>
                <a:gd name="T18" fmla="*/ 98 w 102"/>
                <a:gd name="T19" fmla="*/ 8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61">
                  <a:moveTo>
                    <a:pt x="98" y="84"/>
                  </a:moveTo>
                  <a:cubicBezTo>
                    <a:pt x="96" y="94"/>
                    <a:pt x="94" y="104"/>
                    <a:pt x="91" y="114"/>
                  </a:cubicBezTo>
                  <a:cubicBezTo>
                    <a:pt x="86" y="128"/>
                    <a:pt x="76" y="137"/>
                    <a:pt x="65" y="146"/>
                  </a:cubicBezTo>
                  <a:cubicBezTo>
                    <a:pt x="53" y="159"/>
                    <a:pt x="38" y="161"/>
                    <a:pt x="22" y="157"/>
                  </a:cubicBezTo>
                  <a:cubicBezTo>
                    <a:pt x="13" y="156"/>
                    <a:pt x="9" y="148"/>
                    <a:pt x="8" y="140"/>
                  </a:cubicBezTo>
                  <a:cubicBezTo>
                    <a:pt x="5" y="117"/>
                    <a:pt x="1" y="94"/>
                    <a:pt x="0" y="71"/>
                  </a:cubicBezTo>
                  <a:cubicBezTo>
                    <a:pt x="1" y="60"/>
                    <a:pt x="6" y="50"/>
                    <a:pt x="11" y="40"/>
                  </a:cubicBezTo>
                  <a:cubicBezTo>
                    <a:pt x="24" y="15"/>
                    <a:pt x="59" y="0"/>
                    <a:pt x="82" y="21"/>
                  </a:cubicBezTo>
                  <a:cubicBezTo>
                    <a:pt x="94" y="32"/>
                    <a:pt x="99" y="46"/>
                    <a:pt x="100" y="62"/>
                  </a:cubicBezTo>
                  <a:cubicBezTo>
                    <a:pt x="100" y="69"/>
                    <a:pt x="102" y="76"/>
                    <a:pt x="98" y="84"/>
                  </a:cubicBezTo>
                  <a:close/>
                </a:path>
              </a:pathLst>
            </a:custGeom>
            <a:solidFill>
              <a:srgbClr val="F3D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10">
              <a:extLst>
                <a:ext uri="{FF2B5EF4-FFF2-40B4-BE49-F238E27FC236}">
                  <a16:creationId xmlns:a16="http://schemas.microsoft.com/office/drawing/2014/main" id="{79DB16A6-1CE9-73C9-F59C-45C542D10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8" y="2140"/>
              <a:ext cx="419" cy="144"/>
            </a:xfrm>
            <a:custGeom>
              <a:avLst/>
              <a:gdLst>
                <a:gd name="T0" fmla="*/ 6 w 128"/>
                <a:gd name="T1" fmla="*/ 0 h 44"/>
                <a:gd name="T2" fmla="*/ 116 w 128"/>
                <a:gd name="T3" fmla="*/ 0 h 44"/>
                <a:gd name="T4" fmla="*/ 92 w 128"/>
                <a:gd name="T5" fmla="*/ 44 h 44"/>
                <a:gd name="T6" fmla="*/ 27 w 128"/>
                <a:gd name="T7" fmla="*/ 44 h 44"/>
                <a:gd name="T8" fmla="*/ 3 w 128"/>
                <a:gd name="T9" fmla="*/ 21 h 44"/>
                <a:gd name="T10" fmla="*/ 6 w 128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44">
                  <a:moveTo>
                    <a:pt x="6" y="0"/>
                  </a:moveTo>
                  <a:cubicBezTo>
                    <a:pt x="43" y="0"/>
                    <a:pt x="79" y="0"/>
                    <a:pt x="116" y="0"/>
                  </a:cubicBezTo>
                  <a:cubicBezTo>
                    <a:pt x="128" y="22"/>
                    <a:pt x="116" y="44"/>
                    <a:pt x="92" y="44"/>
                  </a:cubicBezTo>
                  <a:cubicBezTo>
                    <a:pt x="70" y="44"/>
                    <a:pt x="48" y="44"/>
                    <a:pt x="27" y="44"/>
                  </a:cubicBezTo>
                  <a:cubicBezTo>
                    <a:pt x="10" y="44"/>
                    <a:pt x="4" y="38"/>
                    <a:pt x="3" y="21"/>
                  </a:cubicBezTo>
                  <a:cubicBezTo>
                    <a:pt x="3" y="14"/>
                    <a:pt x="0" y="6"/>
                    <a:pt x="6" y="0"/>
                  </a:cubicBezTo>
                  <a:close/>
                </a:path>
              </a:pathLst>
            </a:custGeom>
            <a:solidFill>
              <a:srgbClr val="693D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11">
              <a:extLst>
                <a:ext uri="{FF2B5EF4-FFF2-40B4-BE49-F238E27FC236}">
                  <a16:creationId xmlns:a16="http://schemas.microsoft.com/office/drawing/2014/main" id="{FD8EB4F1-3AAE-1DAE-AD2A-177431B6D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0" y="889"/>
              <a:ext cx="340" cy="676"/>
            </a:xfrm>
            <a:custGeom>
              <a:avLst/>
              <a:gdLst>
                <a:gd name="T0" fmla="*/ 6 w 104"/>
                <a:gd name="T1" fmla="*/ 1 h 207"/>
                <a:gd name="T2" fmla="*/ 97 w 104"/>
                <a:gd name="T3" fmla="*/ 34 h 207"/>
                <a:gd name="T4" fmla="*/ 103 w 104"/>
                <a:gd name="T5" fmla="*/ 45 h 207"/>
                <a:gd name="T6" fmla="*/ 13 w 104"/>
                <a:gd name="T7" fmla="*/ 202 h 207"/>
                <a:gd name="T8" fmla="*/ 1 w 104"/>
                <a:gd name="T9" fmla="*/ 203 h 207"/>
                <a:gd name="T10" fmla="*/ 5 w 104"/>
                <a:gd name="T11" fmla="*/ 188 h 207"/>
                <a:gd name="T12" fmla="*/ 56 w 104"/>
                <a:gd name="T13" fmla="*/ 146 h 207"/>
                <a:gd name="T14" fmla="*/ 87 w 104"/>
                <a:gd name="T15" fmla="*/ 56 h 207"/>
                <a:gd name="T16" fmla="*/ 79 w 104"/>
                <a:gd name="T17" fmla="*/ 42 h 207"/>
                <a:gd name="T18" fmla="*/ 33 w 104"/>
                <a:gd name="T19" fmla="*/ 21 h 207"/>
                <a:gd name="T20" fmla="*/ 4 w 104"/>
                <a:gd name="T21" fmla="*/ 12 h 207"/>
                <a:gd name="T22" fmla="*/ 6 w 104"/>
                <a:gd name="T23" fmla="*/ 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" h="207">
                  <a:moveTo>
                    <a:pt x="6" y="1"/>
                  </a:moveTo>
                  <a:cubicBezTo>
                    <a:pt x="41" y="0"/>
                    <a:pt x="71" y="12"/>
                    <a:pt x="97" y="34"/>
                  </a:cubicBezTo>
                  <a:cubicBezTo>
                    <a:pt x="101" y="37"/>
                    <a:pt x="103" y="40"/>
                    <a:pt x="103" y="45"/>
                  </a:cubicBezTo>
                  <a:cubicBezTo>
                    <a:pt x="104" y="105"/>
                    <a:pt x="79" y="173"/>
                    <a:pt x="13" y="202"/>
                  </a:cubicBezTo>
                  <a:cubicBezTo>
                    <a:pt x="9" y="203"/>
                    <a:pt x="5" y="207"/>
                    <a:pt x="1" y="203"/>
                  </a:cubicBezTo>
                  <a:cubicBezTo>
                    <a:pt x="0" y="197"/>
                    <a:pt x="1" y="192"/>
                    <a:pt x="5" y="188"/>
                  </a:cubicBezTo>
                  <a:cubicBezTo>
                    <a:pt x="25" y="177"/>
                    <a:pt x="43" y="164"/>
                    <a:pt x="56" y="146"/>
                  </a:cubicBezTo>
                  <a:cubicBezTo>
                    <a:pt x="76" y="119"/>
                    <a:pt x="83" y="88"/>
                    <a:pt x="87" y="56"/>
                  </a:cubicBezTo>
                  <a:cubicBezTo>
                    <a:pt x="87" y="49"/>
                    <a:pt x="84" y="45"/>
                    <a:pt x="79" y="42"/>
                  </a:cubicBezTo>
                  <a:cubicBezTo>
                    <a:pt x="66" y="30"/>
                    <a:pt x="50" y="25"/>
                    <a:pt x="33" y="21"/>
                  </a:cubicBezTo>
                  <a:cubicBezTo>
                    <a:pt x="24" y="18"/>
                    <a:pt x="13" y="19"/>
                    <a:pt x="4" y="12"/>
                  </a:cubicBezTo>
                  <a:cubicBezTo>
                    <a:pt x="2" y="8"/>
                    <a:pt x="2" y="4"/>
                    <a:pt x="6" y="1"/>
                  </a:cubicBezTo>
                  <a:close/>
                </a:path>
              </a:pathLst>
            </a:custGeom>
            <a:solidFill>
              <a:srgbClr val="BDD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14817782-62BF-3E99-459D-A894A18FE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" y="889"/>
              <a:ext cx="340" cy="663"/>
            </a:xfrm>
            <a:custGeom>
              <a:avLst/>
              <a:gdLst>
                <a:gd name="T0" fmla="*/ 101 w 104"/>
                <a:gd name="T1" fmla="*/ 191 h 203"/>
                <a:gd name="T2" fmla="*/ 96 w 104"/>
                <a:gd name="T3" fmla="*/ 203 h 203"/>
                <a:gd name="T4" fmla="*/ 8 w 104"/>
                <a:gd name="T5" fmla="*/ 96 h 203"/>
                <a:gd name="T6" fmla="*/ 3 w 104"/>
                <a:gd name="T7" fmla="*/ 60 h 203"/>
                <a:gd name="T8" fmla="*/ 20 w 104"/>
                <a:gd name="T9" fmla="*/ 25 h 203"/>
                <a:gd name="T10" fmla="*/ 101 w 104"/>
                <a:gd name="T11" fmla="*/ 1 h 203"/>
                <a:gd name="T12" fmla="*/ 101 w 104"/>
                <a:gd name="T13" fmla="*/ 12 h 203"/>
                <a:gd name="T14" fmla="*/ 100 w 104"/>
                <a:gd name="T15" fmla="*/ 14 h 203"/>
                <a:gd name="T16" fmla="*/ 79 w 104"/>
                <a:gd name="T17" fmla="*/ 19 h 203"/>
                <a:gd name="T18" fmla="*/ 29 w 104"/>
                <a:gd name="T19" fmla="*/ 39 h 203"/>
                <a:gd name="T20" fmla="*/ 20 w 104"/>
                <a:gd name="T21" fmla="*/ 59 h 203"/>
                <a:gd name="T22" fmla="*/ 94 w 104"/>
                <a:gd name="T23" fmla="*/ 184 h 203"/>
                <a:gd name="T24" fmla="*/ 99 w 104"/>
                <a:gd name="T25" fmla="*/ 188 h 203"/>
                <a:gd name="T26" fmla="*/ 101 w 104"/>
                <a:gd name="T27" fmla="*/ 19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203">
                  <a:moveTo>
                    <a:pt x="101" y="191"/>
                  </a:moveTo>
                  <a:cubicBezTo>
                    <a:pt x="96" y="194"/>
                    <a:pt x="104" y="201"/>
                    <a:pt x="96" y="203"/>
                  </a:cubicBezTo>
                  <a:cubicBezTo>
                    <a:pt x="48" y="183"/>
                    <a:pt x="21" y="145"/>
                    <a:pt x="8" y="96"/>
                  </a:cubicBezTo>
                  <a:cubicBezTo>
                    <a:pt x="5" y="84"/>
                    <a:pt x="4" y="72"/>
                    <a:pt x="3" y="60"/>
                  </a:cubicBezTo>
                  <a:cubicBezTo>
                    <a:pt x="0" y="43"/>
                    <a:pt x="7" y="33"/>
                    <a:pt x="20" y="25"/>
                  </a:cubicBezTo>
                  <a:cubicBezTo>
                    <a:pt x="45" y="9"/>
                    <a:pt x="71" y="0"/>
                    <a:pt x="101" y="1"/>
                  </a:cubicBezTo>
                  <a:cubicBezTo>
                    <a:pt x="101" y="4"/>
                    <a:pt x="101" y="8"/>
                    <a:pt x="101" y="12"/>
                  </a:cubicBezTo>
                  <a:cubicBezTo>
                    <a:pt x="100" y="13"/>
                    <a:pt x="100" y="13"/>
                    <a:pt x="100" y="14"/>
                  </a:cubicBezTo>
                  <a:cubicBezTo>
                    <a:pt x="93" y="18"/>
                    <a:pt x="86" y="18"/>
                    <a:pt x="79" y="19"/>
                  </a:cubicBezTo>
                  <a:cubicBezTo>
                    <a:pt x="61" y="22"/>
                    <a:pt x="44" y="29"/>
                    <a:pt x="29" y="39"/>
                  </a:cubicBezTo>
                  <a:cubicBezTo>
                    <a:pt x="21" y="44"/>
                    <a:pt x="19" y="51"/>
                    <a:pt x="20" y="59"/>
                  </a:cubicBezTo>
                  <a:cubicBezTo>
                    <a:pt x="24" y="113"/>
                    <a:pt x="46" y="157"/>
                    <a:pt x="94" y="184"/>
                  </a:cubicBezTo>
                  <a:cubicBezTo>
                    <a:pt x="96" y="185"/>
                    <a:pt x="98" y="187"/>
                    <a:pt x="99" y="188"/>
                  </a:cubicBezTo>
                  <a:cubicBezTo>
                    <a:pt x="100" y="189"/>
                    <a:pt x="100" y="190"/>
                    <a:pt x="101" y="191"/>
                  </a:cubicBezTo>
                  <a:close/>
                </a:path>
              </a:pathLst>
            </a:custGeom>
            <a:solidFill>
              <a:srgbClr val="D5E5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id="{9E7A8520-6550-BFDD-F5B0-6EB29208D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" y="1395"/>
              <a:ext cx="235" cy="157"/>
            </a:xfrm>
            <a:custGeom>
              <a:avLst/>
              <a:gdLst>
                <a:gd name="T0" fmla="*/ 65 w 72"/>
                <a:gd name="T1" fmla="*/ 48 h 48"/>
                <a:gd name="T2" fmla="*/ 6 w 72"/>
                <a:gd name="T3" fmla="*/ 48 h 48"/>
                <a:gd name="T4" fmla="*/ 0 w 72"/>
                <a:gd name="T5" fmla="*/ 40 h 48"/>
                <a:gd name="T6" fmla="*/ 0 w 72"/>
                <a:gd name="T7" fmla="*/ 12 h 48"/>
                <a:gd name="T8" fmla="*/ 13 w 72"/>
                <a:gd name="T9" fmla="*/ 0 h 48"/>
                <a:gd name="T10" fmla="*/ 59 w 72"/>
                <a:gd name="T11" fmla="*/ 0 h 48"/>
                <a:gd name="T12" fmla="*/ 72 w 72"/>
                <a:gd name="T13" fmla="*/ 13 h 48"/>
                <a:gd name="T14" fmla="*/ 72 w 72"/>
                <a:gd name="T15" fmla="*/ 40 h 48"/>
                <a:gd name="T16" fmla="*/ 65 w 72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8">
                  <a:moveTo>
                    <a:pt x="65" y="48"/>
                  </a:moveTo>
                  <a:cubicBezTo>
                    <a:pt x="46" y="48"/>
                    <a:pt x="26" y="48"/>
                    <a:pt x="6" y="48"/>
                  </a:cubicBezTo>
                  <a:cubicBezTo>
                    <a:pt x="2" y="48"/>
                    <a:pt x="0" y="45"/>
                    <a:pt x="0" y="40"/>
                  </a:cubicBezTo>
                  <a:cubicBezTo>
                    <a:pt x="0" y="31"/>
                    <a:pt x="0" y="21"/>
                    <a:pt x="0" y="12"/>
                  </a:cubicBezTo>
                  <a:cubicBezTo>
                    <a:pt x="0" y="3"/>
                    <a:pt x="4" y="0"/>
                    <a:pt x="13" y="0"/>
                  </a:cubicBezTo>
                  <a:cubicBezTo>
                    <a:pt x="28" y="1"/>
                    <a:pt x="43" y="1"/>
                    <a:pt x="59" y="0"/>
                  </a:cubicBezTo>
                  <a:cubicBezTo>
                    <a:pt x="68" y="0"/>
                    <a:pt x="72" y="4"/>
                    <a:pt x="72" y="13"/>
                  </a:cubicBezTo>
                  <a:cubicBezTo>
                    <a:pt x="72" y="22"/>
                    <a:pt x="71" y="31"/>
                    <a:pt x="72" y="40"/>
                  </a:cubicBezTo>
                  <a:cubicBezTo>
                    <a:pt x="72" y="45"/>
                    <a:pt x="70" y="48"/>
                    <a:pt x="65" y="48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1F5BE665-678F-4589-66CC-AE396895E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1" y="1317"/>
              <a:ext cx="507" cy="232"/>
            </a:xfrm>
            <a:custGeom>
              <a:avLst/>
              <a:gdLst>
                <a:gd name="T0" fmla="*/ 128 w 155"/>
                <a:gd name="T1" fmla="*/ 71 h 71"/>
                <a:gd name="T2" fmla="*/ 135 w 155"/>
                <a:gd name="T3" fmla="*/ 40 h 71"/>
                <a:gd name="T4" fmla="*/ 130 w 155"/>
                <a:gd name="T5" fmla="*/ 33 h 71"/>
                <a:gd name="T6" fmla="*/ 7 w 155"/>
                <a:gd name="T7" fmla="*/ 34 h 71"/>
                <a:gd name="T8" fmla="*/ 6 w 155"/>
                <a:gd name="T9" fmla="*/ 25 h 71"/>
                <a:gd name="T10" fmla="*/ 23 w 155"/>
                <a:gd name="T11" fmla="*/ 20 h 71"/>
                <a:gd name="T12" fmla="*/ 139 w 155"/>
                <a:gd name="T13" fmla="*/ 22 h 71"/>
                <a:gd name="T14" fmla="*/ 155 w 155"/>
                <a:gd name="T15" fmla="*/ 29 h 71"/>
                <a:gd name="T16" fmla="*/ 151 w 155"/>
                <a:gd name="T17" fmla="*/ 32 h 71"/>
                <a:gd name="T18" fmla="*/ 145 w 155"/>
                <a:gd name="T19" fmla="*/ 48 h 71"/>
                <a:gd name="T20" fmla="*/ 128 w 155"/>
                <a:gd name="T2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71">
                  <a:moveTo>
                    <a:pt x="128" y="71"/>
                  </a:moveTo>
                  <a:cubicBezTo>
                    <a:pt x="132" y="61"/>
                    <a:pt x="137" y="51"/>
                    <a:pt x="135" y="40"/>
                  </a:cubicBezTo>
                  <a:cubicBezTo>
                    <a:pt x="135" y="36"/>
                    <a:pt x="136" y="32"/>
                    <a:pt x="130" y="33"/>
                  </a:cubicBezTo>
                  <a:cubicBezTo>
                    <a:pt x="89" y="37"/>
                    <a:pt x="48" y="34"/>
                    <a:pt x="7" y="34"/>
                  </a:cubicBezTo>
                  <a:cubicBezTo>
                    <a:pt x="0" y="28"/>
                    <a:pt x="0" y="28"/>
                    <a:pt x="6" y="25"/>
                  </a:cubicBezTo>
                  <a:cubicBezTo>
                    <a:pt x="12" y="22"/>
                    <a:pt x="18" y="22"/>
                    <a:pt x="23" y="20"/>
                  </a:cubicBezTo>
                  <a:cubicBezTo>
                    <a:pt x="62" y="0"/>
                    <a:pt x="101" y="5"/>
                    <a:pt x="139" y="22"/>
                  </a:cubicBezTo>
                  <a:cubicBezTo>
                    <a:pt x="144" y="24"/>
                    <a:pt x="152" y="21"/>
                    <a:pt x="155" y="29"/>
                  </a:cubicBezTo>
                  <a:cubicBezTo>
                    <a:pt x="154" y="30"/>
                    <a:pt x="153" y="31"/>
                    <a:pt x="151" y="32"/>
                  </a:cubicBezTo>
                  <a:cubicBezTo>
                    <a:pt x="141" y="34"/>
                    <a:pt x="142" y="40"/>
                    <a:pt x="145" y="48"/>
                  </a:cubicBezTo>
                  <a:cubicBezTo>
                    <a:pt x="143" y="58"/>
                    <a:pt x="136" y="65"/>
                    <a:pt x="128" y="71"/>
                  </a:cubicBezTo>
                  <a:close/>
                </a:path>
              </a:pathLst>
            </a:custGeom>
            <a:solidFill>
              <a:srgbClr val="C8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15">
              <a:extLst>
                <a:ext uri="{FF2B5EF4-FFF2-40B4-BE49-F238E27FC236}">
                  <a16:creationId xmlns:a16="http://schemas.microsoft.com/office/drawing/2014/main" id="{E90BDF1C-1609-7096-AA65-B4C2AFBF1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" y="1552"/>
              <a:ext cx="288" cy="229"/>
            </a:xfrm>
            <a:custGeom>
              <a:avLst/>
              <a:gdLst>
                <a:gd name="T0" fmla="*/ 4 w 88"/>
                <a:gd name="T1" fmla="*/ 47 h 70"/>
                <a:gd name="T2" fmla="*/ 14 w 88"/>
                <a:gd name="T3" fmla="*/ 33 h 70"/>
                <a:gd name="T4" fmla="*/ 23 w 88"/>
                <a:gd name="T5" fmla="*/ 28 h 70"/>
                <a:gd name="T6" fmla="*/ 50 w 88"/>
                <a:gd name="T7" fmla="*/ 8 h 70"/>
                <a:gd name="T8" fmla="*/ 81 w 88"/>
                <a:gd name="T9" fmla="*/ 12 h 70"/>
                <a:gd name="T10" fmla="*/ 76 w 88"/>
                <a:gd name="T11" fmla="*/ 43 h 70"/>
                <a:gd name="T12" fmla="*/ 58 w 88"/>
                <a:gd name="T13" fmla="*/ 52 h 70"/>
                <a:gd name="T14" fmla="*/ 27 w 88"/>
                <a:gd name="T15" fmla="*/ 65 h 70"/>
                <a:gd name="T16" fmla="*/ 13 w 88"/>
                <a:gd name="T17" fmla="*/ 65 h 70"/>
                <a:gd name="T18" fmla="*/ 6 w 88"/>
                <a:gd name="T19" fmla="*/ 57 h 70"/>
                <a:gd name="T20" fmla="*/ 4 w 88"/>
                <a:gd name="T21" fmla="*/ 4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70">
                  <a:moveTo>
                    <a:pt x="4" y="47"/>
                  </a:moveTo>
                  <a:cubicBezTo>
                    <a:pt x="0" y="37"/>
                    <a:pt x="2" y="32"/>
                    <a:pt x="14" y="33"/>
                  </a:cubicBezTo>
                  <a:cubicBezTo>
                    <a:pt x="18" y="33"/>
                    <a:pt x="21" y="32"/>
                    <a:pt x="23" y="28"/>
                  </a:cubicBezTo>
                  <a:cubicBezTo>
                    <a:pt x="30" y="19"/>
                    <a:pt x="40" y="14"/>
                    <a:pt x="50" y="8"/>
                  </a:cubicBezTo>
                  <a:cubicBezTo>
                    <a:pt x="63" y="0"/>
                    <a:pt x="73" y="1"/>
                    <a:pt x="81" y="12"/>
                  </a:cubicBezTo>
                  <a:cubicBezTo>
                    <a:pt x="88" y="21"/>
                    <a:pt x="86" y="35"/>
                    <a:pt x="76" y="43"/>
                  </a:cubicBezTo>
                  <a:cubicBezTo>
                    <a:pt x="70" y="48"/>
                    <a:pt x="64" y="51"/>
                    <a:pt x="58" y="52"/>
                  </a:cubicBezTo>
                  <a:cubicBezTo>
                    <a:pt x="47" y="55"/>
                    <a:pt x="35" y="57"/>
                    <a:pt x="27" y="65"/>
                  </a:cubicBezTo>
                  <a:cubicBezTo>
                    <a:pt x="22" y="70"/>
                    <a:pt x="17" y="69"/>
                    <a:pt x="13" y="65"/>
                  </a:cubicBezTo>
                  <a:cubicBezTo>
                    <a:pt x="10" y="63"/>
                    <a:pt x="8" y="60"/>
                    <a:pt x="6" y="57"/>
                  </a:cubicBezTo>
                  <a:cubicBezTo>
                    <a:pt x="4" y="54"/>
                    <a:pt x="3" y="51"/>
                    <a:pt x="4" y="47"/>
                  </a:cubicBezTo>
                  <a:close/>
                </a:path>
              </a:pathLst>
            </a:custGeom>
            <a:solidFill>
              <a:srgbClr val="AE4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16">
              <a:extLst>
                <a:ext uri="{FF2B5EF4-FFF2-40B4-BE49-F238E27FC236}">
                  <a16:creationId xmlns:a16="http://schemas.microsoft.com/office/drawing/2014/main" id="{1D20DA47-22AC-12B0-8DE0-B7A6EC899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7" y="1719"/>
              <a:ext cx="510" cy="274"/>
            </a:xfrm>
            <a:custGeom>
              <a:avLst/>
              <a:gdLst>
                <a:gd name="T0" fmla="*/ 21 w 156"/>
                <a:gd name="T1" fmla="*/ 82 h 84"/>
                <a:gd name="T2" fmla="*/ 0 w 156"/>
                <a:gd name="T3" fmla="*/ 84 h 84"/>
                <a:gd name="T4" fmla="*/ 9 w 156"/>
                <a:gd name="T5" fmla="*/ 75 h 84"/>
                <a:gd name="T6" fmla="*/ 80 w 156"/>
                <a:gd name="T7" fmla="*/ 37 h 84"/>
                <a:gd name="T8" fmla="*/ 139 w 156"/>
                <a:gd name="T9" fmla="*/ 6 h 84"/>
                <a:gd name="T10" fmla="*/ 152 w 156"/>
                <a:gd name="T11" fmla="*/ 4 h 84"/>
                <a:gd name="T12" fmla="*/ 156 w 156"/>
                <a:gd name="T13" fmla="*/ 11 h 84"/>
                <a:gd name="T14" fmla="*/ 148 w 156"/>
                <a:gd name="T15" fmla="*/ 16 h 84"/>
                <a:gd name="T16" fmla="*/ 45 w 156"/>
                <a:gd name="T17" fmla="*/ 70 h 84"/>
                <a:gd name="T18" fmla="*/ 21 w 156"/>
                <a:gd name="T19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84">
                  <a:moveTo>
                    <a:pt x="21" y="82"/>
                  </a:moveTo>
                  <a:cubicBezTo>
                    <a:pt x="14" y="83"/>
                    <a:pt x="8" y="83"/>
                    <a:pt x="0" y="84"/>
                  </a:cubicBezTo>
                  <a:cubicBezTo>
                    <a:pt x="1" y="78"/>
                    <a:pt x="6" y="77"/>
                    <a:pt x="9" y="75"/>
                  </a:cubicBezTo>
                  <a:cubicBezTo>
                    <a:pt x="33" y="63"/>
                    <a:pt x="56" y="48"/>
                    <a:pt x="80" y="37"/>
                  </a:cubicBezTo>
                  <a:cubicBezTo>
                    <a:pt x="100" y="27"/>
                    <a:pt x="120" y="16"/>
                    <a:pt x="139" y="6"/>
                  </a:cubicBezTo>
                  <a:cubicBezTo>
                    <a:pt x="143" y="4"/>
                    <a:pt x="147" y="0"/>
                    <a:pt x="152" y="4"/>
                  </a:cubicBezTo>
                  <a:cubicBezTo>
                    <a:pt x="155" y="5"/>
                    <a:pt x="156" y="8"/>
                    <a:pt x="156" y="11"/>
                  </a:cubicBezTo>
                  <a:cubicBezTo>
                    <a:pt x="155" y="16"/>
                    <a:pt x="152" y="16"/>
                    <a:pt x="148" y="16"/>
                  </a:cubicBezTo>
                  <a:cubicBezTo>
                    <a:pt x="114" y="34"/>
                    <a:pt x="80" y="52"/>
                    <a:pt x="45" y="70"/>
                  </a:cubicBezTo>
                  <a:cubicBezTo>
                    <a:pt x="37" y="74"/>
                    <a:pt x="29" y="78"/>
                    <a:pt x="21" y="82"/>
                  </a:cubicBezTo>
                  <a:close/>
                </a:path>
              </a:pathLst>
            </a:custGeom>
            <a:solidFill>
              <a:srgbClr val="C9D5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17">
              <a:extLst>
                <a:ext uri="{FF2B5EF4-FFF2-40B4-BE49-F238E27FC236}">
                  <a16:creationId xmlns:a16="http://schemas.microsoft.com/office/drawing/2014/main" id="{E6E0BE56-130E-9FE7-551F-77A7F4A84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" y="1706"/>
              <a:ext cx="468" cy="267"/>
            </a:xfrm>
            <a:custGeom>
              <a:avLst/>
              <a:gdLst>
                <a:gd name="T0" fmla="*/ 143 w 143"/>
                <a:gd name="T1" fmla="*/ 8 h 82"/>
                <a:gd name="T2" fmla="*/ 14 w 143"/>
                <a:gd name="T3" fmla="*/ 76 h 82"/>
                <a:gd name="T4" fmla="*/ 0 w 143"/>
                <a:gd name="T5" fmla="*/ 79 h 82"/>
                <a:gd name="T6" fmla="*/ 17 w 143"/>
                <a:gd name="T7" fmla="*/ 64 h 82"/>
                <a:gd name="T8" fmla="*/ 139 w 143"/>
                <a:gd name="T9" fmla="*/ 0 h 82"/>
                <a:gd name="T10" fmla="*/ 143 w 143"/>
                <a:gd name="T11" fmla="*/ 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82">
                  <a:moveTo>
                    <a:pt x="143" y="8"/>
                  </a:moveTo>
                  <a:cubicBezTo>
                    <a:pt x="100" y="31"/>
                    <a:pt x="57" y="53"/>
                    <a:pt x="14" y="76"/>
                  </a:cubicBezTo>
                  <a:cubicBezTo>
                    <a:pt x="9" y="79"/>
                    <a:pt x="6" y="82"/>
                    <a:pt x="0" y="79"/>
                  </a:cubicBezTo>
                  <a:cubicBezTo>
                    <a:pt x="3" y="71"/>
                    <a:pt x="11" y="69"/>
                    <a:pt x="17" y="64"/>
                  </a:cubicBezTo>
                  <a:cubicBezTo>
                    <a:pt x="58" y="43"/>
                    <a:pt x="98" y="21"/>
                    <a:pt x="139" y="0"/>
                  </a:cubicBezTo>
                  <a:cubicBezTo>
                    <a:pt x="140" y="3"/>
                    <a:pt x="142" y="5"/>
                    <a:pt x="143" y="8"/>
                  </a:cubicBezTo>
                  <a:close/>
                </a:path>
              </a:pathLst>
            </a:custGeom>
            <a:solidFill>
              <a:srgbClr val="EF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18">
              <a:extLst>
                <a:ext uri="{FF2B5EF4-FFF2-40B4-BE49-F238E27FC236}">
                  <a16:creationId xmlns:a16="http://schemas.microsoft.com/office/drawing/2014/main" id="{8B880AB5-53E4-81B2-3E44-26211FA1A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" y="1379"/>
              <a:ext cx="111" cy="157"/>
            </a:xfrm>
            <a:custGeom>
              <a:avLst/>
              <a:gdLst>
                <a:gd name="T0" fmla="*/ 34 w 34"/>
                <a:gd name="T1" fmla="*/ 1 h 48"/>
                <a:gd name="T2" fmla="*/ 19 w 34"/>
                <a:gd name="T3" fmla="*/ 7 h 48"/>
                <a:gd name="T4" fmla="*/ 18 w 34"/>
                <a:gd name="T5" fmla="*/ 15 h 48"/>
                <a:gd name="T6" fmla="*/ 20 w 34"/>
                <a:gd name="T7" fmla="*/ 48 h 48"/>
                <a:gd name="T8" fmla="*/ 1 w 34"/>
                <a:gd name="T9" fmla="*/ 12 h 48"/>
                <a:gd name="T10" fmla="*/ 6 w 34"/>
                <a:gd name="T11" fmla="*/ 6 h 48"/>
                <a:gd name="T12" fmla="*/ 34 w 34"/>
                <a:gd name="T1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8">
                  <a:moveTo>
                    <a:pt x="34" y="1"/>
                  </a:moveTo>
                  <a:cubicBezTo>
                    <a:pt x="30" y="5"/>
                    <a:pt x="24" y="5"/>
                    <a:pt x="19" y="7"/>
                  </a:cubicBezTo>
                  <a:cubicBezTo>
                    <a:pt x="13" y="8"/>
                    <a:pt x="14" y="11"/>
                    <a:pt x="18" y="15"/>
                  </a:cubicBezTo>
                  <a:cubicBezTo>
                    <a:pt x="18" y="26"/>
                    <a:pt x="16" y="37"/>
                    <a:pt x="20" y="48"/>
                  </a:cubicBezTo>
                  <a:cubicBezTo>
                    <a:pt x="10" y="38"/>
                    <a:pt x="7" y="24"/>
                    <a:pt x="1" y="12"/>
                  </a:cubicBezTo>
                  <a:cubicBezTo>
                    <a:pt x="0" y="9"/>
                    <a:pt x="2" y="5"/>
                    <a:pt x="6" y="6"/>
                  </a:cubicBezTo>
                  <a:cubicBezTo>
                    <a:pt x="16" y="6"/>
                    <a:pt x="24" y="0"/>
                    <a:pt x="34" y="1"/>
                  </a:cubicBezTo>
                  <a:close/>
                </a:path>
              </a:pathLst>
            </a:custGeom>
            <a:solidFill>
              <a:srgbClr val="9E6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19">
              <a:extLst>
                <a:ext uri="{FF2B5EF4-FFF2-40B4-BE49-F238E27FC236}">
                  <a16:creationId xmlns:a16="http://schemas.microsoft.com/office/drawing/2014/main" id="{B6F9B444-FA2F-5A44-1429-BCCB92F66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1" y="2166"/>
              <a:ext cx="180" cy="203"/>
            </a:xfrm>
            <a:custGeom>
              <a:avLst/>
              <a:gdLst>
                <a:gd name="T0" fmla="*/ 0 w 55"/>
                <a:gd name="T1" fmla="*/ 0 h 62"/>
                <a:gd name="T2" fmla="*/ 15 w 55"/>
                <a:gd name="T3" fmla="*/ 5 h 62"/>
                <a:gd name="T4" fmla="*/ 55 w 55"/>
                <a:gd name="T5" fmla="*/ 62 h 62"/>
                <a:gd name="T6" fmla="*/ 44 w 55"/>
                <a:gd name="T7" fmla="*/ 41 h 62"/>
                <a:gd name="T8" fmla="*/ 16 w 55"/>
                <a:gd name="T9" fmla="*/ 12 h 62"/>
                <a:gd name="T10" fmla="*/ 0 w 55"/>
                <a:gd name="T11" fmla="*/ 3 h 62"/>
                <a:gd name="T12" fmla="*/ 0 w 55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2">
                  <a:moveTo>
                    <a:pt x="0" y="0"/>
                  </a:moveTo>
                  <a:cubicBezTo>
                    <a:pt x="5" y="2"/>
                    <a:pt x="10" y="3"/>
                    <a:pt x="15" y="5"/>
                  </a:cubicBezTo>
                  <a:cubicBezTo>
                    <a:pt x="36" y="18"/>
                    <a:pt x="52" y="36"/>
                    <a:pt x="55" y="62"/>
                  </a:cubicBezTo>
                  <a:cubicBezTo>
                    <a:pt x="48" y="57"/>
                    <a:pt x="48" y="48"/>
                    <a:pt x="44" y="41"/>
                  </a:cubicBezTo>
                  <a:cubicBezTo>
                    <a:pt x="38" y="27"/>
                    <a:pt x="29" y="19"/>
                    <a:pt x="16" y="12"/>
                  </a:cubicBezTo>
                  <a:cubicBezTo>
                    <a:pt x="11" y="9"/>
                    <a:pt x="6" y="6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3D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20">
              <a:extLst>
                <a:ext uri="{FF2B5EF4-FFF2-40B4-BE49-F238E27FC236}">
                  <a16:creationId xmlns:a16="http://schemas.microsoft.com/office/drawing/2014/main" id="{327AD571-EAAE-2FCA-C5AF-4D62DC6D0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9" y="1411"/>
              <a:ext cx="59" cy="63"/>
            </a:xfrm>
            <a:custGeom>
              <a:avLst/>
              <a:gdLst>
                <a:gd name="T0" fmla="*/ 8 w 18"/>
                <a:gd name="T1" fmla="*/ 19 h 19"/>
                <a:gd name="T2" fmla="*/ 1 w 18"/>
                <a:gd name="T3" fmla="*/ 9 h 19"/>
                <a:gd name="T4" fmla="*/ 10 w 18"/>
                <a:gd name="T5" fmla="*/ 0 h 19"/>
                <a:gd name="T6" fmla="*/ 18 w 18"/>
                <a:gd name="T7" fmla="*/ 0 h 19"/>
                <a:gd name="T8" fmla="*/ 8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8" y="19"/>
                  </a:moveTo>
                  <a:cubicBezTo>
                    <a:pt x="3" y="18"/>
                    <a:pt x="0" y="15"/>
                    <a:pt x="1" y="9"/>
                  </a:cubicBezTo>
                  <a:cubicBezTo>
                    <a:pt x="1" y="2"/>
                    <a:pt x="5" y="1"/>
                    <a:pt x="10" y="0"/>
                  </a:cubicBezTo>
                  <a:cubicBezTo>
                    <a:pt x="12" y="0"/>
                    <a:pt x="15" y="0"/>
                    <a:pt x="18" y="0"/>
                  </a:cubicBezTo>
                  <a:cubicBezTo>
                    <a:pt x="18" y="8"/>
                    <a:pt x="12" y="12"/>
                    <a:pt x="8" y="19"/>
                  </a:cubicBezTo>
                  <a:close/>
                </a:path>
              </a:pathLst>
            </a:custGeom>
            <a:solidFill>
              <a:srgbClr val="9D5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21">
              <a:extLst>
                <a:ext uri="{FF2B5EF4-FFF2-40B4-BE49-F238E27FC236}">
                  <a16:creationId xmlns:a16="http://schemas.microsoft.com/office/drawing/2014/main" id="{AC55C113-7E20-9E61-D957-73FDB3AAA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6" y="2326"/>
              <a:ext cx="337" cy="151"/>
            </a:xfrm>
            <a:custGeom>
              <a:avLst/>
              <a:gdLst>
                <a:gd name="T0" fmla="*/ 51 w 103"/>
                <a:gd name="T1" fmla="*/ 1 h 46"/>
                <a:gd name="T2" fmla="*/ 91 w 103"/>
                <a:gd name="T3" fmla="*/ 3 h 46"/>
                <a:gd name="T4" fmla="*/ 93 w 103"/>
                <a:gd name="T5" fmla="*/ 3 h 46"/>
                <a:gd name="T6" fmla="*/ 100 w 103"/>
                <a:gd name="T7" fmla="*/ 38 h 46"/>
                <a:gd name="T8" fmla="*/ 89 w 103"/>
                <a:gd name="T9" fmla="*/ 42 h 46"/>
                <a:gd name="T10" fmla="*/ 10 w 103"/>
                <a:gd name="T11" fmla="*/ 42 h 46"/>
                <a:gd name="T12" fmla="*/ 2 w 103"/>
                <a:gd name="T13" fmla="*/ 35 h 46"/>
                <a:gd name="T14" fmla="*/ 2 w 103"/>
                <a:gd name="T15" fmla="*/ 34 h 46"/>
                <a:gd name="T16" fmla="*/ 34 w 103"/>
                <a:gd name="T17" fmla="*/ 1 h 46"/>
                <a:gd name="T18" fmla="*/ 51 w 103"/>
                <a:gd name="T1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46">
                  <a:moveTo>
                    <a:pt x="51" y="1"/>
                  </a:moveTo>
                  <a:cubicBezTo>
                    <a:pt x="64" y="1"/>
                    <a:pt x="78" y="0"/>
                    <a:pt x="91" y="3"/>
                  </a:cubicBezTo>
                  <a:cubicBezTo>
                    <a:pt x="92" y="3"/>
                    <a:pt x="93" y="3"/>
                    <a:pt x="93" y="3"/>
                  </a:cubicBezTo>
                  <a:cubicBezTo>
                    <a:pt x="100" y="5"/>
                    <a:pt x="103" y="21"/>
                    <a:pt x="100" y="38"/>
                  </a:cubicBezTo>
                  <a:cubicBezTo>
                    <a:pt x="98" y="46"/>
                    <a:pt x="93" y="43"/>
                    <a:pt x="89" y="42"/>
                  </a:cubicBezTo>
                  <a:cubicBezTo>
                    <a:pt x="63" y="37"/>
                    <a:pt x="36" y="40"/>
                    <a:pt x="10" y="42"/>
                  </a:cubicBezTo>
                  <a:cubicBezTo>
                    <a:pt x="4" y="42"/>
                    <a:pt x="2" y="41"/>
                    <a:pt x="2" y="35"/>
                  </a:cubicBezTo>
                  <a:cubicBezTo>
                    <a:pt x="2" y="35"/>
                    <a:pt x="2" y="35"/>
                    <a:pt x="2" y="34"/>
                  </a:cubicBezTo>
                  <a:cubicBezTo>
                    <a:pt x="0" y="3"/>
                    <a:pt x="2" y="1"/>
                    <a:pt x="34" y="1"/>
                  </a:cubicBezTo>
                  <a:cubicBezTo>
                    <a:pt x="40" y="1"/>
                    <a:pt x="45" y="1"/>
                    <a:pt x="51" y="1"/>
                  </a:cubicBezTo>
                  <a:close/>
                </a:path>
              </a:pathLst>
            </a:custGeom>
            <a:solidFill>
              <a:srgbClr val="FFFE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id="{2577F64F-96CA-C7AF-E1B6-725D4EEEA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" y="2111"/>
              <a:ext cx="206" cy="160"/>
            </a:xfrm>
            <a:custGeom>
              <a:avLst/>
              <a:gdLst>
                <a:gd name="T0" fmla="*/ 63 w 63"/>
                <a:gd name="T1" fmla="*/ 17 h 49"/>
                <a:gd name="T2" fmla="*/ 63 w 63"/>
                <a:gd name="T3" fmla="*/ 20 h 49"/>
                <a:gd name="T4" fmla="*/ 10 w 63"/>
                <a:gd name="T5" fmla="*/ 38 h 49"/>
                <a:gd name="T6" fmla="*/ 1 w 63"/>
                <a:gd name="T7" fmla="*/ 20 h 49"/>
                <a:gd name="T8" fmla="*/ 16 w 63"/>
                <a:gd name="T9" fmla="*/ 4 h 49"/>
                <a:gd name="T10" fmla="*/ 63 w 63"/>
                <a:gd name="T1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9">
                  <a:moveTo>
                    <a:pt x="63" y="17"/>
                  </a:moveTo>
                  <a:cubicBezTo>
                    <a:pt x="63" y="18"/>
                    <a:pt x="63" y="19"/>
                    <a:pt x="63" y="20"/>
                  </a:cubicBezTo>
                  <a:cubicBezTo>
                    <a:pt x="57" y="38"/>
                    <a:pt x="27" y="49"/>
                    <a:pt x="10" y="38"/>
                  </a:cubicBezTo>
                  <a:cubicBezTo>
                    <a:pt x="4" y="34"/>
                    <a:pt x="0" y="29"/>
                    <a:pt x="1" y="20"/>
                  </a:cubicBezTo>
                  <a:cubicBezTo>
                    <a:pt x="6" y="15"/>
                    <a:pt x="7" y="3"/>
                    <a:pt x="16" y="4"/>
                  </a:cubicBezTo>
                  <a:cubicBezTo>
                    <a:pt x="32" y="6"/>
                    <a:pt x="51" y="0"/>
                    <a:pt x="63" y="17"/>
                  </a:cubicBezTo>
                  <a:close/>
                </a:path>
              </a:pathLst>
            </a:custGeom>
            <a:solidFill>
              <a:srgbClr val="6C61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23">
              <a:extLst>
                <a:ext uri="{FF2B5EF4-FFF2-40B4-BE49-F238E27FC236}">
                  <a16:creationId xmlns:a16="http://schemas.microsoft.com/office/drawing/2014/main" id="{E971DD7E-5A6A-85C7-65FF-B4C4D5209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" y="2607"/>
              <a:ext cx="147" cy="69"/>
            </a:xfrm>
            <a:custGeom>
              <a:avLst/>
              <a:gdLst>
                <a:gd name="T0" fmla="*/ 43 w 45"/>
                <a:gd name="T1" fmla="*/ 13 h 21"/>
                <a:gd name="T2" fmla="*/ 38 w 45"/>
                <a:gd name="T3" fmla="*/ 17 h 21"/>
                <a:gd name="T4" fmla="*/ 7 w 45"/>
                <a:gd name="T5" fmla="*/ 17 h 21"/>
                <a:gd name="T6" fmla="*/ 2 w 45"/>
                <a:gd name="T7" fmla="*/ 18 h 21"/>
                <a:gd name="T8" fmla="*/ 3 w 45"/>
                <a:gd name="T9" fmla="*/ 13 h 21"/>
                <a:gd name="T10" fmla="*/ 41 w 45"/>
                <a:gd name="T11" fmla="*/ 10 h 21"/>
                <a:gd name="T12" fmla="*/ 43 w 45"/>
                <a:gd name="T13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1">
                  <a:moveTo>
                    <a:pt x="43" y="13"/>
                  </a:moveTo>
                  <a:cubicBezTo>
                    <a:pt x="42" y="15"/>
                    <a:pt x="45" y="21"/>
                    <a:pt x="38" y="17"/>
                  </a:cubicBezTo>
                  <a:cubicBezTo>
                    <a:pt x="25" y="7"/>
                    <a:pt x="20" y="8"/>
                    <a:pt x="7" y="17"/>
                  </a:cubicBezTo>
                  <a:cubicBezTo>
                    <a:pt x="5" y="19"/>
                    <a:pt x="4" y="20"/>
                    <a:pt x="2" y="18"/>
                  </a:cubicBezTo>
                  <a:cubicBezTo>
                    <a:pt x="0" y="16"/>
                    <a:pt x="1" y="14"/>
                    <a:pt x="3" y="13"/>
                  </a:cubicBezTo>
                  <a:cubicBezTo>
                    <a:pt x="13" y="1"/>
                    <a:pt x="26" y="0"/>
                    <a:pt x="41" y="10"/>
                  </a:cubicBezTo>
                  <a:cubicBezTo>
                    <a:pt x="42" y="11"/>
                    <a:pt x="43" y="11"/>
                    <a:pt x="43" y="13"/>
                  </a:cubicBezTo>
                  <a:close/>
                </a:path>
              </a:pathLst>
            </a:custGeom>
            <a:solidFill>
              <a:srgbClr val="D6A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24">
              <a:extLst>
                <a:ext uri="{FF2B5EF4-FFF2-40B4-BE49-F238E27FC236}">
                  <a16:creationId xmlns:a16="http://schemas.microsoft.com/office/drawing/2014/main" id="{78BCA3F9-B48F-171D-75C7-B2C61F3CE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3" y="2503"/>
              <a:ext cx="114" cy="59"/>
            </a:xfrm>
            <a:custGeom>
              <a:avLst/>
              <a:gdLst>
                <a:gd name="T0" fmla="*/ 18 w 35"/>
                <a:gd name="T1" fmla="*/ 18 h 18"/>
                <a:gd name="T2" fmla="*/ 6 w 35"/>
                <a:gd name="T3" fmla="*/ 13 h 18"/>
                <a:gd name="T4" fmla="*/ 4 w 35"/>
                <a:gd name="T5" fmla="*/ 3 h 18"/>
                <a:gd name="T6" fmla="*/ 10 w 35"/>
                <a:gd name="T7" fmla="*/ 8 h 18"/>
                <a:gd name="T8" fmla="*/ 27 w 35"/>
                <a:gd name="T9" fmla="*/ 5 h 18"/>
                <a:gd name="T10" fmla="*/ 32 w 35"/>
                <a:gd name="T11" fmla="*/ 3 h 18"/>
                <a:gd name="T12" fmla="*/ 32 w 35"/>
                <a:gd name="T13" fmla="*/ 9 h 18"/>
                <a:gd name="T14" fmla="*/ 18 w 35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8">
                  <a:moveTo>
                    <a:pt x="18" y="18"/>
                  </a:moveTo>
                  <a:cubicBezTo>
                    <a:pt x="13" y="18"/>
                    <a:pt x="9" y="17"/>
                    <a:pt x="6" y="13"/>
                  </a:cubicBezTo>
                  <a:cubicBezTo>
                    <a:pt x="4" y="10"/>
                    <a:pt x="0" y="6"/>
                    <a:pt x="4" y="3"/>
                  </a:cubicBezTo>
                  <a:cubicBezTo>
                    <a:pt x="8" y="0"/>
                    <a:pt x="8" y="6"/>
                    <a:pt x="10" y="8"/>
                  </a:cubicBezTo>
                  <a:cubicBezTo>
                    <a:pt x="17" y="14"/>
                    <a:pt x="23" y="14"/>
                    <a:pt x="27" y="5"/>
                  </a:cubicBezTo>
                  <a:cubicBezTo>
                    <a:pt x="28" y="3"/>
                    <a:pt x="30" y="1"/>
                    <a:pt x="32" y="3"/>
                  </a:cubicBezTo>
                  <a:cubicBezTo>
                    <a:pt x="35" y="4"/>
                    <a:pt x="33" y="7"/>
                    <a:pt x="32" y="9"/>
                  </a:cubicBezTo>
                  <a:cubicBezTo>
                    <a:pt x="30" y="16"/>
                    <a:pt x="24" y="18"/>
                    <a:pt x="18" y="18"/>
                  </a:cubicBezTo>
                  <a:close/>
                </a:path>
              </a:pathLst>
            </a:custGeom>
            <a:solidFill>
              <a:srgbClr val="8064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25">
              <a:extLst>
                <a:ext uri="{FF2B5EF4-FFF2-40B4-BE49-F238E27FC236}">
                  <a16:creationId xmlns:a16="http://schemas.microsoft.com/office/drawing/2014/main" id="{8A94595B-AD9E-F35D-95BD-E579E1B3D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" y="2506"/>
              <a:ext cx="105" cy="59"/>
            </a:xfrm>
            <a:custGeom>
              <a:avLst/>
              <a:gdLst>
                <a:gd name="T0" fmla="*/ 32 w 32"/>
                <a:gd name="T1" fmla="*/ 0 h 18"/>
                <a:gd name="T2" fmla="*/ 19 w 32"/>
                <a:gd name="T3" fmla="*/ 17 h 18"/>
                <a:gd name="T4" fmla="*/ 2 w 32"/>
                <a:gd name="T5" fmla="*/ 7 h 18"/>
                <a:gd name="T6" fmla="*/ 2 w 32"/>
                <a:gd name="T7" fmla="*/ 2 h 18"/>
                <a:gd name="T8" fmla="*/ 6 w 32"/>
                <a:gd name="T9" fmla="*/ 3 h 18"/>
                <a:gd name="T10" fmla="*/ 32 w 32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8">
                  <a:moveTo>
                    <a:pt x="32" y="0"/>
                  </a:moveTo>
                  <a:cubicBezTo>
                    <a:pt x="32" y="11"/>
                    <a:pt x="27" y="16"/>
                    <a:pt x="19" y="17"/>
                  </a:cubicBezTo>
                  <a:cubicBezTo>
                    <a:pt x="11" y="18"/>
                    <a:pt x="5" y="15"/>
                    <a:pt x="2" y="7"/>
                  </a:cubicBezTo>
                  <a:cubicBezTo>
                    <a:pt x="1" y="5"/>
                    <a:pt x="0" y="3"/>
                    <a:pt x="2" y="2"/>
                  </a:cubicBezTo>
                  <a:cubicBezTo>
                    <a:pt x="4" y="1"/>
                    <a:pt x="5" y="1"/>
                    <a:pt x="6" y="3"/>
                  </a:cubicBezTo>
                  <a:cubicBezTo>
                    <a:pt x="19" y="12"/>
                    <a:pt x="19" y="12"/>
                    <a:pt x="32" y="0"/>
                  </a:cubicBezTo>
                  <a:close/>
                </a:path>
              </a:pathLst>
            </a:custGeom>
            <a:solidFill>
              <a:srgbClr val="7B5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id="{B171587F-A68F-95D2-3777-D717C8F29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" y="2598"/>
              <a:ext cx="68" cy="52"/>
            </a:xfrm>
            <a:custGeom>
              <a:avLst/>
              <a:gdLst>
                <a:gd name="T0" fmla="*/ 2 w 21"/>
                <a:gd name="T1" fmla="*/ 16 h 16"/>
                <a:gd name="T2" fmla="*/ 0 w 21"/>
                <a:gd name="T3" fmla="*/ 13 h 16"/>
                <a:gd name="T4" fmla="*/ 21 w 21"/>
                <a:gd name="T5" fmla="*/ 0 h 16"/>
                <a:gd name="T6" fmla="*/ 2 w 21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6">
                  <a:moveTo>
                    <a:pt x="2" y="16"/>
                  </a:moveTo>
                  <a:cubicBezTo>
                    <a:pt x="1" y="15"/>
                    <a:pt x="1" y="14"/>
                    <a:pt x="0" y="13"/>
                  </a:cubicBezTo>
                  <a:cubicBezTo>
                    <a:pt x="3" y="4"/>
                    <a:pt x="11" y="2"/>
                    <a:pt x="21" y="0"/>
                  </a:cubicBezTo>
                  <a:cubicBezTo>
                    <a:pt x="18" y="10"/>
                    <a:pt x="9" y="12"/>
                    <a:pt x="2" y="16"/>
                  </a:cubicBezTo>
                  <a:close/>
                </a:path>
              </a:pathLst>
            </a:custGeom>
            <a:solidFill>
              <a:srgbClr val="FDE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27">
              <a:extLst>
                <a:ext uri="{FF2B5EF4-FFF2-40B4-BE49-F238E27FC236}">
                  <a16:creationId xmlns:a16="http://schemas.microsoft.com/office/drawing/2014/main" id="{E48733F8-D4BD-C23F-67E4-4FBAD35C6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2" y="2411"/>
              <a:ext cx="36" cy="56"/>
            </a:xfrm>
            <a:custGeom>
              <a:avLst/>
              <a:gdLst>
                <a:gd name="T0" fmla="*/ 1 w 11"/>
                <a:gd name="T1" fmla="*/ 10 h 17"/>
                <a:gd name="T2" fmla="*/ 6 w 11"/>
                <a:gd name="T3" fmla="*/ 0 h 17"/>
                <a:gd name="T4" fmla="*/ 11 w 11"/>
                <a:gd name="T5" fmla="*/ 8 h 17"/>
                <a:gd name="T6" fmla="*/ 6 w 11"/>
                <a:gd name="T7" fmla="*/ 17 h 17"/>
                <a:gd name="T8" fmla="*/ 1 w 11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1" y="10"/>
                  </a:moveTo>
                  <a:cubicBezTo>
                    <a:pt x="2" y="5"/>
                    <a:pt x="1" y="0"/>
                    <a:pt x="6" y="0"/>
                  </a:cubicBezTo>
                  <a:cubicBezTo>
                    <a:pt x="11" y="0"/>
                    <a:pt x="11" y="5"/>
                    <a:pt x="11" y="8"/>
                  </a:cubicBezTo>
                  <a:cubicBezTo>
                    <a:pt x="11" y="12"/>
                    <a:pt x="11" y="17"/>
                    <a:pt x="6" y="17"/>
                  </a:cubicBezTo>
                  <a:cubicBezTo>
                    <a:pt x="0" y="17"/>
                    <a:pt x="2" y="12"/>
                    <a:pt x="1" y="10"/>
                  </a:cubicBezTo>
                  <a:close/>
                </a:path>
              </a:pathLst>
            </a:custGeom>
            <a:solidFill>
              <a:srgbClr val="E8E0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28">
              <a:extLst>
                <a:ext uri="{FF2B5EF4-FFF2-40B4-BE49-F238E27FC236}">
                  <a16:creationId xmlns:a16="http://schemas.microsoft.com/office/drawing/2014/main" id="{3ABD3EDA-8E70-9E7B-4A3E-9A39DC765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4" y="1967"/>
              <a:ext cx="245" cy="385"/>
            </a:xfrm>
            <a:custGeom>
              <a:avLst/>
              <a:gdLst>
                <a:gd name="T0" fmla="*/ 28 w 75"/>
                <a:gd name="T1" fmla="*/ 61 h 118"/>
                <a:gd name="T2" fmla="*/ 13 w 75"/>
                <a:gd name="T3" fmla="*/ 19 h 118"/>
                <a:gd name="T4" fmla="*/ 36 w 75"/>
                <a:gd name="T5" fmla="*/ 0 h 118"/>
                <a:gd name="T6" fmla="*/ 61 w 75"/>
                <a:gd name="T7" fmla="*/ 14 h 118"/>
                <a:gd name="T8" fmla="*/ 67 w 75"/>
                <a:gd name="T9" fmla="*/ 86 h 118"/>
                <a:gd name="T10" fmla="*/ 46 w 75"/>
                <a:gd name="T11" fmla="*/ 115 h 118"/>
                <a:gd name="T12" fmla="*/ 38 w 75"/>
                <a:gd name="T13" fmla="*/ 115 h 118"/>
                <a:gd name="T14" fmla="*/ 66 w 75"/>
                <a:gd name="T15" fmla="*/ 64 h 118"/>
                <a:gd name="T16" fmla="*/ 53 w 75"/>
                <a:gd name="T17" fmla="*/ 26 h 118"/>
                <a:gd name="T18" fmla="*/ 40 w 75"/>
                <a:gd name="T19" fmla="*/ 28 h 118"/>
                <a:gd name="T20" fmla="*/ 25 w 75"/>
                <a:gd name="T21" fmla="*/ 38 h 118"/>
                <a:gd name="T22" fmla="*/ 33 w 75"/>
                <a:gd name="T23" fmla="*/ 44 h 118"/>
                <a:gd name="T24" fmla="*/ 52 w 75"/>
                <a:gd name="T25" fmla="*/ 82 h 118"/>
                <a:gd name="T26" fmla="*/ 22 w 75"/>
                <a:gd name="T27" fmla="*/ 104 h 118"/>
                <a:gd name="T28" fmla="*/ 11 w 75"/>
                <a:gd name="T29" fmla="*/ 104 h 118"/>
                <a:gd name="T30" fmla="*/ 5 w 75"/>
                <a:gd name="T31" fmla="*/ 89 h 118"/>
                <a:gd name="T32" fmla="*/ 16 w 75"/>
                <a:gd name="T33" fmla="*/ 69 h 118"/>
                <a:gd name="T34" fmla="*/ 28 w 75"/>
                <a:gd name="T35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118">
                  <a:moveTo>
                    <a:pt x="28" y="61"/>
                  </a:moveTo>
                  <a:cubicBezTo>
                    <a:pt x="14" y="49"/>
                    <a:pt x="7" y="36"/>
                    <a:pt x="13" y="19"/>
                  </a:cubicBezTo>
                  <a:cubicBezTo>
                    <a:pt x="17" y="7"/>
                    <a:pt x="25" y="1"/>
                    <a:pt x="36" y="0"/>
                  </a:cubicBezTo>
                  <a:cubicBezTo>
                    <a:pt x="47" y="0"/>
                    <a:pt x="56" y="5"/>
                    <a:pt x="61" y="14"/>
                  </a:cubicBezTo>
                  <a:cubicBezTo>
                    <a:pt x="74" y="37"/>
                    <a:pt x="75" y="62"/>
                    <a:pt x="67" y="86"/>
                  </a:cubicBezTo>
                  <a:cubicBezTo>
                    <a:pt x="63" y="98"/>
                    <a:pt x="58" y="109"/>
                    <a:pt x="46" y="115"/>
                  </a:cubicBezTo>
                  <a:cubicBezTo>
                    <a:pt x="44" y="116"/>
                    <a:pt x="42" y="118"/>
                    <a:pt x="38" y="115"/>
                  </a:cubicBezTo>
                  <a:cubicBezTo>
                    <a:pt x="58" y="104"/>
                    <a:pt x="63" y="84"/>
                    <a:pt x="66" y="64"/>
                  </a:cubicBezTo>
                  <a:cubicBezTo>
                    <a:pt x="69" y="48"/>
                    <a:pt x="64" y="33"/>
                    <a:pt x="53" y="26"/>
                  </a:cubicBezTo>
                  <a:cubicBezTo>
                    <a:pt x="48" y="23"/>
                    <a:pt x="44" y="24"/>
                    <a:pt x="40" y="28"/>
                  </a:cubicBezTo>
                  <a:cubicBezTo>
                    <a:pt x="33" y="36"/>
                    <a:pt x="33" y="36"/>
                    <a:pt x="25" y="38"/>
                  </a:cubicBezTo>
                  <a:cubicBezTo>
                    <a:pt x="26" y="42"/>
                    <a:pt x="30" y="43"/>
                    <a:pt x="33" y="44"/>
                  </a:cubicBezTo>
                  <a:cubicBezTo>
                    <a:pt x="48" y="49"/>
                    <a:pt x="56" y="65"/>
                    <a:pt x="52" y="82"/>
                  </a:cubicBezTo>
                  <a:cubicBezTo>
                    <a:pt x="49" y="97"/>
                    <a:pt x="38" y="105"/>
                    <a:pt x="22" y="104"/>
                  </a:cubicBezTo>
                  <a:cubicBezTo>
                    <a:pt x="18" y="104"/>
                    <a:pt x="15" y="104"/>
                    <a:pt x="11" y="104"/>
                  </a:cubicBezTo>
                  <a:cubicBezTo>
                    <a:pt x="3" y="102"/>
                    <a:pt x="0" y="94"/>
                    <a:pt x="5" y="89"/>
                  </a:cubicBezTo>
                  <a:cubicBezTo>
                    <a:pt x="10" y="83"/>
                    <a:pt x="15" y="77"/>
                    <a:pt x="16" y="69"/>
                  </a:cubicBezTo>
                  <a:cubicBezTo>
                    <a:pt x="16" y="64"/>
                    <a:pt x="23" y="64"/>
                    <a:pt x="28" y="61"/>
                  </a:cubicBezTo>
                  <a:close/>
                </a:path>
              </a:pathLst>
            </a:custGeom>
            <a:solidFill>
              <a:srgbClr val="E9B7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29">
              <a:extLst>
                <a:ext uri="{FF2B5EF4-FFF2-40B4-BE49-F238E27FC236}">
                  <a16:creationId xmlns:a16="http://schemas.microsoft.com/office/drawing/2014/main" id="{48791618-7B3C-7E73-1D37-27FE741AF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" y="928"/>
              <a:ext cx="304" cy="585"/>
            </a:xfrm>
            <a:custGeom>
              <a:avLst/>
              <a:gdLst>
                <a:gd name="T0" fmla="*/ 7 w 93"/>
                <a:gd name="T1" fmla="*/ 179 h 179"/>
                <a:gd name="T2" fmla="*/ 5 w 93"/>
                <a:gd name="T3" fmla="*/ 178 h 179"/>
                <a:gd name="T4" fmla="*/ 4 w 93"/>
                <a:gd name="T5" fmla="*/ 124 h 179"/>
                <a:gd name="T6" fmla="*/ 29 w 93"/>
                <a:gd name="T7" fmla="*/ 70 h 179"/>
                <a:gd name="T8" fmla="*/ 32 w 93"/>
                <a:gd name="T9" fmla="*/ 54 h 179"/>
                <a:gd name="T10" fmla="*/ 39 w 93"/>
                <a:gd name="T11" fmla="*/ 34 h 179"/>
                <a:gd name="T12" fmla="*/ 27 w 93"/>
                <a:gd name="T13" fmla="*/ 46 h 179"/>
                <a:gd name="T14" fmla="*/ 11 w 93"/>
                <a:gd name="T15" fmla="*/ 59 h 179"/>
                <a:gd name="T16" fmla="*/ 2 w 93"/>
                <a:gd name="T17" fmla="*/ 59 h 179"/>
                <a:gd name="T18" fmla="*/ 2 w 93"/>
                <a:gd name="T19" fmla="*/ 11 h 179"/>
                <a:gd name="T20" fmla="*/ 7 w 93"/>
                <a:gd name="T21" fmla="*/ 1 h 179"/>
                <a:gd name="T22" fmla="*/ 7 w 93"/>
                <a:gd name="T23" fmla="*/ 0 h 179"/>
                <a:gd name="T24" fmla="*/ 84 w 93"/>
                <a:gd name="T25" fmla="*/ 27 h 179"/>
                <a:gd name="T26" fmla="*/ 92 w 93"/>
                <a:gd name="T27" fmla="*/ 42 h 179"/>
                <a:gd name="T28" fmla="*/ 42 w 93"/>
                <a:gd name="T29" fmla="*/ 157 h 179"/>
                <a:gd name="T30" fmla="*/ 7 w 93"/>
                <a:gd name="T31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179">
                  <a:moveTo>
                    <a:pt x="7" y="179"/>
                  </a:moveTo>
                  <a:cubicBezTo>
                    <a:pt x="6" y="179"/>
                    <a:pt x="5" y="179"/>
                    <a:pt x="5" y="178"/>
                  </a:cubicBezTo>
                  <a:cubicBezTo>
                    <a:pt x="0" y="160"/>
                    <a:pt x="2" y="142"/>
                    <a:pt x="4" y="124"/>
                  </a:cubicBezTo>
                  <a:cubicBezTo>
                    <a:pt x="4" y="102"/>
                    <a:pt x="20" y="88"/>
                    <a:pt x="29" y="70"/>
                  </a:cubicBezTo>
                  <a:cubicBezTo>
                    <a:pt x="32" y="65"/>
                    <a:pt x="35" y="60"/>
                    <a:pt x="32" y="54"/>
                  </a:cubicBezTo>
                  <a:cubicBezTo>
                    <a:pt x="29" y="45"/>
                    <a:pt x="36" y="40"/>
                    <a:pt x="39" y="34"/>
                  </a:cubicBezTo>
                  <a:cubicBezTo>
                    <a:pt x="36" y="39"/>
                    <a:pt x="33" y="44"/>
                    <a:pt x="27" y="46"/>
                  </a:cubicBezTo>
                  <a:cubicBezTo>
                    <a:pt x="21" y="49"/>
                    <a:pt x="15" y="53"/>
                    <a:pt x="11" y="59"/>
                  </a:cubicBezTo>
                  <a:cubicBezTo>
                    <a:pt x="9" y="62"/>
                    <a:pt x="5" y="66"/>
                    <a:pt x="2" y="59"/>
                  </a:cubicBezTo>
                  <a:cubicBezTo>
                    <a:pt x="1" y="43"/>
                    <a:pt x="2" y="27"/>
                    <a:pt x="2" y="11"/>
                  </a:cubicBezTo>
                  <a:cubicBezTo>
                    <a:pt x="2" y="7"/>
                    <a:pt x="2" y="3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35" y="2"/>
                    <a:pt x="61" y="9"/>
                    <a:pt x="84" y="27"/>
                  </a:cubicBezTo>
                  <a:cubicBezTo>
                    <a:pt x="89" y="31"/>
                    <a:pt x="93" y="35"/>
                    <a:pt x="92" y="42"/>
                  </a:cubicBezTo>
                  <a:cubicBezTo>
                    <a:pt x="88" y="86"/>
                    <a:pt x="76" y="126"/>
                    <a:pt x="42" y="157"/>
                  </a:cubicBezTo>
                  <a:cubicBezTo>
                    <a:pt x="31" y="167"/>
                    <a:pt x="19" y="174"/>
                    <a:pt x="7" y="179"/>
                  </a:cubicBezTo>
                  <a:close/>
                </a:path>
              </a:pathLst>
            </a:custGeom>
            <a:solidFill>
              <a:srgbClr val="33A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30">
              <a:extLst>
                <a:ext uri="{FF2B5EF4-FFF2-40B4-BE49-F238E27FC236}">
                  <a16:creationId xmlns:a16="http://schemas.microsoft.com/office/drawing/2014/main" id="{DD28197C-E80F-73C0-3E58-40A14B55F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" y="928"/>
              <a:ext cx="288" cy="581"/>
            </a:xfrm>
            <a:custGeom>
              <a:avLst/>
              <a:gdLst>
                <a:gd name="T0" fmla="*/ 88 w 88"/>
                <a:gd name="T1" fmla="*/ 122 h 178"/>
                <a:gd name="T2" fmla="*/ 86 w 88"/>
                <a:gd name="T3" fmla="*/ 149 h 178"/>
                <a:gd name="T4" fmla="*/ 84 w 88"/>
                <a:gd name="T5" fmla="*/ 178 h 178"/>
                <a:gd name="T6" fmla="*/ 12 w 88"/>
                <a:gd name="T7" fmla="*/ 103 h 178"/>
                <a:gd name="T8" fmla="*/ 0 w 88"/>
                <a:gd name="T9" fmla="*/ 41 h 178"/>
                <a:gd name="T10" fmla="*/ 4 w 88"/>
                <a:gd name="T11" fmla="*/ 29 h 178"/>
                <a:gd name="T12" fmla="*/ 86 w 88"/>
                <a:gd name="T13" fmla="*/ 1 h 178"/>
                <a:gd name="T14" fmla="*/ 86 w 88"/>
                <a:gd name="T15" fmla="*/ 41 h 178"/>
                <a:gd name="T16" fmla="*/ 83 w 88"/>
                <a:gd name="T17" fmla="*/ 62 h 178"/>
                <a:gd name="T18" fmla="*/ 82 w 88"/>
                <a:gd name="T19" fmla="*/ 74 h 178"/>
                <a:gd name="T20" fmla="*/ 66 w 88"/>
                <a:gd name="T21" fmla="*/ 99 h 178"/>
                <a:gd name="T22" fmla="*/ 63 w 88"/>
                <a:gd name="T23" fmla="*/ 108 h 178"/>
                <a:gd name="T24" fmla="*/ 62 w 88"/>
                <a:gd name="T25" fmla="*/ 118 h 178"/>
                <a:gd name="T26" fmla="*/ 62 w 88"/>
                <a:gd name="T27" fmla="*/ 127 h 178"/>
                <a:gd name="T28" fmla="*/ 69 w 88"/>
                <a:gd name="T29" fmla="*/ 123 h 178"/>
                <a:gd name="T30" fmla="*/ 88 w 88"/>
                <a:gd name="T31" fmla="*/ 12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178">
                  <a:moveTo>
                    <a:pt x="88" y="122"/>
                  </a:moveTo>
                  <a:cubicBezTo>
                    <a:pt x="84" y="131"/>
                    <a:pt x="86" y="140"/>
                    <a:pt x="86" y="149"/>
                  </a:cubicBezTo>
                  <a:cubicBezTo>
                    <a:pt x="85" y="159"/>
                    <a:pt x="87" y="169"/>
                    <a:pt x="84" y="178"/>
                  </a:cubicBezTo>
                  <a:cubicBezTo>
                    <a:pt x="49" y="163"/>
                    <a:pt x="27" y="137"/>
                    <a:pt x="12" y="103"/>
                  </a:cubicBezTo>
                  <a:cubicBezTo>
                    <a:pt x="4" y="83"/>
                    <a:pt x="2" y="62"/>
                    <a:pt x="0" y="41"/>
                  </a:cubicBezTo>
                  <a:cubicBezTo>
                    <a:pt x="0" y="37"/>
                    <a:pt x="0" y="32"/>
                    <a:pt x="4" y="29"/>
                  </a:cubicBezTo>
                  <a:cubicBezTo>
                    <a:pt x="29" y="11"/>
                    <a:pt x="55" y="0"/>
                    <a:pt x="86" y="1"/>
                  </a:cubicBezTo>
                  <a:cubicBezTo>
                    <a:pt x="86" y="14"/>
                    <a:pt x="86" y="28"/>
                    <a:pt x="86" y="41"/>
                  </a:cubicBezTo>
                  <a:cubicBezTo>
                    <a:pt x="86" y="49"/>
                    <a:pt x="85" y="55"/>
                    <a:pt x="83" y="62"/>
                  </a:cubicBezTo>
                  <a:cubicBezTo>
                    <a:pt x="87" y="67"/>
                    <a:pt x="84" y="71"/>
                    <a:pt x="82" y="74"/>
                  </a:cubicBezTo>
                  <a:cubicBezTo>
                    <a:pt x="77" y="83"/>
                    <a:pt x="73" y="91"/>
                    <a:pt x="66" y="99"/>
                  </a:cubicBezTo>
                  <a:cubicBezTo>
                    <a:pt x="63" y="102"/>
                    <a:pt x="62" y="104"/>
                    <a:pt x="63" y="108"/>
                  </a:cubicBezTo>
                  <a:cubicBezTo>
                    <a:pt x="65" y="111"/>
                    <a:pt x="63" y="115"/>
                    <a:pt x="62" y="118"/>
                  </a:cubicBezTo>
                  <a:cubicBezTo>
                    <a:pt x="61" y="121"/>
                    <a:pt x="59" y="124"/>
                    <a:pt x="62" y="127"/>
                  </a:cubicBezTo>
                  <a:cubicBezTo>
                    <a:pt x="66" y="130"/>
                    <a:pt x="67" y="125"/>
                    <a:pt x="69" y="123"/>
                  </a:cubicBezTo>
                  <a:cubicBezTo>
                    <a:pt x="75" y="117"/>
                    <a:pt x="81" y="113"/>
                    <a:pt x="88" y="122"/>
                  </a:cubicBezTo>
                  <a:close/>
                </a:path>
              </a:pathLst>
            </a:custGeom>
            <a:solidFill>
              <a:srgbClr val="59C4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31">
              <a:extLst>
                <a:ext uri="{FF2B5EF4-FFF2-40B4-BE49-F238E27FC236}">
                  <a16:creationId xmlns:a16="http://schemas.microsoft.com/office/drawing/2014/main" id="{9137345E-B934-DE3E-4FAE-24B4EBC6B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" y="2026"/>
              <a:ext cx="49" cy="85"/>
            </a:xfrm>
            <a:custGeom>
              <a:avLst/>
              <a:gdLst>
                <a:gd name="T0" fmla="*/ 15 w 15"/>
                <a:gd name="T1" fmla="*/ 14 h 26"/>
                <a:gd name="T2" fmla="*/ 8 w 15"/>
                <a:gd name="T3" fmla="*/ 25 h 26"/>
                <a:gd name="T4" fmla="*/ 0 w 15"/>
                <a:gd name="T5" fmla="*/ 15 h 26"/>
                <a:gd name="T6" fmla="*/ 8 w 15"/>
                <a:gd name="T7" fmla="*/ 0 h 26"/>
                <a:gd name="T8" fmla="*/ 15 w 15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15" y="14"/>
                  </a:moveTo>
                  <a:cubicBezTo>
                    <a:pt x="15" y="20"/>
                    <a:pt x="15" y="25"/>
                    <a:pt x="8" y="25"/>
                  </a:cubicBezTo>
                  <a:cubicBezTo>
                    <a:pt x="1" y="26"/>
                    <a:pt x="0" y="21"/>
                    <a:pt x="0" y="15"/>
                  </a:cubicBezTo>
                  <a:cubicBezTo>
                    <a:pt x="1" y="9"/>
                    <a:pt x="0" y="0"/>
                    <a:pt x="8" y="0"/>
                  </a:cubicBezTo>
                  <a:cubicBezTo>
                    <a:pt x="14" y="0"/>
                    <a:pt x="15" y="9"/>
                    <a:pt x="15" y="14"/>
                  </a:cubicBezTo>
                  <a:close/>
                </a:path>
              </a:pathLst>
            </a:custGeom>
            <a:solidFill>
              <a:srgbClr val="F0B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32">
              <a:extLst>
                <a:ext uri="{FF2B5EF4-FFF2-40B4-BE49-F238E27FC236}">
                  <a16:creationId xmlns:a16="http://schemas.microsoft.com/office/drawing/2014/main" id="{E1690959-EAA9-2175-F9B7-4D95F07CE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" y="1000"/>
              <a:ext cx="249" cy="372"/>
            </a:xfrm>
            <a:custGeom>
              <a:avLst/>
              <a:gdLst>
                <a:gd name="T0" fmla="*/ 37 w 76"/>
                <a:gd name="T1" fmla="*/ 100 h 114"/>
                <a:gd name="T2" fmla="*/ 18 w 76"/>
                <a:gd name="T3" fmla="*/ 114 h 114"/>
                <a:gd name="T4" fmla="*/ 7 w 76"/>
                <a:gd name="T5" fmla="*/ 108 h 114"/>
                <a:gd name="T6" fmla="*/ 6 w 76"/>
                <a:gd name="T7" fmla="*/ 98 h 114"/>
                <a:gd name="T8" fmla="*/ 3 w 76"/>
                <a:gd name="T9" fmla="*/ 80 h 114"/>
                <a:gd name="T10" fmla="*/ 32 w 76"/>
                <a:gd name="T11" fmla="*/ 40 h 114"/>
                <a:gd name="T12" fmla="*/ 58 w 76"/>
                <a:gd name="T13" fmla="*/ 19 h 114"/>
                <a:gd name="T14" fmla="*/ 73 w 76"/>
                <a:gd name="T15" fmla="*/ 0 h 114"/>
                <a:gd name="T16" fmla="*/ 70 w 76"/>
                <a:gd name="T17" fmla="*/ 10 h 114"/>
                <a:gd name="T18" fmla="*/ 65 w 76"/>
                <a:gd name="T19" fmla="*/ 34 h 114"/>
                <a:gd name="T20" fmla="*/ 61 w 76"/>
                <a:gd name="T21" fmla="*/ 48 h 114"/>
                <a:gd name="T22" fmla="*/ 42 w 76"/>
                <a:gd name="T23" fmla="*/ 79 h 114"/>
                <a:gd name="T24" fmla="*/ 37 w 76"/>
                <a:gd name="T25" fmla="*/ 10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114">
                  <a:moveTo>
                    <a:pt x="37" y="100"/>
                  </a:moveTo>
                  <a:cubicBezTo>
                    <a:pt x="27" y="95"/>
                    <a:pt x="21" y="97"/>
                    <a:pt x="18" y="114"/>
                  </a:cubicBezTo>
                  <a:cubicBezTo>
                    <a:pt x="14" y="112"/>
                    <a:pt x="11" y="110"/>
                    <a:pt x="7" y="108"/>
                  </a:cubicBezTo>
                  <a:cubicBezTo>
                    <a:pt x="3" y="106"/>
                    <a:pt x="0" y="103"/>
                    <a:pt x="6" y="98"/>
                  </a:cubicBezTo>
                  <a:cubicBezTo>
                    <a:pt x="13" y="91"/>
                    <a:pt x="11" y="87"/>
                    <a:pt x="3" y="80"/>
                  </a:cubicBezTo>
                  <a:cubicBezTo>
                    <a:pt x="20" y="72"/>
                    <a:pt x="25" y="55"/>
                    <a:pt x="32" y="40"/>
                  </a:cubicBezTo>
                  <a:cubicBezTo>
                    <a:pt x="40" y="32"/>
                    <a:pt x="46" y="22"/>
                    <a:pt x="58" y="19"/>
                  </a:cubicBezTo>
                  <a:cubicBezTo>
                    <a:pt x="65" y="17"/>
                    <a:pt x="66" y="5"/>
                    <a:pt x="73" y="0"/>
                  </a:cubicBezTo>
                  <a:cubicBezTo>
                    <a:pt x="76" y="5"/>
                    <a:pt x="72" y="7"/>
                    <a:pt x="70" y="10"/>
                  </a:cubicBezTo>
                  <a:cubicBezTo>
                    <a:pt x="66" y="18"/>
                    <a:pt x="61" y="25"/>
                    <a:pt x="65" y="34"/>
                  </a:cubicBezTo>
                  <a:cubicBezTo>
                    <a:pt x="67" y="40"/>
                    <a:pt x="64" y="44"/>
                    <a:pt x="61" y="48"/>
                  </a:cubicBezTo>
                  <a:cubicBezTo>
                    <a:pt x="55" y="58"/>
                    <a:pt x="49" y="69"/>
                    <a:pt x="42" y="79"/>
                  </a:cubicBezTo>
                  <a:cubicBezTo>
                    <a:pt x="38" y="85"/>
                    <a:pt x="34" y="91"/>
                    <a:pt x="37" y="100"/>
                  </a:cubicBezTo>
                  <a:close/>
                </a:path>
              </a:pathLst>
            </a:custGeom>
            <a:solidFill>
              <a:srgbClr val="CAE7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33">
              <a:extLst>
                <a:ext uri="{FF2B5EF4-FFF2-40B4-BE49-F238E27FC236}">
                  <a16:creationId xmlns:a16="http://schemas.microsoft.com/office/drawing/2014/main" id="{D16AA629-7267-C234-BB70-83AA45CC3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" y="1101"/>
              <a:ext cx="95" cy="157"/>
            </a:xfrm>
            <a:custGeom>
              <a:avLst/>
              <a:gdLst>
                <a:gd name="T0" fmla="*/ 4 w 29"/>
                <a:gd name="T1" fmla="*/ 19 h 48"/>
                <a:gd name="T2" fmla="*/ 10 w 29"/>
                <a:gd name="T3" fmla="*/ 8 h 48"/>
                <a:gd name="T4" fmla="*/ 23 w 29"/>
                <a:gd name="T5" fmla="*/ 4 h 48"/>
                <a:gd name="T6" fmla="*/ 24 w 29"/>
                <a:gd name="T7" fmla="*/ 17 h 48"/>
                <a:gd name="T8" fmla="*/ 6 w 29"/>
                <a:gd name="T9" fmla="*/ 47 h 48"/>
                <a:gd name="T10" fmla="*/ 1 w 29"/>
                <a:gd name="T11" fmla="*/ 42 h 48"/>
                <a:gd name="T12" fmla="*/ 4 w 29"/>
                <a:gd name="T13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8">
                  <a:moveTo>
                    <a:pt x="4" y="19"/>
                  </a:moveTo>
                  <a:cubicBezTo>
                    <a:pt x="6" y="15"/>
                    <a:pt x="8" y="12"/>
                    <a:pt x="10" y="8"/>
                  </a:cubicBezTo>
                  <a:cubicBezTo>
                    <a:pt x="13" y="2"/>
                    <a:pt x="16" y="0"/>
                    <a:pt x="23" y="4"/>
                  </a:cubicBezTo>
                  <a:cubicBezTo>
                    <a:pt x="29" y="8"/>
                    <a:pt x="27" y="12"/>
                    <a:pt x="24" y="17"/>
                  </a:cubicBezTo>
                  <a:cubicBezTo>
                    <a:pt x="18" y="27"/>
                    <a:pt x="12" y="37"/>
                    <a:pt x="6" y="47"/>
                  </a:cubicBezTo>
                  <a:cubicBezTo>
                    <a:pt x="2" y="48"/>
                    <a:pt x="1" y="45"/>
                    <a:pt x="1" y="42"/>
                  </a:cubicBezTo>
                  <a:cubicBezTo>
                    <a:pt x="4" y="35"/>
                    <a:pt x="0" y="26"/>
                    <a:pt x="4" y="19"/>
                  </a:cubicBezTo>
                  <a:close/>
                </a:path>
              </a:pathLst>
            </a:custGeom>
            <a:solidFill>
              <a:srgbClr val="4D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34">
              <a:extLst>
                <a:ext uri="{FF2B5EF4-FFF2-40B4-BE49-F238E27FC236}">
                  <a16:creationId xmlns:a16="http://schemas.microsoft.com/office/drawing/2014/main" id="{DE45391D-58BD-807B-0ED1-045E6992A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" y="1163"/>
              <a:ext cx="92" cy="134"/>
            </a:xfrm>
            <a:custGeom>
              <a:avLst/>
              <a:gdLst>
                <a:gd name="T0" fmla="*/ 19 w 28"/>
                <a:gd name="T1" fmla="*/ 0 h 41"/>
                <a:gd name="T2" fmla="*/ 19 w 28"/>
                <a:gd name="T3" fmla="*/ 6 h 41"/>
                <a:gd name="T4" fmla="*/ 20 w 28"/>
                <a:gd name="T5" fmla="*/ 19 h 41"/>
                <a:gd name="T6" fmla="*/ 21 w 28"/>
                <a:gd name="T7" fmla="*/ 28 h 41"/>
                <a:gd name="T8" fmla="*/ 9 w 28"/>
                <a:gd name="T9" fmla="*/ 37 h 41"/>
                <a:gd name="T10" fmla="*/ 1 w 28"/>
                <a:gd name="T11" fmla="*/ 30 h 41"/>
                <a:gd name="T12" fmla="*/ 10 w 28"/>
                <a:gd name="T13" fmla="*/ 29 h 41"/>
                <a:gd name="T14" fmla="*/ 19 w 28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1">
                  <a:moveTo>
                    <a:pt x="19" y="0"/>
                  </a:moveTo>
                  <a:cubicBezTo>
                    <a:pt x="19" y="2"/>
                    <a:pt x="18" y="5"/>
                    <a:pt x="19" y="6"/>
                  </a:cubicBezTo>
                  <a:cubicBezTo>
                    <a:pt x="23" y="11"/>
                    <a:pt x="28" y="14"/>
                    <a:pt x="20" y="19"/>
                  </a:cubicBezTo>
                  <a:cubicBezTo>
                    <a:pt x="18" y="20"/>
                    <a:pt x="18" y="26"/>
                    <a:pt x="21" y="28"/>
                  </a:cubicBezTo>
                  <a:cubicBezTo>
                    <a:pt x="17" y="32"/>
                    <a:pt x="18" y="41"/>
                    <a:pt x="9" y="37"/>
                  </a:cubicBezTo>
                  <a:cubicBezTo>
                    <a:pt x="5" y="36"/>
                    <a:pt x="0" y="35"/>
                    <a:pt x="1" y="30"/>
                  </a:cubicBezTo>
                  <a:cubicBezTo>
                    <a:pt x="2" y="23"/>
                    <a:pt x="7" y="32"/>
                    <a:pt x="10" y="29"/>
                  </a:cubicBezTo>
                  <a:cubicBezTo>
                    <a:pt x="2" y="16"/>
                    <a:pt x="15" y="9"/>
                    <a:pt x="19" y="0"/>
                  </a:cubicBezTo>
                  <a:close/>
                </a:path>
              </a:pathLst>
            </a:custGeom>
            <a:solidFill>
              <a:srgbClr val="78C3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5">
            <a:extLst>
              <a:ext uri="{FF2B5EF4-FFF2-40B4-BE49-F238E27FC236}">
                <a16:creationId xmlns:a16="http://schemas.microsoft.com/office/drawing/2014/main" id="{11B3B6F3-226F-480F-979E-0690D15C2C36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oup 16">
            <a:extLst>
              <a:ext uri="{FF2B5EF4-FFF2-40B4-BE49-F238E27FC236}">
                <a16:creationId xmlns:a16="http://schemas.microsoft.com/office/drawing/2014/main" id="{7E8DC31A-58D5-4A1A-BB17-D94B224D7C7B}"/>
              </a:ext>
            </a:extLst>
          </p:cNvPr>
          <p:cNvGrpSpPr/>
          <p:nvPr/>
        </p:nvGrpSpPr>
        <p:grpSpPr>
          <a:xfrm>
            <a:off x="3687098" y="1713174"/>
            <a:ext cx="4608027" cy="718333"/>
            <a:chOff x="3687098" y="1713174"/>
            <a:chExt cx="4608027" cy="718333"/>
          </a:xfrm>
        </p:grpSpPr>
        <p:sp>
          <p:nvSpPr>
            <p:cNvPr id="4" name="TextBox 17">
              <a:extLst>
                <a:ext uri="{FF2B5EF4-FFF2-40B4-BE49-F238E27FC236}">
                  <a16:creationId xmlns:a16="http://schemas.microsoft.com/office/drawing/2014/main" id="{0AFC5792-8439-401F-8BE2-A09F675E2E2E}"/>
                </a:ext>
              </a:extLst>
            </p:cNvPr>
            <p:cNvSpPr txBox="1"/>
            <p:nvPr/>
          </p:nvSpPr>
          <p:spPr>
            <a:xfrm>
              <a:off x="3687098" y="1713174"/>
              <a:ext cx="460802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TextBox 18">
              <a:extLst>
                <a:ext uri="{FF2B5EF4-FFF2-40B4-BE49-F238E27FC236}">
                  <a16:creationId xmlns:a16="http://schemas.microsoft.com/office/drawing/2014/main" id="{F374ED1D-10EC-46A9-A44B-5472C1FAA094}"/>
                </a:ext>
              </a:extLst>
            </p:cNvPr>
            <p:cNvSpPr txBox="1"/>
            <p:nvPr/>
          </p:nvSpPr>
          <p:spPr>
            <a:xfrm>
              <a:off x="3687098" y="2000624"/>
              <a:ext cx="4608027" cy="4308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1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19">
            <a:extLst>
              <a:ext uri="{FF2B5EF4-FFF2-40B4-BE49-F238E27FC236}">
                <a16:creationId xmlns:a16="http://schemas.microsoft.com/office/drawing/2014/main" id="{AD06C574-21D7-4A73-9CB1-413A0DCF318B}"/>
              </a:ext>
            </a:extLst>
          </p:cNvPr>
          <p:cNvGrpSpPr/>
          <p:nvPr/>
        </p:nvGrpSpPr>
        <p:grpSpPr>
          <a:xfrm>
            <a:off x="3713570" y="2753797"/>
            <a:ext cx="4608027" cy="718343"/>
            <a:chOff x="3713570" y="2753797"/>
            <a:chExt cx="4608027" cy="718343"/>
          </a:xfrm>
        </p:grpSpPr>
        <p:sp>
          <p:nvSpPr>
            <p:cNvPr id="7" name="TextBox 20">
              <a:extLst>
                <a:ext uri="{FF2B5EF4-FFF2-40B4-BE49-F238E27FC236}">
                  <a16:creationId xmlns:a16="http://schemas.microsoft.com/office/drawing/2014/main" id="{BDD4794E-6F95-46D0-919F-5B02AC9E3EEF}"/>
                </a:ext>
              </a:extLst>
            </p:cNvPr>
            <p:cNvSpPr txBox="1"/>
            <p:nvPr/>
          </p:nvSpPr>
          <p:spPr>
            <a:xfrm>
              <a:off x="3713570" y="2753797"/>
              <a:ext cx="460802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TextBox 21">
              <a:extLst>
                <a:ext uri="{FF2B5EF4-FFF2-40B4-BE49-F238E27FC236}">
                  <a16:creationId xmlns:a16="http://schemas.microsoft.com/office/drawing/2014/main" id="{B29154DF-656D-4A8B-991E-11997D456628}"/>
                </a:ext>
              </a:extLst>
            </p:cNvPr>
            <p:cNvSpPr txBox="1"/>
            <p:nvPr/>
          </p:nvSpPr>
          <p:spPr>
            <a:xfrm>
              <a:off x="3713570" y="3041257"/>
              <a:ext cx="4608027" cy="4308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1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22">
            <a:extLst>
              <a:ext uri="{FF2B5EF4-FFF2-40B4-BE49-F238E27FC236}">
                <a16:creationId xmlns:a16="http://schemas.microsoft.com/office/drawing/2014/main" id="{9D72B56C-5661-4673-866B-B9BF940E2FC1}"/>
              </a:ext>
            </a:extLst>
          </p:cNvPr>
          <p:cNvGrpSpPr/>
          <p:nvPr/>
        </p:nvGrpSpPr>
        <p:grpSpPr>
          <a:xfrm>
            <a:off x="2994641" y="808777"/>
            <a:ext cx="4962009" cy="718343"/>
            <a:chOff x="2994641" y="808777"/>
            <a:chExt cx="4962009" cy="718343"/>
          </a:xfrm>
        </p:grpSpPr>
        <p:sp>
          <p:nvSpPr>
            <p:cNvPr id="10" name="TextBox 23">
              <a:extLst>
                <a:ext uri="{FF2B5EF4-FFF2-40B4-BE49-F238E27FC236}">
                  <a16:creationId xmlns:a16="http://schemas.microsoft.com/office/drawing/2014/main" id="{B6C9E54A-CF00-4EF4-9C76-CAC998E8590B}"/>
                </a:ext>
              </a:extLst>
            </p:cNvPr>
            <p:cNvSpPr txBox="1"/>
            <p:nvPr/>
          </p:nvSpPr>
          <p:spPr>
            <a:xfrm>
              <a:off x="2994641" y="808777"/>
              <a:ext cx="4962009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TextBox 24">
              <a:extLst>
                <a:ext uri="{FF2B5EF4-FFF2-40B4-BE49-F238E27FC236}">
                  <a16:creationId xmlns:a16="http://schemas.microsoft.com/office/drawing/2014/main" id="{D0C61050-A660-43AD-AC29-020C9B7C7E2E}"/>
                </a:ext>
              </a:extLst>
            </p:cNvPr>
            <p:cNvSpPr txBox="1"/>
            <p:nvPr/>
          </p:nvSpPr>
          <p:spPr>
            <a:xfrm>
              <a:off x="2994641" y="1096237"/>
              <a:ext cx="4608027" cy="4308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1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25">
            <a:extLst>
              <a:ext uri="{FF2B5EF4-FFF2-40B4-BE49-F238E27FC236}">
                <a16:creationId xmlns:a16="http://schemas.microsoft.com/office/drawing/2014/main" id="{62A668B3-BC69-42DC-A8A2-0B05128407E3}"/>
              </a:ext>
            </a:extLst>
          </p:cNvPr>
          <p:cNvGrpSpPr/>
          <p:nvPr/>
        </p:nvGrpSpPr>
        <p:grpSpPr>
          <a:xfrm>
            <a:off x="3381376" y="3678250"/>
            <a:ext cx="4608027" cy="845510"/>
            <a:chOff x="3381376" y="3678250"/>
            <a:chExt cx="4608027" cy="845510"/>
          </a:xfrm>
        </p:grpSpPr>
        <p:sp>
          <p:nvSpPr>
            <p:cNvPr id="13" name="TextBox 26">
              <a:extLst>
                <a:ext uri="{FF2B5EF4-FFF2-40B4-BE49-F238E27FC236}">
                  <a16:creationId xmlns:a16="http://schemas.microsoft.com/office/drawing/2014/main" id="{B6DD78F8-13A3-49E1-A405-C8ECB97FE0FC}"/>
                </a:ext>
              </a:extLst>
            </p:cNvPr>
            <p:cNvSpPr txBox="1"/>
            <p:nvPr/>
          </p:nvSpPr>
          <p:spPr>
            <a:xfrm>
              <a:off x="3381376" y="3678250"/>
              <a:ext cx="460802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TextBox 27">
              <a:extLst>
                <a:ext uri="{FF2B5EF4-FFF2-40B4-BE49-F238E27FC236}">
                  <a16:creationId xmlns:a16="http://schemas.microsoft.com/office/drawing/2014/main" id="{163BDE92-6300-4AD1-B800-8C9DEC7F5AE2}"/>
                </a:ext>
              </a:extLst>
            </p:cNvPr>
            <p:cNvSpPr txBox="1"/>
            <p:nvPr/>
          </p:nvSpPr>
          <p:spPr>
            <a:xfrm>
              <a:off x="3687098" y="4092873"/>
              <a:ext cx="4020653" cy="43088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1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1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4">
            <a:extLst>
              <a:ext uri="{FF2B5EF4-FFF2-40B4-BE49-F238E27FC236}">
                <a16:creationId xmlns:a16="http://schemas.microsoft.com/office/drawing/2014/main" id="{57799735-34AE-61B5-8CC3-3F9FFFC46A6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74675" y="2174876"/>
            <a:ext cx="2892426" cy="2868612"/>
            <a:chOff x="362" y="1370"/>
            <a:chExt cx="1822" cy="1807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8E1DD8C3-5AAC-2A27-86F9-4BDBA2F9E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" y="1681"/>
              <a:ext cx="858" cy="1087"/>
            </a:xfrm>
            <a:custGeom>
              <a:avLst/>
              <a:gdLst>
                <a:gd name="T0" fmla="*/ 176 w 350"/>
                <a:gd name="T1" fmla="*/ 431 h 443"/>
                <a:gd name="T2" fmla="*/ 139 w 350"/>
                <a:gd name="T3" fmla="*/ 421 h 443"/>
                <a:gd name="T4" fmla="*/ 118 w 350"/>
                <a:gd name="T5" fmla="*/ 427 h 443"/>
                <a:gd name="T6" fmla="*/ 63 w 350"/>
                <a:gd name="T7" fmla="*/ 425 h 443"/>
                <a:gd name="T8" fmla="*/ 59 w 350"/>
                <a:gd name="T9" fmla="*/ 417 h 443"/>
                <a:gd name="T10" fmla="*/ 56 w 350"/>
                <a:gd name="T11" fmla="*/ 409 h 443"/>
                <a:gd name="T12" fmla="*/ 27 w 350"/>
                <a:gd name="T13" fmla="*/ 359 h 443"/>
                <a:gd name="T14" fmla="*/ 11 w 350"/>
                <a:gd name="T15" fmla="*/ 325 h 443"/>
                <a:gd name="T16" fmla="*/ 6 w 350"/>
                <a:gd name="T17" fmla="*/ 305 h 443"/>
                <a:gd name="T18" fmla="*/ 6 w 350"/>
                <a:gd name="T19" fmla="*/ 287 h 443"/>
                <a:gd name="T20" fmla="*/ 3 w 350"/>
                <a:gd name="T21" fmla="*/ 258 h 443"/>
                <a:gd name="T22" fmla="*/ 6 w 350"/>
                <a:gd name="T23" fmla="*/ 247 h 443"/>
                <a:gd name="T24" fmla="*/ 24 w 350"/>
                <a:gd name="T25" fmla="*/ 220 h 443"/>
                <a:gd name="T26" fmla="*/ 38 w 350"/>
                <a:gd name="T27" fmla="*/ 153 h 443"/>
                <a:gd name="T28" fmla="*/ 47 w 350"/>
                <a:gd name="T29" fmla="*/ 84 h 443"/>
                <a:gd name="T30" fmla="*/ 51 w 350"/>
                <a:gd name="T31" fmla="*/ 78 h 443"/>
                <a:gd name="T32" fmla="*/ 67 w 350"/>
                <a:gd name="T33" fmla="*/ 38 h 443"/>
                <a:gd name="T34" fmla="*/ 136 w 350"/>
                <a:gd name="T35" fmla="*/ 10 h 443"/>
                <a:gd name="T36" fmla="*/ 152 w 350"/>
                <a:gd name="T37" fmla="*/ 37 h 443"/>
                <a:gd name="T38" fmla="*/ 164 w 350"/>
                <a:gd name="T39" fmla="*/ 121 h 443"/>
                <a:gd name="T40" fmla="*/ 170 w 350"/>
                <a:gd name="T41" fmla="*/ 140 h 443"/>
                <a:gd name="T42" fmla="*/ 179 w 350"/>
                <a:gd name="T43" fmla="*/ 152 h 443"/>
                <a:gd name="T44" fmla="*/ 186 w 350"/>
                <a:gd name="T45" fmla="*/ 139 h 443"/>
                <a:gd name="T46" fmla="*/ 190 w 350"/>
                <a:gd name="T47" fmla="*/ 101 h 443"/>
                <a:gd name="T48" fmla="*/ 198 w 350"/>
                <a:gd name="T49" fmla="*/ 81 h 443"/>
                <a:gd name="T50" fmla="*/ 212 w 350"/>
                <a:gd name="T51" fmla="*/ 115 h 443"/>
                <a:gd name="T52" fmla="*/ 223 w 350"/>
                <a:gd name="T53" fmla="*/ 158 h 443"/>
                <a:gd name="T54" fmla="*/ 259 w 350"/>
                <a:gd name="T55" fmla="*/ 158 h 443"/>
                <a:gd name="T56" fmla="*/ 343 w 350"/>
                <a:gd name="T57" fmla="*/ 149 h 443"/>
                <a:gd name="T58" fmla="*/ 348 w 350"/>
                <a:gd name="T59" fmla="*/ 150 h 443"/>
                <a:gd name="T60" fmla="*/ 348 w 350"/>
                <a:gd name="T61" fmla="*/ 157 h 443"/>
                <a:gd name="T62" fmla="*/ 331 w 350"/>
                <a:gd name="T63" fmla="*/ 192 h 443"/>
                <a:gd name="T64" fmla="*/ 277 w 350"/>
                <a:gd name="T65" fmla="*/ 214 h 443"/>
                <a:gd name="T66" fmla="*/ 256 w 350"/>
                <a:gd name="T67" fmla="*/ 220 h 443"/>
                <a:gd name="T68" fmla="*/ 219 w 350"/>
                <a:gd name="T69" fmla="*/ 229 h 443"/>
                <a:gd name="T70" fmla="*/ 201 w 350"/>
                <a:gd name="T71" fmla="*/ 239 h 443"/>
                <a:gd name="T72" fmla="*/ 211 w 350"/>
                <a:gd name="T73" fmla="*/ 260 h 443"/>
                <a:gd name="T74" fmla="*/ 250 w 350"/>
                <a:gd name="T75" fmla="*/ 284 h 443"/>
                <a:gd name="T76" fmla="*/ 273 w 350"/>
                <a:gd name="T77" fmla="*/ 300 h 443"/>
                <a:gd name="T78" fmla="*/ 276 w 350"/>
                <a:gd name="T79" fmla="*/ 314 h 443"/>
                <a:gd name="T80" fmla="*/ 270 w 350"/>
                <a:gd name="T81" fmla="*/ 316 h 443"/>
                <a:gd name="T82" fmla="*/ 169 w 350"/>
                <a:gd name="T83" fmla="*/ 270 h 443"/>
                <a:gd name="T84" fmla="*/ 166 w 350"/>
                <a:gd name="T85" fmla="*/ 248 h 443"/>
                <a:gd name="T86" fmla="*/ 143 w 350"/>
                <a:gd name="T87" fmla="*/ 229 h 443"/>
                <a:gd name="T88" fmla="*/ 136 w 350"/>
                <a:gd name="T89" fmla="*/ 238 h 443"/>
                <a:gd name="T90" fmla="*/ 137 w 350"/>
                <a:gd name="T91" fmla="*/ 272 h 443"/>
                <a:gd name="T92" fmla="*/ 137 w 350"/>
                <a:gd name="T93" fmla="*/ 278 h 443"/>
                <a:gd name="T94" fmla="*/ 157 w 350"/>
                <a:gd name="T95" fmla="*/ 353 h 443"/>
                <a:gd name="T96" fmla="*/ 183 w 350"/>
                <a:gd name="T97" fmla="*/ 382 h 443"/>
                <a:gd name="T98" fmla="*/ 192 w 350"/>
                <a:gd name="T99" fmla="*/ 394 h 443"/>
                <a:gd name="T100" fmla="*/ 176 w 350"/>
                <a:gd name="T101" fmla="*/ 431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0" h="443">
                  <a:moveTo>
                    <a:pt x="176" y="431"/>
                  </a:moveTo>
                  <a:cubicBezTo>
                    <a:pt x="167" y="413"/>
                    <a:pt x="151" y="426"/>
                    <a:pt x="139" y="421"/>
                  </a:cubicBezTo>
                  <a:cubicBezTo>
                    <a:pt x="130" y="416"/>
                    <a:pt x="125" y="426"/>
                    <a:pt x="118" y="427"/>
                  </a:cubicBezTo>
                  <a:cubicBezTo>
                    <a:pt x="100" y="429"/>
                    <a:pt x="81" y="443"/>
                    <a:pt x="63" y="425"/>
                  </a:cubicBezTo>
                  <a:cubicBezTo>
                    <a:pt x="61" y="423"/>
                    <a:pt x="60" y="420"/>
                    <a:pt x="59" y="417"/>
                  </a:cubicBezTo>
                  <a:cubicBezTo>
                    <a:pt x="58" y="414"/>
                    <a:pt x="57" y="412"/>
                    <a:pt x="56" y="409"/>
                  </a:cubicBezTo>
                  <a:cubicBezTo>
                    <a:pt x="52" y="389"/>
                    <a:pt x="37" y="375"/>
                    <a:pt x="27" y="359"/>
                  </a:cubicBezTo>
                  <a:cubicBezTo>
                    <a:pt x="22" y="348"/>
                    <a:pt x="15" y="337"/>
                    <a:pt x="11" y="325"/>
                  </a:cubicBezTo>
                  <a:cubicBezTo>
                    <a:pt x="9" y="318"/>
                    <a:pt x="7" y="312"/>
                    <a:pt x="6" y="305"/>
                  </a:cubicBezTo>
                  <a:cubicBezTo>
                    <a:pt x="6" y="299"/>
                    <a:pt x="6" y="293"/>
                    <a:pt x="6" y="287"/>
                  </a:cubicBezTo>
                  <a:cubicBezTo>
                    <a:pt x="5" y="277"/>
                    <a:pt x="9" y="267"/>
                    <a:pt x="3" y="258"/>
                  </a:cubicBezTo>
                  <a:cubicBezTo>
                    <a:pt x="0" y="254"/>
                    <a:pt x="2" y="249"/>
                    <a:pt x="6" y="247"/>
                  </a:cubicBezTo>
                  <a:cubicBezTo>
                    <a:pt x="17" y="241"/>
                    <a:pt x="21" y="230"/>
                    <a:pt x="24" y="220"/>
                  </a:cubicBezTo>
                  <a:cubicBezTo>
                    <a:pt x="34" y="198"/>
                    <a:pt x="36" y="176"/>
                    <a:pt x="38" y="153"/>
                  </a:cubicBezTo>
                  <a:cubicBezTo>
                    <a:pt x="38" y="129"/>
                    <a:pt x="42" y="106"/>
                    <a:pt x="47" y="84"/>
                  </a:cubicBezTo>
                  <a:cubicBezTo>
                    <a:pt x="48" y="82"/>
                    <a:pt x="50" y="80"/>
                    <a:pt x="51" y="78"/>
                  </a:cubicBezTo>
                  <a:cubicBezTo>
                    <a:pt x="56" y="65"/>
                    <a:pt x="61" y="51"/>
                    <a:pt x="67" y="38"/>
                  </a:cubicBezTo>
                  <a:cubicBezTo>
                    <a:pt x="82" y="8"/>
                    <a:pt x="103" y="0"/>
                    <a:pt x="136" y="10"/>
                  </a:cubicBezTo>
                  <a:cubicBezTo>
                    <a:pt x="150" y="14"/>
                    <a:pt x="149" y="27"/>
                    <a:pt x="152" y="37"/>
                  </a:cubicBezTo>
                  <a:cubicBezTo>
                    <a:pt x="159" y="65"/>
                    <a:pt x="155" y="94"/>
                    <a:pt x="164" y="121"/>
                  </a:cubicBezTo>
                  <a:cubicBezTo>
                    <a:pt x="166" y="128"/>
                    <a:pt x="168" y="134"/>
                    <a:pt x="170" y="140"/>
                  </a:cubicBezTo>
                  <a:cubicBezTo>
                    <a:pt x="171" y="145"/>
                    <a:pt x="173" y="152"/>
                    <a:pt x="179" y="152"/>
                  </a:cubicBezTo>
                  <a:cubicBezTo>
                    <a:pt x="185" y="151"/>
                    <a:pt x="185" y="144"/>
                    <a:pt x="186" y="139"/>
                  </a:cubicBezTo>
                  <a:cubicBezTo>
                    <a:pt x="189" y="127"/>
                    <a:pt x="190" y="114"/>
                    <a:pt x="190" y="101"/>
                  </a:cubicBezTo>
                  <a:cubicBezTo>
                    <a:pt x="190" y="94"/>
                    <a:pt x="188" y="85"/>
                    <a:pt x="198" y="81"/>
                  </a:cubicBezTo>
                  <a:cubicBezTo>
                    <a:pt x="212" y="89"/>
                    <a:pt x="212" y="103"/>
                    <a:pt x="212" y="115"/>
                  </a:cubicBezTo>
                  <a:cubicBezTo>
                    <a:pt x="213" y="130"/>
                    <a:pt x="213" y="145"/>
                    <a:pt x="223" y="158"/>
                  </a:cubicBezTo>
                  <a:cubicBezTo>
                    <a:pt x="235" y="163"/>
                    <a:pt x="247" y="160"/>
                    <a:pt x="259" y="158"/>
                  </a:cubicBezTo>
                  <a:cubicBezTo>
                    <a:pt x="288" y="165"/>
                    <a:pt x="317" y="165"/>
                    <a:pt x="343" y="149"/>
                  </a:cubicBezTo>
                  <a:cubicBezTo>
                    <a:pt x="345" y="148"/>
                    <a:pt x="347" y="149"/>
                    <a:pt x="348" y="150"/>
                  </a:cubicBezTo>
                  <a:cubicBezTo>
                    <a:pt x="349" y="153"/>
                    <a:pt x="350" y="156"/>
                    <a:pt x="348" y="157"/>
                  </a:cubicBezTo>
                  <a:cubicBezTo>
                    <a:pt x="331" y="164"/>
                    <a:pt x="333" y="178"/>
                    <a:pt x="331" y="192"/>
                  </a:cubicBezTo>
                  <a:cubicBezTo>
                    <a:pt x="316" y="206"/>
                    <a:pt x="296" y="211"/>
                    <a:pt x="277" y="214"/>
                  </a:cubicBezTo>
                  <a:cubicBezTo>
                    <a:pt x="269" y="216"/>
                    <a:pt x="262" y="216"/>
                    <a:pt x="256" y="220"/>
                  </a:cubicBezTo>
                  <a:cubicBezTo>
                    <a:pt x="244" y="224"/>
                    <a:pt x="231" y="225"/>
                    <a:pt x="219" y="229"/>
                  </a:cubicBezTo>
                  <a:cubicBezTo>
                    <a:pt x="212" y="231"/>
                    <a:pt x="203" y="229"/>
                    <a:pt x="201" y="239"/>
                  </a:cubicBezTo>
                  <a:cubicBezTo>
                    <a:pt x="200" y="248"/>
                    <a:pt x="205" y="254"/>
                    <a:pt x="211" y="260"/>
                  </a:cubicBezTo>
                  <a:cubicBezTo>
                    <a:pt x="223" y="269"/>
                    <a:pt x="237" y="276"/>
                    <a:pt x="250" y="284"/>
                  </a:cubicBezTo>
                  <a:cubicBezTo>
                    <a:pt x="258" y="288"/>
                    <a:pt x="267" y="293"/>
                    <a:pt x="273" y="300"/>
                  </a:cubicBezTo>
                  <a:cubicBezTo>
                    <a:pt x="277" y="304"/>
                    <a:pt x="279" y="309"/>
                    <a:pt x="276" y="314"/>
                  </a:cubicBezTo>
                  <a:cubicBezTo>
                    <a:pt x="274" y="315"/>
                    <a:pt x="272" y="317"/>
                    <a:pt x="270" y="316"/>
                  </a:cubicBezTo>
                  <a:cubicBezTo>
                    <a:pt x="234" y="305"/>
                    <a:pt x="198" y="294"/>
                    <a:pt x="169" y="270"/>
                  </a:cubicBezTo>
                  <a:cubicBezTo>
                    <a:pt x="166" y="263"/>
                    <a:pt x="166" y="255"/>
                    <a:pt x="166" y="248"/>
                  </a:cubicBezTo>
                  <a:cubicBezTo>
                    <a:pt x="166" y="232"/>
                    <a:pt x="154" y="231"/>
                    <a:pt x="143" y="229"/>
                  </a:cubicBezTo>
                  <a:cubicBezTo>
                    <a:pt x="135" y="228"/>
                    <a:pt x="137" y="234"/>
                    <a:pt x="136" y="238"/>
                  </a:cubicBezTo>
                  <a:cubicBezTo>
                    <a:pt x="136" y="249"/>
                    <a:pt x="136" y="261"/>
                    <a:pt x="137" y="272"/>
                  </a:cubicBezTo>
                  <a:cubicBezTo>
                    <a:pt x="137" y="274"/>
                    <a:pt x="137" y="276"/>
                    <a:pt x="137" y="278"/>
                  </a:cubicBezTo>
                  <a:cubicBezTo>
                    <a:pt x="140" y="304"/>
                    <a:pt x="149" y="328"/>
                    <a:pt x="157" y="353"/>
                  </a:cubicBezTo>
                  <a:cubicBezTo>
                    <a:pt x="162" y="366"/>
                    <a:pt x="167" y="379"/>
                    <a:pt x="183" y="382"/>
                  </a:cubicBezTo>
                  <a:cubicBezTo>
                    <a:pt x="189" y="384"/>
                    <a:pt x="194" y="388"/>
                    <a:pt x="192" y="394"/>
                  </a:cubicBezTo>
                  <a:cubicBezTo>
                    <a:pt x="188" y="407"/>
                    <a:pt x="190" y="422"/>
                    <a:pt x="176" y="431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5EFB8B1E-94E1-3BD1-ECA8-A4EF41A10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7" y="2275"/>
              <a:ext cx="421" cy="768"/>
            </a:xfrm>
            <a:custGeom>
              <a:avLst/>
              <a:gdLst>
                <a:gd name="T0" fmla="*/ 95 w 172"/>
                <a:gd name="T1" fmla="*/ 183 h 313"/>
                <a:gd name="T2" fmla="*/ 94 w 172"/>
                <a:gd name="T3" fmla="*/ 307 h 313"/>
                <a:gd name="T4" fmla="*/ 70 w 172"/>
                <a:gd name="T5" fmla="*/ 313 h 313"/>
                <a:gd name="T6" fmla="*/ 38 w 172"/>
                <a:gd name="T7" fmla="*/ 313 h 313"/>
                <a:gd name="T8" fmla="*/ 9 w 172"/>
                <a:gd name="T9" fmla="*/ 286 h 313"/>
                <a:gd name="T10" fmla="*/ 4 w 172"/>
                <a:gd name="T11" fmla="*/ 187 h 313"/>
                <a:gd name="T12" fmla="*/ 1 w 172"/>
                <a:gd name="T13" fmla="*/ 118 h 313"/>
                <a:gd name="T14" fmla="*/ 24 w 172"/>
                <a:gd name="T15" fmla="*/ 60 h 313"/>
                <a:gd name="T16" fmla="*/ 86 w 172"/>
                <a:gd name="T17" fmla="*/ 9 h 313"/>
                <a:gd name="T18" fmla="*/ 145 w 172"/>
                <a:gd name="T19" fmla="*/ 1 h 313"/>
                <a:gd name="T20" fmla="*/ 155 w 172"/>
                <a:gd name="T21" fmla="*/ 2 h 313"/>
                <a:gd name="T22" fmla="*/ 171 w 172"/>
                <a:gd name="T23" fmla="*/ 48 h 313"/>
                <a:gd name="T24" fmla="*/ 170 w 172"/>
                <a:gd name="T25" fmla="*/ 76 h 313"/>
                <a:gd name="T26" fmla="*/ 166 w 172"/>
                <a:gd name="T27" fmla="*/ 85 h 313"/>
                <a:gd name="T28" fmla="*/ 118 w 172"/>
                <a:gd name="T29" fmla="*/ 118 h 313"/>
                <a:gd name="T30" fmla="*/ 112 w 172"/>
                <a:gd name="T31" fmla="*/ 124 h 313"/>
                <a:gd name="T32" fmla="*/ 101 w 172"/>
                <a:gd name="T33" fmla="*/ 158 h 313"/>
                <a:gd name="T34" fmla="*/ 95 w 172"/>
                <a:gd name="T35" fmla="*/ 18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2" h="313">
                  <a:moveTo>
                    <a:pt x="95" y="183"/>
                  </a:moveTo>
                  <a:cubicBezTo>
                    <a:pt x="94" y="225"/>
                    <a:pt x="94" y="266"/>
                    <a:pt x="94" y="307"/>
                  </a:cubicBezTo>
                  <a:cubicBezTo>
                    <a:pt x="86" y="310"/>
                    <a:pt x="78" y="311"/>
                    <a:pt x="70" y="313"/>
                  </a:cubicBezTo>
                  <a:cubicBezTo>
                    <a:pt x="60" y="313"/>
                    <a:pt x="49" y="313"/>
                    <a:pt x="38" y="313"/>
                  </a:cubicBezTo>
                  <a:cubicBezTo>
                    <a:pt x="22" y="311"/>
                    <a:pt x="10" y="305"/>
                    <a:pt x="9" y="286"/>
                  </a:cubicBezTo>
                  <a:cubicBezTo>
                    <a:pt x="10" y="253"/>
                    <a:pt x="2" y="220"/>
                    <a:pt x="4" y="187"/>
                  </a:cubicBezTo>
                  <a:cubicBezTo>
                    <a:pt x="2" y="164"/>
                    <a:pt x="0" y="141"/>
                    <a:pt x="1" y="118"/>
                  </a:cubicBezTo>
                  <a:cubicBezTo>
                    <a:pt x="1" y="95"/>
                    <a:pt x="9" y="76"/>
                    <a:pt x="24" y="60"/>
                  </a:cubicBezTo>
                  <a:cubicBezTo>
                    <a:pt x="43" y="41"/>
                    <a:pt x="60" y="19"/>
                    <a:pt x="86" y="9"/>
                  </a:cubicBezTo>
                  <a:cubicBezTo>
                    <a:pt x="105" y="2"/>
                    <a:pt x="125" y="3"/>
                    <a:pt x="145" y="1"/>
                  </a:cubicBezTo>
                  <a:cubicBezTo>
                    <a:pt x="148" y="0"/>
                    <a:pt x="152" y="0"/>
                    <a:pt x="155" y="2"/>
                  </a:cubicBezTo>
                  <a:cubicBezTo>
                    <a:pt x="168" y="14"/>
                    <a:pt x="168" y="32"/>
                    <a:pt x="171" y="48"/>
                  </a:cubicBezTo>
                  <a:cubicBezTo>
                    <a:pt x="171" y="57"/>
                    <a:pt x="172" y="67"/>
                    <a:pt x="170" y="76"/>
                  </a:cubicBezTo>
                  <a:cubicBezTo>
                    <a:pt x="169" y="79"/>
                    <a:pt x="167" y="82"/>
                    <a:pt x="166" y="85"/>
                  </a:cubicBezTo>
                  <a:cubicBezTo>
                    <a:pt x="156" y="105"/>
                    <a:pt x="134" y="107"/>
                    <a:pt x="118" y="118"/>
                  </a:cubicBezTo>
                  <a:cubicBezTo>
                    <a:pt x="116" y="119"/>
                    <a:pt x="114" y="121"/>
                    <a:pt x="112" y="124"/>
                  </a:cubicBezTo>
                  <a:cubicBezTo>
                    <a:pt x="104" y="134"/>
                    <a:pt x="103" y="146"/>
                    <a:pt x="101" y="158"/>
                  </a:cubicBezTo>
                  <a:cubicBezTo>
                    <a:pt x="99" y="166"/>
                    <a:pt x="99" y="175"/>
                    <a:pt x="95" y="183"/>
                  </a:cubicBezTo>
                  <a:close/>
                </a:path>
              </a:pathLst>
            </a:custGeom>
            <a:solidFill>
              <a:srgbClr val="4645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09B379A9-24B3-6D20-DAEC-7E2353A24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" y="2351"/>
              <a:ext cx="319" cy="714"/>
            </a:xfrm>
            <a:custGeom>
              <a:avLst/>
              <a:gdLst>
                <a:gd name="T0" fmla="*/ 44 w 130"/>
                <a:gd name="T1" fmla="*/ 158 h 291"/>
                <a:gd name="T2" fmla="*/ 50 w 130"/>
                <a:gd name="T3" fmla="*/ 139 h 291"/>
                <a:gd name="T4" fmla="*/ 37 w 130"/>
                <a:gd name="T5" fmla="*/ 111 h 291"/>
                <a:gd name="T6" fmla="*/ 28 w 130"/>
                <a:gd name="T7" fmla="*/ 101 h 291"/>
                <a:gd name="T8" fmla="*/ 0 w 130"/>
                <a:gd name="T9" fmla="*/ 5 h 291"/>
                <a:gd name="T10" fmla="*/ 17 w 130"/>
                <a:gd name="T11" fmla="*/ 2 h 291"/>
                <a:gd name="T12" fmla="*/ 93 w 130"/>
                <a:gd name="T13" fmla="*/ 41 h 291"/>
                <a:gd name="T14" fmla="*/ 122 w 130"/>
                <a:gd name="T15" fmla="*/ 137 h 291"/>
                <a:gd name="T16" fmla="*/ 103 w 130"/>
                <a:gd name="T17" fmla="*/ 217 h 291"/>
                <a:gd name="T18" fmla="*/ 90 w 130"/>
                <a:gd name="T19" fmla="*/ 264 h 291"/>
                <a:gd name="T20" fmla="*/ 76 w 130"/>
                <a:gd name="T21" fmla="*/ 288 h 291"/>
                <a:gd name="T22" fmla="*/ 61 w 130"/>
                <a:gd name="T23" fmla="*/ 290 h 291"/>
                <a:gd name="T24" fmla="*/ 41 w 130"/>
                <a:gd name="T25" fmla="*/ 270 h 291"/>
                <a:gd name="T26" fmla="*/ 40 w 130"/>
                <a:gd name="T27" fmla="*/ 193 h 291"/>
                <a:gd name="T28" fmla="*/ 44 w 130"/>
                <a:gd name="T29" fmla="*/ 158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291">
                  <a:moveTo>
                    <a:pt x="44" y="158"/>
                  </a:moveTo>
                  <a:cubicBezTo>
                    <a:pt x="46" y="151"/>
                    <a:pt x="48" y="145"/>
                    <a:pt x="50" y="139"/>
                  </a:cubicBezTo>
                  <a:cubicBezTo>
                    <a:pt x="55" y="125"/>
                    <a:pt x="63" y="111"/>
                    <a:pt x="37" y="111"/>
                  </a:cubicBezTo>
                  <a:cubicBezTo>
                    <a:pt x="32" y="111"/>
                    <a:pt x="30" y="106"/>
                    <a:pt x="28" y="101"/>
                  </a:cubicBezTo>
                  <a:cubicBezTo>
                    <a:pt x="16" y="70"/>
                    <a:pt x="3" y="39"/>
                    <a:pt x="0" y="5"/>
                  </a:cubicBezTo>
                  <a:cubicBezTo>
                    <a:pt x="5" y="0"/>
                    <a:pt x="11" y="0"/>
                    <a:pt x="17" y="2"/>
                  </a:cubicBezTo>
                  <a:cubicBezTo>
                    <a:pt x="43" y="14"/>
                    <a:pt x="69" y="24"/>
                    <a:pt x="93" y="41"/>
                  </a:cubicBezTo>
                  <a:cubicBezTo>
                    <a:pt x="127" y="66"/>
                    <a:pt x="130" y="101"/>
                    <a:pt x="122" y="137"/>
                  </a:cubicBezTo>
                  <a:cubicBezTo>
                    <a:pt x="116" y="164"/>
                    <a:pt x="109" y="190"/>
                    <a:pt x="103" y="217"/>
                  </a:cubicBezTo>
                  <a:cubicBezTo>
                    <a:pt x="97" y="232"/>
                    <a:pt x="94" y="249"/>
                    <a:pt x="90" y="264"/>
                  </a:cubicBezTo>
                  <a:cubicBezTo>
                    <a:pt x="87" y="273"/>
                    <a:pt x="86" y="283"/>
                    <a:pt x="76" y="288"/>
                  </a:cubicBezTo>
                  <a:cubicBezTo>
                    <a:pt x="71" y="290"/>
                    <a:pt x="66" y="290"/>
                    <a:pt x="61" y="290"/>
                  </a:cubicBezTo>
                  <a:cubicBezTo>
                    <a:pt x="47" y="291"/>
                    <a:pt x="41" y="285"/>
                    <a:pt x="41" y="270"/>
                  </a:cubicBezTo>
                  <a:cubicBezTo>
                    <a:pt x="41" y="244"/>
                    <a:pt x="43" y="218"/>
                    <a:pt x="40" y="193"/>
                  </a:cubicBezTo>
                  <a:cubicBezTo>
                    <a:pt x="41" y="181"/>
                    <a:pt x="43" y="169"/>
                    <a:pt x="44" y="158"/>
                  </a:cubicBezTo>
                  <a:close/>
                </a:path>
              </a:pathLst>
            </a:custGeom>
            <a:solidFill>
              <a:srgbClr val="4E6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679CBDA8-E4F3-A4DD-0348-3F7EF9B41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" y="1801"/>
              <a:ext cx="466" cy="297"/>
            </a:xfrm>
            <a:custGeom>
              <a:avLst/>
              <a:gdLst>
                <a:gd name="T0" fmla="*/ 172 w 190"/>
                <a:gd name="T1" fmla="*/ 10 h 121"/>
                <a:gd name="T2" fmla="*/ 180 w 190"/>
                <a:gd name="T3" fmla="*/ 112 h 121"/>
                <a:gd name="T4" fmla="*/ 171 w 190"/>
                <a:gd name="T5" fmla="*/ 118 h 121"/>
                <a:gd name="T6" fmla="*/ 130 w 190"/>
                <a:gd name="T7" fmla="*/ 100 h 121"/>
                <a:gd name="T8" fmla="*/ 103 w 190"/>
                <a:gd name="T9" fmla="*/ 97 h 121"/>
                <a:gd name="T10" fmla="*/ 79 w 190"/>
                <a:gd name="T11" fmla="*/ 97 h 121"/>
                <a:gd name="T12" fmla="*/ 36 w 190"/>
                <a:gd name="T13" fmla="*/ 94 h 121"/>
                <a:gd name="T14" fmla="*/ 1 w 190"/>
                <a:gd name="T15" fmla="*/ 70 h 121"/>
                <a:gd name="T16" fmla="*/ 9 w 190"/>
                <a:gd name="T17" fmla="*/ 54 h 121"/>
                <a:gd name="T18" fmla="*/ 23 w 190"/>
                <a:gd name="T19" fmla="*/ 23 h 121"/>
                <a:gd name="T20" fmla="*/ 104 w 190"/>
                <a:gd name="T21" fmla="*/ 28 h 121"/>
                <a:gd name="T22" fmla="*/ 126 w 190"/>
                <a:gd name="T23" fmla="*/ 27 h 121"/>
                <a:gd name="T24" fmla="*/ 132 w 190"/>
                <a:gd name="T25" fmla="*/ 0 h 121"/>
                <a:gd name="T26" fmla="*/ 172 w 190"/>
                <a:gd name="T27" fmla="*/ 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121">
                  <a:moveTo>
                    <a:pt x="172" y="10"/>
                  </a:moveTo>
                  <a:cubicBezTo>
                    <a:pt x="190" y="43"/>
                    <a:pt x="184" y="77"/>
                    <a:pt x="180" y="112"/>
                  </a:cubicBezTo>
                  <a:cubicBezTo>
                    <a:pt x="179" y="118"/>
                    <a:pt x="177" y="121"/>
                    <a:pt x="171" y="118"/>
                  </a:cubicBezTo>
                  <a:cubicBezTo>
                    <a:pt x="158" y="111"/>
                    <a:pt x="142" y="111"/>
                    <a:pt x="130" y="100"/>
                  </a:cubicBezTo>
                  <a:cubicBezTo>
                    <a:pt x="123" y="93"/>
                    <a:pt x="112" y="98"/>
                    <a:pt x="103" y="97"/>
                  </a:cubicBezTo>
                  <a:cubicBezTo>
                    <a:pt x="95" y="99"/>
                    <a:pt x="87" y="94"/>
                    <a:pt x="79" y="97"/>
                  </a:cubicBezTo>
                  <a:cubicBezTo>
                    <a:pt x="65" y="99"/>
                    <a:pt x="50" y="97"/>
                    <a:pt x="36" y="94"/>
                  </a:cubicBezTo>
                  <a:cubicBezTo>
                    <a:pt x="22" y="89"/>
                    <a:pt x="7" y="86"/>
                    <a:pt x="1" y="70"/>
                  </a:cubicBezTo>
                  <a:cubicBezTo>
                    <a:pt x="0" y="63"/>
                    <a:pt x="5" y="59"/>
                    <a:pt x="9" y="54"/>
                  </a:cubicBezTo>
                  <a:cubicBezTo>
                    <a:pt x="21" y="47"/>
                    <a:pt x="15" y="32"/>
                    <a:pt x="23" y="23"/>
                  </a:cubicBezTo>
                  <a:cubicBezTo>
                    <a:pt x="50" y="21"/>
                    <a:pt x="77" y="31"/>
                    <a:pt x="104" y="28"/>
                  </a:cubicBezTo>
                  <a:cubicBezTo>
                    <a:pt x="111" y="27"/>
                    <a:pt x="118" y="28"/>
                    <a:pt x="126" y="27"/>
                  </a:cubicBezTo>
                  <a:cubicBezTo>
                    <a:pt x="111" y="13"/>
                    <a:pt x="123" y="7"/>
                    <a:pt x="132" y="0"/>
                  </a:cubicBezTo>
                  <a:cubicBezTo>
                    <a:pt x="143" y="12"/>
                    <a:pt x="159" y="6"/>
                    <a:pt x="172" y="10"/>
                  </a:cubicBezTo>
                  <a:close/>
                </a:path>
              </a:pathLst>
            </a:custGeom>
            <a:solidFill>
              <a:srgbClr val="9D8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1D3A1D40-CE34-B090-63C4-9B66B0A210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436"/>
              <a:ext cx="306" cy="427"/>
            </a:xfrm>
            <a:custGeom>
              <a:avLst/>
              <a:gdLst>
                <a:gd name="T0" fmla="*/ 125 w 125"/>
                <a:gd name="T1" fmla="*/ 159 h 174"/>
                <a:gd name="T2" fmla="*/ 87 w 125"/>
                <a:gd name="T3" fmla="*/ 151 h 174"/>
                <a:gd name="T4" fmla="*/ 76 w 125"/>
                <a:gd name="T5" fmla="*/ 147 h 174"/>
                <a:gd name="T6" fmla="*/ 68 w 125"/>
                <a:gd name="T7" fmla="*/ 112 h 174"/>
                <a:gd name="T8" fmla="*/ 75 w 125"/>
                <a:gd name="T9" fmla="*/ 94 h 174"/>
                <a:gd name="T10" fmla="*/ 63 w 125"/>
                <a:gd name="T11" fmla="*/ 59 h 174"/>
                <a:gd name="T12" fmla="*/ 24 w 125"/>
                <a:gd name="T13" fmla="*/ 59 h 174"/>
                <a:gd name="T14" fmla="*/ 6 w 125"/>
                <a:gd name="T15" fmla="*/ 56 h 174"/>
                <a:gd name="T16" fmla="*/ 1 w 125"/>
                <a:gd name="T17" fmla="*/ 52 h 174"/>
                <a:gd name="T18" fmla="*/ 3 w 125"/>
                <a:gd name="T19" fmla="*/ 30 h 174"/>
                <a:gd name="T20" fmla="*/ 4 w 125"/>
                <a:gd name="T21" fmla="*/ 26 h 174"/>
                <a:gd name="T22" fmla="*/ 7 w 125"/>
                <a:gd name="T23" fmla="*/ 22 h 174"/>
                <a:gd name="T24" fmla="*/ 8 w 125"/>
                <a:gd name="T25" fmla="*/ 18 h 174"/>
                <a:gd name="T26" fmla="*/ 24 w 125"/>
                <a:gd name="T27" fmla="*/ 6 h 174"/>
                <a:gd name="T28" fmla="*/ 72 w 125"/>
                <a:gd name="T29" fmla="*/ 9 h 174"/>
                <a:gd name="T30" fmla="*/ 89 w 125"/>
                <a:gd name="T31" fmla="*/ 22 h 174"/>
                <a:gd name="T32" fmla="*/ 92 w 125"/>
                <a:gd name="T33" fmla="*/ 26 h 174"/>
                <a:gd name="T34" fmla="*/ 95 w 125"/>
                <a:gd name="T35" fmla="*/ 34 h 174"/>
                <a:gd name="T36" fmla="*/ 97 w 125"/>
                <a:gd name="T37" fmla="*/ 36 h 174"/>
                <a:gd name="T38" fmla="*/ 96 w 125"/>
                <a:gd name="T39" fmla="*/ 38 h 174"/>
                <a:gd name="T40" fmla="*/ 97 w 125"/>
                <a:gd name="T41" fmla="*/ 42 h 174"/>
                <a:gd name="T42" fmla="*/ 103 w 125"/>
                <a:gd name="T43" fmla="*/ 66 h 174"/>
                <a:gd name="T44" fmla="*/ 104 w 125"/>
                <a:gd name="T45" fmla="*/ 74 h 174"/>
                <a:gd name="T46" fmla="*/ 108 w 125"/>
                <a:gd name="T47" fmla="*/ 98 h 174"/>
                <a:gd name="T48" fmla="*/ 108 w 125"/>
                <a:gd name="T49" fmla="*/ 98 h 174"/>
                <a:gd name="T50" fmla="*/ 125 w 125"/>
                <a:gd name="T51" fmla="*/ 15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74">
                  <a:moveTo>
                    <a:pt x="125" y="159"/>
                  </a:moveTo>
                  <a:cubicBezTo>
                    <a:pt x="111" y="161"/>
                    <a:pt x="96" y="174"/>
                    <a:pt x="87" y="151"/>
                  </a:cubicBezTo>
                  <a:cubicBezTo>
                    <a:pt x="84" y="147"/>
                    <a:pt x="79" y="150"/>
                    <a:pt x="76" y="147"/>
                  </a:cubicBezTo>
                  <a:cubicBezTo>
                    <a:pt x="67" y="137"/>
                    <a:pt x="66" y="125"/>
                    <a:pt x="68" y="112"/>
                  </a:cubicBezTo>
                  <a:cubicBezTo>
                    <a:pt x="69" y="105"/>
                    <a:pt x="73" y="100"/>
                    <a:pt x="75" y="94"/>
                  </a:cubicBezTo>
                  <a:cubicBezTo>
                    <a:pt x="83" y="77"/>
                    <a:pt x="80" y="65"/>
                    <a:pt x="63" y="59"/>
                  </a:cubicBezTo>
                  <a:cubicBezTo>
                    <a:pt x="51" y="56"/>
                    <a:pt x="38" y="49"/>
                    <a:pt x="24" y="59"/>
                  </a:cubicBezTo>
                  <a:cubicBezTo>
                    <a:pt x="19" y="64"/>
                    <a:pt x="12" y="60"/>
                    <a:pt x="6" y="56"/>
                  </a:cubicBezTo>
                  <a:cubicBezTo>
                    <a:pt x="4" y="55"/>
                    <a:pt x="2" y="54"/>
                    <a:pt x="1" y="52"/>
                  </a:cubicBezTo>
                  <a:cubicBezTo>
                    <a:pt x="0" y="44"/>
                    <a:pt x="1" y="37"/>
                    <a:pt x="3" y="30"/>
                  </a:cubicBezTo>
                  <a:cubicBezTo>
                    <a:pt x="4" y="29"/>
                    <a:pt x="4" y="27"/>
                    <a:pt x="4" y="26"/>
                  </a:cubicBezTo>
                  <a:cubicBezTo>
                    <a:pt x="5" y="24"/>
                    <a:pt x="6" y="23"/>
                    <a:pt x="7" y="22"/>
                  </a:cubicBezTo>
                  <a:cubicBezTo>
                    <a:pt x="7" y="20"/>
                    <a:pt x="8" y="19"/>
                    <a:pt x="8" y="18"/>
                  </a:cubicBezTo>
                  <a:cubicBezTo>
                    <a:pt x="10" y="9"/>
                    <a:pt x="16" y="6"/>
                    <a:pt x="24" y="6"/>
                  </a:cubicBezTo>
                  <a:cubicBezTo>
                    <a:pt x="40" y="4"/>
                    <a:pt x="57" y="0"/>
                    <a:pt x="72" y="9"/>
                  </a:cubicBezTo>
                  <a:cubicBezTo>
                    <a:pt x="78" y="13"/>
                    <a:pt x="83" y="17"/>
                    <a:pt x="89" y="22"/>
                  </a:cubicBezTo>
                  <a:cubicBezTo>
                    <a:pt x="90" y="23"/>
                    <a:pt x="91" y="24"/>
                    <a:pt x="92" y="26"/>
                  </a:cubicBezTo>
                  <a:cubicBezTo>
                    <a:pt x="92" y="29"/>
                    <a:pt x="91" y="32"/>
                    <a:pt x="95" y="34"/>
                  </a:cubicBezTo>
                  <a:cubicBezTo>
                    <a:pt x="96" y="35"/>
                    <a:pt x="97" y="35"/>
                    <a:pt x="97" y="36"/>
                  </a:cubicBezTo>
                  <a:cubicBezTo>
                    <a:pt x="97" y="37"/>
                    <a:pt x="97" y="38"/>
                    <a:pt x="96" y="38"/>
                  </a:cubicBezTo>
                  <a:cubicBezTo>
                    <a:pt x="97" y="39"/>
                    <a:pt x="97" y="40"/>
                    <a:pt x="97" y="42"/>
                  </a:cubicBezTo>
                  <a:cubicBezTo>
                    <a:pt x="105" y="48"/>
                    <a:pt x="102" y="58"/>
                    <a:pt x="103" y="66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12" y="81"/>
                    <a:pt x="103" y="90"/>
                    <a:pt x="108" y="9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8" y="120"/>
                    <a:pt x="119" y="138"/>
                    <a:pt x="125" y="159"/>
                  </a:cubicBezTo>
                  <a:close/>
                </a:path>
              </a:pathLst>
            </a:custGeom>
            <a:solidFill>
              <a:srgbClr val="A84C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5E8D93E9-2295-1903-AE30-29A0B14B3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3" y="2086"/>
              <a:ext cx="501" cy="167"/>
            </a:xfrm>
            <a:custGeom>
              <a:avLst/>
              <a:gdLst>
                <a:gd name="T0" fmla="*/ 204 w 204"/>
                <a:gd name="T1" fmla="*/ 16 h 68"/>
                <a:gd name="T2" fmla="*/ 188 w 204"/>
                <a:gd name="T3" fmla="*/ 56 h 68"/>
                <a:gd name="T4" fmla="*/ 161 w 204"/>
                <a:gd name="T5" fmla="*/ 67 h 68"/>
                <a:gd name="T6" fmla="*/ 60 w 204"/>
                <a:gd name="T7" fmla="*/ 50 h 68"/>
                <a:gd name="T8" fmla="*/ 13 w 204"/>
                <a:gd name="T9" fmla="*/ 42 h 68"/>
                <a:gd name="T10" fmla="*/ 28 w 204"/>
                <a:gd name="T11" fmla="*/ 8 h 68"/>
                <a:gd name="T12" fmla="*/ 61 w 204"/>
                <a:gd name="T13" fmla="*/ 10 h 68"/>
                <a:gd name="T14" fmla="*/ 148 w 204"/>
                <a:gd name="T15" fmla="*/ 12 h 68"/>
                <a:gd name="T16" fmla="*/ 161 w 204"/>
                <a:gd name="T17" fmla="*/ 0 h 68"/>
                <a:gd name="T18" fmla="*/ 204 w 204"/>
                <a:gd name="T19" fmla="*/ 1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68">
                  <a:moveTo>
                    <a:pt x="204" y="16"/>
                  </a:moveTo>
                  <a:cubicBezTo>
                    <a:pt x="203" y="31"/>
                    <a:pt x="194" y="43"/>
                    <a:pt x="188" y="56"/>
                  </a:cubicBezTo>
                  <a:cubicBezTo>
                    <a:pt x="182" y="68"/>
                    <a:pt x="172" y="67"/>
                    <a:pt x="161" y="67"/>
                  </a:cubicBezTo>
                  <a:cubicBezTo>
                    <a:pt x="126" y="66"/>
                    <a:pt x="94" y="52"/>
                    <a:pt x="60" y="50"/>
                  </a:cubicBezTo>
                  <a:cubicBezTo>
                    <a:pt x="44" y="48"/>
                    <a:pt x="27" y="55"/>
                    <a:pt x="13" y="42"/>
                  </a:cubicBezTo>
                  <a:cubicBezTo>
                    <a:pt x="0" y="19"/>
                    <a:pt x="2" y="22"/>
                    <a:pt x="28" y="8"/>
                  </a:cubicBezTo>
                  <a:cubicBezTo>
                    <a:pt x="42" y="1"/>
                    <a:pt x="50" y="5"/>
                    <a:pt x="61" y="10"/>
                  </a:cubicBezTo>
                  <a:cubicBezTo>
                    <a:pt x="90" y="20"/>
                    <a:pt x="119" y="17"/>
                    <a:pt x="148" y="12"/>
                  </a:cubicBezTo>
                  <a:cubicBezTo>
                    <a:pt x="152" y="8"/>
                    <a:pt x="154" y="1"/>
                    <a:pt x="161" y="0"/>
                  </a:cubicBezTo>
                  <a:cubicBezTo>
                    <a:pt x="176" y="2"/>
                    <a:pt x="190" y="10"/>
                    <a:pt x="204" y="16"/>
                  </a:cubicBezTo>
                  <a:close/>
                </a:path>
              </a:pathLst>
            </a:custGeom>
            <a:solidFill>
              <a:srgbClr val="F39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B8F617B-3B4B-717D-69AC-832EA2D00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" y="2532"/>
              <a:ext cx="409" cy="606"/>
            </a:xfrm>
            <a:custGeom>
              <a:avLst/>
              <a:gdLst>
                <a:gd name="T0" fmla="*/ 153 w 167"/>
                <a:gd name="T1" fmla="*/ 190 h 247"/>
                <a:gd name="T2" fmla="*/ 154 w 167"/>
                <a:gd name="T3" fmla="*/ 182 h 247"/>
                <a:gd name="T4" fmla="*/ 151 w 167"/>
                <a:gd name="T5" fmla="*/ 120 h 247"/>
                <a:gd name="T6" fmla="*/ 151 w 167"/>
                <a:gd name="T7" fmla="*/ 56 h 247"/>
                <a:gd name="T8" fmla="*/ 165 w 167"/>
                <a:gd name="T9" fmla="*/ 11 h 247"/>
                <a:gd name="T10" fmla="*/ 167 w 167"/>
                <a:gd name="T11" fmla="*/ 9 h 247"/>
                <a:gd name="T12" fmla="*/ 160 w 167"/>
                <a:gd name="T13" fmla="*/ 6 h 247"/>
                <a:gd name="T14" fmla="*/ 21 w 167"/>
                <a:gd name="T15" fmla="*/ 9 h 247"/>
                <a:gd name="T16" fmla="*/ 16 w 167"/>
                <a:gd name="T17" fmla="*/ 14 h 247"/>
                <a:gd name="T18" fmla="*/ 27 w 167"/>
                <a:gd name="T19" fmla="*/ 25 h 247"/>
                <a:gd name="T20" fmla="*/ 27 w 167"/>
                <a:gd name="T21" fmla="*/ 59 h 247"/>
                <a:gd name="T22" fmla="*/ 4 w 167"/>
                <a:gd name="T23" fmla="*/ 50 h 247"/>
                <a:gd name="T24" fmla="*/ 2 w 167"/>
                <a:gd name="T25" fmla="*/ 78 h 247"/>
                <a:gd name="T26" fmla="*/ 37 w 167"/>
                <a:gd name="T27" fmla="*/ 79 h 247"/>
                <a:gd name="T28" fmla="*/ 49 w 167"/>
                <a:gd name="T29" fmla="*/ 82 h 247"/>
                <a:gd name="T30" fmla="*/ 119 w 167"/>
                <a:gd name="T31" fmla="*/ 80 h 247"/>
                <a:gd name="T32" fmla="*/ 138 w 167"/>
                <a:gd name="T33" fmla="*/ 88 h 247"/>
                <a:gd name="T34" fmla="*/ 130 w 167"/>
                <a:gd name="T35" fmla="*/ 110 h 247"/>
                <a:gd name="T36" fmla="*/ 128 w 167"/>
                <a:gd name="T37" fmla="*/ 121 h 247"/>
                <a:gd name="T38" fmla="*/ 137 w 167"/>
                <a:gd name="T39" fmla="*/ 162 h 247"/>
                <a:gd name="T40" fmla="*/ 141 w 167"/>
                <a:gd name="T41" fmla="*/ 174 h 247"/>
                <a:gd name="T42" fmla="*/ 144 w 167"/>
                <a:gd name="T43" fmla="*/ 235 h 247"/>
                <a:gd name="T44" fmla="*/ 146 w 167"/>
                <a:gd name="T45" fmla="*/ 247 h 247"/>
                <a:gd name="T46" fmla="*/ 152 w 167"/>
                <a:gd name="T47" fmla="*/ 246 h 247"/>
                <a:gd name="T48" fmla="*/ 154 w 167"/>
                <a:gd name="T49" fmla="*/ 234 h 247"/>
                <a:gd name="T50" fmla="*/ 153 w 167"/>
                <a:gd name="T51" fmla="*/ 19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7" h="247">
                  <a:moveTo>
                    <a:pt x="153" y="190"/>
                  </a:moveTo>
                  <a:cubicBezTo>
                    <a:pt x="153" y="187"/>
                    <a:pt x="153" y="184"/>
                    <a:pt x="154" y="182"/>
                  </a:cubicBezTo>
                  <a:cubicBezTo>
                    <a:pt x="152" y="161"/>
                    <a:pt x="153" y="141"/>
                    <a:pt x="151" y="120"/>
                  </a:cubicBezTo>
                  <a:cubicBezTo>
                    <a:pt x="150" y="99"/>
                    <a:pt x="148" y="78"/>
                    <a:pt x="151" y="56"/>
                  </a:cubicBezTo>
                  <a:cubicBezTo>
                    <a:pt x="153" y="42"/>
                    <a:pt x="154" y="22"/>
                    <a:pt x="165" y="11"/>
                  </a:cubicBezTo>
                  <a:cubicBezTo>
                    <a:pt x="166" y="10"/>
                    <a:pt x="167" y="10"/>
                    <a:pt x="167" y="9"/>
                  </a:cubicBezTo>
                  <a:cubicBezTo>
                    <a:pt x="165" y="8"/>
                    <a:pt x="163" y="7"/>
                    <a:pt x="160" y="6"/>
                  </a:cubicBezTo>
                  <a:cubicBezTo>
                    <a:pt x="114" y="4"/>
                    <a:pt x="67" y="0"/>
                    <a:pt x="21" y="9"/>
                  </a:cubicBezTo>
                  <a:cubicBezTo>
                    <a:pt x="19" y="11"/>
                    <a:pt x="18" y="13"/>
                    <a:pt x="16" y="14"/>
                  </a:cubicBezTo>
                  <a:cubicBezTo>
                    <a:pt x="18" y="20"/>
                    <a:pt x="24" y="21"/>
                    <a:pt x="27" y="25"/>
                  </a:cubicBezTo>
                  <a:cubicBezTo>
                    <a:pt x="33" y="33"/>
                    <a:pt x="34" y="55"/>
                    <a:pt x="27" y="59"/>
                  </a:cubicBezTo>
                  <a:cubicBezTo>
                    <a:pt x="16" y="66"/>
                    <a:pt x="11" y="55"/>
                    <a:pt x="4" y="50"/>
                  </a:cubicBezTo>
                  <a:cubicBezTo>
                    <a:pt x="0" y="59"/>
                    <a:pt x="1" y="69"/>
                    <a:pt x="2" y="78"/>
                  </a:cubicBezTo>
                  <a:cubicBezTo>
                    <a:pt x="14" y="73"/>
                    <a:pt x="25" y="72"/>
                    <a:pt x="37" y="79"/>
                  </a:cubicBezTo>
                  <a:cubicBezTo>
                    <a:pt x="41" y="82"/>
                    <a:pt x="45" y="83"/>
                    <a:pt x="49" y="82"/>
                  </a:cubicBezTo>
                  <a:cubicBezTo>
                    <a:pt x="72" y="78"/>
                    <a:pt x="96" y="80"/>
                    <a:pt x="119" y="80"/>
                  </a:cubicBezTo>
                  <a:cubicBezTo>
                    <a:pt x="126" y="80"/>
                    <a:pt x="135" y="79"/>
                    <a:pt x="138" y="88"/>
                  </a:cubicBezTo>
                  <a:cubicBezTo>
                    <a:pt x="141" y="97"/>
                    <a:pt x="140" y="105"/>
                    <a:pt x="130" y="110"/>
                  </a:cubicBezTo>
                  <a:cubicBezTo>
                    <a:pt x="126" y="113"/>
                    <a:pt x="121" y="117"/>
                    <a:pt x="128" y="121"/>
                  </a:cubicBezTo>
                  <a:cubicBezTo>
                    <a:pt x="144" y="132"/>
                    <a:pt x="139" y="147"/>
                    <a:pt x="137" y="162"/>
                  </a:cubicBezTo>
                  <a:cubicBezTo>
                    <a:pt x="137" y="167"/>
                    <a:pt x="138" y="171"/>
                    <a:pt x="141" y="174"/>
                  </a:cubicBezTo>
                  <a:cubicBezTo>
                    <a:pt x="149" y="194"/>
                    <a:pt x="144" y="215"/>
                    <a:pt x="144" y="235"/>
                  </a:cubicBezTo>
                  <a:cubicBezTo>
                    <a:pt x="144" y="239"/>
                    <a:pt x="140" y="244"/>
                    <a:pt x="146" y="247"/>
                  </a:cubicBezTo>
                  <a:cubicBezTo>
                    <a:pt x="148" y="247"/>
                    <a:pt x="150" y="247"/>
                    <a:pt x="152" y="246"/>
                  </a:cubicBezTo>
                  <a:cubicBezTo>
                    <a:pt x="158" y="243"/>
                    <a:pt x="154" y="238"/>
                    <a:pt x="154" y="234"/>
                  </a:cubicBezTo>
                  <a:cubicBezTo>
                    <a:pt x="153" y="220"/>
                    <a:pt x="154" y="205"/>
                    <a:pt x="153" y="190"/>
                  </a:cubicBezTo>
                  <a:close/>
                </a:path>
              </a:pathLst>
            </a:custGeom>
            <a:solidFill>
              <a:srgbClr val="D4D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D869AF01-1274-E2EE-FFDD-ABD751FEC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" y="1446"/>
              <a:ext cx="235" cy="255"/>
            </a:xfrm>
            <a:custGeom>
              <a:avLst/>
              <a:gdLst>
                <a:gd name="T0" fmla="*/ 96 w 96"/>
                <a:gd name="T1" fmla="*/ 34 h 104"/>
                <a:gd name="T2" fmla="*/ 72 w 96"/>
                <a:gd name="T3" fmla="*/ 82 h 104"/>
                <a:gd name="T4" fmla="*/ 67 w 96"/>
                <a:gd name="T5" fmla="*/ 88 h 104"/>
                <a:gd name="T6" fmla="*/ 41 w 96"/>
                <a:gd name="T7" fmla="*/ 104 h 104"/>
                <a:gd name="T8" fmla="*/ 0 w 96"/>
                <a:gd name="T9" fmla="*/ 89 h 104"/>
                <a:gd name="T10" fmla="*/ 8 w 96"/>
                <a:gd name="T11" fmla="*/ 66 h 104"/>
                <a:gd name="T12" fmla="*/ 4 w 96"/>
                <a:gd name="T13" fmla="*/ 34 h 104"/>
                <a:gd name="T14" fmla="*/ 57 w 96"/>
                <a:gd name="T15" fmla="*/ 10 h 104"/>
                <a:gd name="T16" fmla="*/ 96 w 96"/>
                <a:gd name="T17" fmla="*/ 3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04">
                  <a:moveTo>
                    <a:pt x="96" y="34"/>
                  </a:moveTo>
                  <a:cubicBezTo>
                    <a:pt x="88" y="50"/>
                    <a:pt x="80" y="66"/>
                    <a:pt x="72" y="82"/>
                  </a:cubicBezTo>
                  <a:cubicBezTo>
                    <a:pt x="70" y="84"/>
                    <a:pt x="69" y="87"/>
                    <a:pt x="67" y="88"/>
                  </a:cubicBezTo>
                  <a:cubicBezTo>
                    <a:pt x="58" y="93"/>
                    <a:pt x="50" y="99"/>
                    <a:pt x="41" y="104"/>
                  </a:cubicBezTo>
                  <a:cubicBezTo>
                    <a:pt x="27" y="100"/>
                    <a:pt x="11" y="102"/>
                    <a:pt x="0" y="89"/>
                  </a:cubicBezTo>
                  <a:cubicBezTo>
                    <a:pt x="3" y="82"/>
                    <a:pt x="9" y="75"/>
                    <a:pt x="8" y="66"/>
                  </a:cubicBezTo>
                  <a:cubicBezTo>
                    <a:pt x="8" y="56"/>
                    <a:pt x="3" y="45"/>
                    <a:pt x="4" y="34"/>
                  </a:cubicBezTo>
                  <a:cubicBezTo>
                    <a:pt x="16" y="7"/>
                    <a:pt x="30" y="0"/>
                    <a:pt x="57" y="10"/>
                  </a:cubicBezTo>
                  <a:cubicBezTo>
                    <a:pt x="71" y="16"/>
                    <a:pt x="90" y="15"/>
                    <a:pt x="96" y="34"/>
                  </a:cubicBezTo>
                  <a:close/>
                </a:path>
              </a:pathLst>
            </a:custGeom>
            <a:solidFill>
              <a:srgbClr val="F29B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CAA9B939-A7F0-B260-6DED-CA952EA3C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" y="1931"/>
              <a:ext cx="373" cy="253"/>
            </a:xfrm>
            <a:custGeom>
              <a:avLst/>
              <a:gdLst>
                <a:gd name="T0" fmla="*/ 108 w 152"/>
                <a:gd name="T1" fmla="*/ 76 h 103"/>
                <a:gd name="T2" fmla="*/ 88 w 152"/>
                <a:gd name="T3" fmla="*/ 78 h 103"/>
                <a:gd name="T4" fmla="*/ 83 w 152"/>
                <a:gd name="T5" fmla="*/ 79 h 103"/>
                <a:gd name="T6" fmla="*/ 64 w 152"/>
                <a:gd name="T7" fmla="*/ 100 h 103"/>
                <a:gd name="T8" fmla="*/ 52 w 152"/>
                <a:gd name="T9" fmla="*/ 103 h 103"/>
                <a:gd name="T10" fmla="*/ 31 w 152"/>
                <a:gd name="T11" fmla="*/ 81 h 103"/>
                <a:gd name="T12" fmla="*/ 36 w 152"/>
                <a:gd name="T13" fmla="*/ 73 h 103"/>
                <a:gd name="T14" fmla="*/ 40 w 152"/>
                <a:gd name="T15" fmla="*/ 48 h 103"/>
                <a:gd name="T16" fmla="*/ 36 w 152"/>
                <a:gd name="T17" fmla="*/ 47 h 103"/>
                <a:gd name="T18" fmla="*/ 24 w 152"/>
                <a:gd name="T19" fmla="*/ 37 h 103"/>
                <a:gd name="T20" fmla="*/ 4 w 152"/>
                <a:gd name="T21" fmla="*/ 13 h 103"/>
                <a:gd name="T22" fmla="*/ 11 w 152"/>
                <a:gd name="T23" fmla="*/ 4 h 103"/>
                <a:gd name="T24" fmla="*/ 57 w 152"/>
                <a:gd name="T25" fmla="*/ 16 h 103"/>
                <a:gd name="T26" fmla="*/ 83 w 152"/>
                <a:gd name="T27" fmla="*/ 16 h 103"/>
                <a:gd name="T28" fmla="*/ 117 w 152"/>
                <a:gd name="T29" fmla="*/ 37 h 103"/>
                <a:gd name="T30" fmla="*/ 129 w 152"/>
                <a:gd name="T31" fmla="*/ 43 h 103"/>
                <a:gd name="T32" fmla="*/ 151 w 152"/>
                <a:gd name="T33" fmla="*/ 50 h 103"/>
                <a:gd name="T34" fmla="*/ 130 w 152"/>
                <a:gd name="T35" fmla="*/ 62 h 103"/>
                <a:gd name="T36" fmla="*/ 119 w 152"/>
                <a:gd name="T37" fmla="*/ 65 h 103"/>
                <a:gd name="T38" fmla="*/ 108 w 152"/>
                <a:gd name="T39" fmla="*/ 7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103">
                  <a:moveTo>
                    <a:pt x="108" y="76"/>
                  </a:moveTo>
                  <a:cubicBezTo>
                    <a:pt x="99" y="71"/>
                    <a:pt x="99" y="71"/>
                    <a:pt x="88" y="78"/>
                  </a:cubicBezTo>
                  <a:cubicBezTo>
                    <a:pt x="87" y="79"/>
                    <a:pt x="84" y="79"/>
                    <a:pt x="83" y="79"/>
                  </a:cubicBezTo>
                  <a:cubicBezTo>
                    <a:pt x="61" y="77"/>
                    <a:pt x="58" y="81"/>
                    <a:pt x="64" y="100"/>
                  </a:cubicBezTo>
                  <a:cubicBezTo>
                    <a:pt x="61" y="103"/>
                    <a:pt x="57" y="103"/>
                    <a:pt x="52" y="103"/>
                  </a:cubicBezTo>
                  <a:cubicBezTo>
                    <a:pt x="40" y="101"/>
                    <a:pt x="35" y="91"/>
                    <a:pt x="31" y="81"/>
                  </a:cubicBezTo>
                  <a:cubicBezTo>
                    <a:pt x="31" y="77"/>
                    <a:pt x="33" y="74"/>
                    <a:pt x="36" y="73"/>
                  </a:cubicBezTo>
                  <a:cubicBezTo>
                    <a:pt x="55" y="64"/>
                    <a:pt x="55" y="64"/>
                    <a:pt x="40" y="48"/>
                  </a:cubicBezTo>
                  <a:cubicBezTo>
                    <a:pt x="39" y="47"/>
                    <a:pt x="38" y="47"/>
                    <a:pt x="36" y="47"/>
                  </a:cubicBezTo>
                  <a:cubicBezTo>
                    <a:pt x="32" y="44"/>
                    <a:pt x="28" y="41"/>
                    <a:pt x="24" y="37"/>
                  </a:cubicBezTo>
                  <a:cubicBezTo>
                    <a:pt x="17" y="29"/>
                    <a:pt x="7" y="24"/>
                    <a:pt x="4" y="13"/>
                  </a:cubicBezTo>
                  <a:cubicBezTo>
                    <a:pt x="2" y="6"/>
                    <a:pt x="0" y="0"/>
                    <a:pt x="11" y="4"/>
                  </a:cubicBezTo>
                  <a:cubicBezTo>
                    <a:pt x="29" y="25"/>
                    <a:pt x="42" y="28"/>
                    <a:pt x="57" y="16"/>
                  </a:cubicBezTo>
                  <a:cubicBezTo>
                    <a:pt x="66" y="11"/>
                    <a:pt x="74" y="10"/>
                    <a:pt x="83" y="16"/>
                  </a:cubicBezTo>
                  <a:cubicBezTo>
                    <a:pt x="91" y="27"/>
                    <a:pt x="105" y="30"/>
                    <a:pt x="117" y="37"/>
                  </a:cubicBezTo>
                  <a:cubicBezTo>
                    <a:pt x="121" y="39"/>
                    <a:pt x="125" y="41"/>
                    <a:pt x="129" y="43"/>
                  </a:cubicBezTo>
                  <a:cubicBezTo>
                    <a:pt x="137" y="46"/>
                    <a:pt x="150" y="39"/>
                    <a:pt x="151" y="50"/>
                  </a:cubicBezTo>
                  <a:cubicBezTo>
                    <a:pt x="152" y="62"/>
                    <a:pt x="138" y="60"/>
                    <a:pt x="130" y="62"/>
                  </a:cubicBezTo>
                  <a:cubicBezTo>
                    <a:pt x="126" y="62"/>
                    <a:pt x="122" y="64"/>
                    <a:pt x="119" y="65"/>
                  </a:cubicBezTo>
                  <a:cubicBezTo>
                    <a:pt x="113" y="66"/>
                    <a:pt x="112" y="73"/>
                    <a:pt x="108" y="76"/>
                  </a:cubicBezTo>
                  <a:close/>
                </a:path>
              </a:pathLst>
            </a:custGeom>
            <a:solidFill>
              <a:srgbClr val="E27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9A2BDED1-1745-F4C7-3FB3-845AC33C3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" y="1370"/>
              <a:ext cx="280" cy="164"/>
            </a:xfrm>
            <a:custGeom>
              <a:avLst/>
              <a:gdLst>
                <a:gd name="T0" fmla="*/ 99 w 114"/>
                <a:gd name="T1" fmla="*/ 65 h 67"/>
                <a:gd name="T2" fmla="*/ 40 w 114"/>
                <a:gd name="T3" fmla="*/ 38 h 67"/>
                <a:gd name="T4" fmla="*/ 35 w 114"/>
                <a:gd name="T5" fmla="*/ 38 h 67"/>
                <a:gd name="T6" fmla="*/ 11 w 114"/>
                <a:gd name="T7" fmla="*/ 65 h 67"/>
                <a:gd name="T8" fmla="*/ 3 w 114"/>
                <a:gd name="T9" fmla="*/ 65 h 67"/>
                <a:gd name="T10" fmla="*/ 27 w 114"/>
                <a:gd name="T11" fmla="*/ 8 h 67"/>
                <a:gd name="T12" fmla="*/ 59 w 114"/>
                <a:gd name="T13" fmla="*/ 8 h 67"/>
                <a:gd name="T14" fmla="*/ 105 w 114"/>
                <a:gd name="T15" fmla="*/ 34 h 67"/>
                <a:gd name="T16" fmla="*/ 99 w 114"/>
                <a:gd name="T17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67">
                  <a:moveTo>
                    <a:pt x="99" y="65"/>
                  </a:moveTo>
                  <a:cubicBezTo>
                    <a:pt x="83" y="49"/>
                    <a:pt x="58" y="50"/>
                    <a:pt x="40" y="38"/>
                  </a:cubicBezTo>
                  <a:cubicBezTo>
                    <a:pt x="39" y="37"/>
                    <a:pt x="35" y="37"/>
                    <a:pt x="35" y="38"/>
                  </a:cubicBezTo>
                  <a:cubicBezTo>
                    <a:pt x="33" y="52"/>
                    <a:pt x="15" y="52"/>
                    <a:pt x="11" y="65"/>
                  </a:cubicBezTo>
                  <a:cubicBezTo>
                    <a:pt x="8" y="67"/>
                    <a:pt x="6" y="67"/>
                    <a:pt x="3" y="65"/>
                  </a:cubicBezTo>
                  <a:cubicBezTo>
                    <a:pt x="0" y="41"/>
                    <a:pt x="11" y="24"/>
                    <a:pt x="27" y="8"/>
                  </a:cubicBezTo>
                  <a:cubicBezTo>
                    <a:pt x="38" y="0"/>
                    <a:pt x="48" y="3"/>
                    <a:pt x="59" y="8"/>
                  </a:cubicBezTo>
                  <a:cubicBezTo>
                    <a:pt x="76" y="14"/>
                    <a:pt x="95" y="15"/>
                    <a:pt x="105" y="34"/>
                  </a:cubicBezTo>
                  <a:cubicBezTo>
                    <a:pt x="112" y="48"/>
                    <a:pt x="114" y="58"/>
                    <a:pt x="99" y="65"/>
                  </a:cubicBezTo>
                  <a:close/>
                </a:path>
              </a:pathLst>
            </a:custGeom>
            <a:solidFill>
              <a:srgbClr val="814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CF436A13-5F3D-6A5D-6513-4CDDD6073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2694"/>
              <a:ext cx="481" cy="439"/>
            </a:xfrm>
            <a:custGeom>
              <a:avLst/>
              <a:gdLst>
                <a:gd name="T0" fmla="*/ 176 w 196"/>
                <a:gd name="T1" fmla="*/ 10 h 179"/>
                <a:gd name="T2" fmla="*/ 196 w 196"/>
                <a:gd name="T3" fmla="*/ 10 h 179"/>
                <a:gd name="T4" fmla="*/ 188 w 196"/>
                <a:gd name="T5" fmla="*/ 33 h 179"/>
                <a:gd name="T6" fmla="*/ 188 w 196"/>
                <a:gd name="T7" fmla="*/ 160 h 179"/>
                <a:gd name="T8" fmla="*/ 183 w 196"/>
                <a:gd name="T9" fmla="*/ 178 h 179"/>
                <a:gd name="T10" fmla="*/ 176 w 196"/>
                <a:gd name="T11" fmla="*/ 161 h 179"/>
                <a:gd name="T12" fmla="*/ 158 w 196"/>
                <a:gd name="T13" fmla="*/ 142 h 179"/>
                <a:gd name="T14" fmla="*/ 4 w 196"/>
                <a:gd name="T15" fmla="*/ 143 h 179"/>
                <a:gd name="T16" fmla="*/ 10 w 196"/>
                <a:gd name="T17" fmla="*/ 122 h 179"/>
                <a:gd name="T18" fmla="*/ 90 w 196"/>
                <a:gd name="T19" fmla="*/ 119 h 179"/>
                <a:gd name="T20" fmla="*/ 149 w 196"/>
                <a:gd name="T21" fmla="*/ 119 h 179"/>
                <a:gd name="T22" fmla="*/ 170 w 196"/>
                <a:gd name="T23" fmla="*/ 90 h 179"/>
                <a:gd name="T24" fmla="*/ 170 w 196"/>
                <a:gd name="T25" fmla="*/ 40 h 179"/>
                <a:gd name="T26" fmla="*/ 176 w 196"/>
                <a:gd name="T27" fmla="*/ 1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6" h="179">
                  <a:moveTo>
                    <a:pt x="176" y="10"/>
                  </a:moveTo>
                  <a:cubicBezTo>
                    <a:pt x="183" y="6"/>
                    <a:pt x="189" y="0"/>
                    <a:pt x="196" y="10"/>
                  </a:cubicBezTo>
                  <a:cubicBezTo>
                    <a:pt x="185" y="12"/>
                    <a:pt x="188" y="24"/>
                    <a:pt x="188" y="33"/>
                  </a:cubicBezTo>
                  <a:cubicBezTo>
                    <a:pt x="188" y="75"/>
                    <a:pt x="188" y="118"/>
                    <a:pt x="188" y="160"/>
                  </a:cubicBezTo>
                  <a:cubicBezTo>
                    <a:pt x="188" y="167"/>
                    <a:pt x="190" y="177"/>
                    <a:pt x="183" y="178"/>
                  </a:cubicBezTo>
                  <a:cubicBezTo>
                    <a:pt x="174" y="179"/>
                    <a:pt x="176" y="167"/>
                    <a:pt x="176" y="161"/>
                  </a:cubicBezTo>
                  <a:cubicBezTo>
                    <a:pt x="177" y="142"/>
                    <a:pt x="168" y="142"/>
                    <a:pt x="158" y="142"/>
                  </a:cubicBezTo>
                  <a:cubicBezTo>
                    <a:pt x="107" y="143"/>
                    <a:pt x="56" y="143"/>
                    <a:pt x="4" y="143"/>
                  </a:cubicBezTo>
                  <a:cubicBezTo>
                    <a:pt x="0" y="133"/>
                    <a:pt x="4" y="127"/>
                    <a:pt x="10" y="122"/>
                  </a:cubicBezTo>
                  <a:cubicBezTo>
                    <a:pt x="37" y="115"/>
                    <a:pt x="63" y="120"/>
                    <a:pt x="90" y="119"/>
                  </a:cubicBezTo>
                  <a:cubicBezTo>
                    <a:pt x="109" y="118"/>
                    <a:pt x="129" y="118"/>
                    <a:pt x="149" y="119"/>
                  </a:cubicBezTo>
                  <a:cubicBezTo>
                    <a:pt x="165" y="119"/>
                    <a:pt x="171" y="110"/>
                    <a:pt x="170" y="90"/>
                  </a:cubicBezTo>
                  <a:cubicBezTo>
                    <a:pt x="170" y="73"/>
                    <a:pt x="170" y="57"/>
                    <a:pt x="170" y="40"/>
                  </a:cubicBezTo>
                  <a:cubicBezTo>
                    <a:pt x="170" y="29"/>
                    <a:pt x="170" y="19"/>
                    <a:pt x="176" y="10"/>
                  </a:cubicBezTo>
                  <a:close/>
                </a:path>
              </a:pathLst>
            </a:custGeom>
            <a:solidFill>
              <a:srgbClr val="D4DE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D868320C-6DCB-81C9-31D9-D3A3CA7A7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" y="2550"/>
              <a:ext cx="324" cy="581"/>
            </a:xfrm>
            <a:custGeom>
              <a:avLst/>
              <a:gdLst>
                <a:gd name="T0" fmla="*/ 20 w 132"/>
                <a:gd name="T1" fmla="*/ 155 h 237"/>
                <a:gd name="T2" fmla="*/ 16 w 132"/>
                <a:gd name="T3" fmla="*/ 168 h 237"/>
                <a:gd name="T4" fmla="*/ 16 w 132"/>
                <a:gd name="T5" fmla="*/ 237 h 237"/>
                <a:gd name="T6" fmla="*/ 10 w 132"/>
                <a:gd name="T7" fmla="*/ 237 h 237"/>
                <a:gd name="T8" fmla="*/ 8 w 132"/>
                <a:gd name="T9" fmla="*/ 168 h 237"/>
                <a:gd name="T10" fmla="*/ 1 w 132"/>
                <a:gd name="T11" fmla="*/ 152 h 237"/>
                <a:gd name="T12" fmla="*/ 2 w 132"/>
                <a:gd name="T13" fmla="*/ 81 h 237"/>
                <a:gd name="T14" fmla="*/ 8 w 132"/>
                <a:gd name="T15" fmla="*/ 56 h 237"/>
                <a:gd name="T16" fmla="*/ 8 w 132"/>
                <a:gd name="T17" fmla="*/ 44 h 237"/>
                <a:gd name="T18" fmla="*/ 3 w 132"/>
                <a:gd name="T19" fmla="*/ 4 h 237"/>
                <a:gd name="T20" fmla="*/ 16 w 132"/>
                <a:gd name="T21" fmla="*/ 2 h 237"/>
                <a:gd name="T22" fmla="*/ 22 w 132"/>
                <a:gd name="T23" fmla="*/ 24 h 237"/>
                <a:gd name="T24" fmla="*/ 28 w 132"/>
                <a:gd name="T25" fmla="*/ 51 h 237"/>
                <a:gd name="T26" fmla="*/ 103 w 132"/>
                <a:gd name="T27" fmla="*/ 54 h 237"/>
                <a:gd name="T28" fmla="*/ 132 w 132"/>
                <a:gd name="T29" fmla="*/ 60 h 237"/>
                <a:gd name="T30" fmla="*/ 132 w 132"/>
                <a:gd name="T31" fmla="*/ 67 h 237"/>
                <a:gd name="T32" fmla="*/ 108 w 132"/>
                <a:gd name="T33" fmla="*/ 74 h 237"/>
                <a:gd name="T34" fmla="*/ 51 w 132"/>
                <a:gd name="T35" fmla="*/ 74 h 237"/>
                <a:gd name="T36" fmla="*/ 27 w 132"/>
                <a:gd name="T37" fmla="*/ 97 h 237"/>
                <a:gd name="T38" fmla="*/ 26 w 132"/>
                <a:gd name="T39" fmla="*/ 133 h 237"/>
                <a:gd name="T40" fmla="*/ 20 w 132"/>
                <a:gd name="T41" fmla="*/ 15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237">
                  <a:moveTo>
                    <a:pt x="20" y="155"/>
                  </a:moveTo>
                  <a:cubicBezTo>
                    <a:pt x="19" y="159"/>
                    <a:pt x="18" y="163"/>
                    <a:pt x="16" y="168"/>
                  </a:cubicBezTo>
                  <a:cubicBezTo>
                    <a:pt x="16" y="191"/>
                    <a:pt x="16" y="214"/>
                    <a:pt x="16" y="237"/>
                  </a:cubicBezTo>
                  <a:cubicBezTo>
                    <a:pt x="14" y="237"/>
                    <a:pt x="12" y="237"/>
                    <a:pt x="10" y="237"/>
                  </a:cubicBezTo>
                  <a:cubicBezTo>
                    <a:pt x="6" y="214"/>
                    <a:pt x="9" y="191"/>
                    <a:pt x="8" y="168"/>
                  </a:cubicBezTo>
                  <a:cubicBezTo>
                    <a:pt x="2" y="164"/>
                    <a:pt x="0" y="159"/>
                    <a:pt x="1" y="152"/>
                  </a:cubicBezTo>
                  <a:cubicBezTo>
                    <a:pt x="3" y="128"/>
                    <a:pt x="2" y="104"/>
                    <a:pt x="2" y="81"/>
                  </a:cubicBezTo>
                  <a:cubicBezTo>
                    <a:pt x="3" y="72"/>
                    <a:pt x="2" y="63"/>
                    <a:pt x="8" y="56"/>
                  </a:cubicBezTo>
                  <a:cubicBezTo>
                    <a:pt x="8" y="52"/>
                    <a:pt x="8" y="48"/>
                    <a:pt x="8" y="44"/>
                  </a:cubicBezTo>
                  <a:cubicBezTo>
                    <a:pt x="0" y="31"/>
                    <a:pt x="2" y="17"/>
                    <a:pt x="3" y="4"/>
                  </a:cubicBezTo>
                  <a:cubicBezTo>
                    <a:pt x="7" y="0"/>
                    <a:pt x="11" y="0"/>
                    <a:pt x="16" y="2"/>
                  </a:cubicBezTo>
                  <a:cubicBezTo>
                    <a:pt x="25" y="7"/>
                    <a:pt x="22" y="16"/>
                    <a:pt x="22" y="24"/>
                  </a:cubicBezTo>
                  <a:cubicBezTo>
                    <a:pt x="22" y="34"/>
                    <a:pt x="19" y="44"/>
                    <a:pt x="28" y="51"/>
                  </a:cubicBezTo>
                  <a:cubicBezTo>
                    <a:pt x="53" y="57"/>
                    <a:pt x="78" y="53"/>
                    <a:pt x="103" y="54"/>
                  </a:cubicBezTo>
                  <a:cubicBezTo>
                    <a:pt x="113" y="54"/>
                    <a:pt x="123" y="54"/>
                    <a:pt x="132" y="60"/>
                  </a:cubicBezTo>
                  <a:cubicBezTo>
                    <a:pt x="132" y="62"/>
                    <a:pt x="132" y="65"/>
                    <a:pt x="132" y="67"/>
                  </a:cubicBezTo>
                  <a:cubicBezTo>
                    <a:pt x="125" y="74"/>
                    <a:pt x="116" y="73"/>
                    <a:pt x="108" y="74"/>
                  </a:cubicBezTo>
                  <a:cubicBezTo>
                    <a:pt x="89" y="74"/>
                    <a:pt x="70" y="74"/>
                    <a:pt x="51" y="74"/>
                  </a:cubicBezTo>
                  <a:cubicBezTo>
                    <a:pt x="28" y="74"/>
                    <a:pt x="27" y="75"/>
                    <a:pt x="27" y="97"/>
                  </a:cubicBezTo>
                  <a:cubicBezTo>
                    <a:pt x="26" y="109"/>
                    <a:pt x="27" y="121"/>
                    <a:pt x="26" y="133"/>
                  </a:cubicBezTo>
                  <a:cubicBezTo>
                    <a:pt x="26" y="141"/>
                    <a:pt x="26" y="149"/>
                    <a:pt x="20" y="155"/>
                  </a:cubicBezTo>
                  <a:close/>
                </a:path>
              </a:pathLst>
            </a:custGeom>
            <a:solidFill>
              <a:srgbClr val="DFE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FA019CD6-BAEA-2D69-27CA-7CDC841D4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" y="1664"/>
              <a:ext cx="159" cy="415"/>
            </a:xfrm>
            <a:custGeom>
              <a:avLst/>
              <a:gdLst>
                <a:gd name="T0" fmla="*/ 11 w 65"/>
                <a:gd name="T1" fmla="*/ 0 h 169"/>
                <a:gd name="T2" fmla="*/ 55 w 65"/>
                <a:gd name="T3" fmla="*/ 13 h 169"/>
                <a:gd name="T4" fmla="*/ 63 w 65"/>
                <a:gd name="T5" fmla="*/ 56 h 169"/>
                <a:gd name="T6" fmla="*/ 44 w 65"/>
                <a:gd name="T7" fmla="*/ 62 h 169"/>
                <a:gd name="T8" fmla="*/ 17 w 65"/>
                <a:gd name="T9" fmla="*/ 24 h 169"/>
                <a:gd name="T10" fmla="*/ 41 w 65"/>
                <a:gd name="T11" fmla="*/ 154 h 169"/>
                <a:gd name="T12" fmla="*/ 50 w 65"/>
                <a:gd name="T13" fmla="*/ 107 h 169"/>
                <a:gd name="T14" fmla="*/ 53 w 65"/>
                <a:gd name="T15" fmla="*/ 78 h 169"/>
                <a:gd name="T16" fmla="*/ 64 w 65"/>
                <a:gd name="T17" fmla="*/ 87 h 169"/>
                <a:gd name="T18" fmla="*/ 62 w 65"/>
                <a:gd name="T19" fmla="*/ 89 h 169"/>
                <a:gd name="T20" fmla="*/ 53 w 65"/>
                <a:gd name="T21" fmla="*/ 156 h 169"/>
                <a:gd name="T22" fmla="*/ 44 w 65"/>
                <a:gd name="T23" fmla="*/ 169 h 169"/>
                <a:gd name="T24" fmla="*/ 32 w 65"/>
                <a:gd name="T25" fmla="*/ 157 h 169"/>
                <a:gd name="T26" fmla="*/ 15 w 65"/>
                <a:gd name="T27" fmla="*/ 78 h 169"/>
                <a:gd name="T28" fmla="*/ 0 w 65"/>
                <a:gd name="T29" fmla="*/ 17 h 169"/>
                <a:gd name="T30" fmla="*/ 11 w 65"/>
                <a:gd name="T3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69">
                  <a:moveTo>
                    <a:pt x="11" y="0"/>
                  </a:moveTo>
                  <a:cubicBezTo>
                    <a:pt x="25" y="5"/>
                    <a:pt x="42" y="4"/>
                    <a:pt x="55" y="13"/>
                  </a:cubicBezTo>
                  <a:cubicBezTo>
                    <a:pt x="64" y="26"/>
                    <a:pt x="65" y="41"/>
                    <a:pt x="63" y="56"/>
                  </a:cubicBezTo>
                  <a:cubicBezTo>
                    <a:pt x="59" y="66"/>
                    <a:pt x="50" y="60"/>
                    <a:pt x="44" y="62"/>
                  </a:cubicBezTo>
                  <a:cubicBezTo>
                    <a:pt x="33" y="50"/>
                    <a:pt x="27" y="35"/>
                    <a:pt x="17" y="24"/>
                  </a:cubicBezTo>
                  <a:cubicBezTo>
                    <a:pt x="28" y="64"/>
                    <a:pt x="27" y="108"/>
                    <a:pt x="41" y="154"/>
                  </a:cubicBezTo>
                  <a:cubicBezTo>
                    <a:pt x="47" y="136"/>
                    <a:pt x="50" y="122"/>
                    <a:pt x="50" y="107"/>
                  </a:cubicBezTo>
                  <a:cubicBezTo>
                    <a:pt x="50" y="97"/>
                    <a:pt x="48" y="87"/>
                    <a:pt x="53" y="78"/>
                  </a:cubicBezTo>
                  <a:cubicBezTo>
                    <a:pt x="63" y="74"/>
                    <a:pt x="63" y="81"/>
                    <a:pt x="64" y="87"/>
                  </a:cubicBezTo>
                  <a:cubicBezTo>
                    <a:pt x="63" y="88"/>
                    <a:pt x="63" y="89"/>
                    <a:pt x="62" y="89"/>
                  </a:cubicBezTo>
                  <a:cubicBezTo>
                    <a:pt x="60" y="112"/>
                    <a:pt x="60" y="134"/>
                    <a:pt x="53" y="156"/>
                  </a:cubicBezTo>
                  <a:cubicBezTo>
                    <a:pt x="51" y="161"/>
                    <a:pt x="53" y="169"/>
                    <a:pt x="44" y="169"/>
                  </a:cubicBezTo>
                  <a:cubicBezTo>
                    <a:pt x="36" y="169"/>
                    <a:pt x="34" y="163"/>
                    <a:pt x="32" y="157"/>
                  </a:cubicBezTo>
                  <a:cubicBezTo>
                    <a:pt x="23" y="132"/>
                    <a:pt x="16" y="105"/>
                    <a:pt x="15" y="78"/>
                  </a:cubicBezTo>
                  <a:cubicBezTo>
                    <a:pt x="14" y="56"/>
                    <a:pt x="11" y="35"/>
                    <a:pt x="0" y="17"/>
                  </a:cubicBezTo>
                  <a:cubicBezTo>
                    <a:pt x="1" y="9"/>
                    <a:pt x="7" y="5"/>
                    <a:pt x="11" y="0"/>
                  </a:cubicBezTo>
                  <a:close/>
                </a:path>
              </a:pathLst>
            </a:custGeom>
            <a:solidFill>
              <a:srgbClr val="D65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4B972F16-EA2B-D45D-02E2-D534744D2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" y="2726"/>
              <a:ext cx="263" cy="297"/>
            </a:xfrm>
            <a:custGeom>
              <a:avLst/>
              <a:gdLst>
                <a:gd name="T0" fmla="*/ 107 w 107"/>
                <a:gd name="T1" fmla="*/ 84 h 121"/>
                <a:gd name="T2" fmla="*/ 107 w 107"/>
                <a:gd name="T3" fmla="*/ 95 h 121"/>
                <a:gd name="T4" fmla="*/ 31 w 107"/>
                <a:gd name="T5" fmla="*/ 95 h 121"/>
                <a:gd name="T6" fmla="*/ 15 w 107"/>
                <a:gd name="T7" fmla="*/ 109 h 121"/>
                <a:gd name="T8" fmla="*/ 7 w 107"/>
                <a:gd name="T9" fmla="*/ 120 h 121"/>
                <a:gd name="T10" fmla="*/ 3 w 107"/>
                <a:gd name="T11" fmla="*/ 107 h 121"/>
                <a:gd name="T12" fmla="*/ 3 w 107"/>
                <a:gd name="T13" fmla="*/ 0 h 121"/>
                <a:gd name="T14" fmla="*/ 15 w 107"/>
                <a:gd name="T15" fmla="*/ 0 h 121"/>
                <a:gd name="T16" fmla="*/ 21 w 107"/>
                <a:gd name="T17" fmla="*/ 50 h 121"/>
                <a:gd name="T18" fmla="*/ 49 w 107"/>
                <a:gd name="T19" fmla="*/ 78 h 121"/>
                <a:gd name="T20" fmla="*/ 107 w 107"/>
                <a:gd name="T21" fmla="*/ 8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21">
                  <a:moveTo>
                    <a:pt x="107" y="84"/>
                  </a:moveTo>
                  <a:cubicBezTo>
                    <a:pt x="107" y="88"/>
                    <a:pt x="107" y="91"/>
                    <a:pt x="107" y="95"/>
                  </a:cubicBezTo>
                  <a:cubicBezTo>
                    <a:pt x="82" y="95"/>
                    <a:pt x="56" y="96"/>
                    <a:pt x="31" y="95"/>
                  </a:cubicBezTo>
                  <a:cubicBezTo>
                    <a:pt x="21" y="95"/>
                    <a:pt x="14" y="97"/>
                    <a:pt x="15" y="109"/>
                  </a:cubicBezTo>
                  <a:cubicBezTo>
                    <a:pt x="16" y="115"/>
                    <a:pt x="14" y="121"/>
                    <a:pt x="7" y="120"/>
                  </a:cubicBezTo>
                  <a:cubicBezTo>
                    <a:pt x="0" y="119"/>
                    <a:pt x="3" y="112"/>
                    <a:pt x="3" y="107"/>
                  </a:cubicBezTo>
                  <a:cubicBezTo>
                    <a:pt x="3" y="71"/>
                    <a:pt x="3" y="35"/>
                    <a:pt x="3" y="0"/>
                  </a:cubicBezTo>
                  <a:cubicBezTo>
                    <a:pt x="7" y="0"/>
                    <a:pt x="11" y="0"/>
                    <a:pt x="15" y="0"/>
                  </a:cubicBezTo>
                  <a:cubicBezTo>
                    <a:pt x="26" y="15"/>
                    <a:pt x="20" y="33"/>
                    <a:pt x="21" y="50"/>
                  </a:cubicBezTo>
                  <a:cubicBezTo>
                    <a:pt x="22" y="77"/>
                    <a:pt x="22" y="76"/>
                    <a:pt x="49" y="78"/>
                  </a:cubicBezTo>
                  <a:cubicBezTo>
                    <a:pt x="68" y="78"/>
                    <a:pt x="89" y="72"/>
                    <a:pt x="107" y="84"/>
                  </a:cubicBezTo>
                  <a:close/>
                </a:path>
              </a:pathLst>
            </a:custGeom>
            <a:solidFill>
              <a:srgbClr val="D4D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DB6603FC-99DF-3283-600C-6A5504B89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4" y="1821"/>
              <a:ext cx="162" cy="157"/>
            </a:xfrm>
            <a:custGeom>
              <a:avLst/>
              <a:gdLst>
                <a:gd name="T0" fmla="*/ 47 w 66"/>
                <a:gd name="T1" fmla="*/ 61 h 64"/>
                <a:gd name="T2" fmla="*/ 21 w 66"/>
                <a:gd name="T3" fmla="*/ 61 h 64"/>
                <a:gd name="T4" fmla="*/ 8 w 66"/>
                <a:gd name="T5" fmla="*/ 9 h 64"/>
                <a:gd name="T6" fmla="*/ 50 w 66"/>
                <a:gd name="T7" fmla="*/ 9 h 64"/>
                <a:gd name="T8" fmla="*/ 57 w 66"/>
                <a:gd name="T9" fmla="*/ 48 h 64"/>
                <a:gd name="T10" fmla="*/ 47 w 66"/>
                <a:gd name="T11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64">
                  <a:moveTo>
                    <a:pt x="47" y="61"/>
                  </a:moveTo>
                  <a:cubicBezTo>
                    <a:pt x="38" y="60"/>
                    <a:pt x="30" y="64"/>
                    <a:pt x="21" y="61"/>
                  </a:cubicBezTo>
                  <a:cubicBezTo>
                    <a:pt x="0" y="48"/>
                    <a:pt x="7" y="28"/>
                    <a:pt x="8" y="9"/>
                  </a:cubicBezTo>
                  <a:cubicBezTo>
                    <a:pt x="22" y="0"/>
                    <a:pt x="37" y="4"/>
                    <a:pt x="50" y="9"/>
                  </a:cubicBezTo>
                  <a:cubicBezTo>
                    <a:pt x="64" y="14"/>
                    <a:pt x="66" y="33"/>
                    <a:pt x="57" y="48"/>
                  </a:cubicBezTo>
                  <a:cubicBezTo>
                    <a:pt x="53" y="52"/>
                    <a:pt x="50" y="56"/>
                    <a:pt x="47" y="61"/>
                  </a:cubicBezTo>
                  <a:close/>
                </a:path>
              </a:pathLst>
            </a:custGeom>
            <a:solidFill>
              <a:srgbClr val="F09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FB60F03C-CB2E-4027-7001-D4D52AD66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0" y="1848"/>
              <a:ext cx="118" cy="263"/>
            </a:xfrm>
            <a:custGeom>
              <a:avLst/>
              <a:gdLst>
                <a:gd name="T0" fmla="*/ 48 w 48"/>
                <a:gd name="T1" fmla="*/ 90 h 107"/>
                <a:gd name="T2" fmla="*/ 8 w 48"/>
                <a:gd name="T3" fmla="*/ 97 h 107"/>
                <a:gd name="T4" fmla="*/ 5 w 48"/>
                <a:gd name="T5" fmla="*/ 85 h 107"/>
                <a:gd name="T6" fmla="*/ 26 w 48"/>
                <a:gd name="T7" fmla="*/ 8 h 107"/>
                <a:gd name="T8" fmla="*/ 36 w 48"/>
                <a:gd name="T9" fmla="*/ 2 h 107"/>
                <a:gd name="T10" fmla="*/ 48 w 48"/>
                <a:gd name="T11" fmla="*/ 9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07">
                  <a:moveTo>
                    <a:pt x="48" y="90"/>
                  </a:moveTo>
                  <a:cubicBezTo>
                    <a:pt x="37" y="107"/>
                    <a:pt x="21" y="94"/>
                    <a:pt x="8" y="97"/>
                  </a:cubicBezTo>
                  <a:cubicBezTo>
                    <a:pt x="6" y="94"/>
                    <a:pt x="6" y="89"/>
                    <a:pt x="5" y="85"/>
                  </a:cubicBezTo>
                  <a:cubicBezTo>
                    <a:pt x="0" y="57"/>
                    <a:pt x="22" y="35"/>
                    <a:pt x="26" y="8"/>
                  </a:cubicBezTo>
                  <a:cubicBezTo>
                    <a:pt x="26" y="4"/>
                    <a:pt x="30" y="0"/>
                    <a:pt x="36" y="2"/>
                  </a:cubicBezTo>
                  <a:cubicBezTo>
                    <a:pt x="40" y="31"/>
                    <a:pt x="44" y="60"/>
                    <a:pt x="48" y="90"/>
                  </a:cubicBezTo>
                  <a:close/>
                </a:path>
              </a:pathLst>
            </a:custGeom>
            <a:solidFill>
              <a:srgbClr val="E4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9D6BF65F-4AC4-6145-6A78-10B728E89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" y="1755"/>
              <a:ext cx="101" cy="304"/>
            </a:xfrm>
            <a:custGeom>
              <a:avLst/>
              <a:gdLst>
                <a:gd name="T0" fmla="*/ 41 w 41"/>
                <a:gd name="T1" fmla="*/ 40 h 124"/>
                <a:gd name="T2" fmla="*/ 32 w 41"/>
                <a:gd name="T3" fmla="*/ 60 h 124"/>
                <a:gd name="T4" fmla="*/ 14 w 41"/>
                <a:gd name="T5" fmla="*/ 124 h 124"/>
                <a:gd name="T6" fmla="*/ 3 w 41"/>
                <a:gd name="T7" fmla="*/ 57 h 124"/>
                <a:gd name="T8" fmla="*/ 4 w 41"/>
                <a:gd name="T9" fmla="*/ 33 h 124"/>
                <a:gd name="T10" fmla="*/ 3 w 41"/>
                <a:gd name="T11" fmla="*/ 17 h 124"/>
                <a:gd name="T12" fmla="*/ 13 w 41"/>
                <a:gd name="T13" fmla="*/ 0 h 124"/>
                <a:gd name="T14" fmla="*/ 41 w 41"/>
                <a:gd name="T15" fmla="*/ 4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24">
                  <a:moveTo>
                    <a:pt x="41" y="40"/>
                  </a:moveTo>
                  <a:cubicBezTo>
                    <a:pt x="31" y="44"/>
                    <a:pt x="34" y="53"/>
                    <a:pt x="32" y="60"/>
                  </a:cubicBezTo>
                  <a:cubicBezTo>
                    <a:pt x="26" y="82"/>
                    <a:pt x="12" y="100"/>
                    <a:pt x="14" y="124"/>
                  </a:cubicBezTo>
                  <a:cubicBezTo>
                    <a:pt x="0" y="103"/>
                    <a:pt x="4" y="79"/>
                    <a:pt x="3" y="57"/>
                  </a:cubicBezTo>
                  <a:cubicBezTo>
                    <a:pt x="3" y="49"/>
                    <a:pt x="4" y="41"/>
                    <a:pt x="4" y="33"/>
                  </a:cubicBezTo>
                  <a:cubicBezTo>
                    <a:pt x="4" y="27"/>
                    <a:pt x="3" y="22"/>
                    <a:pt x="3" y="17"/>
                  </a:cubicBezTo>
                  <a:cubicBezTo>
                    <a:pt x="5" y="10"/>
                    <a:pt x="7" y="4"/>
                    <a:pt x="13" y="0"/>
                  </a:cubicBezTo>
                  <a:cubicBezTo>
                    <a:pt x="32" y="6"/>
                    <a:pt x="38" y="22"/>
                    <a:pt x="41" y="40"/>
                  </a:cubicBezTo>
                  <a:close/>
                </a:path>
              </a:pathLst>
            </a:custGeom>
            <a:solidFill>
              <a:srgbClr val="ECE4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6BE6FBE3-A5EF-7470-237D-DC3C6524B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" y="3079"/>
              <a:ext cx="233" cy="98"/>
            </a:xfrm>
            <a:custGeom>
              <a:avLst/>
              <a:gdLst>
                <a:gd name="T0" fmla="*/ 8 w 95"/>
                <a:gd name="T1" fmla="*/ 25 h 40"/>
                <a:gd name="T2" fmla="*/ 55 w 95"/>
                <a:gd name="T3" fmla="*/ 7 h 40"/>
                <a:gd name="T4" fmla="*/ 83 w 95"/>
                <a:gd name="T5" fmla="*/ 5 h 40"/>
                <a:gd name="T6" fmla="*/ 78 w 95"/>
                <a:gd name="T7" fmla="*/ 39 h 40"/>
                <a:gd name="T8" fmla="*/ 18 w 95"/>
                <a:gd name="T9" fmla="*/ 40 h 40"/>
                <a:gd name="T10" fmla="*/ 8 w 95"/>
                <a:gd name="T11" fmla="*/ 2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40">
                  <a:moveTo>
                    <a:pt x="8" y="25"/>
                  </a:moveTo>
                  <a:cubicBezTo>
                    <a:pt x="25" y="22"/>
                    <a:pt x="41" y="17"/>
                    <a:pt x="55" y="7"/>
                  </a:cubicBezTo>
                  <a:cubicBezTo>
                    <a:pt x="64" y="0"/>
                    <a:pt x="73" y="1"/>
                    <a:pt x="83" y="5"/>
                  </a:cubicBezTo>
                  <a:cubicBezTo>
                    <a:pt x="95" y="22"/>
                    <a:pt x="94" y="31"/>
                    <a:pt x="78" y="39"/>
                  </a:cubicBezTo>
                  <a:cubicBezTo>
                    <a:pt x="58" y="39"/>
                    <a:pt x="38" y="40"/>
                    <a:pt x="18" y="40"/>
                  </a:cubicBezTo>
                  <a:cubicBezTo>
                    <a:pt x="7" y="40"/>
                    <a:pt x="0" y="37"/>
                    <a:pt x="8" y="25"/>
                  </a:cubicBezTo>
                  <a:close/>
                </a:path>
              </a:pathLst>
            </a:custGeom>
            <a:solidFill>
              <a:srgbClr val="29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ECF8A0AC-4B70-F428-1E29-DFBE00CA0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" y="2044"/>
              <a:ext cx="248" cy="93"/>
            </a:xfrm>
            <a:custGeom>
              <a:avLst/>
              <a:gdLst>
                <a:gd name="T0" fmla="*/ 101 w 101"/>
                <a:gd name="T1" fmla="*/ 17 h 38"/>
                <a:gd name="T2" fmla="*/ 94 w 101"/>
                <a:gd name="T3" fmla="*/ 34 h 38"/>
                <a:gd name="T4" fmla="*/ 12 w 101"/>
                <a:gd name="T5" fmla="*/ 33 h 38"/>
                <a:gd name="T6" fmla="*/ 2 w 101"/>
                <a:gd name="T7" fmla="*/ 20 h 38"/>
                <a:gd name="T8" fmla="*/ 68 w 101"/>
                <a:gd name="T9" fmla="*/ 6 h 38"/>
                <a:gd name="T10" fmla="*/ 87 w 101"/>
                <a:gd name="T11" fmla="*/ 10 h 38"/>
                <a:gd name="T12" fmla="*/ 101 w 101"/>
                <a:gd name="T13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38">
                  <a:moveTo>
                    <a:pt x="101" y="17"/>
                  </a:moveTo>
                  <a:cubicBezTo>
                    <a:pt x="99" y="22"/>
                    <a:pt x="97" y="28"/>
                    <a:pt x="94" y="34"/>
                  </a:cubicBezTo>
                  <a:cubicBezTo>
                    <a:pt x="67" y="38"/>
                    <a:pt x="39" y="34"/>
                    <a:pt x="12" y="33"/>
                  </a:cubicBezTo>
                  <a:cubicBezTo>
                    <a:pt x="4" y="33"/>
                    <a:pt x="0" y="28"/>
                    <a:pt x="2" y="20"/>
                  </a:cubicBezTo>
                  <a:cubicBezTo>
                    <a:pt x="24" y="15"/>
                    <a:pt x="44" y="0"/>
                    <a:pt x="68" y="6"/>
                  </a:cubicBezTo>
                  <a:cubicBezTo>
                    <a:pt x="73" y="13"/>
                    <a:pt x="81" y="9"/>
                    <a:pt x="87" y="10"/>
                  </a:cubicBezTo>
                  <a:cubicBezTo>
                    <a:pt x="93" y="11"/>
                    <a:pt x="99" y="9"/>
                    <a:pt x="101" y="17"/>
                  </a:cubicBezTo>
                  <a:close/>
                </a:path>
              </a:pathLst>
            </a:custGeom>
            <a:solidFill>
              <a:srgbClr val="A08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536607B1-4AA3-3254-2BB7-BC1C51B4F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4" y="1794"/>
              <a:ext cx="157" cy="145"/>
            </a:xfrm>
            <a:custGeom>
              <a:avLst/>
              <a:gdLst>
                <a:gd name="T0" fmla="*/ 49 w 64"/>
                <a:gd name="T1" fmla="*/ 59 h 59"/>
                <a:gd name="T2" fmla="*/ 24 w 64"/>
                <a:gd name="T3" fmla="*/ 22 h 59"/>
                <a:gd name="T4" fmla="*/ 0 w 64"/>
                <a:gd name="T5" fmla="*/ 20 h 59"/>
                <a:gd name="T6" fmla="*/ 30 w 64"/>
                <a:gd name="T7" fmla="*/ 2 h 59"/>
                <a:gd name="T8" fmla="*/ 52 w 64"/>
                <a:gd name="T9" fmla="*/ 9 h 59"/>
                <a:gd name="T10" fmla="*/ 62 w 64"/>
                <a:gd name="T11" fmla="*/ 20 h 59"/>
                <a:gd name="T12" fmla="*/ 61 w 64"/>
                <a:gd name="T13" fmla="*/ 28 h 59"/>
                <a:gd name="T14" fmla="*/ 49 w 64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59">
                  <a:moveTo>
                    <a:pt x="49" y="59"/>
                  </a:moveTo>
                  <a:cubicBezTo>
                    <a:pt x="57" y="36"/>
                    <a:pt x="49" y="24"/>
                    <a:pt x="24" y="22"/>
                  </a:cubicBezTo>
                  <a:cubicBezTo>
                    <a:pt x="16" y="22"/>
                    <a:pt x="8" y="21"/>
                    <a:pt x="0" y="20"/>
                  </a:cubicBezTo>
                  <a:cubicBezTo>
                    <a:pt x="2" y="1"/>
                    <a:pt x="16" y="0"/>
                    <a:pt x="30" y="2"/>
                  </a:cubicBezTo>
                  <a:cubicBezTo>
                    <a:pt x="38" y="3"/>
                    <a:pt x="45" y="7"/>
                    <a:pt x="52" y="9"/>
                  </a:cubicBezTo>
                  <a:cubicBezTo>
                    <a:pt x="58" y="10"/>
                    <a:pt x="61" y="15"/>
                    <a:pt x="62" y="20"/>
                  </a:cubicBezTo>
                  <a:cubicBezTo>
                    <a:pt x="63" y="23"/>
                    <a:pt x="62" y="26"/>
                    <a:pt x="61" y="28"/>
                  </a:cubicBezTo>
                  <a:cubicBezTo>
                    <a:pt x="59" y="39"/>
                    <a:pt x="64" y="53"/>
                    <a:pt x="49" y="59"/>
                  </a:cubicBezTo>
                  <a:close/>
                </a:path>
              </a:pathLst>
            </a:custGeom>
            <a:solidFill>
              <a:srgbClr val="A24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25">
              <a:extLst>
                <a:ext uri="{FF2B5EF4-FFF2-40B4-BE49-F238E27FC236}">
                  <a16:creationId xmlns:a16="http://schemas.microsoft.com/office/drawing/2014/main" id="{AF3C50F9-4A3D-591B-4BB5-776CF9ED0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7" y="1635"/>
              <a:ext cx="106" cy="164"/>
            </a:xfrm>
            <a:custGeom>
              <a:avLst/>
              <a:gdLst>
                <a:gd name="T0" fmla="*/ 0 w 43"/>
                <a:gd name="T1" fmla="*/ 60 h 67"/>
                <a:gd name="T2" fmla="*/ 5 w 43"/>
                <a:gd name="T3" fmla="*/ 25 h 67"/>
                <a:gd name="T4" fmla="*/ 8 w 43"/>
                <a:gd name="T5" fmla="*/ 1 h 67"/>
                <a:gd name="T6" fmla="*/ 9 w 43"/>
                <a:gd name="T7" fmla="*/ 1 h 67"/>
                <a:gd name="T8" fmla="*/ 20 w 43"/>
                <a:gd name="T9" fmla="*/ 12 h 67"/>
                <a:gd name="T10" fmla="*/ 41 w 43"/>
                <a:gd name="T11" fmla="*/ 42 h 67"/>
                <a:gd name="T12" fmla="*/ 28 w 43"/>
                <a:gd name="T13" fmla="*/ 63 h 67"/>
                <a:gd name="T14" fmla="*/ 21 w 43"/>
                <a:gd name="T15" fmla="*/ 65 h 67"/>
                <a:gd name="T16" fmla="*/ 0 w 43"/>
                <a:gd name="T17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7">
                  <a:moveTo>
                    <a:pt x="0" y="60"/>
                  </a:moveTo>
                  <a:cubicBezTo>
                    <a:pt x="2" y="49"/>
                    <a:pt x="4" y="37"/>
                    <a:pt x="5" y="25"/>
                  </a:cubicBezTo>
                  <a:cubicBezTo>
                    <a:pt x="10" y="18"/>
                    <a:pt x="3" y="8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7" y="0"/>
                    <a:pt x="17" y="8"/>
                    <a:pt x="20" y="12"/>
                  </a:cubicBezTo>
                  <a:cubicBezTo>
                    <a:pt x="25" y="23"/>
                    <a:pt x="38" y="29"/>
                    <a:pt x="41" y="42"/>
                  </a:cubicBezTo>
                  <a:cubicBezTo>
                    <a:pt x="43" y="53"/>
                    <a:pt x="38" y="60"/>
                    <a:pt x="28" y="63"/>
                  </a:cubicBezTo>
                  <a:cubicBezTo>
                    <a:pt x="26" y="64"/>
                    <a:pt x="24" y="65"/>
                    <a:pt x="21" y="65"/>
                  </a:cubicBezTo>
                  <a:cubicBezTo>
                    <a:pt x="14" y="66"/>
                    <a:pt x="6" y="67"/>
                    <a:pt x="0" y="60"/>
                  </a:cubicBezTo>
                  <a:close/>
                </a:path>
              </a:pathLst>
            </a:custGeom>
            <a:solidFill>
              <a:srgbClr val="A64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26">
              <a:extLst>
                <a:ext uri="{FF2B5EF4-FFF2-40B4-BE49-F238E27FC236}">
                  <a16:creationId xmlns:a16="http://schemas.microsoft.com/office/drawing/2014/main" id="{FC2C2ABD-2A1F-3AEB-CA86-9ED3B38D8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1" y="1782"/>
              <a:ext cx="147" cy="76"/>
            </a:xfrm>
            <a:custGeom>
              <a:avLst/>
              <a:gdLst>
                <a:gd name="T0" fmla="*/ 27 w 60"/>
                <a:gd name="T1" fmla="*/ 0 h 31"/>
                <a:gd name="T2" fmla="*/ 52 w 60"/>
                <a:gd name="T3" fmla="*/ 1 h 31"/>
                <a:gd name="T4" fmla="*/ 35 w 60"/>
                <a:gd name="T5" fmla="*/ 30 h 31"/>
                <a:gd name="T6" fmla="*/ 8 w 60"/>
                <a:gd name="T7" fmla="*/ 25 h 31"/>
                <a:gd name="T8" fmla="*/ 0 w 60"/>
                <a:gd name="T9" fmla="*/ 14 h 31"/>
                <a:gd name="T10" fmla="*/ 27 w 60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1">
                  <a:moveTo>
                    <a:pt x="27" y="0"/>
                  </a:moveTo>
                  <a:cubicBezTo>
                    <a:pt x="36" y="1"/>
                    <a:pt x="44" y="1"/>
                    <a:pt x="52" y="1"/>
                  </a:cubicBezTo>
                  <a:cubicBezTo>
                    <a:pt x="60" y="21"/>
                    <a:pt x="56" y="29"/>
                    <a:pt x="35" y="30"/>
                  </a:cubicBezTo>
                  <a:cubicBezTo>
                    <a:pt x="26" y="31"/>
                    <a:pt x="17" y="29"/>
                    <a:pt x="8" y="25"/>
                  </a:cubicBezTo>
                  <a:cubicBezTo>
                    <a:pt x="5" y="21"/>
                    <a:pt x="3" y="18"/>
                    <a:pt x="0" y="14"/>
                  </a:cubicBezTo>
                  <a:cubicBezTo>
                    <a:pt x="9" y="10"/>
                    <a:pt x="18" y="5"/>
                    <a:pt x="27" y="0"/>
                  </a:cubicBezTo>
                  <a:close/>
                </a:path>
              </a:pathLst>
            </a:custGeom>
            <a:solidFill>
              <a:srgbClr val="9F8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27">
              <a:extLst>
                <a:ext uri="{FF2B5EF4-FFF2-40B4-BE49-F238E27FC236}">
                  <a16:creationId xmlns:a16="http://schemas.microsoft.com/office/drawing/2014/main" id="{D531B109-D529-5D39-1C85-C7C6D6106F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8" y="2012"/>
              <a:ext cx="179" cy="76"/>
            </a:xfrm>
            <a:custGeom>
              <a:avLst/>
              <a:gdLst>
                <a:gd name="T0" fmla="*/ 69 w 73"/>
                <a:gd name="T1" fmla="*/ 19 h 31"/>
                <a:gd name="T2" fmla="*/ 4 w 73"/>
                <a:gd name="T3" fmla="*/ 31 h 31"/>
                <a:gd name="T4" fmla="*/ 0 w 73"/>
                <a:gd name="T5" fmla="*/ 27 h 31"/>
                <a:gd name="T6" fmla="*/ 40 w 73"/>
                <a:gd name="T7" fmla="*/ 20 h 31"/>
                <a:gd name="T8" fmla="*/ 13 w 73"/>
                <a:gd name="T9" fmla="*/ 11 h 31"/>
                <a:gd name="T10" fmla="*/ 52 w 73"/>
                <a:gd name="T11" fmla="*/ 8 h 31"/>
                <a:gd name="T12" fmla="*/ 73 w 73"/>
                <a:gd name="T13" fmla="*/ 11 h 31"/>
                <a:gd name="T14" fmla="*/ 69 w 73"/>
                <a:gd name="T15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31">
                  <a:moveTo>
                    <a:pt x="69" y="19"/>
                  </a:moveTo>
                  <a:cubicBezTo>
                    <a:pt x="47" y="23"/>
                    <a:pt x="26" y="31"/>
                    <a:pt x="4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13" y="25"/>
                    <a:pt x="25" y="22"/>
                    <a:pt x="40" y="20"/>
                  </a:cubicBezTo>
                  <a:cubicBezTo>
                    <a:pt x="31" y="11"/>
                    <a:pt x="20" y="19"/>
                    <a:pt x="13" y="11"/>
                  </a:cubicBezTo>
                  <a:cubicBezTo>
                    <a:pt x="26" y="5"/>
                    <a:pt x="39" y="11"/>
                    <a:pt x="52" y="8"/>
                  </a:cubicBezTo>
                  <a:cubicBezTo>
                    <a:pt x="61" y="0"/>
                    <a:pt x="67" y="8"/>
                    <a:pt x="73" y="11"/>
                  </a:cubicBezTo>
                  <a:cubicBezTo>
                    <a:pt x="73" y="14"/>
                    <a:pt x="73" y="18"/>
                    <a:pt x="69" y="19"/>
                  </a:cubicBezTo>
                  <a:close/>
                </a:path>
              </a:pathLst>
            </a:custGeom>
            <a:solidFill>
              <a:srgbClr val="D785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D5AFC8B0-D75D-3773-5643-6E14C2256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" y="2824"/>
              <a:ext cx="112" cy="260"/>
            </a:xfrm>
            <a:custGeom>
              <a:avLst/>
              <a:gdLst>
                <a:gd name="T0" fmla="*/ 36 w 46"/>
                <a:gd name="T1" fmla="*/ 99 h 106"/>
                <a:gd name="T2" fmla="*/ 9 w 46"/>
                <a:gd name="T3" fmla="*/ 103 h 106"/>
                <a:gd name="T4" fmla="*/ 4 w 46"/>
                <a:gd name="T5" fmla="*/ 69 h 106"/>
                <a:gd name="T6" fmla="*/ 5 w 46"/>
                <a:gd name="T7" fmla="*/ 0 h 106"/>
                <a:gd name="T8" fmla="*/ 8 w 46"/>
                <a:gd name="T9" fmla="*/ 67 h 106"/>
                <a:gd name="T10" fmla="*/ 33 w 46"/>
                <a:gd name="T11" fmla="*/ 91 h 106"/>
                <a:gd name="T12" fmla="*/ 43 w 46"/>
                <a:gd name="T13" fmla="*/ 91 h 106"/>
                <a:gd name="T14" fmla="*/ 36 w 46"/>
                <a:gd name="T15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06">
                  <a:moveTo>
                    <a:pt x="36" y="99"/>
                  </a:moveTo>
                  <a:cubicBezTo>
                    <a:pt x="27" y="99"/>
                    <a:pt x="19" y="106"/>
                    <a:pt x="9" y="103"/>
                  </a:cubicBezTo>
                  <a:cubicBezTo>
                    <a:pt x="0" y="93"/>
                    <a:pt x="4" y="80"/>
                    <a:pt x="4" y="69"/>
                  </a:cubicBezTo>
                  <a:cubicBezTo>
                    <a:pt x="3" y="46"/>
                    <a:pt x="2" y="23"/>
                    <a:pt x="5" y="0"/>
                  </a:cubicBezTo>
                  <a:cubicBezTo>
                    <a:pt x="11" y="22"/>
                    <a:pt x="9" y="44"/>
                    <a:pt x="8" y="67"/>
                  </a:cubicBezTo>
                  <a:cubicBezTo>
                    <a:pt x="6" y="87"/>
                    <a:pt x="13" y="95"/>
                    <a:pt x="33" y="91"/>
                  </a:cubicBezTo>
                  <a:cubicBezTo>
                    <a:pt x="36" y="91"/>
                    <a:pt x="40" y="91"/>
                    <a:pt x="43" y="91"/>
                  </a:cubicBezTo>
                  <a:cubicBezTo>
                    <a:pt x="46" y="98"/>
                    <a:pt x="43" y="100"/>
                    <a:pt x="36" y="99"/>
                  </a:cubicBezTo>
                  <a:close/>
                </a:path>
              </a:pathLst>
            </a:custGeom>
            <a:solidFill>
              <a:srgbClr val="515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29">
              <a:extLst>
                <a:ext uri="{FF2B5EF4-FFF2-40B4-BE49-F238E27FC236}">
                  <a16:creationId xmlns:a16="http://schemas.microsoft.com/office/drawing/2014/main" id="{4B566206-554B-5C82-B60F-7F0251D9F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" y="1882"/>
              <a:ext cx="108" cy="140"/>
            </a:xfrm>
            <a:custGeom>
              <a:avLst/>
              <a:gdLst>
                <a:gd name="T0" fmla="*/ 31 w 44"/>
                <a:gd name="T1" fmla="*/ 24 h 57"/>
                <a:gd name="T2" fmla="*/ 30 w 44"/>
                <a:gd name="T3" fmla="*/ 39 h 57"/>
                <a:gd name="T4" fmla="*/ 44 w 44"/>
                <a:gd name="T5" fmla="*/ 57 h 57"/>
                <a:gd name="T6" fmla="*/ 3 w 44"/>
                <a:gd name="T7" fmla="*/ 9 h 57"/>
                <a:gd name="T8" fmla="*/ 6 w 44"/>
                <a:gd name="T9" fmla="*/ 1 h 57"/>
                <a:gd name="T10" fmla="*/ 18 w 44"/>
                <a:gd name="T11" fmla="*/ 5 h 57"/>
                <a:gd name="T12" fmla="*/ 31 w 44"/>
                <a:gd name="T13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7">
                  <a:moveTo>
                    <a:pt x="31" y="24"/>
                  </a:moveTo>
                  <a:cubicBezTo>
                    <a:pt x="19" y="28"/>
                    <a:pt x="28" y="34"/>
                    <a:pt x="30" y="39"/>
                  </a:cubicBezTo>
                  <a:cubicBezTo>
                    <a:pt x="33" y="46"/>
                    <a:pt x="42" y="49"/>
                    <a:pt x="44" y="57"/>
                  </a:cubicBezTo>
                  <a:cubicBezTo>
                    <a:pt x="22" y="48"/>
                    <a:pt x="21" y="22"/>
                    <a:pt x="3" y="9"/>
                  </a:cubicBezTo>
                  <a:cubicBezTo>
                    <a:pt x="0" y="7"/>
                    <a:pt x="2" y="2"/>
                    <a:pt x="6" y="1"/>
                  </a:cubicBezTo>
                  <a:cubicBezTo>
                    <a:pt x="10" y="0"/>
                    <a:pt x="15" y="0"/>
                    <a:pt x="18" y="5"/>
                  </a:cubicBezTo>
                  <a:cubicBezTo>
                    <a:pt x="22" y="11"/>
                    <a:pt x="27" y="17"/>
                    <a:pt x="31" y="24"/>
                  </a:cubicBezTo>
                  <a:close/>
                </a:path>
              </a:pathLst>
            </a:custGeom>
            <a:solidFill>
              <a:srgbClr val="D88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0">
              <a:extLst>
                <a:ext uri="{FF2B5EF4-FFF2-40B4-BE49-F238E27FC236}">
                  <a16:creationId xmlns:a16="http://schemas.microsoft.com/office/drawing/2014/main" id="{9C233FE5-D9E9-B69F-33E0-ECC258AF9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" y="1529"/>
              <a:ext cx="64" cy="79"/>
            </a:xfrm>
            <a:custGeom>
              <a:avLst/>
              <a:gdLst>
                <a:gd name="T0" fmla="*/ 8 w 26"/>
                <a:gd name="T1" fmla="*/ 0 h 32"/>
                <a:gd name="T2" fmla="*/ 16 w 26"/>
                <a:gd name="T3" fmla="*/ 0 h 32"/>
                <a:gd name="T4" fmla="*/ 16 w 26"/>
                <a:gd name="T5" fmla="*/ 32 h 32"/>
                <a:gd name="T6" fmla="*/ 8 w 2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2">
                  <a:moveTo>
                    <a:pt x="8" y="0"/>
                  </a:moveTo>
                  <a:cubicBezTo>
                    <a:pt x="11" y="0"/>
                    <a:pt x="13" y="0"/>
                    <a:pt x="16" y="0"/>
                  </a:cubicBezTo>
                  <a:cubicBezTo>
                    <a:pt x="16" y="11"/>
                    <a:pt x="26" y="21"/>
                    <a:pt x="16" y="32"/>
                  </a:cubicBezTo>
                  <a:cubicBezTo>
                    <a:pt x="6" y="23"/>
                    <a:pt x="0" y="13"/>
                    <a:pt x="8" y="0"/>
                  </a:cubicBezTo>
                  <a:close/>
                </a:path>
              </a:pathLst>
            </a:custGeom>
            <a:solidFill>
              <a:srgbClr val="885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1">
              <a:extLst>
                <a:ext uri="{FF2B5EF4-FFF2-40B4-BE49-F238E27FC236}">
                  <a16:creationId xmlns:a16="http://schemas.microsoft.com/office/drawing/2014/main" id="{9BC3C0EC-5C48-7337-A9E1-A59C43CF7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" y="1701"/>
              <a:ext cx="47" cy="96"/>
            </a:xfrm>
            <a:custGeom>
              <a:avLst/>
              <a:gdLst>
                <a:gd name="T0" fmla="*/ 19 w 19"/>
                <a:gd name="T1" fmla="*/ 28 h 39"/>
                <a:gd name="T2" fmla="*/ 12 w 19"/>
                <a:gd name="T3" fmla="*/ 39 h 39"/>
                <a:gd name="T4" fmla="*/ 15 w 19"/>
                <a:gd name="T5" fmla="*/ 2 h 39"/>
                <a:gd name="T6" fmla="*/ 19 w 19"/>
                <a:gd name="T7" fmla="*/ 0 h 39"/>
                <a:gd name="T8" fmla="*/ 19 w 19"/>
                <a:gd name="T9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9">
                  <a:moveTo>
                    <a:pt x="19" y="28"/>
                  </a:moveTo>
                  <a:cubicBezTo>
                    <a:pt x="18" y="32"/>
                    <a:pt x="16" y="36"/>
                    <a:pt x="12" y="39"/>
                  </a:cubicBezTo>
                  <a:cubicBezTo>
                    <a:pt x="0" y="26"/>
                    <a:pt x="8" y="14"/>
                    <a:pt x="15" y="2"/>
                  </a:cubicBezTo>
                  <a:cubicBezTo>
                    <a:pt x="16" y="1"/>
                    <a:pt x="17" y="0"/>
                    <a:pt x="19" y="0"/>
                  </a:cubicBezTo>
                  <a:cubicBezTo>
                    <a:pt x="19" y="9"/>
                    <a:pt x="19" y="18"/>
                    <a:pt x="19" y="28"/>
                  </a:cubicBezTo>
                  <a:close/>
                </a:path>
              </a:pathLst>
            </a:custGeom>
            <a:solidFill>
              <a:srgbClr val="D3D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2">
              <a:extLst>
                <a:ext uri="{FF2B5EF4-FFF2-40B4-BE49-F238E27FC236}">
                  <a16:creationId xmlns:a16="http://schemas.microsoft.com/office/drawing/2014/main" id="{AEAD58E2-A0E9-889F-23F3-0CD700E98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" y="2331"/>
              <a:ext cx="461" cy="739"/>
            </a:xfrm>
            <a:custGeom>
              <a:avLst/>
              <a:gdLst>
                <a:gd name="T0" fmla="*/ 100 w 188"/>
                <a:gd name="T1" fmla="*/ 225 h 301"/>
                <a:gd name="T2" fmla="*/ 116 w 188"/>
                <a:gd name="T3" fmla="*/ 148 h 301"/>
                <a:gd name="T4" fmla="*/ 108 w 188"/>
                <a:gd name="T5" fmla="*/ 71 h 301"/>
                <a:gd name="T6" fmla="*/ 68 w 188"/>
                <a:gd name="T7" fmla="*/ 39 h 301"/>
                <a:gd name="T8" fmla="*/ 1 w 188"/>
                <a:gd name="T9" fmla="*/ 13 h 301"/>
                <a:gd name="T10" fmla="*/ 0 w 188"/>
                <a:gd name="T11" fmla="*/ 9 h 301"/>
                <a:gd name="T12" fmla="*/ 42 w 188"/>
                <a:gd name="T13" fmla="*/ 4 h 301"/>
                <a:gd name="T14" fmla="*/ 144 w 188"/>
                <a:gd name="T15" fmla="*/ 50 h 301"/>
                <a:gd name="T16" fmla="*/ 186 w 188"/>
                <a:gd name="T17" fmla="*/ 66 h 301"/>
                <a:gd name="T18" fmla="*/ 187 w 188"/>
                <a:gd name="T19" fmla="*/ 136 h 301"/>
                <a:gd name="T20" fmla="*/ 154 w 188"/>
                <a:gd name="T21" fmla="*/ 264 h 301"/>
                <a:gd name="T22" fmla="*/ 143 w 188"/>
                <a:gd name="T23" fmla="*/ 291 h 301"/>
                <a:gd name="T24" fmla="*/ 116 w 188"/>
                <a:gd name="T25" fmla="*/ 299 h 301"/>
                <a:gd name="T26" fmla="*/ 102 w 188"/>
                <a:gd name="T27" fmla="*/ 285 h 301"/>
                <a:gd name="T28" fmla="*/ 100 w 188"/>
                <a:gd name="T29" fmla="*/ 232 h 301"/>
                <a:gd name="T30" fmla="*/ 100 w 188"/>
                <a:gd name="T31" fmla="*/ 22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" h="301">
                  <a:moveTo>
                    <a:pt x="100" y="225"/>
                  </a:moveTo>
                  <a:cubicBezTo>
                    <a:pt x="103" y="199"/>
                    <a:pt x="110" y="174"/>
                    <a:pt x="116" y="148"/>
                  </a:cubicBezTo>
                  <a:cubicBezTo>
                    <a:pt x="123" y="122"/>
                    <a:pt x="125" y="95"/>
                    <a:pt x="108" y="71"/>
                  </a:cubicBezTo>
                  <a:cubicBezTo>
                    <a:pt x="98" y="56"/>
                    <a:pt x="83" y="46"/>
                    <a:pt x="68" y="39"/>
                  </a:cubicBezTo>
                  <a:cubicBezTo>
                    <a:pt x="46" y="30"/>
                    <a:pt x="26" y="15"/>
                    <a:pt x="1" y="13"/>
                  </a:cubicBezTo>
                  <a:cubicBezTo>
                    <a:pt x="1" y="11"/>
                    <a:pt x="1" y="10"/>
                    <a:pt x="0" y="9"/>
                  </a:cubicBezTo>
                  <a:cubicBezTo>
                    <a:pt x="13" y="0"/>
                    <a:pt x="28" y="3"/>
                    <a:pt x="42" y="4"/>
                  </a:cubicBezTo>
                  <a:cubicBezTo>
                    <a:pt x="73" y="25"/>
                    <a:pt x="109" y="35"/>
                    <a:pt x="144" y="50"/>
                  </a:cubicBezTo>
                  <a:cubicBezTo>
                    <a:pt x="159" y="53"/>
                    <a:pt x="173" y="58"/>
                    <a:pt x="186" y="66"/>
                  </a:cubicBezTo>
                  <a:cubicBezTo>
                    <a:pt x="185" y="90"/>
                    <a:pt x="188" y="113"/>
                    <a:pt x="187" y="136"/>
                  </a:cubicBezTo>
                  <a:cubicBezTo>
                    <a:pt x="173" y="178"/>
                    <a:pt x="165" y="221"/>
                    <a:pt x="154" y="264"/>
                  </a:cubicBezTo>
                  <a:cubicBezTo>
                    <a:pt x="151" y="274"/>
                    <a:pt x="151" y="284"/>
                    <a:pt x="143" y="291"/>
                  </a:cubicBezTo>
                  <a:cubicBezTo>
                    <a:pt x="135" y="298"/>
                    <a:pt x="125" y="297"/>
                    <a:pt x="116" y="299"/>
                  </a:cubicBezTo>
                  <a:cubicBezTo>
                    <a:pt x="107" y="301"/>
                    <a:pt x="100" y="294"/>
                    <a:pt x="102" y="285"/>
                  </a:cubicBezTo>
                  <a:cubicBezTo>
                    <a:pt x="105" y="267"/>
                    <a:pt x="100" y="250"/>
                    <a:pt x="100" y="232"/>
                  </a:cubicBezTo>
                  <a:cubicBezTo>
                    <a:pt x="99" y="230"/>
                    <a:pt x="99" y="227"/>
                    <a:pt x="100" y="225"/>
                  </a:cubicBezTo>
                  <a:close/>
                </a:path>
              </a:pathLst>
            </a:custGeom>
            <a:solidFill>
              <a:srgbClr val="3E52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33">
              <a:extLst>
                <a:ext uri="{FF2B5EF4-FFF2-40B4-BE49-F238E27FC236}">
                  <a16:creationId xmlns:a16="http://schemas.microsoft.com/office/drawing/2014/main" id="{BAEE04CD-300C-52FF-25CD-698E3D4BA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" y="2714"/>
              <a:ext cx="434" cy="294"/>
            </a:xfrm>
            <a:custGeom>
              <a:avLst/>
              <a:gdLst>
                <a:gd name="T0" fmla="*/ 0 w 177"/>
                <a:gd name="T1" fmla="*/ 119 h 120"/>
                <a:gd name="T2" fmla="*/ 0 w 177"/>
                <a:gd name="T3" fmla="*/ 22 h 120"/>
                <a:gd name="T4" fmla="*/ 17 w 177"/>
                <a:gd name="T5" fmla="*/ 0 h 120"/>
                <a:gd name="T6" fmla="*/ 118 w 177"/>
                <a:gd name="T7" fmla="*/ 0 h 120"/>
                <a:gd name="T8" fmla="*/ 176 w 177"/>
                <a:gd name="T9" fmla="*/ 1 h 120"/>
                <a:gd name="T10" fmla="*/ 176 w 177"/>
                <a:gd name="T11" fmla="*/ 97 h 120"/>
                <a:gd name="T12" fmla="*/ 158 w 177"/>
                <a:gd name="T13" fmla="*/ 119 h 120"/>
                <a:gd name="T14" fmla="*/ 0 w 177"/>
                <a:gd name="T15" fmla="*/ 1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120">
                  <a:moveTo>
                    <a:pt x="0" y="119"/>
                  </a:moveTo>
                  <a:cubicBezTo>
                    <a:pt x="0" y="87"/>
                    <a:pt x="1" y="54"/>
                    <a:pt x="0" y="22"/>
                  </a:cubicBezTo>
                  <a:cubicBezTo>
                    <a:pt x="0" y="5"/>
                    <a:pt x="5" y="0"/>
                    <a:pt x="17" y="0"/>
                  </a:cubicBezTo>
                  <a:cubicBezTo>
                    <a:pt x="51" y="1"/>
                    <a:pt x="84" y="1"/>
                    <a:pt x="118" y="0"/>
                  </a:cubicBezTo>
                  <a:cubicBezTo>
                    <a:pt x="137" y="22"/>
                    <a:pt x="156" y="3"/>
                    <a:pt x="176" y="1"/>
                  </a:cubicBezTo>
                  <a:cubicBezTo>
                    <a:pt x="176" y="33"/>
                    <a:pt x="175" y="65"/>
                    <a:pt x="176" y="97"/>
                  </a:cubicBezTo>
                  <a:cubicBezTo>
                    <a:pt x="177" y="115"/>
                    <a:pt x="172" y="120"/>
                    <a:pt x="158" y="119"/>
                  </a:cubicBezTo>
                  <a:cubicBezTo>
                    <a:pt x="106" y="119"/>
                    <a:pt x="53" y="119"/>
                    <a:pt x="0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34">
              <a:extLst>
                <a:ext uri="{FF2B5EF4-FFF2-40B4-BE49-F238E27FC236}">
                  <a16:creationId xmlns:a16="http://schemas.microsoft.com/office/drawing/2014/main" id="{14ED3493-8028-CF58-7896-BDABB38A8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" y="2532"/>
              <a:ext cx="292" cy="162"/>
            </a:xfrm>
            <a:custGeom>
              <a:avLst/>
              <a:gdLst>
                <a:gd name="T0" fmla="*/ 11 w 119"/>
                <a:gd name="T1" fmla="*/ 63 h 66"/>
                <a:gd name="T2" fmla="*/ 6 w 119"/>
                <a:gd name="T3" fmla="*/ 11 h 66"/>
                <a:gd name="T4" fmla="*/ 89 w 119"/>
                <a:gd name="T5" fmla="*/ 10 h 66"/>
                <a:gd name="T6" fmla="*/ 118 w 119"/>
                <a:gd name="T7" fmla="*/ 62 h 66"/>
                <a:gd name="T8" fmla="*/ 11 w 119"/>
                <a:gd name="T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66">
                  <a:moveTo>
                    <a:pt x="11" y="63"/>
                  </a:moveTo>
                  <a:cubicBezTo>
                    <a:pt x="0" y="46"/>
                    <a:pt x="10" y="28"/>
                    <a:pt x="6" y="11"/>
                  </a:cubicBezTo>
                  <a:cubicBezTo>
                    <a:pt x="34" y="0"/>
                    <a:pt x="62" y="2"/>
                    <a:pt x="89" y="10"/>
                  </a:cubicBezTo>
                  <a:cubicBezTo>
                    <a:pt x="100" y="27"/>
                    <a:pt x="119" y="39"/>
                    <a:pt x="118" y="62"/>
                  </a:cubicBezTo>
                  <a:cubicBezTo>
                    <a:pt x="82" y="66"/>
                    <a:pt x="46" y="65"/>
                    <a:pt x="11" y="63"/>
                  </a:cubicBezTo>
                  <a:close/>
                </a:path>
              </a:pathLst>
            </a:custGeom>
            <a:solidFill>
              <a:srgbClr val="C6D8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35">
              <a:extLst>
                <a:ext uri="{FF2B5EF4-FFF2-40B4-BE49-F238E27FC236}">
                  <a16:creationId xmlns:a16="http://schemas.microsoft.com/office/drawing/2014/main" id="{3815644E-C22F-D192-FCEC-5D868B631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" y="2481"/>
              <a:ext cx="275" cy="78"/>
            </a:xfrm>
            <a:custGeom>
              <a:avLst/>
              <a:gdLst>
                <a:gd name="T0" fmla="*/ 112 w 112"/>
                <a:gd name="T1" fmla="*/ 31 h 32"/>
                <a:gd name="T2" fmla="*/ 29 w 112"/>
                <a:gd name="T3" fmla="*/ 32 h 32"/>
                <a:gd name="T4" fmla="*/ 17 w 112"/>
                <a:gd name="T5" fmla="*/ 32 h 32"/>
                <a:gd name="T6" fmla="*/ 1 w 112"/>
                <a:gd name="T7" fmla="*/ 13 h 32"/>
                <a:gd name="T8" fmla="*/ 19 w 112"/>
                <a:gd name="T9" fmla="*/ 0 h 32"/>
                <a:gd name="T10" fmla="*/ 97 w 112"/>
                <a:gd name="T11" fmla="*/ 0 h 32"/>
                <a:gd name="T12" fmla="*/ 112 w 11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32">
                  <a:moveTo>
                    <a:pt x="112" y="31"/>
                  </a:moveTo>
                  <a:cubicBezTo>
                    <a:pt x="85" y="31"/>
                    <a:pt x="57" y="31"/>
                    <a:pt x="29" y="32"/>
                  </a:cubicBezTo>
                  <a:cubicBezTo>
                    <a:pt x="25" y="32"/>
                    <a:pt x="21" y="32"/>
                    <a:pt x="17" y="32"/>
                  </a:cubicBezTo>
                  <a:cubicBezTo>
                    <a:pt x="4" y="32"/>
                    <a:pt x="0" y="25"/>
                    <a:pt x="1" y="13"/>
                  </a:cubicBezTo>
                  <a:cubicBezTo>
                    <a:pt x="2" y="0"/>
                    <a:pt x="10" y="0"/>
                    <a:pt x="19" y="0"/>
                  </a:cubicBezTo>
                  <a:cubicBezTo>
                    <a:pt x="45" y="0"/>
                    <a:pt x="71" y="0"/>
                    <a:pt x="97" y="0"/>
                  </a:cubicBezTo>
                  <a:cubicBezTo>
                    <a:pt x="102" y="10"/>
                    <a:pt x="107" y="21"/>
                    <a:pt x="112" y="31"/>
                  </a:cubicBezTo>
                  <a:close/>
                </a:path>
              </a:pathLst>
            </a:custGeom>
            <a:solidFill>
              <a:srgbClr val="64A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36">
              <a:extLst>
                <a:ext uri="{FF2B5EF4-FFF2-40B4-BE49-F238E27FC236}">
                  <a16:creationId xmlns:a16="http://schemas.microsoft.com/office/drawing/2014/main" id="{00E8CE52-9BFF-EB34-5140-40E83127B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" y="2211"/>
              <a:ext cx="108" cy="150"/>
            </a:xfrm>
            <a:custGeom>
              <a:avLst/>
              <a:gdLst>
                <a:gd name="T0" fmla="*/ 44 w 44"/>
                <a:gd name="T1" fmla="*/ 53 h 61"/>
                <a:gd name="T2" fmla="*/ 2 w 44"/>
                <a:gd name="T3" fmla="*/ 58 h 61"/>
                <a:gd name="T4" fmla="*/ 1 w 44"/>
                <a:gd name="T5" fmla="*/ 36 h 61"/>
                <a:gd name="T6" fmla="*/ 36 w 44"/>
                <a:gd name="T7" fmla="*/ 11 h 61"/>
                <a:gd name="T8" fmla="*/ 42 w 44"/>
                <a:gd name="T9" fmla="*/ 24 h 61"/>
                <a:gd name="T10" fmla="*/ 44 w 44"/>
                <a:gd name="T1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61">
                  <a:moveTo>
                    <a:pt x="44" y="53"/>
                  </a:moveTo>
                  <a:cubicBezTo>
                    <a:pt x="31" y="61"/>
                    <a:pt x="16" y="56"/>
                    <a:pt x="2" y="58"/>
                  </a:cubicBezTo>
                  <a:cubicBezTo>
                    <a:pt x="2" y="50"/>
                    <a:pt x="1" y="43"/>
                    <a:pt x="1" y="36"/>
                  </a:cubicBezTo>
                  <a:cubicBezTo>
                    <a:pt x="0" y="3"/>
                    <a:pt x="5" y="0"/>
                    <a:pt x="36" y="11"/>
                  </a:cubicBezTo>
                  <a:cubicBezTo>
                    <a:pt x="43" y="14"/>
                    <a:pt x="42" y="18"/>
                    <a:pt x="42" y="24"/>
                  </a:cubicBezTo>
                  <a:cubicBezTo>
                    <a:pt x="42" y="33"/>
                    <a:pt x="40" y="43"/>
                    <a:pt x="44" y="53"/>
                  </a:cubicBezTo>
                  <a:close/>
                </a:path>
              </a:pathLst>
            </a:custGeom>
            <a:solidFill>
              <a:srgbClr val="E15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37">
              <a:extLst>
                <a:ext uri="{FF2B5EF4-FFF2-40B4-BE49-F238E27FC236}">
                  <a16:creationId xmlns:a16="http://schemas.microsoft.com/office/drawing/2014/main" id="{987C696D-BA81-1D6E-5730-B8253C981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3" y="2047"/>
              <a:ext cx="127" cy="100"/>
            </a:xfrm>
            <a:custGeom>
              <a:avLst/>
              <a:gdLst>
                <a:gd name="T0" fmla="*/ 29 w 52"/>
                <a:gd name="T1" fmla="*/ 1 h 41"/>
                <a:gd name="T2" fmla="*/ 48 w 52"/>
                <a:gd name="T3" fmla="*/ 6 h 41"/>
                <a:gd name="T4" fmla="*/ 51 w 52"/>
                <a:gd name="T5" fmla="*/ 13 h 41"/>
                <a:gd name="T6" fmla="*/ 39 w 52"/>
                <a:gd name="T7" fmla="*/ 29 h 41"/>
                <a:gd name="T8" fmla="*/ 21 w 52"/>
                <a:gd name="T9" fmla="*/ 33 h 41"/>
                <a:gd name="T10" fmla="*/ 16 w 52"/>
                <a:gd name="T11" fmla="*/ 41 h 41"/>
                <a:gd name="T12" fmla="*/ 13 w 52"/>
                <a:gd name="T13" fmla="*/ 40 h 41"/>
                <a:gd name="T14" fmla="*/ 23 w 52"/>
                <a:gd name="T15" fmla="*/ 10 h 41"/>
                <a:gd name="T16" fmla="*/ 29 w 52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1">
                  <a:moveTo>
                    <a:pt x="29" y="1"/>
                  </a:moveTo>
                  <a:cubicBezTo>
                    <a:pt x="36" y="0"/>
                    <a:pt x="39" y="12"/>
                    <a:pt x="48" y="6"/>
                  </a:cubicBezTo>
                  <a:cubicBezTo>
                    <a:pt x="51" y="5"/>
                    <a:pt x="52" y="10"/>
                    <a:pt x="51" y="13"/>
                  </a:cubicBezTo>
                  <a:cubicBezTo>
                    <a:pt x="48" y="20"/>
                    <a:pt x="48" y="27"/>
                    <a:pt x="39" y="29"/>
                  </a:cubicBezTo>
                  <a:cubicBezTo>
                    <a:pt x="33" y="29"/>
                    <a:pt x="25" y="26"/>
                    <a:pt x="21" y="33"/>
                  </a:cubicBezTo>
                  <a:cubicBezTo>
                    <a:pt x="22" y="38"/>
                    <a:pt x="19" y="40"/>
                    <a:pt x="16" y="41"/>
                  </a:cubicBezTo>
                  <a:cubicBezTo>
                    <a:pt x="15" y="41"/>
                    <a:pt x="14" y="40"/>
                    <a:pt x="13" y="40"/>
                  </a:cubicBezTo>
                  <a:cubicBezTo>
                    <a:pt x="7" y="27"/>
                    <a:pt x="0" y="13"/>
                    <a:pt x="23" y="10"/>
                  </a:cubicBezTo>
                  <a:cubicBezTo>
                    <a:pt x="28" y="9"/>
                    <a:pt x="29" y="5"/>
                    <a:pt x="29" y="1"/>
                  </a:cubicBezTo>
                  <a:close/>
                </a:path>
              </a:pathLst>
            </a:custGeom>
            <a:solidFill>
              <a:srgbClr val="F09E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38">
              <a:extLst>
                <a:ext uri="{FF2B5EF4-FFF2-40B4-BE49-F238E27FC236}">
                  <a16:creationId xmlns:a16="http://schemas.microsoft.com/office/drawing/2014/main" id="{D8A3C701-6541-D605-6B31-2DFF7E863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" y="1816"/>
              <a:ext cx="54" cy="270"/>
            </a:xfrm>
            <a:custGeom>
              <a:avLst/>
              <a:gdLst>
                <a:gd name="T0" fmla="*/ 17 w 22"/>
                <a:gd name="T1" fmla="*/ 5 h 110"/>
                <a:gd name="T2" fmla="*/ 22 w 22"/>
                <a:gd name="T3" fmla="*/ 99 h 110"/>
                <a:gd name="T4" fmla="*/ 21 w 22"/>
                <a:gd name="T5" fmla="*/ 110 h 110"/>
                <a:gd name="T6" fmla="*/ 9 w 22"/>
                <a:gd name="T7" fmla="*/ 61 h 110"/>
                <a:gd name="T8" fmla="*/ 0 w 22"/>
                <a:gd name="T9" fmla="*/ 27 h 110"/>
                <a:gd name="T10" fmla="*/ 2 w 22"/>
                <a:gd name="T11" fmla="*/ 26 h 110"/>
                <a:gd name="T12" fmla="*/ 4 w 22"/>
                <a:gd name="T13" fmla="*/ 15 h 110"/>
                <a:gd name="T14" fmla="*/ 17 w 22"/>
                <a:gd name="T15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10">
                  <a:moveTo>
                    <a:pt x="17" y="5"/>
                  </a:moveTo>
                  <a:cubicBezTo>
                    <a:pt x="16" y="36"/>
                    <a:pt x="10" y="68"/>
                    <a:pt x="22" y="99"/>
                  </a:cubicBezTo>
                  <a:cubicBezTo>
                    <a:pt x="21" y="103"/>
                    <a:pt x="21" y="106"/>
                    <a:pt x="21" y="110"/>
                  </a:cubicBezTo>
                  <a:cubicBezTo>
                    <a:pt x="10" y="96"/>
                    <a:pt x="10" y="78"/>
                    <a:pt x="9" y="61"/>
                  </a:cubicBezTo>
                  <a:cubicBezTo>
                    <a:pt x="8" y="49"/>
                    <a:pt x="7" y="38"/>
                    <a:pt x="0" y="27"/>
                  </a:cubicBezTo>
                  <a:cubicBezTo>
                    <a:pt x="0" y="27"/>
                    <a:pt x="2" y="26"/>
                    <a:pt x="2" y="26"/>
                  </a:cubicBezTo>
                  <a:cubicBezTo>
                    <a:pt x="4" y="23"/>
                    <a:pt x="4" y="19"/>
                    <a:pt x="4" y="15"/>
                  </a:cubicBezTo>
                  <a:cubicBezTo>
                    <a:pt x="8" y="1"/>
                    <a:pt x="8" y="0"/>
                    <a:pt x="17" y="5"/>
                  </a:cubicBezTo>
                  <a:close/>
                </a:path>
              </a:pathLst>
            </a:custGeom>
            <a:solidFill>
              <a:srgbClr val="44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39">
              <a:extLst>
                <a:ext uri="{FF2B5EF4-FFF2-40B4-BE49-F238E27FC236}">
                  <a16:creationId xmlns:a16="http://schemas.microsoft.com/office/drawing/2014/main" id="{683494F9-91C3-A06C-35BE-7A31C0826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1" y="2145"/>
              <a:ext cx="189" cy="76"/>
            </a:xfrm>
            <a:custGeom>
              <a:avLst/>
              <a:gdLst>
                <a:gd name="T0" fmla="*/ 67 w 77"/>
                <a:gd name="T1" fmla="*/ 11 h 31"/>
                <a:gd name="T2" fmla="*/ 0 w 77"/>
                <a:gd name="T3" fmla="*/ 28 h 31"/>
                <a:gd name="T4" fmla="*/ 5 w 77"/>
                <a:gd name="T5" fmla="*/ 23 h 31"/>
                <a:gd name="T6" fmla="*/ 75 w 77"/>
                <a:gd name="T7" fmla="*/ 0 h 31"/>
                <a:gd name="T8" fmla="*/ 75 w 77"/>
                <a:gd name="T9" fmla="*/ 1 h 31"/>
                <a:gd name="T10" fmla="*/ 67 w 77"/>
                <a:gd name="T11" fmla="*/ 1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31">
                  <a:moveTo>
                    <a:pt x="67" y="11"/>
                  </a:moveTo>
                  <a:cubicBezTo>
                    <a:pt x="46" y="21"/>
                    <a:pt x="25" y="31"/>
                    <a:pt x="0" y="28"/>
                  </a:cubicBezTo>
                  <a:cubicBezTo>
                    <a:pt x="2" y="26"/>
                    <a:pt x="4" y="23"/>
                    <a:pt x="5" y="23"/>
                  </a:cubicBezTo>
                  <a:cubicBezTo>
                    <a:pt x="31" y="23"/>
                    <a:pt x="53" y="1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7" y="8"/>
                    <a:pt x="73" y="11"/>
                    <a:pt x="67" y="11"/>
                  </a:cubicBezTo>
                  <a:close/>
                </a:path>
              </a:pathLst>
            </a:custGeom>
            <a:solidFill>
              <a:srgbClr val="4F4B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0">
              <a:extLst>
                <a:ext uri="{FF2B5EF4-FFF2-40B4-BE49-F238E27FC236}">
                  <a16:creationId xmlns:a16="http://schemas.microsoft.com/office/drawing/2014/main" id="{80C95099-C493-55BF-86A9-10C5DEE8E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" y="2684"/>
              <a:ext cx="273" cy="18"/>
            </a:xfrm>
            <a:custGeom>
              <a:avLst/>
              <a:gdLst>
                <a:gd name="T0" fmla="*/ 0 w 111"/>
                <a:gd name="T1" fmla="*/ 1 h 7"/>
                <a:gd name="T2" fmla="*/ 107 w 111"/>
                <a:gd name="T3" fmla="*/ 0 h 7"/>
                <a:gd name="T4" fmla="*/ 111 w 111"/>
                <a:gd name="T5" fmla="*/ 5 h 7"/>
                <a:gd name="T6" fmla="*/ 18 w 111"/>
                <a:gd name="T7" fmla="*/ 4 h 7"/>
                <a:gd name="T8" fmla="*/ 0 w 1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">
                  <a:moveTo>
                    <a:pt x="0" y="1"/>
                  </a:moveTo>
                  <a:cubicBezTo>
                    <a:pt x="35" y="1"/>
                    <a:pt x="71" y="0"/>
                    <a:pt x="107" y="0"/>
                  </a:cubicBezTo>
                  <a:cubicBezTo>
                    <a:pt x="108" y="2"/>
                    <a:pt x="110" y="3"/>
                    <a:pt x="111" y="5"/>
                  </a:cubicBezTo>
                  <a:cubicBezTo>
                    <a:pt x="80" y="5"/>
                    <a:pt x="49" y="5"/>
                    <a:pt x="18" y="4"/>
                  </a:cubicBezTo>
                  <a:cubicBezTo>
                    <a:pt x="12" y="4"/>
                    <a:pt x="5" y="7"/>
                    <a:pt x="0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1">
              <a:extLst>
                <a:ext uri="{FF2B5EF4-FFF2-40B4-BE49-F238E27FC236}">
                  <a16:creationId xmlns:a16="http://schemas.microsoft.com/office/drawing/2014/main" id="{23D122EE-0840-C858-8BE0-E5AD49107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7" y="1568"/>
              <a:ext cx="47" cy="99"/>
            </a:xfrm>
            <a:custGeom>
              <a:avLst/>
              <a:gdLst>
                <a:gd name="T0" fmla="*/ 0 w 19"/>
                <a:gd name="T1" fmla="*/ 24 h 40"/>
                <a:gd name="T2" fmla="*/ 0 w 19"/>
                <a:gd name="T3" fmla="*/ 20 h 40"/>
                <a:gd name="T4" fmla="*/ 0 w 19"/>
                <a:gd name="T5" fmla="*/ 12 h 40"/>
                <a:gd name="T6" fmla="*/ 0 w 19"/>
                <a:gd name="T7" fmla="*/ 8 h 40"/>
                <a:gd name="T8" fmla="*/ 0 w 19"/>
                <a:gd name="T9" fmla="*/ 4 h 40"/>
                <a:gd name="T10" fmla="*/ 1 w 19"/>
                <a:gd name="T11" fmla="*/ 0 h 40"/>
                <a:gd name="T12" fmla="*/ 5 w 19"/>
                <a:gd name="T13" fmla="*/ 0 h 40"/>
                <a:gd name="T14" fmla="*/ 8 w 19"/>
                <a:gd name="T15" fmla="*/ 40 h 40"/>
                <a:gd name="T16" fmla="*/ 1 w 19"/>
                <a:gd name="T17" fmla="*/ 28 h 40"/>
                <a:gd name="T18" fmla="*/ 0 w 19"/>
                <a:gd name="T1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40">
                  <a:moveTo>
                    <a:pt x="0" y="24"/>
                  </a:moveTo>
                  <a:cubicBezTo>
                    <a:pt x="0" y="22"/>
                    <a:pt x="0" y="21"/>
                    <a:pt x="0" y="20"/>
                  </a:cubicBezTo>
                  <a:cubicBezTo>
                    <a:pt x="0" y="17"/>
                    <a:pt x="0" y="15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15" y="13"/>
                    <a:pt x="19" y="26"/>
                    <a:pt x="8" y="40"/>
                  </a:cubicBezTo>
                  <a:cubicBezTo>
                    <a:pt x="6" y="36"/>
                    <a:pt x="4" y="32"/>
                    <a:pt x="1" y="28"/>
                  </a:cubicBezTo>
                  <a:cubicBezTo>
                    <a:pt x="1" y="27"/>
                    <a:pt x="0" y="25"/>
                    <a:pt x="0" y="24"/>
                  </a:cubicBezTo>
                  <a:close/>
                </a:path>
              </a:pathLst>
            </a:custGeom>
            <a:solidFill>
              <a:srgbClr val="AE6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2">
              <a:extLst>
                <a:ext uri="{FF2B5EF4-FFF2-40B4-BE49-F238E27FC236}">
                  <a16:creationId xmlns:a16="http://schemas.microsoft.com/office/drawing/2014/main" id="{353DFEA2-F9E2-4F6E-0C3B-D8042BCA0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" y="2238"/>
              <a:ext cx="427" cy="809"/>
            </a:xfrm>
            <a:custGeom>
              <a:avLst/>
              <a:gdLst>
                <a:gd name="T0" fmla="*/ 9 w 174"/>
                <a:gd name="T1" fmla="*/ 104 h 330"/>
                <a:gd name="T2" fmla="*/ 43 w 174"/>
                <a:gd name="T3" fmla="*/ 73 h 330"/>
                <a:gd name="T4" fmla="*/ 68 w 174"/>
                <a:gd name="T5" fmla="*/ 51 h 330"/>
                <a:gd name="T6" fmla="*/ 91 w 174"/>
                <a:gd name="T7" fmla="*/ 33 h 330"/>
                <a:gd name="T8" fmla="*/ 129 w 174"/>
                <a:gd name="T9" fmla="*/ 2 h 330"/>
                <a:gd name="T10" fmla="*/ 152 w 174"/>
                <a:gd name="T11" fmla="*/ 16 h 330"/>
                <a:gd name="T12" fmla="*/ 172 w 174"/>
                <a:gd name="T13" fmla="*/ 24 h 330"/>
                <a:gd name="T14" fmla="*/ 174 w 174"/>
                <a:gd name="T15" fmla="*/ 26 h 330"/>
                <a:gd name="T16" fmla="*/ 130 w 174"/>
                <a:gd name="T17" fmla="*/ 64 h 330"/>
                <a:gd name="T18" fmla="*/ 96 w 174"/>
                <a:gd name="T19" fmla="*/ 181 h 330"/>
                <a:gd name="T20" fmla="*/ 98 w 174"/>
                <a:gd name="T21" fmla="*/ 199 h 330"/>
                <a:gd name="T22" fmla="*/ 97 w 174"/>
                <a:gd name="T23" fmla="*/ 256 h 330"/>
                <a:gd name="T24" fmla="*/ 94 w 174"/>
                <a:gd name="T25" fmla="*/ 322 h 330"/>
                <a:gd name="T26" fmla="*/ 74 w 174"/>
                <a:gd name="T27" fmla="*/ 323 h 330"/>
                <a:gd name="T28" fmla="*/ 41 w 174"/>
                <a:gd name="T29" fmla="*/ 328 h 330"/>
                <a:gd name="T30" fmla="*/ 8 w 174"/>
                <a:gd name="T31" fmla="*/ 293 h 330"/>
                <a:gd name="T32" fmla="*/ 6 w 174"/>
                <a:gd name="T33" fmla="*/ 190 h 330"/>
                <a:gd name="T34" fmla="*/ 9 w 174"/>
                <a:gd name="T35" fmla="*/ 174 h 330"/>
                <a:gd name="T36" fmla="*/ 9 w 174"/>
                <a:gd name="T37" fmla="*/ 10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330">
                  <a:moveTo>
                    <a:pt x="9" y="104"/>
                  </a:moveTo>
                  <a:cubicBezTo>
                    <a:pt x="20" y="94"/>
                    <a:pt x="32" y="84"/>
                    <a:pt x="43" y="73"/>
                  </a:cubicBezTo>
                  <a:cubicBezTo>
                    <a:pt x="62" y="77"/>
                    <a:pt x="62" y="77"/>
                    <a:pt x="68" y="51"/>
                  </a:cubicBezTo>
                  <a:cubicBezTo>
                    <a:pt x="73" y="42"/>
                    <a:pt x="82" y="37"/>
                    <a:pt x="91" y="33"/>
                  </a:cubicBezTo>
                  <a:cubicBezTo>
                    <a:pt x="105" y="24"/>
                    <a:pt x="118" y="14"/>
                    <a:pt x="129" y="2"/>
                  </a:cubicBezTo>
                  <a:cubicBezTo>
                    <a:pt x="140" y="1"/>
                    <a:pt x="149" y="0"/>
                    <a:pt x="152" y="16"/>
                  </a:cubicBezTo>
                  <a:cubicBezTo>
                    <a:pt x="153" y="25"/>
                    <a:pt x="166" y="20"/>
                    <a:pt x="172" y="24"/>
                  </a:cubicBezTo>
                  <a:cubicBezTo>
                    <a:pt x="173" y="25"/>
                    <a:pt x="173" y="25"/>
                    <a:pt x="174" y="26"/>
                  </a:cubicBezTo>
                  <a:cubicBezTo>
                    <a:pt x="157" y="37"/>
                    <a:pt x="145" y="52"/>
                    <a:pt x="130" y="64"/>
                  </a:cubicBezTo>
                  <a:cubicBezTo>
                    <a:pt x="90" y="96"/>
                    <a:pt x="91" y="138"/>
                    <a:pt x="96" y="181"/>
                  </a:cubicBezTo>
                  <a:cubicBezTo>
                    <a:pt x="96" y="187"/>
                    <a:pt x="97" y="193"/>
                    <a:pt x="98" y="199"/>
                  </a:cubicBezTo>
                  <a:cubicBezTo>
                    <a:pt x="94" y="218"/>
                    <a:pt x="96" y="237"/>
                    <a:pt x="97" y="256"/>
                  </a:cubicBezTo>
                  <a:cubicBezTo>
                    <a:pt x="99" y="278"/>
                    <a:pt x="99" y="300"/>
                    <a:pt x="94" y="322"/>
                  </a:cubicBezTo>
                  <a:cubicBezTo>
                    <a:pt x="87" y="323"/>
                    <a:pt x="81" y="323"/>
                    <a:pt x="74" y="323"/>
                  </a:cubicBezTo>
                  <a:cubicBezTo>
                    <a:pt x="64" y="330"/>
                    <a:pt x="53" y="328"/>
                    <a:pt x="41" y="328"/>
                  </a:cubicBezTo>
                  <a:cubicBezTo>
                    <a:pt x="15" y="325"/>
                    <a:pt x="8" y="318"/>
                    <a:pt x="8" y="293"/>
                  </a:cubicBezTo>
                  <a:cubicBezTo>
                    <a:pt x="8" y="259"/>
                    <a:pt x="0" y="224"/>
                    <a:pt x="6" y="190"/>
                  </a:cubicBezTo>
                  <a:cubicBezTo>
                    <a:pt x="7" y="185"/>
                    <a:pt x="7" y="179"/>
                    <a:pt x="9" y="174"/>
                  </a:cubicBezTo>
                  <a:cubicBezTo>
                    <a:pt x="8" y="151"/>
                    <a:pt x="3" y="128"/>
                    <a:pt x="9" y="104"/>
                  </a:cubicBezTo>
                  <a:close/>
                </a:path>
              </a:pathLst>
            </a:custGeom>
            <a:solidFill>
              <a:srgbClr val="3C3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43">
              <a:extLst>
                <a:ext uri="{FF2B5EF4-FFF2-40B4-BE49-F238E27FC236}">
                  <a16:creationId xmlns:a16="http://schemas.microsoft.com/office/drawing/2014/main" id="{CEB47A2C-F6DB-10F6-3800-1AB539507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6" y="2481"/>
              <a:ext cx="378" cy="78"/>
            </a:xfrm>
            <a:custGeom>
              <a:avLst/>
              <a:gdLst>
                <a:gd name="T0" fmla="*/ 48 w 154"/>
                <a:gd name="T1" fmla="*/ 0 h 32"/>
                <a:gd name="T2" fmla="*/ 131 w 154"/>
                <a:gd name="T3" fmla="*/ 0 h 32"/>
                <a:gd name="T4" fmla="*/ 151 w 154"/>
                <a:gd name="T5" fmla="*/ 9 h 32"/>
                <a:gd name="T6" fmla="*/ 144 w 154"/>
                <a:gd name="T7" fmla="*/ 32 h 32"/>
                <a:gd name="T8" fmla="*/ 0 w 154"/>
                <a:gd name="T9" fmla="*/ 30 h 32"/>
                <a:gd name="T10" fmla="*/ 48 w 154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32">
                  <a:moveTo>
                    <a:pt x="48" y="0"/>
                  </a:moveTo>
                  <a:cubicBezTo>
                    <a:pt x="76" y="0"/>
                    <a:pt x="103" y="0"/>
                    <a:pt x="131" y="0"/>
                  </a:cubicBezTo>
                  <a:cubicBezTo>
                    <a:pt x="139" y="1"/>
                    <a:pt x="148" y="0"/>
                    <a:pt x="151" y="9"/>
                  </a:cubicBezTo>
                  <a:cubicBezTo>
                    <a:pt x="154" y="18"/>
                    <a:pt x="152" y="26"/>
                    <a:pt x="144" y="32"/>
                  </a:cubicBezTo>
                  <a:cubicBezTo>
                    <a:pt x="96" y="31"/>
                    <a:pt x="48" y="31"/>
                    <a:pt x="0" y="30"/>
                  </a:cubicBezTo>
                  <a:cubicBezTo>
                    <a:pt x="16" y="20"/>
                    <a:pt x="37" y="18"/>
                    <a:pt x="48" y="0"/>
                  </a:cubicBezTo>
                  <a:close/>
                </a:path>
              </a:pathLst>
            </a:custGeom>
            <a:solidFill>
              <a:srgbClr val="64A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44">
              <a:extLst>
                <a:ext uri="{FF2B5EF4-FFF2-40B4-BE49-F238E27FC236}">
                  <a16:creationId xmlns:a16="http://schemas.microsoft.com/office/drawing/2014/main" id="{FCCCB60C-C5B0-92B3-B6A4-B5CE5452A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2" y="2567"/>
              <a:ext cx="101" cy="140"/>
            </a:xfrm>
            <a:custGeom>
              <a:avLst/>
              <a:gdLst>
                <a:gd name="T0" fmla="*/ 13 w 41"/>
                <a:gd name="T1" fmla="*/ 0 h 57"/>
                <a:gd name="T2" fmla="*/ 33 w 41"/>
                <a:gd name="T3" fmla="*/ 46 h 57"/>
                <a:gd name="T4" fmla="*/ 13 w 41"/>
                <a:gd name="T5" fmla="*/ 52 h 57"/>
                <a:gd name="T6" fmla="*/ 1 w 41"/>
                <a:gd name="T7" fmla="*/ 36 h 57"/>
                <a:gd name="T8" fmla="*/ 13 w 4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7">
                  <a:moveTo>
                    <a:pt x="13" y="0"/>
                  </a:moveTo>
                  <a:cubicBezTo>
                    <a:pt x="32" y="7"/>
                    <a:pt x="41" y="27"/>
                    <a:pt x="33" y="46"/>
                  </a:cubicBezTo>
                  <a:cubicBezTo>
                    <a:pt x="29" y="57"/>
                    <a:pt x="20" y="52"/>
                    <a:pt x="13" y="52"/>
                  </a:cubicBezTo>
                  <a:cubicBezTo>
                    <a:pt x="0" y="54"/>
                    <a:pt x="3" y="43"/>
                    <a:pt x="1" y="36"/>
                  </a:cubicBezTo>
                  <a:cubicBezTo>
                    <a:pt x="2" y="23"/>
                    <a:pt x="4" y="10"/>
                    <a:pt x="13" y="0"/>
                  </a:cubicBezTo>
                  <a:close/>
                </a:path>
              </a:pathLst>
            </a:custGeom>
            <a:solidFill>
              <a:srgbClr val="FDF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45">
              <a:extLst>
                <a:ext uri="{FF2B5EF4-FFF2-40B4-BE49-F238E27FC236}">
                  <a16:creationId xmlns:a16="http://schemas.microsoft.com/office/drawing/2014/main" id="{2E9D6799-71DD-0CC3-142E-A699A4D03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0" y="3025"/>
              <a:ext cx="76" cy="79"/>
            </a:xfrm>
            <a:custGeom>
              <a:avLst/>
              <a:gdLst>
                <a:gd name="T0" fmla="*/ 31 w 31"/>
                <a:gd name="T1" fmla="*/ 2 h 32"/>
                <a:gd name="T2" fmla="*/ 31 w 31"/>
                <a:gd name="T3" fmla="*/ 29 h 32"/>
                <a:gd name="T4" fmla="*/ 3 w 31"/>
                <a:gd name="T5" fmla="*/ 29 h 32"/>
                <a:gd name="T6" fmla="*/ 0 w 31"/>
                <a:gd name="T7" fmla="*/ 2 h 32"/>
                <a:gd name="T8" fmla="*/ 31 w 31"/>
                <a:gd name="T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31" y="2"/>
                  </a:moveTo>
                  <a:cubicBezTo>
                    <a:pt x="31" y="11"/>
                    <a:pt x="31" y="20"/>
                    <a:pt x="31" y="29"/>
                  </a:cubicBezTo>
                  <a:cubicBezTo>
                    <a:pt x="22" y="29"/>
                    <a:pt x="12" y="32"/>
                    <a:pt x="3" y="29"/>
                  </a:cubicBezTo>
                  <a:cubicBezTo>
                    <a:pt x="2" y="20"/>
                    <a:pt x="1" y="11"/>
                    <a:pt x="0" y="2"/>
                  </a:cubicBezTo>
                  <a:cubicBezTo>
                    <a:pt x="11" y="0"/>
                    <a:pt x="21" y="0"/>
                    <a:pt x="31" y="2"/>
                  </a:cubicBezTo>
                  <a:close/>
                </a:path>
              </a:pathLst>
            </a:custGeom>
            <a:solidFill>
              <a:srgbClr val="F19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46">
              <a:extLst>
                <a:ext uri="{FF2B5EF4-FFF2-40B4-BE49-F238E27FC236}">
                  <a16:creationId xmlns:a16="http://schemas.microsoft.com/office/drawing/2014/main" id="{6349C94A-E9B2-B858-0ACC-92651C5D0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" y="2243"/>
              <a:ext cx="167" cy="59"/>
            </a:xfrm>
            <a:custGeom>
              <a:avLst/>
              <a:gdLst>
                <a:gd name="T0" fmla="*/ 68 w 68"/>
                <a:gd name="T1" fmla="*/ 17 h 24"/>
                <a:gd name="T2" fmla="*/ 8 w 68"/>
                <a:gd name="T3" fmla="*/ 24 h 24"/>
                <a:gd name="T4" fmla="*/ 7 w 68"/>
                <a:gd name="T5" fmla="*/ 24 h 24"/>
                <a:gd name="T6" fmla="*/ 27 w 68"/>
                <a:gd name="T7" fmla="*/ 1 h 24"/>
                <a:gd name="T8" fmla="*/ 54 w 68"/>
                <a:gd name="T9" fmla="*/ 3 h 24"/>
                <a:gd name="T10" fmla="*/ 68 w 68"/>
                <a:gd name="T11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24">
                  <a:moveTo>
                    <a:pt x="68" y="17"/>
                  </a:moveTo>
                  <a:cubicBezTo>
                    <a:pt x="49" y="23"/>
                    <a:pt x="28" y="22"/>
                    <a:pt x="8" y="24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0" y="5"/>
                    <a:pt x="15" y="4"/>
                    <a:pt x="27" y="1"/>
                  </a:cubicBezTo>
                  <a:cubicBezTo>
                    <a:pt x="36" y="1"/>
                    <a:pt x="45" y="0"/>
                    <a:pt x="54" y="3"/>
                  </a:cubicBezTo>
                  <a:cubicBezTo>
                    <a:pt x="60" y="6"/>
                    <a:pt x="64" y="12"/>
                    <a:pt x="68" y="17"/>
                  </a:cubicBezTo>
                  <a:close/>
                </a:path>
              </a:pathLst>
            </a:custGeom>
            <a:solidFill>
              <a:srgbClr val="3B2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47">
              <a:extLst>
                <a:ext uri="{FF2B5EF4-FFF2-40B4-BE49-F238E27FC236}">
                  <a16:creationId xmlns:a16="http://schemas.microsoft.com/office/drawing/2014/main" id="{3C2D7D63-70BB-7F5A-CD93-07F6A0704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" y="2231"/>
              <a:ext cx="51" cy="54"/>
            </a:xfrm>
            <a:custGeom>
              <a:avLst/>
              <a:gdLst>
                <a:gd name="T0" fmla="*/ 13 w 21"/>
                <a:gd name="T1" fmla="*/ 22 h 22"/>
                <a:gd name="T2" fmla="*/ 1 w 21"/>
                <a:gd name="T3" fmla="*/ 10 h 22"/>
                <a:gd name="T4" fmla="*/ 20 w 21"/>
                <a:gd name="T5" fmla="*/ 7 h 22"/>
                <a:gd name="T6" fmla="*/ 21 w 21"/>
                <a:gd name="T7" fmla="*/ 22 h 22"/>
                <a:gd name="T8" fmla="*/ 13 w 21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13" y="22"/>
                  </a:moveTo>
                  <a:cubicBezTo>
                    <a:pt x="5" y="22"/>
                    <a:pt x="0" y="20"/>
                    <a:pt x="1" y="10"/>
                  </a:cubicBezTo>
                  <a:cubicBezTo>
                    <a:pt x="7" y="8"/>
                    <a:pt x="12" y="0"/>
                    <a:pt x="20" y="7"/>
                  </a:cubicBezTo>
                  <a:cubicBezTo>
                    <a:pt x="20" y="12"/>
                    <a:pt x="20" y="17"/>
                    <a:pt x="21" y="22"/>
                  </a:cubicBezTo>
                  <a:cubicBezTo>
                    <a:pt x="18" y="22"/>
                    <a:pt x="16" y="22"/>
                    <a:pt x="13" y="22"/>
                  </a:cubicBezTo>
                  <a:close/>
                </a:path>
              </a:pathLst>
            </a:custGeom>
            <a:solidFill>
              <a:srgbClr val="302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48">
              <a:extLst>
                <a:ext uri="{FF2B5EF4-FFF2-40B4-BE49-F238E27FC236}">
                  <a16:creationId xmlns:a16="http://schemas.microsoft.com/office/drawing/2014/main" id="{EC7CB94C-1561-EB0A-EFFA-FA20F0E06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" y="2194"/>
              <a:ext cx="444" cy="167"/>
            </a:xfrm>
            <a:custGeom>
              <a:avLst/>
              <a:gdLst>
                <a:gd name="T0" fmla="*/ 176 w 181"/>
                <a:gd name="T1" fmla="*/ 22 h 68"/>
                <a:gd name="T2" fmla="*/ 157 w 181"/>
                <a:gd name="T3" fmla="*/ 25 h 68"/>
                <a:gd name="T4" fmla="*/ 124 w 181"/>
                <a:gd name="T5" fmla="*/ 25 h 68"/>
                <a:gd name="T6" fmla="*/ 67 w 181"/>
                <a:gd name="T7" fmla="*/ 20 h 68"/>
                <a:gd name="T8" fmla="*/ 7 w 181"/>
                <a:gd name="T9" fmla="*/ 68 h 68"/>
                <a:gd name="T10" fmla="*/ 19 w 181"/>
                <a:gd name="T11" fmla="*/ 36 h 68"/>
                <a:gd name="T12" fmla="*/ 43 w 181"/>
                <a:gd name="T13" fmla="*/ 15 h 68"/>
                <a:gd name="T14" fmla="*/ 49 w 181"/>
                <a:gd name="T15" fmla="*/ 0 h 68"/>
                <a:gd name="T16" fmla="*/ 146 w 181"/>
                <a:gd name="T17" fmla="*/ 18 h 68"/>
                <a:gd name="T18" fmla="*/ 177 w 181"/>
                <a:gd name="T19" fmla="*/ 12 h 68"/>
                <a:gd name="T20" fmla="*/ 181 w 181"/>
                <a:gd name="T21" fmla="*/ 13 h 68"/>
                <a:gd name="T22" fmla="*/ 181 w 181"/>
                <a:gd name="T23" fmla="*/ 17 h 68"/>
                <a:gd name="T24" fmla="*/ 176 w 181"/>
                <a:gd name="T25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68">
                  <a:moveTo>
                    <a:pt x="176" y="22"/>
                  </a:moveTo>
                  <a:cubicBezTo>
                    <a:pt x="170" y="23"/>
                    <a:pt x="163" y="24"/>
                    <a:pt x="157" y="25"/>
                  </a:cubicBezTo>
                  <a:cubicBezTo>
                    <a:pt x="146" y="25"/>
                    <a:pt x="135" y="25"/>
                    <a:pt x="124" y="25"/>
                  </a:cubicBezTo>
                  <a:cubicBezTo>
                    <a:pt x="104" y="27"/>
                    <a:pt x="85" y="25"/>
                    <a:pt x="67" y="20"/>
                  </a:cubicBezTo>
                  <a:cubicBezTo>
                    <a:pt x="54" y="46"/>
                    <a:pt x="28" y="53"/>
                    <a:pt x="7" y="68"/>
                  </a:cubicBezTo>
                  <a:cubicBezTo>
                    <a:pt x="0" y="51"/>
                    <a:pt x="3" y="41"/>
                    <a:pt x="19" y="36"/>
                  </a:cubicBezTo>
                  <a:cubicBezTo>
                    <a:pt x="30" y="32"/>
                    <a:pt x="40" y="27"/>
                    <a:pt x="43" y="15"/>
                  </a:cubicBezTo>
                  <a:cubicBezTo>
                    <a:pt x="44" y="9"/>
                    <a:pt x="45" y="4"/>
                    <a:pt x="49" y="0"/>
                  </a:cubicBezTo>
                  <a:cubicBezTo>
                    <a:pt x="82" y="3"/>
                    <a:pt x="113" y="15"/>
                    <a:pt x="146" y="18"/>
                  </a:cubicBezTo>
                  <a:cubicBezTo>
                    <a:pt x="158" y="19"/>
                    <a:pt x="167" y="18"/>
                    <a:pt x="177" y="12"/>
                  </a:cubicBezTo>
                  <a:cubicBezTo>
                    <a:pt x="178" y="12"/>
                    <a:pt x="180" y="13"/>
                    <a:pt x="181" y="13"/>
                  </a:cubicBezTo>
                  <a:cubicBezTo>
                    <a:pt x="181" y="14"/>
                    <a:pt x="181" y="15"/>
                    <a:pt x="181" y="17"/>
                  </a:cubicBezTo>
                  <a:cubicBezTo>
                    <a:pt x="179" y="18"/>
                    <a:pt x="178" y="20"/>
                    <a:pt x="176" y="22"/>
                  </a:cubicBezTo>
                  <a:close/>
                </a:path>
              </a:pathLst>
            </a:custGeom>
            <a:solidFill>
              <a:srgbClr val="F9F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49">
              <a:extLst>
                <a:ext uri="{FF2B5EF4-FFF2-40B4-BE49-F238E27FC236}">
                  <a16:creationId xmlns:a16="http://schemas.microsoft.com/office/drawing/2014/main" id="{8675439C-081C-54DA-4930-2B2DAB6CA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1" y="1777"/>
              <a:ext cx="289" cy="113"/>
            </a:xfrm>
            <a:custGeom>
              <a:avLst/>
              <a:gdLst>
                <a:gd name="T0" fmla="*/ 0 w 118"/>
                <a:gd name="T1" fmla="*/ 27 h 46"/>
                <a:gd name="T2" fmla="*/ 19 w 118"/>
                <a:gd name="T3" fmla="*/ 26 h 46"/>
                <a:gd name="T4" fmla="*/ 44 w 118"/>
                <a:gd name="T5" fmla="*/ 3 h 46"/>
                <a:gd name="T6" fmla="*/ 45 w 118"/>
                <a:gd name="T7" fmla="*/ 2 h 46"/>
                <a:gd name="T8" fmla="*/ 54 w 118"/>
                <a:gd name="T9" fmla="*/ 9 h 46"/>
                <a:gd name="T10" fmla="*/ 86 w 118"/>
                <a:gd name="T11" fmla="*/ 19 h 46"/>
                <a:gd name="T12" fmla="*/ 104 w 118"/>
                <a:gd name="T13" fmla="*/ 7 h 46"/>
                <a:gd name="T14" fmla="*/ 111 w 118"/>
                <a:gd name="T15" fmla="*/ 12 h 46"/>
                <a:gd name="T16" fmla="*/ 98 w 118"/>
                <a:gd name="T17" fmla="*/ 27 h 46"/>
                <a:gd name="T18" fmla="*/ 101 w 118"/>
                <a:gd name="T19" fmla="*/ 30 h 46"/>
                <a:gd name="T20" fmla="*/ 118 w 118"/>
                <a:gd name="T21" fmla="*/ 37 h 46"/>
                <a:gd name="T22" fmla="*/ 100 w 118"/>
                <a:gd name="T23" fmla="*/ 44 h 46"/>
                <a:gd name="T24" fmla="*/ 1 w 118"/>
                <a:gd name="T25" fmla="*/ 35 h 46"/>
                <a:gd name="T26" fmla="*/ 0 w 118"/>
                <a:gd name="T27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46">
                  <a:moveTo>
                    <a:pt x="0" y="27"/>
                  </a:moveTo>
                  <a:cubicBezTo>
                    <a:pt x="6" y="22"/>
                    <a:pt x="13" y="26"/>
                    <a:pt x="19" y="26"/>
                  </a:cubicBezTo>
                  <a:cubicBezTo>
                    <a:pt x="44" y="28"/>
                    <a:pt x="44" y="28"/>
                    <a:pt x="44" y="3"/>
                  </a:cubicBezTo>
                  <a:cubicBezTo>
                    <a:pt x="44" y="3"/>
                    <a:pt x="45" y="2"/>
                    <a:pt x="45" y="2"/>
                  </a:cubicBezTo>
                  <a:cubicBezTo>
                    <a:pt x="51" y="0"/>
                    <a:pt x="52" y="3"/>
                    <a:pt x="54" y="9"/>
                  </a:cubicBezTo>
                  <a:cubicBezTo>
                    <a:pt x="60" y="28"/>
                    <a:pt x="69" y="31"/>
                    <a:pt x="86" y="19"/>
                  </a:cubicBezTo>
                  <a:cubicBezTo>
                    <a:pt x="92" y="15"/>
                    <a:pt x="96" y="9"/>
                    <a:pt x="104" y="7"/>
                  </a:cubicBezTo>
                  <a:cubicBezTo>
                    <a:pt x="108" y="7"/>
                    <a:pt x="111" y="8"/>
                    <a:pt x="111" y="12"/>
                  </a:cubicBezTo>
                  <a:cubicBezTo>
                    <a:pt x="106" y="17"/>
                    <a:pt x="102" y="22"/>
                    <a:pt x="98" y="27"/>
                  </a:cubicBezTo>
                  <a:cubicBezTo>
                    <a:pt x="99" y="29"/>
                    <a:pt x="100" y="30"/>
                    <a:pt x="101" y="30"/>
                  </a:cubicBezTo>
                  <a:cubicBezTo>
                    <a:pt x="106" y="33"/>
                    <a:pt x="118" y="26"/>
                    <a:pt x="118" y="37"/>
                  </a:cubicBezTo>
                  <a:cubicBezTo>
                    <a:pt x="118" y="46"/>
                    <a:pt x="107" y="44"/>
                    <a:pt x="100" y="44"/>
                  </a:cubicBezTo>
                  <a:cubicBezTo>
                    <a:pt x="67" y="44"/>
                    <a:pt x="34" y="42"/>
                    <a:pt x="1" y="35"/>
                  </a:cubicBezTo>
                  <a:cubicBezTo>
                    <a:pt x="1" y="32"/>
                    <a:pt x="0" y="30"/>
                    <a:pt x="0" y="27"/>
                  </a:cubicBezTo>
                  <a:close/>
                </a:path>
              </a:pathLst>
            </a:custGeom>
            <a:solidFill>
              <a:srgbClr val="FCF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50">
              <a:extLst>
                <a:ext uri="{FF2B5EF4-FFF2-40B4-BE49-F238E27FC236}">
                  <a16:creationId xmlns:a16="http://schemas.microsoft.com/office/drawing/2014/main" id="{66FEE292-295F-44FB-690E-BC388E6F2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1" y="1927"/>
              <a:ext cx="274" cy="54"/>
            </a:xfrm>
            <a:custGeom>
              <a:avLst/>
              <a:gdLst>
                <a:gd name="T0" fmla="*/ 82 w 112"/>
                <a:gd name="T1" fmla="*/ 22 h 22"/>
                <a:gd name="T2" fmla="*/ 11 w 112"/>
                <a:gd name="T3" fmla="*/ 14 h 22"/>
                <a:gd name="T4" fmla="*/ 0 w 112"/>
                <a:gd name="T5" fmla="*/ 7 h 22"/>
                <a:gd name="T6" fmla="*/ 10 w 112"/>
                <a:gd name="T7" fmla="*/ 2 h 22"/>
                <a:gd name="T8" fmla="*/ 102 w 112"/>
                <a:gd name="T9" fmla="*/ 7 h 22"/>
                <a:gd name="T10" fmla="*/ 111 w 112"/>
                <a:gd name="T11" fmla="*/ 14 h 22"/>
                <a:gd name="T12" fmla="*/ 102 w 112"/>
                <a:gd name="T13" fmla="*/ 21 h 22"/>
                <a:gd name="T14" fmla="*/ 82 w 112"/>
                <a:gd name="T15" fmla="*/ 21 h 22"/>
                <a:gd name="T16" fmla="*/ 82 w 11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22">
                  <a:moveTo>
                    <a:pt x="82" y="22"/>
                  </a:moveTo>
                  <a:cubicBezTo>
                    <a:pt x="58" y="19"/>
                    <a:pt x="34" y="17"/>
                    <a:pt x="11" y="14"/>
                  </a:cubicBezTo>
                  <a:cubicBezTo>
                    <a:pt x="6" y="13"/>
                    <a:pt x="0" y="14"/>
                    <a:pt x="0" y="7"/>
                  </a:cubicBezTo>
                  <a:cubicBezTo>
                    <a:pt x="0" y="0"/>
                    <a:pt x="6" y="1"/>
                    <a:pt x="10" y="2"/>
                  </a:cubicBezTo>
                  <a:cubicBezTo>
                    <a:pt x="41" y="6"/>
                    <a:pt x="71" y="7"/>
                    <a:pt x="102" y="7"/>
                  </a:cubicBezTo>
                  <a:cubicBezTo>
                    <a:pt x="107" y="7"/>
                    <a:pt x="112" y="7"/>
                    <a:pt x="111" y="14"/>
                  </a:cubicBezTo>
                  <a:cubicBezTo>
                    <a:pt x="111" y="20"/>
                    <a:pt x="107" y="21"/>
                    <a:pt x="102" y="21"/>
                  </a:cubicBezTo>
                  <a:cubicBezTo>
                    <a:pt x="95" y="21"/>
                    <a:pt x="89" y="21"/>
                    <a:pt x="82" y="21"/>
                  </a:cubicBezTo>
                  <a:cubicBezTo>
                    <a:pt x="82" y="22"/>
                    <a:pt x="82" y="22"/>
                    <a:pt x="82" y="22"/>
                  </a:cubicBezTo>
                  <a:close/>
                </a:path>
              </a:pathLst>
            </a:custGeom>
            <a:solidFill>
              <a:srgbClr val="F8F3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51">
              <a:extLst>
                <a:ext uri="{FF2B5EF4-FFF2-40B4-BE49-F238E27FC236}">
                  <a16:creationId xmlns:a16="http://schemas.microsoft.com/office/drawing/2014/main" id="{4E134DEC-D842-3237-50DF-593A433D8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0" y="2022"/>
              <a:ext cx="116" cy="25"/>
            </a:xfrm>
            <a:custGeom>
              <a:avLst/>
              <a:gdLst>
                <a:gd name="T0" fmla="*/ 47 w 47"/>
                <a:gd name="T1" fmla="*/ 4 h 10"/>
                <a:gd name="T2" fmla="*/ 8 w 47"/>
                <a:gd name="T3" fmla="*/ 7 h 10"/>
                <a:gd name="T4" fmla="*/ 0 w 47"/>
                <a:gd name="T5" fmla="*/ 0 h 10"/>
                <a:gd name="T6" fmla="*/ 47 w 47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0">
                  <a:moveTo>
                    <a:pt x="47" y="4"/>
                  </a:moveTo>
                  <a:cubicBezTo>
                    <a:pt x="35" y="10"/>
                    <a:pt x="21" y="5"/>
                    <a:pt x="8" y="7"/>
                  </a:cubicBezTo>
                  <a:cubicBezTo>
                    <a:pt x="5" y="5"/>
                    <a:pt x="3" y="2"/>
                    <a:pt x="0" y="0"/>
                  </a:cubicBezTo>
                  <a:cubicBezTo>
                    <a:pt x="16" y="1"/>
                    <a:pt x="32" y="2"/>
                    <a:pt x="47" y="4"/>
                  </a:cubicBezTo>
                  <a:close/>
                </a:path>
              </a:pathLst>
            </a:custGeom>
            <a:solidFill>
              <a:srgbClr val="F0D0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52">
              <a:extLst>
                <a:ext uri="{FF2B5EF4-FFF2-40B4-BE49-F238E27FC236}">
                  <a16:creationId xmlns:a16="http://schemas.microsoft.com/office/drawing/2014/main" id="{A70E678E-AE08-DB13-5E4F-61959EABF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" y="1544"/>
              <a:ext cx="231" cy="211"/>
            </a:xfrm>
            <a:custGeom>
              <a:avLst/>
              <a:gdLst>
                <a:gd name="T0" fmla="*/ 3 w 94"/>
                <a:gd name="T1" fmla="*/ 50 h 86"/>
                <a:gd name="T2" fmla="*/ 0 w 94"/>
                <a:gd name="T3" fmla="*/ 10 h 86"/>
                <a:gd name="T4" fmla="*/ 17 w 94"/>
                <a:gd name="T5" fmla="*/ 8 h 86"/>
                <a:gd name="T6" fmla="*/ 68 w 94"/>
                <a:gd name="T7" fmla="*/ 17 h 86"/>
                <a:gd name="T8" fmla="*/ 64 w 94"/>
                <a:gd name="T9" fmla="*/ 66 h 86"/>
                <a:gd name="T10" fmla="*/ 25 w 94"/>
                <a:gd name="T11" fmla="*/ 77 h 86"/>
                <a:gd name="T12" fmla="*/ 3 w 94"/>
                <a:gd name="T13" fmla="*/ 5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86">
                  <a:moveTo>
                    <a:pt x="3" y="50"/>
                  </a:moveTo>
                  <a:cubicBezTo>
                    <a:pt x="6" y="36"/>
                    <a:pt x="1" y="23"/>
                    <a:pt x="0" y="10"/>
                  </a:cubicBezTo>
                  <a:cubicBezTo>
                    <a:pt x="5" y="4"/>
                    <a:pt x="11" y="21"/>
                    <a:pt x="17" y="8"/>
                  </a:cubicBezTo>
                  <a:cubicBezTo>
                    <a:pt x="22" y="0"/>
                    <a:pt x="59" y="11"/>
                    <a:pt x="68" y="17"/>
                  </a:cubicBezTo>
                  <a:cubicBezTo>
                    <a:pt x="94" y="37"/>
                    <a:pt x="69" y="50"/>
                    <a:pt x="64" y="66"/>
                  </a:cubicBezTo>
                  <a:cubicBezTo>
                    <a:pt x="51" y="83"/>
                    <a:pt x="44" y="86"/>
                    <a:pt x="25" y="77"/>
                  </a:cubicBezTo>
                  <a:cubicBezTo>
                    <a:pt x="18" y="68"/>
                    <a:pt x="6" y="62"/>
                    <a:pt x="3" y="50"/>
                  </a:cubicBezTo>
                  <a:close/>
                </a:path>
              </a:pathLst>
            </a:custGeom>
            <a:solidFill>
              <a:srgbClr val="F39B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53">
              <a:extLst>
                <a:ext uri="{FF2B5EF4-FFF2-40B4-BE49-F238E27FC236}">
                  <a16:creationId xmlns:a16="http://schemas.microsoft.com/office/drawing/2014/main" id="{39ED7D02-FC0A-E47F-FF09-EACD0884F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1" y="1706"/>
              <a:ext cx="145" cy="162"/>
            </a:xfrm>
            <a:custGeom>
              <a:avLst/>
              <a:gdLst>
                <a:gd name="T0" fmla="*/ 12 w 59"/>
                <a:gd name="T1" fmla="*/ 11 h 66"/>
                <a:gd name="T2" fmla="*/ 51 w 59"/>
                <a:gd name="T3" fmla="*/ 0 h 66"/>
                <a:gd name="T4" fmla="*/ 59 w 59"/>
                <a:gd name="T5" fmla="*/ 36 h 66"/>
                <a:gd name="T6" fmla="*/ 40 w 59"/>
                <a:gd name="T7" fmla="*/ 55 h 66"/>
                <a:gd name="T8" fmla="*/ 4 w 59"/>
                <a:gd name="T9" fmla="*/ 36 h 66"/>
                <a:gd name="T10" fmla="*/ 0 w 59"/>
                <a:gd name="T11" fmla="*/ 31 h 66"/>
                <a:gd name="T12" fmla="*/ 12 w 59"/>
                <a:gd name="T13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6">
                  <a:moveTo>
                    <a:pt x="12" y="11"/>
                  </a:moveTo>
                  <a:cubicBezTo>
                    <a:pt x="27" y="14"/>
                    <a:pt x="40" y="10"/>
                    <a:pt x="51" y="0"/>
                  </a:cubicBezTo>
                  <a:cubicBezTo>
                    <a:pt x="51" y="12"/>
                    <a:pt x="50" y="25"/>
                    <a:pt x="59" y="36"/>
                  </a:cubicBezTo>
                  <a:cubicBezTo>
                    <a:pt x="55" y="45"/>
                    <a:pt x="48" y="51"/>
                    <a:pt x="40" y="55"/>
                  </a:cubicBezTo>
                  <a:cubicBezTo>
                    <a:pt x="19" y="66"/>
                    <a:pt x="7" y="59"/>
                    <a:pt x="4" y="36"/>
                  </a:cubicBezTo>
                  <a:cubicBezTo>
                    <a:pt x="4" y="33"/>
                    <a:pt x="2" y="32"/>
                    <a:pt x="0" y="31"/>
                  </a:cubicBezTo>
                  <a:cubicBezTo>
                    <a:pt x="9" y="28"/>
                    <a:pt x="13" y="21"/>
                    <a:pt x="12" y="11"/>
                  </a:cubicBezTo>
                  <a:close/>
                </a:path>
              </a:pathLst>
            </a:custGeom>
            <a:solidFill>
              <a:srgbClr val="E17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id="{A66138C4-29F9-AC4D-66A6-FF08246C0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9" y="2169"/>
              <a:ext cx="191" cy="72"/>
            </a:xfrm>
            <a:custGeom>
              <a:avLst/>
              <a:gdLst>
                <a:gd name="T0" fmla="*/ 78 w 78"/>
                <a:gd name="T1" fmla="*/ 10 h 29"/>
                <a:gd name="T2" fmla="*/ 77 w 78"/>
                <a:gd name="T3" fmla="*/ 27 h 29"/>
                <a:gd name="T4" fmla="*/ 37 w 78"/>
                <a:gd name="T5" fmla="*/ 24 h 29"/>
                <a:gd name="T6" fmla="*/ 11 w 78"/>
                <a:gd name="T7" fmla="*/ 18 h 29"/>
                <a:gd name="T8" fmla="*/ 3 w 78"/>
                <a:gd name="T9" fmla="*/ 7 h 29"/>
                <a:gd name="T10" fmla="*/ 18 w 78"/>
                <a:gd name="T11" fmla="*/ 2 h 29"/>
                <a:gd name="T12" fmla="*/ 30 w 78"/>
                <a:gd name="T13" fmla="*/ 3 h 29"/>
                <a:gd name="T14" fmla="*/ 78 w 78"/>
                <a:gd name="T15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29">
                  <a:moveTo>
                    <a:pt x="78" y="10"/>
                  </a:moveTo>
                  <a:cubicBezTo>
                    <a:pt x="78" y="16"/>
                    <a:pt x="77" y="22"/>
                    <a:pt x="77" y="27"/>
                  </a:cubicBezTo>
                  <a:cubicBezTo>
                    <a:pt x="64" y="22"/>
                    <a:pt x="51" y="18"/>
                    <a:pt x="37" y="24"/>
                  </a:cubicBezTo>
                  <a:cubicBezTo>
                    <a:pt x="28" y="29"/>
                    <a:pt x="19" y="24"/>
                    <a:pt x="11" y="18"/>
                  </a:cubicBezTo>
                  <a:cubicBezTo>
                    <a:pt x="8" y="15"/>
                    <a:pt x="0" y="13"/>
                    <a:pt x="3" y="7"/>
                  </a:cubicBezTo>
                  <a:cubicBezTo>
                    <a:pt x="5" y="1"/>
                    <a:pt x="12" y="0"/>
                    <a:pt x="18" y="2"/>
                  </a:cubicBezTo>
                  <a:cubicBezTo>
                    <a:pt x="22" y="2"/>
                    <a:pt x="26" y="3"/>
                    <a:pt x="30" y="3"/>
                  </a:cubicBezTo>
                  <a:cubicBezTo>
                    <a:pt x="44" y="16"/>
                    <a:pt x="62" y="9"/>
                    <a:pt x="78" y="10"/>
                  </a:cubicBezTo>
                  <a:close/>
                </a:path>
              </a:pathLst>
            </a:custGeom>
            <a:solidFill>
              <a:srgbClr val="F8D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55">
              <a:extLst>
                <a:ext uri="{FF2B5EF4-FFF2-40B4-BE49-F238E27FC236}">
                  <a16:creationId xmlns:a16="http://schemas.microsoft.com/office/drawing/2014/main" id="{D97D3D47-DD88-2C2D-34D4-DCD588048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" y="2079"/>
              <a:ext cx="245" cy="76"/>
            </a:xfrm>
            <a:custGeom>
              <a:avLst/>
              <a:gdLst>
                <a:gd name="T0" fmla="*/ 5 w 100"/>
                <a:gd name="T1" fmla="*/ 0 h 31"/>
                <a:gd name="T2" fmla="*/ 9 w 100"/>
                <a:gd name="T3" fmla="*/ 4 h 31"/>
                <a:gd name="T4" fmla="*/ 24 w 100"/>
                <a:gd name="T5" fmla="*/ 16 h 31"/>
                <a:gd name="T6" fmla="*/ 100 w 100"/>
                <a:gd name="T7" fmla="*/ 20 h 31"/>
                <a:gd name="T8" fmla="*/ 2 w 100"/>
                <a:gd name="T9" fmla="*/ 16 h 31"/>
                <a:gd name="T10" fmla="*/ 5 w 100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31">
                  <a:moveTo>
                    <a:pt x="5" y="0"/>
                  </a:moveTo>
                  <a:cubicBezTo>
                    <a:pt x="6" y="2"/>
                    <a:pt x="7" y="3"/>
                    <a:pt x="9" y="4"/>
                  </a:cubicBezTo>
                  <a:cubicBezTo>
                    <a:pt x="10" y="13"/>
                    <a:pt x="15" y="15"/>
                    <a:pt x="24" y="16"/>
                  </a:cubicBezTo>
                  <a:cubicBezTo>
                    <a:pt x="49" y="20"/>
                    <a:pt x="75" y="20"/>
                    <a:pt x="100" y="20"/>
                  </a:cubicBezTo>
                  <a:cubicBezTo>
                    <a:pt x="67" y="24"/>
                    <a:pt x="34" y="31"/>
                    <a:pt x="2" y="16"/>
                  </a:cubicBezTo>
                  <a:cubicBezTo>
                    <a:pt x="3" y="11"/>
                    <a:pt x="0" y="4"/>
                    <a:pt x="5" y="0"/>
                  </a:cubicBezTo>
                  <a:close/>
                </a:path>
              </a:pathLst>
            </a:custGeom>
            <a:solidFill>
              <a:srgbClr val="F7E1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56">
              <a:extLst>
                <a:ext uri="{FF2B5EF4-FFF2-40B4-BE49-F238E27FC236}">
                  <a16:creationId xmlns:a16="http://schemas.microsoft.com/office/drawing/2014/main" id="{6C0CD3CE-D18B-F963-B17B-D9303CE17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" y="2893"/>
              <a:ext cx="105" cy="191"/>
            </a:xfrm>
            <a:custGeom>
              <a:avLst/>
              <a:gdLst>
                <a:gd name="T0" fmla="*/ 43 w 43"/>
                <a:gd name="T1" fmla="*/ 60 h 78"/>
                <a:gd name="T2" fmla="*/ 34 w 43"/>
                <a:gd name="T3" fmla="*/ 71 h 78"/>
                <a:gd name="T4" fmla="*/ 7 w 43"/>
                <a:gd name="T5" fmla="*/ 75 h 78"/>
                <a:gd name="T6" fmla="*/ 2 w 43"/>
                <a:gd name="T7" fmla="*/ 0 h 78"/>
                <a:gd name="T8" fmla="*/ 9 w 43"/>
                <a:gd name="T9" fmla="*/ 49 h 78"/>
                <a:gd name="T10" fmla="*/ 26 w 43"/>
                <a:gd name="T11" fmla="*/ 64 h 78"/>
                <a:gd name="T12" fmla="*/ 43 w 43"/>
                <a:gd name="T13" fmla="*/ 6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8">
                  <a:moveTo>
                    <a:pt x="43" y="60"/>
                  </a:moveTo>
                  <a:cubicBezTo>
                    <a:pt x="43" y="66"/>
                    <a:pt x="42" y="71"/>
                    <a:pt x="34" y="71"/>
                  </a:cubicBezTo>
                  <a:cubicBezTo>
                    <a:pt x="25" y="71"/>
                    <a:pt x="17" y="78"/>
                    <a:pt x="7" y="75"/>
                  </a:cubicBezTo>
                  <a:cubicBezTo>
                    <a:pt x="0" y="50"/>
                    <a:pt x="2" y="25"/>
                    <a:pt x="2" y="0"/>
                  </a:cubicBezTo>
                  <a:cubicBezTo>
                    <a:pt x="10" y="15"/>
                    <a:pt x="12" y="32"/>
                    <a:pt x="9" y="49"/>
                  </a:cubicBezTo>
                  <a:cubicBezTo>
                    <a:pt x="6" y="66"/>
                    <a:pt x="10" y="70"/>
                    <a:pt x="26" y="64"/>
                  </a:cubicBezTo>
                  <a:cubicBezTo>
                    <a:pt x="31" y="62"/>
                    <a:pt x="37" y="61"/>
                    <a:pt x="43" y="60"/>
                  </a:cubicBezTo>
                  <a:close/>
                </a:path>
              </a:pathLst>
            </a:custGeom>
            <a:solidFill>
              <a:srgbClr val="4C5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57">
              <a:extLst>
                <a:ext uri="{FF2B5EF4-FFF2-40B4-BE49-F238E27FC236}">
                  <a16:creationId xmlns:a16="http://schemas.microsoft.com/office/drawing/2014/main" id="{4A64A4E7-9459-215B-36B4-FAE343F5C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4" y="3025"/>
              <a:ext cx="78" cy="67"/>
            </a:xfrm>
            <a:custGeom>
              <a:avLst/>
              <a:gdLst>
                <a:gd name="T0" fmla="*/ 3 w 32"/>
                <a:gd name="T1" fmla="*/ 24 h 27"/>
                <a:gd name="T2" fmla="*/ 0 w 32"/>
                <a:gd name="T3" fmla="*/ 2 h 27"/>
                <a:gd name="T4" fmla="*/ 32 w 32"/>
                <a:gd name="T5" fmla="*/ 2 h 27"/>
                <a:gd name="T6" fmla="*/ 32 w 32"/>
                <a:gd name="T7" fmla="*/ 21 h 27"/>
                <a:gd name="T8" fmla="*/ 3 w 32"/>
                <a:gd name="T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7">
                  <a:moveTo>
                    <a:pt x="3" y="24"/>
                  </a:moveTo>
                  <a:cubicBezTo>
                    <a:pt x="2" y="17"/>
                    <a:pt x="1" y="9"/>
                    <a:pt x="0" y="2"/>
                  </a:cubicBezTo>
                  <a:cubicBezTo>
                    <a:pt x="11" y="0"/>
                    <a:pt x="22" y="0"/>
                    <a:pt x="32" y="2"/>
                  </a:cubicBezTo>
                  <a:cubicBezTo>
                    <a:pt x="32" y="9"/>
                    <a:pt x="32" y="15"/>
                    <a:pt x="32" y="21"/>
                  </a:cubicBezTo>
                  <a:cubicBezTo>
                    <a:pt x="22" y="23"/>
                    <a:pt x="13" y="27"/>
                    <a:pt x="3" y="24"/>
                  </a:cubicBezTo>
                  <a:close/>
                </a:path>
              </a:pathLst>
            </a:custGeom>
            <a:solidFill>
              <a:srgbClr val="EDA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58">
              <a:extLst>
                <a:ext uri="{FF2B5EF4-FFF2-40B4-BE49-F238E27FC236}">
                  <a16:creationId xmlns:a16="http://schemas.microsoft.com/office/drawing/2014/main" id="{AF00BEB3-5DB2-7F96-1453-C2CB4C815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" y="1701"/>
              <a:ext cx="67" cy="172"/>
            </a:xfrm>
            <a:custGeom>
              <a:avLst/>
              <a:gdLst>
                <a:gd name="T0" fmla="*/ 24 w 27"/>
                <a:gd name="T1" fmla="*/ 55 h 70"/>
                <a:gd name="T2" fmla="*/ 16 w 27"/>
                <a:gd name="T3" fmla="*/ 70 h 70"/>
                <a:gd name="T4" fmla="*/ 4 w 27"/>
                <a:gd name="T5" fmla="*/ 50 h 70"/>
                <a:gd name="T6" fmla="*/ 0 w 27"/>
                <a:gd name="T7" fmla="*/ 13 h 70"/>
                <a:gd name="T8" fmla="*/ 24 w 27"/>
                <a:gd name="T9" fmla="*/ 0 h 70"/>
                <a:gd name="T10" fmla="*/ 21 w 27"/>
                <a:gd name="T11" fmla="*/ 45 h 70"/>
                <a:gd name="T12" fmla="*/ 24 w 27"/>
                <a:gd name="T13" fmla="*/ 5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70">
                  <a:moveTo>
                    <a:pt x="24" y="55"/>
                  </a:moveTo>
                  <a:cubicBezTo>
                    <a:pt x="11" y="57"/>
                    <a:pt x="20" y="66"/>
                    <a:pt x="16" y="70"/>
                  </a:cubicBezTo>
                  <a:cubicBezTo>
                    <a:pt x="4" y="66"/>
                    <a:pt x="0" y="60"/>
                    <a:pt x="4" y="50"/>
                  </a:cubicBezTo>
                  <a:cubicBezTo>
                    <a:pt x="7" y="38"/>
                    <a:pt x="0" y="25"/>
                    <a:pt x="0" y="13"/>
                  </a:cubicBezTo>
                  <a:cubicBezTo>
                    <a:pt x="2" y="2"/>
                    <a:pt x="15" y="2"/>
                    <a:pt x="24" y="0"/>
                  </a:cubicBezTo>
                  <a:cubicBezTo>
                    <a:pt x="27" y="15"/>
                    <a:pt x="17" y="30"/>
                    <a:pt x="21" y="45"/>
                  </a:cubicBezTo>
                  <a:cubicBezTo>
                    <a:pt x="22" y="49"/>
                    <a:pt x="23" y="52"/>
                    <a:pt x="24" y="55"/>
                  </a:cubicBezTo>
                  <a:close/>
                </a:path>
              </a:pathLst>
            </a:custGeom>
            <a:solidFill>
              <a:srgbClr val="F6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59">
              <a:extLst>
                <a:ext uri="{FF2B5EF4-FFF2-40B4-BE49-F238E27FC236}">
                  <a16:creationId xmlns:a16="http://schemas.microsoft.com/office/drawing/2014/main" id="{84D26C64-8B1F-0DC7-5FA2-65C655FE6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" y="2128"/>
              <a:ext cx="88" cy="98"/>
            </a:xfrm>
            <a:custGeom>
              <a:avLst/>
              <a:gdLst>
                <a:gd name="T0" fmla="*/ 36 w 36"/>
                <a:gd name="T1" fmla="*/ 19 h 40"/>
                <a:gd name="T2" fmla="*/ 24 w 36"/>
                <a:gd name="T3" fmla="*/ 25 h 40"/>
                <a:gd name="T4" fmla="*/ 32 w 36"/>
                <a:gd name="T5" fmla="*/ 31 h 40"/>
                <a:gd name="T6" fmla="*/ 0 w 36"/>
                <a:gd name="T7" fmla="*/ 40 h 40"/>
                <a:gd name="T8" fmla="*/ 0 w 36"/>
                <a:gd name="T9" fmla="*/ 18 h 40"/>
                <a:gd name="T10" fmla="*/ 8 w 36"/>
                <a:gd name="T11" fmla="*/ 8 h 40"/>
                <a:gd name="T12" fmla="*/ 16 w 36"/>
                <a:gd name="T13" fmla="*/ 0 h 40"/>
                <a:gd name="T14" fmla="*/ 36 w 36"/>
                <a:gd name="T15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40">
                  <a:moveTo>
                    <a:pt x="36" y="19"/>
                  </a:moveTo>
                  <a:cubicBezTo>
                    <a:pt x="32" y="21"/>
                    <a:pt x="28" y="23"/>
                    <a:pt x="24" y="25"/>
                  </a:cubicBezTo>
                  <a:cubicBezTo>
                    <a:pt x="27" y="27"/>
                    <a:pt x="29" y="29"/>
                    <a:pt x="32" y="31"/>
                  </a:cubicBezTo>
                  <a:cubicBezTo>
                    <a:pt x="23" y="38"/>
                    <a:pt x="12" y="40"/>
                    <a:pt x="0" y="40"/>
                  </a:cubicBezTo>
                  <a:cubicBezTo>
                    <a:pt x="0" y="32"/>
                    <a:pt x="0" y="25"/>
                    <a:pt x="0" y="18"/>
                  </a:cubicBezTo>
                  <a:cubicBezTo>
                    <a:pt x="2" y="14"/>
                    <a:pt x="8" y="13"/>
                    <a:pt x="8" y="8"/>
                  </a:cubicBezTo>
                  <a:cubicBezTo>
                    <a:pt x="11" y="5"/>
                    <a:pt x="14" y="3"/>
                    <a:pt x="16" y="0"/>
                  </a:cubicBezTo>
                  <a:cubicBezTo>
                    <a:pt x="27" y="2"/>
                    <a:pt x="23" y="19"/>
                    <a:pt x="36" y="19"/>
                  </a:cubicBezTo>
                  <a:close/>
                </a:path>
              </a:pathLst>
            </a:custGeom>
            <a:solidFill>
              <a:srgbClr val="F0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60">
              <a:extLst>
                <a:ext uri="{FF2B5EF4-FFF2-40B4-BE49-F238E27FC236}">
                  <a16:creationId xmlns:a16="http://schemas.microsoft.com/office/drawing/2014/main" id="{61744600-57B0-3152-B80F-32773E127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" y="1694"/>
              <a:ext cx="120" cy="370"/>
            </a:xfrm>
            <a:custGeom>
              <a:avLst/>
              <a:gdLst>
                <a:gd name="T0" fmla="*/ 46 w 49"/>
                <a:gd name="T1" fmla="*/ 64 h 151"/>
                <a:gd name="T2" fmla="*/ 44 w 49"/>
                <a:gd name="T3" fmla="*/ 112 h 151"/>
                <a:gd name="T4" fmla="*/ 33 w 49"/>
                <a:gd name="T5" fmla="*/ 151 h 151"/>
                <a:gd name="T6" fmla="*/ 0 w 49"/>
                <a:gd name="T7" fmla="*/ 0 h 151"/>
                <a:gd name="T8" fmla="*/ 38 w 49"/>
                <a:gd name="T9" fmla="*/ 48 h 151"/>
                <a:gd name="T10" fmla="*/ 46 w 49"/>
                <a:gd name="T11" fmla="*/ 6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51">
                  <a:moveTo>
                    <a:pt x="46" y="64"/>
                  </a:moveTo>
                  <a:cubicBezTo>
                    <a:pt x="45" y="80"/>
                    <a:pt x="46" y="96"/>
                    <a:pt x="44" y="112"/>
                  </a:cubicBezTo>
                  <a:cubicBezTo>
                    <a:pt x="43" y="125"/>
                    <a:pt x="39" y="137"/>
                    <a:pt x="33" y="151"/>
                  </a:cubicBezTo>
                  <a:cubicBezTo>
                    <a:pt x="9" y="104"/>
                    <a:pt x="16" y="49"/>
                    <a:pt x="0" y="0"/>
                  </a:cubicBezTo>
                  <a:cubicBezTo>
                    <a:pt x="17" y="14"/>
                    <a:pt x="26" y="32"/>
                    <a:pt x="38" y="48"/>
                  </a:cubicBezTo>
                  <a:cubicBezTo>
                    <a:pt x="46" y="51"/>
                    <a:pt x="49" y="56"/>
                    <a:pt x="46" y="64"/>
                  </a:cubicBezTo>
                  <a:close/>
                </a:path>
              </a:pathLst>
            </a:custGeom>
            <a:solidFill>
              <a:srgbClr val="E75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61">
              <a:extLst>
                <a:ext uri="{FF2B5EF4-FFF2-40B4-BE49-F238E27FC236}">
                  <a16:creationId xmlns:a16="http://schemas.microsoft.com/office/drawing/2014/main" id="{792993BA-6251-AA8B-7505-136D7EB57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" y="1797"/>
              <a:ext cx="57" cy="85"/>
            </a:xfrm>
            <a:custGeom>
              <a:avLst/>
              <a:gdLst>
                <a:gd name="T0" fmla="*/ 8 w 23"/>
                <a:gd name="T1" fmla="*/ 22 h 35"/>
                <a:gd name="T2" fmla="*/ 0 w 23"/>
                <a:gd name="T3" fmla="*/ 6 h 35"/>
                <a:gd name="T4" fmla="*/ 2 w 23"/>
                <a:gd name="T5" fmla="*/ 0 h 35"/>
                <a:gd name="T6" fmla="*/ 11 w 23"/>
                <a:gd name="T7" fmla="*/ 6 h 35"/>
                <a:gd name="T8" fmla="*/ 23 w 23"/>
                <a:gd name="T9" fmla="*/ 31 h 35"/>
                <a:gd name="T10" fmla="*/ 16 w 23"/>
                <a:gd name="T11" fmla="*/ 34 h 35"/>
                <a:gd name="T12" fmla="*/ 8 w 23"/>
                <a:gd name="T13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5">
                  <a:moveTo>
                    <a:pt x="8" y="22"/>
                  </a:moveTo>
                  <a:cubicBezTo>
                    <a:pt x="5" y="17"/>
                    <a:pt x="3" y="11"/>
                    <a:pt x="0" y="6"/>
                  </a:cubicBezTo>
                  <a:cubicBezTo>
                    <a:pt x="0" y="4"/>
                    <a:pt x="0" y="0"/>
                    <a:pt x="2" y="0"/>
                  </a:cubicBezTo>
                  <a:cubicBezTo>
                    <a:pt x="5" y="1"/>
                    <a:pt x="8" y="4"/>
                    <a:pt x="11" y="6"/>
                  </a:cubicBezTo>
                  <a:cubicBezTo>
                    <a:pt x="14" y="15"/>
                    <a:pt x="14" y="25"/>
                    <a:pt x="23" y="31"/>
                  </a:cubicBezTo>
                  <a:cubicBezTo>
                    <a:pt x="21" y="34"/>
                    <a:pt x="19" y="35"/>
                    <a:pt x="16" y="34"/>
                  </a:cubicBezTo>
                  <a:cubicBezTo>
                    <a:pt x="13" y="30"/>
                    <a:pt x="10" y="26"/>
                    <a:pt x="8" y="22"/>
                  </a:cubicBezTo>
                  <a:close/>
                </a:path>
              </a:pathLst>
            </a:custGeom>
            <a:solidFill>
              <a:srgbClr val="5F2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62">
              <a:extLst>
                <a:ext uri="{FF2B5EF4-FFF2-40B4-BE49-F238E27FC236}">
                  <a16:creationId xmlns:a16="http://schemas.microsoft.com/office/drawing/2014/main" id="{1EDF0CF1-0319-0759-E59A-650040945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" y="2807"/>
              <a:ext cx="140" cy="20"/>
            </a:xfrm>
            <a:custGeom>
              <a:avLst/>
              <a:gdLst>
                <a:gd name="T0" fmla="*/ 0 w 57"/>
                <a:gd name="T1" fmla="*/ 0 h 8"/>
                <a:gd name="T2" fmla="*/ 57 w 57"/>
                <a:gd name="T3" fmla="*/ 0 h 8"/>
                <a:gd name="T4" fmla="*/ 0 w 5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8">
                  <a:moveTo>
                    <a:pt x="0" y="0"/>
                  </a:moveTo>
                  <a:cubicBezTo>
                    <a:pt x="19" y="0"/>
                    <a:pt x="38" y="0"/>
                    <a:pt x="57" y="0"/>
                  </a:cubicBezTo>
                  <a:cubicBezTo>
                    <a:pt x="38" y="8"/>
                    <a:pt x="19" y="8"/>
                    <a:pt x="0" y="0"/>
                  </a:cubicBezTo>
                  <a:close/>
                </a:path>
              </a:pathLst>
            </a:custGeom>
            <a:solidFill>
              <a:srgbClr val="D0D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63">
              <a:extLst>
                <a:ext uri="{FF2B5EF4-FFF2-40B4-BE49-F238E27FC236}">
                  <a16:creationId xmlns:a16="http://schemas.microsoft.com/office/drawing/2014/main" id="{B8817FD7-220A-C3CE-65B5-8AF7E781A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" y="2199"/>
              <a:ext cx="292" cy="250"/>
            </a:xfrm>
            <a:custGeom>
              <a:avLst/>
              <a:gdLst>
                <a:gd name="T0" fmla="*/ 24 w 119"/>
                <a:gd name="T1" fmla="*/ 11 h 102"/>
                <a:gd name="T2" fmla="*/ 56 w 119"/>
                <a:gd name="T3" fmla="*/ 2 h 102"/>
                <a:gd name="T4" fmla="*/ 85 w 119"/>
                <a:gd name="T5" fmla="*/ 6 h 102"/>
                <a:gd name="T6" fmla="*/ 119 w 119"/>
                <a:gd name="T7" fmla="*/ 15 h 102"/>
                <a:gd name="T8" fmla="*/ 100 w 119"/>
                <a:gd name="T9" fmla="*/ 36 h 102"/>
                <a:gd name="T10" fmla="*/ 78 w 119"/>
                <a:gd name="T11" fmla="*/ 66 h 102"/>
                <a:gd name="T12" fmla="*/ 77 w 119"/>
                <a:gd name="T13" fmla="*/ 82 h 102"/>
                <a:gd name="T14" fmla="*/ 65 w 119"/>
                <a:gd name="T15" fmla="*/ 98 h 102"/>
                <a:gd name="T16" fmla="*/ 49 w 119"/>
                <a:gd name="T17" fmla="*/ 89 h 102"/>
                <a:gd name="T18" fmla="*/ 51 w 119"/>
                <a:gd name="T19" fmla="*/ 32 h 102"/>
                <a:gd name="T20" fmla="*/ 32 w 119"/>
                <a:gd name="T21" fmla="*/ 72 h 102"/>
                <a:gd name="T22" fmla="*/ 22 w 119"/>
                <a:gd name="T23" fmla="*/ 87 h 102"/>
                <a:gd name="T24" fmla="*/ 6 w 119"/>
                <a:gd name="T25" fmla="*/ 88 h 102"/>
                <a:gd name="T26" fmla="*/ 11 w 119"/>
                <a:gd name="T27" fmla="*/ 74 h 102"/>
                <a:gd name="T28" fmla="*/ 17 w 119"/>
                <a:gd name="T29" fmla="*/ 52 h 102"/>
                <a:gd name="T30" fmla="*/ 24 w 119"/>
                <a:gd name="T31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02">
                  <a:moveTo>
                    <a:pt x="24" y="11"/>
                  </a:moveTo>
                  <a:cubicBezTo>
                    <a:pt x="33" y="2"/>
                    <a:pt x="45" y="2"/>
                    <a:pt x="56" y="2"/>
                  </a:cubicBezTo>
                  <a:cubicBezTo>
                    <a:pt x="65" y="11"/>
                    <a:pt x="74" y="11"/>
                    <a:pt x="85" y="6"/>
                  </a:cubicBezTo>
                  <a:cubicBezTo>
                    <a:pt x="98" y="0"/>
                    <a:pt x="111" y="2"/>
                    <a:pt x="119" y="15"/>
                  </a:cubicBezTo>
                  <a:cubicBezTo>
                    <a:pt x="118" y="27"/>
                    <a:pt x="110" y="35"/>
                    <a:pt x="100" y="36"/>
                  </a:cubicBezTo>
                  <a:cubicBezTo>
                    <a:pt x="79" y="37"/>
                    <a:pt x="77" y="50"/>
                    <a:pt x="78" y="66"/>
                  </a:cubicBezTo>
                  <a:cubicBezTo>
                    <a:pt x="77" y="72"/>
                    <a:pt x="76" y="77"/>
                    <a:pt x="77" y="82"/>
                  </a:cubicBezTo>
                  <a:cubicBezTo>
                    <a:pt x="78" y="91"/>
                    <a:pt x="73" y="95"/>
                    <a:pt x="65" y="98"/>
                  </a:cubicBezTo>
                  <a:cubicBezTo>
                    <a:pt x="56" y="102"/>
                    <a:pt x="52" y="96"/>
                    <a:pt x="49" y="89"/>
                  </a:cubicBezTo>
                  <a:cubicBezTo>
                    <a:pt x="71" y="72"/>
                    <a:pt x="51" y="54"/>
                    <a:pt x="51" y="32"/>
                  </a:cubicBezTo>
                  <a:cubicBezTo>
                    <a:pt x="39" y="46"/>
                    <a:pt x="34" y="59"/>
                    <a:pt x="32" y="72"/>
                  </a:cubicBezTo>
                  <a:cubicBezTo>
                    <a:pt x="31" y="79"/>
                    <a:pt x="29" y="85"/>
                    <a:pt x="22" y="87"/>
                  </a:cubicBezTo>
                  <a:cubicBezTo>
                    <a:pt x="17" y="89"/>
                    <a:pt x="10" y="94"/>
                    <a:pt x="6" y="88"/>
                  </a:cubicBezTo>
                  <a:cubicBezTo>
                    <a:pt x="0" y="81"/>
                    <a:pt x="6" y="77"/>
                    <a:pt x="11" y="74"/>
                  </a:cubicBezTo>
                  <a:cubicBezTo>
                    <a:pt x="20" y="68"/>
                    <a:pt x="16" y="59"/>
                    <a:pt x="17" y="52"/>
                  </a:cubicBezTo>
                  <a:cubicBezTo>
                    <a:pt x="18" y="38"/>
                    <a:pt x="11" y="23"/>
                    <a:pt x="24" y="11"/>
                  </a:cubicBezTo>
                  <a:close/>
                </a:path>
              </a:pathLst>
            </a:custGeom>
            <a:solidFill>
              <a:srgbClr val="E07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64">
              <a:extLst>
                <a:ext uri="{FF2B5EF4-FFF2-40B4-BE49-F238E27FC236}">
                  <a16:creationId xmlns:a16="http://schemas.microsoft.com/office/drawing/2014/main" id="{E112F9A1-31F8-DEC8-2DB1-EEF407582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" y="2241"/>
              <a:ext cx="139" cy="66"/>
            </a:xfrm>
            <a:custGeom>
              <a:avLst/>
              <a:gdLst>
                <a:gd name="T0" fmla="*/ 0 w 57"/>
                <a:gd name="T1" fmla="*/ 1 h 27"/>
                <a:gd name="T2" fmla="*/ 57 w 57"/>
                <a:gd name="T3" fmla="*/ 6 h 27"/>
                <a:gd name="T4" fmla="*/ 41 w 57"/>
                <a:gd name="T5" fmla="*/ 25 h 27"/>
                <a:gd name="T6" fmla="*/ 16 w 57"/>
                <a:gd name="T7" fmla="*/ 9 h 27"/>
                <a:gd name="T8" fmla="*/ 0 w 57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7">
                  <a:moveTo>
                    <a:pt x="0" y="1"/>
                  </a:moveTo>
                  <a:cubicBezTo>
                    <a:pt x="19" y="2"/>
                    <a:pt x="38" y="0"/>
                    <a:pt x="57" y="6"/>
                  </a:cubicBezTo>
                  <a:cubicBezTo>
                    <a:pt x="45" y="7"/>
                    <a:pt x="43" y="15"/>
                    <a:pt x="41" y="25"/>
                  </a:cubicBezTo>
                  <a:cubicBezTo>
                    <a:pt x="21" y="27"/>
                    <a:pt x="22" y="26"/>
                    <a:pt x="16" y="9"/>
                  </a:cubicBezTo>
                  <a:cubicBezTo>
                    <a:pt x="13" y="2"/>
                    <a:pt x="2" y="8"/>
                    <a:pt x="0" y="1"/>
                  </a:cubicBezTo>
                  <a:close/>
                </a:path>
              </a:pathLst>
            </a:custGeom>
            <a:solidFill>
              <a:srgbClr val="CFB0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65">
              <a:extLst>
                <a:ext uri="{FF2B5EF4-FFF2-40B4-BE49-F238E27FC236}">
                  <a16:creationId xmlns:a16="http://schemas.microsoft.com/office/drawing/2014/main" id="{532365F1-675E-A901-1DAD-118014485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" y="2265"/>
              <a:ext cx="36" cy="29"/>
            </a:xfrm>
            <a:custGeom>
              <a:avLst/>
              <a:gdLst>
                <a:gd name="T0" fmla="*/ 15 w 15"/>
                <a:gd name="T1" fmla="*/ 7 h 12"/>
                <a:gd name="T2" fmla="*/ 8 w 15"/>
                <a:gd name="T3" fmla="*/ 12 h 12"/>
                <a:gd name="T4" fmla="*/ 0 w 15"/>
                <a:gd name="T5" fmla="*/ 6 h 12"/>
                <a:gd name="T6" fmla="*/ 7 w 15"/>
                <a:gd name="T7" fmla="*/ 0 h 12"/>
                <a:gd name="T8" fmla="*/ 15 w 15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5" y="7"/>
                  </a:moveTo>
                  <a:cubicBezTo>
                    <a:pt x="15" y="11"/>
                    <a:pt x="12" y="12"/>
                    <a:pt x="8" y="12"/>
                  </a:cubicBezTo>
                  <a:cubicBezTo>
                    <a:pt x="4" y="12"/>
                    <a:pt x="0" y="10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1" y="0"/>
                    <a:pt x="14" y="2"/>
                    <a:pt x="15" y="7"/>
                  </a:cubicBezTo>
                  <a:close/>
                </a:path>
              </a:pathLst>
            </a:custGeom>
            <a:solidFill>
              <a:srgbClr val="473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66">
              <a:extLst>
                <a:ext uri="{FF2B5EF4-FFF2-40B4-BE49-F238E27FC236}">
                  <a16:creationId xmlns:a16="http://schemas.microsoft.com/office/drawing/2014/main" id="{21AE937F-753B-A4FC-F999-9F653B25F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" y="3057"/>
              <a:ext cx="277" cy="101"/>
            </a:xfrm>
            <a:custGeom>
              <a:avLst/>
              <a:gdLst>
                <a:gd name="T0" fmla="*/ 113 w 113"/>
                <a:gd name="T1" fmla="*/ 8 h 41"/>
                <a:gd name="T2" fmla="*/ 111 w 113"/>
                <a:gd name="T3" fmla="*/ 7 h 41"/>
                <a:gd name="T4" fmla="*/ 98 w 113"/>
                <a:gd name="T5" fmla="*/ 1 h 41"/>
                <a:gd name="T6" fmla="*/ 72 w 113"/>
                <a:gd name="T7" fmla="*/ 5 h 41"/>
                <a:gd name="T8" fmla="*/ 37 w 113"/>
                <a:gd name="T9" fmla="*/ 1 h 41"/>
                <a:gd name="T10" fmla="*/ 12 w 113"/>
                <a:gd name="T11" fmla="*/ 8 h 41"/>
                <a:gd name="T12" fmla="*/ 32 w 113"/>
                <a:gd name="T13" fmla="*/ 41 h 41"/>
                <a:gd name="T14" fmla="*/ 111 w 113"/>
                <a:gd name="T15" fmla="*/ 39 h 41"/>
                <a:gd name="T16" fmla="*/ 111 w 113"/>
                <a:gd name="T17" fmla="*/ 10 h 41"/>
                <a:gd name="T18" fmla="*/ 113 w 113"/>
                <a:gd name="T1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41">
                  <a:moveTo>
                    <a:pt x="113" y="8"/>
                  </a:moveTo>
                  <a:cubicBezTo>
                    <a:pt x="112" y="7"/>
                    <a:pt x="112" y="7"/>
                    <a:pt x="111" y="7"/>
                  </a:cubicBezTo>
                  <a:cubicBezTo>
                    <a:pt x="107" y="5"/>
                    <a:pt x="103" y="3"/>
                    <a:pt x="98" y="1"/>
                  </a:cubicBezTo>
                  <a:cubicBezTo>
                    <a:pt x="89" y="0"/>
                    <a:pt x="81" y="3"/>
                    <a:pt x="72" y="5"/>
                  </a:cubicBezTo>
                  <a:cubicBezTo>
                    <a:pt x="59" y="15"/>
                    <a:pt x="49" y="5"/>
                    <a:pt x="37" y="1"/>
                  </a:cubicBezTo>
                  <a:cubicBezTo>
                    <a:pt x="28" y="1"/>
                    <a:pt x="19" y="2"/>
                    <a:pt x="12" y="8"/>
                  </a:cubicBezTo>
                  <a:cubicBezTo>
                    <a:pt x="0" y="35"/>
                    <a:pt x="3" y="40"/>
                    <a:pt x="32" y="41"/>
                  </a:cubicBezTo>
                  <a:cubicBezTo>
                    <a:pt x="58" y="41"/>
                    <a:pt x="85" y="38"/>
                    <a:pt x="111" y="3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0"/>
                    <a:pt x="112" y="9"/>
                    <a:pt x="113" y="8"/>
                  </a:cubicBezTo>
                  <a:close/>
                </a:path>
              </a:pathLst>
            </a:custGeom>
            <a:solidFill>
              <a:srgbClr val="241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67">
              <a:extLst>
                <a:ext uri="{FF2B5EF4-FFF2-40B4-BE49-F238E27FC236}">
                  <a16:creationId xmlns:a16="http://schemas.microsoft.com/office/drawing/2014/main" id="{7DFB9200-1966-7121-D8A0-00708E963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" y="3077"/>
              <a:ext cx="106" cy="83"/>
            </a:xfrm>
            <a:custGeom>
              <a:avLst/>
              <a:gdLst>
                <a:gd name="T0" fmla="*/ 26 w 43"/>
                <a:gd name="T1" fmla="*/ 14 h 34"/>
                <a:gd name="T2" fmla="*/ 22 w 43"/>
                <a:gd name="T3" fmla="*/ 7 h 34"/>
                <a:gd name="T4" fmla="*/ 2 w 43"/>
                <a:gd name="T5" fmla="*/ 0 h 34"/>
                <a:gd name="T6" fmla="*/ 0 w 43"/>
                <a:gd name="T7" fmla="*/ 2 h 34"/>
                <a:gd name="T8" fmla="*/ 0 w 43"/>
                <a:gd name="T9" fmla="*/ 31 h 34"/>
                <a:gd name="T10" fmla="*/ 20 w 43"/>
                <a:gd name="T11" fmla="*/ 34 h 34"/>
                <a:gd name="T12" fmla="*/ 26 w 43"/>
                <a:gd name="T13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4">
                  <a:moveTo>
                    <a:pt x="26" y="14"/>
                  </a:moveTo>
                  <a:cubicBezTo>
                    <a:pt x="26" y="14"/>
                    <a:pt x="24" y="11"/>
                    <a:pt x="22" y="7"/>
                  </a:cubicBezTo>
                  <a:cubicBezTo>
                    <a:pt x="15" y="5"/>
                    <a:pt x="9" y="3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2"/>
                    <a:pt x="13" y="33"/>
                    <a:pt x="20" y="34"/>
                  </a:cubicBezTo>
                  <a:cubicBezTo>
                    <a:pt x="43" y="27"/>
                    <a:pt x="26" y="14"/>
                    <a:pt x="26" y="14"/>
                  </a:cubicBezTo>
                  <a:close/>
                </a:path>
              </a:pathLst>
            </a:custGeom>
            <a:solidFill>
              <a:srgbClr val="241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68">
              <a:extLst>
                <a:ext uri="{FF2B5EF4-FFF2-40B4-BE49-F238E27FC236}">
                  <a16:creationId xmlns:a16="http://schemas.microsoft.com/office/drawing/2014/main" id="{1B1A9C88-58C8-D554-7C72-4BB233141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2" y="3065"/>
              <a:ext cx="147" cy="98"/>
            </a:xfrm>
            <a:custGeom>
              <a:avLst/>
              <a:gdLst>
                <a:gd name="T0" fmla="*/ 47 w 60"/>
                <a:gd name="T1" fmla="*/ 4 h 40"/>
                <a:gd name="T2" fmla="*/ 18 w 60"/>
                <a:gd name="T3" fmla="*/ 5 h 40"/>
                <a:gd name="T4" fmla="*/ 0 w 60"/>
                <a:gd name="T5" fmla="*/ 13 h 40"/>
                <a:gd name="T6" fmla="*/ 5 w 60"/>
                <a:gd name="T7" fmla="*/ 20 h 40"/>
                <a:gd name="T8" fmla="*/ 12 w 60"/>
                <a:gd name="T9" fmla="*/ 40 h 40"/>
                <a:gd name="T10" fmla="*/ 53 w 60"/>
                <a:gd name="T11" fmla="*/ 31 h 40"/>
                <a:gd name="T12" fmla="*/ 47 w 60"/>
                <a:gd name="T13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0">
                  <a:moveTo>
                    <a:pt x="47" y="4"/>
                  </a:moveTo>
                  <a:cubicBezTo>
                    <a:pt x="37" y="0"/>
                    <a:pt x="28" y="4"/>
                    <a:pt x="18" y="5"/>
                  </a:cubicBezTo>
                  <a:cubicBezTo>
                    <a:pt x="12" y="9"/>
                    <a:pt x="6" y="12"/>
                    <a:pt x="0" y="13"/>
                  </a:cubicBezTo>
                  <a:cubicBezTo>
                    <a:pt x="2" y="16"/>
                    <a:pt x="4" y="19"/>
                    <a:pt x="5" y="20"/>
                  </a:cubicBezTo>
                  <a:cubicBezTo>
                    <a:pt x="5" y="21"/>
                    <a:pt x="10" y="33"/>
                    <a:pt x="12" y="40"/>
                  </a:cubicBezTo>
                  <a:cubicBezTo>
                    <a:pt x="26" y="38"/>
                    <a:pt x="39" y="35"/>
                    <a:pt x="53" y="31"/>
                  </a:cubicBezTo>
                  <a:cubicBezTo>
                    <a:pt x="60" y="20"/>
                    <a:pt x="55" y="12"/>
                    <a:pt x="47" y="4"/>
                  </a:cubicBezTo>
                  <a:close/>
                </a:path>
              </a:pathLst>
            </a:custGeom>
            <a:solidFill>
              <a:srgbClr val="241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69">
              <a:extLst>
                <a:ext uri="{FF2B5EF4-FFF2-40B4-BE49-F238E27FC236}">
                  <a16:creationId xmlns:a16="http://schemas.microsoft.com/office/drawing/2014/main" id="{BAA078B8-EE64-78DF-0B7E-6D00BDE3E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9" y="3097"/>
              <a:ext cx="122" cy="68"/>
            </a:xfrm>
            <a:custGeom>
              <a:avLst/>
              <a:gdLst>
                <a:gd name="T0" fmla="*/ 38 w 50"/>
                <a:gd name="T1" fmla="*/ 0 h 28"/>
                <a:gd name="T2" fmla="*/ 31 w 50"/>
                <a:gd name="T3" fmla="*/ 2 h 28"/>
                <a:gd name="T4" fmla="*/ 30 w 50"/>
                <a:gd name="T5" fmla="*/ 8 h 28"/>
                <a:gd name="T6" fmla="*/ 26 w 50"/>
                <a:gd name="T7" fmla="*/ 28 h 28"/>
                <a:gd name="T8" fmla="*/ 50 w 50"/>
                <a:gd name="T9" fmla="*/ 27 h 28"/>
                <a:gd name="T10" fmla="*/ 43 w 50"/>
                <a:gd name="T11" fmla="*/ 7 h 28"/>
                <a:gd name="T12" fmla="*/ 38 w 5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8">
                  <a:moveTo>
                    <a:pt x="38" y="0"/>
                  </a:moveTo>
                  <a:cubicBezTo>
                    <a:pt x="36" y="1"/>
                    <a:pt x="34" y="1"/>
                    <a:pt x="31" y="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0" y="18"/>
                    <a:pt x="26" y="28"/>
                  </a:cubicBezTo>
                  <a:cubicBezTo>
                    <a:pt x="34" y="28"/>
                    <a:pt x="42" y="28"/>
                    <a:pt x="50" y="27"/>
                  </a:cubicBezTo>
                  <a:cubicBezTo>
                    <a:pt x="48" y="20"/>
                    <a:pt x="43" y="8"/>
                    <a:pt x="43" y="7"/>
                  </a:cubicBezTo>
                  <a:cubicBezTo>
                    <a:pt x="42" y="6"/>
                    <a:pt x="40" y="3"/>
                    <a:pt x="38" y="0"/>
                  </a:cubicBezTo>
                  <a:close/>
                </a:path>
              </a:pathLst>
            </a:custGeom>
            <a:solidFill>
              <a:srgbClr val="2414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5">
            <a:extLst>
              <a:ext uri="{FF2B5EF4-FFF2-40B4-BE49-F238E27FC236}">
                <a16:creationId xmlns:a16="http://schemas.microsoft.com/office/drawing/2014/main" id="{502DC461-72B5-4A5C-8AE6-8564FFA31669}"/>
              </a:ext>
            </a:extLst>
          </p:cNvPr>
          <p:cNvSpPr/>
          <p:nvPr/>
        </p:nvSpPr>
        <p:spPr>
          <a:xfrm>
            <a:off x="0" y="1691127"/>
            <a:ext cx="9111941" cy="1838099"/>
          </a:xfrm>
          <a:prstGeom prst="rect">
            <a:avLst/>
          </a:prstGeom>
          <a:solidFill>
            <a:srgbClr val="E4E3A9">
              <a:alpha val="3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CO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CuadroTexto 6">
            <a:extLst>
              <a:ext uri="{FF2B5EF4-FFF2-40B4-BE49-F238E27FC236}">
                <a16:creationId xmlns:a16="http://schemas.microsoft.com/office/drawing/2014/main" id="{07DBD26D-50F1-4226-9597-75AD4AC505B0}"/>
              </a:ext>
            </a:extLst>
          </p:cNvPr>
          <p:cNvSpPr txBox="1"/>
          <p:nvPr/>
        </p:nvSpPr>
        <p:spPr>
          <a:xfrm>
            <a:off x="1206072" y="1822335"/>
            <a:ext cx="5019425" cy="1015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6000" b="1" kern="0" dirty="0">
                <a:solidFill>
                  <a:srgbClr val="7F7B9A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عنوان آسیب دید</a:t>
            </a:r>
            <a:endParaRPr lang="es-CO" sz="6000" b="1" i="0" u="none" strike="noStrike" kern="0" cap="none" spc="0" baseline="0" dirty="0">
              <a:solidFill>
                <a:srgbClr val="7F7B9A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  <p:cxnSp>
        <p:nvCxnSpPr>
          <p:cNvPr id="4" name="Conector recto 8">
            <a:extLst>
              <a:ext uri="{FF2B5EF4-FFF2-40B4-BE49-F238E27FC236}">
                <a16:creationId xmlns:a16="http://schemas.microsoft.com/office/drawing/2014/main" id="{78487B72-9DB0-4169-A53F-E4A16EEDE5C0}"/>
              </a:ext>
            </a:extLst>
          </p:cNvPr>
          <p:cNvCxnSpPr/>
          <p:nvPr/>
        </p:nvCxnSpPr>
        <p:spPr>
          <a:xfrm>
            <a:off x="887653" y="1822335"/>
            <a:ext cx="0" cy="1563304"/>
          </a:xfrm>
          <a:prstGeom prst="straightConnector1">
            <a:avLst/>
          </a:prstGeom>
          <a:noFill/>
          <a:ln w="38103" cap="flat">
            <a:solidFill>
              <a:srgbClr val="FFFFFF"/>
            </a:solidFill>
            <a:prstDash val="solid"/>
          </a:ln>
        </p:spPr>
      </p:cxnSp>
      <p:sp>
        <p:nvSpPr>
          <p:cNvPr id="5" name="CuadroTexto 9">
            <a:extLst>
              <a:ext uri="{FF2B5EF4-FFF2-40B4-BE49-F238E27FC236}">
                <a16:creationId xmlns:a16="http://schemas.microsoft.com/office/drawing/2014/main" id="{51DD35E1-F901-4366-9481-9EADBCAB9B40}"/>
              </a:ext>
            </a:extLst>
          </p:cNvPr>
          <p:cNvSpPr txBox="1"/>
          <p:nvPr/>
        </p:nvSpPr>
        <p:spPr>
          <a:xfrm>
            <a:off x="1025097" y="2717916"/>
            <a:ext cx="4041474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FFFFFF"/>
                </a:solidFill>
                <a:latin typeface="Open Sans" pitchFamily="34"/>
                <a:ea typeface="Open Sans" pitchFamily="34"/>
                <a:cs typeface="B Nazanin" panose="00000400000000000000" pitchFamily="2" charset="-78"/>
              </a:rPr>
              <a:t>این یک متن امتحانی است. در این پاراگراف ایده های مبحث 1 را از سر بگیرید.</a:t>
            </a:r>
            <a:endParaRPr lang="es-CO" sz="1400" b="0" i="0" u="none" strike="noStrike" kern="0" cap="none" spc="0" baseline="0" dirty="0">
              <a:solidFill>
                <a:srgbClr val="FFFFFF"/>
              </a:solidFill>
              <a:uFillTx/>
              <a:latin typeface="Open Sans" pitchFamily="34"/>
              <a:ea typeface="Open Sans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C9E3E45A-F32D-4F74-820A-21C75085169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70086" y="252063"/>
            <a:ext cx="7169307" cy="649288"/>
          </a:xfr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aphicFrame>
        <p:nvGraphicFramePr>
          <p:cNvPr id="3" name="차트 4">
            <a:extLst>
              <a:ext uri="{FF2B5EF4-FFF2-40B4-BE49-F238E27FC236}">
                <a16:creationId xmlns:a16="http://schemas.microsoft.com/office/drawing/2014/main" id="{FE7C1D18-FC1E-4C26-998B-1D5AEC89F1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2421520"/>
              </p:ext>
            </p:extLst>
          </p:nvPr>
        </p:nvGraphicFramePr>
        <p:xfrm>
          <a:off x="5333137" y="1595298"/>
          <a:ext cx="2675479" cy="2425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43">
            <a:extLst>
              <a:ext uri="{FF2B5EF4-FFF2-40B4-BE49-F238E27FC236}">
                <a16:creationId xmlns:a16="http://schemas.microsoft.com/office/drawing/2014/main" id="{1B06807C-3426-48D8-9D2E-D9452C077575}"/>
              </a:ext>
            </a:extLst>
          </p:cNvPr>
          <p:cNvGrpSpPr/>
          <p:nvPr/>
        </p:nvGrpSpPr>
        <p:grpSpPr>
          <a:xfrm>
            <a:off x="5689982" y="1290392"/>
            <a:ext cx="728109" cy="3203472"/>
            <a:chOff x="5689982" y="1290392"/>
            <a:chExt cx="728109" cy="3203472"/>
          </a:xfrm>
        </p:grpSpPr>
        <p:sp>
          <p:nvSpPr>
            <p:cNvPr id="5" name="Oval 44">
              <a:extLst>
                <a:ext uri="{FF2B5EF4-FFF2-40B4-BE49-F238E27FC236}">
                  <a16:creationId xmlns:a16="http://schemas.microsoft.com/office/drawing/2014/main" id="{DE5A7427-F162-4A86-BE33-48081B1F71CB}"/>
                </a:ext>
              </a:extLst>
            </p:cNvPr>
            <p:cNvSpPr/>
            <p:nvPr/>
          </p:nvSpPr>
          <p:spPr>
            <a:xfrm>
              <a:off x="5825240" y="3870563"/>
              <a:ext cx="457584" cy="484860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" name="Oval 19">
              <a:extLst>
                <a:ext uri="{FF2B5EF4-FFF2-40B4-BE49-F238E27FC236}">
                  <a16:creationId xmlns:a16="http://schemas.microsoft.com/office/drawing/2014/main" id="{18FD8D3B-51C0-4CAF-A066-B31C62DF29B6}"/>
                </a:ext>
              </a:extLst>
            </p:cNvPr>
            <p:cNvSpPr/>
            <p:nvPr/>
          </p:nvSpPr>
          <p:spPr>
            <a:xfrm>
              <a:off x="5689982" y="1290392"/>
              <a:ext cx="728109" cy="32034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21426"/>
                <a:gd name="f4" fmla="val 4054014"/>
                <a:gd name="f5" fmla="val 461707"/>
                <a:gd name="f6" fmla="val 95248"/>
                <a:gd name="f7" fmla="val 349448"/>
                <a:gd name="f8" fmla="val 258445"/>
                <a:gd name="f9" fmla="val 186251"/>
                <a:gd name="f10" fmla="val 298510"/>
                <a:gd name="f11" fmla="val 3205934"/>
                <a:gd name="f12" fmla="val 257957"/>
                <a:gd name="f13" fmla="val 3230789"/>
                <a:gd name="f14" fmla="val 153385"/>
                <a:gd name="f15" fmla="val 3301056"/>
                <a:gd name="f16" fmla="val 84384"/>
                <a:gd name="f17" fmla="val 3424912"/>
                <a:gd name="f18" fmla="val 3565845"/>
                <a:gd name="f19" fmla="val 3786071"/>
                <a:gd name="f20" fmla="val 252872"/>
                <a:gd name="f21" fmla="val 3964601"/>
                <a:gd name="f22" fmla="val 460713"/>
                <a:gd name="f23" fmla="val 668554"/>
                <a:gd name="f24" fmla="val 837042"/>
                <a:gd name="f25" fmla="val 3424909"/>
                <a:gd name="f26" fmla="val 768038"/>
                <a:gd name="f27" fmla="val 3301051"/>
                <a:gd name="f28" fmla="val 663462"/>
                <a:gd name="f29" fmla="val 3230785"/>
                <a:gd name="f30" fmla="val 3185741"/>
                <a:gd name="f31" fmla="val 664968"/>
                <a:gd name="f32" fmla="val 298511"/>
                <a:gd name="f33" fmla="val 186252"/>
                <a:gd name="f34" fmla="val 573965"/>
                <a:gd name="f35" fmla="val 95249"/>
                <a:gd name="f36" fmla="val 461706"/>
                <a:gd name="f37" fmla="val 455951"/>
                <a:gd name="f38" fmla="val 612513"/>
                <a:gd name="f39" fmla="val 739431"/>
                <a:gd name="f40" fmla="val 126918"/>
                <a:gd name="f41" fmla="val 283480"/>
                <a:gd name="f42" fmla="val 746796"/>
                <a:gd name="f43" fmla="val 3185958"/>
                <a:gd name="f44" fmla="val 853753"/>
                <a:gd name="f45" fmla="val 3273737"/>
                <a:gd name="f46" fmla="val 3411417"/>
                <a:gd name="f47" fmla="val 3835454"/>
                <a:gd name="f48" fmla="val 715158"/>
                <a:gd name="f49" fmla="val 206268"/>
                <a:gd name="f50" fmla="val 3412564"/>
                <a:gd name="f51" fmla="val 66672"/>
                <a:gd name="f52" fmla="val 3275782"/>
                <a:gd name="f53" fmla="val 172471"/>
                <a:gd name="f54" fmla="val 3188183"/>
                <a:gd name="f55" fmla="val 299389"/>
                <a:gd name="f56" fmla="*/ f0 1 921426"/>
                <a:gd name="f57" fmla="*/ f1 1 4054014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921426"/>
                <a:gd name="f64" fmla="*/ f61 1 4054014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921426" h="40540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4" y="f18"/>
                  </a:cubicBezTo>
                  <a:cubicBezTo>
                    <a:pt x="f24" y="f25"/>
                    <a:pt x="f26" y="f27"/>
                    <a:pt x="f28" y="f29"/>
                  </a:cubicBezTo>
                  <a:lnTo>
                    <a:pt x="f28" y="f30"/>
                  </a:lnTo>
                  <a:lnTo>
                    <a:pt x="f31" y="f30"/>
                  </a:lnTo>
                  <a:lnTo>
                    <a:pt x="f31" y="f32"/>
                  </a:lnTo>
                  <a:cubicBezTo>
                    <a:pt x="f31" y="f33"/>
                    <a:pt x="f34" y="f35"/>
                    <a:pt x="f36" y="f35"/>
                  </a:cubicBezTo>
                  <a:close/>
                  <a:moveTo>
                    <a:pt x="f37" y="f2"/>
                  </a:moveTo>
                  <a:cubicBezTo>
                    <a:pt x="f38" y="f2"/>
                    <a:pt x="f39" y="f40"/>
                    <a:pt x="f39" y="f41"/>
                  </a:cubicBezTo>
                  <a:lnTo>
                    <a:pt x="f39" y="f30"/>
                  </a:lnTo>
                  <a:lnTo>
                    <a:pt x="f42" y="f30"/>
                  </a:lnTo>
                  <a:lnTo>
                    <a:pt x="f42" y="f43"/>
                  </a:lnTo>
                  <a:cubicBezTo>
                    <a:pt x="f44" y="f45"/>
                    <a:pt x="f3" y="f46"/>
                    <a:pt x="f3" y="f18"/>
                  </a:cubicBezTo>
                  <a:cubicBezTo>
                    <a:pt x="f3" y="f47"/>
                    <a:pt x="f48" y="f4"/>
                    <a:pt x="f22" y="f4"/>
                  </a:cubicBezTo>
                  <a:cubicBezTo>
                    <a:pt x="f49" y="f4"/>
                    <a:pt x="f2" y="f47"/>
                    <a:pt x="f2" y="f18"/>
                  </a:cubicBezTo>
                  <a:cubicBezTo>
                    <a:pt x="f2" y="f50"/>
                    <a:pt x="f51" y="f52"/>
                    <a:pt x="f53" y="f54"/>
                  </a:cubicBezTo>
                  <a:lnTo>
                    <a:pt x="f53" y="f41"/>
                  </a:lnTo>
                  <a:cubicBezTo>
                    <a:pt x="f53" y="f40"/>
                    <a:pt x="f55" y="f2"/>
                    <a:pt x="f37" y="f2"/>
                  </a:cubicBezTo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46">
            <a:extLst>
              <a:ext uri="{FF2B5EF4-FFF2-40B4-BE49-F238E27FC236}">
                <a16:creationId xmlns:a16="http://schemas.microsoft.com/office/drawing/2014/main" id="{3D1D0BAF-556F-4D3C-ADFA-71E9B65FA895}"/>
              </a:ext>
            </a:extLst>
          </p:cNvPr>
          <p:cNvGrpSpPr/>
          <p:nvPr/>
        </p:nvGrpSpPr>
        <p:grpSpPr>
          <a:xfrm>
            <a:off x="6920051" y="1290392"/>
            <a:ext cx="728109" cy="3203472"/>
            <a:chOff x="6920051" y="1290392"/>
            <a:chExt cx="728109" cy="3203472"/>
          </a:xfrm>
        </p:grpSpPr>
        <p:sp>
          <p:nvSpPr>
            <p:cNvPr id="8" name="Oval 47">
              <a:extLst>
                <a:ext uri="{FF2B5EF4-FFF2-40B4-BE49-F238E27FC236}">
                  <a16:creationId xmlns:a16="http://schemas.microsoft.com/office/drawing/2014/main" id="{39E92936-87F9-44A9-B8FB-20AA66CE9424}"/>
                </a:ext>
              </a:extLst>
            </p:cNvPr>
            <p:cNvSpPr/>
            <p:nvPr/>
          </p:nvSpPr>
          <p:spPr>
            <a:xfrm>
              <a:off x="7055309" y="3870563"/>
              <a:ext cx="457584" cy="484860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2F85A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9" name="Oval 19">
              <a:extLst>
                <a:ext uri="{FF2B5EF4-FFF2-40B4-BE49-F238E27FC236}">
                  <a16:creationId xmlns:a16="http://schemas.microsoft.com/office/drawing/2014/main" id="{0C1B8DD4-050E-4A44-8799-B5AB17F0A114}"/>
                </a:ext>
              </a:extLst>
            </p:cNvPr>
            <p:cNvSpPr/>
            <p:nvPr/>
          </p:nvSpPr>
          <p:spPr>
            <a:xfrm>
              <a:off x="6920051" y="1290392"/>
              <a:ext cx="728109" cy="32034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21426"/>
                <a:gd name="f4" fmla="val 4054014"/>
                <a:gd name="f5" fmla="val 461707"/>
                <a:gd name="f6" fmla="val 95248"/>
                <a:gd name="f7" fmla="val 349448"/>
                <a:gd name="f8" fmla="val 258445"/>
                <a:gd name="f9" fmla="val 186251"/>
                <a:gd name="f10" fmla="val 298510"/>
                <a:gd name="f11" fmla="val 3205934"/>
                <a:gd name="f12" fmla="val 257957"/>
                <a:gd name="f13" fmla="val 3230789"/>
                <a:gd name="f14" fmla="val 153385"/>
                <a:gd name="f15" fmla="val 3301056"/>
                <a:gd name="f16" fmla="val 84384"/>
                <a:gd name="f17" fmla="val 3424912"/>
                <a:gd name="f18" fmla="val 3565845"/>
                <a:gd name="f19" fmla="val 3786071"/>
                <a:gd name="f20" fmla="val 252872"/>
                <a:gd name="f21" fmla="val 3964601"/>
                <a:gd name="f22" fmla="val 460713"/>
                <a:gd name="f23" fmla="val 668554"/>
                <a:gd name="f24" fmla="val 837042"/>
                <a:gd name="f25" fmla="val 3424909"/>
                <a:gd name="f26" fmla="val 768038"/>
                <a:gd name="f27" fmla="val 3301051"/>
                <a:gd name="f28" fmla="val 663462"/>
                <a:gd name="f29" fmla="val 3230785"/>
                <a:gd name="f30" fmla="val 3185741"/>
                <a:gd name="f31" fmla="val 664968"/>
                <a:gd name="f32" fmla="val 298511"/>
                <a:gd name="f33" fmla="val 186252"/>
                <a:gd name="f34" fmla="val 573965"/>
                <a:gd name="f35" fmla="val 95249"/>
                <a:gd name="f36" fmla="val 461706"/>
                <a:gd name="f37" fmla="val 455951"/>
                <a:gd name="f38" fmla="val 612513"/>
                <a:gd name="f39" fmla="val 739431"/>
                <a:gd name="f40" fmla="val 126918"/>
                <a:gd name="f41" fmla="val 283480"/>
                <a:gd name="f42" fmla="val 746796"/>
                <a:gd name="f43" fmla="val 3185958"/>
                <a:gd name="f44" fmla="val 853753"/>
                <a:gd name="f45" fmla="val 3273737"/>
                <a:gd name="f46" fmla="val 3411417"/>
                <a:gd name="f47" fmla="val 3835454"/>
                <a:gd name="f48" fmla="val 715158"/>
                <a:gd name="f49" fmla="val 206268"/>
                <a:gd name="f50" fmla="val 3412564"/>
                <a:gd name="f51" fmla="val 66672"/>
                <a:gd name="f52" fmla="val 3275782"/>
                <a:gd name="f53" fmla="val 172471"/>
                <a:gd name="f54" fmla="val 3188183"/>
                <a:gd name="f55" fmla="val 299389"/>
                <a:gd name="f56" fmla="*/ f0 1 921426"/>
                <a:gd name="f57" fmla="*/ f1 1 4054014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921426"/>
                <a:gd name="f64" fmla="*/ f61 1 4054014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921426" h="40540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4" y="f18"/>
                  </a:cubicBezTo>
                  <a:cubicBezTo>
                    <a:pt x="f24" y="f25"/>
                    <a:pt x="f26" y="f27"/>
                    <a:pt x="f28" y="f29"/>
                  </a:cubicBezTo>
                  <a:lnTo>
                    <a:pt x="f28" y="f30"/>
                  </a:lnTo>
                  <a:lnTo>
                    <a:pt x="f31" y="f30"/>
                  </a:lnTo>
                  <a:lnTo>
                    <a:pt x="f31" y="f32"/>
                  </a:lnTo>
                  <a:cubicBezTo>
                    <a:pt x="f31" y="f33"/>
                    <a:pt x="f34" y="f35"/>
                    <a:pt x="f36" y="f35"/>
                  </a:cubicBezTo>
                  <a:close/>
                  <a:moveTo>
                    <a:pt x="f37" y="f2"/>
                  </a:moveTo>
                  <a:cubicBezTo>
                    <a:pt x="f38" y="f2"/>
                    <a:pt x="f39" y="f40"/>
                    <a:pt x="f39" y="f41"/>
                  </a:cubicBezTo>
                  <a:lnTo>
                    <a:pt x="f39" y="f30"/>
                  </a:lnTo>
                  <a:lnTo>
                    <a:pt x="f42" y="f30"/>
                  </a:lnTo>
                  <a:lnTo>
                    <a:pt x="f42" y="f43"/>
                  </a:lnTo>
                  <a:cubicBezTo>
                    <a:pt x="f44" y="f45"/>
                    <a:pt x="f3" y="f46"/>
                    <a:pt x="f3" y="f18"/>
                  </a:cubicBezTo>
                  <a:cubicBezTo>
                    <a:pt x="f3" y="f47"/>
                    <a:pt x="f48" y="f4"/>
                    <a:pt x="f22" y="f4"/>
                  </a:cubicBezTo>
                  <a:cubicBezTo>
                    <a:pt x="f49" y="f4"/>
                    <a:pt x="f2" y="f47"/>
                    <a:pt x="f2" y="f18"/>
                  </a:cubicBezTo>
                  <a:cubicBezTo>
                    <a:pt x="f2" y="f50"/>
                    <a:pt x="f51" y="f52"/>
                    <a:pt x="f53" y="f54"/>
                  </a:cubicBezTo>
                  <a:lnTo>
                    <a:pt x="f53" y="f41"/>
                  </a:lnTo>
                  <a:cubicBezTo>
                    <a:pt x="f53" y="f40"/>
                    <a:pt x="f55" y="f2"/>
                    <a:pt x="f37" y="f2"/>
                  </a:cubicBezTo>
                  <a:close/>
                </a:path>
              </a:pathLst>
            </a:custGeom>
            <a:solidFill>
              <a:srgbClr val="2F85A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700" b="0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49">
            <a:extLst>
              <a:ext uri="{FF2B5EF4-FFF2-40B4-BE49-F238E27FC236}">
                <a16:creationId xmlns:a16="http://schemas.microsoft.com/office/drawing/2014/main" id="{54B6851E-58AA-42DB-A7DD-86B834BEB4EB}"/>
              </a:ext>
            </a:extLst>
          </p:cNvPr>
          <p:cNvSpPr txBox="1"/>
          <p:nvPr/>
        </p:nvSpPr>
        <p:spPr>
          <a:xfrm>
            <a:off x="7648160" y="1510506"/>
            <a:ext cx="805238" cy="43088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0" cap="none" spc="0" baseline="0">
                <a:solidFill>
                  <a:srgbClr val="1D6295"/>
                </a:solidFill>
                <a:uFillTx/>
                <a:latin typeface="Arial"/>
                <a:ea typeface="Arial"/>
                <a:cs typeface="B Nazanin" panose="00000400000000000000" pitchFamily="2" charset="-78"/>
              </a:rPr>
              <a:t>2020</a:t>
            </a:r>
          </a:p>
        </p:txBody>
      </p:sp>
      <p:sp>
        <p:nvSpPr>
          <p:cNvPr id="11" name="TextBox 50">
            <a:extLst>
              <a:ext uri="{FF2B5EF4-FFF2-40B4-BE49-F238E27FC236}">
                <a16:creationId xmlns:a16="http://schemas.microsoft.com/office/drawing/2014/main" id="{99166255-8A30-4318-B8D0-4262EF32F4EA}"/>
              </a:ext>
            </a:extLst>
          </p:cNvPr>
          <p:cNvSpPr txBox="1"/>
          <p:nvPr/>
        </p:nvSpPr>
        <p:spPr>
          <a:xfrm>
            <a:off x="7648160" y="1866793"/>
            <a:ext cx="805238" cy="95410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07999" tIns="45720" rIns="107999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rPr>
              <a:t>92%</a:t>
            </a:r>
          </a:p>
        </p:txBody>
      </p:sp>
      <p:cxnSp>
        <p:nvCxnSpPr>
          <p:cNvPr id="12" name="Straight Connector 51">
            <a:extLst>
              <a:ext uri="{FF2B5EF4-FFF2-40B4-BE49-F238E27FC236}">
                <a16:creationId xmlns:a16="http://schemas.microsoft.com/office/drawing/2014/main" id="{D6055C5A-7AA9-40BD-9506-B04429F20E24}"/>
              </a:ext>
            </a:extLst>
          </p:cNvPr>
          <p:cNvCxnSpPr/>
          <p:nvPr/>
        </p:nvCxnSpPr>
        <p:spPr>
          <a:xfrm>
            <a:off x="7627046" y="1853168"/>
            <a:ext cx="828474" cy="842"/>
          </a:xfrm>
          <a:prstGeom prst="straightConnector1">
            <a:avLst/>
          </a:prstGeom>
          <a:noFill/>
          <a:ln w="9528" cap="flat">
            <a:solidFill>
              <a:srgbClr val="276F8B"/>
            </a:solidFill>
            <a:prstDash val="solid"/>
            <a:bevel/>
            <a:headEnd type="arrow"/>
            <a:tailEnd type="arrow"/>
          </a:ln>
        </p:spPr>
      </p:cxnSp>
      <p:sp>
        <p:nvSpPr>
          <p:cNvPr id="13" name="TextBox 53">
            <a:extLst>
              <a:ext uri="{FF2B5EF4-FFF2-40B4-BE49-F238E27FC236}">
                <a16:creationId xmlns:a16="http://schemas.microsoft.com/office/drawing/2014/main" id="{3E4311E9-4A80-457E-A9A7-51B215FBDD31}"/>
              </a:ext>
            </a:extLst>
          </p:cNvPr>
          <p:cNvSpPr txBox="1"/>
          <p:nvPr/>
        </p:nvSpPr>
        <p:spPr>
          <a:xfrm>
            <a:off x="530473" y="962913"/>
            <a:ext cx="3767739" cy="145424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07999" tIns="45720" rIns="107999" bIns="45720" anchor="t" anchorCtr="0" compatLnSpc="1">
            <a:spAutoFit/>
          </a:bodyPr>
          <a:lstStyle/>
          <a:p>
            <a:pPr lvl="0" algn="r" rtl="1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1D6295"/>
                </a:solidFill>
                <a:latin typeface="Arial"/>
                <a:ea typeface="FZShuTi" pitchFamily="2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200" b="0" i="0" u="none" strike="noStrike" kern="0" cap="none" spc="0" baseline="0" dirty="0">
              <a:solidFill>
                <a:srgbClr val="1D6295"/>
              </a:solidFill>
              <a:uFillTx/>
              <a:latin typeface="Arial"/>
              <a:ea typeface="FZShuTi" pitchFamily="2"/>
              <a:cs typeface="B Nazanin" panose="00000400000000000000" pitchFamily="2" charset="-78"/>
            </a:endParaRPr>
          </a:p>
        </p:txBody>
      </p:sp>
      <p:sp>
        <p:nvSpPr>
          <p:cNvPr id="14" name="Oval 56">
            <a:extLst>
              <a:ext uri="{FF2B5EF4-FFF2-40B4-BE49-F238E27FC236}">
                <a16:creationId xmlns:a16="http://schemas.microsoft.com/office/drawing/2014/main" id="{1F251D51-F7BC-4908-9AA7-018F6BF63439}"/>
              </a:ext>
            </a:extLst>
          </p:cNvPr>
          <p:cNvSpPr/>
          <p:nvPr/>
        </p:nvSpPr>
        <p:spPr>
          <a:xfrm>
            <a:off x="823408" y="3619058"/>
            <a:ext cx="559594" cy="50935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5" name="Oval 59">
            <a:extLst>
              <a:ext uri="{FF2B5EF4-FFF2-40B4-BE49-F238E27FC236}">
                <a16:creationId xmlns:a16="http://schemas.microsoft.com/office/drawing/2014/main" id="{10F17BFC-EFE0-4A54-92A5-467A0BBE45CD}"/>
              </a:ext>
            </a:extLst>
          </p:cNvPr>
          <p:cNvSpPr/>
          <p:nvPr/>
        </p:nvSpPr>
        <p:spPr>
          <a:xfrm>
            <a:off x="823408" y="2708772"/>
            <a:ext cx="559594" cy="50935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7F7B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16" name="Group 61">
            <a:extLst>
              <a:ext uri="{FF2B5EF4-FFF2-40B4-BE49-F238E27FC236}">
                <a16:creationId xmlns:a16="http://schemas.microsoft.com/office/drawing/2014/main" id="{3ACCA725-4A72-4853-B63E-AD4FE64C0208}"/>
              </a:ext>
            </a:extLst>
          </p:cNvPr>
          <p:cNvGrpSpPr/>
          <p:nvPr/>
        </p:nvGrpSpPr>
        <p:grpSpPr>
          <a:xfrm>
            <a:off x="1615388" y="3491608"/>
            <a:ext cx="2944258" cy="670743"/>
            <a:chOff x="1615388" y="3491608"/>
            <a:chExt cx="2944258" cy="670743"/>
          </a:xfrm>
        </p:grpSpPr>
        <p:sp>
          <p:nvSpPr>
            <p:cNvPr id="17" name="TextBox 62">
              <a:extLst>
                <a:ext uri="{FF2B5EF4-FFF2-40B4-BE49-F238E27FC236}">
                  <a16:creationId xmlns:a16="http://schemas.microsoft.com/office/drawing/2014/main" id="{29EB0319-ACB1-4730-BF9C-0816AC274FA7}"/>
                </a:ext>
              </a:extLst>
            </p:cNvPr>
            <p:cNvSpPr txBox="1"/>
            <p:nvPr/>
          </p:nvSpPr>
          <p:spPr>
            <a:xfrm>
              <a:off x="1620289" y="3700686"/>
              <a:ext cx="2939357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1D6295"/>
                  </a:solidFill>
                  <a:latin typeface="Arial"/>
                  <a:ea typeface="FZShuTi" pitchFamily="2"/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1D6295"/>
                </a:solidFill>
                <a:uFillTx/>
                <a:latin typeface="Arial"/>
                <a:ea typeface="FZShuTi" pitchFamily="2"/>
                <a:cs typeface="B Nazanin" panose="00000400000000000000" pitchFamily="2" charset="-78"/>
              </a:endParaRPr>
            </a:p>
          </p:txBody>
        </p:sp>
        <p:sp>
          <p:nvSpPr>
            <p:cNvPr id="18" name="TextBox 63">
              <a:extLst>
                <a:ext uri="{FF2B5EF4-FFF2-40B4-BE49-F238E27FC236}">
                  <a16:creationId xmlns:a16="http://schemas.microsoft.com/office/drawing/2014/main" id="{F12A5997-3DF9-48F6-A8B5-7EEDAAF28FC9}"/>
                </a:ext>
              </a:extLst>
            </p:cNvPr>
            <p:cNvSpPr txBox="1"/>
            <p:nvPr/>
          </p:nvSpPr>
          <p:spPr>
            <a:xfrm>
              <a:off x="1615388" y="3491608"/>
              <a:ext cx="293935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1D6295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1400" b="1" i="0" u="none" strike="noStrike" kern="0" cap="none" spc="0" baseline="0" dirty="0">
                <a:solidFill>
                  <a:srgbClr val="1D6295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64">
            <a:extLst>
              <a:ext uri="{FF2B5EF4-FFF2-40B4-BE49-F238E27FC236}">
                <a16:creationId xmlns:a16="http://schemas.microsoft.com/office/drawing/2014/main" id="{4ECA2CED-4133-4364-AD1C-D2C9BD759091}"/>
              </a:ext>
            </a:extLst>
          </p:cNvPr>
          <p:cNvSpPr txBox="1"/>
          <p:nvPr/>
        </p:nvSpPr>
        <p:spPr>
          <a:xfrm>
            <a:off x="4845789" y="2151098"/>
            <a:ext cx="805238" cy="43088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0" cap="none" spc="0" baseline="0">
                <a:solidFill>
                  <a:srgbClr val="1D6295"/>
                </a:solidFill>
                <a:uFillTx/>
                <a:latin typeface="Arial"/>
                <a:ea typeface="Arial"/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20" name="TextBox 65">
            <a:extLst>
              <a:ext uri="{FF2B5EF4-FFF2-40B4-BE49-F238E27FC236}">
                <a16:creationId xmlns:a16="http://schemas.microsoft.com/office/drawing/2014/main" id="{6D472971-C376-4694-8546-D5DCA91EE477}"/>
              </a:ext>
            </a:extLst>
          </p:cNvPr>
          <p:cNvSpPr txBox="1"/>
          <p:nvPr/>
        </p:nvSpPr>
        <p:spPr>
          <a:xfrm>
            <a:off x="4845789" y="2507394"/>
            <a:ext cx="805238" cy="95410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07999" tIns="45720" rIns="107999" bIns="45720" anchor="t" anchorCtr="1" compatLnSpc="1">
            <a:sp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0" cap="none" spc="0" baseline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rPr>
              <a:t>65%</a:t>
            </a:r>
          </a:p>
        </p:txBody>
      </p:sp>
      <p:cxnSp>
        <p:nvCxnSpPr>
          <p:cNvPr id="21" name="Straight Connector 66">
            <a:extLst>
              <a:ext uri="{FF2B5EF4-FFF2-40B4-BE49-F238E27FC236}">
                <a16:creationId xmlns:a16="http://schemas.microsoft.com/office/drawing/2014/main" id="{D585E6D0-A01C-4772-A65A-5AC9CC84AA8E}"/>
              </a:ext>
            </a:extLst>
          </p:cNvPr>
          <p:cNvCxnSpPr/>
          <p:nvPr/>
        </p:nvCxnSpPr>
        <p:spPr>
          <a:xfrm>
            <a:off x="4824685" y="2493760"/>
            <a:ext cx="828464" cy="842"/>
          </a:xfrm>
          <a:prstGeom prst="straightConnector1">
            <a:avLst/>
          </a:prstGeom>
          <a:noFill/>
          <a:ln w="9528" cap="flat">
            <a:solidFill>
              <a:srgbClr val="58B6C0"/>
            </a:solidFill>
            <a:prstDash val="solid"/>
            <a:bevel/>
            <a:headEnd type="arrow"/>
            <a:tailEnd type="arrow"/>
          </a:ln>
        </p:spPr>
      </p:cxnSp>
      <p:grpSp>
        <p:nvGrpSpPr>
          <p:cNvPr id="22" name="Group 67">
            <a:extLst>
              <a:ext uri="{FF2B5EF4-FFF2-40B4-BE49-F238E27FC236}">
                <a16:creationId xmlns:a16="http://schemas.microsoft.com/office/drawing/2014/main" id="{E5CFFB7B-FB5F-40E6-BC10-46AF5C9738F2}"/>
              </a:ext>
            </a:extLst>
          </p:cNvPr>
          <p:cNvGrpSpPr/>
          <p:nvPr/>
        </p:nvGrpSpPr>
        <p:grpSpPr>
          <a:xfrm>
            <a:off x="1615388" y="2571045"/>
            <a:ext cx="2944258" cy="670743"/>
            <a:chOff x="1615388" y="2571045"/>
            <a:chExt cx="2944258" cy="670743"/>
          </a:xfrm>
        </p:grpSpPr>
        <p:sp>
          <p:nvSpPr>
            <p:cNvPr id="23" name="TextBox 68">
              <a:extLst>
                <a:ext uri="{FF2B5EF4-FFF2-40B4-BE49-F238E27FC236}">
                  <a16:creationId xmlns:a16="http://schemas.microsoft.com/office/drawing/2014/main" id="{B7CE5D64-E310-4634-93DD-B797DB8C981E}"/>
                </a:ext>
              </a:extLst>
            </p:cNvPr>
            <p:cNvSpPr txBox="1"/>
            <p:nvPr/>
          </p:nvSpPr>
          <p:spPr>
            <a:xfrm>
              <a:off x="1620289" y="2780123"/>
              <a:ext cx="2939357" cy="461665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1D6295"/>
                  </a:solidFill>
                  <a:latin typeface="Arial"/>
                  <a:ea typeface="FZShuTi" pitchFamily="2"/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  <a:endParaRPr lang="en-US" sz="1200" b="0" i="0" u="none" strike="noStrike" kern="0" cap="none" spc="0" baseline="0" dirty="0">
                <a:solidFill>
                  <a:srgbClr val="1D6295"/>
                </a:solidFill>
                <a:uFillTx/>
                <a:latin typeface="Arial"/>
                <a:ea typeface="FZShuTi" pitchFamily="2"/>
                <a:cs typeface="B Nazanin" panose="00000400000000000000" pitchFamily="2" charset="-78"/>
              </a:endParaRPr>
            </a:p>
          </p:txBody>
        </p:sp>
        <p:sp>
          <p:nvSpPr>
            <p:cNvPr id="24" name="TextBox 69">
              <a:extLst>
                <a:ext uri="{FF2B5EF4-FFF2-40B4-BE49-F238E27FC236}">
                  <a16:creationId xmlns:a16="http://schemas.microsoft.com/office/drawing/2014/main" id="{6BFBEB53-8556-41E6-BC09-90D7AD191682}"/>
                </a:ext>
              </a:extLst>
            </p:cNvPr>
            <p:cNvSpPr txBox="1"/>
            <p:nvPr/>
          </p:nvSpPr>
          <p:spPr>
            <a:xfrm>
              <a:off x="1615388" y="2571045"/>
              <a:ext cx="2939357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07999" tIns="45720" rIns="107999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1D6295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مطالب در اینجا</a:t>
              </a:r>
              <a:endParaRPr lang="en-US" sz="1400" b="1" i="0" u="none" strike="noStrike" kern="0" cap="none" spc="0" baseline="0" dirty="0">
                <a:solidFill>
                  <a:srgbClr val="1D6295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D7DFFD35-7731-4BA4-9EC5-F7FA2DA37DDC}"/>
              </a:ext>
            </a:extLst>
          </p:cNvPr>
          <p:cNvSpPr/>
          <p:nvPr/>
        </p:nvSpPr>
        <p:spPr>
          <a:xfrm flipH="1">
            <a:off x="934772" y="2870950"/>
            <a:ext cx="310484" cy="2331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17557"/>
              <a:gd name="f7" fmla="val 2654282"/>
              <a:gd name="f8" fmla="val 1384251"/>
              <a:gd name="f9" fmla="val 661544"/>
              <a:gd name="f10" fmla="val 1489083"/>
              <a:gd name="f11" fmla="val 1574067"/>
              <a:gd name="f12" fmla="val 746528"/>
              <a:gd name="f13" fmla="val 851360"/>
              <a:gd name="f14" fmla="val 956192"/>
              <a:gd name="f15" fmla="val 1041176"/>
              <a:gd name="f16" fmla="val 1279419"/>
              <a:gd name="f17" fmla="val 1194435"/>
              <a:gd name="f18" fmla="val 1993421"/>
              <a:gd name="f19" fmla="val 2098253"/>
              <a:gd name="f20" fmla="val 2183237"/>
              <a:gd name="f21" fmla="val 1888589"/>
              <a:gd name="f22" fmla="val 1803605"/>
              <a:gd name="f23" fmla="val 2602591"/>
              <a:gd name="f24" fmla="val 2707423"/>
              <a:gd name="f25" fmla="val 2792407"/>
              <a:gd name="f26" fmla="val 2497759"/>
              <a:gd name="f27" fmla="val 2412775"/>
              <a:gd name="f28" fmla="val 677114"/>
              <a:gd name="f29" fmla="val 569491"/>
              <a:gd name="f30" fmla="val 330916"/>
              <a:gd name="f31" fmla="val 148156"/>
              <a:gd name="f32" fmla="val 717647"/>
              <a:gd name="f33" fmla="val 900407"/>
              <a:gd name="f34" fmla="val 1952009"/>
              <a:gd name="f35" fmla="val 2134769"/>
              <a:gd name="f36" fmla="val 2282925"/>
              <a:gd name="f37" fmla="val 711670"/>
              <a:gd name="f38" fmla="val 639726"/>
              <a:gd name="f39" fmla="val 2394386"/>
              <a:gd name="f40" fmla="val 647101"/>
              <a:gd name="f41" fmla="val 2475544"/>
              <a:gd name="f42" fmla="val 275077"/>
              <a:gd name="f43" fmla="val 900998"/>
              <a:gd name="f44" fmla="val 2583693"/>
              <a:gd name="f45" fmla="val 998412"/>
              <a:gd name="f46" fmla="val 2552618"/>
              <a:gd name="f47" fmla="val 1294529"/>
              <a:gd name="f48" fmla="val 2117356"/>
              <a:gd name="f49" fmla="val 2251554"/>
              <a:gd name="f50" fmla="val 2367095"/>
              <a:gd name="f51" fmla="val 2203043"/>
              <a:gd name="f52" fmla="val 2418395"/>
              <a:gd name="f53" fmla="val 2087951"/>
              <a:gd name="f54" fmla="val 2205538"/>
              <a:gd name="f55" fmla="val 2022975"/>
              <a:gd name="f56" fmla="val 2032941"/>
              <a:gd name="f57" fmla="val 1932583"/>
              <a:gd name="f58" fmla="val 1830857"/>
              <a:gd name="f59" fmla="val 1799347"/>
              <a:gd name="f60" fmla="val 1008030"/>
              <a:gd name="f61" fmla="val 825270"/>
              <a:gd name="f62" fmla="val 1651191"/>
              <a:gd name="f63" fmla="val 1468431"/>
              <a:gd name="f64" fmla="val 2886641"/>
              <a:gd name="f65" fmla="val 1100201"/>
              <a:gd name="f66" fmla="val 917441"/>
              <a:gd name="f67" fmla="val 769285"/>
              <a:gd name="f68" fmla="val 1382518"/>
              <a:gd name="f69" fmla="val 1565278"/>
              <a:gd name="f70" fmla="val 1713434"/>
              <a:gd name="f71" fmla="val 1923028"/>
              <a:gd name="f72" fmla="val 2301032"/>
              <a:gd name="f73" fmla="val 1962656"/>
              <a:gd name="f74" fmla="val 2453037"/>
              <a:gd name="f75" fmla="val 2007378"/>
              <a:gd name="f76" fmla="val 3078958"/>
              <a:gd name="f77" fmla="val 2077967"/>
              <a:gd name="f78" fmla="val 2713759"/>
              <a:gd name="f79" fmla="val 1878758"/>
              <a:gd name="f80" fmla="val 2673367"/>
              <a:gd name="f81" fmla="val 1899957"/>
              <a:gd name="f82" fmla="val 2505887"/>
              <a:gd name="f83" fmla="val 3069401"/>
              <a:gd name="f84" fmla="+- 0 0 -90"/>
              <a:gd name="f85" fmla="*/ f3 1 3217557"/>
              <a:gd name="f86" fmla="*/ f4 1 2654282"/>
              <a:gd name="f87" fmla="val f5"/>
              <a:gd name="f88" fmla="val f6"/>
              <a:gd name="f89" fmla="val f7"/>
              <a:gd name="f90" fmla="*/ f84 f0 1"/>
              <a:gd name="f91" fmla="+- f89 0 f87"/>
              <a:gd name="f92" fmla="+- f88 0 f87"/>
              <a:gd name="f93" fmla="*/ f90 1 f2"/>
              <a:gd name="f94" fmla="*/ f92 1 3217557"/>
              <a:gd name="f95" fmla="*/ f91 1 2654282"/>
              <a:gd name="f96" fmla="*/ 1384251 f92 1"/>
              <a:gd name="f97" fmla="*/ 1574067 f92 1"/>
              <a:gd name="f98" fmla="*/ 1194435 f92 1"/>
              <a:gd name="f99" fmla="*/ 1993421 f92 1"/>
              <a:gd name="f100" fmla="*/ 2183237 f92 1"/>
              <a:gd name="f101" fmla="*/ 1803605 f92 1"/>
              <a:gd name="f102" fmla="*/ 2602591 f92 1"/>
              <a:gd name="f103" fmla="*/ 2792407 f92 1"/>
              <a:gd name="f104" fmla="*/ 2412775 f92 1"/>
              <a:gd name="f105" fmla="*/ 677114 f92 1"/>
              <a:gd name="f106" fmla="*/ 330916 f92 1"/>
              <a:gd name="f107" fmla="*/ 0 f92 1"/>
              <a:gd name="f108" fmla="*/ 711670 f92 1"/>
              <a:gd name="f109" fmla="*/ 1294529 f92 1"/>
              <a:gd name="f110" fmla="*/ 2117356 f92 1"/>
              <a:gd name="f111" fmla="*/ 2418395 f92 1"/>
              <a:gd name="f112" fmla="*/ 1830857 f92 1"/>
              <a:gd name="f113" fmla="*/ 1008030 f92 1"/>
              <a:gd name="f114" fmla="*/ 2886641 f92 1"/>
              <a:gd name="f115" fmla="*/ 1100201 f92 1"/>
              <a:gd name="f116" fmla="*/ 769285 f92 1"/>
              <a:gd name="f117" fmla="*/ 1923028 f92 1"/>
              <a:gd name="f118" fmla="*/ 3078958 f92 1"/>
              <a:gd name="f119" fmla="*/ 2505887 f92 1"/>
              <a:gd name="f120" fmla="*/ 3217557 f92 1"/>
              <a:gd name="f121" fmla="*/ 661544 f91 1"/>
              <a:gd name="f122" fmla="*/ 851360 f91 1"/>
              <a:gd name="f123" fmla="*/ 1041176 f91 1"/>
              <a:gd name="f124" fmla="*/ 569491 f91 1"/>
              <a:gd name="f125" fmla="*/ 900407 f91 1"/>
              <a:gd name="f126" fmla="*/ 1952009 f91 1"/>
              <a:gd name="f127" fmla="*/ 2282925 f91 1"/>
              <a:gd name="f128" fmla="*/ 275077 f92 1"/>
              <a:gd name="f129" fmla="*/ 2654282 f91 1"/>
              <a:gd name="f130" fmla="*/ 2087951 f91 1"/>
              <a:gd name="f131" fmla="*/ 1799347 f91 1"/>
              <a:gd name="f132" fmla="*/ 1468431 f91 1"/>
              <a:gd name="f133" fmla="*/ 0 f91 1"/>
              <a:gd name="f134" fmla="*/ 330916 f91 1"/>
              <a:gd name="f135" fmla="*/ 1382518 f91 1"/>
              <a:gd name="f136" fmla="*/ 1713434 f91 1"/>
              <a:gd name="f137" fmla="*/ 2077967 f91 1"/>
              <a:gd name="f138" fmla="+- f93 0 f1"/>
              <a:gd name="f139" fmla="*/ f96 1 3217557"/>
              <a:gd name="f140" fmla="*/ f97 1 3217557"/>
              <a:gd name="f141" fmla="*/ f98 1 3217557"/>
              <a:gd name="f142" fmla="*/ f99 1 3217557"/>
              <a:gd name="f143" fmla="*/ f100 1 3217557"/>
              <a:gd name="f144" fmla="*/ f101 1 3217557"/>
              <a:gd name="f145" fmla="*/ f102 1 3217557"/>
              <a:gd name="f146" fmla="*/ f103 1 3217557"/>
              <a:gd name="f147" fmla="*/ f104 1 3217557"/>
              <a:gd name="f148" fmla="*/ f105 1 3217557"/>
              <a:gd name="f149" fmla="*/ f106 1 3217557"/>
              <a:gd name="f150" fmla="*/ f107 1 3217557"/>
              <a:gd name="f151" fmla="*/ f108 1 3217557"/>
              <a:gd name="f152" fmla="*/ f109 1 3217557"/>
              <a:gd name="f153" fmla="*/ f110 1 3217557"/>
              <a:gd name="f154" fmla="*/ f111 1 3217557"/>
              <a:gd name="f155" fmla="*/ f112 1 3217557"/>
              <a:gd name="f156" fmla="*/ f113 1 3217557"/>
              <a:gd name="f157" fmla="*/ f114 1 3217557"/>
              <a:gd name="f158" fmla="*/ f115 1 3217557"/>
              <a:gd name="f159" fmla="*/ f116 1 3217557"/>
              <a:gd name="f160" fmla="*/ f117 1 3217557"/>
              <a:gd name="f161" fmla="*/ f118 1 3217557"/>
              <a:gd name="f162" fmla="*/ f119 1 3217557"/>
              <a:gd name="f163" fmla="*/ f120 1 3217557"/>
              <a:gd name="f164" fmla="*/ f121 1 2654282"/>
              <a:gd name="f165" fmla="*/ f122 1 2654282"/>
              <a:gd name="f166" fmla="*/ f123 1 2654282"/>
              <a:gd name="f167" fmla="*/ f124 1 2654282"/>
              <a:gd name="f168" fmla="*/ f125 1 2654282"/>
              <a:gd name="f169" fmla="*/ f126 1 2654282"/>
              <a:gd name="f170" fmla="*/ f127 1 2654282"/>
              <a:gd name="f171" fmla="*/ f128 1 3217557"/>
              <a:gd name="f172" fmla="*/ f129 1 2654282"/>
              <a:gd name="f173" fmla="*/ f130 1 2654282"/>
              <a:gd name="f174" fmla="*/ f131 1 2654282"/>
              <a:gd name="f175" fmla="*/ f132 1 2654282"/>
              <a:gd name="f176" fmla="*/ f133 1 2654282"/>
              <a:gd name="f177" fmla="*/ f134 1 2654282"/>
              <a:gd name="f178" fmla="*/ f135 1 2654282"/>
              <a:gd name="f179" fmla="*/ f136 1 2654282"/>
              <a:gd name="f180" fmla="*/ f137 1 2654282"/>
              <a:gd name="f181" fmla="*/ f87 1 f94"/>
              <a:gd name="f182" fmla="*/ f88 1 f94"/>
              <a:gd name="f183" fmla="*/ f87 1 f95"/>
              <a:gd name="f184" fmla="*/ f89 1 f95"/>
              <a:gd name="f185" fmla="*/ f139 1 f94"/>
              <a:gd name="f186" fmla="*/ f164 1 f95"/>
              <a:gd name="f187" fmla="*/ f140 1 f94"/>
              <a:gd name="f188" fmla="*/ f165 1 f95"/>
              <a:gd name="f189" fmla="*/ f166 1 f95"/>
              <a:gd name="f190" fmla="*/ f141 1 f94"/>
              <a:gd name="f191" fmla="*/ f142 1 f94"/>
              <a:gd name="f192" fmla="*/ f143 1 f94"/>
              <a:gd name="f193" fmla="*/ f144 1 f94"/>
              <a:gd name="f194" fmla="*/ f145 1 f94"/>
              <a:gd name="f195" fmla="*/ f146 1 f94"/>
              <a:gd name="f196" fmla="*/ f147 1 f94"/>
              <a:gd name="f197" fmla="*/ f148 1 f94"/>
              <a:gd name="f198" fmla="*/ f167 1 f95"/>
              <a:gd name="f199" fmla="*/ f149 1 f94"/>
              <a:gd name="f200" fmla="*/ f150 1 f94"/>
              <a:gd name="f201" fmla="*/ f168 1 f95"/>
              <a:gd name="f202" fmla="*/ f169 1 f95"/>
              <a:gd name="f203" fmla="*/ f170 1 f95"/>
              <a:gd name="f204" fmla="*/ f151 1 f94"/>
              <a:gd name="f205" fmla="*/ f171 1 f94"/>
              <a:gd name="f206" fmla="*/ f172 1 f95"/>
              <a:gd name="f207" fmla="*/ f152 1 f94"/>
              <a:gd name="f208" fmla="*/ f153 1 f94"/>
              <a:gd name="f209" fmla="*/ f154 1 f94"/>
              <a:gd name="f210" fmla="*/ f173 1 f95"/>
              <a:gd name="f211" fmla="*/ f155 1 f94"/>
              <a:gd name="f212" fmla="*/ f174 1 f95"/>
              <a:gd name="f213" fmla="*/ f156 1 f94"/>
              <a:gd name="f214" fmla="*/ f175 1 f95"/>
              <a:gd name="f215" fmla="*/ f157 1 f94"/>
              <a:gd name="f216" fmla="*/ f176 1 f95"/>
              <a:gd name="f217" fmla="*/ f158 1 f94"/>
              <a:gd name="f218" fmla="*/ f159 1 f94"/>
              <a:gd name="f219" fmla="*/ f177 1 f95"/>
              <a:gd name="f220" fmla="*/ f178 1 f95"/>
              <a:gd name="f221" fmla="*/ f179 1 f95"/>
              <a:gd name="f222" fmla="*/ f160 1 f94"/>
              <a:gd name="f223" fmla="*/ f161 1 f94"/>
              <a:gd name="f224" fmla="*/ f180 1 f95"/>
              <a:gd name="f225" fmla="*/ f162 1 f94"/>
              <a:gd name="f226" fmla="*/ f163 1 f94"/>
              <a:gd name="f227" fmla="*/ f181 f85 1"/>
              <a:gd name="f228" fmla="*/ f182 f85 1"/>
              <a:gd name="f229" fmla="*/ f184 f86 1"/>
              <a:gd name="f230" fmla="*/ f183 f86 1"/>
              <a:gd name="f231" fmla="*/ f185 f85 1"/>
              <a:gd name="f232" fmla="*/ f186 f86 1"/>
              <a:gd name="f233" fmla="*/ f187 f85 1"/>
              <a:gd name="f234" fmla="*/ f188 f86 1"/>
              <a:gd name="f235" fmla="*/ f189 f86 1"/>
              <a:gd name="f236" fmla="*/ f190 f85 1"/>
              <a:gd name="f237" fmla="*/ f191 f85 1"/>
              <a:gd name="f238" fmla="*/ f192 f85 1"/>
              <a:gd name="f239" fmla="*/ f193 f85 1"/>
              <a:gd name="f240" fmla="*/ f194 f85 1"/>
              <a:gd name="f241" fmla="*/ f195 f85 1"/>
              <a:gd name="f242" fmla="*/ f196 f85 1"/>
              <a:gd name="f243" fmla="*/ f197 f85 1"/>
              <a:gd name="f244" fmla="*/ f198 f86 1"/>
              <a:gd name="f245" fmla="*/ f199 f85 1"/>
              <a:gd name="f246" fmla="*/ f200 f85 1"/>
              <a:gd name="f247" fmla="*/ f201 f86 1"/>
              <a:gd name="f248" fmla="*/ f202 f86 1"/>
              <a:gd name="f249" fmla="*/ f203 f86 1"/>
              <a:gd name="f250" fmla="*/ f204 f85 1"/>
              <a:gd name="f251" fmla="*/ f205 f85 1"/>
              <a:gd name="f252" fmla="*/ f206 f86 1"/>
              <a:gd name="f253" fmla="*/ f207 f85 1"/>
              <a:gd name="f254" fmla="*/ f208 f85 1"/>
              <a:gd name="f255" fmla="*/ f209 f85 1"/>
              <a:gd name="f256" fmla="*/ f210 f86 1"/>
              <a:gd name="f257" fmla="*/ f211 f85 1"/>
              <a:gd name="f258" fmla="*/ f212 f86 1"/>
              <a:gd name="f259" fmla="*/ f213 f85 1"/>
              <a:gd name="f260" fmla="*/ f214 f86 1"/>
              <a:gd name="f261" fmla="*/ f215 f85 1"/>
              <a:gd name="f262" fmla="*/ f216 f86 1"/>
              <a:gd name="f263" fmla="*/ f217 f85 1"/>
              <a:gd name="f264" fmla="*/ f218 f85 1"/>
              <a:gd name="f265" fmla="*/ f219 f86 1"/>
              <a:gd name="f266" fmla="*/ f220 f86 1"/>
              <a:gd name="f267" fmla="*/ f221 f86 1"/>
              <a:gd name="f268" fmla="*/ f222 f85 1"/>
              <a:gd name="f269" fmla="*/ f223 f85 1"/>
              <a:gd name="f270" fmla="*/ f224 f86 1"/>
              <a:gd name="f271" fmla="*/ f225 f85 1"/>
              <a:gd name="f272" fmla="*/ f226 f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38">
                <a:pos x="f231" y="f232"/>
              </a:cxn>
              <a:cxn ang="f138">
                <a:pos x="f233" y="f234"/>
              </a:cxn>
              <a:cxn ang="f138">
                <a:pos x="f231" y="f235"/>
              </a:cxn>
              <a:cxn ang="f138">
                <a:pos x="f236" y="f234"/>
              </a:cxn>
              <a:cxn ang="f138">
                <a:pos x="f231" y="f232"/>
              </a:cxn>
              <a:cxn ang="f138">
                <a:pos x="f237" y="f232"/>
              </a:cxn>
              <a:cxn ang="f138">
                <a:pos x="f238" y="f234"/>
              </a:cxn>
              <a:cxn ang="f138">
                <a:pos x="f237" y="f235"/>
              </a:cxn>
              <a:cxn ang="f138">
                <a:pos x="f239" y="f234"/>
              </a:cxn>
              <a:cxn ang="f138">
                <a:pos x="f237" y="f232"/>
              </a:cxn>
              <a:cxn ang="f138">
                <a:pos x="f240" y="f232"/>
              </a:cxn>
              <a:cxn ang="f138">
                <a:pos x="f241" y="f234"/>
              </a:cxn>
              <a:cxn ang="f138">
                <a:pos x="f240" y="f235"/>
              </a:cxn>
              <a:cxn ang="f138">
                <a:pos x="f242" y="f234"/>
              </a:cxn>
              <a:cxn ang="f138">
                <a:pos x="f240" y="f232"/>
              </a:cxn>
              <a:cxn ang="f138">
                <a:pos x="f243" y="f244"/>
              </a:cxn>
              <a:cxn ang="f138">
                <a:pos x="f245" y="f244"/>
              </a:cxn>
              <a:cxn ang="f138">
                <a:pos x="f246" y="f247"/>
              </a:cxn>
              <a:cxn ang="f138">
                <a:pos x="f246" y="f248"/>
              </a:cxn>
              <a:cxn ang="f138">
                <a:pos x="f245" y="f249"/>
              </a:cxn>
              <a:cxn ang="f138">
                <a:pos x="f250" y="f249"/>
              </a:cxn>
              <a:cxn ang="f138">
                <a:pos x="f251" y="f252"/>
              </a:cxn>
              <a:cxn ang="f138">
                <a:pos x="f253" y="f249"/>
              </a:cxn>
              <a:cxn ang="f138">
                <a:pos x="f254" y="f249"/>
              </a:cxn>
              <a:cxn ang="f138">
                <a:pos x="f255" y="f256"/>
              </a:cxn>
              <a:cxn ang="f138">
                <a:pos x="f257" y="f258"/>
              </a:cxn>
              <a:cxn ang="f138">
                <a:pos x="f259" y="f258"/>
              </a:cxn>
              <a:cxn ang="f138">
                <a:pos x="f243" y="f260"/>
              </a:cxn>
              <a:cxn ang="f138">
                <a:pos x="f243" y="f244"/>
              </a:cxn>
              <a:cxn ang="f138">
                <a:pos x="f261" y="f262"/>
              </a:cxn>
              <a:cxn ang="f138">
                <a:pos x="f263" y="f262"/>
              </a:cxn>
              <a:cxn ang="f138">
                <a:pos x="f264" y="f265"/>
              </a:cxn>
              <a:cxn ang="f138">
                <a:pos x="f264" y="f266"/>
              </a:cxn>
              <a:cxn ang="f138">
                <a:pos x="f263" y="f267"/>
              </a:cxn>
              <a:cxn ang="f138">
                <a:pos x="f268" y="f267"/>
              </a:cxn>
              <a:cxn ang="f138">
                <a:pos x="f269" y="f270"/>
              </a:cxn>
              <a:cxn ang="f138">
                <a:pos x="f271" y="f267"/>
              </a:cxn>
              <a:cxn ang="f138">
                <a:pos x="f261" y="f267"/>
              </a:cxn>
              <a:cxn ang="f138">
                <a:pos x="f272" y="f266"/>
              </a:cxn>
              <a:cxn ang="f138">
                <a:pos x="f272" y="f265"/>
              </a:cxn>
              <a:cxn ang="f138">
                <a:pos x="f261" y="f262"/>
              </a:cxn>
            </a:cxnLst>
            <a:rect l="f227" t="f230" r="f228" b="f229"/>
            <a:pathLst>
              <a:path w="3217557" h="2654282">
                <a:moveTo>
                  <a:pt x="f8" y="f9"/>
                </a:moveTo>
                <a:cubicBezTo>
                  <a:pt x="f10" y="f9"/>
                  <a:pt x="f11" y="f12"/>
                  <a:pt x="f11" y="f13"/>
                </a:cubicBezTo>
                <a:cubicBezTo>
                  <a:pt x="f11" y="f14"/>
                  <a:pt x="f10" y="f15"/>
                  <a:pt x="f8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9"/>
                  <a:pt x="f8" y="f9"/>
                </a:cubicBezTo>
                <a:close/>
                <a:moveTo>
                  <a:pt x="f18" y="f9"/>
                </a:moveTo>
                <a:cubicBezTo>
                  <a:pt x="f19" y="f9"/>
                  <a:pt x="f20" y="f12"/>
                  <a:pt x="f20" y="f13"/>
                </a:cubicBezTo>
                <a:cubicBezTo>
                  <a:pt x="f20" y="f14"/>
                  <a:pt x="f19" y="f15"/>
                  <a:pt x="f18" y="f15"/>
                </a:cubicBezTo>
                <a:cubicBezTo>
                  <a:pt x="f21" y="f15"/>
                  <a:pt x="f22" y="f14"/>
                  <a:pt x="f22" y="f13"/>
                </a:cubicBezTo>
                <a:cubicBezTo>
                  <a:pt x="f22" y="f12"/>
                  <a:pt x="f21" y="f9"/>
                  <a:pt x="f18" y="f9"/>
                </a:cubicBezTo>
                <a:close/>
                <a:moveTo>
                  <a:pt x="f23" y="f9"/>
                </a:moveTo>
                <a:cubicBezTo>
                  <a:pt x="f24" y="f9"/>
                  <a:pt x="f25" y="f12"/>
                  <a:pt x="f25" y="f13"/>
                </a:cubicBezTo>
                <a:cubicBezTo>
                  <a:pt x="f25" y="f14"/>
                  <a:pt x="f24" y="f15"/>
                  <a:pt x="f23" y="f15"/>
                </a:cubicBezTo>
                <a:cubicBezTo>
                  <a:pt x="f26" y="f15"/>
                  <a:pt x="f27" y="f14"/>
                  <a:pt x="f27" y="f13"/>
                </a:cubicBezTo>
                <a:cubicBezTo>
                  <a:pt x="f27" y="f12"/>
                  <a:pt x="f26" y="f9"/>
                  <a:pt x="f23" y="f9"/>
                </a:cubicBezTo>
                <a:close/>
                <a:moveTo>
                  <a:pt x="f28" y="f29"/>
                </a:moveTo>
                <a:lnTo>
                  <a:pt x="f30" y="f29"/>
                </a:lnTo>
                <a:cubicBezTo>
                  <a:pt x="f31" y="f29"/>
                  <a:pt x="f5" y="f32"/>
                  <a:pt x="f5" y="f33"/>
                </a:cubicBezTo>
                <a:lnTo>
                  <a:pt x="f5" y="f34"/>
                </a:lnTo>
                <a:cubicBezTo>
                  <a:pt x="f5" y="f35"/>
                  <a:pt x="f31" y="f36"/>
                  <a:pt x="f30" y="f36"/>
                </a:cubicBezTo>
                <a:lnTo>
                  <a:pt x="f37" y="f36"/>
                </a:lnTo>
                <a:cubicBezTo>
                  <a:pt x="f38" y="f39"/>
                  <a:pt x="f40" y="f41"/>
                  <a:pt x="f42" y="f7"/>
                </a:cubicBezTo>
                <a:cubicBezTo>
                  <a:pt x="f43" y="f44"/>
                  <a:pt x="f45" y="f46"/>
                  <a:pt x="f47" y="f36"/>
                </a:cubicBezTo>
                <a:lnTo>
                  <a:pt x="f48" y="f36"/>
                </a:lnTo>
                <a:cubicBezTo>
                  <a:pt x="f49" y="f36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lnTo>
                  <a:pt x="f60" y="f59"/>
                </a:lnTo>
                <a:cubicBezTo>
                  <a:pt x="f61" y="f59"/>
                  <a:pt x="f28" y="f62"/>
                  <a:pt x="f28" y="f63"/>
                </a:cubicBezTo>
                <a:lnTo>
                  <a:pt x="f28" y="f29"/>
                </a:lnTo>
                <a:close/>
                <a:moveTo>
                  <a:pt x="f64" y="f5"/>
                </a:moveTo>
                <a:lnTo>
                  <a:pt x="f65" y="f5"/>
                </a:lnTo>
                <a:cubicBezTo>
                  <a:pt x="f66" y="f5"/>
                  <a:pt x="f67" y="f31"/>
                  <a:pt x="f67" y="f30"/>
                </a:cubicBezTo>
                <a:lnTo>
                  <a:pt x="f67" y="f68"/>
                </a:lnTo>
                <a:cubicBezTo>
                  <a:pt x="f67" y="f69"/>
                  <a:pt x="f66" y="f70"/>
                  <a:pt x="f65" y="f70"/>
                </a:cubicBezTo>
                <a:lnTo>
                  <a:pt x="f71" y="f70"/>
                </a:ln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70"/>
                </a:cubicBezTo>
                <a:lnTo>
                  <a:pt x="f64" y="f70"/>
                </a:lnTo>
                <a:cubicBezTo>
                  <a:pt x="f83" y="f70"/>
                  <a:pt x="f6" y="f69"/>
                  <a:pt x="f6" y="f68"/>
                </a:cubicBezTo>
                <a:lnTo>
                  <a:pt x="f6" y="f30"/>
                </a:lnTo>
                <a:cubicBezTo>
                  <a:pt x="f6" y="f31"/>
                  <a:pt x="f83" y="f5"/>
                  <a:pt x="f64" y="f5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6" name="Rectangle 130">
            <a:extLst>
              <a:ext uri="{FF2B5EF4-FFF2-40B4-BE49-F238E27FC236}">
                <a16:creationId xmlns:a16="http://schemas.microsoft.com/office/drawing/2014/main" id="{167E3D5B-3E55-4B26-A14C-E20D80D1FE20}"/>
              </a:ext>
            </a:extLst>
          </p:cNvPr>
          <p:cNvSpPr/>
          <p:nvPr/>
        </p:nvSpPr>
        <p:spPr>
          <a:xfrm>
            <a:off x="953591" y="3771067"/>
            <a:ext cx="268248" cy="245278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8;p28">
            <a:extLst>
              <a:ext uri="{FF2B5EF4-FFF2-40B4-BE49-F238E27FC236}">
                <a16:creationId xmlns:a16="http://schemas.microsoft.com/office/drawing/2014/main" id="{4540591A-6A06-4F57-B469-D96FD613A50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4796" y="244922"/>
            <a:ext cx="7169307" cy="649288"/>
          </a:xfrm>
        </p:spPr>
        <p:txBody>
          <a:bodyPr anchorCtr="0"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روند ما آسان است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oogle Shape;230;p28">
            <a:extLst>
              <a:ext uri="{FF2B5EF4-FFF2-40B4-BE49-F238E27FC236}">
                <a16:creationId xmlns:a16="http://schemas.microsoft.com/office/drawing/2014/main" id="{6B266929-03DD-46A6-8FAF-4808FF89D498}"/>
              </a:ext>
            </a:extLst>
          </p:cNvPr>
          <p:cNvGrpSpPr/>
          <p:nvPr/>
        </p:nvGrpSpPr>
        <p:grpSpPr>
          <a:xfrm>
            <a:off x="154200" y="2475169"/>
            <a:ext cx="3857282" cy="1656355"/>
            <a:chOff x="154200" y="2475169"/>
            <a:chExt cx="3857282" cy="1656355"/>
          </a:xfrm>
        </p:grpSpPr>
        <p:sp>
          <p:nvSpPr>
            <p:cNvPr id="4" name="Google Shape;231;p28">
              <a:extLst>
                <a:ext uri="{FF2B5EF4-FFF2-40B4-BE49-F238E27FC236}">
                  <a16:creationId xmlns:a16="http://schemas.microsoft.com/office/drawing/2014/main" id="{04258807-9596-4095-9ECE-74728C731034}"/>
                </a:ext>
              </a:extLst>
            </p:cNvPr>
            <p:cNvSpPr/>
            <p:nvPr/>
          </p:nvSpPr>
          <p:spPr>
            <a:xfrm rot="2700006">
              <a:off x="1688175" y="952747"/>
              <a:ext cx="695300" cy="3763249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0B539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5" name="Google Shape;232;p28">
              <a:extLst>
                <a:ext uri="{FF2B5EF4-FFF2-40B4-BE49-F238E27FC236}">
                  <a16:creationId xmlns:a16="http://schemas.microsoft.com/office/drawing/2014/main" id="{E45C8784-D163-4342-A9CA-2AE8B112A682}"/>
                </a:ext>
              </a:extLst>
            </p:cNvPr>
            <p:cNvSpPr/>
            <p:nvPr/>
          </p:nvSpPr>
          <p:spPr>
            <a:xfrm>
              <a:off x="728109" y="3668463"/>
              <a:ext cx="463061" cy="46306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  <a:effectLst>
              <a:outerShdw dist="50804" dir="5400000" algn="tl">
                <a:srgbClr val="000000">
                  <a:alpha val="54900"/>
                </a:srgbClr>
              </a:outerShdw>
            </a:effectLst>
          </p:spPr>
          <p:txBody>
            <a:bodyPr vert="horz" wrap="square" lIns="91421" tIns="91421" rIns="91421" bIns="91421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200" b="1" i="0" u="none" strike="noStrike" kern="0" cap="none" spc="0" baseline="0">
                  <a:solidFill>
                    <a:srgbClr val="0B5394"/>
                  </a:solidFill>
                  <a:uFillTx/>
                  <a:latin typeface="DM Sans"/>
                  <a:ea typeface="DM Sans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6" name="Google Shape;233;p28">
              <a:extLst>
                <a:ext uri="{FF2B5EF4-FFF2-40B4-BE49-F238E27FC236}">
                  <a16:creationId xmlns:a16="http://schemas.microsoft.com/office/drawing/2014/main" id="{21F8EE89-2B0F-4D21-AECA-1B409B169D27}"/>
                </a:ext>
              </a:extLst>
            </p:cNvPr>
            <p:cNvSpPr txBox="1"/>
            <p:nvPr/>
          </p:nvSpPr>
          <p:spPr>
            <a:xfrm rot="18900010">
              <a:off x="716528" y="2475169"/>
              <a:ext cx="2887300" cy="48681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lvl="0" algn="r" rtl="1">
                <a:lnSpc>
                  <a:spcPct val="115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زمان تکلیف</a:t>
              </a:r>
              <a:endParaRPr lang="en-US" sz="800" b="1" i="0" u="none" strike="noStrike" kern="0" cap="none" spc="0" baseline="0" dirty="0">
                <a:solidFill>
                  <a:srgbClr val="FFFFFF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7" name="Google Shape;234;p28">
              <a:extLst>
                <a:ext uri="{FF2B5EF4-FFF2-40B4-BE49-F238E27FC236}">
                  <a16:creationId xmlns:a16="http://schemas.microsoft.com/office/drawing/2014/main" id="{012C1EF1-429D-4A17-B54A-DC2FE7CA495F}"/>
                </a:ext>
              </a:extLst>
            </p:cNvPr>
            <p:cNvSpPr txBox="1"/>
            <p:nvPr/>
          </p:nvSpPr>
          <p:spPr>
            <a:xfrm rot="18900010">
              <a:off x="1283827" y="2858075"/>
              <a:ext cx="2727655" cy="6280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t" anchorCtr="0" compatLnSpc="1">
              <a:noAutofit/>
            </a:bodyPr>
            <a:lstStyle/>
            <a:p>
              <a:pPr lvl="0" algn="r" rtl="1">
                <a:spcAft>
                  <a:spcPts val="160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800" kern="0" dirty="0">
                  <a:solidFill>
                    <a:srgbClr val="000000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برای مشتری بسیار مهم است که روند کوچینگ را دنبال کند، اما من این زمان را می دهم. تا دریاچه آسان نیاز به شروع دارد.</a:t>
              </a:r>
              <a:endParaRPr lang="en-US" sz="800" b="1" i="0" u="none" strike="noStrike" kern="0" cap="none" spc="0" baseline="0" dirty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oogle Shape;235;p28">
            <a:extLst>
              <a:ext uri="{FF2B5EF4-FFF2-40B4-BE49-F238E27FC236}">
                <a16:creationId xmlns:a16="http://schemas.microsoft.com/office/drawing/2014/main" id="{997F5F75-8123-4DFE-A9FF-E876923643E8}"/>
              </a:ext>
            </a:extLst>
          </p:cNvPr>
          <p:cNvGrpSpPr/>
          <p:nvPr/>
        </p:nvGrpSpPr>
        <p:grpSpPr>
          <a:xfrm>
            <a:off x="2518674" y="2474611"/>
            <a:ext cx="3857282" cy="1656913"/>
            <a:chOff x="2518674" y="2474611"/>
            <a:chExt cx="3857282" cy="1656913"/>
          </a:xfrm>
        </p:grpSpPr>
        <p:sp>
          <p:nvSpPr>
            <p:cNvPr id="9" name="Google Shape;236;p28">
              <a:extLst>
                <a:ext uri="{FF2B5EF4-FFF2-40B4-BE49-F238E27FC236}">
                  <a16:creationId xmlns:a16="http://schemas.microsoft.com/office/drawing/2014/main" id="{73425BCB-9DC9-45EF-86DE-F6F38691768B}"/>
                </a:ext>
              </a:extLst>
            </p:cNvPr>
            <p:cNvSpPr/>
            <p:nvPr/>
          </p:nvSpPr>
          <p:spPr>
            <a:xfrm rot="2700006">
              <a:off x="4052649" y="952747"/>
              <a:ext cx="695300" cy="3763249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58B6C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10" name="Google Shape;237;p28">
              <a:extLst>
                <a:ext uri="{FF2B5EF4-FFF2-40B4-BE49-F238E27FC236}">
                  <a16:creationId xmlns:a16="http://schemas.microsoft.com/office/drawing/2014/main" id="{E865166F-C979-4B10-8534-545BE6E08C6E}"/>
                </a:ext>
              </a:extLst>
            </p:cNvPr>
            <p:cNvSpPr/>
            <p:nvPr/>
          </p:nvSpPr>
          <p:spPr>
            <a:xfrm>
              <a:off x="3092583" y="3668463"/>
              <a:ext cx="463061" cy="46306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  <a:effectLst>
              <a:outerShdw dist="50804" dir="5400000" algn="tl">
                <a:srgbClr val="000000">
                  <a:alpha val="54900"/>
                </a:srgbClr>
              </a:outerShdw>
            </a:effectLst>
          </p:spPr>
          <p:txBody>
            <a:bodyPr vert="horz" wrap="square" lIns="91421" tIns="91421" rIns="91421" bIns="91421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200" b="1" i="0" u="none" strike="noStrike" kern="0" cap="none" spc="0" baseline="0">
                  <a:solidFill>
                    <a:srgbClr val="58B6C0"/>
                  </a:solidFill>
                  <a:uFillTx/>
                  <a:latin typeface="DM Sans"/>
                  <a:ea typeface="DM Sans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11" name="Google Shape;238;p28">
              <a:extLst>
                <a:ext uri="{FF2B5EF4-FFF2-40B4-BE49-F238E27FC236}">
                  <a16:creationId xmlns:a16="http://schemas.microsoft.com/office/drawing/2014/main" id="{0A9057EB-360C-4464-832A-F477901B8773}"/>
                </a:ext>
              </a:extLst>
            </p:cNvPr>
            <p:cNvSpPr txBox="1"/>
            <p:nvPr/>
          </p:nvSpPr>
          <p:spPr>
            <a:xfrm rot="18900010">
              <a:off x="3079851" y="2474611"/>
              <a:ext cx="2888873" cy="48681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lvl="0" algn="r" rtl="1">
                <a:lnSpc>
                  <a:spcPct val="115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زمان تکلیف</a:t>
              </a:r>
              <a:endParaRPr lang="en-US" sz="800" b="1" i="0" u="none" strike="noStrike" kern="0" cap="none" spc="0" baseline="0" dirty="0">
                <a:solidFill>
                  <a:srgbClr val="FFFFFF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12" name="Google Shape;239;p28">
              <a:extLst>
                <a:ext uri="{FF2B5EF4-FFF2-40B4-BE49-F238E27FC236}">
                  <a16:creationId xmlns:a16="http://schemas.microsoft.com/office/drawing/2014/main" id="{E4FC8603-E087-46A5-B286-BFAC5323CBB7}"/>
                </a:ext>
              </a:extLst>
            </p:cNvPr>
            <p:cNvSpPr txBox="1"/>
            <p:nvPr/>
          </p:nvSpPr>
          <p:spPr>
            <a:xfrm rot="18900010">
              <a:off x="3648301" y="2858075"/>
              <a:ext cx="2727655" cy="6280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t" anchorCtr="0" compatLnSpc="1">
              <a:noAutofit/>
            </a:bodyPr>
            <a:lstStyle/>
            <a:p>
              <a:pPr lvl="0" algn="r" rtl="1">
                <a:spcAft>
                  <a:spcPts val="160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800" kern="0" dirty="0">
                  <a:solidFill>
                    <a:srgbClr val="000000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برای مشتری بسیار مهم است که روند کوچینگ را دنبال کند، اما من این زمان را می دهم. تا دریاچه آسان نیاز به شروع دارد.</a:t>
              </a:r>
              <a:endParaRPr lang="en-US" sz="800" b="1" i="0" u="none" strike="noStrike" kern="0" cap="none" spc="0" baseline="0" dirty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oogle Shape;240;p28">
            <a:extLst>
              <a:ext uri="{FF2B5EF4-FFF2-40B4-BE49-F238E27FC236}">
                <a16:creationId xmlns:a16="http://schemas.microsoft.com/office/drawing/2014/main" id="{B6373E77-F2B7-4875-A9BF-DA0A3D207AA8}"/>
              </a:ext>
            </a:extLst>
          </p:cNvPr>
          <p:cNvGrpSpPr/>
          <p:nvPr/>
        </p:nvGrpSpPr>
        <p:grpSpPr>
          <a:xfrm>
            <a:off x="4895263" y="2471264"/>
            <a:ext cx="3857291" cy="1660260"/>
            <a:chOff x="4895263" y="2471264"/>
            <a:chExt cx="3857291" cy="1660260"/>
          </a:xfrm>
        </p:grpSpPr>
        <p:sp>
          <p:nvSpPr>
            <p:cNvPr id="14" name="Google Shape;241;p28">
              <a:extLst>
                <a:ext uri="{FF2B5EF4-FFF2-40B4-BE49-F238E27FC236}">
                  <a16:creationId xmlns:a16="http://schemas.microsoft.com/office/drawing/2014/main" id="{71FB7D85-DC6E-467F-8D9A-B32A7D858E1D}"/>
                </a:ext>
              </a:extLst>
            </p:cNvPr>
            <p:cNvSpPr/>
            <p:nvPr/>
          </p:nvSpPr>
          <p:spPr>
            <a:xfrm rot="2700006">
              <a:off x="6429238" y="952747"/>
              <a:ext cx="695300" cy="3763249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3494BA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15" name="Google Shape;242;p28">
              <a:extLst>
                <a:ext uri="{FF2B5EF4-FFF2-40B4-BE49-F238E27FC236}">
                  <a16:creationId xmlns:a16="http://schemas.microsoft.com/office/drawing/2014/main" id="{4867408C-86D1-4567-A489-331EB6AF26F8}"/>
                </a:ext>
              </a:extLst>
            </p:cNvPr>
            <p:cNvSpPr/>
            <p:nvPr/>
          </p:nvSpPr>
          <p:spPr>
            <a:xfrm>
              <a:off x="5469181" y="3668463"/>
              <a:ext cx="463061" cy="463061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  <a:effectLst>
              <a:outerShdw dist="50804" dir="5400000" algn="tl">
                <a:srgbClr val="000000">
                  <a:alpha val="54900"/>
                </a:srgbClr>
              </a:outerShdw>
            </a:effectLst>
          </p:spPr>
          <p:txBody>
            <a:bodyPr vert="horz" wrap="square" lIns="91421" tIns="91421" rIns="91421" bIns="91421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200" b="1" i="0" u="none" strike="noStrike" kern="0" cap="none" spc="0" baseline="0">
                  <a:solidFill>
                    <a:srgbClr val="3494BA"/>
                  </a:solidFill>
                  <a:uFillTx/>
                  <a:latin typeface="DM Sans"/>
                  <a:ea typeface="DM Sans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16" name="Google Shape;243;p28">
              <a:extLst>
                <a:ext uri="{FF2B5EF4-FFF2-40B4-BE49-F238E27FC236}">
                  <a16:creationId xmlns:a16="http://schemas.microsoft.com/office/drawing/2014/main" id="{C51B44CC-5FCB-4E8A-A66B-B1FEC67374EB}"/>
                </a:ext>
              </a:extLst>
            </p:cNvPr>
            <p:cNvSpPr txBox="1"/>
            <p:nvPr/>
          </p:nvSpPr>
          <p:spPr>
            <a:xfrm rot="18900010">
              <a:off x="5448109" y="2471264"/>
              <a:ext cx="2898327" cy="48681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lvl="0" algn="r" rtl="1">
                <a:lnSpc>
                  <a:spcPct val="115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زمان تکلیف</a:t>
              </a:r>
              <a:endParaRPr lang="en-US" sz="800" b="1" i="0" u="none" strike="noStrike" kern="0" cap="none" spc="0" baseline="0" dirty="0">
                <a:solidFill>
                  <a:srgbClr val="FFFFFF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  <p:sp>
          <p:nvSpPr>
            <p:cNvPr id="17" name="Google Shape;244;p28">
              <a:extLst>
                <a:ext uri="{FF2B5EF4-FFF2-40B4-BE49-F238E27FC236}">
                  <a16:creationId xmlns:a16="http://schemas.microsoft.com/office/drawing/2014/main" id="{735E6F9B-F5CA-4489-81B9-7D5BF892A44A}"/>
                </a:ext>
              </a:extLst>
            </p:cNvPr>
            <p:cNvSpPr txBox="1"/>
            <p:nvPr/>
          </p:nvSpPr>
          <p:spPr>
            <a:xfrm rot="18900010">
              <a:off x="6024899" y="2858075"/>
              <a:ext cx="2727655" cy="62808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t" anchorCtr="0" compatLnSpc="1">
              <a:noAutofit/>
            </a:bodyPr>
            <a:lstStyle/>
            <a:p>
              <a:pPr lvl="0" algn="r" rtl="1">
                <a:spcAft>
                  <a:spcPts val="160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800" kern="0" dirty="0">
                  <a:solidFill>
                    <a:srgbClr val="000000"/>
                  </a:solidFill>
                  <a:latin typeface="DM Sans"/>
                  <a:ea typeface="DM Sans"/>
                  <a:cs typeface="B Nazanin" panose="00000400000000000000" pitchFamily="2" charset="-78"/>
                </a:rPr>
                <a:t>برای مشتری بسیار مهم است که روند کوچینگ را دنبال کند، اما من این زمان را می دهم. تا دریاچه آسان نیاز به شروع دارد.</a:t>
              </a:r>
              <a:endParaRPr lang="en-US" sz="800" b="1" i="0" u="none" strike="noStrike" kern="0" cap="none" spc="0" baseline="0" dirty="0">
                <a:solidFill>
                  <a:srgbClr val="000000"/>
                </a:solidFill>
                <a:uFillTx/>
                <a:latin typeface="DM Sans"/>
                <a:ea typeface="DM Sans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2">
            <a:extLst>
              <a:ext uri="{FF2B5EF4-FFF2-40B4-BE49-F238E27FC236}">
                <a16:creationId xmlns:a16="http://schemas.microsoft.com/office/drawing/2014/main" id="{E7C9C862-69A8-4B32-8C15-751BDE7608E2}"/>
              </a:ext>
            </a:extLst>
          </p:cNvPr>
          <p:cNvSpPr txBox="1"/>
          <p:nvPr/>
        </p:nvSpPr>
        <p:spPr>
          <a:xfrm>
            <a:off x="39401" y="472909"/>
            <a:ext cx="4067946" cy="77353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12" tIns="91412" rIns="91412" bIns="91412" anchor="t" anchorCtr="1" compatLnSpc="1">
            <a:noAutofit/>
          </a:bodyPr>
          <a:lstStyle/>
          <a:p>
            <a:pPr lvl="0" algn="ctr" rtl="1">
              <a:lnSpc>
                <a:spcPct val="8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4500" b="1" kern="0" dirty="0">
                <a:solidFill>
                  <a:srgbClr val="7BB8BF"/>
                </a:solidFill>
                <a:latin typeface="Arial (Títulos)"/>
                <a:ea typeface="DM Sans"/>
                <a:cs typeface="B Nazanin" panose="00000400000000000000" pitchFamily="2" charset="-78"/>
              </a:rPr>
              <a:t>آبنما</a:t>
            </a:r>
            <a:endParaRPr lang="es-PE" sz="4500" b="1" i="0" u="none" strike="noStrike" kern="0" cap="none" spc="0" baseline="0" dirty="0">
              <a:solidFill>
                <a:srgbClr val="7BB8BF"/>
              </a:solidFill>
              <a:uFillTx/>
              <a:latin typeface="Arial (Títulos)"/>
              <a:ea typeface="DM Sans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FA07C2A-5A37-494D-87C0-7B0C34032417}"/>
              </a:ext>
            </a:extLst>
          </p:cNvPr>
          <p:cNvGrpSpPr/>
          <p:nvPr/>
        </p:nvGrpSpPr>
        <p:grpSpPr>
          <a:xfrm>
            <a:off x="877741" y="2247677"/>
            <a:ext cx="2988926" cy="1594421"/>
            <a:chOff x="877741" y="2247677"/>
            <a:chExt cx="2988926" cy="1594421"/>
          </a:xfrm>
        </p:grpSpPr>
        <p:sp>
          <p:nvSpPr>
            <p:cNvPr id="5" name="Google Shape;272;p42">
              <a:extLst>
                <a:ext uri="{FF2B5EF4-FFF2-40B4-BE49-F238E27FC236}">
                  <a16:creationId xmlns:a16="http://schemas.microsoft.com/office/drawing/2014/main" id="{83ABBD51-762F-4839-B09D-C2E8AF247785}"/>
                </a:ext>
              </a:extLst>
            </p:cNvPr>
            <p:cNvSpPr txBox="1"/>
            <p:nvPr/>
          </p:nvSpPr>
          <p:spPr>
            <a:xfrm>
              <a:off x="877741" y="2247677"/>
              <a:ext cx="2116918" cy="30867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12" tIns="91412" rIns="91412" bIns="91412" anchor="t" anchorCtr="0" compatLnSpc="1">
              <a:no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600" kern="0" dirty="0">
                  <a:solidFill>
                    <a:srgbClr val="7FC1DB"/>
                  </a:solidFill>
                  <a:latin typeface="Source Sans Pro" pitchFamily="34"/>
                  <a:ea typeface="Rubik"/>
                  <a:cs typeface="B Nazanin" panose="00000400000000000000" pitchFamily="2" charset="-78"/>
                </a:rPr>
                <a:t>تصاویر :</a:t>
              </a:r>
              <a:endParaRPr lang="es-PE" sz="1600" b="0" i="0" u="none" strike="noStrike" kern="0" cap="none" spc="0" baseline="0" dirty="0">
                <a:solidFill>
                  <a:srgbClr val="7FC1DB"/>
                </a:solidFill>
                <a:uFillTx/>
                <a:latin typeface="Source Sans Pro" pitchFamily="34"/>
                <a:ea typeface="Rubik"/>
                <a:cs typeface="B Nazanin" panose="00000400000000000000" pitchFamily="2" charset="-78"/>
              </a:endParaRPr>
            </a:p>
          </p:txBody>
        </p:sp>
        <p:sp>
          <p:nvSpPr>
            <p:cNvPr id="6" name="Google Shape;273;p42">
              <a:extLst>
                <a:ext uri="{FF2B5EF4-FFF2-40B4-BE49-F238E27FC236}">
                  <a16:creationId xmlns:a16="http://schemas.microsoft.com/office/drawing/2014/main" id="{47F575D3-271D-4837-9D51-D20120EF2842}"/>
                </a:ext>
              </a:extLst>
            </p:cNvPr>
            <p:cNvSpPr txBox="1"/>
            <p:nvPr/>
          </p:nvSpPr>
          <p:spPr>
            <a:xfrm>
              <a:off x="877741" y="2556278"/>
              <a:ext cx="2988926" cy="1285820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12" tIns="91412" rIns="91412" bIns="91412" anchor="t" anchorCtr="0" compatLnSpc="1">
              <a:noAutofit/>
            </a:bodyPr>
            <a:lstStyle/>
            <a:p>
              <a:pPr marL="285713" lvl="0" indent="-285713" algn="r" rtl="1">
                <a:buClr>
                  <a:srgbClr val="000000"/>
                </a:buClr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1500" kern="0" dirty="0">
                  <a:solidFill>
                    <a:srgbClr val="000000"/>
                  </a:solidFill>
                  <a:latin typeface="Source Sans Pro" pitchFamily="34"/>
                  <a:ea typeface="Montserrat"/>
                  <a:cs typeface="B Nazanin" panose="00000400000000000000" pitchFamily="2" charset="-78"/>
                </a:rPr>
                <a:t>unsplash.com</a:t>
              </a:r>
            </a:p>
            <a:p>
              <a:pPr marL="285713" lvl="0" indent="-285713" algn="r" rtl="1">
                <a:buClr>
                  <a:srgbClr val="000000"/>
                </a:buClr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1500" kern="0" dirty="0">
                  <a:solidFill>
                    <a:srgbClr val="000000"/>
                  </a:solidFill>
                  <a:latin typeface="Source Sans Pro" pitchFamily="34"/>
                  <a:ea typeface="Montserrat"/>
                  <a:cs typeface="B Nazanin" panose="00000400000000000000" pitchFamily="2" charset="-78"/>
                </a:rPr>
                <a:t>pngwing.com</a:t>
              </a:r>
              <a:endParaRPr lang="es-PE" sz="1500" b="0" i="0" u="none" strike="noStrike" kern="0" cap="none" spc="0" baseline="0" dirty="0">
                <a:solidFill>
                  <a:srgbClr val="000000"/>
                </a:solidFill>
                <a:uFillTx/>
                <a:latin typeface="Source Sans Pro" pitchFamily="34"/>
                <a:ea typeface="Montserrat"/>
                <a:cs typeface="B Nazanin" panose="00000400000000000000" pitchFamily="2" charset="-78"/>
              </a:endParaRPr>
            </a:p>
          </p:txBody>
        </p:sp>
      </p:grpSp>
      <p:sp>
        <p:nvSpPr>
          <p:cNvPr id="7" name="Google Shape;274;p42">
            <a:extLst>
              <a:ext uri="{FF2B5EF4-FFF2-40B4-BE49-F238E27FC236}">
                <a16:creationId xmlns:a16="http://schemas.microsoft.com/office/drawing/2014/main" id="{458F9EB3-2C61-45EA-A42E-CC68B6DB15EA}"/>
              </a:ext>
            </a:extLst>
          </p:cNvPr>
          <p:cNvSpPr txBox="1"/>
          <p:nvPr/>
        </p:nvSpPr>
        <p:spPr>
          <a:xfrm>
            <a:off x="877750" y="3362614"/>
            <a:ext cx="2116918" cy="30867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12" tIns="91412" rIns="91412" bIns="91412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kern="0" dirty="0">
                <a:solidFill>
                  <a:srgbClr val="7FC1DB"/>
                </a:solidFill>
                <a:latin typeface="Source Sans Pro" pitchFamily="34"/>
                <a:ea typeface="Rubik"/>
                <a:cs typeface="B Nazanin" panose="00000400000000000000" pitchFamily="2" charset="-78"/>
              </a:rPr>
              <a:t>فونت ها:</a:t>
            </a:r>
            <a:endParaRPr lang="en-US" sz="1600" b="0" i="0" u="none" strike="noStrike" kern="0" cap="none" spc="0" baseline="0" dirty="0">
              <a:solidFill>
                <a:srgbClr val="7FC1DB"/>
              </a:solidFill>
              <a:uFillTx/>
              <a:latin typeface="Source Sans Pro" pitchFamily="34"/>
              <a:ea typeface="Rubik"/>
              <a:cs typeface="B Nazanin" panose="00000400000000000000" pitchFamily="2" charset="-78"/>
            </a:endParaRPr>
          </a:p>
        </p:txBody>
      </p:sp>
      <p:sp>
        <p:nvSpPr>
          <p:cNvPr id="8" name="Google Shape;275;p42">
            <a:extLst>
              <a:ext uri="{FF2B5EF4-FFF2-40B4-BE49-F238E27FC236}">
                <a16:creationId xmlns:a16="http://schemas.microsoft.com/office/drawing/2014/main" id="{5691A8F1-6381-4076-B44B-5C2A75C7F673}"/>
              </a:ext>
            </a:extLst>
          </p:cNvPr>
          <p:cNvSpPr txBox="1"/>
          <p:nvPr/>
        </p:nvSpPr>
        <p:spPr>
          <a:xfrm>
            <a:off x="877741" y="3671215"/>
            <a:ext cx="2645148" cy="6845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12" tIns="91412" rIns="91412" bIns="91412" anchor="t" anchorCtr="0" compatLnSpc="1">
            <a:noAutofit/>
          </a:bodyPr>
          <a:lstStyle/>
          <a:p>
            <a:pPr marL="285713" lvl="0" indent="-285713" algn="r" rtl="1">
              <a:buClr>
                <a:srgbClr val="000000"/>
              </a:buClr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آژانس </a:t>
            </a:r>
            <a:r>
              <a:rPr lang="es-PE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FB</a:t>
            </a:r>
          </a:p>
          <a:p>
            <a:pPr marL="285713" lvl="0" indent="-285713" algn="r" rtl="1">
              <a:buClr>
                <a:srgbClr val="000000"/>
              </a:buClr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TT </a:t>
            </a:r>
            <a:r>
              <a:rPr lang="es-PE" sz="1500" kern="0" dirty="0" err="1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Norms</a:t>
            </a:r>
            <a:r>
              <a:rPr lang="es-PE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 Bold</a:t>
            </a:r>
          </a:p>
          <a:p>
            <a:pPr marL="285713" lvl="0" indent="-285713" algn="r" rtl="1">
              <a:buClr>
                <a:srgbClr val="000000"/>
              </a:buClr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Calisto MT</a:t>
            </a:r>
            <a:endParaRPr lang="es-PE" sz="1500" b="0" i="0" u="none" strike="noStrike" kern="0" cap="none" spc="0" baseline="0" dirty="0">
              <a:solidFill>
                <a:srgbClr val="000000"/>
              </a:solidFill>
              <a:uFillTx/>
              <a:latin typeface="Source Sans Pro" pitchFamily="34"/>
              <a:ea typeface="Montserrat"/>
              <a:cs typeface="B Nazanin" panose="00000400000000000000" pitchFamily="2" charset="-78"/>
            </a:endParaRPr>
          </a:p>
        </p:txBody>
      </p:sp>
      <p:sp>
        <p:nvSpPr>
          <p:cNvPr id="13" name="Triángulo isósceles 1">
            <a:extLst>
              <a:ext uri="{FF2B5EF4-FFF2-40B4-BE49-F238E27FC236}">
                <a16:creationId xmlns:a16="http://schemas.microsoft.com/office/drawing/2014/main" id="{4B19525E-0D33-4AF6-81E3-256FC9A57548}"/>
              </a:ext>
            </a:extLst>
          </p:cNvPr>
          <p:cNvSpPr/>
          <p:nvPr/>
        </p:nvSpPr>
        <p:spPr>
          <a:xfrm rot="10799991">
            <a:off x="4259632" y="9"/>
            <a:ext cx="4624504" cy="5145923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pic>
        <p:nvPicPr>
          <p:cNvPr id="14" name="Imagen 7">
            <a:extLst>
              <a:ext uri="{FF2B5EF4-FFF2-40B4-BE49-F238E27FC236}">
                <a16:creationId xmlns:a16="http://schemas.microsoft.com/office/drawing/2014/main" id="{148CA83F-F21F-42CB-982D-6FBE8DE862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4898" y="452664"/>
            <a:ext cx="4462043" cy="4442694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02">
            <a:extLst>
              <a:ext uri="{FF2B5EF4-FFF2-40B4-BE49-F238E27FC236}">
                <a16:creationId xmlns:a16="http://schemas.microsoft.com/office/drawing/2014/main" id="{9F15B026-1659-4460-85F7-5D13341BC480}"/>
              </a:ext>
            </a:extLst>
          </p:cNvPr>
          <p:cNvGrpSpPr/>
          <p:nvPr/>
        </p:nvGrpSpPr>
        <p:grpSpPr>
          <a:xfrm>
            <a:off x="5430475" y="1106460"/>
            <a:ext cx="1499972" cy="1907941"/>
            <a:chOff x="5430475" y="1106460"/>
            <a:chExt cx="1499972" cy="1907941"/>
          </a:xfrm>
        </p:grpSpPr>
        <p:sp>
          <p:nvSpPr>
            <p:cNvPr id="3" name="Forma libre: forma 5">
              <a:extLst>
                <a:ext uri="{FF2B5EF4-FFF2-40B4-BE49-F238E27FC236}">
                  <a16:creationId xmlns:a16="http://schemas.microsoft.com/office/drawing/2014/main" id="{02AE21A1-59AE-42FD-88AC-B69D426EECA1}"/>
                </a:ext>
              </a:extLst>
            </p:cNvPr>
            <p:cNvSpPr/>
            <p:nvPr/>
          </p:nvSpPr>
          <p:spPr>
            <a:xfrm>
              <a:off x="5430475" y="1106460"/>
              <a:ext cx="1189442" cy="19079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54146"/>
                <a:gd name="f7" fmla="val 1209699"/>
                <a:gd name="f8" fmla="val 407275"/>
                <a:gd name="f9" fmla="val 431087"/>
                <a:gd name="f10" fmla="val 4763"/>
                <a:gd name="f11" fmla="val 455281"/>
                <a:gd name="f12" fmla="val 8096"/>
                <a:gd name="f13" fmla="val 478712"/>
                <a:gd name="f14" fmla="val 14383"/>
                <a:gd name="f15" fmla="val 555865"/>
                <a:gd name="f16" fmla="val 35433"/>
                <a:gd name="f17" fmla="val 619206"/>
                <a:gd name="f18" fmla="val 78200"/>
                <a:gd name="f19" fmla="val 669594"/>
                <a:gd name="f20" fmla="val 139922"/>
                <a:gd name="f21" fmla="val 707979"/>
                <a:gd name="f22" fmla="val 186976"/>
                <a:gd name="f23" fmla="val 733887"/>
                <a:gd name="f24" fmla="val 240506"/>
                <a:gd name="f25" fmla="val 745222"/>
                <a:gd name="f26" fmla="val 300228"/>
                <a:gd name="f27" fmla="val 750175"/>
                <a:gd name="f28" fmla="val 326326"/>
                <a:gd name="f29" fmla="val 752651"/>
                <a:gd name="f30" fmla="val 353187"/>
                <a:gd name="f31" fmla="val 753413"/>
                <a:gd name="f32" fmla="val 379762"/>
                <a:gd name="f33" fmla="val 754747"/>
                <a:gd name="f34" fmla="val 423386"/>
                <a:gd name="f35" fmla="val 753890"/>
                <a:gd name="f36" fmla="val 467106"/>
                <a:gd name="f37" fmla="val 753699"/>
                <a:gd name="f38" fmla="val 510826"/>
                <a:gd name="f39" fmla="val 753604"/>
                <a:gd name="f40" fmla="val 529590"/>
                <a:gd name="f41" fmla="val 746365"/>
                <a:gd name="f42" fmla="val 540734"/>
                <a:gd name="f43" fmla="val 731601"/>
                <a:gd name="f44" fmla="val 545973"/>
                <a:gd name="f45" fmla="val 714456"/>
                <a:gd name="f46" fmla="val 552069"/>
                <a:gd name="f47" fmla="val 695216"/>
                <a:gd name="f48" fmla="val 542163"/>
                <a:gd name="f49" fmla="val 690834"/>
                <a:gd name="f50" fmla="val 524542"/>
                <a:gd name="f51" fmla="val 689405"/>
                <a:gd name="f52" fmla="val 518922"/>
                <a:gd name="f53" fmla="val 689120"/>
                <a:gd name="f54" fmla="val 512826"/>
                <a:gd name="f55" fmla="val 507016"/>
                <a:gd name="f56" fmla="val 688834"/>
                <a:gd name="f57" fmla="val 459772"/>
                <a:gd name="f58" fmla="val 689596"/>
                <a:gd name="f59" fmla="val 412528"/>
                <a:gd name="f60" fmla="val 688358"/>
                <a:gd name="f61" fmla="val 365284"/>
                <a:gd name="f62" fmla="val 686167"/>
                <a:gd name="f63" fmla="val 283369"/>
                <a:gd name="f64" fmla="val 655115"/>
                <a:gd name="f65" fmla="val 212884"/>
                <a:gd name="f66" fmla="val 597203"/>
                <a:gd name="f67" fmla="val 155543"/>
                <a:gd name="f68" fmla="val 525766"/>
                <a:gd name="f69" fmla="val 84868"/>
                <a:gd name="f70" fmla="val 438707"/>
                <a:gd name="f71" fmla="val 55150"/>
                <a:gd name="f72" fmla="val 338981"/>
                <a:gd name="f73" fmla="val 66389"/>
                <a:gd name="f74" fmla="val 212012"/>
                <a:gd name="f75" fmla="val 80677"/>
                <a:gd name="f76" fmla="val 104951"/>
                <a:gd name="f77" fmla="val 175450"/>
                <a:gd name="f78" fmla="val 74566"/>
                <a:gd name="f79" fmla="val 299561"/>
                <a:gd name="f80" fmla="val 69042"/>
                <a:gd name="f81" fmla="val 322326"/>
                <a:gd name="f82" fmla="val 65137"/>
                <a:gd name="f83" fmla="val 346139"/>
                <a:gd name="f84" fmla="val 65041"/>
                <a:gd name="f85" fmla="val 369475"/>
                <a:gd name="f86" fmla="val 64185"/>
                <a:gd name="f87" fmla="val 526542"/>
                <a:gd name="f88" fmla="val 63708"/>
                <a:gd name="f89" fmla="val 683609"/>
                <a:gd name="f90" fmla="val 64851"/>
                <a:gd name="f91" fmla="val 840772"/>
                <a:gd name="f92" fmla="val 65804"/>
                <a:gd name="f93" fmla="val 974217"/>
                <a:gd name="f94" fmla="val 159911"/>
                <a:gd name="f95" fmla="val 1096042"/>
                <a:gd name="f96" fmla="val 287831"/>
                <a:gd name="f97" fmla="val 1132427"/>
                <a:gd name="f98" fmla="val 380033"/>
                <a:gd name="f99" fmla="val 1158621"/>
                <a:gd name="f100" fmla="val 466520"/>
                <a:gd name="f101" fmla="val 1145858"/>
                <a:gd name="f102" fmla="val 547673"/>
                <a:gd name="f103" fmla="val 1094708"/>
                <a:gd name="f104" fmla="val 556437"/>
                <a:gd name="f105" fmla="val 1089184"/>
                <a:gd name="f106" fmla="val 567961"/>
                <a:gd name="f107" fmla="val 1085374"/>
                <a:gd name="f108" fmla="val 578058"/>
                <a:gd name="f109" fmla="val 1085755"/>
                <a:gd name="f110" fmla="val 590917"/>
                <a:gd name="f111" fmla="val 1086231"/>
                <a:gd name="f112" fmla="val 600156"/>
                <a:gd name="f113" fmla="val 1095661"/>
                <a:gd name="f114" fmla="val 603109"/>
                <a:gd name="f115" fmla="val 1108996"/>
                <a:gd name="f116" fmla="val 606347"/>
                <a:gd name="f117" fmla="val 1123569"/>
                <a:gd name="f118" fmla="val 601490"/>
                <a:gd name="f119" fmla="val 1135380"/>
                <a:gd name="f120" fmla="val 589107"/>
                <a:gd name="f121" fmla="val 1143857"/>
                <a:gd name="f122" fmla="val 555388"/>
                <a:gd name="f123" fmla="val 1166812"/>
                <a:gd name="f124" fmla="val 519289"/>
                <a:gd name="f125" fmla="val 1185005"/>
                <a:gd name="f126" fmla="val 479760"/>
                <a:gd name="f127" fmla="val 1195197"/>
                <a:gd name="f128" fmla="val 340219"/>
                <a:gd name="f129" fmla="val 1231297"/>
                <a:gd name="f130" fmla="val 217156"/>
                <a:gd name="f131" fmla="val 1200055"/>
                <a:gd name="f132" fmla="val 112953"/>
                <a:gd name="f133" fmla="val 1100900"/>
                <a:gd name="f134" fmla="val 53421"/>
                <a:gd name="f135" fmla="val 1044226"/>
                <a:gd name="f136" fmla="val 17607"/>
                <a:gd name="f137" fmla="val 973645"/>
                <a:gd name="f138" fmla="val 5606"/>
                <a:gd name="f139" fmla="val 891921"/>
                <a:gd name="f140" fmla="val 2653"/>
                <a:gd name="f141" fmla="val 871728"/>
                <a:gd name="f142" fmla="val 748"/>
                <a:gd name="f143" fmla="val 851249"/>
                <a:gd name="f144" fmla="val 830866"/>
                <a:gd name="f145" fmla="val 462"/>
                <a:gd name="f146" fmla="val 675323"/>
                <a:gd name="f147" fmla="val -1157"/>
                <a:gd name="f148" fmla="val 519779"/>
                <a:gd name="f149" fmla="val 1510"/>
                <a:gd name="f150" fmla="val 364331"/>
                <a:gd name="f151" fmla="val 3605"/>
                <a:gd name="f152" fmla="val 246507"/>
                <a:gd name="f153" fmla="val 55421"/>
                <a:gd name="f154" fmla="val 151162"/>
                <a:gd name="f155" fmla="val 147814"/>
                <a:gd name="f156" fmla="val 78295"/>
                <a:gd name="f157" fmla="val 203535"/>
                <a:gd name="f158" fmla="val 34385"/>
                <a:gd name="f159" fmla="val 267352"/>
                <a:gd name="f160" fmla="val 9906"/>
                <a:gd name="f161" fmla="val 337742"/>
                <a:gd name="f162" fmla="val 2095"/>
                <a:gd name="f163" fmla="val 340410"/>
                <a:gd name="f164" fmla="val 1810"/>
                <a:gd name="f165" fmla="val 342981"/>
                <a:gd name="f166" fmla="val 762"/>
                <a:gd name="f167" fmla="val 345648"/>
                <a:gd name="f168" fmla="val 95"/>
                <a:gd name="f169" fmla="val 366317"/>
                <a:gd name="f170" fmla="val 386796"/>
                <a:gd name="f171" fmla="+- 0 0 -90"/>
                <a:gd name="f172" fmla="*/ f3 1 754146"/>
                <a:gd name="f173" fmla="*/ f4 1 1209699"/>
                <a:gd name="f174" fmla="val f5"/>
                <a:gd name="f175" fmla="val f6"/>
                <a:gd name="f176" fmla="val f7"/>
                <a:gd name="f177" fmla="*/ f171 f0 1"/>
                <a:gd name="f178" fmla="+- f176 0 f174"/>
                <a:gd name="f179" fmla="+- f175 0 f174"/>
                <a:gd name="f180" fmla="*/ f177 1 f2"/>
                <a:gd name="f181" fmla="*/ f179 1 754146"/>
                <a:gd name="f182" fmla="*/ f178 1 1209699"/>
                <a:gd name="f183" fmla="*/ 407275 f179 1"/>
                <a:gd name="f184" fmla="*/ 0 f178 1"/>
                <a:gd name="f185" fmla="*/ 478712 f179 1"/>
                <a:gd name="f186" fmla="*/ 14383 f178 1"/>
                <a:gd name="f187" fmla="*/ 669594 f179 1"/>
                <a:gd name="f188" fmla="*/ 139922 f178 1"/>
                <a:gd name="f189" fmla="*/ 745222 f179 1"/>
                <a:gd name="f190" fmla="*/ 300228 f178 1"/>
                <a:gd name="f191" fmla="*/ 753413 f179 1"/>
                <a:gd name="f192" fmla="*/ 379762 f178 1"/>
                <a:gd name="f193" fmla="*/ 753699 f179 1"/>
                <a:gd name="f194" fmla="*/ 510826 f178 1"/>
                <a:gd name="f195" fmla="*/ 731601 f179 1"/>
                <a:gd name="f196" fmla="*/ 545973 f178 1"/>
                <a:gd name="f197" fmla="*/ 690834 f179 1"/>
                <a:gd name="f198" fmla="*/ 524542 f178 1"/>
                <a:gd name="f199" fmla="*/ 689120 f179 1"/>
                <a:gd name="f200" fmla="*/ 507016 f178 1"/>
                <a:gd name="f201" fmla="*/ 688358 f179 1"/>
                <a:gd name="f202" fmla="*/ 365284 f178 1"/>
                <a:gd name="f203" fmla="*/ 597203 f179 1"/>
                <a:gd name="f204" fmla="*/ 155543 f178 1"/>
                <a:gd name="f205" fmla="*/ 338981 f179 1"/>
                <a:gd name="f206" fmla="*/ 66389 f178 1"/>
                <a:gd name="f207" fmla="*/ 74566 f179 1"/>
                <a:gd name="f208" fmla="*/ 299561 f178 1"/>
                <a:gd name="f209" fmla="*/ 65041 f179 1"/>
                <a:gd name="f210" fmla="*/ 369475 f178 1"/>
                <a:gd name="f211" fmla="*/ 64851 f179 1"/>
                <a:gd name="f212" fmla="*/ 840772 f178 1"/>
                <a:gd name="f213" fmla="*/ 287831 f179 1"/>
                <a:gd name="f214" fmla="*/ 1132427 f178 1"/>
                <a:gd name="f215" fmla="*/ 547673 f179 1"/>
                <a:gd name="f216" fmla="*/ 1094708 f178 1"/>
                <a:gd name="f217" fmla="*/ 578058 f179 1"/>
                <a:gd name="f218" fmla="*/ 1085755 f178 1"/>
                <a:gd name="f219" fmla="*/ 603109 f179 1"/>
                <a:gd name="f220" fmla="*/ 1108996 f178 1"/>
                <a:gd name="f221" fmla="*/ 589107 f179 1"/>
                <a:gd name="f222" fmla="*/ 1143857 f178 1"/>
                <a:gd name="f223" fmla="*/ 479760 f179 1"/>
                <a:gd name="f224" fmla="*/ 1195197 f178 1"/>
                <a:gd name="f225" fmla="*/ 112953 f179 1"/>
                <a:gd name="f226" fmla="*/ 1100900 f178 1"/>
                <a:gd name="f227" fmla="*/ 5606 f179 1"/>
                <a:gd name="f228" fmla="*/ 891921 f178 1"/>
                <a:gd name="f229" fmla="*/ 748 f179 1"/>
                <a:gd name="f230" fmla="*/ 830866 f178 1"/>
                <a:gd name="f231" fmla="*/ 1510 f179 1"/>
                <a:gd name="f232" fmla="*/ 364331 f178 1"/>
                <a:gd name="f233" fmla="*/ 147814 f179 1"/>
                <a:gd name="f234" fmla="*/ 78295 f178 1"/>
                <a:gd name="f235" fmla="*/ 337742 f179 1"/>
                <a:gd name="f236" fmla="*/ 2095 f178 1"/>
                <a:gd name="f237" fmla="*/ 345648 f179 1"/>
                <a:gd name="f238" fmla="*/ 95 f178 1"/>
                <a:gd name="f239" fmla="+- f180 0 f1"/>
                <a:gd name="f240" fmla="*/ f183 1 754146"/>
                <a:gd name="f241" fmla="*/ f184 1 1209699"/>
                <a:gd name="f242" fmla="*/ f185 1 754146"/>
                <a:gd name="f243" fmla="*/ f186 1 1209699"/>
                <a:gd name="f244" fmla="*/ f187 1 754146"/>
                <a:gd name="f245" fmla="*/ f188 1 1209699"/>
                <a:gd name="f246" fmla="*/ f189 1 754146"/>
                <a:gd name="f247" fmla="*/ f190 1 1209699"/>
                <a:gd name="f248" fmla="*/ f191 1 754146"/>
                <a:gd name="f249" fmla="*/ f192 1 1209699"/>
                <a:gd name="f250" fmla="*/ f193 1 754146"/>
                <a:gd name="f251" fmla="*/ f194 1 1209699"/>
                <a:gd name="f252" fmla="*/ f195 1 754146"/>
                <a:gd name="f253" fmla="*/ f196 1 1209699"/>
                <a:gd name="f254" fmla="*/ f197 1 754146"/>
                <a:gd name="f255" fmla="*/ f198 1 1209699"/>
                <a:gd name="f256" fmla="*/ f199 1 754146"/>
                <a:gd name="f257" fmla="*/ f200 1 1209699"/>
                <a:gd name="f258" fmla="*/ f201 1 754146"/>
                <a:gd name="f259" fmla="*/ f202 1 1209699"/>
                <a:gd name="f260" fmla="*/ f203 1 754146"/>
                <a:gd name="f261" fmla="*/ f204 1 1209699"/>
                <a:gd name="f262" fmla="*/ f205 1 754146"/>
                <a:gd name="f263" fmla="*/ f206 1 1209699"/>
                <a:gd name="f264" fmla="*/ f207 1 754146"/>
                <a:gd name="f265" fmla="*/ f208 1 1209699"/>
                <a:gd name="f266" fmla="*/ f209 1 754146"/>
                <a:gd name="f267" fmla="*/ f210 1 1209699"/>
                <a:gd name="f268" fmla="*/ f211 1 754146"/>
                <a:gd name="f269" fmla="*/ f212 1 1209699"/>
                <a:gd name="f270" fmla="*/ f213 1 754146"/>
                <a:gd name="f271" fmla="*/ f214 1 1209699"/>
                <a:gd name="f272" fmla="*/ f215 1 754146"/>
                <a:gd name="f273" fmla="*/ f216 1 1209699"/>
                <a:gd name="f274" fmla="*/ f217 1 754146"/>
                <a:gd name="f275" fmla="*/ f218 1 1209699"/>
                <a:gd name="f276" fmla="*/ f219 1 754146"/>
                <a:gd name="f277" fmla="*/ f220 1 1209699"/>
                <a:gd name="f278" fmla="*/ f221 1 754146"/>
                <a:gd name="f279" fmla="*/ f222 1 1209699"/>
                <a:gd name="f280" fmla="*/ f223 1 754146"/>
                <a:gd name="f281" fmla="*/ f224 1 1209699"/>
                <a:gd name="f282" fmla="*/ f225 1 754146"/>
                <a:gd name="f283" fmla="*/ f226 1 1209699"/>
                <a:gd name="f284" fmla="*/ f227 1 754146"/>
                <a:gd name="f285" fmla="*/ f228 1 1209699"/>
                <a:gd name="f286" fmla="*/ f229 1 754146"/>
                <a:gd name="f287" fmla="*/ f230 1 1209699"/>
                <a:gd name="f288" fmla="*/ f231 1 754146"/>
                <a:gd name="f289" fmla="*/ f232 1 1209699"/>
                <a:gd name="f290" fmla="*/ f233 1 754146"/>
                <a:gd name="f291" fmla="*/ f234 1 1209699"/>
                <a:gd name="f292" fmla="*/ f235 1 754146"/>
                <a:gd name="f293" fmla="*/ f236 1 1209699"/>
                <a:gd name="f294" fmla="*/ f237 1 754146"/>
                <a:gd name="f295" fmla="*/ f238 1 1209699"/>
                <a:gd name="f296" fmla="*/ f174 1 f181"/>
                <a:gd name="f297" fmla="*/ f175 1 f181"/>
                <a:gd name="f298" fmla="*/ f174 1 f182"/>
                <a:gd name="f299" fmla="*/ f176 1 f182"/>
                <a:gd name="f300" fmla="*/ f240 1 f181"/>
                <a:gd name="f301" fmla="*/ f241 1 f182"/>
                <a:gd name="f302" fmla="*/ f242 1 f181"/>
                <a:gd name="f303" fmla="*/ f243 1 f182"/>
                <a:gd name="f304" fmla="*/ f244 1 f181"/>
                <a:gd name="f305" fmla="*/ f245 1 f182"/>
                <a:gd name="f306" fmla="*/ f246 1 f181"/>
                <a:gd name="f307" fmla="*/ f247 1 f182"/>
                <a:gd name="f308" fmla="*/ f248 1 f181"/>
                <a:gd name="f309" fmla="*/ f249 1 f182"/>
                <a:gd name="f310" fmla="*/ f250 1 f181"/>
                <a:gd name="f311" fmla="*/ f251 1 f182"/>
                <a:gd name="f312" fmla="*/ f252 1 f181"/>
                <a:gd name="f313" fmla="*/ f253 1 f182"/>
                <a:gd name="f314" fmla="*/ f254 1 f181"/>
                <a:gd name="f315" fmla="*/ f255 1 f182"/>
                <a:gd name="f316" fmla="*/ f256 1 f181"/>
                <a:gd name="f317" fmla="*/ f257 1 f182"/>
                <a:gd name="f318" fmla="*/ f258 1 f181"/>
                <a:gd name="f319" fmla="*/ f259 1 f182"/>
                <a:gd name="f320" fmla="*/ f260 1 f181"/>
                <a:gd name="f321" fmla="*/ f261 1 f182"/>
                <a:gd name="f322" fmla="*/ f262 1 f181"/>
                <a:gd name="f323" fmla="*/ f263 1 f182"/>
                <a:gd name="f324" fmla="*/ f264 1 f181"/>
                <a:gd name="f325" fmla="*/ f265 1 f182"/>
                <a:gd name="f326" fmla="*/ f266 1 f181"/>
                <a:gd name="f327" fmla="*/ f267 1 f182"/>
                <a:gd name="f328" fmla="*/ f268 1 f181"/>
                <a:gd name="f329" fmla="*/ f269 1 f182"/>
                <a:gd name="f330" fmla="*/ f270 1 f181"/>
                <a:gd name="f331" fmla="*/ f271 1 f182"/>
                <a:gd name="f332" fmla="*/ f272 1 f181"/>
                <a:gd name="f333" fmla="*/ f273 1 f182"/>
                <a:gd name="f334" fmla="*/ f274 1 f181"/>
                <a:gd name="f335" fmla="*/ f275 1 f182"/>
                <a:gd name="f336" fmla="*/ f276 1 f181"/>
                <a:gd name="f337" fmla="*/ f277 1 f182"/>
                <a:gd name="f338" fmla="*/ f278 1 f181"/>
                <a:gd name="f339" fmla="*/ f279 1 f182"/>
                <a:gd name="f340" fmla="*/ f280 1 f181"/>
                <a:gd name="f341" fmla="*/ f281 1 f182"/>
                <a:gd name="f342" fmla="*/ f282 1 f181"/>
                <a:gd name="f343" fmla="*/ f283 1 f182"/>
                <a:gd name="f344" fmla="*/ f284 1 f181"/>
                <a:gd name="f345" fmla="*/ f285 1 f182"/>
                <a:gd name="f346" fmla="*/ f286 1 f181"/>
                <a:gd name="f347" fmla="*/ f287 1 f182"/>
                <a:gd name="f348" fmla="*/ f288 1 f181"/>
                <a:gd name="f349" fmla="*/ f289 1 f182"/>
                <a:gd name="f350" fmla="*/ f290 1 f181"/>
                <a:gd name="f351" fmla="*/ f291 1 f182"/>
                <a:gd name="f352" fmla="*/ f292 1 f181"/>
                <a:gd name="f353" fmla="*/ f293 1 f182"/>
                <a:gd name="f354" fmla="*/ f294 1 f181"/>
                <a:gd name="f355" fmla="*/ f295 1 f182"/>
                <a:gd name="f356" fmla="*/ f296 f172 1"/>
                <a:gd name="f357" fmla="*/ f297 f172 1"/>
                <a:gd name="f358" fmla="*/ f299 f173 1"/>
                <a:gd name="f359" fmla="*/ f298 f173 1"/>
                <a:gd name="f360" fmla="*/ f300 f172 1"/>
                <a:gd name="f361" fmla="*/ f301 f173 1"/>
                <a:gd name="f362" fmla="*/ f302 f172 1"/>
                <a:gd name="f363" fmla="*/ f303 f173 1"/>
                <a:gd name="f364" fmla="*/ f304 f172 1"/>
                <a:gd name="f365" fmla="*/ f305 f173 1"/>
                <a:gd name="f366" fmla="*/ f306 f172 1"/>
                <a:gd name="f367" fmla="*/ f307 f173 1"/>
                <a:gd name="f368" fmla="*/ f308 f172 1"/>
                <a:gd name="f369" fmla="*/ f309 f173 1"/>
                <a:gd name="f370" fmla="*/ f310 f172 1"/>
                <a:gd name="f371" fmla="*/ f311 f173 1"/>
                <a:gd name="f372" fmla="*/ f312 f172 1"/>
                <a:gd name="f373" fmla="*/ f313 f173 1"/>
                <a:gd name="f374" fmla="*/ f314 f172 1"/>
                <a:gd name="f375" fmla="*/ f315 f173 1"/>
                <a:gd name="f376" fmla="*/ f316 f172 1"/>
                <a:gd name="f377" fmla="*/ f317 f173 1"/>
                <a:gd name="f378" fmla="*/ f318 f172 1"/>
                <a:gd name="f379" fmla="*/ f319 f173 1"/>
                <a:gd name="f380" fmla="*/ f320 f172 1"/>
                <a:gd name="f381" fmla="*/ f321 f173 1"/>
                <a:gd name="f382" fmla="*/ f322 f172 1"/>
                <a:gd name="f383" fmla="*/ f323 f173 1"/>
                <a:gd name="f384" fmla="*/ f324 f172 1"/>
                <a:gd name="f385" fmla="*/ f325 f173 1"/>
                <a:gd name="f386" fmla="*/ f326 f172 1"/>
                <a:gd name="f387" fmla="*/ f327 f173 1"/>
                <a:gd name="f388" fmla="*/ f328 f172 1"/>
                <a:gd name="f389" fmla="*/ f329 f173 1"/>
                <a:gd name="f390" fmla="*/ f330 f172 1"/>
                <a:gd name="f391" fmla="*/ f331 f173 1"/>
                <a:gd name="f392" fmla="*/ f332 f172 1"/>
                <a:gd name="f393" fmla="*/ f333 f173 1"/>
                <a:gd name="f394" fmla="*/ f334 f172 1"/>
                <a:gd name="f395" fmla="*/ f335 f173 1"/>
                <a:gd name="f396" fmla="*/ f336 f172 1"/>
                <a:gd name="f397" fmla="*/ f337 f173 1"/>
                <a:gd name="f398" fmla="*/ f338 f172 1"/>
                <a:gd name="f399" fmla="*/ f339 f173 1"/>
                <a:gd name="f400" fmla="*/ f340 f172 1"/>
                <a:gd name="f401" fmla="*/ f341 f173 1"/>
                <a:gd name="f402" fmla="*/ f342 f172 1"/>
                <a:gd name="f403" fmla="*/ f343 f173 1"/>
                <a:gd name="f404" fmla="*/ f344 f172 1"/>
                <a:gd name="f405" fmla="*/ f345 f173 1"/>
                <a:gd name="f406" fmla="*/ f346 f172 1"/>
                <a:gd name="f407" fmla="*/ f347 f173 1"/>
                <a:gd name="f408" fmla="*/ f348 f172 1"/>
                <a:gd name="f409" fmla="*/ f349 f173 1"/>
                <a:gd name="f410" fmla="*/ f350 f172 1"/>
                <a:gd name="f411" fmla="*/ f351 f173 1"/>
                <a:gd name="f412" fmla="*/ f352 f172 1"/>
                <a:gd name="f413" fmla="*/ f353 f173 1"/>
                <a:gd name="f414" fmla="*/ f354 f172 1"/>
                <a:gd name="f415" fmla="*/ f355 f1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9">
                  <a:pos x="f360" y="f361"/>
                </a:cxn>
                <a:cxn ang="f239">
                  <a:pos x="f362" y="f363"/>
                </a:cxn>
                <a:cxn ang="f239">
                  <a:pos x="f364" y="f365"/>
                </a:cxn>
                <a:cxn ang="f239">
                  <a:pos x="f366" y="f367"/>
                </a:cxn>
                <a:cxn ang="f239">
                  <a:pos x="f368" y="f369"/>
                </a:cxn>
                <a:cxn ang="f239">
                  <a:pos x="f370" y="f371"/>
                </a:cxn>
                <a:cxn ang="f239">
                  <a:pos x="f372" y="f373"/>
                </a:cxn>
                <a:cxn ang="f239">
                  <a:pos x="f374" y="f375"/>
                </a:cxn>
                <a:cxn ang="f239">
                  <a:pos x="f376" y="f377"/>
                </a:cxn>
                <a:cxn ang="f239">
                  <a:pos x="f378" y="f379"/>
                </a:cxn>
                <a:cxn ang="f239">
                  <a:pos x="f380" y="f381"/>
                </a:cxn>
                <a:cxn ang="f239">
                  <a:pos x="f382" y="f383"/>
                </a:cxn>
                <a:cxn ang="f239">
                  <a:pos x="f384" y="f385"/>
                </a:cxn>
                <a:cxn ang="f239">
                  <a:pos x="f386" y="f387"/>
                </a:cxn>
                <a:cxn ang="f239">
                  <a:pos x="f388" y="f389"/>
                </a:cxn>
                <a:cxn ang="f239">
                  <a:pos x="f390" y="f391"/>
                </a:cxn>
                <a:cxn ang="f239">
                  <a:pos x="f392" y="f393"/>
                </a:cxn>
                <a:cxn ang="f239">
                  <a:pos x="f394" y="f395"/>
                </a:cxn>
                <a:cxn ang="f239">
                  <a:pos x="f396" y="f397"/>
                </a:cxn>
                <a:cxn ang="f239">
                  <a:pos x="f398" y="f399"/>
                </a:cxn>
                <a:cxn ang="f239">
                  <a:pos x="f400" y="f401"/>
                </a:cxn>
                <a:cxn ang="f239">
                  <a:pos x="f402" y="f403"/>
                </a:cxn>
                <a:cxn ang="f239">
                  <a:pos x="f404" y="f405"/>
                </a:cxn>
                <a:cxn ang="f239">
                  <a:pos x="f406" y="f407"/>
                </a:cxn>
                <a:cxn ang="f239">
                  <a:pos x="f408" y="f409"/>
                </a:cxn>
                <a:cxn ang="f239">
                  <a:pos x="f410" y="f411"/>
                </a:cxn>
                <a:cxn ang="f239">
                  <a:pos x="f412" y="f413"/>
                </a:cxn>
                <a:cxn ang="f239">
                  <a:pos x="f414" y="f415"/>
                </a:cxn>
                <a:cxn ang="f239">
                  <a:pos x="f360" y="f361"/>
                </a:cxn>
              </a:cxnLst>
              <a:rect l="f356" t="f359" r="f357" b="f358"/>
              <a:pathLst>
                <a:path w="754146" h="1209699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3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77"/>
                    <a:pt x="f78" y="f79"/>
                  </a:cubicBez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cubicBezTo>
                    <a:pt x="f98" y="f99"/>
                    <a:pt x="f100" y="f101"/>
                    <a:pt x="f102" y="f103"/>
                  </a:cubicBezTo>
                  <a:cubicBezTo>
                    <a:pt x="f104" y="f105"/>
                    <a:pt x="f106" y="f107"/>
                    <a:pt x="f108" y="f109"/>
                  </a:cubicBezTo>
                  <a:cubicBezTo>
                    <a:pt x="f110" y="f111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121"/>
                  </a:cubicBezTo>
                  <a:cubicBezTo>
                    <a:pt x="f122" y="f123"/>
                    <a:pt x="f124" y="f125"/>
                    <a:pt x="f126" y="f127"/>
                  </a:cubicBezTo>
                  <a:cubicBezTo>
                    <a:pt x="f128" y="f129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2" y="f144"/>
                  </a:cubicBezTo>
                  <a:cubicBezTo>
                    <a:pt x="f145" y="f146"/>
                    <a:pt x="f147" y="f148"/>
                    <a:pt x="f149" y="f150"/>
                  </a:cubicBezTo>
                  <a:cubicBezTo>
                    <a:pt x="f151" y="f152"/>
                    <a:pt x="f153" y="f154"/>
                    <a:pt x="f155" y="f156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5"/>
                    <a:pt x="f170" y="f5"/>
                    <a:pt x="f8" y="f5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" name="Forma libre: forma 6">
              <a:extLst>
                <a:ext uri="{FF2B5EF4-FFF2-40B4-BE49-F238E27FC236}">
                  <a16:creationId xmlns:a16="http://schemas.microsoft.com/office/drawing/2014/main" id="{943353D1-1545-42D0-9151-75F52A68849B}"/>
                </a:ext>
              </a:extLst>
            </p:cNvPr>
            <p:cNvSpPr/>
            <p:nvPr/>
          </p:nvSpPr>
          <p:spPr>
            <a:xfrm>
              <a:off x="6206270" y="2078422"/>
              <a:ext cx="724177" cy="72383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9152"/>
                <a:gd name="f7" fmla="val 458941"/>
                <a:gd name="f8" fmla="val 133326"/>
                <a:gd name="f9" fmla="val 325865"/>
                <a:gd name="f10" fmla="val 101418"/>
                <a:gd name="f11" fmla="val 71223"/>
                <a:gd name="f12" fmla="val 40934"/>
                <a:gd name="f13" fmla="val 11597"/>
                <a:gd name="f14" fmla="val 72"/>
                <a:gd name="f15" fmla="val 314530"/>
                <a:gd name="f16" fmla="val 285479"/>
                <a:gd name="f17" fmla="val -24"/>
                <a:gd name="f18" fmla="val 247284"/>
                <a:gd name="f19" fmla="val 209184"/>
                <a:gd name="f20" fmla="val 170989"/>
                <a:gd name="f21" fmla="val 167"/>
                <a:gd name="f22" fmla="val 145557"/>
                <a:gd name="f23" fmla="val 12168"/>
                <a:gd name="f24" fmla="val 133651"/>
                <a:gd name="f25" fmla="val 37791"/>
                <a:gd name="f26" fmla="val 133460"/>
                <a:gd name="f27" fmla="val 64937"/>
                <a:gd name="f28" fmla="val 133269"/>
                <a:gd name="f29" fmla="val 92083"/>
                <a:gd name="f30" fmla="val 133365"/>
                <a:gd name="f31" fmla="val 119229"/>
                <a:gd name="f32" fmla="val 123420"/>
                <a:gd name="f33" fmla="val 127707"/>
                <a:gd name="f34" fmla="val 133231"/>
                <a:gd name="f35" fmla="val 119268"/>
                <a:gd name="f36" fmla="val 106314"/>
                <a:gd name="f37" fmla="val 93455"/>
                <a:gd name="f38" fmla="val 74595"/>
                <a:gd name="f39" fmla="val 133041"/>
                <a:gd name="f40" fmla="val 55641"/>
                <a:gd name="f41" fmla="val 36781"/>
                <a:gd name="f42" fmla="val 133612"/>
                <a:gd name="f43" fmla="val 12683"/>
                <a:gd name="f44" fmla="val 145899"/>
                <a:gd name="f45" fmla="val 205"/>
                <a:gd name="f46" fmla="val 169616"/>
                <a:gd name="f47" fmla="val 110"/>
                <a:gd name="f48" fmla="val 209717"/>
                <a:gd name="f49" fmla="val 15"/>
                <a:gd name="f50" fmla="val 249912"/>
                <a:gd name="f51" fmla="val -81"/>
                <a:gd name="f52" fmla="val 290013"/>
                <a:gd name="f53" fmla="val 312968"/>
                <a:gd name="f54" fmla="val 325541"/>
                <a:gd name="f55" fmla="val 325827"/>
                <a:gd name="f56" fmla="val 36019"/>
                <a:gd name="f57" fmla="val 326112"/>
                <a:gd name="f58" fmla="val 63547"/>
                <a:gd name="f59" fmla="val 325922"/>
                <a:gd name="f60" fmla="val 91074"/>
                <a:gd name="f61" fmla="val 118601"/>
                <a:gd name="f62" fmla="val 122887"/>
                <a:gd name="f63" fmla="val 127174"/>
                <a:gd name="f64" fmla="val 330970"/>
                <a:gd name="f65" fmla="val 335066"/>
                <a:gd name="f66" fmla="val 339257"/>
                <a:gd name="f67" fmla="val 366403"/>
                <a:gd name="f68" fmla="val 393549"/>
                <a:gd name="f69" fmla="val 133174"/>
                <a:gd name="f70" fmla="val 420695"/>
                <a:gd name="f71" fmla="val 447175"/>
                <a:gd name="f72" fmla="val 458986"/>
                <a:gd name="f73" fmla="val 145176"/>
                <a:gd name="f74" fmla="val 459081"/>
                <a:gd name="f75" fmla="val 171274"/>
                <a:gd name="f76" fmla="val 459177"/>
                <a:gd name="f77" fmla="val 210232"/>
                <a:gd name="f78" fmla="val 249189"/>
                <a:gd name="f79" fmla="val 288146"/>
                <a:gd name="f80" fmla="val 313387"/>
                <a:gd name="f81" fmla="val 446794"/>
                <a:gd name="f82" fmla="val 325579"/>
                <a:gd name="f83" fmla="val 421362"/>
                <a:gd name="f84" fmla="val 325674"/>
                <a:gd name="f85" fmla="val 393835"/>
                <a:gd name="f86" fmla="val 325770"/>
                <a:gd name="f87" fmla="val 366308"/>
                <a:gd name="f88" fmla="val 338780"/>
                <a:gd name="f89" fmla="val 334970"/>
                <a:gd name="f90" fmla="val 331161"/>
                <a:gd name="f91" fmla="val 326056"/>
                <a:gd name="f92" fmla="val 326017"/>
                <a:gd name="f93" fmla="val 326341"/>
                <a:gd name="f94" fmla="val 356821"/>
                <a:gd name="f95" fmla="val 386635"/>
                <a:gd name="f96" fmla="val 416353"/>
                <a:gd name="f97" fmla="val 422258"/>
                <a:gd name="f98" fmla="val 325636"/>
                <a:gd name="f99" fmla="val 428164"/>
                <a:gd name="f100" fmla="val 324493"/>
                <a:gd name="f101" fmla="val 433878"/>
                <a:gd name="f102" fmla="val 321350"/>
                <a:gd name="f103" fmla="val 448547"/>
                <a:gd name="f104" fmla="val 310492"/>
                <a:gd name="f105" fmla="val 458358"/>
                <a:gd name="f106" fmla="val 295537"/>
                <a:gd name="f107" fmla="val 458548"/>
                <a:gd name="f108" fmla="val 251913"/>
                <a:gd name="f109" fmla="val 459024"/>
                <a:gd name="f110" fmla="val 208193"/>
                <a:gd name="f111" fmla="val 459120"/>
                <a:gd name="f112" fmla="val 164568"/>
                <a:gd name="f113" fmla="val 145232"/>
                <a:gd name="f114" fmla="val 133708"/>
                <a:gd name="f115" fmla="val 444547"/>
                <a:gd name="f116" fmla="val 133517"/>
                <a:gd name="f117" fmla="val 422925"/>
                <a:gd name="f118" fmla="val 395398"/>
                <a:gd name="f119" fmla="val 133422"/>
                <a:gd name="f120" fmla="val 367870"/>
                <a:gd name="f121" fmla="val 340343"/>
                <a:gd name="f122" fmla="val 336152"/>
                <a:gd name="f123" fmla="val 331866"/>
                <a:gd name="f124" fmla="val 64556"/>
                <a:gd name="f125" fmla="val 261286"/>
                <a:gd name="f126" fmla="val 97227"/>
                <a:gd name="f127" fmla="val 128659"/>
                <a:gd name="f128" fmla="val 261095"/>
                <a:gd name="f129" fmla="val 160091"/>
                <a:gd name="f130" fmla="val 261381"/>
                <a:gd name="f131" fmla="val 185618"/>
                <a:gd name="f132" fmla="val 261571"/>
                <a:gd name="f133" fmla="val 197715"/>
                <a:gd name="f134" fmla="val 273668"/>
                <a:gd name="f135" fmla="val 197906"/>
                <a:gd name="f136" fmla="val 299195"/>
                <a:gd name="f137" fmla="val 198191"/>
                <a:gd name="f138" fmla="val 326722"/>
                <a:gd name="f139" fmla="val 354249"/>
                <a:gd name="f140" fmla="val 198001"/>
                <a:gd name="f141" fmla="val 381872"/>
                <a:gd name="f142" fmla="val 386063"/>
                <a:gd name="f143" fmla="val 198382"/>
                <a:gd name="f144" fmla="val 390159"/>
                <a:gd name="f145" fmla="val 198477"/>
                <a:gd name="f146" fmla="val 394159"/>
                <a:gd name="f147" fmla="val 220004"/>
                <a:gd name="f148" fmla="val 240197"/>
                <a:gd name="f149" fmla="val 261057"/>
                <a:gd name="f150" fmla="val 362155"/>
                <a:gd name="f151" fmla="val 260961"/>
                <a:gd name="f152" fmla="val 331104"/>
                <a:gd name="f153" fmla="val 300052"/>
                <a:gd name="f154" fmla="val 261247"/>
                <a:gd name="f155" fmla="val 272963"/>
                <a:gd name="f156" fmla="val 261666"/>
                <a:gd name="f157" fmla="val 299252"/>
                <a:gd name="f158" fmla="val 261476"/>
                <a:gd name="f159" fmla="val 326779"/>
                <a:gd name="f160" fmla="val 261190"/>
                <a:gd name="f161" fmla="val 354306"/>
                <a:gd name="f162" fmla="val 381929"/>
                <a:gd name="f163" fmla="val 386025"/>
                <a:gd name="f164" fmla="val 390216"/>
                <a:gd name="f165" fmla="val 261000"/>
                <a:gd name="f166" fmla="val 394025"/>
                <a:gd name="f167" fmla="val 260714"/>
                <a:gd name="f168" fmla="val 239092"/>
                <a:gd name="f169" fmla="val 218899"/>
                <a:gd name="f170" fmla="val 198135"/>
                <a:gd name="f171" fmla="val 362402"/>
                <a:gd name="f172" fmla="val 331732"/>
                <a:gd name="f173" fmla="val 198230"/>
                <a:gd name="f174" fmla="val 301061"/>
                <a:gd name="f175" fmla="val 273439"/>
                <a:gd name="f176" fmla="val 198040"/>
                <a:gd name="f177" fmla="val 186133"/>
                <a:gd name="f178" fmla="val 158701"/>
                <a:gd name="f179" fmla="val 260866"/>
                <a:gd name="f180" fmla="val 134698"/>
                <a:gd name="f181" fmla="val 110695"/>
                <a:gd name="f182" fmla="val 86692"/>
                <a:gd name="f183" fmla="val 79358"/>
                <a:gd name="f184" fmla="val 72119"/>
                <a:gd name="f185" fmla="val 64975"/>
                <a:gd name="f186" fmla="val 238959"/>
                <a:gd name="f187" fmla="val 218766"/>
                <a:gd name="f188" fmla="val 97360"/>
                <a:gd name="f189" fmla="val 198096"/>
                <a:gd name="f190" fmla="val 128793"/>
                <a:gd name="f191" fmla="val 197811"/>
                <a:gd name="f192" fmla="val 160225"/>
                <a:gd name="f193" fmla="val 197620"/>
                <a:gd name="f194" fmla="val 185562"/>
                <a:gd name="f195" fmla="val 185142"/>
                <a:gd name="f196" fmla="val 197849"/>
                <a:gd name="f197" fmla="val 159901"/>
                <a:gd name="f198" fmla="val 133135"/>
                <a:gd name="f199" fmla="val 198325"/>
                <a:gd name="f200" fmla="val 106370"/>
                <a:gd name="f201" fmla="val 79605"/>
                <a:gd name="f202" fmla="val 74652"/>
                <a:gd name="f203" fmla="val 69699"/>
                <a:gd name="f204" fmla="val 64461"/>
                <a:gd name="f205" fmla="val 219757"/>
                <a:gd name="f206" fmla="val 239664"/>
                <a:gd name="f207" fmla="+- 0 0 -90"/>
                <a:gd name="f208" fmla="*/ f3 1 459152"/>
                <a:gd name="f209" fmla="*/ f4 1 458941"/>
                <a:gd name="f210" fmla="val f5"/>
                <a:gd name="f211" fmla="val f6"/>
                <a:gd name="f212" fmla="val f7"/>
                <a:gd name="f213" fmla="*/ f207 f0 1"/>
                <a:gd name="f214" fmla="+- f212 0 f210"/>
                <a:gd name="f215" fmla="+- f211 0 f210"/>
                <a:gd name="f216" fmla="*/ f213 1 f2"/>
                <a:gd name="f217" fmla="*/ f215 1 459152"/>
                <a:gd name="f218" fmla="*/ f214 1 458941"/>
                <a:gd name="f219" fmla="*/ 133326 f215 1"/>
                <a:gd name="f220" fmla="*/ 325865 f214 1"/>
                <a:gd name="f221" fmla="*/ 40934 f215 1"/>
                <a:gd name="f222" fmla="*/ 72 f215 1"/>
                <a:gd name="f223" fmla="*/ 285479 f214 1"/>
                <a:gd name="f224" fmla="*/ 170989 f214 1"/>
                <a:gd name="f225" fmla="*/ 37791 f215 1"/>
                <a:gd name="f226" fmla="*/ 133460 f214 1"/>
                <a:gd name="f227" fmla="*/ 119229 f215 1"/>
                <a:gd name="f228" fmla="*/ 133365 f214 1"/>
                <a:gd name="f229" fmla="*/ 133231 f215 1"/>
                <a:gd name="f230" fmla="*/ 93455 f214 1"/>
                <a:gd name="f231" fmla="*/ 36781 f214 1"/>
                <a:gd name="f232" fmla="*/ 169616 f215 1"/>
                <a:gd name="f233" fmla="*/ 110 f214 1"/>
                <a:gd name="f234" fmla="*/ 290013 f215 1"/>
                <a:gd name="f235" fmla="*/ 325827 f215 1"/>
                <a:gd name="f236" fmla="*/ 36019 f214 1"/>
                <a:gd name="f237" fmla="*/ 325922 f215 1"/>
                <a:gd name="f238" fmla="*/ 118601 f214 1"/>
                <a:gd name="f239" fmla="*/ 133269 f214 1"/>
                <a:gd name="f240" fmla="*/ 339257 f215 1"/>
                <a:gd name="f241" fmla="*/ 420695 f215 1"/>
                <a:gd name="f242" fmla="*/ 459081 f215 1"/>
                <a:gd name="f243" fmla="*/ 171274 f214 1"/>
                <a:gd name="f244" fmla="*/ 288146 f214 1"/>
                <a:gd name="f245" fmla="*/ 421362 f215 1"/>
                <a:gd name="f246" fmla="*/ 325674 f214 1"/>
                <a:gd name="f247" fmla="*/ 338780 f215 1"/>
                <a:gd name="f248" fmla="*/ 325770 f214 1"/>
                <a:gd name="f249" fmla="*/ 326017 f215 1"/>
                <a:gd name="f250" fmla="*/ 326341 f214 1"/>
                <a:gd name="f251" fmla="*/ 416353 f214 1"/>
                <a:gd name="f252" fmla="*/ 324493 f215 1"/>
                <a:gd name="f253" fmla="*/ 433878 f214 1"/>
                <a:gd name="f254" fmla="*/ 295537 f215 1"/>
                <a:gd name="f255" fmla="*/ 458548 f214 1"/>
                <a:gd name="f256" fmla="*/ 164568 f215 1"/>
                <a:gd name="f257" fmla="*/ 133517 f215 1"/>
                <a:gd name="f258" fmla="*/ 422925 f214 1"/>
                <a:gd name="f259" fmla="*/ 133422 f215 1"/>
                <a:gd name="f260" fmla="*/ 340343 f214 1"/>
                <a:gd name="f261" fmla="*/ 64556 f215 1"/>
                <a:gd name="f262" fmla="*/ 261286 f214 1"/>
                <a:gd name="f263" fmla="*/ 160091 f215 1"/>
                <a:gd name="f264" fmla="*/ 261381 f214 1"/>
                <a:gd name="f265" fmla="*/ 197906 f215 1"/>
                <a:gd name="f266" fmla="*/ 299195 f214 1"/>
                <a:gd name="f267" fmla="*/ 198001 f215 1"/>
                <a:gd name="f268" fmla="*/ 381872 f214 1"/>
                <a:gd name="f269" fmla="*/ 198477 f215 1"/>
                <a:gd name="f270" fmla="*/ 394159 f214 1"/>
                <a:gd name="f271" fmla="*/ 261057 f215 1"/>
                <a:gd name="f272" fmla="*/ 300052 f214 1"/>
                <a:gd name="f273" fmla="*/ 299252 f215 1"/>
                <a:gd name="f274" fmla="*/ 261476 f214 1"/>
                <a:gd name="f275" fmla="*/ 381929 f215 1"/>
                <a:gd name="f276" fmla="*/ 394025 f215 1"/>
                <a:gd name="f277" fmla="*/ 260714 f214 1"/>
                <a:gd name="f278" fmla="*/ 198135 f214 1"/>
                <a:gd name="f279" fmla="*/ 301061 f215 1"/>
                <a:gd name="f280" fmla="*/ 158701 f214 1"/>
                <a:gd name="f281" fmla="*/ 86692 f214 1"/>
                <a:gd name="f282" fmla="*/ 64975 f214 1"/>
                <a:gd name="f283" fmla="*/ 197811 f215 1"/>
                <a:gd name="f284" fmla="*/ 160225 f214 1"/>
                <a:gd name="f285" fmla="*/ 159901 f215 1"/>
                <a:gd name="f286" fmla="*/ 79605 f215 1"/>
                <a:gd name="f287" fmla="*/ 198230 f214 1"/>
                <a:gd name="f288" fmla="*/ 64461 f215 1"/>
                <a:gd name="f289" fmla="+- f216 0 f1"/>
                <a:gd name="f290" fmla="*/ f219 1 459152"/>
                <a:gd name="f291" fmla="*/ f220 1 458941"/>
                <a:gd name="f292" fmla="*/ f221 1 459152"/>
                <a:gd name="f293" fmla="*/ f222 1 459152"/>
                <a:gd name="f294" fmla="*/ f223 1 458941"/>
                <a:gd name="f295" fmla="*/ f224 1 458941"/>
                <a:gd name="f296" fmla="*/ f225 1 459152"/>
                <a:gd name="f297" fmla="*/ f226 1 458941"/>
                <a:gd name="f298" fmla="*/ f227 1 459152"/>
                <a:gd name="f299" fmla="*/ f228 1 458941"/>
                <a:gd name="f300" fmla="*/ f229 1 459152"/>
                <a:gd name="f301" fmla="*/ f230 1 458941"/>
                <a:gd name="f302" fmla="*/ f231 1 458941"/>
                <a:gd name="f303" fmla="*/ f232 1 459152"/>
                <a:gd name="f304" fmla="*/ f233 1 458941"/>
                <a:gd name="f305" fmla="*/ f234 1 459152"/>
                <a:gd name="f306" fmla="*/ f235 1 459152"/>
                <a:gd name="f307" fmla="*/ f236 1 458941"/>
                <a:gd name="f308" fmla="*/ f237 1 459152"/>
                <a:gd name="f309" fmla="*/ f238 1 458941"/>
                <a:gd name="f310" fmla="*/ f239 1 458941"/>
                <a:gd name="f311" fmla="*/ f240 1 459152"/>
                <a:gd name="f312" fmla="*/ f241 1 459152"/>
                <a:gd name="f313" fmla="*/ f242 1 459152"/>
                <a:gd name="f314" fmla="*/ f243 1 458941"/>
                <a:gd name="f315" fmla="*/ f244 1 458941"/>
                <a:gd name="f316" fmla="*/ f245 1 459152"/>
                <a:gd name="f317" fmla="*/ f246 1 458941"/>
                <a:gd name="f318" fmla="*/ f247 1 459152"/>
                <a:gd name="f319" fmla="*/ f248 1 458941"/>
                <a:gd name="f320" fmla="*/ f249 1 459152"/>
                <a:gd name="f321" fmla="*/ f250 1 458941"/>
                <a:gd name="f322" fmla="*/ f251 1 458941"/>
                <a:gd name="f323" fmla="*/ f252 1 459152"/>
                <a:gd name="f324" fmla="*/ f253 1 458941"/>
                <a:gd name="f325" fmla="*/ f254 1 459152"/>
                <a:gd name="f326" fmla="*/ f255 1 458941"/>
                <a:gd name="f327" fmla="*/ f256 1 459152"/>
                <a:gd name="f328" fmla="*/ f257 1 459152"/>
                <a:gd name="f329" fmla="*/ f258 1 458941"/>
                <a:gd name="f330" fmla="*/ f259 1 459152"/>
                <a:gd name="f331" fmla="*/ f260 1 458941"/>
                <a:gd name="f332" fmla="*/ f261 1 459152"/>
                <a:gd name="f333" fmla="*/ f262 1 458941"/>
                <a:gd name="f334" fmla="*/ f263 1 459152"/>
                <a:gd name="f335" fmla="*/ f264 1 458941"/>
                <a:gd name="f336" fmla="*/ f265 1 459152"/>
                <a:gd name="f337" fmla="*/ f266 1 458941"/>
                <a:gd name="f338" fmla="*/ f267 1 459152"/>
                <a:gd name="f339" fmla="*/ f268 1 458941"/>
                <a:gd name="f340" fmla="*/ f269 1 459152"/>
                <a:gd name="f341" fmla="*/ f270 1 458941"/>
                <a:gd name="f342" fmla="*/ f271 1 459152"/>
                <a:gd name="f343" fmla="*/ f272 1 458941"/>
                <a:gd name="f344" fmla="*/ f273 1 459152"/>
                <a:gd name="f345" fmla="*/ f274 1 458941"/>
                <a:gd name="f346" fmla="*/ f275 1 459152"/>
                <a:gd name="f347" fmla="*/ f276 1 459152"/>
                <a:gd name="f348" fmla="*/ f277 1 458941"/>
                <a:gd name="f349" fmla="*/ f278 1 458941"/>
                <a:gd name="f350" fmla="*/ f279 1 459152"/>
                <a:gd name="f351" fmla="*/ f280 1 458941"/>
                <a:gd name="f352" fmla="*/ f281 1 458941"/>
                <a:gd name="f353" fmla="*/ f282 1 458941"/>
                <a:gd name="f354" fmla="*/ f283 1 459152"/>
                <a:gd name="f355" fmla="*/ f284 1 458941"/>
                <a:gd name="f356" fmla="*/ f285 1 459152"/>
                <a:gd name="f357" fmla="*/ f286 1 459152"/>
                <a:gd name="f358" fmla="*/ f287 1 458941"/>
                <a:gd name="f359" fmla="*/ f288 1 459152"/>
                <a:gd name="f360" fmla="*/ f210 1 f217"/>
                <a:gd name="f361" fmla="*/ f211 1 f217"/>
                <a:gd name="f362" fmla="*/ f210 1 f218"/>
                <a:gd name="f363" fmla="*/ f212 1 f218"/>
                <a:gd name="f364" fmla="*/ f290 1 f217"/>
                <a:gd name="f365" fmla="*/ f291 1 f218"/>
                <a:gd name="f366" fmla="*/ f292 1 f217"/>
                <a:gd name="f367" fmla="*/ f293 1 f217"/>
                <a:gd name="f368" fmla="*/ f294 1 f218"/>
                <a:gd name="f369" fmla="*/ f295 1 f218"/>
                <a:gd name="f370" fmla="*/ f296 1 f217"/>
                <a:gd name="f371" fmla="*/ f297 1 f218"/>
                <a:gd name="f372" fmla="*/ f298 1 f217"/>
                <a:gd name="f373" fmla="*/ f299 1 f218"/>
                <a:gd name="f374" fmla="*/ f300 1 f217"/>
                <a:gd name="f375" fmla="*/ f301 1 f218"/>
                <a:gd name="f376" fmla="*/ f302 1 f218"/>
                <a:gd name="f377" fmla="*/ f303 1 f217"/>
                <a:gd name="f378" fmla="*/ f304 1 f218"/>
                <a:gd name="f379" fmla="*/ f305 1 f217"/>
                <a:gd name="f380" fmla="*/ f306 1 f217"/>
                <a:gd name="f381" fmla="*/ f307 1 f218"/>
                <a:gd name="f382" fmla="*/ f308 1 f217"/>
                <a:gd name="f383" fmla="*/ f309 1 f218"/>
                <a:gd name="f384" fmla="*/ f310 1 f218"/>
                <a:gd name="f385" fmla="*/ f311 1 f217"/>
                <a:gd name="f386" fmla="*/ f312 1 f217"/>
                <a:gd name="f387" fmla="*/ f313 1 f217"/>
                <a:gd name="f388" fmla="*/ f314 1 f218"/>
                <a:gd name="f389" fmla="*/ f315 1 f218"/>
                <a:gd name="f390" fmla="*/ f316 1 f217"/>
                <a:gd name="f391" fmla="*/ f317 1 f218"/>
                <a:gd name="f392" fmla="*/ f318 1 f217"/>
                <a:gd name="f393" fmla="*/ f319 1 f218"/>
                <a:gd name="f394" fmla="*/ f320 1 f217"/>
                <a:gd name="f395" fmla="*/ f321 1 f218"/>
                <a:gd name="f396" fmla="*/ f322 1 f218"/>
                <a:gd name="f397" fmla="*/ f323 1 f217"/>
                <a:gd name="f398" fmla="*/ f324 1 f218"/>
                <a:gd name="f399" fmla="*/ f325 1 f217"/>
                <a:gd name="f400" fmla="*/ f326 1 f218"/>
                <a:gd name="f401" fmla="*/ f327 1 f217"/>
                <a:gd name="f402" fmla="*/ f328 1 f217"/>
                <a:gd name="f403" fmla="*/ f329 1 f218"/>
                <a:gd name="f404" fmla="*/ f330 1 f217"/>
                <a:gd name="f405" fmla="*/ f331 1 f218"/>
                <a:gd name="f406" fmla="*/ f332 1 f217"/>
                <a:gd name="f407" fmla="*/ f333 1 f218"/>
                <a:gd name="f408" fmla="*/ f334 1 f217"/>
                <a:gd name="f409" fmla="*/ f335 1 f218"/>
                <a:gd name="f410" fmla="*/ f336 1 f217"/>
                <a:gd name="f411" fmla="*/ f337 1 f218"/>
                <a:gd name="f412" fmla="*/ f338 1 f217"/>
                <a:gd name="f413" fmla="*/ f339 1 f218"/>
                <a:gd name="f414" fmla="*/ f340 1 f217"/>
                <a:gd name="f415" fmla="*/ f341 1 f218"/>
                <a:gd name="f416" fmla="*/ f342 1 f217"/>
                <a:gd name="f417" fmla="*/ f343 1 f218"/>
                <a:gd name="f418" fmla="*/ f344 1 f217"/>
                <a:gd name="f419" fmla="*/ f345 1 f218"/>
                <a:gd name="f420" fmla="*/ f346 1 f217"/>
                <a:gd name="f421" fmla="*/ f347 1 f217"/>
                <a:gd name="f422" fmla="*/ f348 1 f218"/>
                <a:gd name="f423" fmla="*/ f349 1 f218"/>
                <a:gd name="f424" fmla="*/ f350 1 f217"/>
                <a:gd name="f425" fmla="*/ f351 1 f218"/>
                <a:gd name="f426" fmla="*/ f352 1 f218"/>
                <a:gd name="f427" fmla="*/ f353 1 f218"/>
                <a:gd name="f428" fmla="*/ f354 1 f217"/>
                <a:gd name="f429" fmla="*/ f355 1 f218"/>
                <a:gd name="f430" fmla="*/ f356 1 f217"/>
                <a:gd name="f431" fmla="*/ f357 1 f217"/>
                <a:gd name="f432" fmla="*/ f358 1 f218"/>
                <a:gd name="f433" fmla="*/ f359 1 f217"/>
                <a:gd name="f434" fmla="*/ f360 f208 1"/>
                <a:gd name="f435" fmla="*/ f361 f208 1"/>
                <a:gd name="f436" fmla="*/ f363 f209 1"/>
                <a:gd name="f437" fmla="*/ f362 f209 1"/>
                <a:gd name="f438" fmla="*/ f364 f208 1"/>
                <a:gd name="f439" fmla="*/ f365 f209 1"/>
                <a:gd name="f440" fmla="*/ f366 f208 1"/>
                <a:gd name="f441" fmla="*/ f367 f208 1"/>
                <a:gd name="f442" fmla="*/ f368 f209 1"/>
                <a:gd name="f443" fmla="*/ f369 f209 1"/>
                <a:gd name="f444" fmla="*/ f370 f208 1"/>
                <a:gd name="f445" fmla="*/ f371 f209 1"/>
                <a:gd name="f446" fmla="*/ f372 f208 1"/>
                <a:gd name="f447" fmla="*/ f373 f209 1"/>
                <a:gd name="f448" fmla="*/ f374 f208 1"/>
                <a:gd name="f449" fmla="*/ f375 f209 1"/>
                <a:gd name="f450" fmla="*/ f376 f209 1"/>
                <a:gd name="f451" fmla="*/ f377 f208 1"/>
                <a:gd name="f452" fmla="*/ f378 f209 1"/>
                <a:gd name="f453" fmla="*/ f379 f208 1"/>
                <a:gd name="f454" fmla="*/ f380 f208 1"/>
                <a:gd name="f455" fmla="*/ f381 f209 1"/>
                <a:gd name="f456" fmla="*/ f382 f208 1"/>
                <a:gd name="f457" fmla="*/ f383 f209 1"/>
                <a:gd name="f458" fmla="*/ f384 f209 1"/>
                <a:gd name="f459" fmla="*/ f385 f208 1"/>
                <a:gd name="f460" fmla="*/ f386 f208 1"/>
                <a:gd name="f461" fmla="*/ f387 f208 1"/>
                <a:gd name="f462" fmla="*/ f388 f209 1"/>
                <a:gd name="f463" fmla="*/ f389 f209 1"/>
                <a:gd name="f464" fmla="*/ f390 f208 1"/>
                <a:gd name="f465" fmla="*/ f391 f209 1"/>
                <a:gd name="f466" fmla="*/ f392 f208 1"/>
                <a:gd name="f467" fmla="*/ f393 f209 1"/>
                <a:gd name="f468" fmla="*/ f394 f208 1"/>
                <a:gd name="f469" fmla="*/ f395 f209 1"/>
                <a:gd name="f470" fmla="*/ f396 f209 1"/>
                <a:gd name="f471" fmla="*/ f397 f208 1"/>
                <a:gd name="f472" fmla="*/ f398 f209 1"/>
                <a:gd name="f473" fmla="*/ f399 f208 1"/>
                <a:gd name="f474" fmla="*/ f400 f209 1"/>
                <a:gd name="f475" fmla="*/ f401 f208 1"/>
                <a:gd name="f476" fmla="*/ f402 f208 1"/>
                <a:gd name="f477" fmla="*/ f403 f209 1"/>
                <a:gd name="f478" fmla="*/ f404 f208 1"/>
                <a:gd name="f479" fmla="*/ f405 f209 1"/>
                <a:gd name="f480" fmla="*/ f406 f208 1"/>
                <a:gd name="f481" fmla="*/ f407 f209 1"/>
                <a:gd name="f482" fmla="*/ f408 f208 1"/>
                <a:gd name="f483" fmla="*/ f409 f209 1"/>
                <a:gd name="f484" fmla="*/ f410 f208 1"/>
                <a:gd name="f485" fmla="*/ f411 f209 1"/>
                <a:gd name="f486" fmla="*/ f412 f208 1"/>
                <a:gd name="f487" fmla="*/ f413 f209 1"/>
                <a:gd name="f488" fmla="*/ f414 f208 1"/>
                <a:gd name="f489" fmla="*/ f415 f209 1"/>
                <a:gd name="f490" fmla="*/ f416 f208 1"/>
                <a:gd name="f491" fmla="*/ f417 f209 1"/>
                <a:gd name="f492" fmla="*/ f418 f208 1"/>
                <a:gd name="f493" fmla="*/ f419 f209 1"/>
                <a:gd name="f494" fmla="*/ f420 f208 1"/>
                <a:gd name="f495" fmla="*/ f421 f208 1"/>
                <a:gd name="f496" fmla="*/ f422 f209 1"/>
                <a:gd name="f497" fmla="*/ f423 f209 1"/>
                <a:gd name="f498" fmla="*/ f424 f208 1"/>
                <a:gd name="f499" fmla="*/ f425 f209 1"/>
                <a:gd name="f500" fmla="*/ f426 f209 1"/>
                <a:gd name="f501" fmla="*/ f427 f209 1"/>
                <a:gd name="f502" fmla="*/ f428 f208 1"/>
                <a:gd name="f503" fmla="*/ f429 f209 1"/>
                <a:gd name="f504" fmla="*/ f430 f208 1"/>
                <a:gd name="f505" fmla="*/ f431 f208 1"/>
                <a:gd name="f506" fmla="*/ f432 f209 1"/>
                <a:gd name="f507" fmla="*/ f433 f2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89">
                  <a:pos x="f438" y="f439"/>
                </a:cxn>
                <a:cxn ang="f289">
                  <a:pos x="f440" y="f439"/>
                </a:cxn>
                <a:cxn ang="f289">
                  <a:pos x="f441" y="f442"/>
                </a:cxn>
                <a:cxn ang="f289">
                  <a:pos x="f441" y="f443"/>
                </a:cxn>
                <a:cxn ang="f289">
                  <a:pos x="f444" y="f445"/>
                </a:cxn>
                <a:cxn ang="f289">
                  <a:pos x="f446" y="f447"/>
                </a:cxn>
                <a:cxn ang="f289">
                  <a:pos x="f448" y="f447"/>
                </a:cxn>
                <a:cxn ang="f289">
                  <a:pos x="f448" y="f449"/>
                </a:cxn>
                <a:cxn ang="f289">
                  <a:pos x="f438" y="f450"/>
                </a:cxn>
                <a:cxn ang="f289">
                  <a:pos x="f451" y="f452"/>
                </a:cxn>
                <a:cxn ang="f289">
                  <a:pos x="f453" y="f452"/>
                </a:cxn>
                <a:cxn ang="f289">
                  <a:pos x="f454" y="f455"/>
                </a:cxn>
                <a:cxn ang="f289">
                  <a:pos x="f456" y="f457"/>
                </a:cxn>
                <a:cxn ang="f289">
                  <a:pos x="f456" y="f458"/>
                </a:cxn>
                <a:cxn ang="f289">
                  <a:pos x="f459" y="f458"/>
                </a:cxn>
                <a:cxn ang="f289">
                  <a:pos x="f460" y="f458"/>
                </a:cxn>
                <a:cxn ang="f289">
                  <a:pos x="f461" y="f462"/>
                </a:cxn>
                <a:cxn ang="f289">
                  <a:pos x="f461" y="f463"/>
                </a:cxn>
                <a:cxn ang="f289">
                  <a:pos x="f464" y="f465"/>
                </a:cxn>
                <a:cxn ang="f289">
                  <a:pos x="f466" y="f467"/>
                </a:cxn>
                <a:cxn ang="f289">
                  <a:pos x="f468" y="f469"/>
                </a:cxn>
                <a:cxn ang="f289">
                  <a:pos x="f456" y="f470"/>
                </a:cxn>
                <a:cxn ang="f289">
                  <a:pos x="f471" y="f472"/>
                </a:cxn>
                <a:cxn ang="f289">
                  <a:pos x="f473" y="f474"/>
                </a:cxn>
                <a:cxn ang="f289">
                  <a:pos x="f475" y="f474"/>
                </a:cxn>
                <a:cxn ang="f289">
                  <a:pos x="f476" y="f477"/>
                </a:cxn>
                <a:cxn ang="f289">
                  <a:pos x="f478" y="f479"/>
                </a:cxn>
                <a:cxn ang="f289">
                  <a:pos x="f438" y="f439"/>
                </a:cxn>
                <a:cxn ang="f289">
                  <a:pos x="f480" y="f481"/>
                </a:cxn>
                <a:cxn ang="f289">
                  <a:pos x="f482" y="f483"/>
                </a:cxn>
                <a:cxn ang="f289">
                  <a:pos x="f484" y="f485"/>
                </a:cxn>
                <a:cxn ang="f289">
                  <a:pos x="f486" y="f487"/>
                </a:cxn>
                <a:cxn ang="f289">
                  <a:pos x="f488" y="f489"/>
                </a:cxn>
                <a:cxn ang="f289">
                  <a:pos x="f490" y="f489"/>
                </a:cxn>
                <a:cxn ang="f289">
                  <a:pos x="f490" y="f491"/>
                </a:cxn>
                <a:cxn ang="f289">
                  <a:pos x="f492" y="f493"/>
                </a:cxn>
                <a:cxn ang="f289">
                  <a:pos x="f494" y="f483"/>
                </a:cxn>
                <a:cxn ang="f289">
                  <a:pos x="f495" y="f496"/>
                </a:cxn>
                <a:cxn ang="f289">
                  <a:pos x="f495" y="f497"/>
                </a:cxn>
                <a:cxn ang="f289">
                  <a:pos x="f498" y="f497"/>
                </a:cxn>
                <a:cxn ang="f289">
                  <a:pos x="f490" y="f499"/>
                </a:cxn>
                <a:cxn ang="f289">
                  <a:pos x="f490" y="f500"/>
                </a:cxn>
                <a:cxn ang="f289">
                  <a:pos x="f490" y="f501"/>
                </a:cxn>
                <a:cxn ang="f289">
                  <a:pos x="f484" y="f501"/>
                </a:cxn>
                <a:cxn ang="f289">
                  <a:pos x="f502" y="f503"/>
                </a:cxn>
                <a:cxn ang="f289">
                  <a:pos x="f504" y="f497"/>
                </a:cxn>
                <a:cxn ang="f289">
                  <a:pos x="f505" y="f506"/>
                </a:cxn>
                <a:cxn ang="f289">
                  <a:pos x="f507" y="f506"/>
                </a:cxn>
                <a:cxn ang="f289">
                  <a:pos x="f480" y="f481"/>
                </a:cxn>
              </a:cxnLst>
              <a:rect l="f434" t="f437" r="f435" b="f436"/>
              <a:pathLst>
                <a:path w="459152" h="458941">
                  <a:moveTo>
                    <a:pt x="f8" y="f9"/>
                  </a:moveTo>
                  <a:cubicBezTo>
                    <a:pt x="f10" y="f9"/>
                    <a:pt x="f11" y="f9"/>
                    <a:pt x="f12" y="f9"/>
                  </a:cubicBezTo>
                  <a:cubicBezTo>
                    <a:pt x="f13" y="f9"/>
                    <a:pt x="f14" y="f15"/>
                    <a:pt x="f14" y="f16"/>
                  </a:cubicBezTo>
                  <a:cubicBezTo>
                    <a:pt x="f17" y="f18"/>
                    <a:pt x="f17" y="f19"/>
                    <a:pt x="f14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30"/>
                    <a:pt x="f34" y="f30"/>
                  </a:cubicBezTo>
                  <a:cubicBezTo>
                    <a:pt x="f34" y="f35"/>
                    <a:pt x="f34" y="f36"/>
                    <a:pt x="f34" y="f37"/>
                  </a:cubicBezTo>
                  <a:cubicBezTo>
                    <a:pt x="f34" y="f38"/>
                    <a:pt x="f39" y="f40"/>
                    <a:pt x="f8" y="f41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47"/>
                  </a:cubicBezTo>
                  <a:cubicBezTo>
                    <a:pt x="f53" y="f45"/>
                    <a:pt x="f54" y="f43"/>
                    <a:pt x="f55" y="f56"/>
                  </a:cubicBezTo>
                  <a:cubicBezTo>
                    <a:pt x="f57" y="f58"/>
                    <a:pt x="f59" y="f60"/>
                    <a:pt x="f59" y="f61"/>
                  </a:cubicBezTo>
                  <a:cubicBezTo>
                    <a:pt x="f59" y="f62"/>
                    <a:pt x="f59" y="f63"/>
                    <a:pt x="f59" y="f28"/>
                  </a:cubicBezTo>
                  <a:cubicBezTo>
                    <a:pt x="f64" y="f28"/>
                    <a:pt x="f65" y="f28"/>
                    <a:pt x="f66" y="f28"/>
                  </a:cubicBezTo>
                  <a:cubicBezTo>
                    <a:pt x="f67" y="f28"/>
                    <a:pt x="f68" y="f69"/>
                    <a:pt x="f70" y="f28"/>
                  </a:cubicBezTo>
                  <a:cubicBezTo>
                    <a:pt x="f71" y="f26"/>
                    <a:pt x="f72" y="f73"/>
                    <a:pt x="f74" y="f75"/>
                  </a:cubicBezTo>
                  <a:cubicBezTo>
                    <a:pt x="f76" y="f77"/>
                    <a:pt x="f76" y="f78"/>
                    <a:pt x="f74" y="f79"/>
                  </a:cubicBezTo>
                  <a:cubicBezTo>
                    <a:pt x="f72" y="f80"/>
                    <a:pt x="f81" y="f82"/>
                    <a:pt x="f83" y="f84"/>
                  </a:cubicBezTo>
                  <a:cubicBezTo>
                    <a:pt x="f85" y="f86"/>
                    <a:pt x="f87" y="f84"/>
                    <a:pt x="f88" y="f86"/>
                  </a:cubicBezTo>
                  <a:cubicBezTo>
                    <a:pt x="f89" y="f86"/>
                    <a:pt x="f90" y="f91"/>
                    <a:pt x="f92" y="f93"/>
                  </a:cubicBezTo>
                  <a:cubicBezTo>
                    <a:pt x="f92" y="f94"/>
                    <a:pt x="f57" y="f95"/>
                    <a:pt x="f59" y="f96"/>
                  </a:cubicBezTo>
                  <a:cubicBezTo>
                    <a:pt x="f59" y="f97"/>
                    <a:pt x="f98" y="f99"/>
                    <a:pt x="f100" y="f101"/>
                  </a:cubicBezTo>
                  <a:cubicBezTo>
                    <a:pt x="f102" y="f103"/>
                    <a:pt x="f104" y="f105"/>
                    <a:pt x="f106" y="f107"/>
                  </a:cubicBezTo>
                  <a:cubicBezTo>
                    <a:pt x="f108" y="f109"/>
                    <a:pt x="f110" y="f111"/>
                    <a:pt x="f112" y="f107"/>
                  </a:cubicBezTo>
                  <a:cubicBezTo>
                    <a:pt x="f113" y="f105"/>
                    <a:pt x="f114" y="f115"/>
                    <a:pt x="f116" y="f117"/>
                  </a:cubicBezTo>
                  <a:cubicBezTo>
                    <a:pt x="f34" y="f118"/>
                    <a:pt x="f119" y="f120"/>
                    <a:pt x="f119" y="f121"/>
                  </a:cubicBezTo>
                  <a:cubicBezTo>
                    <a:pt x="f8" y="f122"/>
                    <a:pt x="f8" y="f123"/>
                    <a:pt x="f8" y="f9"/>
                  </a:cubicBezTo>
                  <a:close/>
                  <a:moveTo>
                    <a:pt x="f124" y="f125"/>
                  </a:moveTo>
                  <a:cubicBezTo>
                    <a:pt x="f126" y="f125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5" y="f139"/>
                    <a:pt x="f140" y="f141"/>
                  </a:cubicBezTo>
                  <a:cubicBezTo>
                    <a:pt x="f140" y="f142"/>
                    <a:pt x="f143" y="f144"/>
                    <a:pt x="f145" y="f146"/>
                  </a:cubicBezTo>
                  <a:cubicBezTo>
                    <a:pt x="f147" y="f146"/>
                    <a:pt x="f148" y="f146"/>
                    <a:pt x="f149" y="f146"/>
                  </a:cubicBezTo>
                  <a:cubicBezTo>
                    <a:pt x="f149" y="f150"/>
                    <a:pt x="f151" y="f152"/>
                    <a:pt x="f149" y="f153"/>
                  </a:cubicBezTo>
                  <a:cubicBezTo>
                    <a:pt x="f154" y="f134"/>
                    <a:pt x="f155" y="f156"/>
                    <a:pt x="f157" y="f158"/>
                  </a:cubicBezTo>
                  <a:cubicBezTo>
                    <a:pt x="f159" y="f160"/>
                    <a:pt x="f161" y="f158"/>
                    <a:pt x="f162" y="f130"/>
                  </a:cubicBezTo>
                  <a:cubicBezTo>
                    <a:pt x="f163" y="f130"/>
                    <a:pt x="f164" y="f165"/>
                    <a:pt x="f166" y="f167"/>
                  </a:cubicBezTo>
                  <a:cubicBezTo>
                    <a:pt x="f166" y="f168"/>
                    <a:pt x="f166" y="f169"/>
                    <a:pt x="f166" y="f170"/>
                  </a:cubicBezTo>
                  <a:cubicBezTo>
                    <a:pt x="f171" y="f170"/>
                    <a:pt x="f172" y="f173"/>
                    <a:pt x="f174" y="f170"/>
                  </a:cubicBezTo>
                  <a:cubicBezTo>
                    <a:pt x="f175" y="f176"/>
                    <a:pt x="f154" y="f177"/>
                    <a:pt x="f149" y="f178"/>
                  </a:cubicBezTo>
                  <a:cubicBezTo>
                    <a:pt x="f179" y="f180"/>
                    <a:pt x="f149" y="f181"/>
                    <a:pt x="f149" y="f182"/>
                  </a:cubicBezTo>
                  <a:cubicBezTo>
                    <a:pt x="f149" y="f183"/>
                    <a:pt x="f149" y="f184"/>
                    <a:pt x="f149" y="f185"/>
                  </a:cubicBezTo>
                  <a:cubicBezTo>
                    <a:pt x="f186" y="f185"/>
                    <a:pt x="f187" y="f185"/>
                    <a:pt x="f135" y="f185"/>
                  </a:cubicBezTo>
                  <a:cubicBezTo>
                    <a:pt x="f135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70"/>
                  </a:cubicBezTo>
                  <a:cubicBezTo>
                    <a:pt x="f198" y="f199"/>
                    <a:pt x="f200" y="f173"/>
                    <a:pt x="f201" y="f173"/>
                  </a:cubicBezTo>
                  <a:cubicBezTo>
                    <a:pt x="f202" y="f173"/>
                    <a:pt x="f203" y="f173"/>
                    <a:pt x="f204" y="f173"/>
                  </a:cubicBezTo>
                  <a:cubicBezTo>
                    <a:pt x="f124" y="f205"/>
                    <a:pt x="f124" y="f206"/>
                    <a:pt x="f124" y="f125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Forma libre: forma 7">
              <a:extLst>
                <a:ext uri="{FF2B5EF4-FFF2-40B4-BE49-F238E27FC236}">
                  <a16:creationId xmlns:a16="http://schemas.microsoft.com/office/drawing/2014/main" id="{CB8FF621-F064-4236-A68C-3560318C10CC}"/>
                </a:ext>
              </a:extLst>
            </p:cNvPr>
            <p:cNvSpPr/>
            <p:nvPr/>
          </p:nvSpPr>
          <p:spPr>
            <a:xfrm>
              <a:off x="5654384" y="1334841"/>
              <a:ext cx="741496" cy="83753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0135"/>
                <a:gd name="f7" fmla="val 531025"/>
                <a:gd name="f8" fmla="val 39"/>
                <a:gd name="f9" fmla="val 234773"/>
                <a:gd name="f10" fmla="val 2229"/>
                <a:gd name="f11" fmla="val 121139"/>
                <a:gd name="f12" fmla="val 79382"/>
                <a:gd name="f13" fmla="val 26937"/>
                <a:gd name="f14" fmla="val 188538"/>
                <a:gd name="f15" fmla="val 4744"/>
                <a:gd name="f16" fmla="val 311697"/>
                <a:gd name="f17" fmla="val -20402"/>
                <a:gd name="f18" fmla="val 434189"/>
                <a:gd name="f19" fmla="val 56750"/>
                <a:gd name="f20" fmla="val 463049"/>
                <a:gd name="f21" fmla="val 180956"/>
                <a:gd name="f22" fmla="val 485052"/>
                <a:gd name="f23" fmla="val 275635"/>
                <a:gd name="f24" fmla="val 455238"/>
                <a:gd name="f25" fmla="val 355169"/>
                <a:gd name="f26" fmla="val 381706"/>
                <a:gd name="f27" fmla="val 418415"/>
                <a:gd name="f28" fmla="val 380467"/>
                <a:gd name="f29" fmla="val 419462"/>
                <a:gd name="f30" fmla="val 379324"/>
                <a:gd name="f31" fmla="val 420510"/>
                <a:gd name="f32" fmla="val 377991"/>
                <a:gd name="f33" fmla="val 421367"/>
                <a:gd name="f34" fmla="val 354178"/>
                <a:gd name="f35" fmla="val 436322"/>
                <a:gd name="f36" fmla="val 336176"/>
                <a:gd name="f37" fmla="val 454133"/>
                <a:gd name="f38" fmla="val 322651"/>
                <a:gd name="f39" fmla="val 480899"/>
                <a:gd name="f40" fmla="val 302934"/>
                <a:gd name="f41" fmla="val 519951"/>
                <a:gd name="f42" fmla="val 264643"/>
                <a:gd name="f43" fmla="val 535858"/>
                <a:gd name="f44" fmla="val 221019"/>
                <a:gd name="f45" fmla="val 529762"/>
                <a:gd name="f46" fmla="val 177680"/>
                <a:gd name="f47" fmla="val 523666"/>
                <a:gd name="f48" fmla="val 148629"/>
                <a:gd name="f49" fmla="val 498139"/>
                <a:gd name="f50" fmla="val 134627"/>
                <a:gd name="f51" fmla="val 455943"/>
                <a:gd name="f52" fmla="val 132817"/>
                <a:gd name="f53" fmla="val 450514"/>
                <a:gd name="f54" fmla="val 127483"/>
                <a:gd name="f55" fmla="val 444799"/>
                <a:gd name="f56" fmla="val 122340"/>
                <a:gd name="f57" fmla="val 442037"/>
                <a:gd name="f58" fmla="val 47473"/>
                <a:gd name="f59" fmla="val 400793"/>
                <a:gd name="f60" fmla="val -1580"/>
                <a:gd name="f61" fmla="val 318116"/>
                <a:gd name="f62" fmla="val 328461"/>
                <a:gd name="f63" fmla="val 377648"/>
                <a:gd name="f64" fmla="val 390469"/>
                <a:gd name="f65" fmla="val 339643"/>
                <a:gd name="f66" fmla="val 419996"/>
                <a:gd name="f67" fmla="val 257728"/>
                <a:gd name="f68" fmla="val 398660"/>
                <a:gd name="f69" fmla="val 186195"/>
                <a:gd name="f70" fmla="val 378276"/>
                <a:gd name="f71" fmla="val 117901"/>
                <a:gd name="f72" fmla="val 310840"/>
                <a:gd name="f73" fmla="val 59132"/>
                <a:gd name="f74" fmla="val 220162"/>
                <a:gd name="f75" fmla="val 64942"/>
                <a:gd name="f76" fmla="val 149391"/>
                <a:gd name="f77" fmla="val 69419"/>
                <a:gd name="f78" fmla="val 82525"/>
                <a:gd name="f79" fmla="val 127426"/>
                <a:gd name="f80" fmla="val 67285"/>
                <a:gd name="f81" fmla="val 201054"/>
                <a:gd name="f82" fmla="val 53189"/>
                <a:gd name="f83" fmla="val 268777"/>
                <a:gd name="f84" fmla="val 87574"/>
                <a:gd name="f85" fmla="val 350311"/>
                <a:gd name="f86" fmla="val 141580"/>
                <a:gd name="f87" fmla="val 377171"/>
                <a:gd name="f88" fmla="val 185300"/>
                <a:gd name="f89" fmla="val 301829"/>
                <a:gd name="f90" fmla="val 286646"/>
                <a:gd name="f91" fmla="val 304496"/>
                <a:gd name="f92" fmla="val 234735"/>
                <a:gd name="f93" fmla="val 386125"/>
                <a:gd name="f94" fmla="val 212161"/>
                <a:gd name="f95" fmla="val 386220"/>
                <a:gd name="f96" fmla="val 194444"/>
                <a:gd name="f97" fmla="val 403937"/>
                <a:gd name="f98" fmla="val 426320"/>
                <a:gd name="f99" fmla="val 448323"/>
                <a:gd name="f100" fmla="val 212732"/>
                <a:gd name="f101" fmla="val 466802"/>
                <a:gd name="f102" fmla="val 467087"/>
                <a:gd name="f103" fmla="val 257405"/>
                <a:gd name="f104" fmla="val 467278"/>
                <a:gd name="f105" fmla="val 275502"/>
                <a:gd name="f106" fmla="val 448990"/>
                <a:gd name="f107" fmla="val 275311"/>
                <a:gd name="f108" fmla="val 425844"/>
                <a:gd name="f109" fmla="val 275026"/>
                <a:gd name="f110" fmla="val 403079"/>
                <a:gd name="f111" fmla="val 257499"/>
                <a:gd name="f112" fmla="val 385934"/>
                <a:gd name="f113" fmla="+- 0 0 -90"/>
                <a:gd name="f114" fmla="*/ f3 1 470135"/>
                <a:gd name="f115" fmla="*/ f4 1 531025"/>
                <a:gd name="f116" fmla="val f5"/>
                <a:gd name="f117" fmla="val f6"/>
                <a:gd name="f118" fmla="val f7"/>
                <a:gd name="f119" fmla="*/ f113 f0 1"/>
                <a:gd name="f120" fmla="+- f118 0 f116"/>
                <a:gd name="f121" fmla="+- f117 0 f116"/>
                <a:gd name="f122" fmla="*/ f119 1 f2"/>
                <a:gd name="f123" fmla="*/ f121 1 470135"/>
                <a:gd name="f124" fmla="*/ f120 1 531025"/>
                <a:gd name="f125" fmla="*/ 39 f121 1"/>
                <a:gd name="f126" fmla="*/ 234773 f120 1"/>
                <a:gd name="f127" fmla="*/ 188538 f121 1"/>
                <a:gd name="f128" fmla="*/ 4744 f120 1"/>
                <a:gd name="f129" fmla="*/ 463049 f121 1"/>
                <a:gd name="f130" fmla="*/ 180956 f120 1"/>
                <a:gd name="f131" fmla="*/ 381706 f121 1"/>
                <a:gd name="f132" fmla="*/ 418415 f120 1"/>
                <a:gd name="f133" fmla="*/ 377991 f121 1"/>
                <a:gd name="f134" fmla="*/ 421367 f120 1"/>
                <a:gd name="f135" fmla="*/ 322651 f121 1"/>
                <a:gd name="f136" fmla="*/ 480899 f120 1"/>
                <a:gd name="f137" fmla="*/ 221019 f121 1"/>
                <a:gd name="f138" fmla="*/ 529762 f120 1"/>
                <a:gd name="f139" fmla="*/ 134627 f121 1"/>
                <a:gd name="f140" fmla="*/ 455943 f120 1"/>
                <a:gd name="f141" fmla="*/ 122340 f121 1"/>
                <a:gd name="f142" fmla="*/ 442037 f120 1"/>
                <a:gd name="f143" fmla="*/ 328461 f121 1"/>
                <a:gd name="f144" fmla="*/ 377648 f120 1"/>
                <a:gd name="f145" fmla="*/ 398660 f121 1"/>
                <a:gd name="f146" fmla="*/ 186195 f120 1"/>
                <a:gd name="f147" fmla="*/ 220162 f121 1"/>
                <a:gd name="f148" fmla="*/ 64942 f120 1"/>
                <a:gd name="f149" fmla="*/ 67285 f121 1"/>
                <a:gd name="f150" fmla="*/ 201054 f120 1"/>
                <a:gd name="f151" fmla="*/ 141580 f121 1"/>
                <a:gd name="f152" fmla="*/ 377171 f120 1"/>
                <a:gd name="f153" fmla="*/ 234735 f121 1"/>
                <a:gd name="f154" fmla="*/ 386125 f120 1"/>
                <a:gd name="f155" fmla="*/ 194444 f121 1"/>
                <a:gd name="f156" fmla="*/ 426320 f120 1"/>
                <a:gd name="f157" fmla="*/ 467087 f120 1"/>
                <a:gd name="f158" fmla="*/ 275311 f121 1"/>
                <a:gd name="f159" fmla="*/ 425844 f120 1"/>
                <a:gd name="f160" fmla="+- f122 0 f1"/>
                <a:gd name="f161" fmla="*/ f125 1 470135"/>
                <a:gd name="f162" fmla="*/ f126 1 531025"/>
                <a:gd name="f163" fmla="*/ f127 1 470135"/>
                <a:gd name="f164" fmla="*/ f128 1 531025"/>
                <a:gd name="f165" fmla="*/ f129 1 470135"/>
                <a:gd name="f166" fmla="*/ f130 1 531025"/>
                <a:gd name="f167" fmla="*/ f131 1 470135"/>
                <a:gd name="f168" fmla="*/ f132 1 531025"/>
                <a:gd name="f169" fmla="*/ f133 1 470135"/>
                <a:gd name="f170" fmla="*/ f134 1 531025"/>
                <a:gd name="f171" fmla="*/ f135 1 470135"/>
                <a:gd name="f172" fmla="*/ f136 1 531025"/>
                <a:gd name="f173" fmla="*/ f137 1 470135"/>
                <a:gd name="f174" fmla="*/ f138 1 531025"/>
                <a:gd name="f175" fmla="*/ f139 1 470135"/>
                <a:gd name="f176" fmla="*/ f140 1 531025"/>
                <a:gd name="f177" fmla="*/ f141 1 470135"/>
                <a:gd name="f178" fmla="*/ f142 1 531025"/>
                <a:gd name="f179" fmla="*/ f143 1 470135"/>
                <a:gd name="f180" fmla="*/ f144 1 531025"/>
                <a:gd name="f181" fmla="*/ f145 1 470135"/>
                <a:gd name="f182" fmla="*/ f146 1 531025"/>
                <a:gd name="f183" fmla="*/ f147 1 470135"/>
                <a:gd name="f184" fmla="*/ f148 1 531025"/>
                <a:gd name="f185" fmla="*/ f149 1 470135"/>
                <a:gd name="f186" fmla="*/ f150 1 531025"/>
                <a:gd name="f187" fmla="*/ f151 1 470135"/>
                <a:gd name="f188" fmla="*/ f152 1 531025"/>
                <a:gd name="f189" fmla="*/ f153 1 470135"/>
                <a:gd name="f190" fmla="*/ f154 1 531025"/>
                <a:gd name="f191" fmla="*/ f155 1 470135"/>
                <a:gd name="f192" fmla="*/ f156 1 531025"/>
                <a:gd name="f193" fmla="*/ f157 1 531025"/>
                <a:gd name="f194" fmla="*/ f158 1 470135"/>
                <a:gd name="f195" fmla="*/ f159 1 531025"/>
                <a:gd name="f196" fmla="*/ f116 1 f123"/>
                <a:gd name="f197" fmla="*/ f117 1 f123"/>
                <a:gd name="f198" fmla="*/ f116 1 f124"/>
                <a:gd name="f199" fmla="*/ f118 1 f124"/>
                <a:gd name="f200" fmla="*/ f161 1 f123"/>
                <a:gd name="f201" fmla="*/ f162 1 f124"/>
                <a:gd name="f202" fmla="*/ f163 1 f123"/>
                <a:gd name="f203" fmla="*/ f164 1 f124"/>
                <a:gd name="f204" fmla="*/ f165 1 f123"/>
                <a:gd name="f205" fmla="*/ f166 1 f124"/>
                <a:gd name="f206" fmla="*/ f167 1 f123"/>
                <a:gd name="f207" fmla="*/ f168 1 f124"/>
                <a:gd name="f208" fmla="*/ f169 1 f123"/>
                <a:gd name="f209" fmla="*/ f170 1 f124"/>
                <a:gd name="f210" fmla="*/ f171 1 f123"/>
                <a:gd name="f211" fmla="*/ f172 1 f124"/>
                <a:gd name="f212" fmla="*/ f173 1 f123"/>
                <a:gd name="f213" fmla="*/ f174 1 f124"/>
                <a:gd name="f214" fmla="*/ f175 1 f123"/>
                <a:gd name="f215" fmla="*/ f176 1 f124"/>
                <a:gd name="f216" fmla="*/ f177 1 f123"/>
                <a:gd name="f217" fmla="*/ f178 1 f124"/>
                <a:gd name="f218" fmla="*/ f179 1 f123"/>
                <a:gd name="f219" fmla="*/ f180 1 f124"/>
                <a:gd name="f220" fmla="*/ f181 1 f123"/>
                <a:gd name="f221" fmla="*/ f182 1 f124"/>
                <a:gd name="f222" fmla="*/ f183 1 f123"/>
                <a:gd name="f223" fmla="*/ f184 1 f124"/>
                <a:gd name="f224" fmla="*/ f185 1 f123"/>
                <a:gd name="f225" fmla="*/ f186 1 f124"/>
                <a:gd name="f226" fmla="*/ f187 1 f123"/>
                <a:gd name="f227" fmla="*/ f188 1 f124"/>
                <a:gd name="f228" fmla="*/ f189 1 f123"/>
                <a:gd name="f229" fmla="*/ f190 1 f124"/>
                <a:gd name="f230" fmla="*/ f191 1 f123"/>
                <a:gd name="f231" fmla="*/ f192 1 f124"/>
                <a:gd name="f232" fmla="*/ f193 1 f124"/>
                <a:gd name="f233" fmla="*/ f194 1 f123"/>
                <a:gd name="f234" fmla="*/ f195 1 f124"/>
                <a:gd name="f235" fmla="*/ f196 f114 1"/>
                <a:gd name="f236" fmla="*/ f197 f114 1"/>
                <a:gd name="f237" fmla="*/ f199 f115 1"/>
                <a:gd name="f238" fmla="*/ f198 f115 1"/>
                <a:gd name="f239" fmla="*/ f200 f114 1"/>
                <a:gd name="f240" fmla="*/ f201 f115 1"/>
                <a:gd name="f241" fmla="*/ f202 f114 1"/>
                <a:gd name="f242" fmla="*/ f203 f115 1"/>
                <a:gd name="f243" fmla="*/ f204 f114 1"/>
                <a:gd name="f244" fmla="*/ f205 f115 1"/>
                <a:gd name="f245" fmla="*/ f206 f114 1"/>
                <a:gd name="f246" fmla="*/ f207 f115 1"/>
                <a:gd name="f247" fmla="*/ f208 f114 1"/>
                <a:gd name="f248" fmla="*/ f209 f115 1"/>
                <a:gd name="f249" fmla="*/ f210 f114 1"/>
                <a:gd name="f250" fmla="*/ f211 f115 1"/>
                <a:gd name="f251" fmla="*/ f212 f114 1"/>
                <a:gd name="f252" fmla="*/ f213 f115 1"/>
                <a:gd name="f253" fmla="*/ f214 f114 1"/>
                <a:gd name="f254" fmla="*/ f215 f115 1"/>
                <a:gd name="f255" fmla="*/ f216 f114 1"/>
                <a:gd name="f256" fmla="*/ f217 f115 1"/>
                <a:gd name="f257" fmla="*/ f218 f114 1"/>
                <a:gd name="f258" fmla="*/ f219 f115 1"/>
                <a:gd name="f259" fmla="*/ f220 f114 1"/>
                <a:gd name="f260" fmla="*/ f221 f115 1"/>
                <a:gd name="f261" fmla="*/ f222 f114 1"/>
                <a:gd name="f262" fmla="*/ f223 f115 1"/>
                <a:gd name="f263" fmla="*/ f224 f114 1"/>
                <a:gd name="f264" fmla="*/ f225 f115 1"/>
                <a:gd name="f265" fmla="*/ f226 f114 1"/>
                <a:gd name="f266" fmla="*/ f227 f115 1"/>
                <a:gd name="f267" fmla="*/ f228 f114 1"/>
                <a:gd name="f268" fmla="*/ f229 f115 1"/>
                <a:gd name="f269" fmla="*/ f230 f114 1"/>
                <a:gd name="f270" fmla="*/ f231 f115 1"/>
                <a:gd name="f271" fmla="*/ f232 f115 1"/>
                <a:gd name="f272" fmla="*/ f233 f114 1"/>
                <a:gd name="f273" fmla="*/ f234 f1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60">
                  <a:pos x="f239" y="f240"/>
                </a:cxn>
                <a:cxn ang="f160">
                  <a:pos x="f241" y="f242"/>
                </a:cxn>
                <a:cxn ang="f160">
                  <a:pos x="f243" y="f244"/>
                </a:cxn>
                <a:cxn ang="f160">
                  <a:pos x="f245" y="f246"/>
                </a:cxn>
                <a:cxn ang="f160">
                  <a:pos x="f247" y="f248"/>
                </a:cxn>
                <a:cxn ang="f160">
                  <a:pos x="f249" y="f250"/>
                </a:cxn>
                <a:cxn ang="f160">
                  <a:pos x="f251" y="f252"/>
                </a:cxn>
                <a:cxn ang="f160">
                  <a:pos x="f253" y="f254"/>
                </a:cxn>
                <a:cxn ang="f160">
                  <a:pos x="f255" y="f256"/>
                </a:cxn>
                <a:cxn ang="f160">
                  <a:pos x="f239" y="f240"/>
                </a:cxn>
                <a:cxn ang="f160">
                  <a:pos x="f257" y="f258"/>
                </a:cxn>
                <a:cxn ang="f160">
                  <a:pos x="f259" y="f260"/>
                </a:cxn>
                <a:cxn ang="f160">
                  <a:pos x="f261" y="f262"/>
                </a:cxn>
                <a:cxn ang="f160">
                  <a:pos x="f263" y="f264"/>
                </a:cxn>
                <a:cxn ang="f160">
                  <a:pos x="f265" y="f266"/>
                </a:cxn>
                <a:cxn ang="f160">
                  <a:pos x="f257" y="f258"/>
                </a:cxn>
                <a:cxn ang="f160">
                  <a:pos x="f267" y="f268"/>
                </a:cxn>
                <a:cxn ang="f160">
                  <a:pos x="f269" y="f270"/>
                </a:cxn>
                <a:cxn ang="f160">
                  <a:pos x="f267" y="f271"/>
                </a:cxn>
                <a:cxn ang="f160">
                  <a:pos x="f272" y="f273"/>
                </a:cxn>
                <a:cxn ang="f160">
                  <a:pos x="f267" y="f268"/>
                </a:cxn>
              </a:cxnLst>
              <a:rect l="f235" t="f238" r="f236" b="f237"/>
              <a:pathLst>
                <a:path w="470135" h="53102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8" y="f9"/>
                  </a:cubicBezTo>
                  <a:close/>
                  <a:moveTo>
                    <a:pt x="f62" y="f63"/>
                  </a:move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62" y="f63"/>
                  </a:cubicBezTo>
                  <a:close/>
                  <a:moveTo>
                    <a:pt x="f92" y="f93"/>
                  </a:moveTo>
                  <a:cubicBezTo>
                    <a:pt x="f94" y="f95"/>
                    <a:pt x="f96" y="f97"/>
                    <a:pt x="f96" y="f98"/>
                  </a:cubicBezTo>
                  <a:cubicBezTo>
                    <a:pt x="f96" y="f99"/>
                    <a:pt x="f100" y="f101"/>
                    <a:pt x="f92" y="f102"/>
                  </a:cubicBezTo>
                  <a:cubicBezTo>
                    <a:pt x="f103" y="f104"/>
                    <a:pt x="f105" y="f106"/>
                    <a:pt x="f107" y="f108"/>
                  </a:cubicBezTo>
                  <a:cubicBezTo>
                    <a:pt x="f109" y="f110"/>
                    <a:pt x="f111" y="f112"/>
                    <a:pt x="f92" y="f93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" name="Forma libre: forma 8">
              <a:extLst>
                <a:ext uri="{FF2B5EF4-FFF2-40B4-BE49-F238E27FC236}">
                  <a16:creationId xmlns:a16="http://schemas.microsoft.com/office/drawing/2014/main" id="{A2D21DA9-D713-4CBE-A718-E7682908F304}"/>
                </a:ext>
              </a:extLst>
            </p:cNvPr>
            <p:cNvSpPr/>
            <p:nvPr/>
          </p:nvSpPr>
          <p:spPr>
            <a:xfrm>
              <a:off x="5872276" y="1590946"/>
              <a:ext cx="111172" cy="1113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0485"/>
                <a:gd name="f7" fmla="val 70584"/>
                <a:gd name="f8" fmla="val 35532"/>
                <a:gd name="f9" fmla="val 70295"/>
                <a:gd name="f10" fmla="val 54963"/>
                <a:gd name="f11" fmla="val 54578"/>
                <a:gd name="f12" fmla="val 70679"/>
                <a:gd name="f13" fmla="val 35338"/>
                <a:gd name="f14" fmla="val 16383"/>
                <a:gd name="f15" fmla="val 70489"/>
                <a:gd name="f16" fmla="val 96"/>
                <a:gd name="f17" fmla="val 54296"/>
                <a:gd name="f18" fmla="val 35341"/>
                <a:gd name="f19" fmla="val -95"/>
                <a:gd name="f20" fmla="val 15815"/>
                <a:gd name="f21" fmla="val -282"/>
                <a:gd name="f22" fmla="val 36195"/>
                <a:gd name="f23" fmla="val 4"/>
                <a:gd name="f24" fmla="val 55531"/>
                <a:gd name="f25" fmla="val 289"/>
                <a:gd name="f26" fmla="val 70580"/>
                <a:gd name="f27" fmla="+- 0 0 -90"/>
                <a:gd name="f28" fmla="*/ f3 1 70485"/>
                <a:gd name="f29" fmla="*/ f4 1 70584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70485"/>
                <a:gd name="f38" fmla="*/ f34 1 70584"/>
                <a:gd name="f39" fmla="*/ 70485 f35 1"/>
                <a:gd name="f40" fmla="*/ 35532 f34 1"/>
                <a:gd name="f41" fmla="*/ 35338 f35 1"/>
                <a:gd name="f42" fmla="*/ 70584 f34 1"/>
                <a:gd name="f43" fmla="*/ 0 f35 1"/>
                <a:gd name="f44" fmla="*/ 35341 f34 1"/>
                <a:gd name="f45" fmla="*/ 36195 f35 1"/>
                <a:gd name="f46" fmla="*/ 4 f34 1"/>
                <a:gd name="f47" fmla="+- f36 0 f1"/>
                <a:gd name="f48" fmla="*/ f39 1 70485"/>
                <a:gd name="f49" fmla="*/ f40 1 70584"/>
                <a:gd name="f50" fmla="*/ f41 1 70485"/>
                <a:gd name="f51" fmla="*/ f42 1 70584"/>
                <a:gd name="f52" fmla="*/ f43 1 70485"/>
                <a:gd name="f53" fmla="*/ f44 1 70584"/>
                <a:gd name="f54" fmla="*/ f45 1 70485"/>
                <a:gd name="f55" fmla="*/ f46 1 70584"/>
                <a:gd name="f56" fmla="*/ f30 1 f37"/>
                <a:gd name="f57" fmla="*/ f31 1 f37"/>
                <a:gd name="f58" fmla="*/ f30 1 f38"/>
                <a:gd name="f59" fmla="*/ f32 1 f38"/>
                <a:gd name="f60" fmla="*/ f48 1 f37"/>
                <a:gd name="f61" fmla="*/ f49 1 f38"/>
                <a:gd name="f62" fmla="*/ f50 1 f37"/>
                <a:gd name="f63" fmla="*/ f51 1 f38"/>
                <a:gd name="f64" fmla="*/ f52 1 f37"/>
                <a:gd name="f65" fmla="*/ f53 1 f38"/>
                <a:gd name="f66" fmla="*/ f54 1 f37"/>
                <a:gd name="f67" fmla="*/ f55 1 f38"/>
                <a:gd name="f68" fmla="*/ f56 f28 1"/>
                <a:gd name="f69" fmla="*/ f57 f28 1"/>
                <a:gd name="f70" fmla="*/ f59 f29 1"/>
                <a:gd name="f71" fmla="*/ f58 f29 1"/>
                <a:gd name="f72" fmla="*/ f60 f28 1"/>
                <a:gd name="f73" fmla="*/ f61 f29 1"/>
                <a:gd name="f74" fmla="*/ f62 f28 1"/>
                <a:gd name="f75" fmla="*/ f63 f29 1"/>
                <a:gd name="f76" fmla="*/ f64 f28 1"/>
                <a:gd name="f77" fmla="*/ f65 f29 1"/>
                <a:gd name="f78" fmla="*/ f66 f28 1"/>
                <a:gd name="f79" fmla="*/ f67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2" y="f73"/>
                </a:cxn>
                <a:cxn ang="f47">
                  <a:pos x="f74" y="f75"/>
                </a:cxn>
                <a:cxn ang="f47">
                  <a:pos x="f76" y="f77"/>
                </a:cxn>
                <a:cxn ang="f47">
                  <a:pos x="f78" y="f79"/>
                </a:cxn>
                <a:cxn ang="f47">
                  <a:pos x="f72" y="f73"/>
                </a:cxn>
              </a:cxnLst>
              <a:rect l="f68" t="f71" r="f69" b="f70"/>
              <a:pathLst>
                <a:path w="70485" h="70584">
                  <a:moveTo>
                    <a:pt x="f6" y="f8"/>
                  </a:moveTo>
                  <a:cubicBezTo>
                    <a:pt x="f9" y="f10"/>
                    <a:pt x="f11" y="f12"/>
                    <a:pt x="f13" y="f7"/>
                  </a:cubicBezTo>
                  <a:cubicBezTo>
                    <a:pt x="f14" y="f15"/>
                    <a:pt x="f16" y="f17"/>
                    <a:pt x="f5" y="f18"/>
                  </a:cubicBezTo>
                  <a:cubicBezTo>
                    <a:pt x="f19" y="f20"/>
                    <a:pt x="f14" y="f21"/>
                    <a:pt x="f22" y="f23"/>
                  </a:cubicBezTo>
                  <a:cubicBezTo>
                    <a:pt x="f24" y="f25"/>
                    <a:pt x="f26" y="f20"/>
                    <a:pt x="f6" y="f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" name="Forma libre: forma 9">
              <a:extLst>
                <a:ext uri="{FF2B5EF4-FFF2-40B4-BE49-F238E27FC236}">
                  <a16:creationId xmlns:a16="http://schemas.microsoft.com/office/drawing/2014/main" id="{8556D3D1-0403-4271-A4B9-84DF4F2677ED}"/>
                </a:ext>
              </a:extLst>
            </p:cNvPr>
            <p:cNvSpPr/>
            <p:nvPr/>
          </p:nvSpPr>
          <p:spPr>
            <a:xfrm>
              <a:off x="6065763" y="1590955"/>
              <a:ext cx="111328" cy="1113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0583"/>
                <a:gd name="f7" fmla="val 70584"/>
                <a:gd name="f8" fmla="val 35722"/>
                <a:gd name="f9" fmla="val 55344"/>
                <a:gd name="f10" fmla="val 96"/>
                <a:gd name="f11" fmla="val 15431"/>
                <a:gd name="f12" fmla="val 35052"/>
                <a:gd name="f13" fmla="val 54674"/>
                <a:gd name="f14" fmla="val 70390"/>
                <a:gd name="f15" fmla="val 35912"/>
                <a:gd name="f16" fmla="val 70581"/>
                <a:gd name="f17" fmla="val 16577"/>
                <a:gd name="f18" fmla="val 70866"/>
                <a:gd name="f19" fmla="val -282"/>
                <a:gd name="f20" fmla="val 53912"/>
                <a:gd name="f21" fmla="val 4"/>
                <a:gd name="f22" fmla="val 34671"/>
                <a:gd name="f23" fmla="val 384"/>
                <a:gd name="f24" fmla="val 15526"/>
                <a:gd name="f25" fmla="val 16482"/>
                <a:gd name="f26" fmla="val -95"/>
                <a:gd name="f27" fmla="+- 0 0 -90"/>
                <a:gd name="f28" fmla="*/ f3 1 70583"/>
                <a:gd name="f29" fmla="*/ f4 1 70584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70583"/>
                <a:gd name="f38" fmla="*/ f34 1 70584"/>
                <a:gd name="f39" fmla="*/ 35722 f35 1"/>
                <a:gd name="f40" fmla="*/ 0 f34 1"/>
                <a:gd name="f41" fmla="*/ 70584 f35 1"/>
                <a:gd name="f42" fmla="*/ 35052 f34 1"/>
                <a:gd name="f43" fmla="*/ 35912 f35 1"/>
                <a:gd name="f44" fmla="*/ 70581 f34 1"/>
                <a:gd name="f45" fmla="*/ 4 f35 1"/>
                <a:gd name="f46" fmla="*/ 34671 f34 1"/>
                <a:gd name="f47" fmla="+- f36 0 f1"/>
                <a:gd name="f48" fmla="*/ f39 1 70583"/>
                <a:gd name="f49" fmla="*/ f40 1 70584"/>
                <a:gd name="f50" fmla="*/ f41 1 70583"/>
                <a:gd name="f51" fmla="*/ f42 1 70584"/>
                <a:gd name="f52" fmla="*/ f43 1 70583"/>
                <a:gd name="f53" fmla="*/ f44 1 70584"/>
                <a:gd name="f54" fmla="*/ f45 1 70583"/>
                <a:gd name="f55" fmla="*/ f46 1 70584"/>
                <a:gd name="f56" fmla="*/ f30 1 f37"/>
                <a:gd name="f57" fmla="*/ f31 1 f37"/>
                <a:gd name="f58" fmla="*/ f30 1 f38"/>
                <a:gd name="f59" fmla="*/ f32 1 f38"/>
                <a:gd name="f60" fmla="*/ f48 1 f37"/>
                <a:gd name="f61" fmla="*/ f49 1 f38"/>
                <a:gd name="f62" fmla="*/ f50 1 f37"/>
                <a:gd name="f63" fmla="*/ f51 1 f38"/>
                <a:gd name="f64" fmla="*/ f52 1 f37"/>
                <a:gd name="f65" fmla="*/ f53 1 f38"/>
                <a:gd name="f66" fmla="*/ f54 1 f37"/>
                <a:gd name="f67" fmla="*/ f55 1 f38"/>
                <a:gd name="f68" fmla="*/ f56 f28 1"/>
                <a:gd name="f69" fmla="*/ f57 f28 1"/>
                <a:gd name="f70" fmla="*/ f59 f29 1"/>
                <a:gd name="f71" fmla="*/ f58 f29 1"/>
                <a:gd name="f72" fmla="*/ f60 f28 1"/>
                <a:gd name="f73" fmla="*/ f61 f29 1"/>
                <a:gd name="f74" fmla="*/ f62 f28 1"/>
                <a:gd name="f75" fmla="*/ f63 f29 1"/>
                <a:gd name="f76" fmla="*/ f64 f28 1"/>
                <a:gd name="f77" fmla="*/ f65 f29 1"/>
                <a:gd name="f78" fmla="*/ f66 f28 1"/>
                <a:gd name="f79" fmla="*/ f67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2" y="f73"/>
                </a:cxn>
                <a:cxn ang="f47">
                  <a:pos x="f74" y="f75"/>
                </a:cxn>
                <a:cxn ang="f47">
                  <a:pos x="f76" y="f77"/>
                </a:cxn>
                <a:cxn ang="f47">
                  <a:pos x="f78" y="f79"/>
                </a:cxn>
                <a:cxn ang="f47">
                  <a:pos x="f72" y="f73"/>
                </a:cxn>
              </a:cxnLst>
              <a:rect l="f68" t="f71" r="f69" b="f70"/>
              <a:pathLst>
                <a:path w="70583" h="70584">
                  <a:moveTo>
                    <a:pt x="f8" y="f5"/>
                  </a:moveTo>
                  <a:cubicBezTo>
                    <a:pt x="f9" y="f10"/>
                    <a:pt x="f7" y="f11"/>
                    <a:pt x="f7" y="f12"/>
                  </a:cubicBezTo>
                  <a:cubicBezTo>
                    <a:pt x="f7" y="f13"/>
                    <a:pt x="f9" y="f14"/>
                    <a:pt x="f1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8" y="f5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upo 100">
            <a:extLst>
              <a:ext uri="{FF2B5EF4-FFF2-40B4-BE49-F238E27FC236}">
                <a16:creationId xmlns:a16="http://schemas.microsoft.com/office/drawing/2014/main" id="{00E27300-8D02-4395-B283-A43E69C57C4D}"/>
              </a:ext>
            </a:extLst>
          </p:cNvPr>
          <p:cNvGrpSpPr/>
          <p:nvPr/>
        </p:nvGrpSpPr>
        <p:grpSpPr>
          <a:xfrm>
            <a:off x="6982175" y="2612184"/>
            <a:ext cx="1678911" cy="2145502"/>
            <a:chOff x="6982175" y="2612184"/>
            <a:chExt cx="1678911" cy="2145502"/>
          </a:xfrm>
        </p:grpSpPr>
        <p:sp>
          <p:nvSpPr>
            <p:cNvPr id="9" name="Forma libre: forma 15">
              <a:extLst>
                <a:ext uri="{FF2B5EF4-FFF2-40B4-BE49-F238E27FC236}">
                  <a16:creationId xmlns:a16="http://schemas.microsoft.com/office/drawing/2014/main" id="{C7753F0F-551D-4AB8-9A0B-08BB6B6F8924}"/>
                </a:ext>
              </a:extLst>
            </p:cNvPr>
            <p:cNvSpPr/>
            <p:nvPr/>
          </p:nvSpPr>
          <p:spPr>
            <a:xfrm>
              <a:off x="6982175" y="3362943"/>
              <a:ext cx="939280" cy="139367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0540"/>
                <a:gd name="f7" fmla="val 876222"/>
                <a:gd name="f8" fmla="val 590541"/>
                <a:gd name="f9" fmla="val 473315"/>
                <a:gd name="f10" fmla="val 506816"/>
                <a:gd name="f11" fmla="val 498747"/>
                <a:gd name="f12" fmla="val 440236"/>
                <a:gd name="f13" fmla="val 542276"/>
                <a:gd name="f14" fmla="val 409375"/>
                <a:gd name="f15" fmla="val 624572"/>
                <a:gd name="f16" fmla="val 395088"/>
                <a:gd name="f17" fmla="val 662768"/>
                <a:gd name="f18" fmla="val 387658"/>
                <a:gd name="f19" fmla="val 703915"/>
                <a:gd name="f20" fmla="val 380419"/>
                <a:gd name="f21" fmla="val 744302"/>
                <a:gd name="f22" fmla="val 372799"/>
                <a:gd name="f23" fmla="val 787164"/>
                <a:gd name="f24" fmla="val 369085"/>
                <a:gd name="f25" fmla="val 830693"/>
                <a:gd name="f26" fmla="val 363369"/>
                <a:gd name="f27" fmla="val 876223"/>
                <a:gd name="f28" fmla="val 285455"/>
                <a:gd name="f29" fmla="val 206778"/>
                <a:gd name="f30" fmla="val 124959"/>
                <a:gd name="f31" fmla="val 843647"/>
                <a:gd name="f32" fmla="val 810881"/>
                <a:gd name="f33" fmla="val 776686"/>
                <a:gd name="f34" fmla="val 116005"/>
                <a:gd name="f35" fmla="val 775829"/>
                <a:gd name="f36" fmla="val 109909"/>
                <a:gd name="f37" fmla="val 775639"/>
                <a:gd name="f38" fmla="val 103813"/>
                <a:gd name="f39" fmla="val 774686"/>
                <a:gd name="f40" fmla="val 34567"/>
                <a:gd name="f41" fmla="val 764113"/>
                <a:gd name="f42" fmla="val 943"/>
                <a:gd name="f43" fmla="val 725442"/>
                <a:gd name="f44" fmla="val 658"/>
                <a:gd name="f45" fmla="val 655052"/>
                <a:gd name="f46" fmla="val 276"/>
                <a:gd name="f47" fmla="val 528941"/>
                <a:gd name="f48" fmla="val -295"/>
                <a:gd name="f49" fmla="val 402735"/>
                <a:gd name="f50" fmla="val 181"/>
                <a:gd name="f51" fmla="val 276624"/>
                <a:gd name="f52" fmla="val 372"/>
                <a:gd name="f53" fmla="val 224046"/>
                <a:gd name="f54" fmla="val 7420"/>
                <a:gd name="f55" fmla="val 172230"/>
                <a:gd name="f56" fmla="val 29613"/>
                <a:gd name="f57" fmla="val 123652"/>
                <a:gd name="f58" fmla="val 55140"/>
                <a:gd name="f59" fmla="val 67836"/>
                <a:gd name="f60" fmla="val 102956"/>
                <a:gd name="f61" fmla="val 29069"/>
                <a:gd name="f62" fmla="val 163249"/>
                <a:gd name="f63" fmla="val 15258"/>
                <a:gd name="f64" fmla="val 167631"/>
                <a:gd name="f65" fmla="val 51739"/>
                <a:gd name="f66" fmla="val 171917"/>
                <a:gd name="f67" fmla="val 88219"/>
                <a:gd name="f68" fmla="val 176679"/>
                <a:gd name="f69" fmla="val 127462"/>
                <a:gd name="f70" fmla="val 169916"/>
                <a:gd name="f71" fmla="val 131082"/>
                <a:gd name="f72" fmla="val 160773"/>
                <a:gd name="f73" fmla="val 135368"/>
                <a:gd name="f74" fmla="val 152200"/>
                <a:gd name="f75" fmla="val 140702"/>
                <a:gd name="f76" fmla="val 112481"/>
                <a:gd name="f77" fmla="val 165467"/>
                <a:gd name="f78" fmla="val 90859"/>
                <a:gd name="f79" fmla="val 199376"/>
                <a:gd name="f80" fmla="val 98479"/>
                <a:gd name="f81" fmla="val 248049"/>
                <a:gd name="f82" fmla="val 103623"/>
                <a:gd name="f83" fmla="val 280910"/>
                <a:gd name="f84" fmla="val 108290"/>
                <a:gd name="f85" fmla="val 313867"/>
                <a:gd name="f86" fmla="val 113433"/>
                <a:gd name="f87" fmla="val 346728"/>
                <a:gd name="f88" fmla="val 116196"/>
                <a:gd name="f89" fmla="val 364635"/>
                <a:gd name="f90" fmla="val 124387"/>
                <a:gd name="f91" fmla="val 379685"/>
                <a:gd name="f92" fmla="val 144294"/>
                <a:gd name="f93" fmla="val 379970"/>
                <a:gd name="f94" fmla="val 153915"/>
                <a:gd name="f95" fmla="val 380065"/>
                <a:gd name="f96" fmla="val 167821"/>
                <a:gd name="f97" fmla="val 375303"/>
                <a:gd name="f98" fmla="val 172012"/>
                <a:gd name="f99" fmla="val 368159"/>
                <a:gd name="f100" fmla="val 176013"/>
                <a:gd name="f101" fmla="val 361301"/>
                <a:gd name="f102" fmla="val 170583"/>
                <a:gd name="f103" fmla="val 348347"/>
                <a:gd name="f104" fmla="val 167726"/>
                <a:gd name="f105" fmla="val 338536"/>
                <a:gd name="f106" fmla="val 165631"/>
                <a:gd name="f107" fmla="val 331393"/>
                <a:gd name="f108" fmla="val 159153"/>
                <a:gd name="f109" fmla="val 325297"/>
                <a:gd name="f110" fmla="val 157725"/>
                <a:gd name="f111" fmla="val 318153"/>
                <a:gd name="f112" fmla="val 153629"/>
                <a:gd name="f113" fmla="val 297198"/>
                <a:gd name="f114" fmla="val 150676"/>
                <a:gd name="f115" fmla="val 275957"/>
                <a:gd name="f116" fmla="val 147914"/>
                <a:gd name="f117" fmla="val 254716"/>
                <a:gd name="f118" fmla="val 140770"/>
                <a:gd name="f119" fmla="val 200614"/>
                <a:gd name="f120" fmla="val 174108"/>
                <a:gd name="f121" fmla="val 165372"/>
                <a:gd name="f122" fmla="val 229162"/>
                <a:gd name="f123" fmla="val 168515"/>
                <a:gd name="f124" fmla="val 269644"/>
                <a:gd name="f125" fmla="val 170896"/>
                <a:gd name="f126" fmla="val 288884"/>
                <a:gd name="f127" fmla="val 188518"/>
                <a:gd name="f128" fmla="val 294980"/>
                <a:gd name="f129" fmla="val 228904"/>
                <a:gd name="f130" fmla="val 298409"/>
                <a:gd name="f131" fmla="val 251573"/>
                <a:gd name="f132" fmla="val 302219"/>
                <a:gd name="f133" fmla="val 274243"/>
                <a:gd name="f134" fmla="val 305362"/>
                <a:gd name="f135" fmla="val 297007"/>
                <a:gd name="f136" fmla="val 306124"/>
                <a:gd name="f137" fmla="val 302913"/>
                <a:gd name="f138" fmla="val 304315"/>
                <a:gd name="f139" fmla="val 309104"/>
                <a:gd name="f140" fmla="val 315105"/>
                <a:gd name="f141" fmla="val 325963"/>
                <a:gd name="f142" fmla="val 301933"/>
                <a:gd name="f143" fmla="val 338251"/>
                <a:gd name="f144" fmla="val 306315"/>
                <a:gd name="f145" fmla="val 347109"/>
                <a:gd name="f146" fmla="val 308696"/>
                <a:gd name="f147" fmla="val 351967"/>
                <a:gd name="f148" fmla="val 324888"/>
                <a:gd name="f149" fmla="val 355110"/>
                <a:gd name="f150" fmla="val 331175"/>
                <a:gd name="f151" fmla="val 351871"/>
                <a:gd name="f152" fmla="val 341176"/>
                <a:gd name="f153" fmla="val 346633"/>
                <a:gd name="f154" fmla="val 356035"/>
                <a:gd name="f155" fmla="val 334441"/>
                <a:gd name="f156" fmla="val 355083"/>
                <a:gd name="f157" fmla="val 326916"/>
                <a:gd name="f158" fmla="val 348320"/>
                <a:gd name="f159" fmla="val 275481"/>
                <a:gd name="f160" fmla="val 342795"/>
                <a:gd name="f161" fmla="val 222998"/>
                <a:gd name="f162" fmla="val 327270"/>
                <a:gd name="f163" fmla="val 173849"/>
                <a:gd name="f164" fmla="val 316887"/>
                <a:gd name="f165" fmla="val 140893"/>
                <a:gd name="f166" fmla="val 281645"/>
                <a:gd name="f167" fmla="val 126796"/>
                <a:gd name="f168" fmla="val 246879"/>
                <a:gd name="f169" fmla="val 122795"/>
                <a:gd name="f170" fmla="val 231639"/>
                <a:gd name="f171" fmla="val 121081"/>
                <a:gd name="f172" fmla="val 223828"/>
                <a:gd name="f173" fmla="val 115651"/>
                <a:gd name="f174" fmla="val 222495"/>
                <a:gd name="f175" fmla="val 100126"/>
                <a:gd name="f176" fmla="val 220399"/>
                <a:gd name="f177" fmla="val 77266"/>
                <a:gd name="f178" fmla="val 216208"/>
                <a:gd name="f179" fmla="val 54596"/>
                <a:gd name="f180" fmla="val 215160"/>
                <a:gd name="f181" fmla="val 31736"/>
                <a:gd name="f182" fmla="val 214684"/>
                <a:gd name="f183" fmla="val 21925"/>
                <a:gd name="f184" fmla="val 218780"/>
                <a:gd name="f185" fmla="val 3733"/>
                <a:gd name="f186" fmla="val 3256"/>
                <a:gd name="f187" fmla="val 236306"/>
                <a:gd name="f188" fmla="val 1637"/>
                <a:gd name="f189" fmla="val 253737"/>
                <a:gd name="f190" fmla="val 1351"/>
                <a:gd name="f191" fmla="val 264595"/>
                <a:gd name="f192" fmla="val 8495"/>
                <a:gd name="f193" fmla="val 295647"/>
                <a:gd name="f194" fmla="val 28974"/>
                <a:gd name="f195" fmla="val 324698"/>
                <a:gd name="f196" fmla="val 52596"/>
                <a:gd name="f197" fmla="val 353273"/>
                <a:gd name="f198" fmla="val 76408"/>
                <a:gd name="f199" fmla="val 366799"/>
                <a:gd name="f200" fmla="val 87648"/>
                <a:gd name="f201" fmla="val 375942"/>
                <a:gd name="f202" fmla="val 88029"/>
                <a:gd name="f203" fmla="val 389563"/>
                <a:gd name="f204" fmla="val 76504"/>
                <a:gd name="f205" fmla="val 416805"/>
                <a:gd name="f206" fmla="val 53453"/>
                <a:gd name="f207" fmla="val 445570"/>
                <a:gd name="f208" fmla="val 32212"/>
                <a:gd name="f209" fmla="val 474145"/>
                <a:gd name="f210" fmla="val 10876"/>
                <a:gd name="f211" fmla="val 480813"/>
                <a:gd name="f212" fmla="val 5923"/>
                <a:gd name="f213" fmla="val 489099"/>
                <a:gd name="f214" fmla="val 497101"/>
                <a:gd name="f215" fmla="val 494"/>
                <a:gd name="f216" fmla="val 515103"/>
                <a:gd name="f217" fmla="val -1506"/>
                <a:gd name="f218" fmla="val 528914"/>
                <a:gd name="f219" fmla="val 1732"/>
                <a:gd name="f220" fmla="val 529676"/>
                <a:gd name="f221" fmla="val 25926"/>
                <a:gd name="f222" fmla="val 531010"/>
                <a:gd name="f223" fmla="val 69455"/>
                <a:gd name="f224" fmla="val 535581"/>
                <a:gd name="f225" fmla="val 112794"/>
                <a:gd name="f226" fmla="val 537963"/>
                <a:gd name="f227" fmla="val 156228"/>
                <a:gd name="f228" fmla="val 538343"/>
                <a:gd name="f229" fmla="val 163657"/>
                <a:gd name="f230" fmla="val 536344"/>
                <a:gd name="f231" fmla="val 172420"/>
                <a:gd name="f232" fmla="val 532533"/>
                <a:gd name="f233" fmla="val 178802"/>
                <a:gd name="f234" fmla="val 477955"/>
                <a:gd name="f235" fmla="val 270242"/>
                <a:gd name="f236" fmla="val 498434"/>
                <a:gd name="f237" fmla="val 394162"/>
                <a:gd name="f238" fmla="val 581968"/>
                <a:gd name="f239" fmla="val 463695"/>
                <a:gd name="f240" fmla="val 584159"/>
                <a:gd name="f241" fmla="val 465790"/>
                <a:gd name="f242" fmla="val 585968"/>
                <a:gd name="f243" fmla="val 468362"/>
                <a:gd name="f244" fmla="+- 0 0 -90"/>
                <a:gd name="f245" fmla="*/ f3 1 590540"/>
                <a:gd name="f246" fmla="*/ f4 1 876222"/>
                <a:gd name="f247" fmla="val f5"/>
                <a:gd name="f248" fmla="val f6"/>
                <a:gd name="f249" fmla="val f7"/>
                <a:gd name="f250" fmla="*/ f244 f0 1"/>
                <a:gd name="f251" fmla="+- f249 0 f247"/>
                <a:gd name="f252" fmla="+- f248 0 f247"/>
                <a:gd name="f253" fmla="*/ f250 1 f2"/>
                <a:gd name="f254" fmla="*/ f252 1 590540"/>
                <a:gd name="f255" fmla="*/ f251 1 876222"/>
                <a:gd name="f256" fmla="*/ 590541 f252 1"/>
                <a:gd name="f257" fmla="*/ 473315 f251 1"/>
                <a:gd name="f258" fmla="*/ 409375 f252 1"/>
                <a:gd name="f259" fmla="*/ 624572 f251 1"/>
                <a:gd name="f260" fmla="*/ 380419 f252 1"/>
                <a:gd name="f261" fmla="*/ 744302 f251 1"/>
                <a:gd name="f262" fmla="*/ 363369 f252 1"/>
                <a:gd name="f263" fmla="*/ 876223 f251 1"/>
                <a:gd name="f264" fmla="*/ 124959 f252 1"/>
                <a:gd name="f265" fmla="*/ 776686 f251 1"/>
                <a:gd name="f266" fmla="*/ 103813 f252 1"/>
                <a:gd name="f267" fmla="*/ 774686 f251 1"/>
                <a:gd name="f268" fmla="*/ 658 f252 1"/>
                <a:gd name="f269" fmla="*/ 655052 f251 1"/>
                <a:gd name="f270" fmla="*/ 181 f252 1"/>
                <a:gd name="f271" fmla="*/ 276624 f251 1"/>
                <a:gd name="f272" fmla="*/ 29613 f252 1"/>
                <a:gd name="f273" fmla="*/ 123652 f251 1"/>
                <a:gd name="f274" fmla="*/ 163249 f252 1"/>
                <a:gd name="f275" fmla="*/ 15258 f251 1"/>
                <a:gd name="f276" fmla="*/ 176679 f252 1"/>
                <a:gd name="f277" fmla="*/ 127462 f251 1"/>
                <a:gd name="f278" fmla="*/ 152200 f252 1"/>
                <a:gd name="f279" fmla="*/ 140702 f251 1"/>
                <a:gd name="f280" fmla="*/ 98479 f252 1"/>
                <a:gd name="f281" fmla="*/ 248049 f251 1"/>
                <a:gd name="f282" fmla="*/ 113433 f252 1"/>
                <a:gd name="f283" fmla="*/ 346728 f251 1"/>
                <a:gd name="f284" fmla="*/ 144294 f252 1"/>
                <a:gd name="f285" fmla="*/ 379970 f251 1"/>
                <a:gd name="f286" fmla="*/ 172012 f252 1"/>
                <a:gd name="f287" fmla="*/ 368159 f251 1"/>
                <a:gd name="f288" fmla="*/ 167726 f252 1"/>
                <a:gd name="f289" fmla="*/ 338536 f251 1"/>
                <a:gd name="f290" fmla="*/ 157725 f252 1"/>
                <a:gd name="f291" fmla="*/ 318153 f251 1"/>
                <a:gd name="f292" fmla="*/ 147914 f252 1"/>
                <a:gd name="f293" fmla="*/ 254716 f251 1"/>
                <a:gd name="f294" fmla="*/ 229162 f252 1"/>
                <a:gd name="f295" fmla="*/ 168515 f251 1"/>
                <a:gd name="f296" fmla="*/ 294980 f252 1"/>
                <a:gd name="f297" fmla="*/ 228904 f251 1"/>
                <a:gd name="f298" fmla="*/ 305362 f252 1"/>
                <a:gd name="f299" fmla="*/ 297007 f251 1"/>
                <a:gd name="f300" fmla="*/ 304315 f252 1"/>
                <a:gd name="f301" fmla="*/ 315105 f251 1"/>
                <a:gd name="f302" fmla="*/ 306315 f252 1"/>
                <a:gd name="f303" fmla="*/ 347109 f251 1"/>
                <a:gd name="f304" fmla="*/ 331175 f252 1"/>
                <a:gd name="f305" fmla="*/ 351871 f251 1"/>
                <a:gd name="f306" fmla="*/ 355083 f252 1"/>
                <a:gd name="f307" fmla="*/ 326916 f251 1"/>
                <a:gd name="f308" fmla="*/ 327270 f252 1"/>
                <a:gd name="f309" fmla="*/ 173849 f251 1"/>
                <a:gd name="f310" fmla="*/ 246879 f252 1"/>
                <a:gd name="f311" fmla="*/ 122795 f251 1"/>
                <a:gd name="f312" fmla="*/ 222495 f252 1"/>
                <a:gd name="f313" fmla="*/ 100126 f251 1"/>
                <a:gd name="f314" fmla="*/ 215160 f252 1"/>
                <a:gd name="f315" fmla="*/ 31736 f251 1"/>
                <a:gd name="f316" fmla="*/ 3256 f251 1"/>
                <a:gd name="f317" fmla="*/ 264595 f252 1"/>
                <a:gd name="f318" fmla="*/ 8495 f251 1"/>
                <a:gd name="f319" fmla="*/ 353273 f252 1"/>
                <a:gd name="f320" fmla="*/ 76408 f251 1"/>
                <a:gd name="f321" fmla="*/ 389563 f252 1"/>
                <a:gd name="f322" fmla="*/ 76504 f251 1"/>
                <a:gd name="f323" fmla="*/ 474145 f252 1"/>
                <a:gd name="f324" fmla="*/ 10876 f251 1"/>
                <a:gd name="f325" fmla="*/ 497101 f252 1"/>
                <a:gd name="f326" fmla="*/ 494 f251 1"/>
                <a:gd name="f327" fmla="*/ 529676 f252 1"/>
                <a:gd name="f328" fmla="*/ 25926 f251 1"/>
                <a:gd name="f329" fmla="*/ 537963 f252 1"/>
                <a:gd name="f330" fmla="*/ 156228 f251 1"/>
                <a:gd name="f331" fmla="*/ 532533 f252 1"/>
                <a:gd name="f332" fmla="*/ 178802 f251 1"/>
                <a:gd name="f333" fmla="*/ 581968 f252 1"/>
                <a:gd name="f334" fmla="*/ 463695 f251 1"/>
                <a:gd name="f335" fmla="+- f253 0 f1"/>
                <a:gd name="f336" fmla="*/ f256 1 590540"/>
                <a:gd name="f337" fmla="*/ f257 1 876222"/>
                <a:gd name="f338" fmla="*/ f258 1 590540"/>
                <a:gd name="f339" fmla="*/ f259 1 876222"/>
                <a:gd name="f340" fmla="*/ f260 1 590540"/>
                <a:gd name="f341" fmla="*/ f261 1 876222"/>
                <a:gd name="f342" fmla="*/ f262 1 590540"/>
                <a:gd name="f343" fmla="*/ f263 1 876222"/>
                <a:gd name="f344" fmla="*/ f264 1 590540"/>
                <a:gd name="f345" fmla="*/ f265 1 876222"/>
                <a:gd name="f346" fmla="*/ f266 1 590540"/>
                <a:gd name="f347" fmla="*/ f267 1 876222"/>
                <a:gd name="f348" fmla="*/ f268 1 590540"/>
                <a:gd name="f349" fmla="*/ f269 1 876222"/>
                <a:gd name="f350" fmla="*/ f270 1 590540"/>
                <a:gd name="f351" fmla="*/ f271 1 876222"/>
                <a:gd name="f352" fmla="*/ f272 1 590540"/>
                <a:gd name="f353" fmla="*/ f273 1 876222"/>
                <a:gd name="f354" fmla="*/ f274 1 590540"/>
                <a:gd name="f355" fmla="*/ f275 1 876222"/>
                <a:gd name="f356" fmla="*/ f276 1 590540"/>
                <a:gd name="f357" fmla="*/ f277 1 876222"/>
                <a:gd name="f358" fmla="*/ f278 1 590540"/>
                <a:gd name="f359" fmla="*/ f279 1 876222"/>
                <a:gd name="f360" fmla="*/ f280 1 590540"/>
                <a:gd name="f361" fmla="*/ f281 1 876222"/>
                <a:gd name="f362" fmla="*/ f282 1 590540"/>
                <a:gd name="f363" fmla="*/ f283 1 876222"/>
                <a:gd name="f364" fmla="*/ f284 1 590540"/>
                <a:gd name="f365" fmla="*/ f285 1 876222"/>
                <a:gd name="f366" fmla="*/ f286 1 590540"/>
                <a:gd name="f367" fmla="*/ f287 1 876222"/>
                <a:gd name="f368" fmla="*/ f288 1 590540"/>
                <a:gd name="f369" fmla="*/ f289 1 876222"/>
                <a:gd name="f370" fmla="*/ f290 1 590540"/>
                <a:gd name="f371" fmla="*/ f291 1 876222"/>
                <a:gd name="f372" fmla="*/ f292 1 590540"/>
                <a:gd name="f373" fmla="*/ f293 1 876222"/>
                <a:gd name="f374" fmla="*/ f294 1 590540"/>
                <a:gd name="f375" fmla="*/ f295 1 876222"/>
                <a:gd name="f376" fmla="*/ f296 1 590540"/>
                <a:gd name="f377" fmla="*/ f297 1 876222"/>
                <a:gd name="f378" fmla="*/ f298 1 590540"/>
                <a:gd name="f379" fmla="*/ f299 1 876222"/>
                <a:gd name="f380" fmla="*/ f300 1 590540"/>
                <a:gd name="f381" fmla="*/ f301 1 876222"/>
                <a:gd name="f382" fmla="*/ f302 1 590540"/>
                <a:gd name="f383" fmla="*/ f303 1 876222"/>
                <a:gd name="f384" fmla="*/ f304 1 590540"/>
                <a:gd name="f385" fmla="*/ f305 1 876222"/>
                <a:gd name="f386" fmla="*/ f306 1 590540"/>
                <a:gd name="f387" fmla="*/ f307 1 876222"/>
                <a:gd name="f388" fmla="*/ f308 1 590540"/>
                <a:gd name="f389" fmla="*/ f309 1 876222"/>
                <a:gd name="f390" fmla="*/ f310 1 590540"/>
                <a:gd name="f391" fmla="*/ f311 1 876222"/>
                <a:gd name="f392" fmla="*/ f312 1 590540"/>
                <a:gd name="f393" fmla="*/ f313 1 876222"/>
                <a:gd name="f394" fmla="*/ f314 1 590540"/>
                <a:gd name="f395" fmla="*/ f315 1 876222"/>
                <a:gd name="f396" fmla="*/ f316 1 876222"/>
                <a:gd name="f397" fmla="*/ f317 1 590540"/>
                <a:gd name="f398" fmla="*/ f318 1 876222"/>
                <a:gd name="f399" fmla="*/ f319 1 590540"/>
                <a:gd name="f400" fmla="*/ f320 1 876222"/>
                <a:gd name="f401" fmla="*/ f321 1 590540"/>
                <a:gd name="f402" fmla="*/ f322 1 876222"/>
                <a:gd name="f403" fmla="*/ f323 1 590540"/>
                <a:gd name="f404" fmla="*/ f324 1 876222"/>
                <a:gd name="f405" fmla="*/ f325 1 590540"/>
                <a:gd name="f406" fmla="*/ f326 1 876222"/>
                <a:gd name="f407" fmla="*/ f327 1 590540"/>
                <a:gd name="f408" fmla="*/ f328 1 876222"/>
                <a:gd name="f409" fmla="*/ f329 1 590540"/>
                <a:gd name="f410" fmla="*/ f330 1 876222"/>
                <a:gd name="f411" fmla="*/ f331 1 590540"/>
                <a:gd name="f412" fmla="*/ f332 1 876222"/>
                <a:gd name="f413" fmla="*/ f333 1 590540"/>
                <a:gd name="f414" fmla="*/ f334 1 876222"/>
                <a:gd name="f415" fmla="*/ f247 1 f254"/>
                <a:gd name="f416" fmla="*/ f248 1 f254"/>
                <a:gd name="f417" fmla="*/ f247 1 f255"/>
                <a:gd name="f418" fmla="*/ f249 1 f255"/>
                <a:gd name="f419" fmla="*/ f336 1 f254"/>
                <a:gd name="f420" fmla="*/ f337 1 f255"/>
                <a:gd name="f421" fmla="*/ f338 1 f254"/>
                <a:gd name="f422" fmla="*/ f339 1 f255"/>
                <a:gd name="f423" fmla="*/ f340 1 f254"/>
                <a:gd name="f424" fmla="*/ f341 1 f255"/>
                <a:gd name="f425" fmla="*/ f342 1 f254"/>
                <a:gd name="f426" fmla="*/ f343 1 f255"/>
                <a:gd name="f427" fmla="*/ f344 1 f254"/>
                <a:gd name="f428" fmla="*/ f345 1 f255"/>
                <a:gd name="f429" fmla="*/ f346 1 f254"/>
                <a:gd name="f430" fmla="*/ f347 1 f255"/>
                <a:gd name="f431" fmla="*/ f348 1 f254"/>
                <a:gd name="f432" fmla="*/ f349 1 f255"/>
                <a:gd name="f433" fmla="*/ f350 1 f254"/>
                <a:gd name="f434" fmla="*/ f351 1 f255"/>
                <a:gd name="f435" fmla="*/ f352 1 f254"/>
                <a:gd name="f436" fmla="*/ f353 1 f255"/>
                <a:gd name="f437" fmla="*/ f354 1 f254"/>
                <a:gd name="f438" fmla="*/ f355 1 f255"/>
                <a:gd name="f439" fmla="*/ f356 1 f254"/>
                <a:gd name="f440" fmla="*/ f357 1 f255"/>
                <a:gd name="f441" fmla="*/ f358 1 f254"/>
                <a:gd name="f442" fmla="*/ f359 1 f255"/>
                <a:gd name="f443" fmla="*/ f360 1 f254"/>
                <a:gd name="f444" fmla="*/ f361 1 f255"/>
                <a:gd name="f445" fmla="*/ f362 1 f254"/>
                <a:gd name="f446" fmla="*/ f363 1 f255"/>
                <a:gd name="f447" fmla="*/ f364 1 f254"/>
                <a:gd name="f448" fmla="*/ f365 1 f255"/>
                <a:gd name="f449" fmla="*/ f366 1 f254"/>
                <a:gd name="f450" fmla="*/ f367 1 f255"/>
                <a:gd name="f451" fmla="*/ f368 1 f254"/>
                <a:gd name="f452" fmla="*/ f369 1 f255"/>
                <a:gd name="f453" fmla="*/ f370 1 f254"/>
                <a:gd name="f454" fmla="*/ f371 1 f255"/>
                <a:gd name="f455" fmla="*/ f372 1 f254"/>
                <a:gd name="f456" fmla="*/ f373 1 f255"/>
                <a:gd name="f457" fmla="*/ f374 1 f254"/>
                <a:gd name="f458" fmla="*/ f375 1 f255"/>
                <a:gd name="f459" fmla="*/ f376 1 f254"/>
                <a:gd name="f460" fmla="*/ f377 1 f255"/>
                <a:gd name="f461" fmla="*/ f378 1 f254"/>
                <a:gd name="f462" fmla="*/ f379 1 f255"/>
                <a:gd name="f463" fmla="*/ f380 1 f254"/>
                <a:gd name="f464" fmla="*/ f381 1 f255"/>
                <a:gd name="f465" fmla="*/ f382 1 f254"/>
                <a:gd name="f466" fmla="*/ f383 1 f255"/>
                <a:gd name="f467" fmla="*/ f384 1 f254"/>
                <a:gd name="f468" fmla="*/ f385 1 f255"/>
                <a:gd name="f469" fmla="*/ f386 1 f254"/>
                <a:gd name="f470" fmla="*/ f387 1 f255"/>
                <a:gd name="f471" fmla="*/ f388 1 f254"/>
                <a:gd name="f472" fmla="*/ f389 1 f255"/>
                <a:gd name="f473" fmla="*/ f390 1 f254"/>
                <a:gd name="f474" fmla="*/ f391 1 f255"/>
                <a:gd name="f475" fmla="*/ f392 1 f254"/>
                <a:gd name="f476" fmla="*/ f393 1 f255"/>
                <a:gd name="f477" fmla="*/ f394 1 f254"/>
                <a:gd name="f478" fmla="*/ f395 1 f255"/>
                <a:gd name="f479" fmla="*/ f396 1 f255"/>
                <a:gd name="f480" fmla="*/ f397 1 f254"/>
                <a:gd name="f481" fmla="*/ f398 1 f255"/>
                <a:gd name="f482" fmla="*/ f399 1 f254"/>
                <a:gd name="f483" fmla="*/ f400 1 f255"/>
                <a:gd name="f484" fmla="*/ f401 1 f254"/>
                <a:gd name="f485" fmla="*/ f402 1 f255"/>
                <a:gd name="f486" fmla="*/ f403 1 f254"/>
                <a:gd name="f487" fmla="*/ f404 1 f255"/>
                <a:gd name="f488" fmla="*/ f405 1 f254"/>
                <a:gd name="f489" fmla="*/ f406 1 f255"/>
                <a:gd name="f490" fmla="*/ f407 1 f254"/>
                <a:gd name="f491" fmla="*/ f408 1 f255"/>
                <a:gd name="f492" fmla="*/ f409 1 f254"/>
                <a:gd name="f493" fmla="*/ f410 1 f255"/>
                <a:gd name="f494" fmla="*/ f411 1 f254"/>
                <a:gd name="f495" fmla="*/ f412 1 f255"/>
                <a:gd name="f496" fmla="*/ f413 1 f254"/>
                <a:gd name="f497" fmla="*/ f414 1 f255"/>
                <a:gd name="f498" fmla="*/ f415 f245 1"/>
                <a:gd name="f499" fmla="*/ f416 f245 1"/>
                <a:gd name="f500" fmla="*/ f418 f246 1"/>
                <a:gd name="f501" fmla="*/ f417 f246 1"/>
                <a:gd name="f502" fmla="*/ f419 f245 1"/>
                <a:gd name="f503" fmla="*/ f420 f246 1"/>
                <a:gd name="f504" fmla="*/ f421 f245 1"/>
                <a:gd name="f505" fmla="*/ f422 f246 1"/>
                <a:gd name="f506" fmla="*/ f423 f245 1"/>
                <a:gd name="f507" fmla="*/ f424 f246 1"/>
                <a:gd name="f508" fmla="*/ f425 f245 1"/>
                <a:gd name="f509" fmla="*/ f426 f246 1"/>
                <a:gd name="f510" fmla="*/ f427 f245 1"/>
                <a:gd name="f511" fmla="*/ f428 f246 1"/>
                <a:gd name="f512" fmla="*/ f429 f245 1"/>
                <a:gd name="f513" fmla="*/ f430 f246 1"/>
                <a:gd name="f514" fmla="*/ f431 f245 1"/>
                <a:gd name="f515" fmla="*/ f432 f246 1"/>
                <a:gd name="f516" fmla="*/ f433 f245 1"/>
                <a:gd name="f517" fmla="*/ f434 f246 1"/>
                <a:gd name="f518" fmla="*/ f435 f245 1"/>
                <a:gd name="f519" fmla="*/ f436 f246 1"/>
                <a:gd name="f520" fmla="*/ f437 f245 1"/>
                <a:gd name="f521" fmla="*/ f438 f246 1"/>
                <a:gd name="f522" fmla="*/ f439 f245 1"/>
                <a:gd name="f523" fmla="*/ f440 f246 1"/>
                <a:gd name="f524" fmla="*/ f441 f245 1"/>
                <a:gd name="f525" fmla="*/ f442 f246 1"/>
                <a:gd name="f526" fmla="*/ f443 f245 1"/>
                <a:gd name="f527" fmla="*/ f444 f246 1"/>
                <a:gd name="f528" fmla="*/ f445 f245 1"/>
                <a:gd name="f529" fmla="*/ f446 f246 1"/>
                <a:gd name="f530" fmla="*/ f447 f245 1"/>
                <a:gd name="f531" fmla="*/ f448 f246 1"/>
                <a:gd name="f532" fmla="*/ f449 f245 1"/>
                <a:gd name="f533" fmla="*/ f450 f246 1"/>
                <a:gd name="f534" fmla="*/ f451 f245 1"/>
                <a:gd name="f535" fmla="*/ f452 f246 1"/>
                <a:gd name="f536" fmla="*/ f453 f245 1"/>
                <a:gd name="f537" fmla="*/ f454 f246 1"/>
                <a:gd name="f538" fmla="*/ f455 f245 1"/>
                <a:gd name="f539" fmla="*/ f456 f246 1"/>
                <a:gd name="f540" fmla="*/ f457 f245 1"/>
                <a:gd name="f541" fmla="*/ f458 f246 1"/>
                <a:gd name="f542" fmla="*/ f459 f245 1"/>
                <a:gd name="f543" fmla="*/ f460 f246 1"/>
                <a:gd name="f544" fmla="*/ f461 f245 1"/>
                <a:gd name="f545" fmla="*/ f462 f246 1"/>
                <a:gd name="f546" fmla="*/ f463 f245 1"/>
                <a:gd name="f547" fmla="*/ f464 f246 1"/>
                <a:gd name="f548" fmla="*/ f465 f245 1"/>
                <a:gd name="f549" fmla="*/ f466 f246 1"/>
                <a:gd name="f550" fmla="*/ f467 f245 1"/>
                <a:gd name="f551" fmla="*/ f468 f246 1"/>
                <a:gd name="f552" fmla="*/ f469 f245 1"/>
                <a:gd name="f553" fmla="*/ f470 f246 1"/>
                <a:gd name="f554" fmla="*/ f471 f245 1"/>
                <a:gd name="f555" fmla="*/ f472 f246 1"/>
                <a:gd name="f556" fmla="*/ f473 f245 1"/>
                <a:gd name="f557" fmla="*/ f474 f246 1"/>
                <a:gd name="f558" fmla="*/ f475 f245 1"/>
                <a:gd name="f559" fmla="*/ f476 f246 1"/>
                <a:gd name="f560" fmla="*/ f477 f245 1"/>
                <a:gd name="f561" fmla="*/ f478 f246 1"/>
                <a:gd name="f562" fmla="*/ f479 f246 1"/>
                <a:gd name="f563" fmla="*/ f480 f245 1"/>
                <a:gd name="f564" fmla="*/ f481 f246 1"/>
                <a:gd name="f565" fmla="*/ f482 f245 1"/>
                <a:gd name="f566" fmla="*/ f483 f246 1"/>
                <a:gd name="f567" fmla="*/ f484 f245 1"/>
                <a:gd name="f568" fmla="*/ f485 f246 1"/>
                <a:gd name="f569" fmla="*/ f486 f245 1"/>
                <a:gd name="f570" fmla="*/ f487 f246 1"/>
                <a:gd name="f571" fmla="*/ f488 f245 1"/>
                <a:gd name="f572" fmla="*/ f489 f246 1"/>
                <a:gd name="f573" fmla="*/ f490 f245 1"/>
                <a:gd name="f574" fmla="*/ f491 f246 1"/>
                <a:gd name="f575" fmla="*/ f492 f245 1"/>
                <a:gd name="f576" fmla="*/ f493 f246 1"/>
                <a:gd name="f577" fmla="*/ f494 f245 1"/>
                <a:gd name="f578" fmla="*/ f495 f246 1"/>
                <a:gd name="f579" fmla="*/ f496 f245 1"/>
                <a:gd name="f580" fmla="*/ f497 f2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35">
                  <a:pos x="f502" y="f503"/>
                </a:cxn>
                <a:cxn ang="f335">
                  <a:pos x="f504" y="f505"/>
                </a:cxn>
                <a:cxn ang="f335">
                  <a:pos x="f506" y="f507"/>
                </a:cxn>
                <a:cxn ang="f335">
                  <a:pos x="f508" y="f509"/>
                </a:cxn>
                <a:cxn ang="f335">
                  <a:pos x="f510" y="f509"/>
                </a:cxn>
                <a:cxn ang="f335">
                  <a:pos x="f510" y="f511"/>
                </a:cxn>
                <a:cxn ang="f335">
                  <a:pos x="f512" y="f513"/>
                </a:cxn>
                <a:cxn ang="f335">
                  <a:pos x="f514" y="f515"/>
                </a:cxn>
                <a:cxn ang="f335">
                  <a:pos x="f516" y="f517"/>
                </a:cxn>
                <a:cxn ang="f335">
                  <a:pos x="f518" y="f519"/>
                </a:cxn>
                <a:cxn ang="f335">
                  <a:pos x="f520" y="f521"/>
                </a:cxn>
                <a:cxn ang="f335">
                  <a:pos x="f522" y="f523"/>
                </a:cxn>
                <a:cxn ang="f335">
                  <a:pos x="f524" y="f525"/>
                </a:cxn>
                <a:cxn ang="f335">
                  <a:pos x="f526" y="f527"/>
                </a:cxn>
                <a:cxn ang="f335">
                  <a:pos x="f528" y="f529"/>
                </a:cxn>
                <a:cxn ang="f335">
                  <a:pos x="f530" y="f531"/>
                </a:cxn>
                <a:cxn ang="f335">
                  <a:pos x="f532" y="f533"/>
                </a:cxn>
                <a:cxn ang="f335">
                  <a:pos x="f534" y="f535"/>
                </a:cxn>
                <a:cxn ang="f335">
                  <a:pos x="f536" y="f537"/>
                </a:cxn>
                <a:cxn ang="f335">
                  <a:pos x="f538" y="f539"/>
                </a:cxn>
                <a:cxn ang="f335">
                  <a:pos x="f540" y="f541"/>
                </a:cxn>
                <a:cxn ang="f335">
                  <a:pos x="f542" y="f543"/>
                </a:cxn>
                <a:cxn ang="f335">
                  <a:pos x="f544" y="f545"/>
                </a:cxn>
                <a:cxn ang="f335">
                  <a:pos x="f546" y="f547"/>
                </a:cxn>
                <a:cxn ang="f335">
                  <a:pos x="f548" y="f549"/>
                </a:cxn>
                <a:cxn ang="f335">
                  <a:pos x="f550" y="f551"/>
                </a:cxn>
                <a:cxn ang="f335">
                  <a:pos x="f552" y="f553"/>
                </a:cxn>
                <a:cxn ang="f335">
                  <a:pos x="f554" y="f555"/>
                </a:cxn>
                <a:cxn ang="f335">
                  <a:pos x="f556" y="f557"/>
                </a:cxn>
                <a:cxn ang="f335">
                  <a:pos x="f558" y="f559"/>
                </a:cxn>
                <a:cxn ang="f335">
                  <a:pos x="f560" y="f561"/>
                </a:cxn>
                <a:cxn ang="f335">
                  <a:pos x="f558" y="f562"/>
                </a:cxn>
                <a:cxn ang="f335">
                  <a:pos x="f563" y="f564"/>
                </a:cxn>
                <a:cxn ang="f335">
                  <a:pos x="f565" y="f566"/>
                </a:cxn>
                <a:cxn ang="f335">
                  <a:pos x="f567" y="f568"/>
                </a:cxn>
                <a:cxn ang="f335">
                  <a:pos x="f569" y="f570"/>
                </a:cxn>
                <a:cxn ang="f335">
                  <a:pos x="f571" y="f572"/>
                </a:cxn>
                <a:cxn ang="f335">
                  <a:pos x="f573" y="f574"/>
                </a:cxn>
                <a:cxn ang="f335">
                  <a:pos x="f575" y="f576"/>
                </a:cxn>
                <a:cxn ang="f335">
                  <a:pos x="f577" y="f578"/>
                </a:cxn>
                <a:cxn ang="f335">
                  <a:pos x="f579" y="f580"/>
                </a:cxn>
                <a:cxn ang="f335">
                  <a:pos x="f502" y="f503"/>
                </a:cxn>
              </a:cxnLst>
              <a:rect l="f498" t="f501" r="f499" b="f500"/>
              <a:pathLst>
                <a:path w="590540" h="87622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7"/>
                    <a:pt x="f29" y="f27"/>
                    <a:pt x="f30" y="f27"/>
                  </a:cubicBezTo>
                  <a:cubicBezTo>
                    <a:pt x="f30" y="f31"/>
                    <a:pt x="f30" y="f32"/>
                    <a:pt x="f30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cubicBezTo>
                    <a:pt x="f136" y="f137"/>
                    <a:pt x="f138" y="f139"/>
                    <a:pt x="f138" y="f140"/>
                  </a:cubicBezTo>
                  <a:cubicBezTo>
                    <a:pt x="f138" y="f141"/>
                    <a:pt x="f142" y="f143"/>
                    <a:pt x="f144" y="f145"/>
                  </a:cubicBezTo>
                  <a:cubicBezTo>
                    <a:pt x="f146" y="f147"/>
                    <a:pt x="f148" y="f149"/>
                    <a:pt x="f150" y="f151"/>
                  </a:cubicBezTo>
                  <a:cubicBezTo>
                    <a:pt x="f152" y="f153"/>
                    <a:pt x="f154" y="f155"/>
                    <a:pt x="f156" y="f157"/>
                  </a:cubicBezTo>
                  <a:cubicBezTo>
                    <a:pt x="f158" y="f159"/>
                    <a:pt x="f160" y="f161"/>
                    <a:pt x="f162" y="f163"/>
                  </a:cubicBezTo>
                  <a:cubicBezTo>
                    <a:pt x="f164" y="f165"/>
                    <a:pt x="f166" y="f167"/>
                    <a:pt x="f168" y="f169"/>
                  </a:cubicBezTo>
                  <a:cubicBezTo>
                    <a:pt x="f170" y="f171"/>
                    <a:pt x="f172" y="f173"/>
                    <a:pt x="f174" y="f175"/>
                  </a:cubicBezTo>
                  <a:cubicBezTo>
                    <a:pt x="f176" y="f177"/>
                    <a:pt x="f178" y="f179"/>
                    <a:pt x="f180" y="f181"/>
                  </a:cubicBezTo>
                  <a:cubicBezTo>
                    <a:pt x="f182" y="f183"/>
                    <a:pt x="f184" y="f185"/>
                    <a:pt x="f174" y="f186"/>
                  </a:cubicBezTo>
                  <a:cubicBezTo>
                    <a:pt x="f187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207" y="f208"/>
                    <a:pt x="f209" y="f210"/>
                  </a:cubicBezTo>
                  <a:cubicBezTo>
                    <a:pt x="f211" y="f212"/>
                    <a:pt x="f213" y="f190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8" y="f239"/>
                  </a:cubicBezTo>
                  <a:cubicBezTo>
                    <a:pt x="f240" y="f241"/>
                    <a:pt x="f242" y="f243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Forma libre: forma 16">
              <a:extLst>
                <a:ext uri="{FF2B5EF4-FFF2-40B4-BE49-F238E27FC236}">
                  <a16:creationId xmlns:a16="http://schemas.microsoft.com/office/drawing/2014/main" id="{79EC64CD-065F-4ECC-ABD4-86AE84332F1F}"/>
                </a:ext>
              </a:extLst>
            </p:cNvPr>
            <p:cNvSpPr/>
            <p:nvPr/>
          </p:nvSpPr>
          <p:spPr>
            <a:xfrm>
              <a:off x="7627248" y="4163299"/>
              <a:ext cx="1016565" cy="59438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9127"/>
                <a:gd name="f7" fmla="val 373697"/>
                <a:gd name="f8" fmla="val 560070"/>
                <a:gd name="f9" fmla="val 373221"/>
                <a:gd name="f10" fmla="val 553402"/>
                <a:gd name="f11" fmla="val 335216"/>
                <a:gd name="f12" fmla="val 547878"/>
                <a:gd name="f13" fmla="val 298450"/>
                <a:gd name="f14" fmla="val 540353"/>
                <a:gd name="f15" fmla="val 262160"/>
                <a:gd name="f16" fmla="val 530923"/>
                <a:gd name="f17" fmla="val 216726"/>
                <a:gd name="f18" fmla="val 526542"/>
                <a:gd name="f19" fmla="val 214535"/>
                <a:gd name="f20" fmla="val 479107"/>
                <a:gd name="f21" fmla="val 222345"/>
                <a:gd name="f22" fmla="val 489109"/>
                <a:gd name="f23" fmla="val 271589"/>
                <a:gd name="f24" fmla="val 499014"/>
                <a:gd name="f25" fmla="val 320929"/>
                <a:gd name="f26" fmla="val 509588"/>
                <a:gd name="f27" fmla="val 373126"/>
                <a:gd name="f28" fmla="val 383095"/>
                <a:gd name="f29" fmla="val 261461"/>
                <a:gd name="f30" fmla="val 137160"/>
                <a:gd name="f31" fmla="val 136017"/>
                <a:gd name="f32" fmla="val 321405"/>
                <a:gd name="f33" fmla="val 150019"/>
                <a:gd name="f34" fmla="val 272447"/>
                <a:gd name="f35" fmla="val 164687"/>
                <a:gd name="f36" fmla="val 224060"/>
                <a:gd name="f37" fmla="val 162591"/>
                <a:gd name="f38" fmla="val 222536"/>
                <a:gd name="f39" fmla="val 161448"/>
                <a:gd name="f40" fmla="val 221107"/>
                <a:gd name="f41" fmla="val 160210"/>
                <a:gd name="f42" fmla="val 221012"/>
                <a:gd name="f43" fmla="val 112109"/>
                <a:gd name="f44" fmla="val 217202"/>
                <a:gd name="f45" fmla="val 110966"/>
                <a:gd name="f46" fmla="val 216916"/>
                <a:gd name="f47" fmla="val 100679"/>
                <a:gd name="f48" fmla="val 263398"/>
                <a:gd name="f49" fmla="val 92678"/>
                <a:gd name="f50" fmla="val 299593"/>
                <a:gd name="f51" fmla="val 87820"/>
                <a:gd name="f52" fmla="val 336455"/>
                <a:gd name="f53" fmla="val 81439"/>
                <a:gd name="f54" fmla="val 57055"/>
                <a:gd name="f55" fmla="val 32099"/>
                <a:gd name="f56" fmla="val 14382"/>
                <a:gd name="f57" fmla="val 296545"/>
                <a:gd name="f58" fmla="val 24003"/>
                <a:gd name="f59" fmla="val 43339"/>
                <a:gd name="f60" fmla="val 148050"/>
                <a:gd name="f61" fmla="val 61340"/>
                <a:gd name="f62" fmla="val 80042"/>
                <a:gd name="f63" fmla="val 114966"/>
                <a:gd name="f64" fmla="val 41561"/>
                <a:gd name="f65" fmla="val 180022"/>
                <a:gd name="f66" fmla="val 20225"/>
                <a:gd name="f67" fmla="val 252222"/>
                <a:gd name="f68" fmla="val -3493"/>
                <a:gd name="f69" fmla="val 326231"/>
                <a:gd name="f70" fmla="val -4159"/>
                <a:gd name="f71" fmla="val 403288"/>
                <a:gd name="f72" fmla="val 6985"/>
                <a:gd name="f73" fmla="val 401002"/>
                <a:gd name="f74" fmla="val 61563"/>
                <a:gd name="f75" fmla="val 418147"/>
                <a:gd name="f76" fmla="val 107379"/>
                <a:gd name="f77" fmla="val 461963"/>
                <a:gd name="f78" fmla="val 140621"/>
                <a:gd name="f79" fmla="val 504634"/>
                <a:gd name="f80" fmla="val 173101"/>
                <a:gd name="f81" fmla="val 552545"/>
                <a:gd name="f82" fmla="val 179864"/>
                <a:gd name="f83" fmla="val 608647"/>
                <a:gd name="f84" fmla="val 165195"/>
                <a:gd name="f85" fmla="val 618934"/>
                <a:gd name="f86" fmla="val 235204"/>
                <a:gd name="f87" fmla="val 628840"/>
                <a:gd name="f88" fmla="val 303022"/>
                <a:gd name="f89" fmla="val 610552"/>
                <a:gd name="f90" fmla="val 585788"/>
                <a:gd name="f91" fmla="+- 0 0 -90"/>
                <a:gd name="f92" fmla="*/ f3 1 639127"/>
                <a:gd name="f93" fmla="*/ f4 1 373697"/>
                <a:gd name="f94" fmla="val f5"/>
                <a:gd name="f95" fmla="val f6"/>
                <a:gd name="f96" fmla="val f7"/>
                <a:gd name="f97" fmla="*/ f91 f0 1"/>
                <a:gd name="f98" fmla="+- f96 0 f94"/>
                <a:gd name="f99" fmla="+- f95 0 f94"/>
                <a:gd name="f100" fmla="*/ f97 1 f2"/>
                <a:gd name="f101" fmla="*/ f99 1 639127"/>
                <a:gd name="f102" fmla="*/ f98 1 373697"/>
                <a:gd name="f103" fmla="*/ 560070 f99 1"/>
                <a:gd name="f104" fmla="*/ 373221 f98 1"/>
                <a:gd name="f105" fmla="*/ 540353 f99 1"/>
                <a:gd name="f106" fmla="*/ 262160 f98 1"/>
                <a:gd name="f107" fmla="*/ 479107 f99 1"/>
                <a:gd name="f108" fmla="*/ 222345 f98 1"/>
                <a:gd name="f109" fmla="*/ 509588 f99 1"/>
                <a:gd name="f110" fmla="*/ 373126 f98 1"/>
                <a:gd name="f111" fmla="*/ 137160 f99 1"/>
                <a:gd name="f112" fmla="*/ 164687 f99 1"/>
                <a:gd name="f113" fmla="*/ 224060 f98 1"/>
                <a:gd name="f114" fmla="*/ 160210 f99 1"/>
                <a:gd name="f115" fmla="*/ 221012 f98 1"/>
                <a:gd name="f116" fmla="*/ 100679 f99 1"/>
                <a:gd name="f117" fmla="*/ 263398 f98 1"/>
                <a:gd name="f118" fmla="*/ 81439 f99 1"/>
                <a:gd name="f119" fmla="*/ 373697 f98 1"/>
                <a:gd name="f120" fmla="*/ 0 f99 1"/>
                <a:gd name="f121" fmla="*/ 43339 f99 1"/>
                <a:gd name="f122" fmla="*/ 148050 f98 1"/>
                <a:gd name="f123" fmla="*/ 180022 f99 1"/>
                <a:gd name="f124" fmla="*/ 20225 f98 1"/>
                <a:gd name="f125" fmla="*/ 403288 f99 1"/>
                <a:gd name="f126" fmla="*/ 6985 f98 1"/>
                <a:gd name="f127" fmla="*/ 461963 f99 1"/>
                <a:gd name="f128" fmla="*/ 140621 f98 1"/>
                <a:gd name="f129" fmla="*/ 608647 f99 1"/>
                <a:gd name="f130" fmla="*/ 165195 f98 1"/>
                <a:gd name="f131" fmla="*/ 639127 f99 1"/>
                <a:gd name="f132" fmla="+- f100 0 f1"/>
                <a:gd name="f133" fmla="*/ f103 1 639127"/>
                <a:gd name="f134" fmla="*/ f104 1 373697"/>
                <a:gd name="f135" fmla="*/ f105 1 639127"/>
                <a:gd name="f136" fmla="*/ f106 1 373697"/>
                <a:gd name="f137" fmla="*/ f107 1 639127"/>
                <a:gd name="f138" fmla="*/ f108 1 373697"/>
                <a:gd name="f139" fmla="*/ f109 1 639127"/>
                <a:gd name="f140" fmla="*/ f110 1 373697"/>
                <a:gd name="f141" fmla="*/ f111 1 639127"/>
                <a:gd name="f142" fmla="*/ f112 1 639127"/>
                <a:gd name="f143" fmla="*/ f113 1 373697"/>
                <a:gd name="f144" fmla="*/ f114 1 639127"/>
                <a:gd name="f145" fmla="*/ f115 1 373697"/>
                <a:gd name="f146" fmla="*/ f116 1 639127"/>
                <a:gd name="f147" fmla="*/ f117 1 373697"/>
                <a:gd name="f148" fmla="*/ f118 1 639127"/>
                <a:gd name="f149" fmla="*/ f119 1 373697"/>
                <a:gd name="f150" fmla="*/ f120 1 639127"/>
                <a:gd name="f151" fmla="*/ f121 1 639127"/>
                <a:gd name="f152" fmla="*/ f122 1 373697"/>
                <a:gd name="f153" fmla="*/ f123 1 639127"/>
                <a:gd name="f154" fmla="*/ f124 1 373697"/>
                <a:gd name="f155" fmla="*/ f125 1 639127"/>
                <a:gd name="f156" fmla="*/ f126 1 373697"/>
                <a:gd name="f157" fmla="*/ f127 1 639127"/>
                <a:gd name="f158" fmla="*/ f128 1 373697"/>
                <a:gd name="f159" fmla="*/ f129 1 639127"/>
                <a:gd name="f160" fmla="*/ f130 1 373697"/>
                <a:gd name="f161" fmla="*/ f131 1 639127"/>
                <a:gd name="f162" fmla="*/ f94 1 f101"/>
                <a:gd name="f163" fmla="*/ f95 1 f101"/>
                <a:gd name="f164" fmla="*/ f94 1 f102"/>
                <a:gd name="f165" fmla="*/ f96 1 f102"/>
                <a:gd name="f166" fmla="*/ f133 1 f101"/>
                <a:gd name="f167" fmla="*/ f134 1 f102"/>
                <a:gd name="f168" fmla="*/ f135 1 f101"/>
                <a:gd name="f169" fmla="*/ f136 1 f102"/>
                <a:gd name="f170" fmla="*/ f137 1 f101"/>
                <a:gd name="f171" fmla="*/ f138 1 f102"/>
                <a:gd name="f172" fmla="*/ f139 1 f101"/>
                <a:gd name="f173" fmla="*/ f140 1 f102"/>
                <a:gd name="f174" fmla="*/ f141 1 f101"/>
                <a:gd name="f175" fmla="*/ f142 1 f101"/>
                <a:gd name="f176" fmla="*/ f143 1 f102"/>
                <a:gd name="f177" fmla="*/ f144 1 f101"/>
                <a:gd name="f178" fmla="*/ f145 1 f102"/>
                <a:gd name="f179" fmla="*/ f146 1 f101"/>
                <a:gd name="f180" fmla="*/ f147 1 f102"/>
                <a:gd name="f181" fmla="*/ f148 1 f101"/>
                <a:gd name="f182" fmla="*/ f149 1 f102"/>
                <a:gd name="f183" fmla="*/ f150 1 f101"/>
                <a:gd name="f184" fmla="*/ f151 1 f101"/>
                <a:gd name="f185" fmla="*/ f152 1 f102"/>
                <a:gd name="f186" fmla="*/ f153 1 f101"/>
                <a:gd name="f187" fmla="*/ f154 1 f102"/>
                <a:gd name="f188" fmla="*/ f155 1 f101"/>
                <a:gd name="f189" fmla="*/ f156 1 f102"/>
                <a:gd name="f190" fmla="*/ f157 1 f101"/>
                <a:gd name="f191" fmla="*/ f158 1 f102"/>
                <a:gd name="f192" fmla="*/ f159 1 f101"/>
                <a:gd name="f193" fmla="*/ f160 1 f102"/>
                <a:gd name="f194" fmla="*/ f161 1 f101"/>
                <a:gd name="f195" fmla="*/ f162 f92 1"/>
                <a:gd name="f196" fmla="*/ f163 f92 1"/>
                <a:gd name="f197" fmla="*/ f165 f93 1"/>
                <a:gd name="f198" fmla="*/ f164 f93 1"/>
                <a:gd name="f199" fmla="*/ f166 f92 1"/>
                <a:gd name="f200" fmla="*/ f167 f93 1"/>
                <a:gd name="f201" fmla="*/ f168 f92 1"/>
                <a:gd name="f202" fmla="*/ f169 f93 1"/>
                <a:gd name="f203" fmla="*/ f170 f92 1"/>
                <a:gd name="f204" fmla="*/ f171 f93 1"/>
                <a:gd name="f205" fmla="*/ f172 f92 1"/>
                <a:gd name="f206" fmla="*/ f173 f93 1"/>
                <a:gd name="f207" fmla="*/ f174 f92 1"/>
                <a:gd name="f208" fmla="*/ f175 f92 1"/>
                <a:gd name="f209" fmla="*/ f176 f93 1"/>
                <a:gd name="f210" fmla="*/ f177 f92 1"/>
                <a:gd name="f211" fmla="*/ f178 f93 1"/>
                <a:gd name="f212" fmla="*/ f179 f92 1"/>
                <a:gd name="f213" fmla="*/ f180 f93 1"/>
                <a:gd name="f214" fmla="*/ f181 f92 1"/>
                <a:gd name="f215" fmla="*/ f182 f93 1"/>
                <a:gd name="f216" fmla="*/ f183 f92 1"/>
                <a:gd name="f217" fmla="*/ f184 f92 1"/>
                <a:gd name="f218" fmla="*/ f185 f93 1"/>
                <a:gd name="f219" fmla="*/ f186 f92 1"/>
                <a:gd name="f220" fmla="*/ f187 f93 1"/>
                <a:gd name="f221" fmla="*/ f188 f92 1"/>
                <a:gd name="f222" fmla="*/ f189 f93 1"/>
                <a:gd name="f223" fmla="*/ f190 f92 1"/>
                <a:gd name="f224" fmla="*/ f191 f93 1"/>
                <a:gd name="f225" fmla="*/ f192 f92 1"/>
                <a:gd name="f226" fmla="*/ f193 f93 1"/>
                <a:gd name="f227" fmla="*/ f194 f9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2">
                  <a:pos x="f199" y="f200"/>
                </a:cxn>
                <a:cxn ang="f132">
                  <a:pos x="f201" y="f202"/>
                </a:cxn>
                <a:cxn ang="f132">
                  <a:pos x="f203" y="f204"/>
                </a:cxn>
                <a:cxn ang="f132">
                  <a:pos x="f205" y="f206"/>
                </a:cxn>
                <a:cxn ang="f132">
                  <a:pos x="f207" y="f206"/>
                </a:cxn>
                <a:cxn ang="f132">
                  <a:pos x="f208" y="f209"/>
                </a:cxn>
                <a:cxn ang="f132">
                  <a:pos x="f210" y="f211"/>
                </a:cxn>
                <a:cxn ang="f132">
                  <a:pos x="f212" y="f213"/>
                </a:cxn>
                <a:cxn ang="f132">
                  <a:pos x="f214" y="f215"/>
                </a:cxn>
                <a:cxn ang="f132">
                  <a:pos x="f216" y="f215"/>
                </a:cxn>
                <a:cxn ang="f132">
                  <a:pos x="f217" y="f218"/>
                </a:cxn>
                <a:cxn ang="f132">
                  <a:pos x="f219" y="f220"/>
                </a:cxn>
                <a:cxn ang="f132">
                  <a:pos x="f221" y="f222"/>
                </a:cxn>
                <a:cxn ang="f132">
                  <a:pos x="f223" y="f224"/>
                </a:cxn>
                <a:cxn ang="f132">
                  <a:pos x="f225" y="f226"/>
                </a:cxn>
                <a:cxn ang="f132">
                  <a:pos x="f227" y="f200"/>
                </a:cxn>
                <a:cxn ang="f132">
                  <a:pos x="f199" y="f200"/>
                </a:cxn>
              </a:cxnLst>
              <a:rect l="f195" t="f198" r="f196" b="f197"/>
              <a:pathLst>
                <a:path w="639127" h="373697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7"/>
                    <a:pt x="f29" y="f27"/>
                    <a:pt x="f30" y="f27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7"/>
                  </a:cubicBezTo>
                  <a:cubicBezTo>
                    <a:pt x="f54" y="f7"/>
                    <a:pt x="f55" y="f7"/>
                    <a:pt x="f5" y="f7"/>
                  </a:cubicBezTo>
                  <a:cubicBezTo>
                    <a:pt x="f56" y="f57"/>
                    <a:pt x="f58" y="f42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6" y="f9"/>
                  </a:cubicBezTo>
                  <a:cubicBezTo>
                    <a:pt x="f89" y="f9"/>
                    <a:pt x="f90" y="f9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Forma libre: forma 17">
              <a:extLst>
                <a:ext uri="{FF2B5EF4-FFF2-40B4-BE49-F238E27FC236}">
                  <a16:creationId xmlns:a16="http://schemas.microsoft.com/office/drawing/2014/main" id="{5C2C3304-B375-4166-96FA-3BDFA2FA7369}"/>
                </a:ext>
              </a:extLst>
            </p:cNvPr>
            <p:cNvSpPr/>
            <p:nvPr/>
          </p:nvSpPr>
          <p:spPr>
            <a:xfrm>
              <a:off x="7240639" y="2612184"/>
              <a:ext cx="664119" cy="6625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17541"/>
                <a:gd name="f7" fmla="val 416573"/>
                <a:gd name="f8" fmla="val 211918"/>
                <a:gd name="f9" fmla="val 416500"/>
                <a:gd name="f10" fmla="val 98380"/>
                <a:gd name="f11" fmla="val 419548"/>
                <a:gd name="f12" fmla="val 3511"/>
                <a:gd name="f13" fmla="val 327250"/>
                <a:gd name="f14" fmla="val 82"/>
                <a:gd name="f15" fmla="val 210379"/>
                <a:gd name="f16" fmla="val -3156"/>
                <a:gd name="f17" fmla="val 100365"/>
                <a:gd name="f18" fmla="val 89617"/>
                <a:gd name="f19" fmla="val 2639"/>
                <a:gd name="f20" fmla="val 199917"/>
                <a:gd name="f21" fmla="val 67"/>
                <a:gd name="f22" fmla="val 318503"/>
                <a:gd name="f23" fmla="val -2791"/>
                <a:gd name="f24" fmla="val 414420"/>
                <a:gd name="f25" fmla="val 86268"/>
                <a:gd name="f26" fmla="val 417468"/>
                <a:gd name="f27" fmla="val 201997"/>
                <a:gd name="f28" fmla="val 420515"/>
                <a:gd name="f29" fmla="val 318011"/>
                <a:gd name="f30" fmla="val 329171"/>
                <a:gd name="f31" fmla="val 413452"/>
                <a:gd name="f32" fmla="+- 0 0 -90"/>
                <a:gd name="f33" fmla="*/ f3 1 417541"/>
                <a:gd name="f34" fmla="*/ f4 1 416573"/>
                <a:gd name="f35" fmla="val f5"/>
                <a:gd name="f36" fmla="val f6"/>
                <a:gd name="f37" fmla="val f7"/>
                <a:gd name="f38" fmla="*/ f32 f0 1"/>
                <a:gd name="f39" fmla="+- f37 0 f35"/>
                <a:gd name="f40" fmla="+- f36 0 f35"/>
                <a:gd name="f41" fmla="*/ f38 1 f2"/>
                <a:gd name="f42" fmla="*/ f40 1 417541"/>
                <a:gd name="f43" fmla="*/ f39 1 416573"/>
                <a:gd name="f44" fmla="*/ 211918 f40 1"/>
                <a:gd name="f45" fmla="*/ 416500 f39 1"/>
                <a:gd name="f46" fmla="*/ 82 f40 1"/>
                <a:gd name="f47" fmla="*/ 210379 f39 1"/>
                <a:gd name="f48" fmla="*/ 199917 f40 1"/>
                <a:gd name="f49" fmla="*/ 67 f39 1"/>
                <a:gd name="f50" fmla="*/ 417468 f40 1"/>
                <a:gd name="f51" fmla="*/ 201997 f39 1"/>
                <a:gd name="f52" fmla="+- f41 0 f1"/>
                <a:gd name="f53" fmla="*/ f44 1 417541"/>
                <a:gd name="f54" fmla="*/ f45 1 416573"/>
                <a:gd name="f55" fmla="*/ f46 1 417541"/>
                <a:gd name="f56" fmla="*/ f47 1 416573"/>
                <a:gd name="f57" fmla="*/ f48 1 417541"/>
                <a:gd name="f58" fmla="*/ f49 1 416573"/>
                <a:gd name="f59" fmla="*/ f50 1 417541"/>
                <a:gd name="f60" fmla="*/ f51 1 416573"/>
                <a:gd name="f61" fmla="*/ f35 1 f42"/>
                <a:gd name="f62" fmla="*/ f36 1 f42"/>
                <a:gd name="f63" fmla="*/ f35 1 f43"/>
                <a:gd name="f64" fmla="*/ f37 1 f43"/>
                <a:gd name="f65" fmla="*/ f53 1 f42"/>
                <a:gd name="f66" fmla="*/ f54 1 f43"/>
                <a:gd name="f67" fmla="*/ f55 1 f42"/>
                <a:gd name="f68" fmla="*/ f56 1 f43"/>
                <a:gd name="f69" fmla="*/ f57 1 f42"/>
                <a:gd name="f70" fmla="*/ f58 1 f43"/>
                <a:gd name="f71" fmla="*/ f59 1 f42"/>
                <a:gd name="f72" fmla="*/ f60 1 f43"/>
                <a:gd name="f73" fmla="*/ f61 f33 1"/>
                <a:gd name="f74" fmla="*/ f62 f33 1"/>
                <a:gd name="f75" fmla="*/ f64 f34 1"/>
                <a:gd name="f76" fmla="*/ f63 f34 1"/>
                <a:gd name="f77" fmla="*/ f65 f33 1"/>
                <a:gd name="f78" fmla="*/ f66 f34 1"/>
                <a:gd name="f79" fmla="*/ f67 f33 1"/>
                <a:gd name="f80" fmla="*/ f68 f34 1"/>
                <a:gd name="f81" fmla="*/ f69 f33 1"/>
                <a:gd name="f82" fmla="*/ f70 f34 1"/>
                <a:gd name="f83" fmla="*/ f71 f33 1"/>
                <a:gd name="f84" fmla="*/ f72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2">
                  <a:pos x="f77" y="f78"/>
                </a:cxn>
                <a:cxn ang="f52">
                  <a:pos x="f79" y="f80"/>
                </a:cxn>
                <a:cxn ang="f52">
                  <a:pos x="f81" y="f82"/>
                </a:cxn>
                <a:cxn ang="f52">
                  <a:pos x="f83" y="f84"/>
                </a:cxn>
                <a:cxn ang="f52">
                  <a:pos x="f77" y="f78"/>
                </a:cxn>
              </a:cxnLst>
              <a:rect l="f73" t="f76" r="f74" b="f75"/>
              <a:pathLst>
                <a:path w="417541" h="41657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orma libre: forma 18">
              <a:extLst>
                <a:ext uri="{FF2B5EF4-FFF2-40B4-BE49-F238E27FC236}">
                  <a16:creationId xmlns:a16="http://schemas.microsoft.com/office/drawing/2014/main" id="{089CD59F-9B65-4A97-9CD3-A7CF6615765E}"/>
                </a:ext>
              </a:extLst>
            </p:cNvPr>
            <p:cNvSpPr/>
            <p:nvPr/>
          </p:nvSpPr>
          <p:spPr>
            <a:xfrm>
              <a:off x="7853123" y="3544022"/>
              <a:ext cx="567988" cy="56766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57101"/>
                <a:gd name="f7" fmla="val 356901"/>
                <a:gd name="f8" fmla="val 357100"/>
                <a:gd name="f9" fmla="val 178117"/>
                <a:gd name="f10" fmla="val 357386"/>
                <a:gd name="f11" fmla="val 276797"/>
                <a:gd name="f12" fmla="val 277567"/>
                <a:gd name="f13" fmla="val 356902"/>
                <a:gd name="f14" fmla="val 178983"/>
                <a:gd name="f15" fmla="val 80875"/>
                <a:gd name="f16" fmla="val 961"/>
                <a:gd name="f17" fmla="val 277082"/>
                <a:gd name="f18" fmla="val 8"/>
                <a:gd name="f19" fmla="val 178308"/>
                <a:gd name="f20" fmla="val -944"/>
                <a:gd name="f21" fmla="val 81058"/>
                <a:gd name="f22" fmla="val 80399"/>
                <a:gd name="f23" fmla="val -95"/>
                <a:gd name="f24" fmla="val 178793"/>
                <a:gd name="f25" fmla="val 278234"/>
                <a:gd name="f26" fmla="val 356910"/>
                <a:gd name="f27" fmla="val 78581"/>
                <a:gd name="f28" fmla="+- 0 0 -90"/>
                <a:gd name="f29" fmla="*/ f3 1 357101"/>
                <a:gd name="f30" fmla="*/ f4 1 356901"/>
                <a:gd name="f31" fmla="val f5"/>
                <a:gd name="f32" fmla="val f6"/>
                <a:gd name="f33" fmla="val f7"/>
                <a:gd name="f34" fmla="*/ f28 f0 1"/>
                <a:gd name="f35" fmla="+- f33 0 f31"/>
                <a:gd name="f36" fmla="+- f32 0 f31"/>
                <a:gd name="f37" fmla="*/ f34 1 f2"/>
                <a:gd name="f38" fmla="*/ f36 1 357101"/>
                <a:gd name="f39" fmla="*/ f35 1 356901"/>
                <a:gd name="f40" fmla="*/ 357100 f36 1"/>
                <a:gd name="f41" fmla="*/ 178117 f35 1"/>
                <a:gd name="f42" fmla="*/ 178983 f36 1"/>
                <a:gd name="f43" fmla="*/ 356902 f35 1"/>
                <a:gd name="f44" fmla="*/ 8 f36 1"/>
                <a:gd name="f45" fmla="*/ 178308 f35 1"/>
                <a:gd name="f46" fmla="*/ 178793 f36 1"/>
                <a:gd name="f47" fmla="*/ 0 f35 1"/>
                <a:gd name="f48" fmla="+- f37 0 f1"/>
                <a:gd name="f49" fmla="*/ f40 1 357101"/>
                <a:gd name="f50" fmla="*/ f41 1 356901"/>
                <a:gd name="f51" fmla="*/ f42 1 357101"/>
                <a:gd name="f52" fmla="*/ f43 1 356901"/>
                <a:gd name="f53" fmla="*/ f44 1 357101"/>
                <a:gd name="f54" fmla="*/ f45 1 356901"/>
                <a:gd name="f55" fmla="*/ f46 1 357101"/>
                <a:gd name="f56" fmla="*/ f47 1 356901"/>
                <a:gd name="f57" fmla="*/ f31 1 f38"/>
                <a:gd name="f58" fmla="*/ f32 1 f38"/>
                <a:gd name="f59" fmla="*/ f31 1 f39"/>
                <a:gd name="f60" fmla="*/ f33 1 f39"/>
                <a:gd name="f61" fmla="*/ f49 1 f38"/>
                <a:gd name="f62" fmla="*/ f50 1 f39"/>
                <a:gd name="f63" fmla="*/ f51 1 f38"/>
                <a:gd name="f64" fmla="*/ f52 1 f39"/>
                <a:gd name="f65" fmla="*/ f53 1 f38"/>
                <a:gd name="f66" fmla="*/ f54 1 f39"/>
                <a:gd name="f67" fmla="*/ f55 1 f38"/>
                <a:gd name="f68" fmla="*/ f56 1 f39"/>
                <a:gd name="f69" fmla="*/ f57 f29 1"/>
                <a:gd name="f70" fmla="*/ f58 f29 1"/>
                <a:gd name="f71" fmla="*/ f60 f30 1"/>
                <a:gd name="f72" fmla="*/ f59 f30 1"/>
                <a:gd name="f73" fmla="*/ f61 f29 1"/>
                <a:gd name="f74" fmla="*/ f62 f30 1"/>
                <a:gd name="f75" fmla="*/ f63 f29 1"/>
                <a:gd name="f76" fmla="*/ f64 f30 1"/>
                <a:gd name="f77" fmla="*/ f65 f29 1"/>
                <a:gd name="f78" fmla="*/ f66 f30 1"/>
                <a:gd name="f79" fmla="*/ f67 f29 1"/>
                <a:gd name="f80" fmla="*/ f68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8">
                  <a:pos x="f73" y="f74"/>
                </a:cxn>
                <a:cxn ang="f48">
                  <a:pos x="f75" y="f76"/>
                </a:cxn>
                <a:cxn ang="f48">
                  <a:pos x="f77" y="f78"/>
                </a:cxn>
                <a:cxn ang="f48">
                  <a:pos x="f79" y="f80"/>
                </a:cxn>
                <a:cxn ang="f48">
                  <a:pos x="f73" y="f74"/>
                </a:cxn>
              </a:cxnLst>
              <a:rect l="f69" t="f72" r="f70" b="f71"/>
              <a:pathLst>
                <a:path w="357101" h="356901">
                  <a:moveTo>
                    <a:pt x="f8" y="f9"/>
                  </a:move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5"/>
                  </a:cubicBezTo>
                  <a:cubicBezTo>
                    <a:pt x="f25" y="f23"/>
                    <a:pt x="f26" y="f27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Forma libre: forma 19">
              <a:extLst>
                <a:ext uri="{FF2B5EF4-FFF2-40B4-BE49-F238E27FC236}">
                  <a16:creationId xmlns:a16="http://schemas.microsoft.com/office/drawing/2014/main" id="{5B0392C7-796A-4E24-80C8-B4CFC43ED4D3}"/>
                </a:ext>
              </a:extLst>
            </p:cNvPr>
            <p:cNvSpPr/>
            <p:nvPr/>
          </p:nvSpPr>
          <p:spPr>
            <a:xfrm>
              <a:off x="8344119" y="4047884"/>
              <a:ext cx="316967" cy="32028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9284"/>
                <a:gd name="f7" fmla="val 201371"/>
                <a:gd name="f8" fmla="val 107938"/>
                <a:gd name="f9" fmla="val 201372"/>
                <a:gd name="f10" fmla="val 59933"/>
                <a:gd name="f11" fmla="val 199181"/>
                <a:gd name="f12" fmla="val 18594"/>
                <a:gd name="f13" fmla="val 170987"/>
                <a:gd name="f14" fmla="val 4402"/>
                <a:gd name="f15" fmla="val 128696"/>
                <a:gd name="f16" fmla="val -8838"/>
                <a:gd name="f17" fmla="val 89263"/>
                <a:gd name="f18" fmla="val 8783"/>
                <a:gd name="f19" fmla="val 30398"/>
                <a:gd name="f20" fmla="val 43931"/>
                <a:gd name="f21" fmla="val 7157"/>
                <a:gd name="f22" fmla="val 54027"/>
                <a:gd name="f23" fmla="val 490"/>
                <a:gd name="f24" fmla="val 74696"/>
                <a:gd name="f25" fmla="val -2844"/>
                <a:gd name="f26" fmla="val 83078"/>
                <a:gd name="f27" fmla="val 3061"/>
                <a:gd name="f28" fmla="val 120321"/>
                <a:gd name="f29" fmla="val 29160"/>
                <a:gd name="f30" fmla="val 157945"/>
                <a:gd name="f31" fmla="val 56211"/>
                <a:gd name="f32" fmla="val 189282"/>
                <a:gd name="f33" fmla="val 88786"/>
                <a:gd name="f34" fmla="val 213380"/>
                <a:gd name="f35" fmla="val 113837"/>
                <a:gd name="f36" fmla="val 191092"/>
                <a:gd name="f37" fmla="val 168034"/>
                <a:gd name="f38" fmla="val 152706"/>
                <a:gd name="f39" fmla="val 187465"/>
                <a:gd name="f40" fmla="val 138990"/>
                <a:gd name="f41" fmla="val 194418"/>
                <a:gd name="f42" fmla="val 122988"/>
                <a:gd name="f43" fmla="val 196895"/>
                <a:gd name="f44" fmla="+- 0 0 -90"/>
                <a:gd name="f45" fmla="*/ f3 1 199284"/>
                <a:gd name="f46" fmla="*/ f4 1 201371"/>
                <a:gd name="f47" fmla="val f5"/>
                <a:gd name="f48" fmla="val f6"/>
                <a:gd name="f49" fmla="val f7"/>
                <a:gd name="f50" fmla="*/ f44 f0 1"/>
                <a:gd name="f51" fmla="+- f49 0 f47"/>
                <a:gd name="f52" fmla="+- f48 0 f47"/>
                <a:gd name="f53" fmla="*/ f50 1 f2"/>
                <a:gd name="f54" fmla="*/ f52 1 199284"/>
                <a:gd name="f55" fmla="*/ f51 1 201371"/>
                <a:gd name="f56" fmla="*/ 107938 f52 1"/>
                <a:gd name="f57" fmla="*/ 201372 f51 1"/>
                <a:gd name="f58" fmla="*/ 4402 f52 1"/>
                <a:gd name="f59" fmla="*/ 128696 f51 1"/>
                <a:gd name="f60" fmla="*/ 43931 f52 1"/>
                <a:gd name="f61" fmla="*/ 7157 f51 1"/>
                <a:gd name="f62" fmla="*/ 83078 f52 1"/>
                <a:gd name="f63" fmla="*/ 3061 f51 1"/>
                <a:gd name="f64" fmla="*/ 189282 f52 1"/>
                <a:gd name="f65" fmla="*/ 88786 f51 1"/>
                <a:gd name="f66" fmla="*/ 152706 f52 1"/>
                <a:gd name="f67" fmla="*/ 187465 f51 1"/>
                <a:gd name="f68" fmla="+- f53 0 f1"/>
                <a:gd name="f69" fmla="*/ f56 1 199284"/>
                <a:gd name="f70" fmla="*/ f57 1 201371"/>
                <a:gd name="f71" fmla="*/ f58 1 199284"/>
                <a:gd name="f72" fmla="*/ f59 1 201371"/>
                <a:gd name="f73" fmla="*/ f60 1 199284"/>
                <a:gd name="f74" fmla="*/ f61 1 201371"/>
                <a:gd name="f75" fmla="*/ f62 1 199284"/>
                <a:gd name="f76" fmla="*/ f63 1 201371"/>
                <a:gd name="f77" fmla="*/ f64 1 199284"/>
                <a:gd name="f78" fmla="*/ f65 1 201371"/>
                <a:gd name="f79" fmla="*/ f66 1 199284"/>
                <a:gd name="f80" fmla="*/ f67 1 201371"/>
                <a:gd name="f81" fmla="*/ f47 1 f54"/>
                <a:gd name="f82" fmla="*/ f48 1 f54"/>
                <a:gd name="f83" fmla="*/ f47 1 f55"/>
                <a:gd name="f84" fmla="*/ f49 1 f55"/>
                <a:gd name="f85" fmla="*/ f69 1 f54"/>
                <a:gd name="f86" fmla="*/ f70 1 f55"/>
                <a:gd name="f87" fmla="*/ f71 1 f54"/>
                <a:gd name="f88" fmla="*/ f72 1 f55"/>
                <a:gd name="f89" fmla="*/ f73 1 f54"/>
                <a:gd name="f90" fmla="*/ f74 1 f55"/>
                <a:gd name="f91" fmla="*/ f75 1 f54"/>
                <a:gd name="f92" fmla="*/ f76 1 f55"/>
                <a:gd name="f93" fmla="*/ f77 1 f54"/>
                <a:gd name="f94" fmla="*/ f78 1 f55"/>
                <a:gd name="f95" fmla="*/ f79 1 f54"/>
                <a:gd name="f96" fmla="*/ f80 1 f55"/>
                <a:gd name="f97" fmla="*/ f81 f45 1"/>
                <a:gd name="f98" fmla="*/ f82 f45 1"/>
                <a:gd name="f99" fmla="*/ f84 f46 1"/>
                <a:gd name="f100" fmla="*/ f83 f46 1"/>
                <a:gd name="f101" fmla="*/ f85 f45 1"/>
                <a:gd name="f102" fmla="*/ f86 f46 1"/>
                <a:gd name="f103" fmla="*/ f87 f45 1"/>
                <a:gd name="f104" fmla="*/ f88 f46 1"/>
                <a:gd name="f105" fmla="*/ f89 f45 1"/>
                <a:gd name="f106" fmla="*/ f90 f46 1"/>
                <a:gd name="f107" fmla="*/ f91 f45 1"/>
                <a:gd name="f108" fmla="*/ f92 f46 1"/>
                <a:gd name="f109" fmla="*/ f93 f45 1"/>
                <a:gd name="f110" fmla="*/ f94 f46 1"/>
                <a:gd name="f111" fmla="*/ f95 f45 1"/>
                <a:gd name="f112" fmla="*/ f9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8">
                  <a:pos x="f101" y="f102"/>
                </a:cxn>
                <a:cxn ang="f68">
                  <a:pos x="f103" y="f104"/>
                </a:cxn>
                <a:cxn ang="f68">
                  <a:pos x="f105" y="f106"/>
                </a:cxn>
                <a:cxn ang="f68">
                  <a:pos x="f107" y="f108"/>
                </a:cxn>
                <a:cxn ang="f68">
                  <a:pos x="f109" y="f110"/>
                </a:cxn>
                <a:cxn ang="f68">
                  <a:pos x="f111" y="f112"/>
                </a:cxn>
                <a:cxn ang="f68">
                  <a:pos x="f101" y="f102"/>
                </a:cxn>
              </a:cxnLst>
              <a:rect l="f97" t="f100" r="f98" b="f99"/>
              <a:pathLst>
                <a:path w="199284" h="20137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Forma libre: forma 20">
              <a:extLst>
                <a:ext uri="{FF2B5EF4-FFF2-40B4-BE49-F238E27FC236}">
                  <a16:creationId xmlns:a16="http://schemas.microsoft.com/office/drawing/2014/main" id="{1FF6BA74-6A1C-4F7D-887B-5F06F33ACC56}"/>
                </a:ext>
              </a:extLst>
            </p:cNvPr>
            <p:cNvSpPr/>
            <p:nvPr/>
          </p:nvSpPr>
          <p:spPr>
            <a:xfrm>
              <a:off x="7901312" y="3384487"/>
              <a:ext cx="167710" cy="15437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5441"/>
                <a:gd name="f7" fmla="val 97059"/>
                <a:gd name="f8" fmla="val 105442"/>
                <a:gd name="f9" fmla="val 53626"/>
                <a:gd name="f10" fmla="val 73057"/>
                <a:gd name="f11" fmla="val 68294"/>
                <a:gd name="f12" fmla="val 42291"/>
                <a:gd name="f13" fmla="val 82201"/>
                <a:gd name="f14" fmla="val 9525"/>
                <a:gd name="f15" fmla="val 97060"/>
                <a:gd name="f16" fmla="val 6572"/>
                <a:gd name="f17" fmla="val 66865"/>
                <a:gd name="f18" fmla="val 3429"/>
                <a:gd name="f19" fmla="val 35338"/>
                <a:gd name="f20" fmla="val 41720"/>
                <a:gd name="f21" fmla="val 9430"/>
                <a:gd name="f22" fmla="val 75533"/>
                <a:gd name="f23" fmla="val 28004"/>
                <a:gd name="f24" fmla="+- 0 0 -90"/>
                <a:gd name="f25" fmla="*/ f3 1 105441"/>
                <a:gd name="f26" fmla="*/ f4 1 97059"/>
                <a:gd name="f27" fmla="val f5"/>
                <a:gd name="f28" fmla="val f6"/>
                <a:gd name="f29" fmla="val f7"/>
                <a:gd name="f30" fmla="*/ f24 f0 1"/>
                <a:gd name="f31" fmla="+- f29 0 f27"/>
                <a:gd name="f32" fmla="+- f28 0 f27"/>
                <a:gd name="f33" fmla="*/ f30 1 f2"/>
                <a:gd name="f34" fmla="*/ f32 1 105441"/>
                <a:gd name="f35" fmla="*/ f31 1 97059"/>
                <a:gd name="f36" fmla="*/ 105442 f32 1"/>
                <a:gd name="f37" fmla="*/ 53626 f31 1"/>
                <a:gd name="f38" fmla="*/ 9525 f32 1"/>
                <a:gd name="f39" fmla="*/ 97060 f31 1"/>
                <a:gd name="f40" fmla="*/ 0 f32 1"/>
                <a:gd name="f41" fmla="*/ 0 f31 1"/>
                <a:gd name="f42" fmla="+- f33 0 f1"/>
                <a:gd name="f43" fmla="*/ f36 1 105441"/>
                <a:gd name="f44" fmla="*/ f37 1 97059"/>
                <a:gd name="f45" fmla="*/ f38 1 105441"/>
                <a:gd name="f46" fmla="*/ f39 1 97059"/>
                <a:gd name="f47" fmla="*/ f40 1 105441"/>
                <a:gd name="f48" fmla="*/ f41 1 97059"/>
                <a:gd name="f49" fmla="*/ f27 1 f34"/>
                <a:gd name="f50" fmla="*/ f28 1 f34"/>
                <a:gd name="f51" fmla="*/ f27 1 f35"/>
                <a:gd name="f52" fmla="*/ f29 1 f35"/>
                <a:gd name="f53" fmla="*/ f43 1 f34"/>
                <a:gd name="f54" fmla="*/ f44 1 f35"/>
                <a:gd name="f55" fmla="*/ f45 1 f34"/>
                <a:gd name="f56" fmla="*/ f46 1 f35"/>
                <a:gd name="f57" fmla="*/ f47 1 f34"/>
                <a:gd name="f58" fmla="*/ f48 1 f35"/>
                <a:gd name="f59" fmla="*/ f49 f25 1"/>
                <a:gd name="f60" fmla="*/ f50 f25 1"/>
                <a:gd name="f61" fmla="*/ f52 f26 1"/>
                <a:gd name="f62" fmla="*/ f51 f26 1"/>
                <a:gd name="f63" fmla="*/ f53 f25 1"/>
                <a:gd name="f64" fmla="*/ f54 f26 1"/>
                <a:gd name="f65" fmla="*/ f55 f25 1"/>
                <a:gd name="f66" fmla="*/ f56 f26 1"/>
                <a:gd name="f67" fmla="*/ f57 f25 1"/>
                <a:gd name="f68" fmla="*/ f58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2">
                  <a:pos x="f63" y="f64"/>
                </a:cxn>
                <a:cxn ang="f42">
                  <a:pos x="f65" y="f66"/>
                </a:cxn>
                <a:cxn ang="f42">
                  <a:pos x="f67" y="f68"/>
                </a:cxn>
                <a:cxn ang="f42">
                  <a:pos x="f63" y="f64"/>
                </a:cxn>
              </a:cxnLst>
              <a:rect l="f59" t="f62" r="f60" b="f61"/>
              <a:pathLst>
                <a:path w="105441" h="97059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5" y="f5"/>
                  </a:cubicBezTo>
                  <a:cubicBezTo>
                    <a:pt x="f20" y="f21"/>
                    <a:pt x="f22" y="f23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upo 2">
            <a:extLst>
              <a:ext uri="{FF2B5EF4-FFF2-40B4-BE49-F238E27FC236}">
                <a16:creationId xmlns:a16="http://schemas.microsoft.com/office/drawing/2014/main" id="{FF82BEF0-A8A8-4739-80A6-D40D4CCDFB99}"/>
              </a:ext>
            </a:extLst>
          </p:cNvPr>
          <p:cNvGrpSpPr/>
          <p:nvPr/>
        </p:nvGrpSpPr>
        <p:grpSpPr>
          <a:xfrm>
            <a:off x="2608188" y="3553577"/>
            <a:ext cx="1034195" cy="1251878"/>
            <a:chOff x="2608188" y="3553577"/>
            <a:chExt cx="1034195" cy="1251878"/>
          </a:xfrm>
        </p:grpSpPr>
        <p:sp>
          <p:nvSpPr>
            <p:cNvPr id="16" name="Forma libre: forma 26">
              <a:extLst>
                <a:ext uri="{FF2B5EF4-FFF2-40B4-BE49-F238E27FC236}">
                  <a16:creationId xmlns:a16="http://schemas.microsoft.com/office/drawing/2014/main" id="{8725BC34-1990-4A62-BFFF-1CB69941537C}"/>
                </a:ext>
              </a:extLst>
            </p:cNvPr>
            <p:cNvSpPr/>
            <p:nvPr/>
          </p:nvSpPr>
          <p:spPr>
            <a:xfrm>
              <a:off x="2608188" y="3924010"/>
              <a:ext cx="243605" cy="88144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3604"/>
                <a:gd name="f7" fmla="val 881447"/>
                <a:gd name="f8" fmla="val 120818"/>
                <a:gd name="f9" fmla="val 173300"/>
                <a:gd name="f10" fmla="val 20193"/>
                <a:gd name="f11" fmla="val 213972"/>
                <a:gd name="f12" fmla="val 47339"/>
                <a:gd name="f13" fmla="val 242166"/>
                <a:gd name="f14" fmla="val 91726"/>
                <a:gd name="f15" fmla="val 187016"/>
                <a:gd name="f16" fmla="val 118681"/>
                <a:gd name="f17" fmla="val 173110"/>
                <a:gd name="f18" fmla="val 137351"/>
                <a:gd name="f19" fmla="val 178063"/>
                <a:gd name="f20" fmla="val 177260"/>
                <a:gd name="f21" fmla="val 182159"/>
                <a:gd name="f22" fmla="val 210312"/>
                <a:gd name="f23" fmla="val 202828"/>
                <a:gd name="f24" fmla="val 230219"/>
                <a:gd name="f25" fmla="val 242738"/>
                <a:gd name="f26" fmla="val 238696"/>
                <a:gd name="f27" fmla="val 243023"/>
                <a:gd name="f28" fmla="val 242792"/>
                <a:gd name="f29" fmla="val 243690"/>
                <a:gd name="f30" fmla="val 247364"/>
                <a:gd name="f31" fmla="val 243595"/>
                <a:gd name="f32" fmla="val 251841"/>
                <a:gd name="f33" fmla="val 242262"/>
                <a:gd name="f34" fmla="val 309277"/>
                <a:gd name="f35" fmla="val 241499"/>
                <a:gd name="f36" fmla="val 366808"/>
                <a:gd name="f37" fmla="val 239213"/>
                <a:gd name="f38" fmla="val 424244"/>
                <a:gd name="f39" fmla="val 237594"/>
                <a:gd name="f40" fmla="val 464344"/>
                <a:gd name="f41" fmla="val 233784"/>
                <a:gd name="f42" fmla="val 504349"/>
                <a:gd name="f43" fmla="val 231022"/>
                <a:gd name="f44" fmla="val 544449"/>
                <a:gd name="f45" fmla="val 230355"/>
                <a:gd name="f46" fmla="val 553974"/>
                <a:gd name="f47" fmla="val 232451"/>
                <a:gd name="f48" fmla="val 565404"/>
                <a:gd name="f49" fmla="val 215115"/>
                <a:gd name="f50" fmla="val 560356"/>
                <a:gd name="f51" fmla="val 569119"/>
                <a:gd name="f52" fmla="val 575215"/>
                <a:gd name="f53" fmla="val 581406"/>
                <a:gd name="f54" fmla="val 660368"/>
                <a:gd name="f55" fmla="val 215211"/>
                <a:gd name="f56" fmla="val 739330"/>
                <a:gd name="f57" fmla="val 215020"/>
                <a:gd name="f58" fmla="val 818197"/>
                <a:gd name="f59" fmla="val 214925"/>
                <a:gd name="f60" fmla="val 856202"/>
                <a:gd name="f61" fmla="val 190064"/>
                <a:gd name="f62" fmla="val 881824"/>
                <a:gd name="f63" fmla="val 154536"/>
                <a:gd name="f64" fmla="val 881444"/>
                <a:gd name="f65" fmla="val 120722"/>
                <a:gd name="f66" fmla="val 881063"/>
                <a:gd name="f67" fmla="val 96434"/>
                <a:gd name="f68" fmla="val 854393"/>
                <a:gd name="f69" fmla="val 96338"/>
                <a:gd name="f70" fmla="val 817150"/>
                <a:gd name="f71" fmla="val 96243"/>
                <a:gd name="f72" fmla="val 740855"/>
                <a:gd name="f73" fmla="val 664464"/>
                <a:gd name="f74" fmla="val 588169"/>
                <a:gd name="f75" fmla="val 579882"/>
                <a:gd name="f76" fmla="val 571595"/>
                <a:gd name="f77" fmla="val 560546"/>
                <a:gd name="f78" fmla="val 82146"/>
                <a:gd name="f79" fmla="val 69383"/>
                <a:gd name="f80" fmla="val 560641"/>
                <a:gd name="f81" fmla="val 56524"/>
                <a:gd name="f82" fmla="val 15376"/>
                <a:gd name="f83" fmla="val 559975"/>
                <a:gd name="f84" fmla="val -8341"/>
                <a:gd name="f85" fmla="val 529780"/>
                <a:gd name="f86" fmla="val 2708"/>
                <a:gd name="f87" fmla="val 490347"/>
                <a:gd name="f88" fmla="val 23091"/>
                <a:gd name="f89" fmla="val 417481"/>
                <a:gd name="f90" fmla="val 45761"/>
                <a:gd name="f91" fmla="val 345186"/>
                <a:gd name="f92" fmla="val 64239"/>
                <a:gd name="f93" fmla="val 271844"/>
                <a:gd name="f94" fmla="val 73478"/>
                <a:gd name="f95" fmla="val 235172"/>
                <a:gd name="f96" fmla="val 75764"/>
                <a:gd name="f97" fmla="val 196691"/>
                <a:gd name="f98" fmla="val 80717"/>
                <a:gd name="f99" fmla="val 158972"/>
                <a:gd name="f100" fmla="val 84623"/>
                <a:gd name="f101" fmla="val 129445"/>
                <a:gd name="f102" fmla="val 85480"/>
                <a:gd name="f103" fmla="val 99346"/>
                <a:gd name="f104" fmla="val 92338"/>
                <a:gd name="f105" fmla="val 70485"/>
                <a:gd name="f106" fmla="val 98148"/>
                <a:gd name="f107" fmla="val 46863"/>
                <a:gd name="f108" fmla="val 110531"/>
                <a:gd name="f109" fmla="val 24765"/>
                <a:gd name="f110" fmla="+- 0 0 -90"/>
                <a:gd name="f111" fmla="*/ f3 1 243604"/>
                <a:gd name="f112" fmla="*/ f4 1 881447"/>
                <a:gd name="f113" fmla="val f5"/>
                <a:gd name="f114" fmla="val f6"/>
                <a:gd name="f115" fmla="val f7"/>
                <a:gd name="f116" fmla="*/ f110 f0 1"/>
                <a:gd name="f117" fmla="+- f115 0 f113"/>
                <a:gd name="f118" fmla="+- f114 0 f113"/>
                <a:gd name="f119" fmla="*/ f116 1 f2"/>
                <a:gd name="f120" fmla="*/ f118 1 243604"/>
                <a:gd name="f121" fmla="*/ f117 1 881447"/>
                <a:gd name="f122" fmla="*/ 120818 f118 1"/>
                <a:gd name="f123" fmla="*/ 0 f117 1"/>
                <a:gd name="f124" fmla="*/ 242166 f118 1"/>
                <a:gd name="f125" fmla="*/ 91726 f117 1"/>
                <a:gd name="f126" fmla="*/ 178063 f118 1"/>
                <a:gd name="f127" fmla="*/ 177260 f117 1"/>
                <a:gd name="f128" fmla="*/ 242738 f118 1"/>
                <a:gd name="f129" fmla="*/ 238696 f117 1"/>
                <a:gd name="f130" fmla="*/ 243595 f118 1"/>
                <a:gd name="f131" fmla="*/ 251841 f117 1"/>
                <a:gd name="f132" fmla="*/ 239213 f118 1"/>
                <a:gd name="f133" fmla="*/ 424244 f117 1"/>
                <a:gd name="f134" fmla="*/ 231022 f118 1"/>
                <a:gd name="f135" fmla="*/ 544449 f117 1"/>
                <a:gd name="f136" fmla="*/ 215115 f118 1"/>
                <a:gd name="f137" fmla="*/ 560356 f117 1"/>
                <a:gd name="f138" fmla="*/ 581406 f117 1"/>
                <a:gd name="f139" fmla="*/ 215020 f118 1"/>
                <a:gd name="f140" fmla="*/ 818197 f117 1"/>
                <a:gd name="f141" fmla="*/ 154536 f118 1"/>
                <a:gd name="f142" fmla="*/ 881444 f117 1"/>
                <a:gd name="f143" fmla="*/ 96338 f118 1"/>
                <a:gd name="f144" fmla="*/ 817150 f117 1"/>
                <a:gd name="f145" fmla="*/ 588169 f117 1"/>
                <a:gd name="f146" fmla="*/ 560546 f117 1"/>
                <a:gd name="f147" fmla="*/ 56524 f118 1"/>
                <a:gd name="f148" fmla="*/ 2708 f118 1"/>
                <a:gd name="f149" fmla="*/ 490347 f117 1"/>
                <a:gd name="f150" fmla="*/ 64239 f118 1"/>
                <a:gd name="f151" fmla="*/ 271844 f117 1"/>
                <a:gd name="f152" fmla="*/ 80717 f118 1"/>
                <a:gd name="f153" fmla="*/ 158972 f117 1"/>
                <a:gd name="f154" fmla="*/ 92338 f118 1"/>
                <a:gd name="f155" fmla="*/ 70485 f117 1"/>
                <a:gd name="f156" fmla="+- f119 0 f1"/>
                <a:gd name="f157" fmla="*/ f122 1 243604"/>
                <a:gd name="f158" fmla="*/ f123 1 881447"/>
                <a:gd name="f159" fmla="*/ f124 1 243604"/>
                <a:gd name="f160" fmla="*/ f125 1 881447"/>
                <a:gd name="f161" fmla="*/ f126 1 243604"/>
                <a:gd name="f162" fmla="*/ f127 1 881447"/>
                <a:gd name="f163" fmla="*/ f128 1 243604"/>
                <a:gd name="f164" fmla="*/ f129 1 881447"/>
                <a:gd name="f165" fmla="*/ f130 1 243604"/>
                <a:gd name="f166" fmla="*/ f131 1 881447"/>
                <a:gd name="f167" fmla="*/ f132 1 243604"/>
                <a:gd name="f168" fmla="*/ f133 1 881447"/>
                <a:gd name="f169" fmla="*/ f134 1 243604"/>
                <a:gd name="f170" fmla="*/ f135 1 881447"/>
                <a:gd name="f171" fmla="*/ f136 1 243604"/>
                <a:gd name="f172" fmla="*/ f137 1 881447"/>
                <a:gd name="f173" fmla="*/ f138 1 881447"/>
                <a:gd name="f174" fmla="*/ f139 1 243604"/>
                <a:gd name="f175" fmla="*/ f140 1 881447"/>
                <a:gd name="f176" fmla="*/ f141 1 243604"/>
                <a:gd name="f177" fmla="*/ f142 1 881447"/>
                <a:gd name="f178" fmla="*/ f143 1 243604"/>
                <a:gd name="f179" fmla="*/ f144 1 881447"/>
                <a:gd name="f180" fmla="*/ f145 1 881447"/>
                <a:gd name="f181" fmla="*/ f146 1 881447"/>
                <a:gd name="f182" fmla="*/ f147 1 243604"/>
                <a:gd name="f183" fmla="*/ f148 1 243604"/>
                <a:gd name="f184" fmla="*/ f149 1 881447"/>
                <a:gd name="f185" fmla="*/ f150 1 243604"/>
                <a:gd name="f186" fmla="*/ f151 1 881447"/>
                <a:gd name="f187" fmla="*/ f152 1 243604"/>
                <a:gd name="f188" fmla="*/ f153 1 881447"/>
                <a:gd name="f189" fmla="*/ f154 1 243604"/>
                <a:gd name="f190" fmla="*/ f155 1 881447"/>
                <a:gd name="f191" fmla="*/ f113 1 f120"/>
                <a:gd name="f192" fmla="*/ f114 1 f120"/>
                <a:gd name="f193" fmla="*/ f113 1 f121"/>
                <a:gd name="f194" fmla="*/ f115 1 f121"/>
                <a:gd name="f195" fmla="*/ f157 1 f120"/>
                <a:gd name="f196" fmla="*/ f158 1 f121"/>
                <a:gd name="f197" fmla="*/ f159 1 f120"/>
                <a:gd name="f198" fmla="*/ f160 1 f121"/>
                <a:gd name="f199" fmla="*/ f161 1 f120"/>
                <a:gd name="f200" fmla="*/ f162 1 f121"/>
                <a:gd name="f201" fmla="*/ f163 1 f120"/>
                <a:gd name="f202" fmla="*/ f164 1 f121"/>
                <a:gd name="f203" fmla="*/ f165 1 f120"/>
                <a:gd name="f204" fmla="*/ f166 1 f121"/>
                <a:gd name="f205" fmla="*/ f167 1 f120"/>
                <a:gd name="f206" fmla="*/ f168 1 f121"/>
                <a:gd name="f207" fmla="*/ f169 1 f120"/>
                <a:gd name="f208" fmla="*/ f170 1 f121"/>
                <a:gd name="f209" fmla="*/ f171 1 f120"/>
                <a:gd name="f210" fmla="*/ f172 1 f121"/>
                <a:gd name="f211" fmla="*/ f173 1 f121"/>
                <a:gd name="f212" fmla="*/ f174 1 f120"/>
                <a:gd name="f213" fmla="*/ f175 1 f121"/>
                <a:gd name="f214" fmla="*/ f176 1 f120"/>
                <a:gd name="f215" fmla="*/ f177 1 f121"/>
                <a:gd name="f216" fmla="*/ f178 1 f120"/>
                <a:gd name="f217" fmla="*/ f179 1 f121"/>
                <a:gd name="f218" fmla="*/ f180 1 f121"/>
                <a:gd name="f219" fmla="*/ f181 1 f121"/>
                <a:gd name="f220" fmla="*/ f182 1 f120"/>
                <a:gd name="f221" fmla="*/ f183 1 f120"/>
                <a:gd name="f222" fmla="*/ f184 1 f121"/>
                <a:gd name="f223" fmla="*/ f185 1 f120"/>
                <a:gd name="f224" fmla="*/ f186 1 f121"/>
                <a:gd name="f225" fmla="*/ f187 1 f120"/>
                <a:gd name="f226" fmla="*/ f188 1 f121"/>
                <a:gd name="f227" fmla="*/ f189 1 f120"/>
                <a:gd name="f228" fmla="*/ f190 1 f121"/>
                <a:gd name="f229" fmla="*/ f191 f111 1"/>
                <a:gd name="f230" fmla="*/ f192 f111 1"/>
                <a:gd name="f231" fmla="*/ f194 f112 1"/>
                <a:gd name="f232" fmla="*/ f193 f112 1"/>
                <a:gd name="f233" fmla="*/ f195 f111 1"/>
                <a:gd name="f234" fmla="*/ f196 f112 1"/>
                <a:gd name="f235" fmla="*/ f197 f111 1"/>
                <a:gd name="f236" fmla="*/ f198 f112 1"/>
                <a:gd name="f237" fmla="*/ f199 f111 1"/>
                <a:gd name="f238" fmla="*/ f200 f112 1"/>
                <a:gd name="f239" fmla="*/ f201 f111 1"/>
                <a:gd name="f240" fmla="*/ f202 f112 1"/>
                <a:gd name="f241" fmla="*/ f203 f111 1"/>
                <a:gd name="f242" fmla="*/ f204 f112 1"/>
                <a:gd name="f243" fmla="*/ f205 f111 1"/>
                <a:gd name="f244" fmla="*/ f206 f112 1"/>
                <a:gd name="f245" fmla="*/ f207 f111 1"/>
                <a:gd name="f246" fmla="*/ f208 f112 1"/>
                <a:gd name="f247" fmla="*/ f209 f111 1"/>
                <a:gd name="f248" fmla="*/ f210 f112 1"/>
                <a:gd name="f249" fmla="*/ f211 f112 1"/>
                <a:gd name="f250" fmla="*/ f212 f111 1"/>
                <a:gd name="f251" fmla="*/ f213 f112 1"/>
                <a:gd name="f252" fmla="*/ f214 f111 1"/>
                <a:gd name="f253" fmla="*/ f215 f112 1"/>
                <a:gd name="f254" fmla="*/ f216 f111 1"/>
                <a:gd name="f255" fmla="*/ f217 f112 1"/>
                <a:gd name="f256" fmla="*/ f218 f112 1"/>
                <a:gd name="f257" fmla="*/ f219 f112 1"/>
                <a:gd name="f258" fmla="*/ f220 f111 1"/>
                <a:gd name="f259" fmla="*/ f221 f111 1"/>
                <a:gd name="f260" fmla="*/ f222 f112 1"/>
                <a:gd name="f261" fmla="*/ f223 f111 1"/>
                <a:gd name="f262" fmla="*/ f224 f112 1"/>
                <a:gd name="f263" fmla="*/ f225 f111 1"/>
                <a:gd name="f264" fmla="*/ f226 f112 1"/>
                <a:gd name="f265" fmla="*/ f227 f111 1"/>
                <a:gd name="f266" fmla="*/ f228 f1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6">
                  <a:pos x="f233" y="f234"/>
                </a:cxn>
                <a:cxn ang="f156">
                  <a:pos x="f235" y="f236"/>
                </a:cxn>
                <a:cxn ang="f156">
                  <a:pos x="f237" y="f238"/>
                </a:cxn>
                <a:cxn ang="f156">
                  <a:pos x="f239" y="f240"/>
                </a:cxn>
                <a:cxn ang="f156">
                  <a:pos x="f241" y="f242"/>
                </a:cxn>
                <a:cxn ang="f156">
                  <a:pos x="f243" y="f244"/>
                </a:cxn>
                <a:cxn ang="f156">
                  <a:pos x="f245" y="f246"/>
                </a:cxn>
                <a:cxn ang="f156">
                  <a:pos x="f247" y="f248"/>
                </a:cxn>
                <a:cxn ang="f156">
                  <a:pos x="f247" y="f249"/>
                </a:cxn>
                <a:cxn ang="f156">
                  <a:pos x="f250" y="f251"/>
                </a:cxn>
                <a:cxn ang="f156">
                  <a:pos x="f252" y="f253"/>
                </a:cxn>
                <a:cxn ang="f156">
                  <a:pos x="f254" y="f255"/>
                </a:cxn>
                <a:cxn ang="f156">
                  <a:pos x="f254" y="f256"/>
                </a:cxn>
                <a:cxn ang="f156">
                  <a:pos x="f254" y="f257"/>
                </a:cxn>
                <a:cxn ang="f156">
                  <a:pos x="f258" y="f257"/>
                </a:cxn>
                <a:cxn ang="f156">
                  <a:pos x="f259" y="f260"/>
                </a:cxn>
                <a:cxn ang="f156">
                  <a:pos x="f261" y="f262"/>
                </a:cxn>
                <a:cxn ang="f156">
                  <a:pos x="f263" y="f264"/>
                </a:cxn>
                <a:cxn ang="f156">
                  <a:pos x="f265" y="f266"/>
                </a:cxn>
                <a:cxn ang="f156">
                  <a:pos x="f233" y="f234"/>
                </a:cxn>
              </a:cxnLst>
              <a:rect l="f229" t="f232" r="f230" b="f231"/>
              <a:pathLst>
                <a:path w="243604" h="881447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49" y="f51"/>
                    <a:pt x="f49" y="f52"/>
                    <a:pt x="f49" y="f53"/>
                  </a:cubicBezTo>
                  <a:cubicBezTo>
                    <a:pt x="f49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69" y="f73"/>
                    <a:pt x="f69" y="f74"/>
                  </a:cubicBezTo>
                  <a:cubicBezTo>
                    <a:pt x="f69" y="f75"/>
                    <a:pt x="f69" y="f76"/>
                    <a:pt x="f69" y="f77"/>
                  </a:cubicBezTo>
                  <a:cubicBezTo>
                    <a:pt x="f78" y="f77"/>
                    <a:pt x="f79" y="f80"/>
                    <a:pt x="f81" y="f77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8" y="f5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Forma libre: forma 27">
              <a:extLst>
                <a:ext uri="{FF2B5EF4-FFF2-40B4-BE49-F238E27FC236}">
                  <a16:creationId xmlns:a16="http://schemas.microsoft.com/office/drawing/2014/main" id="{E7008B31-0B47-41F3-A530-8D55B15F8863}"/>
                </a:ext>
              </a:extLst>
            </p:cNvPr>
            <p:cNvSpPr/>
            <p:nvPr/>
          </p:nvSpPr>
          <p:spPr>
            <a:xfrm>
              <a:off x="3188686" y="4342540"/>
              <a:ext cx="453697" cy="43192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3694"/>
                <a:gd name="f7" fmla="val 431922"/>
                <a:gd name="f8" fmla="val 225077"/>
                <a:gd name="f9" fmla="val 92777"/>
                <a:gd name="f10" fmla="val 213743"/>
                <a:gd name="f11" fmla="val 119447"/>
                <a:gd name="f12" fmla="val 204218"/>
                <a:gd name="f13" fmla="val 141831"/>
                <a:gd name="f14" fmla="val 194883"/>
                <a:gd name="f15" fmla="val 164215"/>
                <a:gd name="f16" fmla="val 161069"/>
                <a:gd name="f17" fmla="val 244606"/>
                <a:gd name="f18" fmla="val 127256"/>
                <a:gd name="f19" fmla="val 324902"/>
                <a:gd name="f20" fmla="val 93537"/>
                <a:gd name="f21" fmla="val 405388"/>
                <a:gd name="f22" fmla="val 87727"/>
                <a:gd name="f23" fmla="val 419390"/>
                <a:gd name="f24" fmla="val 79250"/>
                <a:gd name="f25" fmla="val 429677"/>
                <a:gd name="f26" fmla="val 63343"/>
                <a:gd name="f27" fmla="val 431486"/>
                <a:gd name="f28" fmla="val 49436"/>
                <a:gd name="f29" fmla="val 433106"/>
                <a:gd name="f30" fmla="val 38959"/>
                <a:gd name="f31" fmla="val 427295"/>
                <a:gd name="f32" fmla="val 31339"/>
                <a:gd name="f33" fmla="val 416056"/>
                <a:gd name="f34" fmla="val 23052"/>
                <a:gd name="f35" fmla="val 403864"/>
                <a:gd name="f36" fmla="val 25338"/>
                <a:gd name="f37" fmla="val 391577"/>
                <a:gd name="f38" fmla="val 30672"/>
                <a:gd name="f39" fmla="val 378813"/>
                <a:gd name="f40" fmla="val 66200"/>
                <a:gd name="f41" fmla="val 294707"/>
                <a:gd name="f42" fmla="val 101633"/>
                <a:gd name="f43" fmla="val 210411"/>
                <a:gd name="f44" fmla="val 136971"/>
                <a:gd name="f45" fmla="val 126210"/>
                <a:gd name="f46" fmla="val 140686"/>
                <a:gd name="f47" fmla="val 117257"/>
                <a:gd name="f48" fmla="val 144020"/>
                <a:gd name="f49" fmla="val 108113"/>
                <a:gd name="f50" fmla="val 148592"/>
                <a:gd name="f51" fmla="val 96397"/>
                <a:gd name="f52" fmla="val 121636"/>
                <a:gd name="f53" fmla="val 97252"/>
                <a:gd name="f54" fmla="val 72868"/>
                <a:gd name="f55" fmla="val 62390"/>
                <a:gd name="f56" fmla="val 51913"/>
                <a:gd name="f57" fmla="val 96968"/>
                <a:gd name="f58" fmla="val 41531"/>
                <a:gd name="f59" fmla="val 95921"/>
                <a:gd name="f60" fmla="val 18099"/>
                <a:gd name="f61" fmla="val 93539"/>
                <a:gd name="f62" fmla="val -189"/>
                <a:gd name="f63" fmla="val 72108"/>
                <a:gd name="f64" fmla="val 1"/>
                <a:gd name="f65" fmla="val 48486"/>
                <a:gd name="f66" fmla="val 192"/>
                <a:gd name="f67" fmla="val 24483"/>
                <a:gd name="f68" fmla="val 18194"/>
                <a:gd name="f69" fmla="val 2861"/>
                <a:gd name="f70" fmla="val 42007"/>
                <a:gd name="f71" fmla="val 1909"/>
                <a:gd name="f72" fmla="val 84202"/>
                <a:gd name="f73" fmla="val 290"/>
                <a:gd name="f74" fmla="val 126493"/>
                <a:gd name="f75" fmla="val 194"/>
                <a:gd name="f76" fmla="val 168784"/>
                <a:gd name="f77" fmla="val 99"/>
                <a:gd name="f78" fmla="val 247080"/>
                <a:gd name="f79" fmla="val -91"/>
                <a:gd name="f80" fmla="val 325471"/>
                <a:gd name="f81" fmla="val 4"/>
                <a:gd name="f82" fmla="val 403766"/>
                <a:gd name="f83" fmla="val 427388"/>
                <a:gd name="f84" fmla="val 385"/>
                <a:gd name="f85" fmla="val 445772"/>
                <a:gd name="f86" fmla="val 14291"/>
                <a:gd name="f87" fmla="val 451868"/>
                <a:gd name="f88" fmla="val 35723"/>
                <a:gd name="f89" fmla="val 457392"/>
                <a:gd name="f90" fmla="val 55249"/>
                <a:gd name="f91" fmla="val 450248"/>
                <a:gd name="f92" fmla="val 77156"/>
                <a:gd name="f93" fmla="val 432341"/>
                <a:gd name="f94" fmla="val 87729"/>
                <a:gd name="f95" fmla="val 423864"/>
                <a:gd name="f96" fmla="val 412910"/>
                <a:gd name="f97" fmla="val 95730"/>
                <a:gd name="f98" fmla="val 403004"/>
                <a:gd name="f99" fmla="val 96111"/>
                <a:gd name="f100" fmla="val 370715"/>
                <a:gd name="f101" fmla="val 97159"/>
                <a:gd name="f102" fmla="val 338330"/>
                <a:gd name="f103" fmla="val 96492"/>
                <a:gd name="f104" fmla="val 303373"/>
                <a:gd name="f105" fmla="val 305468"/>
                <a:gd name="f106" fmla="val 103064"/>
                <a:gd name="f107" fmla="val 306707"/>
                <a:gd name="f108" fmla="val 107827"/>
                <a:gd name="f109" fmla="val 308612"/>
                <a:gd name="f110" fmla="val 112304"/>
                <a:gd name="f111" fmla="val 346045"/>
                <a:gd name="f112" fmla="val 201362"/>
                <a:gd name="f113" fmla="val 383573"/>
                <a:gd name="f114" fmla="val 290326"/>
                <a:gd name="f115" fmla="val 421007"/>
                <a:gd name="f116" fmla="val 379385"/>
                <a:gd name="f117" fmla="val 430532"/>
                <a:gd name="f118" fmla="val 401959"/>
                <a:gd name="f119" fmla="val 423959"/>
                <a:gd name="f120" fmla="val 420818"/>
                <a:gd name="f121" fmla="val 404052"/>
                <a:gd name="f122" fmla="val 429105"/>
                <a:gd name="f123" fmla="val 385288"/>
                <a:gd name="f124" fmla="val 436916"/>
                <a:gd name="f125" fmla="val 367571"/>
                <a:gd name="f126" fmla="val 428248"/>
                <a:gd name="f127" fmla="val 358142"/>
                <a:gd name="f128" fmla="val 406055"/>
                <a:gd name="f129" fmla="val 316041"/>
                <a:gd name="f130" fmla="val 306518"/>
                <a:gd name="f131" fmla="val 274131"/>
                <a:gd name="f132" fmla="val 206887"/>
                <a:gd name="f133" fmla="val 232031"/>
                <a:gd name="f134" fmla="val 107351"/>
                <a:gd name="f135" fmla="val 230792"/>
                <a:gd name="f136" fmla="val 104017"/>
                <a:gd name="f137" fmla="val 229078"/>
                <a:gd name="f138" fmla="val 100969"/>
                <a:gd name="f139" fmla="+- 0 0 -90"/>
                <a:gd name="f140" fmla="*/ f3 1 453694"/>
                <a:gd name="f141" fmla="*/ f4 1 431922"/>
                <a:gd name="f142" fmla="val f5"/>
                <a:gd name="f143" fmla="val f6"/>
                <a:gd name="f144" fmla="val f7"/>
                <a:gd name="f145" fmla="*/ f139 f0 1"/>
                <a:gd name="f146" fmla="+- f144 0 f142"/>
                <a:gd name="f147" fmla="+- f143 0 f142"/>
                <a:gd name="f148" fmla="*/ f145 1 f2"/>
                <a:gd name="f149" fmla="*/ f147 1 453694"/>
                <a:gd name="f150" fmla="*/ f146 1 431922"/>
                <a:gd name="f151" fmla="*/ 225077 f147 1"/>
                <a:gd name="f152" fmla="*/ 92777 f146 1"/>
                <a:gd name="f153" fmla="*/ 194883 f147 1"/>
                <a:gd name="f154" fmla="*/ 164215 f146 1"/>
                <a:gd name="f155" fmla="*/ 93537 f147 1"/>
                <a:gd name="f156" fmla="*/ 405388 f146 1"/>
                <a:gd name="f157" fmla="*/ 63343 f147 1"/>
                <a:gd name="f158" fmla="*/ 431486 f146 1"/>
                <a:gd name="f159" fmla="*/ 31339 f147 1"/>
                <a:gd name="f160" fmla="*/ 416056 f146 1"/>
                <a:gd name="f161" fmla="*/ 30672 f147 1"/>
                <a:gd name="f162" fmla="*/ 378813 f146 1"/>
                <a:gd name="f163" fmla="*/ 136971 f147 1"/>
                <a:gd name="f164" fmla="*/ 126210 f146 1"/>
                <a:gd name="f165" fmla="*/ 148592 f147 1"/>
                <a:gd name="f166" fmla="*/ 96397 f146 1"/>
                <a:gd name="f167" fmla="*/ 72868 f147 1"/>
                <a:gd name="f168" fmla="*/ 41531 f147 1"/>
                <a:gd name="f169" fmla="*/ 95921 f146 1"/>
                <a:gd name="f170" fmla="*/ 1 f147 1"/>
                <a:gd name="f171" fmla="*/ 48486 f146 1"/>
                <a:gd name="f172" fmla="*/ 42007 f147 1"/>
                <a:gd name="f173" fmla="*/ 1909 f146 1"/>
                <a:gd name="f174" fmla="*/ 168784 f147 1"/>
                <a:gd name="f175" fmla="*/ 99 f146 1"/>
                <a:gd name="f176" fmla="*/ 403766 f147 1"/>
                <a:gd name="f177" fmla="*/ 290 f146 1"/>
                <a:gd name="f178" fmla="*/ 451868 f147 1"/>
                <a:gd name="f179" fmla="*/ 35723 f146 1"/>
                <a:gd name="f180" fmla="*/ 432341 f147 1"/>
                <a:gd name="f181" fmla="*/ 87729 f146 1"/>
                <a:gd name="f182" fmla="*/ 403004 f147 1"/>
                <a:gd name="f183" fmla="*/ 96111 f146 1"/>
                <a:gd name="f184" fmla="*/ 303373 f147 1"/>
                <a:gd name="f185" fmla="*/ 96492 f146 1"/>
                <a:gd name="f186" fmla="*/ 308612 f147 1"/>
                <a:gd name="f187" fmla="*/ 112304 f146 1"/>
                <a:gd name="f188" fmla="*/ 421007 f147 1"/>
                <a:gd name="f189" fmla="*/ 379385 f146 1"/>
                <a:gd name="f190" fmla="*/ 404052 f147 1"/>
                <a:gd name="f191" fmla="*/ 429105 f146 1"/>
                <a:gd name="f192" fmla="*/ 358142 f147 1"/>
                <a:gd name="f193" fmla="*/ 406055 f146 1"/>
                <a:gd name="f194" fmla="*/ 232031 f147 1"/>
                <a:gd name="f195" fmla="*/ 107351 f146 1"/>
                <a:gd name="f196" fmla="+- f148 0 f1"/>
                <a:gd name="f197" fmla="*/ f151 1 453694"/>
                <a:gd name="f198" fmla="*/ f152 1 431922"/>
                <a:gd name="f199" fmla="*/ f153 1 453694"/>
                <a:gd name="f200" fmla="*/ f154 1 431922"/>
                <a:gd name="f201" fmla="*/ f155 1 453694"/>
                <a:gd name="f202" fmla="*/ f156 1 431922"/>
                <a:gd name="f203" fmla="*/ f157 1 453694"/>
                <a:gd name="f204" fmla="*/ f158 1 431922"/>
                <a:gd name="f205" fmla="*/ f159 1 453694"/>
                <a:gd name="f206" fmla="*/ f160 1 431922"/>
                <a:gd name="f207" fmla="*/ f161 1 453694"/>
                <a:gd name="f208" fmla="*/ f162 1 431922"/>
                <a:gd name="f209" fmla="*/ f163 1 453694"/>
                <a:gd name="f210" fmla="*/ f164 1 431922"/>
                <a:gd name="f211" fmla="*/ f165 1 453694"/>
                <a:gd name="f212" fmla="*/ f166 1 431922"/>
                <a:gd name="f213" fmla="*/ f167 1 453694"/>
                <a:gd name="f214" fmla="*/ f168 1 453694"/>
                <a:gd name="f215" fmla="*/ f169 1 431922"/>
                <a:gd name="f216" fmla="*/ f170 1 453694"/>
                <a:gd name="f217" fmla="*/ f171 1 431922"/>
                <a:gd name="f218" fmla="*/ f172 1 453694"/>
                <a:gd name="f219" fmla="*/ f173 1 431922"/>
                <a:gd name="f220" fmla="*/ f174 1 453694"/>
                <a:gd name="f221" fmla="*/ f175 1 431922"/>
                <a:gd name="f222" fmla="*/ f176 1 453694"/>
                <a:gd name="f223" fmla="*/ f177 1 431922"/>
                <a:gd name="f224" fmla="*/ f178 1 453694"/>
                <a:gd name="f225" fmla="*/ f179 1 431922"/>
                <a:gd name="f226" fmla="*/ f180 1 453694"/>
                <a:gd name="f227" fmla="*/ f181 1 431922"/>
                <a:gd name="f228" fmla="*/ f182 1 453694"/>
                <a:gd name="f229" fmla="*/ f183 1 431922"/>
                <a:gd name="f230" fmla="*/ f184 1 453694"/>
                <a:gd name="f231" fmla="*/ f185 1 431922"/>
                <a:gd name="f232" fmla="*/ f186 1 453694"/>
                <a:gd name="f233" fmla="*/ f187 1 431922"/>
                <a:gd name="f234" fmla="*/ f188 1 453694"/>
                <a:gd name="f235" fmla="*/ f189 1 431922"/>
                <a:gd name="f236" fmla="*/ f190 1 453694"/>
                <a:gd name="f237" fmla="*/ f191 1 431922"/>
                <a:gd name="f238" fmla="*/ f192 1 453694"/>
                <a:gd name="f239" fmla="*/ f193 1 431922"/>
                <a:gd name="f240" fmla="*/ f194 1 453694"/>
                <a:gd name="f241" fmla="*/ f195 1 431922"/>
                <a:gd name="f242" fmla="*/ f142 1 f149"/>
                <a:gd name="f243" fmla="*/ f143 1 f149"/>
                <a:gd name="f244" fmla="*/ f142 1 f150"/>
                <a:gd name="f245" fmla="*/ f144 1 f150"/>
                <a:gd name="f246" fmla="*/ f197 1 f149"/>
                <a:gd name="f247" fmla="*/ f198 1 f150"/>
                <a:gd name="f248" fmla="*/ f199 1 f149"/>
                <a:gd name="f249" fmla="*/ f200 1 f150"/>
                <a:gd name="f250" fmla="*/ f201 1 f149"/>
                <a:gd name="f251" fmla="*/ f202 1 f150"/>
                <a:gd name="f252" fmla="*/ f203 1 f149"/>
                <a:gd name="f253" fmla="*/ f204 1 f150"/>
                <a:gd name="f254" fmla="*/ f205 1 f149"/>
                <a:gd name="f255" fmla="*/ f206 1 f150"/>
                <a:gd name="f256" fmla="*/ f207 1 f149"/>
                <a:gd name="f257" fmla="*/ f208 1 f150"/>
                <a:gd name="f258" fmla="*/ f209 1 f149"/>
                <a:gd name="f259" fmla="*/ f210 1 f150"/>
                <a:gd name="f260" fmla="*/ f211 1 f149"/>
                <a:gd name="f261" fmla="*/ f212 1 f150"/>
                <a:gd name="f262" fmla="*/ f213 1 f149"/>
                <a:gd name="f263" fmla="*/ f214 1 f149"/>
                <a:gd name="f264" fmla="*/ f215 1 f150"/>
                <a:gd name="f265" fmla="*/ f216 1 f149"/>
                <a:gd name="f266" fmla="*/ f217 1 f150"/>
                <a:gd name="f267" fmla="*/ f218 1 f149"/>
                <a:gd name="f268" fmla="*/ f219 1 f150"/>
                <a:gd name="f269" fmla="*/ f220 1 f149"/>
                <a:gd name="f270" fmla="*/ f221 1 f150"/>
                <a:gd name="f271" fmla="*/ f222 1 f149"/>
                <a:gd name="f272" fmla="*/ f223 1 f150"/>
                <a:gd name="f273" fmla="*/ f224 1 f149"/>
                <a:gd name="f274" fmla="*/ f225 1 f150"/>
                <a:gd name="f275" fmla="*/ f226 1 f149"/>
                <a:gd name="f276" fmla="*/ f227 1 f150"/>
                <a:gd name="f277" fmla="*/ f228 1 f149"/>
                <a:gd name="f278" fmla="*/ f229 1 f150"/>
                <a:gd name="f279" fmla="*/ f230 1 f149"/>
                <a:gd name="f280" fmla="*/ f231 1 f150"/>
                <a:gd name="f281" fmla="*/ f232 1 f149"/>
                <a:gd name="f282" fmla="*/ f233 1 f150"/>
                <a:gd name="f283" fmla="*/ f234 1 f149"/>
                <a:gd name="f284" fmla="*/ f235 1 f150"/>
                <a:gd name="f285" fmla="*/ f236 1 f149"/>
                <a:gd name="f286" fmla="*/ f237 1 f150"/>
                <a:gd name="f287" fmla="*/ f238 1 f149"/>
                <a:gd name="f288" fmla="*/ f239 1 f150"/>
                <a:gd name="f289" fmla="*/ f240 1 f149"/>
                <a:gd name="f290" fmla="*/ f241 1 f150"/>
                <a:gd name="f291" fmla="*/ f242 f140 1"/>
                <a:gd name="f292" fmla="*/ f243 f140 1"/>
                <a:gd name="f293" fmla="*/ f245 f141 1"/>
                <a:gd name="f294" fmla="*/ f244 f141 1"/>
                <a:gd name="f295" fmla="*/ f246 f140 1"/>
                <a:gd name="f296" fmla="*/ f247 f141 1"/>
                <a:gd name="f297" fmla="*/ f248 f140 1"/>
                <a:gd name="f298" fmla="*/ f249 f141 1"/>
                <a:gd name="f299" fmla="*/ f250 f140 1"/>
                <a:gd name="f300" fmla="*/ f251 f141 1"/>
                <a:gd name="f301" fmla="*/ f252 f140 1"/>
                <a:gd name="f302" fmla="*/ f253 f141 1"/>
                <a:gd name="f303" fmla="*/ f254 f140 1"/>
                <a:gd name="f304" fmla="*/ f255 f141 1"/>
                <a:gd name="f305" fmla="*/ f256 f140 1"/>
                <a:gd name="f306" fmla="*/ f257 f141 1"/>
                <a:gd name="f307" fmla="*/ f258 f140 1"/>
                <a:gd name="f308" fmla="*/ f259 f141 1"/>
                <a:gd name="f309" fmla="*/ f260 f140 1"/>
                <a:gd name="f310" fmla="*/ f261 f141 1"/>
                <a:gd name="f311" fmla="*/ f262 f140 1"/>
                <a:gd name="f312" fmla="*/ f263 f140 1"/>
                <a:gd name="f313" fmla="*/ f264 f141 1"/>
                <a:gd name="f314" fmla="*/ f265 f140 1"/>
                <a:gd name="f315" fmla="*/ f266 f141 1"/>
                <a:gd name="f316" fmla="*/ f267 f140 1"/>
                <a:gd name="f317" fmla="*/ f268 f141 1"/>
                <a:gd name="f318" fmla="*/ f269 f140 1"/>
                <a:gd name="f319" fmla="*/ f270 f141 1"/>
                <a:gd name="f320" fmla="*/ f271 f140 1"/>
                <a:gd name="f321" fmla="*/ f272 f141 1"/>
                <a:gd name="f322" fmla="*/ f273 f140 1"/>
                <a:gd name="f323" fmla="*/ f274 f141 1"/>
                <a:gd name="f324" fmla="*/ f275 f140 1"/>
                <a:gd name="f325" fmla="*/ f276 f141 1"/>
                <a:gd name="f326" fmla="*/ f277 f140 1"/>
                <a:gd name="f327" fmla="*/ f278 f141 1"/>
                <a:gd name="f328" fmla="*/ f279 f140 1"/>
                <a:gd name="f329" fmla="*/ f280 f141 1"/>
                <a:gd name="f330" fmla="*/ f281 f140 1"/>
                <a:gd name="f331" fmla="*/ f282 f141 1"/>
                <a:gd name="f332" fmla="*/ f283 f140 1"/>
                <a:gd name="f333" fmla="*/ f284 f141 1"/>
                <a:gd name="f334" fmla="*/ f285 f140 1"/>
                <a:gd name="f335" fmla="*/ f286 f141 1"/>
                <a:gd name="f336" fmla="*/ f287 f140 1"/>
                <a:gd name="f337" fmla="*/ f288 f141 1"/>
                <a:gd name="f338" fmla="*/ f289 f140 1"/>
                <a:gd name="f339" fmla="*/ f290 f1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96">
                  <a:pos x="f295" y="f296"/>
                </a:cxn>
                <a:cxn ang="f196">
                  <a:pos x="f297" y="f298"/>
                </a:cxn>
                <a:cxn ang="f196">
                  <a:pos x="f299" y="f300"/>
                </a:cxn>
                <a:cxn ang="f196">
                  <a:pos x="f301" y="f302"/>
                </a:cxn>
                <a:cxn ang="f196">
                  <a:pos x="f303" y="f304"/>
                </a:cxn>
                <a:cxn ang="f196">
                  <a:pos x="f305" y="f306"/>
                </a:cxn>
                <a:cxn ang="f196">
                  <a:pos x="f307" y="f308"/>
                </a:cxn>
                <a:cxn ang="f196">
                  <a:pos x="f309" y="f310"/>
                </a:cxn>
                <a:cxn ang="f196">
                  <a:pos x="f311" y="f310"/>
                </a:cxn>
                <a:cxn ang="f196">
                  <a:pos x="f312" y="f313"/>
                </a:cxn>
                <a:cxn ang="f196">
                  <a:pos x="f314" y="f315"/>
                </a:cxn>
                <a:cxn ang="f196">
                  <a:pos x="f316" y="f317"/>
                </a:cxn>
                <a:cxn ang="f196">
                  <a:pos x="f318" y="f319"/>
                </a:cxn>
                <a:cxn ang="f196">
                  <a:pos x="f320" y="f321"/>
                </a:cxn>
                <a:cxn ang="f196">
                  <a:pos x="f322" y="f323"/>
                </a:cxn>
                <a:cxn ang="f196">
                  <a:pos x="f324" y="f325"/>
                </a:cxn>
                <a:cxn ang="f196">
                  <a:pos x="f326" y="f327"/>
                </a:cxn>
                <a:cxn ang="f196">
                  <a:pos x="f328" y="f329"/>
                </a:cxn>
                <a:cxn ang="f196">
                  <a:pos x="f330" y="f331"/>
                </a:cxn>
                <a:cxn ang="f196">
                  <a:pos x="f332" y="f333"/>
                </a:cxn>
                <a:cxn ang="f196">
                  <a:pos x="f334" y="f335"/>
                </a:cxn>
                <a:cxn ang="f196">
                  <a:pos x="f336" y="f337"/>
                </a:cxn>
                <a:cxn ang="f196">
                  <a:pos x="f338" y="f339"/>
                </a:cxn>
                <a:cxn ang="f196">
                  <a:pos x="f295" y="f296"/>
                </a:cxn>
              </a:cxnLst>
              <a:rect l="f291" t="f294" r="f292" b="f293"/>
              <a:pathLst>
                <a:path w="453694" h="43192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1"/>
                    <a:pt x="f53" y="f51"/>
                    <a:pt x="f54" y="f51"/>
                  </a:cubicBezTo>
                  <a:cubicBezTo>
                    <a:pt x="f55" y="f51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70" y="f71"/>
                  </a:cubicBezTo>
                  <a:cubicBezTo>
                    <a:pt x="f72" y="f73"/>
                    <a:pt x="f74" y="f75"/>
                    <a:pt x="f76" y="f77"/>
                  </a:cubicBezTo>
                  <a:cubicBezTo>
                    <a:pt x="f78" y="f79"/>
                    <a:pt x="f80" y="f81"/>
                    <a:pt x="f82" y="f73"/>
                  </a:cubicBezTo>
                  <a:cubicBezTo>
                    <a:pt x="f83" y="f84"/>
                    <a:pt x="f85" y="f86"/>
                    <a:pt x="f87" y="f88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112"/>
                    <a:pt x="f113" y="f114"/>
                    <a:pt x="f115" y="f116"/>
                  </a:cubicBezTo>
                  <a:cubicBezTo>
                    <a:pt x="f117" y="f118"/>
                    <a:pt x="f119" y="f120"/>
                    <a:pt x="f121" y="f122"/>
                  </a:cubicBezTo>
                  <a:cubicBezTo>
                    <a:pt x="f123" y="f124"/>
                    <a:pt x="f125" y="f126"/>
                    <a:pt x="f127" y="f128"/>
                  </a:cubicBezTo>
                  <a:cubicBezTo>
                    <a:pt x="f129" y="f130"/>
                    <a:pt x="f131" y="f132"/>
                    <a:pt x="f133" y="f134"/>
                  </a:cubicBezTo>
                  <a:cubicBezTo>
                    <a:pt x="f135" y="f136"/>
                    <a:pt x="f137" y="f138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Forma libre: forma 28">
              <a:extLst>
                <a:ext uri="{FF2B5EF4-FFF2-40B4-BE49-F238E27FC236}">
                  <a16:creationId xmlns:a16="http://schemas.microsoft.com/office/drawing/2014/main" id="{80CA4BB3-65F0-4DB8-93B3-4755B35D217E}"/>
                </a:ext>
              </a:extLst>
            </p:cNvPr>
            <p:cNvSpPr/>
            <p:nvPr/>
          </p:nvSpPr>
          <p:spPr>
            <a:xfrm>
              <a:off x="3081555" y="3847438"/>
              <a:ext cx="421227" cy="5562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1232"/>
                <a:gd name="f7" fmla="val 556255"/>
                <a:gd name="f8" fmla="val 268482"/>
                <a:gd name="f9" fmla="val 256982"/>
                <a:gd name="f10" fmla="val 247146"/>
                <a:gd name="f11" fmla="val 264316"/>
                <a:gd name="f12" fmla="val 227715"/>
                <a:gd name="f13" fmla="val 271936"/>
                <a:gd name="f14" fmla="val 207807"/>
                <a:gd name="f15" fmla="val 277270"/>
                <a:gd name="f16" fmla="val 199616"/>
                <a:gd name="f17" fmla="val 279461"/>
                <a:gd name="f18" fmla="val 189138"/>
                <a:gd name="f19" fmla="val 278985"/>
                <a:gd name="f20" fmla="val 181328"/>
                <a:gd name="f21" fmla="val 275842"/>
                <a:gd name="f22" fmla="val 161516"/>
                <a:gd name="f23" fmla="val 267841"/>
                <a:gd name="f24" fmla="val 142561"/>
                <a:gd name="f25" fmla="val 257744"/>
                <a:gd name="f26" fmla="val 123416"/>
                <a:gd name="f27" fmla="val 248124"/>
                <a:gd name="f28" fmla="val 106842"/>
                <a:gd name="f29" fmla="val 239742"/>
                <a:gd name="f30" fmla="val 101413"/>
                <a:gd name="f31" fmla="val 226407"/>
                <a:gd name="f32" fmla="val 108176"/>
                <a:gd name="f33" fmla="val 212310"/>
                <a:gd name="f34" fmla="val 114653"/>
                <a:gd name="f35" fmla="val 198880"/>
                <a:gd name="f36" fmla="val 130655"/>
                <a:gd name="f37" fmla="val 193069"/>
                <a:gd name="f38" fmla="val 145609"/>
                <a:gd name="f39" fmla="val 203356"/>
                <a:gd name="f40" fmla="val 181709"/>
                <a:gd name="f41" fmla="val 228217"/>
                <a:gd name="f42" fmla="val 217142"/>
                <a:gd name="f43" fmla="val 227169"/>
                <a:gd name="f44" fmla="val 255147"/>
                <a:gd name="f45" fmla="val 208786"/>
                <a:gd name="f46" fmla="val 267529"/>
                <a:gd name="f47" fmla="val 202785"/>
                <a:gd name="f48" fmla="val 275245"/>
                <a:gd name="f49" fmla="val 197641"/>
                <a:gd name="f50" fmla="val 280007"/>
                <a:gd name="f51" fmla="val 183354"/>
                <a:gd name="f52" fmla="val 284960"/>
                <a:gd name="f53" fmla="val 168209"/>
                <a:gd name="f54" fmla="val 296962"/>
                <a:gd name="f55" fmla="val 155350"/>
                <a:gd name="f56" fmla="val 306391"/>
                <a:gd name="f57" fmla="val 140872"/>
                <a:gd name="f58" fmla="val 280769"/>
                <a:gd name="f59" fmla="val 121441"/>
                <a:gd name="f60" fmla="val 266958"/>
                <a:gd name="f61" fmla="val 96676"/>
                <a:gd name="f62" fmla="val 272006"/>
                <a:gd name="f63" fmla="val 63720"/>
                <a:gd name="f64" fmla="val 277340"/>
                <a:gd name="f65" fmla="val 28573"/>
                <a:gd name="f66" fmla="val 307058"/>
                <a:gd name="f67" fmla="val 2093"/>
                <a:gd name="f68" fmla="val 343253"/>
                <a:gd name="f69" fmla="val 93"/>
                <a:gd name="f70" fmla="val 376209"/>
                <a:gd name="f71" fmla="val -1717"/>
                <a:gd name="f72" fmla="val 410214"/>
                <a:gd name="f73" fmla="val 23143"/>
                <a:gd name="f74" fmla="val 418596"/>
                <a:gd name="f75" fmla="val 55052"/>
                <a:gd name="f76" fmla="val 428025"/>
                <a:gd name="f77" fmla="val 90961"/>
                <a:gd name="f78" fmla="val 411547"/>
                <a:gd name="f79" fmla="val 127632"/>
                <a:gd name="f80" fmla="val 378972"/>
                <a:gd name="f81" fmla="val 143349"/>
                <a:gd name="f82" fmla="val 361065"/>
                <a:gd name="f83" fmla="val 151921"/>
                <a:gd name="f84" fmla="val 361636"/>
                <a:gd name="f85" fmla="val 153350"/>
                <a:gd name="f86" fmla="val 369923"/>
                <a:gd name="f87" fmla="val 170781"/>
                <a:gd name="f88" fmla="val 375066"/>
                <a:gd name="f89" fmla="val 181544"/>
                <a:gd name="f90" fmla="val 379257"/>
                <a:gd name="f91" fmla="val 194689"/>
                <a:gd name="f92" fmla="val 378210"/>
                <a:gd name="f93" fmla="val 206214"/>
                <a:gd name="f94" fmla="val 372780"/>
                <a:gd name="f95" fmla="val 269746"/>
                <a:gd name="f96" fmla="val 365922"/>
                <a:gd name="f97" fmla="val 333087"/>
                <a:gd name="f98" fmla="val 358969"/>
                <a:gd name="f99" fmla="val 396428"/>
                <a:gd name="f100" fmla="val 356016"/>
                <a:gd name="f101" fmla="val 422908"/>
                <a:gd name="f102" fmla="val 336966"/>
                <a:gd name="f103" fmla="val 441196"/>
                <a:gd name="f104" fmla="val 309630"/>
                <a:gd name="f105" fmla="val 442434"/>
                <a:gd name="f106" fmla="val 275911"/>
                <a:gd name="f107" fmla="val 443958"/>
                <a:gd name="f108" fmla="val 242097"/>
                <a:gd name="f109" fmla="val 442815"/>
                <a:gd name="f110" fmla="val 208379"/>
                <a:gd name="f111" fmla="val 444053"/>
                <a:gd name="f112" fmla="val 185614"/>
                <a:gd name="f113" fmla="val 444911"/>
                <a:gd name="f114" fmla="val 162849"/>
                <a:gd name="f115" fmla="val 447292"/>
                <a:gd name="f116" fmla="val 140275"/>
                <a:gd name="f117" fmla="val 450149"/>
                <a:gd name="f118" fmla="val 135513"/>
                <a:gd name="f119" fmla="val 450721"/>
                <a:gd name="f120" fmla="val 130369"/>
                <a:gd name="f121" fmla="val 455483"/>
                <a:gd name="f122" fmla="val 127226"/>
                <a:gd name="f123" fmla="val 459769"/>
                <a:gd name="f124" fmla="val 108843"/>
                <a:gd name="f125" fmla="val 485011"/>
                <a:gd name="f126" fmla="val 90840"/>
                <a:gd name="f127" fmla="val 510538"/>
                <a:gd name="f128" fmla="val 73124"/>
                <a:gd name="f129" fmla="val 536350"/>
                <a:gd name="f130" fmla="val 63694"/>
                <a:gd name="f131" fmla="val 550066"/>
                <a:gd name="f132" fmla="val 51121"/>
                <a:gd name="f133" fmla="val 557877"/>
                <a:gd name="f134" fmla="val 34833"/>
                <a:gd name="f135" fmla="val 555972"/>
                <a:gd name="f136" fmla="val 19498"/>
                <a:gd name="f137" fmla="val 554257"/>
                <a:gd name="f138" fmla="val 8830"/>
                <a:gd name="f139" fmla="val 545590"/>
                <a:gd name="f140" fmla="val 2639"/>
                <a:gd name="f141" fmla="val 530254"/>
                <a:gd name="f142" fmla="val -2886"/>
                <a:gd name="f143" fmla="val 516538"/>
                <a:gd name="f144" fmla="val 924"/>
                <a:gd name="f145" fmla="val 505204"/>
                <a:gd name="f146" fmla="val 7973"/>
                <a:gd name="f147" fmla="val 494917"/>
                <a:gd name="f148" fmla="val 27880"/>
                <a:gd name="f149" fmla="val 465580"/>
                <a:gd name="f150" fmla="val 48359"/>
                <a:gd name="f151" fmla="val 436528"/>
                <a:gd name="f152" fmla="val 69504"/>
                <a:gd name="f153" fmla="val 408049"/>
                <a:gd name="f154" fmla="val 86745"/>
                <a:gd name="f155" fmla="val 384903"/>
                <a:gd name="f156" fmla="val 110462"/>
                <a:gd name="f157" fmla="val 373282"/>
                <a:gd name="f158" fmla="val 139608"/>
                <a:gd name="f159" fmla="val 372425"/>
                <a:gd name="f160" fmla="val 174089"/>
                <a:gd name="f161" fmla="val 371473"/>
                <a:gd name="f162" fmla="val 208570"/>
                <a:gd name="f163" fmla="val 369472"/>
                <a:gd name="f164" fmla="val 243050"/>
                <a:gd name="f165" fmla="val 368615"/>
                <a:gd name="f166" fmla="val 254480"/>
                <a:gd name="f167" fmla="val 368329"/>
                <a:gd name="f168" fmla="val 259528"/>
                <a:gd name="f169" fmla="val 364900"/>
                <a:gd name="f170" fmla="val 260385"/>
                <a:gd name="f171" fmla="val 352613"/>
                <a:gd name="f172" fmla="val 262195"/>
                <a:gd name="f173" fmla="val 326038"/>
                <a:gd name="f174" fmla="val 265815"/>
                <a:gd name="f175" fmla="val 299654"/>
                <a:gd name="f176" fmla="val 273174"/>
                <a:gd name="f177" fmla="val 268958"/>
                <a:gd name="f178" fmla="val 268507"/>
                <a:gd name="f179" fmla="val 263936"/>
                <a:gd name="f180" fmla="+- 0 0 -90"/>
                <a:gd name="f181" fmla="*/ f3 1 421232"/>
                <a:gd name="f182" fmla="*/ f4 1 556255"/>
                <a:gd name="f183" fmla="val f5"/>
                <a:gd name="f184" fmla="val f6"/>
                <a:gd name="f185" fmla="val f7"/>
                <a:gd name="f186" fmla="*/ f180 f0 1"/>
                <a:gd name="f187" fmla="+- f185 0 f183"/>
                <a:gd name="f188" fmla="+- f184 0 f183"/>
                <a:gd name="f189" fmla="*/ f186 1 f2"/>
                <a:gd name="f190" fmla="*/ f188 1 421232"/>
                <a:gd name="f191" fmla="*/ f187 1 556255"/>
                <a:gd name="f192" fmla="*/ 268482 f188 1"/>
                <a:gd name="f193" fmla="*/ 256982 f187 1"/>
                <a:gd name="f194" fmla="*/ 207807 f188 1"/>
                <a:gd name="f195" fmla="*/ 277270 f187 1"/>
                <a:gd name="f196" fmla="*/ 181328 f188 1"/>
                <a:gd name="f197" fmla="*/ 275842 f187 1"/>
                <a:gd name="f198" fmla="*/ 123416 f188 1"/>
                <a:gd name="f199" fmla="*/ 248124 f187 1"/>
                <a:gd name="f200" fmla="*/ 108176 f188 1"/>
                <a:gd name="f201" fmla="*/ 212310 f187 1"/>
                <a:gd name="f202" fmla="*/ 145609 f188 1"/>
                <a:gd name="f203" fmla="*/ 203356 f187 1"/>
                <a:gd name="f204" fmla="*/ 255147 f188 1"/>
                <a:gd name="f205" fmla="*/ 208786 f187 1"/>
                <a:gd name="f206" fmla="*/ 280007 f188 1"/>
                <a:gd name="f207" fmla="*/ 183354 f187 1"/>
                <a:gd name="f208" fmla="*/ 306391 f188 1"/>
                <a:gd name="f209" fmla="*/ 140872 f187 1"/>
                <a:gd name="f210" fmla="*/ 272006 f188 1"/>
                <a:gd name="f211" fmla="*/ 63720 f187 1"/>
                <a:gd name="f212" fmla="*/ 343253 f188 1"/>
                <a:gd name="f213" fmla="*/ 93 f187 1"/>
                <a:gd name="f214" fmla="*/ 418596 f188 1"/>
                <a:gd name="f215" fmla="*/ 55052 f187 1"/>
                <a:gd name="f216" fmla="*/ 378972 f188 1"/>
                <a:gd name="f217" fmla="*/ 143349 f187 1"/>
                <a:gd name="f218" fmla="*/ 369923 f188 1"/>
                <a:gd name="f219" fmla="*/ 170781 f187 1"/>
                <a:gd name="f220" fmla="*/ 378210 f188 1"/>
                <a:gd name="f221" fmla="*/ 206214 f187 1"/>
                <a:gd name="f222" fmla="*/ 358969 f188 1"/>
                <a:gd name="f223" fmla="*/ 396428 f187 1"/>
                <a:gd name="f224" fmla="*/ 309630 f188 1"/>
                <a:gd name="f225" fmla="*/ 442434 f187 1"/>
                <a:gd name="f226" fmla="*/ 208379 f188 1"/>
                <a:gd name="f227" fmla="*/ 444053 f187 1"/>
                <a:gd name="f228" fmla="*/ 140275 f188 1"/>
                <a:gd name="f229" fmla="*/ 450149 f187 1"/>
                <a:gd name="f230" fmla="*/ 127226 f188 1"/>
                <a:gd name="f231" fmla="*/ 459769 f187 1"/>
                <a:gd name="f232" fmla="*/ 73124 f188 1"/>
                <a:gd name="f233" fmla="*/ 536350 f187 1"/>
                <a:gd name="f234" fmla="*/ 34833 f188 1"/>
                <a:gd name="f235" fmla="*/ 555972 f187 1"/>
                <a:gd name="f236" fmla="*/ 2639 f188 1"/>
                <a:gd name="f237" fmla="*/ 530254 f187 1"/>
                <a:gd name="f238" fmla="*/ 7973 f188 1"/>
                <a:gd name="f239" fmla="*/ 494917 f187 1"/>
                <a:gd name="f240" fmla="*/ 69504 f188 1"/>
                <a:gd name="f241" fmla="*/ 408049 f187 1"/>
                <a:gd name="f242" fmla="*/ 139608 f188 1"/>
                <a:gd name="f243" fmla="*/ 372425 f187 1"/>
                <a:gd name="f244" fmla="*/ 243050 f188 1"/>
                <a:gd name="f245" fmla="*/ 368615 f187 1"/>
                <a:gd name="f246" fmla="*/ 260385 f188 1"/>
                <a:gd name="f247" fmla="*/ 352613 f187 1"/>
                <a:gd name="f248" fmla="*/ 273174 f187 1"/>
                <a:gd name="f249" fmla="+- f189 0 f1"/>
                <a:gd name="f250" fmla="*/ f192 1 421232"/>
                <a:gd name="f251" fmla="*/ f193 1 556255"/>
                <a:gd name="f252" fmla="*/ f194 1 421232"/>
                <a:gd name="f253" fmla="*/ f195 1 556255"/>
                <a:gd name="f254" fmla="*/ f196 1 421232"/>
                <a:gd name="f255" fmla="*/ f197 1 556255"/>
                <a:gd name="f256" fmla="*/ f198 1 421232"/>
                <a:gd name="f257" fmla="*/ f199 1 556255"/>
                <a:gd name="f258" fmla="*/ f200 1 421232"/>
                <a:gd name="f259" fmla="*/ f201 1 556255"/>
                <a:gd name="f260" fmla="*/ f202 1 421232"/>
                <a:gd name="f261" fmla="*/ f203 1 556255"/>
                <a:gd name="f262" fmla="*/ f204 1 421232"/>
                <a:gd name="f263" fmla="*/ f205 1 556255"/>
                <a:gd name="f264" fmla="*/ f206 1 421232"/>
                <a:gd name="f265" fmla="*/ f207 1 556255"/>
                <a:gd name="f266" fmla="*/ f208 1 421232"/>
                <a:gd name="f267" fmla="*/ f209 1 556255"/>
                <a:gd name="f268" fmla="*/ f210 1 421232"/>
                <a:gd name="f269" fmla="*/ f211 1 556255"/>
                <a:gd name="f270" fmla="*/ f212 1 421232"/>
                <a:gd name="f271" fmla="*/ f213 1 556255"/>
                <a:gd name="f272" fmla="*/ f214 1 421232"/>
                <a:gd name="f273" fmla="*/ f215 1 556255"/>
                <a:gd name="f274" fmla="*/ f216 1 421232"/>
                <a:gd name="f275" fmla="*/ f217 1 556255"/>
                <a:gd name="f276" fmla="*/ f218 1 421232"/>
                <a:gd name="f277" fmla="*/ f219 1 556255"/>
                <a:gd name="f278" fmla="*/ f220 1 421232"/>
                <a:gd name="f279" fmla="*/ f221 1 556255"/>
                <a:gd name="f280" fmla="*/ f222 1 421232"/>
                <a:gd name="f281" fmla="*/ f223 1 556255"/>
                <a:gd name="f282" fmla="*/ f224 1 421232"/>
                <a:gd name="f283" fmla="*/ f225 1 556255"/>
                <a:gd name="f284" fmla="*/ f226 1 421232"/>
                <a:gd name="f285" fmla="*/ f227 1 556255"/>
                <a:gd name="f286" fmla="*/ f228 1 421232"/>
                <a:gd name="f287" fmla="*/ f229 1 556255"/>
                <a:gd name="f288" fmla="*/ f230 1 421232"/>
                <a:gd name="f289" fmla="*/ f231 1 556255"/>
                <a:gd name="f290" fmla="*/ f232 1 421232"/>
                <a:gd name="f291" fmla="*/ f233 1 556255"/>
                <a:gd name="f292" fmla="*/ f234 1 421232"/>
                <a:gd name="f293" fmla="*/ f235 1 556255"/>
                <a:gd name="f294" fmla="*/ f236 1 421232"/>
                <a:gd name="f295" fmla="*/ f237 1 556255"/>
                <a:gd name="f296" fmla="*/ f238 1 421232"/>
                <a:gd name="f297" fmla="*/ f239 1 556255"/>
                <a:gd name="f298" fmla="*/ f240 1 421232"/>
                <a:gd name="f299" fmla="*/ f241 1 556255"/>
                <a:gd name="f300" fmla="*/ f242 1 421232"/>
                <a:gd name="f301" fmla="*/ f243 1 556255"/>
                <a:gd name="f302" fmla="*/ f244 1 421232"/>
                <a:gd name="f303" fmla="*/ f245 1 556255"/>
                <a:gd name="f304" fmla="*/ f246 1 421232"/>
                <a:gd name="f305" fmla="*/ f247 1 556255"/>
                <a:gd name="f306" fmla="*/ f248 1 556255"/>
                <a:gd name="f307" fmla="*/ f183 1 f190"/>
                <a:gd name="f308" fmla="*/ f184 1 f190"/>
                <a:gd name="f309" fmla="*/ f183 1 f191"/>
                <a:gd name="f310" fmla="*/ f185 1 f191"/>
                <a:gd name="f311" fmla="*/ f250 1 f190"/>
                <a:gd name="f312" fmla="*/ f251 1 f191"/>
                <a:gd name="f313" fmla="*/ f252 1 f190"/>
                <a:gd name="f314" fmla="*/ f253 1 f191"/>
                <a:gd name="f315" fmla="*/ f254 1 f190"/>
                <a:gd name="f316" fmla="*/ f255 1 f191"/>
                <a:gd name="f317" fmla="*/ f256 1 f190"/>
                <a:gd name="f318" fmla="*/ f257 1 f191"/>
                <a:gd name="f319" fmla="*/ f258 1 f190"/>
                <a:gd name="f320" fmla="*/ f259 1 f191"/>
                <a:gd name="f321" fmla="*/ f260 1 f190"/>
                <a:gd name="f322" fmla="*/ f261 1 f191"/>
                <a:gd name="f323" fmla="*/ f262 1 f190"/>
                <a:gd name="f324" fmla="*/ f263 1 f191"/>
                <a:gd name="f325" fmla="*/ f264 1 f190"/>
                <a:gd name="f326" fmla="*/ f265 1 f191"/>
                <a:gd name="f327" fmla="*/ f266 1 f190"/>
                <a:gd name="f328" fmla="*/ f267 1 f191"/>
                <a:gd name="f329" fmla="*/ f268 1 f190"/>
                <a:gd name="f330" fmla="*/ f269 1 f191"/>
                <a:gd name="f331" fmla="*/ f270 1 f190"/>
                <a:gd name="f332" fmla="*/ f271 1 f191"/>
                <a:gd name="f333" fmla="*/ f272 1 f190"/>
                <a:gd name="f334" fmla="*/ f273 1 f191"/>
                <a:gd name="f335" fmla="*/ f274 1 f190"/>
                <a:gd name="f336" fmla="*/ f275 1 f191"/>
                <a:gd name="f337" fmla="*/ f276 1 f190"/>
                <a:gd name="f338" fmla="*/ f277 1 f191"/>
                <a:gd name="f339" fmla="*/ f278 1 f190"/>
                <a:gd name="f340" fmla="*/ f279 1 f191"/>
                <a:gd name="f341" fmla="*/ f280 1 f190"/>
                <a:gd name="f342" fmla="*/ f281 1 f191"/>
                <a:gd name="f343" fmla="*/ f282 1 f190"/>
                <a:gd name="f344" fmla="*/ f283 1 f191"/>
                <a:gd name="f345" fmla="*/ f284 1 f190"/>
                <a:gd name="f346" fmla="*/ f285 1 f191"/>
                <a:gd name="f347" fmla="*/ f286 1 f190"/>
                <a:gd name="f348" fmla="*/ f287 1 f191"/>
                <a:gd name="f349" fmla="*/ f288 1 f190"/>
                <a:gd name="f350" fmla="*/ f289 1 f191"/>
                <a:gd name="f351" fmla="*/ f290 1 f190"/>
                <a:gd name="f352" fmla="*/ f291 1 f191"/>
                <a:gd name="f353" fmla="*/ f292 1 f190"/>
                <a:gd name="f354" fmla="*/ f293 1 f191"/>
                <a:gd name="f355" fmla="*/ f294 1 f190"/>
                <a:gd name="f356" fmla="*/ f295 1 f191"/>
                <a:gd name="f357" fmla="*/ f296 1 f190"/>
                <a:gd name="f358" fmla="*/ f297 1 f191"/>
                <a:gd name="f359" fmla="*/ f298 1 f190"/>
                <a:gd name="f360" fmla="*/ f299 1 f191"/>
                <a:gd name="f361" fmla="*/ f300 1 f190"/>
                <a:gd name="f362" fmla="*/ f301 1 f191"/>
                <a:gd name="f363" fmla="*/ f302 1 f190"/>
                <a:gd name="f364" fmla="*/ f303 1 f191"/>
                <a:gd name="f365" fmla="*/ f304 1 f190"/>
                <a:gd name="f366" fmla="*/ f305 1 f191"/>
                <a:gd name="f367" fmla="*/ f306 1 f191"/>
                <a:gd name="f368" fmla="*/ f307 f181 1"/>
                <a:gd name="f369" fmla="*/ f308 f181 1"/>
                <a:gd name="f370" fmla="*/ f310 f182 1"/>
                <a:gd name="f371" fmla="*/ f309 f182 1"/>
                <a:gd name="f372" fmla="*/ f311 f181 1"/>
                <a:gd name="f373" fmla="*/ f312 f182 1"/>
                <a:gd name="f374" fmla="*/ f313 f181 1"/>
                <a:gd name="f375" fmla="*/ f314 f182 1"/>
                <a:gd name="f376" fmla="*/ f315 f181 1"/>
                <a:gd name="f377" fmla="*/ f316 f182 1"/>
                <a:gd name="f378" fmla="*/ f317 f181 1"/>
                <a:gd name="f379" fmla="*/ f318 f182 1"/>
                <a:gd name="f380" fmla="*/ f319 f181 1"/>
                <a:gd name="f381" fmla="*/ f320 f182 1"/>
                <a:gd name="f382" fmla="*/ f321 f181 1"/>
                <a:gd name="f383" fmla="*/ f322 f182 1"/>
                <a:gd name="f384" fmla="*/ f323 f181 1"/>
                <a:gd name="f385" fmla="*/ f324 f182 1"/>
                <a:gd name="f386" fmla="*/ f325 f181 1"/>
                <a:gd name="f387" fmla="*/ f326 f182 1"/>
                <a:gd name="f388" fmla="*/ f327 f181 1"/>
                <a:gd name="f389" fmla="*/ f328 f182 1"/>
                <a:gd name="f390" fmla="*/ f329 f181 1"/>
                <a:gd name="f391" fmla="*/ f330 f182 1"/>
                <a:gd name="f392" fmla="*/ f331 f181 1"/>
                <a:gd name="f393" fmla="*/ f332 f182 1"/>
                <a:gd name="f394" fmla="*/ f333 f181 1"/>
                <a:gd name="f395" fmla="*/ f334 f182 1"/>
                <a:gd name="f396" fmla="*/ f335 f181 1"/>
                <a:gd name="f397" fmla="*/ f336 f182 1"/>
                <a:gd name="f398" fmla="*/ f337 f181 1"/>
                <a:gd name="f399" fmla="*/ f338 f182 1"/>
                <a:gd name="f400" fmla="*/ f339 f181 1"/>
                <a:gd name="f401" fmla="*/ f340 f182 1"/>
                <a:gd name="f402" fmla="*/ f341 f181 1"/>
                <a:gd name="f403" fmla="*/ f342 f182 1"/>
                <a:gd name="f404" fmla="*/ f343 f181 1"/>
                <a:gd name="f405" fmla="*/ f344 f182 1"/>
                <a:gd name="f406" fmla="*/ f345 f181 1"/>
                <a:gd name="f407" fmla="*/ f346 f182 1"/>
                <a:gd name="f408" fmla="*/ f347 f181 1"/>
                <a:gd name="f409" fmla="*/ f348 f182 1"/>
                <a:gd name="f410" fmla="*/ f349 f181 1"/>
                <a:gd name="f411" fmla="*/ f350 f182 1"/>
                <a:gd name="f412" fmla="*/ f351 f181 1"/>
                <a:gd name="f413" fmla="*/ f352 f182 1"/>
                <a:gd name="f414" fmla="*/ f353 f181 1"/>
                <a:gd name="f415" fmla="*/ f354 f182 1"/>
                <a:gd name="f416" fmla="*/ f355 f181 1"/>
                <a:gd name="f417" fmla="*/ f356 f182 1"/>
                <a:gd name="f418" fmla="*/ f357 f181 1"/>
                <a:gd name="f419" fmla="*/ f358 f182 1"/>
                <a:gd name="f420" fmla="*/ f359 f181 1"/>
                <a:gd name="f421" fmla="*/ f360 f182 1"/>
                <a:gd name="f422" fmla="*/ f361 f181 1"/>
                <a:gd name="f423" fmla="*/ f362 f182 1"/>
                <a:gd name="f424" fmla="*/ f363 f181 1"/>
                <a:gd name="f425" fmla="*/ f364 f182 1"/>
                <a:gd name="f426" fmla="*/ f365 f181 1"/>
                <a:gd name="f427" fmla="*/ f366 f182 1"/>
                <a:gd name="f428" fmla="*/ f367 f1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9">
                  <a:pos x="f372" y="f373"/>
                </a:cxn>
                <a:cxn ang="f249">
                  <a:pos x="f374" y="f375"/>
                </a:cxn>
                <a:cxn ang="f249">
                  <a:pos x="f376" y="f377"/>
                </a:cxn>
                <a:cxn ang="f249">
                  <a:pos x="f378" y="f379"/>
                </a:cxn>
                <a:cxn ang="f249">
                  <a:pos x="f380" y="f381"/>
                </a:cxn>
                <a:cxn ang="f249">
                  <a:pos x="f382" y="f383"/>
                </a:cxn>
                <a:cxn ang="f249">
                  <a:pos x="f384" y="f385"/>
                </a:cxn>
                <a:cxn ang="f249">
                  <a:pos x="f386" y="f387"/>
                </a:cxn>
                <a:cxn ang="f249">
                  <a:pos x="f388" y="f389"/>
                </a:cxn>
                <a:cxn ang="f249">
                  <a:pos x="f390" y="f391"/>
                </a:cxn>
                <a:cxn ang="f249">
                  <a:pos x="f392" y="f393"/>
                </a:cxn>
                <a:cxn ang="f249">
                  <a:pos x="f394" y="f395"/>
                </a:cxn>
                <a:cxn ang="f249">
                  <a:pos x="f396" y="f397"/>
                </a:cxn>
                <a:cxn ang="f249">
                  <a:pos x="f398" y="f399"/>
                </a:cxn>
                <a:cxn ang="f249">
                  <a:pos x="f400" y="f401"/>
                </a:cxn>
                <a:cxn ang="f249">
                  <a:pos x="f402" y="f403"/>
                </a:cxn>
                <a:cxn ang="f249">
                  <a:pos x="f404" y="f405"/>
                </a:cxn>
                <a:cxn ang="f249">
                  <a:pos x="f406" y="f407"/>
                </a:cxn>
                <a:cxn ang="f249">
                  <a:pos x="f408" y="f409"/>
                </a:cxn>
                <a:cxn ang="f249">
                  <a:pos x="f410" y="f411"/>
                </a:cxn>
                <a:cxn ang="f249">
                  <a:pos x="f412" y="f413"/>
                </a:cxn>
                <a:cxn ang="f249">
                  <a:pos x="f414" y="f415"/>
                </a:cxn>
                <a:cxn ang="f249">
                  <a:pos x="f416" y="f417"/>
                </a:cxn>
                <a:cxn ang="f249">
                  <a:pos x="f418" y="f419"/>
                </a:cxn>
                <a:cxn ang="f249">
                  <a:pos x="f420" y="f421"/>
                </a:cxn>
                <a:cxn ang="f249">
                  <a:pos x="f422" y="f423"/>
                </a:cxn>
                <a:cxn ang="f249">
                  <a:pos x="f424" y="f425"/>
                </a:cxn>
                <a:cxn ang="f249">
                  <a:pos x="f426" y="f427"/>
                </a:cxn>
                <a:cxn ang="f249">
                  <a:pos x="f372" y="f428"/>
                </a:cxn>
                <a:cxn ang="f249">
                  <a:pos x="f372" y="f373"/>
                </a:cxn>
              </a:cxnLst>
              <a:rect l="f368" t="f371" r="f369" b="f370"/>
              <a:pathLst>
                <a:path w="421232" h="55625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cubicBezTo>
                    <a:pt x="f136" y="f137"/>
                    <a:pt x="f138" y="f139"/>
                    <a:pt x="f140" y="f141"/>
                  </a:cubicBezTo>
                  <a:cubicBezTo>
                    <a:pt x="f142" y="f143"/>
                    <a:pt x="f144" y="f145"/>
                    <a:pt x="f146" y="f147"/>
                  </a:cubicBezTo>
                  <a:cubicBezTo>
                    <a:pt x="f148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cubicBezTo>
                    <a:pt x="f172" y="f173"/>
                    <a:pt x="f174" y="f175"/>
                    <a:pt x="f8" y="f176"/>
                  </a:cubicBezTo>
                  <a:cubicBezTo>
                    <a:pt x="f177" y="f178"/>
                    <a:pt x="f8" y="f179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" name="Forma libre: forma 29">
              <a:extLst>
                <a:ext uri="{FF2B5EF4-FFF2-40B4-BE49-F238E27FC236}">
                  <a16:creationId xmlns:a16="http://schemas.microsoft.com/office/drawing/2014/main" id="{2BED6FEB-6D97-410C-B975-CF069D7AE386}"/>
                </a:ext>
              </a:extLst>
            </p:cNvPr>
            <p:cNvSpPr/>
            <p:nvPr/>
          </p:nvSpPr>
          <p:spPr>
            <a:xfrm>
              <a:off x="2647663" y="3553577"/>
              <a:ext cx="311161" cy="24109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11161"/>
                <a:gd name="f7" fmla="val 241102"/>
                <a:gd name="f8" fmla="val 309944"/>
                <a:gd name="f9" fmla="val 96402"/>
                <a:gd name="f10" fmla="val 315849"/>
                <a:gd name="f11" fmla="val 122977"/>
                <a:gd name="f12" fmla="val 299752"/>
                <a:gd name="f13" fmla="val 137455"/>
                <a:gd name="f14" fmla="val 273082"/>
                <a:gd name="f15" fmla="val 148599"/>
                <a:gd name="f16" fmla="val 208121"/>
                <a:gd name="f17" fmla="val 175745"/>
                <a:gd name="f18" fmla="val 144209"/>
                <a:gd name="f19" fmla="val 205273"/>
                <a:gd name="f20" fmla="val 79820"/>
                <a:gd name="f21" fmla="val 233753"/>
                <a:gd name="f22" fmla="val 50863"/>
                <a:gd name="f23" fmla="val 246611"/>
                <a:gd name="f24" fmla="val 41148"/>
                <a:gd name="f25" fmla="val 243563"/>
                <a:gd name="f26" fmla="val 24098"/>
                <a:gd name="f27" fmla="val 216893"/>
                <a:gd name="f28" fmla="val 18764"/>
                <a:gd name="f29" fmla="val 208511"/>
                <a:gd name="f30" fmla="val 13525"/>
                <a:gd name="f31" fmla="val 200129"/>
                <a:gd name="f32" fmla="val 8382"/>
                <a:gd name="f33" fmla="val 191652"/>
                <a:gd name="f34" fmla="val -2381"/>
                <a:gd name="f35" fmla="val 174126"/>
                <a:gd name="f36" fmla="val -2762"/>
                <a:gd name="f37" fmla="val 156124"/>
                <a:gd name="f38" fmla="val 7144"/>
                <a:gd name="f39" fmla="val 138217"/>
                <a:gd name="f40" fmla="val 29051"/>
                <a:gd name="f41" fmla="val 98498"/>
                <a:gd name="f42" fmla="val 51149"/>
                <a:gd name="f43" fmla="val 58874"/>
                <a:gd name="f44" fmla="val 73342"/>
                <a:gd name="f45" fmla="val 19250"/>
                <a:gd name="f46" fmla="val 81629"/>
                <a:gd name="f47" fmla="val 4486"/>
                <a:gd name="f48" fmla="val 94202"/>
                <a:gd name="f49" fmla="val -2087"/>
                <a:gd name="f50" fmla="val 111252"/>
                <a:gd name="f51" fmla="val 581"/>
                <a:gd name="f52" fmla="val 162782"/>
                <a:gd name="f53" fmla="val 8486"/>
                <a:gd name="f54" fmla="val 214503"/>
                <a:gd name="f55" fmla="val 15916"/>
                <a:gd name="f56" fmla="val 265938"/>
                <a:gd name="f57" fmla="val 24393"/>
                <a:gd name="f58" fmla="val 294894"/>
                <a:gd name="f59" fmla="val 29156"/>
                <a:gd name="f60" fmla="val 309658"/>
                <a:gd name="f61" fmla="val 48396"/>
                <a:gd name="f62" fmla="val 310039"/>
                <a:gd name="f63" fmla="val 78209"/>
                <a:gd name="f64" fmla="val 82877"/>
                <a:gd name="f65" fmla="val 87639"/>
                <a:gd name="f66" fmla="+- 0 0 -90"/>
                <a:gd name="f67" fmla="*/ f3 1 311161"/>
                <a:gd name="f68" fmla="*/ f4 1 241102"/>
                <a:gd name="f69" fmla="val f5"/>
                <a:gd name="f70" fmla="val f6"/>
                <a:gd name="f71" fmla="val f7"/>
                <a:gd name="f72" fmla="*/ f66 f0 1"/>
                <a:gd name="f73" fmla="+- f71 0 f69"/>
                <a:gd name="f74" fmla="+- f70 0 f69"/>
                <a:gd name="f75" fmla="*/ f72 1 f2"/>
                <a:gd name="f76" fmla="*/ f74 1 311161"/>
                <a:gd name="f77" fmla="*/ f73 1 241102"/>
                <a:gd name="f78" fmla="*/ 309944 f74 1"/>
                <a:gd name="f79" fmla="*/ 96402 f73 1"/>
                <a:gd name="f80" fmla="*/ 273082 f74 1"/>
                <a:gd name="f81" fmla="*/ 148599 f73 1"/>
                <a:gd name="f82" fmla="*/ 79820 f74 1"/>
                <a:gd name="f83" fmla="*/ 233753 f73 1"/>
                <a:gd name="f84" fmla="*/ 24098 f74 1"/>
                <a:gd name="f85" fmla="*/ 216893 f73 1"/>
                <a:gd name="f86" fmla="*/ 8382 f74 1"/>
                <a:gd name="f87" fmla="*/ 191652 f73 1"/>
                <a:gd name="f88" fmla="*/ 7144 f74 1"/>
                <a:gd name="f89" fmla="*/ 138217 f73 1"/>
                <a:gd name="f90" fmla="*/ 73342 f74 1"/>
                <a:gd name="f91" fmla="*/ 19250 f73 1"/>
                <a:gd name="f92" fmla="*/ 111252 f74 1"/>
                <a:gd name="f93" fmla="*/ 581 f73 1"/>
                <a:gd name="f94" fmla="*/ 265938 f74 1"/>
                <a:gd name="f95" fmla="*/ 24393 f73 1"/>
                <a:gd name="f96" fmla="*/ 310039 f74 1"/>
                <a:gd name="f97" fmla="*/ 78209 f73 1"/>
                <a:gd name="f98" fmla="+- f75 0 f1"/>
                <a:gd name="f99" fmla="*/ f78 1 311161"/>
                <a:gd name="f100" fmla="*/ f79 1 241102"/>
                <a:gd name="f101" fmla="*/ f80 1 311161"/>
                <a:gd name="f102" fmla="*/ f81 1 241102"/>
                <a:gd name="f103" fmla="*/ f82 1 311161"/>
                <a:gd name="f104" fmla="*/ f83 1 241102"/>
                <a:gd name="f105" fmla="*/ f84 1 311161"/>
                <a:gd name="f106" fmla="*/ f85 1 241102"/>
                <a:gd name="f107" fmla="*/ f86 1 311161"/>
                <a:gd name="f108" fmla="*/ f87 1 241102"/>
                <a:gd name="f109" fmla="*/ f88 1 311161"/>
                <a:gd name="f110" fmla="*/ f89 1 241102"/>
                <a:gd name="f111" fmla="*/ f90 1 311161"/>
                <a:gd name="f112" fmla="*/ f91 1 241102"/>
                <a:gd name="f113" fmla="*/ f92 1 311161"/>
                <a:gd name="f114" fmla="*/ f93 1 241102"/>
                <a:gd name="f115" fmla="*/ f94 1 311161"/>
                <a:gd name="f116" fmla="*/ f95 1 241102"/>
                <a:gd name="f117" fmla="*/ f96 1 311161"/>
                <a:gd name="f118" fmla="*/ f97 1 241102"/>
                <a:gd name="f119" fmla="*/ f69 1 f76"/>
                <a:gd name="f120" fmla="*/ f70 1 f76"/>
                <a:gd name="f121" fmla="*/ f69 1 f77"/>
                <a:gd name="f122" fmla="*/ f71 1 f77"/>
                <a:gd name="f123" fmla="*/ f99 1 f76"/>
                <a:gd name="f124" fmla="*/ f100 1 f77"/>
                <a:gd name="f125" fmla="*/ f101 1 f76"/>
                <a:gd name="f126" fmla="*/ f102 1 f77"/>
                <a:gd name="f127" fmla="*/ f103 1 f76"/>
                <a:gd name="f128" fmla="*/ f104 1 f77"/>
                <a:gd name="f129" fmla="*/ f105 1 f76"/>
                <a:gd name="f130" fmla="*/ f106 1 f77"/>
                <a:gd name="f131" fmla="*/ f107 1 f76"/>
                <a:gd name="f132" fmla="*/ f108 1 f77"/>
                <a:gd name="f133" fmla="*/ f109 1 f76"/>
                <a:gd name="f134" fmla="*/ f110 1 f77"/>
                <a:gd name="f135" fmla="*/ f111 1 f76"/>
                <a:gd name="f136" fmla="*/ f112 1 f77"/>
                <a:gd name="f137" fmla="*/ f113 1 f76"/>
                <a:gd name="f138" fmla="*/ f114 1 f77"/>
                <a:gd name="f139" fmla="*/ f115 1 f76"/>
                <a:gd name="f140" fmla="*/ f116 1 f77"/>
                <a:gd name="f141" fmla="*/ f117 1 f76"/>
                <a:gd name="f142" fmla="*/ f118 1 f77"/>
                <a:gd name="f143" fmla="*/ f119 f67 1"/>
                <a:gd name="f144" fmla="*/ f120 f67 1"/>
                <a:gd name="f145" fmla="*/ f122 f68 1"/>
                <a:gd name="f146" fmla="*/ f121 f68 1"/>
                <a:gd name="f147" fmla="*/ f123 f67 1"/>
                <a:gd name="f148" fmla="*/ f124 f68 1"/>
                <a:gd name="f149" fmla="*/ f125 f67 1"/>
                <a:gd name="f150" fmla="*/ f126 f68 1"/>
                <a:gd name="f151" fmla="*/ f127 f67 1"/>
                <a:gd name="f152" fmla="*/ f128 f68 1"/>
                <a:gd name="f153" fmla="*/ f129 f67 1"/>
                <a:gd name="f154" fmla="*/ f130 f68 1"/>
                <a:gd name="f155" fmla="*/ f131 f67 1"/>
                <a:gd name="f156" fmla="*/ f132 f68 1"/>
                <a:gd name="f157" fmla="*/ f133 f67 1"/>
                <a:gd name="f158" fmla="*/ f134 f68 1"/>
                <a:gd name="f159" fmla="*/ f135 f67 1"/>
                <a:gd name="f160" fmla="*/ f136 f68 1"/>
                <a:gd name="f161" fmla="*/ f137 f67 1"/>
                <a:gd name="f162" fmla="*/ f138 f68 1"/>
                <a:gd name="f163" fmla="*/ f139 f67 1"/>
                <a:gd name="f164" fmla="*/ f140 f68 1"/>
                <a:gd name="f165" fmla="*/ f141 f67 1"/>
                <a:gd name="f166" fmla="*/ f142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8">
                  <a:pos x="f147" y="f148"/>
                </a:cxn>
                <a:cxn ang="f98">
                  <a:pos x="f149" y="f150"/>
                </a:cxn>
                <a:cxn ang="f98">
                  <a:pos x="f151" y="f152"/>
                </a:cxn>
                <a:cxn ang="f98">
                  <a:pos x="f153" y="f154"/>
                </a:cxn>
                <a:cxn ang="f98">
                  <a:pos x="f155" y="f156"/>
                </a:cxn>
                <a:cxn ang="f98">
                  <a:pos x="f157" y="f158"/>
                </a:cxn>
                <a:cxn ang="f98">
                  <a:pos x="f159" y="f160"/>
                </a:cxn>
                <a:cxn ang="f98">
                  <a:pos x="f161" y="f162"/>
                </a:cxn>
                <a:cxn ang="f98">
                  <a:pos x="f163" y="f164"/>
                </a:cxn>
                <a:cxn ang="f98">
                  <a:pos x="f165" y="f166"/>
                </a:cxn>
                <a:cxn ang="f98">
                  <a:pos x="f147" y="f148"/>
                </a:cxn>
              </a:cxnLst>
              <a:rect l="f143" t="f146" r="f144" b="f145"/>
              <a:pathLst>
                <a:path w="311161" h="24110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2" y="f64"/>
                    <a:pt x="f8" y="f65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" name="Forma libre: forma 30">
              <a:extLst>
                <a:ext uri="{FF2B5EF4-FFF2-40B4-BE49-F238E27FC236}">
                  <a16:creationId xmlns:a16="http://schemas.microsoft.com/office/drawing/2014/main" id="{20AAB611-AD5E-4E7A-8FE6-2EB7C190A0CC}"/>
                </a:ext>
              </a:extLst>
            </p:cNvPr>
            <p:cNvSpPr/>
            <p:nvPr/>
          </p:nvSpPr>
          <p:spPr>
            <a:xfrm>
              <a:off x="2721766" y="3717228"/>
              <a:ext cx="264279" cy="2882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64279"/>
                <a:gd name="f7" fmla="val 288204"/>
                <a:gd name="f8" fmla="val 113824"/>
                <a:gd name="f9" fmla="val 86868"/>
                <a:gd name="f10" fmla="val 75057"/>
                <a:gd name="f11" fmla="val 170974"/>
                <a:gd name="f12" fmla="val 37529"/>
                <a:gd name="f13" fmla="val 255079"/>
                <a:gd name="f14" fmla="val 280702"/>
                <a:gd name="f15" fmla="val 60007"/>
                <a:gd name="f16" fmla="val 251174"/>
                <a:gd name="f17" fmla="val 137827"/>
                <a:gd name="f18" fmla="val 186785"/>
                <a:gd name="f19" fmla="val 169926"/>
                <a:gd name="f20" fmla="val 171355"/>
                <a:gd name="f21" fmla="val 177641"/>
                <a:gd name="f22" fmla="val 171545"/>
                <a:gd name="f23" fmla="val 174593"/>
                <a:gd name="f24" fmla="val 199739"/>
                <a:gd name="f25" fmla="val 180975"/>
                <a:gd name="f26" fmla="val 226504"/>
                <a:gd name="f27" fmla="val 187071"/>
                <a:gd name="f28" fmla="val 253365"/>
                <a:gd name="f29" fmla="val 193167"/>
                <a:gd name="f30" fmla="val 279463"/>
                <a:gd name="f31" fmla="val 171640"/>
                <a:gd name="f32" fmla="val 292322"/>
                <a:gd name="f33" fmla="val 169354"/>
                <a:gd name="f34" fmla="val 291465"/>
                <a:gd name="f35" fmla="val 157448"/>
                <a:gd name="f36" fmla="val 273748"/>
                <a:gd name="f37" fmla="val 128016"/>
                <a:gd name="f38" fmla="val 230029"/>
                <a:gd name="f39" fmla="val 87344"/>
                <a:gd name="f40" fmla="val 200025"/>
                <a:gd name="f41" fmla="val 39433"/>
                <a:gd name="f42" fmla="val 179070"/>
                <a:gd name="f43" fmla="val 36195"/>
                <a:gd name="f44" fmla="val 32957"/>
                <a:gd name="f45" fmla="val 176213"/>
                <a:gd name="f46" fmla="val 28099"/>
                <a:gd name="f47" fmla="val 174212"/>
                <a:gd name="f48" fmla="val 40767"/>
                <a:gd name="f49" fmla="val 159925"/>
                <a:gd name="f50" fmla="val 32004"/>
                <a:gd name="f51" fmla="val 151257"/>
                <a:gd name="f52" fmla="val 21812"/>
                <a:gd name="f53" fmla="val 141637"/>
                <a:gd name="f54" fmla="val 13525"/>
                <a:gd name="f55" fmla="val 133731"/>
                <a:gd name="f56" fmla="val 7429"/>
                <a:gd name="f57" fmla="val 123444"/>
                <a:gd name="f58" fmla="+- 0 0 -90"/>
                <a:gd name="f59" fmla="*/ f3 1 264279"/>
                <a:gd name="f60" fmla="*/ f4 1 288204"/>
                <a:gd name="f61" fmla="val f5"/>
                <a:gd name="f62" fmla="val f6"/>
                <a:gd name="f63" fmla="val f7"/>
                <a:gd name="f64" fmla="*/ f58 f0 1"/>
                <a:gd name="f65" fmla="+- f63 0 f61"/>
                <a:gd name="f66" fmla="+- f62 0 f61"/>
                <a:gd name="f67" fmla="*/ f64 1 f2"/>
                <a:gd name="f68" fmla="*/ f66 1 264279"/>
                <a:gd name="f69" fmla="*/ f65 1 288204"/>
                <a:gd name="f70" fmla="*/ 0 f66 1"/>
                <a:gd name="f71" fmla="*/ 113824 f65 1"/>
                <a:gd name="f72" fmla="*/ 255079 f66 1"/>
                <a:gd name="f73" fmla="*/ 0 f65 1"/>
                <a:gd name="f74" fmla="*/ 186785 f66 1"/>
                <a:gd name="f75" fmla="*/ 169926 f65 1"/>
                <a:gd name="f76" fmla="*/ 174593 f66 1"/>
                <a:gd name="f77" fmla="*/ 199739 f65 1"/>
                <a:gd name="f78" fmla="*/ 193167 f66 1"/>
                <a:gd name="f79" fmla="*/ 279463 f65 1"/>
                <a:gd name="f80" fmla="*/ 157448 f66 1"/>
                <a:gd name="f81" fmla="*/ 273748 f65 1"/>
                <a:gd name="f82" fmla="*/ 39433 f66 1"/>
                <a:gd name="f83" fmla="*/ 179070 f65 1"/>
                <a:gd name="f84" fmla="*/ 28099 f66 1"/>
                <a:gd name="f85" fmla="*/ 174212 f65 1"/>
                <a:gd name="f86" fmla="*/ 21812 f66 1"/>
                <a:gd name="f87" fmla="*/ 141637 f65 1"/>
                <a:gd name="f88" fmla="+- f67 0 f1"/>
                <a:gd name="f89" fmla="*/ f70 1 264279"/>
                <a:gd name="f90" fmla="*/ f71 1 288204"/>
                <a:gd name="f91" fmla="*/ f72 1 264279"/>
                <a:gd name="f92" fmla="*/ f73 1 288204"/>
                <a:gd name="f93" fmla="*/ f74 1 264279"/>
                <a:gd name="f94" fmla="*/ f75 1 288204"/>
                <a:gd name="f95" fmla="*/ f76 1 264279"/>
                <a:gd name="f96" fmla="*/ f77 1 288204"/>
                <a:gd name="f97" fmla="*/ f78 1 264279"/>
                <a:gd name="f98" fmla="*/ f79 1 288204"/>
                <a:gd name="f99" fmla="*/ f80 1 264279"/>
                <a:gd name="f100" fmla="*/ f81 1 288204"/>
                <a:gd name="f101" fmla="*/ f82 1 264279"/>
                <a:gd name="f102" fmla="*/ f83 1 288204"/>
                <a:gd name="f103" fmla="*/ f84 1 264279"/>
                <a:gd name="f104" fmla="*/ f85 1 288204"/>
                <a:gd name="f105" fmla="*/ f86 1 264279"/>
                <a:gd name="f106" fmla="*/ f87 1 288204"/>
                <a:gd name="f107" fmla="*/ f61 1 f68"/>
                <a:gd name="f108" fmla="*/ f62 1 f68"/>
                <a:gd name="f109" fmla="*/ f61 1 f69"/>
                <a:gd name="f110" fmla="*/ f63 1 f69"/>
                <a:gd name="f111" fmla="*/ f89 1 f68"/>
                <a:gd name="f112" fmla="*/ f90 1 f69"/>
                <a:gd name="f113" fmla="*/ f91 1 f68"/>
                <a:gd name="f114" fmla="*/ f92 1 f69"/>
                <a:gd name="f115" fmla="*/ f93 1 f68"/>
                <a:gd name="f116" fmla="*/ f94 1 f69"/>
                <a:gd name="f117" fmla="*/ f95 1 f68"/>
                <a:gd name="f118" fmla="*/ f96 1 f69"/>
                <a:gd name="f119" fmla="*/ f97 1 f68"/>
                <a:gd name="f120" fmla="*/ f98 1 f69"/>
                <a:gd name="f121" fmla="*/ f99 1 f68"/>
                <a:gd name="f122" fmla="*/ f100 1 f69"/>
                <a:gd name="f123" fmla="*/ f101 1 f68"/>
                <a:gd name="f124" fmla="*/ f102 1 f69"/>
                <a:gd name="f125" fmla="*/ f103 1 f68"/>
                <a:gd name="f126" fmla="*/ f104 1 f69"/>
                <a:gd name="f127" fmla="*/ f105 1 f68"/>
                <a:gd name="f128" fmla="*/ f106 1 f69"/>
                <a:gd name="f129" fmla="*/ f107 f59 1"/>
                <a:gd name="f130" fmla="*/ f108 f59 1"/>
                <a:gd name="f131" fmla="*/ f110 f60 1"/>
                <a:gd name="f132" fmla="*/ f109 f60 1"/>
                <a:gd name="f133" fmla="*/ f111 f59 1"/>
                <a:gd name="f134" fmla="*/ f112 f60 1"/>
                <a:gd name="f135" fmla="*/ f113 f59 1"/>
                <a:gd name="f136" fmla="*/ f114 f60 1"/>
                <a:gd name="f137" fmla="*/ f115 f59 1"/>
                <a:gd name="f138" fmla="*/ f116 f60 1"/>
                <a:gd name="f139" fmla="*/ f117 f59 1"/>
                <a:gd name="f140" fmla="*/ f118 f60 1"/>
                <a:gd name="f141" fmla="*/ f119 f59 1"/>
                <a:gd name="f142" fmla="*/ f120 f60 1"/>
                <a:gd name="f143" fmla="*/ f121 f59 1"/>
                <a:gd name="f144" fmla="*/ f122 f60 1"/>
                <a:gd name="f145" fmla="*/ f123 f59 1"/>
                <a:gd name="f146" fmla="*/ f124 f60 1"/>
                <a:gd name="f147" fmla="*/ f125 f59 1"/>
                <a:gd name="f148" fmla="*/ f126 f60 1"/>
                <a:gd name="f149" fmla="*/ f127 f59 1"/>
                <a:gd name="f150" fmla="*/ f128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8">
                  <a:pos x="f133" y="f134"/>
                </a:cxn>
                <a:cxn ang="f88">
                  <a:pos x="f135" y="f136"/>
                </a:cxn>
                <a:cxn ang="f88">
                  <a:pos x="f137" y="f138"/>
                </a:cxn>
                <a:cxn ang="f88">
                  <a:pos x="f139" y="f140"/>
                </a:cxn>
                <a:cxn ang="f88">
                  <a:pos x="f141" y="f142"/>
                </a:cxn>
                <a:cxn ang="f88">
                  <a:pos x="f143" y="f144"/>
                </a:cxn>
                <a:cxn ang="f88">
                  <a:pos x="f145" y="f146"/>
                </a:cxn>
                <a:cxn ang="f88">
                  <a:pos x="f147" y="f148"/>
                </a:cxn>
                <a:cxn ang="f88">
                  <a:pos x="f149" y="f150"/>
                </a:cxn>
                <a:cxn ang="f88">
                  <a:pos x="f133" y="f134"/>
                </a:cxn>
              </a:cxnLst>
              <a:rect l="f129" t="f132" r="f130" b="f131"/>
              <a:pathLst>
                <a:path w="264279" h="288204">
                  <a:moveTo>
                    <a:pt x="f5" y="f8"/>
                  </a:moveTo>
                  <a:cubicBezTo>
                    <a:pt x="f9" y="f10"/>
                    <a:pt x="f11" y="f12"/>
                    <a:pt x="f13" y="f5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18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21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" y="f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Forma libre: forma 31">
              <a:extLst>
                <a:ext uri="{FF2B5EF4-FFF2-40B4-BE49-F238E27FC236}">
                  <a16:creationId xmlns:a16="http://schemas.microsoft.com/office/drawing/2014/main" id="{337319C1-8328-4346-A875-D0A00EB1A0B0}"/>
                </a:ext>
              </a:extLst>
            </p:cNvPr>
            <p:cNvSpPr/>
            <p:nvPr/>
          </p:nvSpPr>
          <p:spPr>
            <a:xfrm>
              <a:off x="2823776" y="3976094"/>
              <a:ext cx="368137" cy="14743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68141"/>
                <a:gd name="f7" fmla="val 147436"/>
                <a:gd name="f8" fmla="val 114801"/>
                <a:gd name="f9" fmla="val 95751"/>
                <a:gd name="f10" fmla="val 6572"/>
                <a:gd name="f11" fmla="val 86226"/>
                <a:gd name="f12" fmla="val 24098"/>
                <a:gd name="f13" fmla="val 81273"/>
                <a:gd name="f14" fmla="val 120682"/>
                <a:gd name="f15" fmla="val 54508"/>
                <a:gd name="f16" fmla="val 217170"/>
                <a:gd name="f17" fmla="val 27742"/>
                <a:gd name="f18" fmla="val 313944"/>
                <a:gd name="f19" fmla="val 1644"/>
                <a:gd name="f20" fmla="val 323469"/>
                <a:gd name="f21" fmla="val -928"/>
                <a:gd name="f22" fmla="val 334804"/>
                <a:gd name="f23" fmla="val -261"/>
                <a:gd name="f24" fmla="val 344424"/>
                <a:gd name="f25" fmla="val 2120"/>
                <a:gd name="f26" fmla="val 358807"/>
                <a:gd name="f27" fmla="val 5644"/>
                <a:gd name="f28" fmla="val 368237"/>
                <a:gd name="f29" fmla="val 16408"/>
                <a:gd name="f30" fmla="val 31552"/>
                <a:gd name="f31" fmla="val 367951"/>
                <a:gd name="f32" fmla="val 46507"/>
                <a:gd name="f33" fmla="val 358997"/>
                <a:gd name="f34" fmla="val 56984"/>
                <a:gd name="f35" fmla="val 344519"/>
                <a:gd name="f36" fmla="val 61270"/>
                <a:gd name="f37" fmla="val 314516"/>
                <a:gd name="f38" fmla="val 70033"/>
                <a:gd name="f39" fmla="val 284321"/>
                <a:gd name="f40" fmla="val 78415"/>
                <a:gd name="f41" fmla="val 254127"/>
                <a:gd name="f42" fmla="val 86797"/>
                <a:gd name="f43" fmla="val 182785"/>
                <a:gd name="f44" fmla="val 106514"/>
                <a:gd name="f45" fmla="val 111347"/>
                <a:gd name="f46" fmla="val 126326"/>
                <a:gd name="f47" fmla="val 39910"/>
                <a:gd name="f48" fmla="val 145757"/>
                <a:gd name="f49" fmla="val 15716"/>
                <a:gd name="f50" fmla="val 152234"/>
                <a:gd name="f51" fmla="val 139566"/>
                <a:gd name="f52" fmla="+- 0 0 -90"/>
                <a:gd name="f53" fmla="*/ f3 1 368141"/>
                <a:gd name="f54" fmla="*/ f4 1 147436"/>
                <a:gd name="f55" fmla="val f5"/>
                <a:gd name="f56" fmla="val f6"/>
                <a:gd name="f57" fmla="val f7"/>
                <a:gd name="f58" fmla="*/ f52 f0 1"/>
                <a:gd name="f59" fmla="+- f57 0 f55"/>
                <a:gd name="f60" fmla="+- f56 0 f55"/>
                <a:gd name="f61" fmla="*/ f58 1 f2"/>
                <a:gd name="f62" fmla="*/ f60 1 368141"/>
                <a:gd name="f63" fmla="*/ f59 1 147436"/>
                <a:gd name="f64" fmla="*/ 0 f60 1"/>
                <a:gd name="f65" fmla="*/ 114801 f59 1"/>
                <a:gd name="f66" fmla="*/ 24098 f60 1"/>
                <a:gd name="f67" fmla="*/ 81273 f59 1"/>
                <a:gd name="f68" fmla="*/ 313944 f60 1"/>
                <a:gd name="f69" fmla="*/ 1644 f59 1"/>
                <a:gd name="f70" fmla="*/ 344424 f60 1"/>
                <a:gd name="f71" fmla="*/ 2120 f59 1"/>
                <a:gd name="f72" fmla="*/ 368141 f60 1"/>
                <a:gd name="f73" fmla="*/ 31552 f59 1"/>
                <a:gd name="f74" fmla="*/ 344519 f60 1"/>
                <a:gd name="f75" fmla="*/ 61270 f59 1"/>
                <a:gd name="f76" fmla="*/ 254127 f60 1"/>
                <a:gd name="f77" fmla="*/ 86797 f59 1"/>
                <a:gd name="f78" fmla="*/ 39910 f60 1"/>
                <a:gd name="f79" fmla="*/ 145757 f59 1"/>
                <a:gd name="f80" fmla="+- f61 0 f1"/>
                <a:gd name="f81" fmla="*/ f64 1 368141"/>
                <a:gd name="f82" fmla="*/ f65 1 147436"/>
                <a:gd name="f83" fmla="*/ f66 1 368141"/>
                <a:gd name="f84" fmla="*/ f67 1 147436"/>
                <a:gd name="f85" fmla="*/ f68 1 368141"/>
                <a:gd name="f86" fmla="*/ f69 1 147436"/>
                <a:gd name="f87" fmla="*/ f70 1 368141"/>
                <a:gd name="f88" fmla="*/ f71 1 147436"/>
                <a:gd name="f89" fmla="*/ f72 1 368141"/>
                <a:gd name="f90" fmla="*/ f73 1 147436"/>
                <a:gd name="f91" fmla="*/ f74 1 368141"/>
                <a:gd name="f92" fmla="*/ f75 1 147436"/>
                <a:gd name="f93" fmla="*/ f76 1 368141"/>
                <a:gd name="f94" fmla="*/ f77 1 147436"/>
                <a:gd name="f95" fmla="*/ f78 1 368141"/>
                <a:gd name="f96" fmla="*/ f79 1 147436"/>
                <a:gd name="f97" fmla="*/ f55 1 f62"/>
                <a:gd name="f98" fmla="*/ f56 1 f62"/>
                <a:gd name="f99" fmla="*/ f55 1 f63"/>
                <a:gd name="f100" fmla="*/ f57 1 f63"/>
                <a:gd name="f101" fmla="*/ f81 1 f62"/>
                <a:gd name="f102" fmla="*/ f82 1 f63"/>
                <a:gd name="f103" fmla="*/ f83 1 f62"/>
                <a:gd name="f104" fmla="*/ f84 1 f63"/>
                <a:gd name="f105" fmla="*/ f85 1 f62"/>
                <a:gd name="f106" fmla="*/ f86 1 f63"/>
                <a:gd name="f107" fmla="*/ f87 1 f62"/>
                <a:gd name="f108" fmla="*/ f88 1 f63"/>
                <a:gd name="f109" fmla="*/ f89 1 f62"/>
                <a:gd name="f110" fmla="*/ f90 1 f63"/>
                <a:gd name="f111" fmla="*/ f91 1 f62"/>
                <a:gd name="f112" fmla="*/ f92 1 f63"/>
                <a:gd name="f113" fmla="*/ f93 1 f62"/>
                <a:gd name="f114" fmla="*/ f94 1 f63"/>
                <a:gd name="f115" fmla="*/ f95 1 f62"/>
                <a:gd name="f116" fmla="*/ f96 1 f63"/>
                <a:gd name="f117" fmla="*/ f97 f53 1"/>
                <a:gd name="f118" fmla="*/ f98 f53 1"/>
                <a:gd name="f119" fmla="*/ f100 f54 1"/>
                <a:gd name="f120" fmla="*/ f99 f54 1"/>
                <a:gd name="f121" fmla="*/ f101 f53 1"/>
                <a:gd name="f122" fmla="*/ f102 f54 1"/>
                <a:gd name="f123" fmla="*/ f103 f53 1"/>
                <a:gd name="f124" fmla="*/ f104 f54 1"/>
                <a:gd name="f125" fmla="*/ f105 f53 1"/>
                <a:gd name="f126" fmla="*/ f106 f54 1"/>
                <a:gd name="f127" fmla="*/ f107 f53 1"/>
                <a:gd name="f128" fmla="*/ f108 f54 1"/>
                <a:gd name="f129" fmla="*/ f109 f53 1"/>
                <a:gd name="f130" fmla="*/ f110 f54 1"/>
                <a:gd name="f131" fmla="*/ f111 f53 1"/>
                <a:gd name="f132" fmla="*/ f112 f54 1"/>
                <a:gd name="f133" fmla="*/ f113 f53 1"/>
                <a:gd name="f134" fmla="*/ f114 f54 1"/>
                <a:gd name="f135" fmla="*/ f115 f53 1"/>
                <a:gd name="f136" fmla="*/ f116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0">
                  <a:pos x="f121" y="f122"/>
                </a:cxn>
                <a:cxn ang="f80">
                  <a:pos x="f123" y="f124"/>
                </a:cxn>
                <a:cxn ang="f80">
                  <a:pos x="f125" y="f126"/>
                </a:cxn>
                <a:cxn ang="f80">
                  <a:pos x="f127" y="f128"/>
                </a:cxn>
                <a:cxn ang="f80">
                  <a:pos x="f129" y="f130"/>
                </a:cxn>
                <a:cxn ang="f80">
                  <a:pos x="f131" y="f132"/>
                </a:cxn>
                <a:cxn ang="f80">
                  <a:pos x="f133" y="f134"/>
                </a:cxn>
                <a:cxn ang="f80">
                  <a:pos x="f135" y="f136"/>
                </a:cxn>
                <a:cxn ang="f80">
                  <a:pos x="f121" y="f122"/>
                </a:cxn>
              </a:cxnLst>
              <a:rect l="f117" t="f120" r="f118" b="f119"/>
              <a:pathLst>
                <a:path w="368141" h="147436">
                  <a:moveTo>
                    <a:pt x="f5" y="f8"/>
                  </a:moveTo>
                  <a:cubicBezTo>
                    <a:pt x="f5" y="f9"/>
                    <a:pt x="f10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6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" y="f51"/>
                    <a:pt x="f5" y="f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2" name="Forma libre: forma 32">
              <a:extLst>
                <a:ext uri="{FF2B5EF4-FFF2-40B4-BE49-F238E27FC236}">
                  <a16:creationId xmlns:a16="http://schemas.microsoft.com/office/drawing/2014/main" id="{F2E09C91-F1CA-465D-8707-9C05382DEF5A}"/>
                </a:ext>
              </a:extLst>
            </p:cNvPr>
            <p:cNvSpPr/>
            <p:nvPr/>
          </p:nvSpPr>
          <p:spPr>
            <a:xfrm>
              <a:off x="2876455" y="4151760"/>
              <a:ext cx="59015" cy="3316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017"/>
                <a:gd name="f7" fmla="val 331655"/>
                <a:gd name="f8" fmla="val 331470"/>
                <a:gd name="f9" fmla="val 1619"/>
                <a:gd name="f10" fmla="val 307657"/>
                <a:gd name="f11" fmla="val 3620"/>
                <a:gd name="f12" fmla="val 284797"/>
                <a:gd name="f13" fmla="val 4477"/>
                <a:gd name="f14" fmla="val 261938"/>
                <a:gd name="f15" fmla="val 7715"/>
                <a:gd name="f16" fmla="val 179927"/>
                <a:gd name="f17" fmla="val 10478"/>
                <a:gd name="f18" fmla="val 98012"/>
                <a:gd name="f19" fmla="val 13430"/>
                <a:gd name="f20" fmla="val 16002"/>
                <a:gd name="f21" fmla="val 13907"/>
                <a:gd name="f22" fmla="val 2381"/>
                <a:gd name="f23" fmla="val 13716"/>
                <a:gd name="f24" fmla="val 26289"/>
                <a:gd name="f25" fmla="val 15050"/>
                <a:gd name="f26" fmla="val 79343"/>
                <a:gd name="f27" fmla="val 38386"/>
                <a:gd name="f28" fmla="val 155067"/>
                <a:gd name="f29" fmla="val 50197"/>
                <a:gd name="f30" fmla="val 232029"/>
                <a:gd name="f31" fmla="val 52197"/>
                <a:gd name="f32" fmla="val 245364"/>
                <a:gd name="f33" fmla="val 55912"/>
                <a:gd name="f34" fmla="val 258413"/>
                <a:gd name="f35" fmla="val 58198"/>
                <a:gd name="f36" fmla="val 271748"/>
                <a:gd name="f37" fmla="val 64103"/>
                <a:gd name="f38" fmla="val 305848"/>
                <a:gd name="f39" fmla="val 37433"/>
                <a:gd name="f40" fmla="val 334232"/>
                <a:gd name="f41" fmla="+- 0 0 -90"/>
                <a:gd name="f42" fmla="*/ f3 1 59017"/>
                <a:gd name="f43" fmla="*/ f4 1 331655"/>
                <a:gd name="f44" fmla="val f5"/>
                <a:gd name="f45" fmla="val f6"/>
                <a:gd name="f46" fmla="val f7"/>
                <a:gd name="f47" fmla="*/ f41 f0 1"/>
                <a:gd name="f48" fmla="+- f46 0 f44"/>
                <a:gd name="f49" fmla="+- f45 0 f44"/>
                <a:gd name="f50" fmla="*/ f47 1 f2"/>
                <a:gd name="f51" fmla="*/ f49 1 59017"/>
                <a:gd name="f52" fmla="*/ f48 1 331655"/>
                <a:gd name="f53" fmla="*/ 0 f49 1"/>
                <a:gd name="f54" fmla="*/ 331470 f48 1"/>
                <a:gd name="f55" fmla="*/ 4477 f49 1"/>
                <a:gd name="f56" fmla="*/ 261938 f48 1"/>
                <a:gd name="f57" fmla="*/ 13430 f49 1"/>
                <a:gd name="f58" fmla="*/ 16002 f48 1"/>
                <a:gd name="f59" fmla="*/ 26289 f49 1"/>
                <a:gd name="f60" fmla="*/ 0 f48 1"/>
                <a:gd name="f61" fmla="*/ 50197 f49 1"/>
                <a:gd name="f62" fmla="*/ 232029 f48 1"/>
                <a:gd name="f63" fmla="*/ 58198 f49 1"/>
                <a:gd name="f64" fmla="*/ 271748 f48 1"/>
                <a:gd name="f65" fmla="+- f50 0 f1"/>
                <a:gd name="f66" fmla="*/ f53 1 59017"/>
                <a:gd name="f67" fmla="*/ f54 1 331655"/>
                <a:gd name="f68" fmla="*/ f55 1 59017"/>
                <a:gd name="f69" fmla="*/ f56 1 331655"/>
                <a:gd name="f70" fmla="*/ f57 1 59017"/>
                <a:gd name="f71" fmla="*/ f58 1 331655"/>
                <a:gd name="f72" fmla="*/ f59 1 59017"/>
                <a:gd name="f73" fmla="*/ f60 1 331655"/>
                <a:gd name="f74" fmla="*/ f61 1 59017"/>
                <a:gd name="f75" fmla="*/ f62 1 331655"/>
                <a:gd name="f76" fmla="*/ f63 1 59017"/>
                <a:gd name="f77" fmla="*/ f64 1 331655"/>
                <a:gd name="f78" fmla="*/ f44 1 f51"/>
                <a:gd name="f79" fmla="*/ f45 1 f51"/>
                <a:gd name="f80" fmla="*/ f44 1 f52"/>
                <a:gd name="f81" fmla="*/ f46 1 f52"/>
                <a:gd name="f82" fmla="*/ f66 1 f51"/>
                <a:gd name="f83" fmla="*/ f67 1 f52"/>
                <a:gd name="f84" fmla="*/ f68 1 f51"/>
                <a:gd name="f85" fmla="*/ f69 1 f52"/>
                <a:gd name="f86" fmla="*/ f70 1 f51"/>
                <a:gd name="f87" fmla="*/ f71 1 f52"/>
                <a:gd name="f88" fmla="*/ f72 1 f51"/>
                <a:gd name="f89" fmla="*/ f73 1 f52"/>
                <a:gd name="f90" fmla="*/ f74 1 f51"/>
                <a:gd name="f91" fmla="*/ f75 1 f52"/>
                <a:gd name="f92" fmla="*/ f76 1 f51"/>
                <a:gd name="f93" fmla="*/ f77 1 f52"/>
                <a:gd name="f94" fmla="*/ f78 f42 1"/>
                <a:gd name="f95" fmla="*/ f79 f42 1"/>
                <a:gd name="f96" fmla="*/ f81 f43 1"/>
                <a:gd name="f97" fmla="*/ f80 f43 1"/>
                <a:gd name="f98" fmla="*/ f82 f42 1"/>
                <a:gd name="f99" fmla="*/ f83 f43 1"/>
                <a:gd name="f100" fmla="*/ f84 f42 1"/>
                <a:gd name="f101" fmla="*/ f85 f43 1"/>
                <a:gd name="f102" fmla="*/ f86 f42 1"/>
                <a:gd name="f103" fmla="*/ f87 f43 1"/>
                <a:gd name="f104" fmla="*/ f88 f42 1"/>
                <a:gd name="f105" fmla="*/ f89 f43 1"/>
                <a:gd name="f106" fmla="*/ f90 f42 1"/>
                <a:gd name="f107" fmla="*/ f91 f43 1"/>
                <a:gd name="f108" fmla="*/ f92 f42 1"/>
                <a:gd name="f109" fmla="*/ f9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5">
                  <a:pos x="f98" y="f99"/>
                </a:cxn>
                <a:cxn ang="f65">
                  <a:pos x="f100" y="f101"/>
                </a:cxn>
                <a:cxn ang="f65">
                  <a:pos x="f102" y="f103"/>
                </a:cxn>
                <a:cxn ang="f65">
                  <a:pos x="f104" y="f105"/>
                </a:cxn>
                <a:cxn ang="f65">
                  <a:pos x="f106" y="f107"/>
                </a:cxn>
                <a:cxn ang="f65">
                  <a:pos x="f108" y="f109"/>
                </a:cxn>
                <a:cxn ang="f65">
                  <a:pos x="f98" y="f99"/>
                </a:cxn>
              </a:cxnLst>
              <a:rect l="f94" t="f97" r="f95" b="f96"/>
              <a:pathLst>
                <a:path w="59017" h="331655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2"/>
                    <a:pt x="f24" y="f5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5" y="f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upo 1">
            <a:extLst>
              <a:ext uri="{FF2B5EF4-FFF2-40B4-BE49-F238E27FC236}">
                <a16:creationId xmlns:a16="http://schemas.microsoft.com/office/drawing/2014/main" id="{A4E08123-43D2-43C4-B7EF-F3A82AA119AB}"/>
              </a:ext>
            </a:extLst>
          </p:cNvPr>
          <p:cNvGrpSpPr/>
          <p:nvPr/>
        </p:nvGrpSpPr>
        <p:grpSpPr>
          <a:xfrm>
            <a:off x="1002420" y="1663860"/>
            <a:ext cx="789392" cy="1207574"/>
            <a:chOff x="1002420" y="1663860"/>
            <a:chExt cx="789392" cy="1207574"/>
          </a:xfrm>
        </p:grpSpPr>
        <p:sp>
          <p:nvSpPr>
            <p:cNvPr id="24" name="Forma libre: forma 45">
              <a:extLst>
                <a:ext uri="{FF2B5EF4-FFF2-40B4-BE49-F238E27FC236}">
                  <a16:creationId xmlns:a16="http://schemas.microsoft.com/office/drawing/2014/main" id="{7A829A08-0562-4AB6-ADDA-22E192EF944F}"/>
                </a:ext>
              </a:extLst>
            </p:cNvPr>
            <p:cNvSpPr/>
            <p:nvPr/>
          </p:nvSpPr>
          <p:spPr>
            <a:xfrm>
              <a:off x="1002420" y="1663860"/>
              <a:ext cx="678896" cy="120757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8897"/>
                <a:gd name="f7" fmla="val 1207574"/>
                <a:gd name="f8" fmla="val 639898"/>
                <a:gd name="f9" fmla="val 834620"/>
                <a:gd name="f10" fmla="val 653233"/>
                <a:gd name="f11" fmla="val 665806"/>
                <a:gd name="f12" fmla="val 678855"/>
                <a:gd name="f13" fmla="val 836621"/>
                <a:gd name="f14" fmla="val 838430"/>
                <a:gd name="f15" fmla="val 840145"/>
                <a:gd name="f16" fmla="val 890437"/>
                <a:gd name="f17" fmla="val 678950"/>
                <a:gd name="f18" fmla="val 940729"/>
                <a:gd name="f19" fmla="val 991116"/>
                <a:gd name="f20" fmla="val 678760"/>
                <a:gd name="f21" fmla="val 1032645"/>
                <a:gd name="f22" fmla="val 668377"/>
                <a:gd name="f23" fmla="val 1071412"/>
                <a:gd name="f24" fmla="val 645803"/>
                <a:gd name="f25" fmla="val 1106464"/>
                <a:gd name="f26" fmla="val 611608"/>
                <a:gd name="f27" fmla="val 1159518"/>
                <a:gd name="f28" fmla="val 563507"/>
                <a:gd name="f29" fmla="val 1192951"/>
                <a:gd name="f30" fmla="val 501309"/>
                <a:gd name="f31" fmla="val 1204000"/>
                <a:gd name="f32" fmla="val 439492"/>
                <a:gd name="f33" fmla="val 1214858"/>
                <a:gd name="f34" fmla="val 382818"/>
                <a:gd name="f35" fmla="val 1200952"/>
                <a:gd name="f36" fmla="val 333002"/>
                <a:gd name="f37" fmla="val 1162661"/>
                <a:gd name="f38" fmla="val 286425"/>
                <a:gd name="f39" fmla="val 1126847"/>
                <a:gd name="f40" fmla="val 259088"/>
                <a:gd name="f41" fmla="val 1079032"/>
                <a:gd name="f42" fmla="val 250801"/>
                <a:gd name="f43" fmla="val 1020834"/>
                <a:gd name="f44" fmla="val 249087"/>
                <a:gd name="f45" fmla="val 1008452"/>
                <a:gd name="f46" fmla="val 248896"/>
                <a:gd name="f47" fmla="val 995688"/>
                <a:gd name="f48" fmla="val 248801"/>
                <a:gd name="f49" fmla="val 983115"/>
                <a:gd name="f50" fmla="val 248611"/>
                <a:gd name="f51" fmla="val 884817"/>
                <a:gd name="f52" fmla="val 248706"/>
                <a:gd name="f53" fmla="val 786424"/>
                <a:gd name="f54" fmla="val 688126"/>
                <a:gd name="f55" fmla="val 685840"/>
                <a:gd name="f56" fmla="val 683554"/>
                <a:gd name="f57" fmla="val 681268"/>
                <a:gd name="f58" fmla="val 248420"/>
                <a:gd name="f59" fmla="val 680030"/>
                <a:gd name="f60" fmla="val 247658"/>
                <a:gd name="f61" fmla="val 678410"/>
                <a:gd name="f62" fmla="val 246706"/>
                <a:gd name="f63" fmla="val 677839"/>
                <a:gd name="f64" fmla="val 227941"/>
                <a:gd name="f65" fmla="val 665742"/>
                <a:gd name="f66" fmla="val 216892"/>
                <a:gd name="f67" fmla="val 647835"/>
                <a:gd name="f68" fmla="val 211558"/>
                <a:gd name="f69" fmla="val 626975"/>
                <a:gd name="f70" fmla="val 208891"/>
                <a:gd name="f71" fmla="val 616403"/>
                <a:gd name="f72" fmla="val 203938"/>
                <a:gd name="f73" fmla="val 610592"/>
                <a:gd name="f74" fmla="val 194604"/>
                <a:gd name="f75" fmla="val 605354"/>
                <a:gd name="f76" fmla="val 139549"/>
                <a:gd name="f77" fmla="val 574588"/>
                <a:gd name="f78" fmla="val 98116"/>
                <a:gd name="f79" fmla="val 530297"/>
                <a:gd name="f80" fmla="val 67445"/>
                <a:gd name="f81" fmla="val 475433"/>
                <a:gd name="f82" fmla="val 60682"/>
                <a:gd name="f83" fmla="val 463431"/>
                <a:gd name="f84" fmla="val 57444"/>
                <a:gd name="f85" fmla="val 451811"/>
                <a:gd name="f86" fmla="val 63445"/>
                <a:gd name="f87" fmla="val 438666"/>
                <a:gd name="f88" fmla="val 64016"/>
                <a:gd name="f89" fmla="val 437523"/>
                <a:gd name="f90" fmla="val 63349"/>
                <a:gd name="f91" fmla="val 435523"/>
                <a:gd name="f92" fmla="val 62683"/>
                <a:gd name="f93" fmla="val 434094"/>
                <a:gd name="f94" fmla="val 44109"/>
                <a:gd name="f95" fmla="val 391136"/>
                <a:gd name="f96" fmla="val 29536"/>
                <a:gd name="f97" fmla="val 346845"/>
                <a:gd name="f98" fmla="val 18868"/>
                <a:gd name="f99" fmla="val 301220"/>
                <a:gd name="f100" fmla="val 7057"/>
                <a:gd name="f101" fmla="val 251024"/>
                <a:gd name="f102" fmla="val -278"/>
                <a:gd name="f103" fmla="val 200351"/>
                <a:gd name="f104" fmla="val 8"/>
                <a:gd name="f105" fmla="val 148630"/>
                <a:gd name="f106" fmla="val 103"/>
                <a:gd name="f107" fmla="val 125198"/>
                <a:gd name="f108" fmla="val 1342"/>
                <a:gd name="f109" fmla="val 101862"/>
                <a:gd name="f110" fmla="val 8485"/>
                <a:gd name="f111" fmla="val 79288"/>
                <a:gd name="f112" fmla="val 19534"/>
                <a:gd name="f113" fmla="val 44141"/>
                <a:gd name="f114" fmla="val 43633"/>
                <a:gd name="f115" fmla="val 24424"/>
                <a:gd name="f116" fmla="val 79923"/>
                <a:gd name="f117" fmla="val 19471"/>
                <a:gd name="f118" fmla="val 86876"/>
                <a:gd name="f119" fmla="val 18518"/>
                <a:gd name="f120" fmla="val 93925"/>
                <a:gd name="f121" fmla="val 18233"/>
                <a:gd name="f122" fmla="val 100878"/>
                <a:gd name="f123" fmla="val 17375"/>
                <a:gd name="f124" fmla="val 103450"/>
                <a:gd name="f125" fmla="val 17090"/>
                <a:gd name="f126" fmla="val 106021"/>
                <a:gd name="f127" fmla="val 16423"/>
                <a:gd name="f128" fmla="val 108307"/>
                <a:gd name="f129" fmla="val 15280"/>
                <a:gd name="f130" fmla="val 134025"/>
                <a:gd name="f131" fmla="val 2802"/>
                <a:gd name="f132" fmla="val 161076"/>
                <a:gd name="f133" fmla="val -1770"/>
                <a:gd name="f134" fmla="val 189365"/>
                <a:gd name="f135" fmla="val 1945"/>
                <a:gd name="f136" fmla="val 200319"/>
                <a:gd name="f137" fmla="val 3374"/>
                <a:gd name="f138" fmla="val 205748"/>
                <a:gd name="f139" fmla="val 9470"/>
                <a:gd name="f140" fmla="val 206224"/>
                <a:gd name="f141" fmla="val 20328"/>
                <a:gd name="f142" fmla="val 206701"/>
                <a:gd name="f143" fmla="val 30234"/>
                <a:gd name="f144" fmla="val 206605"/>
                <a:gd name="f145" fmla="val 40331"/>
                <a:gd name="f146" fmla="val 206129"/>
                <a:gd name="f147" fmla="val 50237"/>
                <a:gd name="f148" fmla="val 59000"/>
                <a:gd name="f149" fmla="val 201081"/>
                <a:gd name="f150" fmla="val 65191"/>
                <a:gd name="f151" fmla="val 192413"/>
                <a:gd name="f152" fmla="val 66524"/>
                <a:gd name="f153" fmla="val 182126"/>
                <a:gd name="f154" fmla="val 67763"/>
                <a:gd name="f155" fmla="val 171553"/>
                <a:gd name="f156" fmla="val 68429"/>
                <a:gd name="f157" fmla="val 161171"/>
                <a:gd name="f158" fmla="val 67858"/>
                <a:gd name="f159" fmla="val 143836"/>
                <a:gd name="f160" fmla="val 66810"/>
                <a:gd name="f161" fmla="val 126976"/>
                <a:gd name="f162" fmla="val 62810"/>
                <a:gd name="f163" fmla="val 111070"/>
                <a:gd name="f164" fmla="val 55285"/>
                <a:gd name="f165" fmla="val 110117"/>
                <a:gd name="f166" fmla="val 54809"/>
                <a:gd name="f167" fmla="val 108784"/>
                <a:gd name="f168" fmla="val 54713"/>
                <a:gd name="f169" fmla="val 107736"/>
                <a:gd name="f170" fmla="val 98020"/>
                <a:gd name="f171" fmla="val 55856"/>
                <a:gd name="f172" fmla="val 88210"/>
                <a:gd name="f173" fmla="val 56523"/>
                <a:gd name="f174" fmla="val 78589"/>
                <a:gd name="f175" fmla="val 58333"/>
                <a:gd name="f176" fmla="val 57349"/>
                <a:gd name="f177" fmla="val 62238"/>
                <a:gd name="f178" fmla="val 47538"/>
                <a:gd name="f179" fmla="val 77288"/>
                <a:gd name="f180" fmla="val 42966"/>
                <a:gd name="f181" fmla="val 96719"/>
                <a:gd name="f182" fmla="val 37346"/>
                <a:gd name="f183" fmla="val 120531"/>
                <a:gd name="f184" fmla="val 37537"/>
                <a:gd name="f185" fmla="val 144820"/>
                <a:gd name="f186" fmla="val 38203"/>
                <a:gd name="f187" fmla="val 169013"/>
                <a:gd name="f188" fmla="val 39061"/>
                <a:gd name="f189" fmla="val 198636"/>
                <a:gd name="f190" fmla="val 42775"/>
                <a:gd name="f191" fmla="val 228068"/>
                <a:gd name="f192" fmla="val 48300"/>
                <a:gd name="f193" fmla="val 257120"/>
                <a:gd name="f194" fmla="val 55825"/>
                <a:gd name="f195" fmla="val 296458"/>
                <a:gd name="f196" fmla="val 65921"/>
                <a:gd name="f197" fmla="val 335129"/>
                <a:gd name="f198" fmla="val 79732"/>
                <a:gd name="f199" fmla="val 372753"/>
                <a:gd name="f200" fmla="val 85162"/>
                <a:gd name="f201" fmla="val 387517"/>
                <a:gd name="f202" fmla="val 91067"/>
                <a:gd name="f203" fmla="val 401995"/>
                <a:gd name="f204" fmla="val 96973"/>
                <a:gd name="f205" fmla="val 416473"/>
                <a:gd name="f206" fmla="val 97735"/>
                <a:gd name="f207" fmla="val 418378"/>
                <a:gd name="f208" fmla="val 99925"/>
                <a:gd name="f209" fmla="val 420473"/>
                <a:gd name="f210" fmla="val 101830"/>
                <a:gd name="f211" fmla="val 421045"/>
                <a:gd name="f212" fmla="val 111832"/>
                <a:gd name="f213" fmla="val 423902"/>
                <a:gd name="f214" fmla="val 118499"/>
                <a:gd name="f215" fmla="val 430189"/>
                <a:gd name="f216" fmla="val 123452"/>
                <a:gd name="f217" fmla="val 439047"/>
                <a:gd name="f218" fmla="val 140407"/>
                <a:gd name="f219" fmla="val 469432"/>
                <a:gd name="f220" fmla="val 160600"/>
                <a:gd name="f221" fmla="val 497245"/>
                <a:gd name="f222" fmla="val 187555"/>
                <a:gd name="f223" fmla="val 519724"/>
                <a:gd name="f224" fmla="val 205081"/>
                <a:gd name="f225" fmla="val 534392"/>
                <a:gd name="f226" fmla="val 224512"/>
                <a:gd name="f227" fmla="val 545632"/>
                <a:gd name="f228" fmla="val 247277"/>
                <a:gd name="f229" fmla="val 550204"/>
                <a:gd name="f230" fmla="val 276328"/>
                <a:gd name="f231" fmla="val 556109"/>
                <a:gd name="f232" fmla="val 303094"/>
                <a:gd name="f233" fmla="val 549823"/>
                <a:gd name="f234" fmla="val 328144"/>
                <a:gd name="f235" fmla="val 534678"/>
                <a:gd name="f236" fmla="val 357672"/>
                <a:gd name="f237" fmla="val 516771"/>
                <a:gd name="f238" fmla="val 379675"/>
                <a:gd name="f239" fmla="val 491530"/>
                <a:gd name="f240" fmla="val 398439"/>
                <a:gd name="f241" fmla="val 463050"/>
                <a:gd name="f242" fmla="val 404059"/>
                <a:gd name="f243" fmla="val 454573"/>
                <a:gd name="f244" fmla="val 409107"/>
                <a:gd name="f245" fmla="val 445810"/>
                <a:gd name="f246" fmla="val 414250"/>
                <a:gd name="f247" fmla="val 437047"/>
                <a:gd name="f248" fmla="val 418918"/>
                <a:gd name="f249" fmla="val 429046"/>
                <a:gd name="f250" fmla="val 425490"/>
                <a:gd name="f251" fmla="val 423521"/>
                <a:gd name="f252" fmla="val 434539"/>
                <a:gd name="f253" fmla="val 421235"/>
                <a:gd name="f254" fmla="val 437396"/>
                <a:gd name="f255" fmla="val 438825"/>
                <a:gd name="f256" fmla="val 418854"/>
                <a:gd name="f257" fmla="val 439873"/>
                <a:gd name="f258" fmla="val 416378"/>
                <a:gd name="f259" fmla="val 460732"/>
                <a:gd name="f260" fmla="val 367705"/>
                <a:gd name="f261" fmla="val 476068"/>
                <a:gd name="f262" fmla="val 317413"/>
                <a:gd name="f263" fmla="val 486450"/>
                <a:gd name="f264" fmla="val 265502"/>
                <a:gd name="f265" fmla="val 495213"/>
                <a:gd name="f266" fmla="val 221687"/>
                <a:gd name="f267" fmla="val 499880"/>
                <a:gd name="f268" fmla="val 177491"/>
                <a:gd name="f269" fmla="val 498166"/>
                <a:gd name="f270" fmla="val 132818"/>
                <a:gd name="f271" fmla="val 497594"/>
                <a:gd name="f272" fmla="val 118245"/>
                <a:gd name="f273" fmla="val 495784"/>
                <a:gd name="f274" fmla="val 103862"/>
                <a:gd name="f275" fmla="val 491593"/>
                <a:gd name="f276" fmla="val 89765"/>
                <a:gd name="f277" fmla="val 485688"/>
                <a:gd name="f278" fmla="val 69572"/>
                <a:gd name="f279" fmla="val 472162"/>
                <a:gd name="f280" fmla="val 58714"/>
                <a:gd name="f281" fmla="val 451779"/>
                <a:gd name="f282" fmla="val 55571"/>
                <a:gd name="f283" fmla="val 446635"/>
                <a:gd name="f284" fmla="val 441397"/>
                <a:gd name="f285" fmla="val 53856"/>
                <a:gd name="f286" fmla="val 436158"/>
                <a:gd name="f287" fmla="val 431872"/>
                <a:gd name="f288" fmla="val 427300"/>
                <a:gd name="f289" fmla="val 54428"/>
                <a:gd name="f290" fmla="val 423490"/>
                <a:gd name="f291" fmla="val 56047"/>
                <a:gd name="f292" fmla="val 401201"/>
                <a:gd name="f293" fmla="val 65477"/>
                <a:gd name="f294" fmla="val 378055"/>
                <a:gd name="f295" fmla="val 69191"/>
                <a:gd name="f296" fmla="val 353957"/>
                <a:gd name="f297" fmla="val 68144"/>
                <a:gd name="f298" fmla="val 351195"/>
                <a:gd name="f299" fmla="val 68048"/>
                <a:gd name="f300" fmla="val 348433"/>
                <a:gd name="f301" fmla="val 67382"/>
                <a:gd name="f302" fmla="val 345766"/>
                <a:gd name="f303" fmla="val 66715"/>
                <a:gd name="f304" fmla="val 335098"/>
                <a:gd name="f305" fmla="val 64048"/>
                <a:gd name="f306" fmla="val 330240"/>
                <a:gd name="f307" fmla="val 58142"/>
                <a:gd name="f308" fmla="val 329954"/>
                <a:gd name="f309" fmla="val 47189"/>
                <a:gd name="f310" fmla="val 329764"/>
                <a:gd name="f311" fmla="val 38711"/>
                <a:gd name="f312" fmla="val 30139"/>
                <a:gd name="f313" fmla="val 21662"/>
                <a:gd name="f314" fmla="val 9946"/>
                <a:gd name="f315" fmla="val 335764"/>
                <a:gd name="f316" fmla="val 3278"/>
                <a:gd name="f317" fmla="val 347290"/>
                <a:gd name="f318" fmla="val 1469"/>
                <a:gd name="f319" fmla="val 363673"/>
                <a:gd name="f320" fmla="val -1198"/>
                <a:gd name="f321" fmla="val 380056"/>
                <a:gd name="f322" fmla="val -151"/>
                <a:gd name="f323" fmla="val 395962"/>
                <a:gd name="f324" fmla="val 3945"/>
                <a:gd name="f325" fmla="val 406630"/>
                <a:gd name="f326" fmla="val 6707"/>
                <a:gd name="f327" fmla="val 416917"/>
                <a:gd name="f328" fmla="val 10994"/>
                <a:gd name="f329" fmla="val 427395"/>
                <a:gd name="f330" fmla="val 14518"/>
                <a:gd name="f331" fmla="val 428919"/>
                <a:gd name="f332" fmla="val 14994"/>
                <a:gd name="f333" fmla="val 430538"/>
                <a:gd name="f334" fmla="val 15185"/>
                <a:gd name="f335" fmla="val 432157"/>
                <a:gd name="f336" fmla="val 15470"/>
                <a:gd name="f337" fmla="val 445588"/>
                <a:gd name="f338" fmla="val 17471"/>
                <a:gd name="f339" fmla="val 459304"/>
                <a:gd name="f340" fmla="val 18137"/>
                <a:gd name="f341" fmla="val 472258"/>
                <a:gd name="f342" fmla="val 501214"/>
                <a:gd name="f343" fmla="val 29567"/>
                <a:gd name="f344" fmla="val 518644"/>
                <a:gd name="f345" fmla="val 49760"/>
                <a:gd name="f346" fmla="val 527598"/>
                <a:gd name="f347" fmla="val 77764"/>
                <a:gd name="f348" fmla="val 534265"/>
                <a:gd name="f349" fmla="val 98528"/>
                <a:gd name="f350" fmla="val 535980"/>
                <a:gd name="f351" fmla="val 120055"/>
                <a:gd name="f352" fmla="val 536361"/>
                <a:gd name="f353" fmla="val 141677"/>
                <a:gd name="f354" fmla="val 537409"/>
                <a:gd name="f355" fmla="val 204351"/>
                <a:gd name="f356" fmla="val 527407"/>
                <a:gd name="f357" fmla="val 511215"/>
                <a:gd name="f358" fmla="val 325795"/>
                <a:gd name="f359" fmla="val 501404"/>
                <a:gd name="f360" fmla="val 362466"/>
                <a:gd name="f361" fmla="val 489117"/>
                <a:gd name="f362" fmla="val 398185"/>
                <a:gd name="f363" fmla="val 473972"/>
                <a:gd name="f364" fmla="val 433046"/>
                <a:gd name="f365" fmla="val 473020"/>
                <a:gd name="f366" fmla="val 435142"/>
                <a:gd name="f367" fmla="val 438190"/>
                <a:gd name="f368" fmla="val 473877"/>
                <a:gd name="f369" fmla="val 440285"/>
                <a:gd name="f370" fmla="val 477592"/>
                <a:gd name="f371" fmla="val 449906"/>
                <a:gd name="f372" fmla="val 477496"/>
                <a:gd name="f373" fmla="val 459240"/>
                <a:gd name="f374" fmla="val 472639"/>
                <a:gd name="f375" fmla="val 468194"/>
                <a:gd name="f376" fmla="val 451398"/>
                <a:gd name="f377" fmla="val 507056"/>
                <a:gd name="f378" fmla="val 426252"/>
                <a:gd name="f379" fmla="val 542965"/>
                <a:gd name="f380" fmla="val 391295"/>
                <a:gd name="f381" fmla="val 570587"/>
                <a:gd name="f382" fmla="val 372531"/>
                <a:gd name="f383" fmla="val 585446"/>
                <a:gd name="f384" fmla="val 351481"/>
                <a:gd name="f385" fmla="val 597448"/>
                <a:gd name="f386" fmla="val 331669"/>
                <a:gd name="f387" fmla="val 610973"/>
                <a:gd name="f388" fmla="val 330049"/>
                <a:gd name="f389" fmla="val 612021"/>
                <a:gd name="f390" fmla="val 328525"/>
                <a:gd name="f391" fmla="val 614117"/>
                <a:gd name="f392" fmla="val 616022"/>
                <a:gd name="f393" fmla="val 323763"/>
                <a:gd name="f394" fmla="val 636119"/>
                <a:gd name="f395" fmla="val 315667"/>
                <a:gd name="f396" fmla="val 654217"/>
                <a:gd name="f397" fmla="val 300903"/>
                <a:gd name="f398" fmla="val 668885"/>
                <a:gd name="f399" fmla="val 298903"/>
                <a:gd name="f400" fmla="val 670886"/>
                <a:gd name="f401" fmla="val 296902"/>
                <a:gd name="f402" fmla="val 673076"/>
                <a:gd name="f403" fmla="val 294521"/>
                <a:gd name="f404" fmla="val 674219"/>
                <a:gd name="f405" fmla="val 288330"/>
                <a:gd name="f406" fmla="val 676982"/>
                <a:gd name="f407" fmla="val 287473"/>
                <a:gd name="f408" fmla="val 681649"/>
                <a:gd name="f409" fmla="val 687935"/>
                <a:gd name="f410" fmla="val 287663"/>
                <a:gd name="f411" fmla="val 788234"/>
                <a:gd name="f412" fmla="val 287758"/>
                <a:gd name="f413" fmla="val 888532"/>
                <a:gd name="f414" fmla="val 287568"/>
                <a:gd name="f415" fmla="val 988830"/>
                <a:gd name="f416" fmla="val 1047885"/>
                <a:gd name="f417" fmla="val 310618"/>
                <a:gd name="f418" fmla="val 1095701"/>
                <a:gd name="f419" fmla="val 356910"/>
                <a:gd name="f420" fmla="val 1132181"/>
                <a:gd name="f421" fmla="val 381484"/>
                <a:gd name="f422" fmla="val 1151517"/>
                <a:gd name="f423" fmla="val 409583"/>
                <a:gd name="f424" fmla="val 1163042"/>
                <a:gd name="f425" fmla="val 440635"/>
                <a:gd name="f426" fmla="val 1166852"/>
                <a:gd name="f427" fmla="val 493117"/>
                <a:gd name="f428" fmla="val 1173425"/>
                <a:gd name="f429" fmla="val 539599"/>
                <a:gd name="f430" fmla="val 1159328"/>
                <a:gd name="f431" fmla="val 579509"/>
                <a:gd name="f432" fmla="val 1124847"/>
                <a:gd name="f433" fmla="val 611894"/>
                <a:gd name="f434" fmla="val 1096844"/>
                <a:gd name="f435" fmla="val 631611"/>
                <a:gd name="f436" fmla="val 1061315"/>
                <a:gd name="f437" fmla="val 637707"/>
                <a:gd name="f438" fmla="val 1018834"/>
                <a:gd name="f439" fmla="val 639517"/>
                <a:gd name="f440" fmla="val 1006261"/>
                <a:gd name="f441" fmla="val 639707"/>
                <a:gd name="f442" fmla="val 993402"/>
                <a:gd name="f443" fmla="val 639802"/>
                <a:gd name="f444" fmla="val 980639"/>
                <a:gd name="f445" fmla="val 640088"/>
                <a:gd name="f446" fmla="val 939681"/>
                <a:gd name="f447" fmla="val 898724"/>
                <a:gd name="f448" fmla="val 857671"/>
                <a:gd name="f449" fmla="val 850241"/>
                <a:gd name="f450" fmla="val 842621"/>
                <a:gd name="f451" fmla="+- 0 0 -90"/>
                <a:gd name="f452" fmla="*/ f3 1 678897"/>
                <a:gd name="f453" fmla="*/ f4 1 1207574"/>
                <a:gd name="f454" fmla="val f5"/>
                <a:gd name="f455" fmla="val f6"/>
                <a:gd name="f456" fmla="val f7"/>
                <a:gd name="f457" fmla="*/ f451 f0 1"/>
                <a:gd name="f458" fmla="+- f456 0 f454"/>
                <a:gd name="f459" fmla="+- f455 0 f454"/>
                <a:gd name="f460" fmla="*/ f457 1 f2"/>
                <a:gd name="f461" fmla="*/ f459 1 678897"/>
                <a:gd name="f462" fmla="*/ f458 1 1207574"/>
                <a:gd name="f463" fmla="*/ 639898 f459 1"/>
                <a:gd name="f464" fmla="*/ 834620 f458 1"/>
                <a:gd name="f465" fmla="*/ 678855 f459 1"/>
                <a:gd name="f466" fmla="*/ 840145 f458 1"/>
                <a:gd name="f467" fmla="*/ 991116 f458 1"/>
                <a:gd name="f468" fmla="*/ 645803 f459 1"/>
                <a:gd name="f469" fmla="*/ 1106464 f458 1"/>
                <a:gd name="f470" fmla="*/ 501309 f459 1"/>
                <a:gd name="f471" fmla="*/ 1204000 f458 1"/>
                <a:gd name="f472" fmla="*/ 333002 f459 1"/>
                <a:gd name="f473" fmla="*/ 1162661 f458 1"/>
                <a:gd name="f474" fmla="*/ 250801 f459 1"/>
                <a:gd name="f475" fmla="*/ 1020834 f458 1"/>
                <a:gd name="f476" fmla="*/ 248801 f459 1"/>
                <a:gd name="f477" fmla="*/ 983115 f458 1"/>
                <a:gd name="f478" fmla="*/ 248706 f459 1"/>
                <a:gd name="f479" fmla="*/ 688126 f458 1"/>
                <a:gd name="f480" fmla="*/ 248611 f459 1"/>
                <a:gd name="f481" fmla="*/ 681268 f458 1"/>
                <a:gd name="f482" fmla="*/ 246706 f459 1"/>
                <a:gd name="f483" fmla="*/ 677839 f458 1"/>
                <a:gd name="f484" fmla="*/ 211558 f459 1"/>
                <a:gd name="f485" fmla="*/ 626975 f458 1"/>
                <a:gd name="f486" fmla="*/ 194604 f459 1"/>
                <a:gd name="f487" fmla="*/ 605354 f458 1"/>
                <a:gd name="f488" fmla="*/ 67445 f459 1"/>
                <a:gd name="f489" fmla="*/ 475433 f458 1"/>
                <a:gd name="f490" fmla="*/ 63445 f459 1"/>
                <a:gd name="f491" fmla="*/ 438666 f458 1"/>
                <a:gd name="f492" fmla="*/ 62683 f459 1"/>
                <a:gd name="f493" fmla="*/ 434094 f458 1"/>
                <a:gd name="f494" fmla="*/ 18868 f459 1"/>
                <a:gd name="f495" fmla="*/ 301220 f458 1"/>
                <a:gd name="f496" fmla="*/ 8 f459 1"/>
                <a:gd name="f497" fmla="*/ 148630 f458 1"/>
                <a:gd name="f498" fmla="*/ 8485 f459 1"/>
                <a:gd name="f499" fmla="*/ 79288 f458 1"/>
                <a:gd name="f500" fmla="*/ 79923 f459 1"/>
                <a:gd name="f501" fmla="*/ 19471 f458 1"/>
                <a:gd name="f502" fmla="*/ 100878 f459 1"/>
                <a:gd name="f503" fmla="*/ 17375 f458 1"/>
                <a:gd name="f504" fmla="*/ 108307 f459 1"/>
                <a:gd name="f505" fmla="*/ 15280 f458 1"/>
                <a:gd name="f506" fmla="*/ 189365 f459 1"/>
                <a:gd name="f507" fmla="*/ 1945 f458 1"/>
                <a:gd name="f508" fmla="*/ 206224 f459 1"/>
                <a:gd name="f509" fmla="*/ 20328 f458 1"/>
                <a:gd name="f510" fmla="*/ 206129 f459 1"/>
                <a:gd name="f511" fmla="*/ 50237 f458 1"/>
                <a:gd name="f512" fmla="*/ 192413 f459 1"/>
                <a:gd name="f513" fmla="*/ 66524 f458 1"/>
                <a:gd name="f514" fmla="*/ 161171 f459 1"/>
                <a:gd name="f515" fmla="*/ 67858 f458 1"/>
                <a:gd name="f516" fmla="*/ 111070 f459 1"/>
                <a:gd name="f517" fmla="*/ 55285 f458 1"/>
                <a:gd name="f518" fmla="*/ 107736 f459 1"/>
                <a:gd name="f519" fmla="*/ 54809 f458 1"/>
                <a:gd name="f520" fmla="*/ 78589 f459 1"/>
                <a:gd name="f521" fmla="*/ 58333 f458 1"/>
                <a:gd name="f522" fmla="*/ 42966 f459 1"/>
                <a:gd name="f523" fmla="*/ 96719 f458 1"/>
                <a:gd name="f524" fmla="*/ 38203 f459 1"/>
                <a:gd name="f525" fmla="*/ 169013 f458 1"/>
                <a:gd name="f526" fmla="*/ 48300 f459 1"/>
                <a:gd name="f527" fmla="*/ 257120 f458 1"/>
                <a:gd name="f528" fmla="*/ 79732 f459 1"/>
                <a:gd name="f529" fmla="*/ 372753 f458 1"/>
                <a:gd name="f530" fmla="*/ 96973 f459 1"/>
                <a:gd name="f531" fmla="*/ 416473 f458 1"/>
                <a:gd name="f532" fmla="*/ 101830 f459 1"/>
                <a:gd name="f533" fmla="*/ 421045 f458 1"/>
                <a:gd name="f534" fmla="*/ 123452 f459 1"/>
                <a:gd name="f535" fmla="*/ 439047 f458 1"/>
                <a:gd name="f536" fmla="*/ 187555 f459 1"/>
                <a:gd name="f537" fmla="*/ 519724 f458 1"/>
                <a:gd name="f538" fmla="*/ 247277 f459 1"/>
                <a:gd name="f539" fmla="*/ 550204 f458 1"/>
                <a:gd name="f540" fmla="*/ 328144 f459 1"/>
                <a:gd name="f541" fmla="*/ 534678 f458 1"/>
                <a:gd name="f542" fmla="*/ 398439 f459 1"/>
                <a:gd name="f543" fmla="*/ 463050 f458 1"/>
                <a:gd name="f544" fmla="*/ 414250 f459 1"/>
                <a:gd name="f545" fmla="*/ 437047 f458 1"/>
                <a:gd name="f546" fmla="*/ 434539 f459 1"/>
                <a:gd name="f547" fmla="*/ 421235 f458 1"/>
                <a:gd name="f548" fmla="*/ 439873 f459 1"/>
                <a:gd name="f549" fmla="*/ 416378 f458 1"/>
                <a:gd name="f550" fmla="*/ 486450 f459 1"/>
                <a:gd name="f551" fmla="*/ 265502 f458 1"/>
                <a:gd name="f552" fmla="*/ 498166 f459 1"/>
                <a:gd name="f553" fmla="*/ 132818 f458 1"/>
                <a:gd name="f554" fmla="*/ 491593 f459 1"/>
                <a:gd name="f555" fmla="*/ 89765 f458 1"/>
                <a:gd name="f556" fmla="*/ 451779 f459 1"/>
                <a:gd name="f557" fmla="*/ 55571 f458 1"/>
                <a:gd name="f558" fmla="*/ 436158 f459 1"/>
                <a:gd name="f559" fmla="*/ 53856 f458 1"/>
                <a:gd name="f560" fmla="*/ 423490 f459 1"/>
                <a:gd name="f561" fmla="*/ 56047 f458 1"/>
                <a:gd name="f562" fmla="*/ 353957 f459 1"/>
                <a:gd name="f563" fmla="*/ 68144 f458 1"/>
                <a:gd name="f564" fmla="*/ 345766 f459 1"/>
                <a:gd name="f565" fmla="*/ 66715 f458 1"/>
                <a:gd name="f566" fmla="*/ 329954 f459 1"/>
                <a:gd name="f567" fmla="*/ 47189 f458 1"/>
                <a:gd name="f568" fmla="*/ 21662 f458 1"/>
                <a:gd name="f569" fmla="*/ 347290 f459 1"/>
                <a:gd name="f570" fmla="*/ 1469 f458 1"/>
                <a:gd name="f571" fmla="*/ 395962 f459 1"/>
                <a:gd name="f572" fmla="*/ 3945 f458 1"/>
                <a:gd name="f573" fmla="*/ 427395 f459 1"/>
                <a:gd name="f574" fmla="*/ 14518 f458 1"/>
                <a:gd name="f575" fmla="*/ 432157 f459 1"/>
                <a:gd name="f576" fmla="*/ 15470 f458 1"/>
                <a:gd name="f577" fmla="*/ 472258 f459 1"/>
                <a:gd name="f578" fmla="*/ 527598 f459 1"/>
                <a:gd name="f579" fmla="*/ 77764 f458 1"/>
                <a:gd name="f580" fmla="*/ 536361 f459 1"/>
                <a:gd name="f581" fmla="*/ 141677 f458 1"/>
                <a:gd name="f582" fmla="*/ 511215 f459 1"/>
                <a:gd name="f583" fmla="*/ 325795 f458 1"/>
                <a:gd name="f584" fmla="*/ 473972 f459 1"/>
                <a:gd name="f585" fmla="*/ 433046 f458 1"/>
                <a:gd name="f586" fmla="*/ 473877 f459 1"/>
                <a:gd name="f587" fmla="*/ 440285 f458 1"/>
                <a:gd name="f588" fmla="*/ 472639 f459 1"/>
                <a:gd name="f589" fmla="*/ 468194 f458 1"/>
                <a:gd name="f590" fmla="*/ 391295 f459 1"/>
                <a:gd name="f591" fmla="*/ 570587 f458 1"/>
                <a:gd name="f592" fmla="*/ 331669 f459 1"/>
                <a:gd name="f593" fmla="*/ 610973 f458 1"/>
                <a:gd name="f594" fmla="*/ 616022 f458 1"/>
                <a:gd name="f595" fmla="*/ 300903 f459 1"/>
                <a:gd name="f596" fmla="*/ 668885 f458 1"/>
                <a:gd name="f597" fmla="*/ 294521 f459 1"/>
                <a:gd name="f598" fmla="*/ 674219 f458 1"/>
                <a:gd name="f599" fmla="*/ 287473 f459 1"/>
                <a:gd name="f600" fmla="*/ 687935 f458 1"/>
                <a:gd name="f601" fmla="*/ 287568 f459 1"/>
                <a:gd name="f602" fmla="*/ 988830 f458 1"/>
                <a:gd name="f603" fmla="*/ 356910 f459 1"/>
                <a:gd name="f604" fmla="*/ 1132181 f458 1"/>
                <a:gd name="f605" fmla="*/ 440635 f459 1"/>
                <a:gd name="f606" fmla="*/ 1166852 f458 1"/>
                <a:gd name="f607" fmla="*/ 579509 f459 1"/>
                <a:gd name="f608" fmla="*/ 1124847 f458 1"/>
                <a:gd name="f609" fmla="*/ 637707 f459 1"/>
                <a:gd name="f610" fmla="*/ 1018834 f458 1"/>
                <a:gd name="f611" fmla="*/ 639802 f459 1"/>
                <a:gd name="f612" fmla="*/ 980639 f458 1"/>
                <a:gd name="f613" fmla="*/ 857671 f458 1"/>
                <a:gd name="f614" fmla="+- f460 0 f1"/>
                <a:gd name="f615" fmla="*/ f463 1 678897"/>
                <a:gd name="f616" fmla="*/ f464 1 1207574"/>
                <a:gd name="f617" fmla="*/ f465 1 678897"/>
                <a:gd name="f618" fmla="*/ f466 1 1207574"/>
                <a:gd name="f619" fmla="*/ f467 1 1207574"/>
                <a:gd name="f620" fmla="*/ f468 1 678897"/>
                <a:gd name="f621" fmla="*/ f469 1 1207574"/>
                <a:gd name="f622" fmla="*/ f470 1 678897"/>
                <a:gd name="f623" fmla="*/ f471 1 1207574"/>
                <a:gd name="f624" fmla="*/ f472 1 678897"/>
                <a:gd name="f625" fmla="*/ f473 1 1207574"/>
                <a:gd name="f626" fmla="*/ f474 1 678897"/>
                <a:gd name="f627" fmla="*/ f475 1 1207574"/>
                <a:gd name="f628" fmla="*/ f476 1 678897"/>
                <a:gd name="f629" fmla="*/ f477 1 1207574"/>
                <a:gd name="f630" fmla="*/ f478 1 678897"/>
                <a:gd name="f631" fmla="*/ f479 1 1207574"/>
                <a:gd name="f632" fmla="*/ f480 1 678897"/>
                <a:gd name="f633" fmla="*/ f481 1 1207574"/>
                <a:gd name="f634" fmla="*/ f482 1 678897"/>
                <a:gd name="f635" fmla="*/ f483 1 1207574"/>
                <a:gd name="f636" fmla="*/ f484 1 678897"/>
                <a:gd name="f637" fmla="*/ f485 1 1207574"/>
                <a:gd name="f638" fmla="*/ f486 1 678897"/>
                <a:gd name="f639" fmla="*/ f487 1 1207574"/>
                <a:gd name="f640" fmla="*/ f488 1 678897"/>
                <a:gd name="f641" fmla="*/ f489 1 1207574"/>
                <a:gd name="f642" fmla="*/ f490 1 678897"/>
                <a:gd name="f643" fmla="*/ f491 1 1207574"/>
                <a:gd name="f644" fmla="*/ f492 1 678897"/>
                <a:gd name="f645" fmla="*/ f493 1 1207574"/>
                <a:gd name="f646" fmla="*/ f494 1 678897"/>
                <a:gd name="f647" fmla="*/ f495 1 1207574"/>
                <a:gd name="f648" fmla="*/ f496 1 678897"/>
                <a:gd name="f649" fmla="*/ f497 1 1207574"/>
                <a:gd name="f650" fmla="*/ f498 1 678897"/>
                <a:gd name="f651" fmla="*/ f499 1 1207574"/>
                <a:gd name="f652" fmla="*/ f500 1 678897"/>
                <a:gd name="f653" fmla="*/ f501 1 1207574"/>
                <a:gd name="f654" fmla="*/ f502 1 678897"/>
                <a:gd name="f655" fmla="*/ f503 1 1207574"/>
                <a:gd name="f656" fmla="*/ f504 1 678897"/>
                <a:gd name="f657" fmla="*/ f505 1 1207574"/>
                <a:gd name="f658" fmla="*/ f506 1 678897"/>
                <a:gd name="f659" fmla="*/ f507 1 1207574"/>
                <a:gd name="f660" fmla="*/ f508 1 678897"/>
                <a:gd name="f661" fmla="*/ f509 1 1207574"/>
                <a:gd name="f662" fmla="*/ f510 1 678897"/>
                <a:gd name="f663" fmla="*/ f511 1 1207574"/>
                <a:gd name="f664" fmla="*/ f512 1 678897"/>
                <a:gd name="f665" fmla="*/ f513 1 1207574"/>
                <a:gd name="f666" fmla="*/ f514 1 678897"/>
                <a:gd name="f667" fmla="*/ f515 1 1207574"/>
                <a:gd name="f668" fmla="*/ f516 1 678897"/>
                <a:gd name="f669" fmla="*/ f517 1 1207574"/>
                <a:gd name="f670" fmla="*/ f518 1 678897"/>
                <a:gd name="f671" fmla="*/ f519 1 1207574"/>
                <a:gd name="f672" fmla="*/ f520 1 678897"/>
                <a:gd name="f673" fmla="*/ f521 1 1207574"/>
                <a:gd name="f674" fmla="*/ f522 1 678897"/>
                <a:gd name="f675" fmla="*/ f523 1 1207574"/>
                <a:gd name="f676" fmla="*/ f524 1 678897"/>
                <a:gd name="f677" fmla="*/ f525 1 1207574"/>
                <a:gd name="f678" fmla="*/ f526 1 678897"/>
                <a:gd name="f679" fmla="*/ f527 1 1207574"/>
                <a:gd name="f680" fmla="*/ f528 1 678897"/>
                <a:gd name="f681" fmla="*/ f529 1 1207574"/>
                <a:gd name="f682" fmla="*/ f530 1 678897"/>
                <a:gd name="f683" fmla="*/ f531 1 1207574"/>
                <a:gd name="f684" fmla="*/ f532 1 678897"/>
                <a:gd name="f685" fmla="*/ f533 1 1207574"/>
                <a:gd name="f686" fmla="*/ f534 1 678897"/>
                <a:gd name="f687" fmla="*/ f535 1 1207574"/>
                <a:gd name="f688" fmla="*/ f536 1 678897"/>
                <a:gd name="f689" fmla="*/ f537 1 1207574"/>
                <a:gd name="f690" fmla="*/ f538 1 678897"/>
                <a:gd name="f691" fmla="*/ f539 1 1207574"/>
                <a:gd name="f692" fmla="*/ f540 1 678897"/>
                <a:gd name="f693" fmla="*/ f541 1 1207574"/>
                <a:gd name="f694" fmla="*/ f542 1 678897"/>
                <a:gd name="f695" fmla="*/ f543 1 1207574"/>
                <a:gd name="f696" fmla="*/ f544 1 678897"/>
                <a:gd name="f697" fmla="*/ f545 1 1207574"/>
                <a:gd name="f698" fmla="*/ f546 1 678897"/>
                <a:gd name="f699" fmla="*/ f547 1 1207574"/>
                <a:gd name="f700" fmla="*/ f548 1 678897"/>
                <a:gd name="f701" fmla="*/ f549 1 1207574"/>
                <a:gd name="f702" fmla="*/ f550 1 678897"/>
                <a:gd name="f703" fmla="*/ f551 1 1207574"/>
                <a:gd name="f704" fmla="*/ f552 1 678897"/>
                <a:gd name="f705" fmla="*/ f553 1 1207574"/>
                <a:gd name="f706" fmla="*/ f554 1 678897"/>
                <a:gd name="f707" fmla="*/ f555 1 1207574"/>
                <a:gd name="f708" fmla="*/ f556 1 678897"/>
                <a:gd name="f709" fmla="*/ f557 1 1207574"/>
                <a:gd name="f710" fmla="*/ f558 1 678897"/>
                <a:gd name="f711" fmla="*/ f559 1 1207574"/>
                <a:gd name="f712" fmla="*/ f560 1 678897"/>
                <a:gd name="f713" fmla="*/ f561 1 1207574"/>
                <a:gd name="f714" fmla="*/ f562 1 678897"/>
                <a:gd name="f715" fmla="*/ f563 1 1207574"/>
                <a:gd name="f716" fmla="*/ f564 1 678897"/>
                <a:gd name="f717" fmla="*/ f565 1 1207574"/>
                <a:gd name="f718" fmla="*/ f566 1 678897"/>
                <a:gd name="f719" fmla="*/ f567 1 1207574"/>
                <a:gd name="f720" fmla="*/ f568 1 1207574"/>
                <a:gd name="f721" fmla="*/ f569 1 678897"/>
                <a:gd name="f722" fmla="*/ f570 1 1207574"/>
                <a:gd name="f723" fmla="*/ f571 1 678897"/>
                <a:gd name="f724" fmla="*/ f572 1 1207574"/>
                <a:gd name="f725" fmla="*/ f573 1 678897"/>
                <a:gd name="f726" fmla="*/ f574 1 1207574"/>
                <a:gd name="f727" fmla="*/ f575 1 678897"/>
                <a:gd name="f728" fmla="*/ f576 1 1207574"/>
                <a:gd name="f729" fmla="*/ f577 1 678897"/>
                <a:gd name="f730" fmla="*/ f578 1 678897"/>
                <a:gd name="f731" fmla="*/ f579 1 1207574"/>
                <a:gd name="f732" fmla="*/ f580 1 678897"/>
                <a:gd name="f733" fmla="*/ f581 1 1207574"/>
                <a:gd name="f734" fmla="*/ f582 1 678897"/>
                <a:gd name="f735" fmla="*/ f583 1 1207574"/>
                <a:gd name="f736" fmla="*/ f584 1 678897"/>
                <a:gd name="f737" fmla="*/ f585 1 1207574"/>
                <a:gd name="f738" fmla="*/ f586 1 678897"/>
                <a:gd name="f739" fmla="*/ f587 1 1207574"/>
                <a:gd name="f740" fmla="*/ f588 1 678897"/>
                <a:gd name="f741" fmla="*/ f589 1 1207574"/>
                <a:gd name="f742" fmla="*/ f590 1 678897"/>
                <a:gd name="f743" fmla="*/ f591 1 1207574"/>
                <a:gd name="f744" fmla="*/ f592 1 678897"/>
                <a:gd name="f745" fmla="*/ f593 1 1207574"/>
                <a:gd name="f746" fmla="*/ f594 1 1207574"/>
                <a:gd name="f747" fmla="*/ f595 1 678897"/>
                <a:gd name="f748" fmla="*/ f596 1 1207574"/>
                <a:gd name="f749" fmla="*/ f597 1 678897"/>
                <a:gd name="f750" fmla="*/ f598 1 1207574"/>
                <a:gd name="f751" fmla="*/ f599 1 678897"/>
                <a:gd name="f752" fmla="*/ f600 1 1207574"/>
                <a:gd name="f753" fmla="*/ f601 1 678897"/>
                <a:gd name="f754" fmla="*/ f602 1 1207574"/>
                <a:gd name="f755" fmla="*/ f603 1 678897"/>
                <a:gd name="f756" fmla="*/ f604 1 1207574"/>
                <a:gd name="f757" fmla="*/ f605 1 678897"/>
                <a:gd name="f758" fmla="*/ f606 1 1207574"/>
                <a:gd name="f759" fmla="*/ f607 1 678897"/>
                <a:gd name="f760" fmla="*/ f608 1 1207574"/>
                <a:gd name="f761" fmla="*/ f609 1 678897"/>
                <a:gd name="f762" fmla="*/ f610 1 1207574"/>
                <a:gd name="f763" fmla="*/ f611 1 678897"/>
                <a:gd name="f764" fmla="*/ f612 1 1207574"/>
                <a:gd name="f765" fmla="*/ f613 1 1207574"/>
                <a:gd name="f766" fmla="*/ f454 1 f461"/>
                <a:gd name="f767" fmla="*/ f455 1 f461"/>
                <a:gd name="f768" fmla="*/ f454 1 f462"/>
                <a:gd name="f769" fmla="*/ f456 1 f462"/>
                <a:gd name="f770" fmla="*/ f615 1 f461"/>
                <a:gd name="f771" fmla="*/ f616 1 f462"/>
                <a:gd name="f772" fmla="*/ f617 1 f461"/>
                <a:gd name="f773" fmla="*/ f618 1 f462"/>
                <a:gd name="f774" fmla="*/ f619 1 f462"/>
                <a:gd name="f775" fmla="*/ f620 1 f461"/>
                <a:gd name="f776" fmla="*/ f621 1 f462"/>
                <a:gd name="f777" fmla="*/ f622 1 f461"/>
                <a:gd name="f778" fmla="*/ f623 1 f462"/>
                <a:gd name="f779" fmla="*/ f624 1 f461"/>
                <a:gd name="f780" fmla="*/ f625 1 f462"/>
                <a:gd name="f781" fmla="*/ f626 1 f461"/>
                <a:gd name="f782" fmla="*/ f627 1 f462"/>
                <a:gd name="f783" fmla="*/ f628 1 f461"/>
                <a:gd name="f784" fmla="*/ f629 1 f462"/>
                <a:gd name="f785" fmla="*/ f630 1 f461"/>
                <a:gd name="f786" fmla="*/ f631 1 f462"/>
                <a:gd name="f787" fmla="*/ f632 1 f461"/>
                <a:gd name="f788" fmla="*/ f633 1 f462"/>
                <a:gd name="f789" fmla="*/ f634 1 f461"/>
                <a:gd name="f790" fmla="*/ f635 1 f462"/>
                <a:gd name="f791" fmla="*/ f636 1 f461"/>
                <a:gd name="f792" fmla="*/ f637 1 f462"/>
                <a:gd name="f793" fmla="*/ f638 1 f461"/>
                <a:gd name="f794" fmla="*/ f639 1 f462"/>
                <a:gd name="f795" fmla="*/ f640 1 f461"/>
                <a:gd name="f796" fmla="*/ f641 1 f462"/>
                <a:gd name="f797" fmla="*/ f642 1 f461"/>
                <a:gd name="f798" fmla="*/ f643 1 f462"/>
                <a:gd name="f799" fmla="*/ f644 1 f461"/>
                <a:gd name="f800" fmla="*/ f645 1 f462"/>
                <a:gd name="f801" fmla="*/ f646 1 f461"/>
                <a:gd name="f802" fmla="*/ f647 1 f462"/>
                <a:gd name="f803" fmla="*/ f648 1 f461"/>
                <a:gd name="f804" fmla="*/ f649 1 f462"/>
                <a:gd name="f805" fmla="*/ f650 1 f461"/>
                <a:gd name="f806" fmla="*/ f651 1 f462"/>
                <a:gd name="f807" fmla="*/ f652 1 f461"/>
                <a:gd name="f808" fmla="*/ f653 1 f462"/>
                <a:gd name="f809" fmla="*/ f654 1 f461"/>
                <a:gd name="f810" fmla="*/ f655 1 f462"/>
                <a:gd name="f811" fmla="*/ f656 1 f461"/>
                <a:gd name="f812" fmla="*/ f657 1 f462"/>
                <a:gd name="f813" fmla="*/ f658 1 f461"/>
                <a:gd name="f814" fmla="*/ f659 1 f462"/>
                <a:gd name="f815" fmla="*/ f660 1 f461"/>
                <a:gd name="f816" fmla="*/ f661 1 f462"/>
                <a:gd name="f817" fmla="*/ f662 1 f461"/>
                <a:gd name="f818" fmla="*/ f663 1 f462"/>
                <a:gd name="f819" fmla="*/ f664 1 f461"/>
                <a:gd name="f820" fmla="*/ f665 1 f462"/>
                <a:gd name="f821" fmla="*/ f666 1 f461"/>
                <a:gd name="f822" fmla="*/ f667 1 f462"/>
                <a:gd name="f823" fmla="*/ f668 1 f461"/>
                <a:gd name="f824" fmla="*/ f669 1 f462"/>
                <a:gd name="f825" fmla="*/ f670 1 f461"/>
                <a:gd name="f826" fmla="*/ f671 1 f462"/>
                <a:gd name="f827" fmla="*/ f672 1 f461"/>
                <a:gd name="f828" fmla="*/ f673 1 f462"/>
                <a:gd name="f829" fmla="*/ f674 1 f461"/>
                <a:gd name="f830" fmla="*/ f675 1 f462"/>
                <a:gd name="f831" fmla="*/ f676 1 f461"/>
                <a:gd name="f832" fmla="*/ f677 1 f462"/>
                <a:gd name="f833" fmla="*/ f678 1 f461"/>
                <a:gd name="f834" fmla="*/ f679 1 f462"/>
                <a:gd name="f835" fmla="*/ f680 1 f461"/>
                <a:gd name="f836" fmla="*/ f681 1 f462"/>
                <a:gd name="f837" fmla="*/ f682 1 f461"/>
                <a:gd name="f838" fmla="*/ f683 1 f462"/>
                <a:gd name="f839" fmla="*/ f684 1 f461"/>
                <a:gd name="f840" fmla="*/ f685 1 f462"/>
                <a:gd name="f841" fmla="*/ f686 1 f461"/>
                <a:gd name="f842" fmla="*/ f687 1 f462"/>
                <a:gd name="f843" fmla="*/ f688 1 f461"/>
                <a:gd name="f844" fmla="*/ f689 1 f462"/>
                <a:gd name="f845" fmla="*/ f690 1 f461"/>
                <a:gd name="f846" fmla="*/ f691 1 f462"/>
                <a:gd name="f847" fmla="*/ f692 1 f461"/>
                <a:gd name="f848" fmla="*/ f693 1 f462"/>
                <a:gd name="f849" fmla="*/ f694 1 f461"/>
                <a:gd name="f850" fmla="*/ f695 1 f462"/>
                <a:gd name="f851" fmla="*/ f696 1 f461"/>
                <a:gd name="f852" fmla="*/ f697 1 f462"/>
                <a:gd name="f853" fmla="*/ f698 1 f461"/>
                <a:gd name="f854" fmla="*/ f699 1 f462"/>
                <a:gd name="f855" fmla="*/ f700 1 f461"/>
                <a:gd name="f856" fmla="*/ f701 1 f462"/>
                <a:gd name="f857" fmla="*/ f702 1 f461"/>
                <a:gd name="f858" fmla="*/ f703 1 f462"/>
                <a:gd name="f859" fmla="*/ f704 1 f461"/>
                <a:gd name="f860" fmla="*/ f705 1 f462"/>
                <a:gd name="f861" fmla="*/ f706 1 f461"/>
                <a:gd name="f862" fmla="*/ f707 1 f462"/>
                <a:gd name="f863" fmla="*/ f708 1 f461"/>
                <a:gd name="f864" fmla="*/ f709 1 f462"/>
                <a:gd name="f865" fmla="*/ f710 1 f461"/>
                <a:gd name="f866" fmla="*/ f711 1 f462"/>
                <a:gd name="f867" fmla="*/ f712 1 f461"/>
                <a:gd name="f868" fmla="*/ f713 1 f462"/>
                <a:gd name="f869" fmla="*/ f714 1 f461"/>
                <a:gd name="f870" fmla="*/ f715 1 f462"/>
                <a:gd name="f871" fmla="*/ f716 1 f461"/>
                <a:gd name="f872" fmla="*/ f717 1 f462"/>
                <a:gd name="f873" fmla="*/ f718 1 f461"/>
                <a:gd name="f874" fmla="*/ f719 1 f462"/>
                <a:gd name="f875" fmla="*/ f720 1 f462"/>
                <a:gd name="f876" fmla="*/ f721 1 f461"/>
                <a:gd name="f877" fmla="*/ f722 1 f462"/>
                <a:gd name="f878" fmla="*/ f723 1 f461"/>
                <a:gd name="f879" fmla="*/ f724 1 f462"/>
                <a:gd name="f880" fmla="*/ f725 1 f461"/>
                <a:gd name="f881" fmla="*/ f726 1 f462"/>
                <a:gd name="f882" fmla="*/ f727 1 f461"/>
                <a:gd name="f883" fmla="*/ f728 1 f462"/>
                <a:gd name="f884" fmla="*/ f729 1 f461"/>
                <a:gd name="f885" fmla="*/ f730 1 f461"/>
                <a:gd name="f886" fmla="*/ f731 1 f462"/>
                <a:gd name="f887" fmla="*/ f732 1 f461"/>
                <a:gd name="f888" fmla="*/ f733 1 f462"/>
                <a:gd name="f889" fmla="*/ f734 1 f461"/>
                <a:gd name="f890" fmla="*/ f735 1 f462"/>
                <a:gd name="f891" fmla="*/ f736 1 f461"/>
                <a:gd name="f892" fmla="*/ f737 1 f462"/>
                <a:gd name="f893" fmla="*/ f738 1 f461"/>
                <a:gd name="f894" fmla="*/ f739 1 f462"/>
                <a:gd name="f895" fmla="*/ f740 1 f461"/>
                <a:gd name="f896" fmla="*/ f741 1 f462"/>
                <a:gd name="f897" fmla="*/ f742 1 f461"/>
                <a:gd name="f898" fmla="*/ f743 1 f462"/>
                <a:gd name="f899" fmla="*/ f744 1 f461"/>
                <a:gd name="f900" fmla="*/ f745 1 f462"/>
                <a:gd name="f901" fmla="*/ f746 1 f462"/>
                <a:gd name="f902" fmla="*/ f747 1 f461"/>
                <a:gd name="f903" fmla="*/ f748 1 f462"/>
                <a:gd name="f904" fmla="*/ f749 1 f461"/>
                <a:gd name="f905" fmla="*/ f750 1 f462"/>
                <a:gd name="f906" fmla="*/ f751 1 f461"/>
                <a:gd name="f907" fmla="*/ f752 1 f462"/>
                <a:gd name="f908" fmla="*/ f753 1 f461"/>
                <a:gd name="f909" fmla="*/ f754 1 f462"/>
                <a:gd name="f910" fmla="*/ f755 1 f461"/>
                <a:gd name="f911" fmla="*/ f756 1 f462"/>
                <a:gd name="f912" fmla="*/ f757 1 f461"/>
                <a:gd name="f913" fmla="*/ f758 1 f462"/>
                <a:gd name="f914" fmla="*/ f759 1 f461"/>
                <a:gd name="f915" fmla="*/ f760 1 f462"/>
                <a:gd name="f916" fmla="*/ f761 1 f461"/>
                <a:gd name="f917" fmla="*/ f762 1 f462"/>
                <a:gd name="f918" fmla="*/ f763 1 f461"/>
                <a:gd name="f919" fmla="*/ f764 1 f462"/>
                <a:gd name="f920" fmla="*/ f765 1 f462"/>
                <a:gd name="f921" fmla="*/ f766 f452 1"/>
                <a:gd name="f922" fmla="*/ f767 f452 1"/>
                <a:gd name="f923" fmla="*/ f769 f453 1"/>
                <a:gd name="f924" fmla="*/ f768 f453 1"/>
                <a:gd name="f925" fmla="*/ f770 f452 1"/>
                <a:gd name="f926" fmla="*/ f771 f453 1"/>
                <a:gd name="f927" fmla="*/ f772 f452 1"/>
                <a:gd name="f928" fmla="*/ f773 f453 1"/>
                <a:gd name="f929" fmla="*/ f774 f453 1"/>
                <a:gd name="f930" fmla="*/ f775 f452 1"/>
                <a:gd name="f931" fmla="*/ f776 f453 1"/>
                <a:gd name="f932" fmla="*/ f777 f452 1"/>
                <a:gd name="f933" fmla="*/ f778 f453 1"/>
                <a:gd name="f934" fmla="*/ f779 f452 1"/>
                <a:gd name="f935" fmla="*/ f780 f453 1"/>
                <a:gd name="f936" fmla="*/ f781 f452 1"/>
                <a:gd name="f937" fmla="*/ f782 f453 1"/>
                <a:gd name="f938" fmla="*/ f783 f452 1"/>
                <a:gd name="f939" fmla="*/ f784 f453 1"/>
                <a:gd name="f940" fmla="*/ f785 f452 1"/>
                <a:gd name="f941" fmla="*/ f786 f453 1"/>
                <a:gd name="f942" fmla="*/ f787 f452 1"/>
                <a:gd name="f943" fmla="*/ f788 f453 1"/>
                <a:gd name="f944" fmla="*/ f789 f452 1"/>
                <a:gd name="f945" fmla="*/ f790 f453 1"/>
                <a:gd name="f946" fmla="*/ f791 f452 1"/>
                <a:gd name="f947" fmla="*/ f792 f453 1"/>
                <a:gd name="f948" fmla="*/ f793 f452 1"/>
                <a:gd name="f949" fmla="*/ f794 f453 1"/>
                <a:gd name="f950" fmla="*/ f795 f452 1"/>
                <a:gd name="f951" fmla="*/ f796 f453 1"/>
                <a:gd name="f952" fmla="*/ f797 f452 1"/>
                <a:gd name="f953" fmla="*/ f798 f453 1"/>
                <a:gd name="f954" fmla="*/ f799 f452 1"/>
                <a:gd name="f955" fmla="*/ f800 f453 1"/>
                <a:gd name="f956" fmla="*/ f801 f452 1"/>
                <a:gd name="f957" fmla="*/ f802 f453 1"/>
                <a:gd name="f958" fmla="*/ f803 f452 1"/>
                <a:gd name="f959" fmla="*/ f804 f453 1"/>
                <a:gd name="f960" fmla="*/ f805 f452 1"/>
                <a:gd name="f961" fmla="*/ f806 f453 1"/>
                <a:gd name="f962" fmla="*/ f807 f452 1"/>
                <a:gd name="f963" fmla="*/ f808 f453 1"/>
                <a:gd name="f964" fmla="*/ f809 f452 1"/>
                <a:gd name="f965" fmla="*/ f810 f453 1"/>
                <a:gd name="f966" fmla="*/ f811 f452 1"/>
                <a:gd name="f967" fmla="*/ f812 f453 1"/>
                <a:gd name="f968" fmla="*/ f813 f452 1"/>
                <a:gd name="f969" fmla="*/ f814 f453 1"/>
                <a:gd name="f970" fmla="*/ f815 f452 1"/>
                <a:gd name="f971" fmla="*/ f816 f453 1"/>
                <a:gd name="f972" fmla="*/ f817 f452 1"/>
                <a:gd name="f973" fmla="*/ f818 f453 1"/>
                <a:gd name="f974" fmla="*/ f819 f452 1"/>
                <a:gd name="f975" fmla="*/ f820 f453 1"/>
                <a:gd name="f976" fmla="*/ f821 f452 1"/>
                <a:gd name="f977" fmla="*/ f822 f453 1"/>
                <a:gd name="f978" fmla="*/ f823 f452 1"/>
                <a:gd name="f979" fmla="*/ f824 f453 1"/>
                <a:gd name="f980" fmla="*/ f825 f452 1"/>
                <a:gd name="f981" fmla="*/ f826 f453 1"/>
                <a:gd name="f982" fmla="*/ f827 f452 1"/>
                <a:gd name="f983" fmla="*/ f828 f453 1"/>
                <a:gd name="f984" fmla="*/ f829 f452 1"/>
                <a:gd name="f985" fmla="*/ f830 f453 1"/>
                <a:gd name="f986" fmla="*/ f831 f452 1"/>
                <a:gd name="f987" fmla="*/ f832 f453 1"/>
                <a:gd name="f988" fmla="*/ f833 f452 1"/>
                <a:gd name="f989" fmla="*/ f834 f453 1"/>
                <a:gd name="f990" fmla="*/ f835 f452 1"/>
                <a:gd name="f991" fmla="*/ f836 f453 1"/>
                <a:gd name="f992" fmla="*/ f837 f452 1"/>
                <a:gd name="f993" fmla="*/ f838 f453 1"/>
                <a:gd name="f994" fmla="*/ f839 f452 1"/>
                <a:gd name="f995" fmla="*/ f840 f453 1"/>
                <a:gd name="f996" fmla="*/ f841 f452 1"/>
                <a:gd name="f997" fmla="*/ f842 f453 1"/>
                <a:gd name="f998" fmla="*/ f843 f452 1"/>
                <a:gd name="f999" fmla="*/ f844 f453 1"/>
                <a:gd name="f1000" fmla="*/ f845 f452 1"/>
                <a:gd name="f1001" fmla="*/ f846 f453 1"/>
                <a:gd name="f1002" fmla="*/ f847 f452 1"/>
                <a:gd name="f1003" fmla="*/ f848 f453 1"/>
                <a:gd name="f1004" fmla="*/ f849 f452 1"/>
                <a:gd name="f1005" fmla="*/ f850 f453 1"/>
                <a:gd name="f1006" fmla="*/ f851 f452 1"/>
                <a:gd name="f1007" fmla="*/ f852 f453 1"/>
                <a:gd name="f1008" fmla="*/ f853 f452 1"/>
                <a:gd name="f1009" fmla="*/ f854 f453 1"/>
                <a:gd name="f1010" fmla="*/ f855 f452 1"/>
                <a:gd name="f1011" fmla="*/ f856 f453 1"/>
                <a:gd name="f1012" fmla="*/ f857 f452 1"/>
                <a:gd name="f1013" fmla="*/ f858 f453 1"/>
                <a:gd name="f1014" fmla="*/ f859 f452 1"/>
                <a:gd name="f1015" fmla="*/ f860 f453 1"/>
                <a:gd name="f1016" fmla="*/ f861 f452 1"/>
                <a:gd name="f1017" fmla="*/ f862 f453 1"/>
                <a:gd name="f1018" fmla="*/ f863 f452 1"/>
                <a:gd name="f1019" fmla="*/ f864 f453 1"/>
                <a:gd name="f1020" fmla="*/ f865 f452 1"/>
                <a:gd name="f1021" fmla="*/ f866 f453 1"/>
                <a:gd name="f1022" fmla="*/ f867 f452 1"/>
                <a:gd name="f1023" fmla="*/ f868 f453 1"/>
                <a:gd name="f1024" fmla="*/ f869 f452 1"/>
                <a:gd name="f1025" fmla="*/ f870 f453 1"/>
                <a:gd name="f1026" fmla="*/ f871 f452 1"/>
                <a:gd name="f1027" fmla="*/ f872 f453 1"/>
                <a:gd name="f1028" fmla="*/ f873 f452 1"/>
                <a:gd name="f1029" fmla="*/ f874 f453 1"/>
                <a:gd name="f1030" fmla="*/ f875 f453 1"/>
                <a:gd name="f1031" fmla="*/ f876 f452 1"/>
                <a:gd name="f1032" fmla="*/ f877 f453 1"/>
                <a:gd name="f1033" fmla="*/ f878 f452 1"/>
                <a:gd name="f1034" fmla="*/ f879 f453 1"/>
                <a:gd name="f1035" fmla="*/ f880 f452 1"/>
                <a:gd name="f1036" fmla="*/ f881 f453 1"/>
                <a:gd name="f1037" fmla="*/ f882 f452 1"/>
                <a:gd name="f1038" fmla="*/ f883 f453 1"/>
                <a:gd name="f1039" fmla="*/ f884 f452 1"/>
                <a:gd name="f1040" fmla="*/ f885 f452 1"/>
                <a:gd name="f1041" fmla="*/ f886 f453 1"/>
                <a:gd name="f1042" fmla="*/ f887 f452 1"/>
                <a:gd name="f1043" fmla="*/ f888 f453 1"/>
                <a:gd name="f1044" fmla="*/ f889 f452 1"/>
                <a:gd name="f1045" fmla="*/ f890 f453 1"/>
                <a:gd name="f1046" fmla="*/ f891 f452 1"/>
                <a:gd name="f1047" fmla="*/ f892 f453 1"/>
                <a:gd name="f1048" fmla="*/ f893 f452 1"/>
                <a:gd name="f1049" fmla="*/ f894 f453 1"/>
                <a:gd name="f1050" fmla="*/ f895 f452 1"/>
                <a:gd name="f1051" fmla="*/ f896 f453 1"/>
                <a:gd name="f1052" fmla="*/ f897 f452 1"/>
                <a:gd name="f1053" fmla="*/ f898 f453 1"/>
                <a:gd name="f1054" fmla="*/ f899 f452 1"/>
                <a:gd name="f1055" fmla="*/ f900 f453 1"/>
                <a:gd name="f1056" fmla="*/ f901 f453 1"/>
                <a:gd name="f1057" fmla="*/ f902 f452 1"/>
                <a:gd name="f1058" fmla="*/ f903 f453 1"/>
                <a:gd name="f1059" fmla="*/ f904 f452 1"/>
                <a:gd name="f1060" fmla="*/ f905 f453 1"/>
                <a:gd name="f1061" fmla="*/ f906 f452 1"/>
                <a:gd name="f1062" fmla="*/ f907 f453 1"/>
                <a:gd name="f1063" fmla="*/ f908 f452 1"/>
                <a:gd name="f1064" fmla="*/ f909 f453 1"/>
                <a:gd name="f1065" fmla="*/ f910 f452 1"/>
                <a:gd name="f1066" fmla="*/ f911 f453 1"/>
                <a:gd name="f1067" fmla="*/ f912 f452 1"/>
                <a:gd name="f1068" fmla="*/ f913 f453 1"/>
                <a:gd name="f1069" fmla="*/ f914 f452 1"/>
                <a:gd name="f1070" fmla="*/ f915 f453 1"/>
                <a:gd name="f1071" fmla="*/ f916 f452 1"/>
                <a:gd name="f1072" fmla="*/ f917 f453 1"/>
                <a:gd name="f1073" fmla="*/ f918 f452 1"/>
                <a:gd name="f1074" fmla="*/ f919 f453 1"/>
                <a:gd name="f1075" fmla="*/ f920 f4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14">
                  <a:pos x="f925" y="f926"/>
                </a:cxn>
                <a:cxn ang="f614">
                  <a:pos x="f927" y="f926"/>
                </a:cxn>
                <a:cxn ang="f614">
                  <a:pos x="f927" y="f928"/>
                </a:cxn>
                <a:cxn ang="f614">
                  <a:pos x="f927" y="f929"/>
                </a:cxn>
                <a:cxn ang="f614">
                  <a:pos x="f930" y="f931"/>
                </a:cxn>
                <a:cxn ang="f614">
                  <a:pos x="f932" y="f933"/>
                </a:cxn>
                <a:cxn ang="f614">
                  <a:pos x="f934" y="f935"/>
                </a:cxn>
                <a:cxn ang="f614">
                  <a:pos x="f936" y="f937"/>
                </a:cxn>
                <a:cxn ang="f614">
                  <a:pos x="f938" y="f939"/>
                </a:cxn>
                <a:cxn ang="f614">
                  <a:pos x="f940" y="f941"/>
                </a:cxn>
                <a:cxn ang="f614">
                  <a:pos x="f942" y="f943"/>
                </a:cxn>
                <a:cxn ang="f614">
                  <a:pos x="f944" y="f945"/>
                </a:cxn>
                <a:cxn ang="f614">
                  <a:pos x="f946" y="f947"/>
                </a:cxn>
                <a:cxn ang="f614">
                  <a:pos x="f948" y="f949"/>
                </a:cxn>
                <a:cxn ang="f614">
                  <a:pos x="f950" y="f951"/>
                </a:cxn>
                <a:cxn ang="f614">
                  <a:pos x="f952" y="f953"/>
                </a:cxn>
                <a:cxn ang="f614">
                  <a:pos x="f954" y="f955"/>
                </a:cxn>
                <a:cxn ang="f614">
                  <a:pos x="f956" y="f957"/>
                </a:cxn>
                <a:cxn ang="f614">
                  <a:pos x="f958" y="f959"/>
                </a:cxn>
                <a:cxn ang="f614">
                  <a:pos x="f960" y="f961"/>
                </a:cxn>
                <a:cxn ang="f614">
                  <a:pos x="f962" y="f963"/>
                </a:cxn>
                <a:cxn ang="f614">
                  <a:pos x="f964" y="f965"/>
                </a:cxn>
                <a:cxn ang="f614">
                  <a:pos x="f966" y="f967"/>
                </a:cxn>
                <a:cxn ang="f614">
                  <a:pos x="f968" y="f969"/>
                </a:cxn>
                <a:cxn ang="f614">
                  <a:pos x="f970" y="f971"/>
                </a:cxn>
                <a:cxn ang="f614">
                  <a:pos x="f972" y="f973"/>
                </a:cxn>
                <a:cxn ang="f614">
                  <a:pos x="f974" y="f975"/>
                </a:cxn>
                <a:cxn ang="f614">
                  <a:pos x="f976" y="f977"/>
                </a:cxn>
                <a:cxn ang="f614">
                  <a:pos x="f978" y="f979"/>
                </a:cxn>
                <a:cxn ang="f614">
                  <a:pos x="f980" y="f981"/>
                </a:cxn>
                <a:cxn ang="f614">
                  <a:pos x="f982" y="f983"/>
                </a:cxn>
                <a:cxn ang="f614">
                  <a:pos x="f984" y="f985"/>
                </a:cxn>
                <a:cxn ang="f614">
                  <a:pos x="f986" y="f987"/>
                </a:cxn>
                <a:cxn ang="f614">
                  <a:pos x="f988" y="f989"/>
                </a:cxn>
                <a:cxn ang="f614">
                  <a:pos x="f990" y="f991"/>
                </a:cxn>
                <a:cxn ang="f614">
                  <a:pos x="f992" y="f993"/>
                </a:cxn>
                <a:cxn ang="f614">
                  <a:pos x="f994" y="f995"/>
                </a:cxn>
                <a:cxn ang="f614">
                  <a:pos x="f996" y="f997"/>
                </a:cxn>
                <a:cxn ang="f614">
                  <a:pos x="f998" y="f999"/>
                </a:cxn>
                <a:cxn ang="f614">
                  <a:pos x="f1000" y="f1001"/>
                </a:cxn>
                <a:cxn ang="f614">
                  <a:pos x="f1002" y="f1003"/>
                </a:cxn>
                <a:cxn ang="f614">
                  <a:pos x="f1004" y="f1005"/>
                </a:cxn>
                <a:cxn ang="f614">
                  <a:pos x="f1006" y="f1007"/>
                </a:cxn>
                <a:cxn ang="f614">
                  <a:pos x="f1008" y="f1009"/>
                </a:cxn>
                <a:cxn ang="f614">
                  <a:pos x="f1010" y="f1011"/>
                </a:cxn>
                <a:cxn ang="f614">
                  <a:pos x="f1012" y="f1013"/>
                </a:cxn>
                <a:cxn ang="f614">
                  <a:pos x="f1014" y="f1015"/>
                </a:cxn>
                <a:cxn ang="f614">
                  <a:pos x="f1016" y="f1017"/>
                </a:cxn>
                <a:cxn ang="f614">
                  <a:pos x="f1018" y="f1019"/>
                </a:cxn>
                <a:cxn ang="f614">
                  <a:pos x="f1020" y="f1021"/>
                </a:cxn>
                <a:cxn ang="f614">
                  <a:pos x="f1022" y="f1023"/>
                </a:cxn>
                <a:cxn ang="f614">
                  <a:pos x="f1024" y="f1025"/>
                </a:cxn>
                <a:cxn ang="f614">
                  <a:pos x="f1026" y="f1027"/>
                </a:cxn>
                <a:cxn ang="f614">
                  <a:pos x="f1028" y="f1029"/>
                </a:cxn>
                <a:cxn ang="f614">
                  <a:pos x="f1028" y="f1030"/>
                </a:cxn>
                <a:cxn ang="f614">
                  <a:pos x="f1031" y="f1032"/>
                </a:cxn>
                <a:cxn ang="f614">
                  <a:pos x="f1033" y="f1034"/>
                </a:cxn>
                <a:cxn ang="f614">
                  <a:pos x="f1035" y="f1036"/>
                </a:cxn>
                <a:cxn ang="f614">
                  <a:pos x="f1037" y="f1038"/>
                </a:cxn>
                <a:cxn ang="f614">
                  <a:pos x="f1039" y="f1030"/>
                </a:cxn>
                <a:cxn ang="f614">
                  <a:pos x="f1040" y="f1041"/>
                </a:cxn>
                <a:cxn ang="f614">
                  <a:pos x="f1042" y="f1043"/>
                </a:cxn>
                <a:cxn ang="f614">
                  <a:pos x="f1044" y="f1045"/>
                </a:cxn>
                <a:cxn ang="f614">
                  <a:pos x="f1046" y="f1047"/>
                </a:cxn>
                <a:cxn ang="f614">
                  <a:pos x="f1048" y="f1049"/>
                </a:cxn>
                <a:cxn ang="f614">
                  <a:pos x="f1050" y="f1051"/>
                </a:cxn>
                <a:cxn ang="f614">
                  <a:pos x="f1052" y="f1053"/>
                </a:cxn>
                <a:cxn ang="f614">
                  <a:pos x="f1054" y="f1055"/>
                </a:cxn>
                <a:cxn ang="f614">
                  <a:pos x="f1002" y="f1056"/>
                </a:cxn>
                <a:cxn ang="f614">
                  <a:pos x="f1057" y="f1058"/>
                </a:cxn>
                <a:cxn ang="f614">
                  <a:pos x="f1059" y="f1060"/>
                </a:cxn>
                <a:cxn ang="f614">
                  <a:pos x="f1061" y="f1062"/>
                </a:cxn>
                <a:cxn ang="f614">
                  <a:pos x="f1063" y="f1064"/>
                </a:cxn>
                <a:cxn ang="f614">
                  <a:pos x="f1065" y="f1066"/>
                </a:cxn>
                <a:cxn ang="f614">
                  <a:pos x="f1067" y="f1068"/>
                </a:cxn>
                <a:cxn ang="f614">
                  <a:pos x="f1069" y="f1070"/>
                </a:cxn>
                <a:cxn ang="f614">
                  <a:pos x="f1071" y="f1072"/>
                </a:cxn>
                <a:cxn ang="f614">
                  <a:pos x="f1073" y="f1074"/>
                </a:cxn>
                <a:cxn ang="f614">
                  <a:pos x="f925" y="f1075"/>
                </a:cxn>
                <a:cxn ang="f614">
                  <a:pos x="f925" y="f926"/>
                </a:cxn>
              </a:cxnLst>
              <a:rect l="f921" t="f924" r="f922" b="f923"/>
              <a:pathLst>
                <a:path w="678897" h="1207574">
                  <a:moveTo>
                    <a:pt x="f8" y="f9"/>
                  </a:moveTo>
                  <a:cubicBezTo>
                    <a:pt x="f10" y="f9"/>
                    <a:pt x="f11" y="f9"/>
                    <a:pt x="f12" y="f9"/>
                  </a:cubicBezTo>
                  <a:cubicBezTo>
                    <a:pt x="f12" y="f13"/>
                    <a:pt x="f12" y="f14"/>
                    <a:pt x="f12" y="f15"/>
                  </a:cubicBezTo>
                  <a:cubicBezTo>
                    <a:pt x="f12" y="f16"/>
                    <a:pt x="f17" y="f18"/>
                    <a:pt x="f12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2" y="f54"/>
                  </a:cubicBezTo>
                  <a:cubicBezTo>
                    <a:pt x="f52" y="f55"/>
                    <a:pt x="f46" y="f56"/>
                    <a:pt x="f50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cubicBezTo>
                    <a:pt x="f136" y="f137"/>
                    <a:pt x="f138" y="f139"/>
                    <a:pt x="f140" y="f141"/>
                  </a:cubicBezTo>
                  <a:cubicBezTo>
                    <a:pt x="f142" y="f143"/>
                    <a:pt x="f144" y="f145"/>
                    <a:pt x="f146" y="f147"/>
                  </a:cubicBezTo>
                  <a:cubicBezTo>
                    <a:pt x="f138" y="f148"/>
                    <a:pt x="f149" y="f150"/>
                    <a:pt x="f151" y="f152"/>
                  </a:cubicBezTo>
                  <a:cubicBezTo>
                    <a:pt x="f153" y="f154"/>
                    <a:pt x="f155" y="f156"/>
                    <a:pt x="f157" y="f158"/>
                  </a:cubicBezTo>
                  <a:cubicBezTo>
                    <a:pt x="f159" y="f160"/>
                    <a:pt x="f161" y="f162"/>
                    <a:pt x="f163" y="f164"/>
                  </a:cubicBezTo>
                  <a:cubicBezTo>
                    <a:pt x="f165" y="f166"/>
                    <a:pt x="f167" y="f168"/>
                    <a:pt x="f169" y="f166"/>
                  </a:cubicBezTo>
                  <a:cubicBezTo>
                    <a:pt x="f170" y="f171"/>
                    <a:pt x="f172" y="f173"/>
                    <a:pt x="f174" y="f175"/>
                  </a:cubicBezTo>
                  <a:cubicBezTo>
                    <a:pt x="f176" y="f177"/>
                    <a:pt x="f178" y="f179"/>
                    <a:pt x="f180" y="f181"/>
                  </a:cubicBezTo>
                  <a:cubicBezTo>
                    <a:pt x="f182" y="f183"/>
                    <a:pt x="f184" y="f185"/>
                    <a:pt x="f186" y="f187"/>
                  </a:cubicBezTo>
                  <a:cubicBezTo>
                    <a:pt x="f188" y="f189"/>
                    <a:pt x="f190" y="f191"/>
                    <a:pt x="f192" y="f193"/>
                  </a:cubicBezTo>
                  <a:cubicBezTo>
                    <a:pt x="f194" y="f195"/>
                    <a:pt x="f196" y="f197"/>
                    <a:pt x="f198" y="f199"/>
                  </a:cubicBezTo>
                  <a:cubicBezTo>
                    <a:pt x="f200" y="f201"/>
                    <a:pt x="f202" y="f203"/>
                    <a:pt x="f204" y="f205"/>
                  </a:cubicBezTo>
                  <a:cubicBezTo>
                    <a:pt x="f206" y="f207"/>
                    <a:pt x="f208" y="f209"/>
                    <a:pt x="f210" y="f211"/>
                  </a:cubicBezTo>
                  <a:cubicBezTo>
                    <a:pt x="f212" y="f213"/>
                    <a:pt x="f214" y="f215"/>
                    <a:pt x="f216" y="f217"/>
                  </a:cubicBezTo>
                  <a:cubicBezTo>
                    <a:pt x="f218" y="f219"/>
                    <a:pt x="f220" y="f221"/>
                    <a:pt x="f222" y="f223"/>
                  </a:cubicBezTo>
                  <a:cubicBezTo>
                    <a:pt x="f224" y="f225"/>
                    <a:pt x="f226" y="f227"/>
                    <a:pt x="f228" y="f229"/>
                  </a:cubicBezTo>
                  <a:cubicBezTo>
                    <a:pt x="f230" y="f231"/>
                    <a:pt x="f232" y="f233"/>
                    <a:pt x="f234" y="f235"/>
                  </a:cubicBezTo>
                  <a:cubicBezTo>
                    <a:pt x="f236" y="f237"/>
                    <a:pt x="f238" y="f239"/>
                    <a:pt x="f240" y="f241"/>
                  </a:cubicBezTo>
                  <a:cubicBezTo>
                    <a:pt x="f242" y="f243"/>
                    <a:pt x="f244" y="f245"/>
                    <a:pt x="f246" y="f247"/>
                  </a:cubicBezTo>
                  <a:cubicBezTo>
                    <a:pt x="f248" y="f249"/>
                    <a:pt x="f250" y="f251"/>
                    <a:pt x="f252" y="f253"/>
                  </a:cubicBezTo>
                  <a:cubicBezTo>
                    <a:pt x="f254" y="f209"/>
                    <a:pt x="f255" y="f256"/>
                    <a:pt x="f257" y="f258"/>
                  </a:cubicBezTo>
                  <a:cubicBezTo>
                    <a:pt x="f259" y="f260"/>
                    <a:pt x="f261" y="f262"/>
                    <a:pt x="f263" y="f264"/>
                  </a:cubicBezTo>
                  <a:cubicBezTo>
                    <a:pt x="f265" y="f266"/>
                    <a:pt x="f267" y="f268"/>
                    <a:pt x="f269" y="f270"/>
                  </a:cubicBezTo>
                  <a:cubicBezTo>
                    <a:pt x="f271" y="f272"/>
                    <a:pt x="f273" y="f274"/>
                    <a:pt x="f275" y="f276"/>
                  </a:cubicBezTo>
                  <a:cubicBezTo>
                    <a:pt x="f277" y="f278"/>
                    <a:pt x="f279" y="f280"/>
                    <a:pt x="f281" y="f282"/>
                  </a:cubicBezTo>
                  <a:cubicBezTo>
                    <a:pt x="f283" y="f166"/>
                    <a:pt x="f284" y="f285"/>
                    <a:pt x="f286" y="f285"/>
                  </a:cubicBezTo>
                  <a:cubicBezTo>
                    <a:pt x="f287" y="f285"/>
                    <a:pt x="f288" y="f289"/>
                    <a:pt x="f290" y="f291"/>
                  </a:cubicBezTo>
                  <a:cubicBezTo>
                    <a:pt x="f292" y="f293"/>
                    <a:pt x="f294" y="f295"/>
                    <a:pt x="f296" y="f297"/>
                  </a:cubicBezTo>
                  <a:cubicBezTo>
                    <a:pt x="f298" y="f299"/>
                    <a:pt x="f300" y="f301"/>
                    <a:pt x="f302" y="f303"/>
                  </a:cubicBezTo>
                  <a:cubicBezTo>
                    <a:pt x="f304" y="f305"/>
                    <a:pt x="f306" y="f307"/>
                    <a:pt x="f308" y="f309"/>
                  </a:cubicBezTo>
                  <a:cubicBezTo>
                    <a:pt x="f310" y="f311"/>
                    <a:pt x="f310" y="f312"/>
                    <a:pt x="f308" y="f313"/>
                  </a:cubicBezTo>
                  <a:cubicBezTo>
                    <a:pt x="f306" y="f314"/>
                    <a:pt x="f315" y="f316"/>
                    <a:pt x="f317" y="f318"/>
                  </a:cubicBezTo>
                  <a:cubicBezTo>
                    <a:pt x="f319" y="f320"/>
                    <a:pt x="f321" y="f322"/>
                    <a:pt x="f323" y="f324"/>
                  </a:cubicBezTo>
                  <a:cubicBezTo>
                    <a:pt x="f325" y="f326"/>
                    <a:pt x="f327" y="f328"/>
                    <a:pt x="f329" y="f330"/>
                  </a:cubicBezTo>
                  <a:cubicBezTo>
                    <a:pt x="f331" y="f332"/>
                    <a:pt x="f333" y="f334"/>
                    <a:pt x="f335" y="f336"/>
                  </a:cubicBezTo>
                  <a:cubicBezTo>
                    <a:pt x="f337" y="f338"/>
                    <a:pt x="f339" y="f340"/>
                    <a:pt x="f341" y="f313"/>
                  </a:cubicBezTo>
                  <a:cubicBezTo>
                    <a:pt x="f342" y="f343"/>
                    <a:pt x="f344" y="f345"/>
                    <a:pt x="f346" y="f347"/>
                  </a:cubicBezTo>
                  <a:cubicBezTo>
                    <a:pt x="f348" y="f349"/>
                    <a:pt x="f350" y="f351"/>
                    <a:pt x="f352" y="f353"/>
                  </a:cubicBezTo>
                  <a:cubicBezTo>
                    <a:pt x="f354" y="f355"/>
                    <a:pt x="f356" y="f264"/>
                    <a:pt x="f357" y="f358"/>
                  </a:cubicBezTo>
                  <a:cubicBezTo>
                    <a:pt x="f359" y="f360"/>
                    <a:pt x="f361" y="f362"/>
                    <a:pt x="f363" y="f364"/>
                  </a:cubicBezTo>
                  <a:cubicBezTo>
                    <a:pt x="f365" y="f366"/>
                    <a:pt x="f365" y="f367"/>
                    <a:pt x="f368" y="f369"/>
                  </a:cubicBezTo>
                  <a:cubicBezTo>
                    <a:pt x="f370" y="f371"/>
                    <a:pt x="f372" y="f373"/>
                    <a:pt x="f374" y="f375"/>
                  </a:cubicBezTo>
                  <a:cubicBezTo>
                    <a:pt x="f376" y="f377"/>
                    <a:pt x="f378" y="f379"/>
                    <a:pt x="f380" y="f381"/>
                  </a:cubicBezTo>
                  <a:cubicBezTo>
                    <a:pt x="f382" y="f383"/>
                    <a:pt x="f384" y="f385"/>
                    <a:pt x="f386" y="f387"/>
                  </a:cubicBezTo>
                  <a:cubicBezTo>
                    <a:pt x="f388" y="f389"/>
                    <a:pt x="f390" y="f391"/>
                    <a:pt x="f234" y="f392"/>
                  </a:cubicBezTo>
                  <a:cubicBezTo>
                    <a:pt x="f393" y="f394"/>
                    <a:pt x="f395" y="f396"/>
                    <a:pt x="f397" y="f398"/>
                  </a:cubicBezTo>
                  <a:cubicBezTo>
                    <a:pt x="f399" y="f400"/>
                    <a:pt x="f401" y="f402"/>
                    <a:pt x="f403" y="f404"/>
                  </a:cubicBezTo>
                  <a:cubicBezTo>
                    <a:pt x="f405" y="f406"/>
                    <a:pt x="f407" y="f408"/>
                    <a:pt x="f407" y="f409"/>
                  </a:cubicBezTo>
                  <a:cubicBezTo>
                    <a:pt x="f410" y="f411"/>
                    <a:pt x="f412" y="f413"/>
                    <a:pt x="f414" y="f415"/>
                  </a:cubicBezTo>
                  <a:cubicBezTo>
                    <a:pt x="f407" y="f416"/>
                    <a:pt x="f417" y="f418"/>
                    <a:pt x="f419" y="f420"/>
                  </a:cubicBezTo>
                  <a:cubicBezTo>
                    <a:pt x="f421" y="f422"/>
                    <a:pt x="f423" y="f424"/>
                    <a:pt x="f425" y="f426"/>
                  </a:cubicBezTo>
                  <a:cubicBezTo>
                    <a:pt x="f427" y="f428"/>
                    <a:pt x="f429" y="f430"/>
                    <a:pt x="f431" y="f432"/>
                  </a:cubicBezTo>
                  <a:cubicBezTo>
                    <a:pt x="f433" y="f434"/>
                    <a:pt x="f435" y="f436"/>
                    <a:pt x="f437" y="f438"/>
                  </a:cubicBezTo>
                  <a:cubicBezTo>
                    <a:pt x="f439" y="f440"/>
                    <a:pt x="f441" y="f442"/>
                    <a:pt x="f443" y="f444"/>
                  </a:cubicBezTo>
                  <a:cubicBezTo>
                    <a:pt x="f445" y="f446"/>
                    <a:pt x="f8" y="f447"/>
                    <a:pt x="f8" y="f448"/>
                  </a:cubicBezTo>
                  <a:cubicBezTo>
                    <a:pt x="f8" y="f449"/>
                    <a:pt x="f8" y="f450"/>
                    <a:pt x="f8" y="f9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Forma libre: forma 46">
              <a:extLst>
                <a:ext uri="{FF2B5EF4-FFF2-40B4-BE49-F238E27FC236}">
                  <a16:creationId xmlns:a16="http://schemas.microsoft.com/office/drawing/2014/main" id="{1136C909-C198-4819-85BE-0F35A5C6DAFE}"/>
                </a:ext>
              </a:extLst>
            </p:cNvPr>
            <p:cNvSpPr/>
            <p:nvPr/>
          </p:nvSpPr>
          <p:spPr>
            <a:xfrm>
              <a:off x="1531885" y="2213286"/>
              <a:ext cx="259927" cy="25966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59924"/>
                <a:gd name="f7" fmla="val 259661"/>
                <a:gd name="f8" fmla="val 130146"/>
                <a:gd name="f9" fmla="val 9"/>
                <a:gd name="f10" fmla="val 202536"/>
                <a:gd name="f11" fmla="val -848"/>
                <a:gd name="f12" fmla="val 264258"/>
                <a:gd name="f13" fmla="val 60683"/>
                <a:gd name="f14" fmla="val 259686"/>
                <a:gd name="f15" fmla="val 137550"/>
                <a:gd name="f16" fmla="val 255495"/>
                <a:gd name="f17" fmla="val 207940"/>
                <a:gd name="f18" fmla="val 196631"/>
                <a:gd name="f19" fmla="val 259946"/>
                <a:gd name="f20" fmla="val 128813"/>
                <a:gd name="f21" fmla="val 259660"/>
                <a:gd name="f22" fmla="val 58709"/>
                <a:gd name="f23" fmla="val 259375"/>
                <a:gd name="f24" fmla="val -4252"/>
                <a:gd name="f25" fmla="val 199843"/>
                <a:gd name="f26" fmla="val 225"/>
                <a:gd name="f27" fmla="val 121929"/>
                <a:gd name="f28" fmla="val 4130"/>
                <a:gd name="f29" fmla="val 52873"/>
                <a:gd name="f30" fmla="val 62042"/>
                <a:gd name="f31" fmla="val -658"/>
                <a:gd name="f32" fmla="val 39468"/>
                <a:gd name="f33" fmla="val 129739"/>
                <a:gd name="f34" fmla="val 180031"/>
                <a:gd name="f35" fmla="val 79664"/>
                <a:gd name="f36" fmla="val 220322"/>
                <a:gd name="f37" fmla="val 129765"/>
                <a:gd name="f38" fmla="val 179581"/>
                <a:gd name="f39" fmla="val 220443"/>
                <a:gd name="f40" fmla="val 131073"/>
                <a:gd name="f41" fmla="val 79257"/>
                <a:gd name="f42" fmla="val 180629"/>
                <a:gd name="f43" fmla="val 39347"/>
                <a:gd name="f44" fmla="val 39252"/>
                <a:gd name="f45" fmla="val 79924"/>
                <a:gd name="f46" fmla="+- 0 0 -90"/>
                <a:gd name="f47" fmla="*/ f3 1 259924"/>
                <a:gd name="f48" fmla="*/ f4 1 259661"/>
                <a:gd name="f49" fmla="val f5"/>
                <a:gd name="f50" fmla="val f6"/>
                <a:gd name="f51" fmla="val f7"/>
                <a:gd name="f52" fmla="*/ f46 f0 1"/>
                <a:gd name="f53" fmla="+- f51 0 f49"/>
                <a:gd name="f54" fmla="+- f50 0 f49"/>
                <a:gd name="f55" fmla="*/ f52 1 f2"/>
                <a:gd name="f56" fmla="*/ f54 1 259924"/>
                <a:gd name="f57" fmla="*/ f53 1 259661"/>
                <a:gd name="f58" fmla="*/ 130146 f54 1"/>
                <a:gd name="f59" fmla="*/ 9 f53 1"/>
                <a:gd name="f60" fmla="*/ 259686 f54 1"/>
                <a:gd name="f61" fmla="*/ 137550 f53 1"/>
                <a:gd name="f62" fmla="*/ 128813 f54 1"/>
                <a:gd name="f63" fmla="*/ 259660 f53 1"/>
                <a:gd name="f64" fmla="*/ 225 f54 1"/>
                <a:gd name="f65" fmla="*/ 121929 f53 1"/>
                <a:gd name="f66" fmla="*/ 39468 f54 1"/>
                <a:gd name="f67" fmla="*/ 129739 f53 1"/>
                <a:gd name="f68" fmla="*/ 129765 f54 1"/>
                <a:gd name="f69" fmla="*/ 220322 f53 1"/>
                <a:gd name="f70" fmla="*/ 220443 f54 1"/>
                <a:gd name="f71" fmla="*/ 131073 f53 1"/>
                <a:gd name="f72" fmla="*/ 39347 f53 1"/>
                <a:gd name="f73" fmla="+- f55 0 f1"/>
                <a:gd name="f74" fmla="*/ f58 1 259924"/>
                <a:gd name="f75" fmla="*/ f59 1 259661"/>
                <a:gd name="f76" fmla="*/ f60 1 259924"/>
                <a:gd name="f77" fmla="*/ f61 1 259661"/>
                <a:gd name="f78" fmla="*/ f62 1 259924"/>
                <a:gd name="f79" fmla="*/ f63 1 259661"/>
                <a:gd name="f80" fmla="*/ f64 1 259924"/>
                <a:gd name="f81" fmla="*/ f65 1 259661"/>
                <a:gd name="f82" fmla="*/ f66 1 259924"/>
                <a:gd name="f83" fmla="*/ f67 1 259661"/>
                <a:gd name="f84" fmla="*/ f68 1 259924"/>
                <a:gd name="f85" fmla="*/ f69 1 259661"/>
                <a:gd name="f86" fmla="*/ f70 1 259924"/>
                <a:gd name="f87" fmla="*/ f71 1 259661"/>
                <a:gd name="f88" fmla="*/ f72 1 259661"/>
                <a:gd name="f89" fmla="*/ f49 1 f56"/>
                <a:gd name="f90" fmla="*/ f50 1 f56"/>
                <a:gd name="f91" fmla="*/ f49 1 f57"/>
                <a:gd name="f92" fmla="*/ f51 1 f57"/>
                <a:gd name="f93" fmla="*/ f74 1 f56"/>
                <a:gd name="f94" fmla="*/ f75 1 f57"/>
                <a:gd name="f95" fmla="*/ f76 1 f56"/>
                <a:gd name="f96" fmla="*/ f77 1 f57"/>
                <a:gd name="f97" fmla="*/ f78 1 f56"/>
                <a:gd name="f98" fmla="*/ f79 1 f57"/>
                <a:gd name="f99" fmla="*/ f80 1 f56"/>
                <a:gd name="f100" fmla="*/ f81 1 f57"/>
                <a:gd name="f101" fmla="*/ f82 1 f56"/>
                <a:gd name="f102" fmla="*/ f83 1 f57"/>
                <a:gd name="f103" fmla="*/ f84 1 f56"/>
                <a:gd name="f104" fmla="*/ f85 1 f57"/>
                <a:gd name="f105" fmla="*/ f86 1 f56"/>
                <a:gd name="f106" fmla="*/ f87 1 f57"/>
                <a:gd name="f107" fmla="*/ f88 1 f57"/>
                <a:gd name="f108" fmla="*/ f89 f47 1"/>
                <a:gd name="f109" fmla="*/ f90 f47 1"/>
                <a:gd name="f110" fmla="*/ f92 f48 1"/>
                <a:gd name="f111" fmla="*/ f91 f48 1"/>
                <a:gd name="f112" fmla="*/ f93 f47 1"/>
                <a:gd name="f113" fmla="*/ f94 f48 1"/>
                <a:gd name="f114" fmla="*/ f95 f47 1"/>
                <a:gd name="f115" fmla="*/ f96 f48 1"/>
                <a:gd name="f116" fmla="*/ f97 f47 1"/>
                <a:gd name="f117" fmla="*/ f98 f48 1"/>
                <a:gd name="f118" fmla="*/ f99 f47 1"/>
                <a:gd name="f119" fmla="*/ f100 f48 1"/>
                <a:gd name="f120" fmla="*/ f101 f47 1"/>
                <a:gd name="f121" fmla="*/ f102 f48 1"/>
                <a:gd name="f122" fmla="*/ f103 f47 1"/>
                <a:gd name="f123" fmla="*/ f104 f48 1"/>
                <a:gd name="f124" fmla="*/ f105 f47 1"/>
                <a:gd name="f125" fmla="*/ f106 f48 1"/>
                <a:gd name="f126" fmla="*/ f107 f4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3">
                  <a:pos x="f112" y="f113"/>
                </a:cxn>
                <a:cxn ang="f73">
                  <a:pos x="f114" y="f115"/>
                </a:cxn>
                <a:cxn ang="f73">
                  <a:pos x="f116" y="f117"/>
                </a:cxn>
                <a:cxn ang="f73">
                  <a:pos x="f118" y="f119"/>
                </a:cxn>
                <a:cxn ang="f73">
                  <a:pos x="f112" y="f113"/>
                </a:cxn>
                <a:cxn ang="f73">
                  <a:pos x="f120" y="f121"/>
                </a:cxn>
                <a:cxn ang="f73">
                  <a:pos x="f122" y="f123"/>
                </a:cxn>
                <a:cxn ang="f73">
                  <a:pos x="f124" y="f125"/>
                </a:cxn>
                <a:cxn ang="f73">
                  <a:pos x="f116" y="f126"/>
                </a:cxn>
                <a:cxn ang="f73">
                  <a:pos x="f120" y="f121"/>
                </a:cxn>
              </a:cxnLst>
              <a:rect l="f108" t="f111" r="f109" b="f110"/>
              <a:pathLst>
                <a:path w="259924" h="25966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8" y="f9"/>
                  </a:cubicBezTo>
                  <a:close/>
                  <a:moveTo>
                    <a:pt x="f32" y="f33"/>
                  </a:moveTo>
                  <a:cubicBezTo>
                    <a:pt x="f32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39" y="f40"/>
                  </a:cubicBezTo>
                  <a:cubicBezTo>
                    <a:pt x="f39" y="f41"/>
                    <a:pt x="f42" y="f43"/>
                    <a:pt x="f20" y="f43"/>
                  </a:cubicBezTo>
                  <a:cubicBezTo>
                    <a:pt x="f35" y="f44"/>
                    <a:pt x="f32" y="f45"/>
                    <a:pt x="f32" y="f33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Forma libre: forma 48">
              <a:extLst>
                <a:ext uri="{FF2B5EF4-FFF2-40B4-BE49-F238E27FC236}">
                  <a16:creationId xmlns:a16="http://schemas.microsoft.com/office/drawing/2014/main" id="{FB989B06-6E26-4112-A2B6-AD11C624A838}"/>
                </a:ext>
              </a:extLst>
            </p:cNvPr>
            <p:cNvSpPr/>
            <p:nvPr/>
          </p:nvSpPr>
          <p:spPr>
            <a:xfrm>
              <a:off x="1571350" y="2252542"/>
              <a:ext cx="180978" cy="18097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0975"/>
                <a:gd name="f7" fmla="val 90488"/>
                <a:gd name="f8" fmla="val 40672"/>
                <a:gd name="f9" fmla="val 40196"/>
                <a:gd name="f10" fmla="val 89345"/>
                <a:gd name="f11" fmla="val 141161"/>
                <a:gd name="f12" fmla="val 39910"/>
                <a:gd name="f13" fmla="val 91726"/>
                <a:gd name="f14" fmla="val 140780"/>
                <a:gd name="f15" fmla="val 140113"/>
                <a:gd name="f16" fmla="val 90297"/>
                <a:gd name="f17" fmla="val 140684"/>
                <a:gd name="f18" fmla="val 36481"/>
                <a:gd name="f19" fmla="val 36385"/>
                <a:gd name="f20" fmla="val 120205"/>
                <a:gd name="f21" fmla="val 60865"/>
                <a:gd name="f22" fmla="val 144590"/>
                <a:gd name="f23" fmla="val 90869"/>
                <a:gd name="f24" fmla="val 144494"/>
                <a:gd name="f25" fmla="val 120110"/>
                <a:gd name="f26" fmla="val 144399"/>
                <a:gd name="f27" fmla="val 119824"/>
                <a:gd name="f28" fmla="val 61151"/>
                <a:gd name="f29" fmla="val 120206"/>
                <a:gd name="f30" fmla="val 36671"/>
                <a:gd name="f31" fmla="val 90773"/>
                <a:gd name="f32" fmla="val 61246"/>
                <a:gd name="f33" fmla="val 36195"/>
                <a:gd name="f34" fmla="val 36576"/>
                <a:gd name="f35" fmla="val 60674"/>
                <a:gd name="f36" fmla="+- 0 0 -90"/>
                <a:gd name="f37" fmla="*/ f3 1 180975"/>
                <a:gd name="f38" fmla="*/ f4 1 180975"/>
                <a:gd name="f39" fmla="val f5"/>
                <a:gd name="f40" fmla="val f6"/>
                <a:gd name="f41" fmla="*/ f36 f0 1"/>
                <a:gd name="f42" fmla="+- f40 0 f39"/>
                <a:gd name="f43" fmla="*/ f41 1 f2"/>
                <a:gd name="f44" fmla="*/ f42 1 180975"/>
                <a:gd name="f45" fmla="*/ 0 f42 1"/>
                <a:gd name="f46" fmla="*/ 90488 f42 1"/>
                <a:gd name="f47" fmla="*/ 89345 f42 1"/>
                <a:gd name="f48" fmla="*/ 180975 f42 1"/>
                <a:gd name="f49" fmla="*/ 91726 f42 1"/>
                <a:gd name="f50" fmla="*/ 90297 f42 1"/>
                <a:gd name="f51" fmla="*/ 36481 f42 1"/>
                <a:gd name="f52" fmla="*/ 90869 f42 1"/>
                <a:gd name="f53" fmla="*/ 144494 f42 1"/>
                <a:gd name="f54" fmla="*/ 90773 f42 1"/>
                <a:gd name="f55" fmla="+- f43 0 f1"/>
                <a:gd name="f56" fmla="*/ f45 1 180975"/>
                <a:gd name="f57" fmla="*/ f46 1 180975"/>
                <a:gd name="f58" fmla="*/ f47 1 180975"/>
                <a:gd name="f59" fmla="*/ f48 1 180975"/>
                <a:gd name="f60" fmla="*/ f49 1 180975"/>
                <a:gd name="f61" fmla="*/ f50 1 180975"/>
                <a:gd name="f62" fmla="*/ f51 1 180975"/>
                <a:gd name="f63" fmla="*/ f52 1 180975"/>
                <a:gd name="f64" fmla="*/ f53 1 180975"/>
                <a:gd name="f65" fmla="*/ f54 1 180975"/>
                <a:gd name="f66" fmla="*/ f39 1 f44"/>
                <a:gd name="f67" fmla="*/ f40 1 f44"/>
                <a:gd name="f68" fmla="*/ f56 1 f44"/>
                <a:gd name="f69" fmla="*/ f57 1 f44"/>
                <a:gd name="f70" fmla="*/ f58 1 f44"/>
                <a:gd name="f71" fmla="*/ f59 1 f44"/>
                <a:gd name="f72" fmla="*/ f60 1 f44"/>
                <a:gd name="f73" fmla="*/ f61 1 f44"/>
                <a:gd name="f74" fmla="*/ f62 1 f44"/>
                <a:gd name="f75" fmla="*/ f63 1 f44"/>
                <a:gd name="f76" fmla="*/ f64 1 f44"/>
                <a:gd name="f77" fmla="*/ f65 1 f44"/>
                <a:gd name="f78" fmla="*/ f66 f37 1"/>
                <a:gd name="f79" fmla="*/ f67 f37 1"/>
                <a:gd name="f80" fmla="*/ f67 f38 1"/>
                <a:gd name="f81" fmla="*/ f66 f38 1"/>
                <a:gd name="f82" fmla="*/ f68 f37 1"/>
                <a:gd name="f83" fmla="*/ f69 f38 1"/>
                <a:gd name="f84" fmla="*/ f70 f37 1"/>
                <a:gd name="f85" fmla="*/ f68 f38 1"/>
                <a:gd name="f86" fmla="*/ f71 f37 1"/>
                <a:gd name="f87" fmla="*/ f72 f38 1"/>
                <a:gd name="f88" fmla="*/ f73 f37 1"/>
                <a:gd name="f89" fmla="*/ f71 f38 1"/>
                <a:gd name="f90" fmla="*/ f74 f37 1"/>
                <a:gd name="f91" fmla="*/ f73 f38 1"/>
                <a:gd name="f92" fmla="*/ f75 f37 1"/>
                <a:gd name="f93" fmla="*/ f76 f38 1"/>
                <a:gd name="f94" fmla="*/ f76 f37 1"/>
                <a:gd name="f95" fmla="*/ f77 f37 1"/>
                <a:gd name="f96" fmla="*/ f74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5">
                  <a:pos x="f82" y="f83"/>
                </a:cxn>
                <a:cxn ang="f55">
                  <a:pos x="f84" y="f85"/>
                </a:cxn>
                <a:cxn ang="f55">
                  <a:pos x="f86" y="f87"/>
                </a:cxn>
                <a:cxn ang="f55">
                  <a:pos x="f88" y="f89"/>
                </a:cxn>
                <a:cxn ang="f55">
                  <a:pos x="f82" y="f83"/>
                </a:cxn>
                <a:cxn ang="f55">
                  <a:pos x="f90" y="f91"/>
                </a:cxn>
                <a:cxn ang="f55">
                  <a:pos x="f92" y="f93"/>
                </a:cxn>
                <a:cxn ang="f55">
                  <a:pos x="f94" y="f83"/>
                </a:cxn>
                <a:cxn ang="f55">
                  <a:pos x="f95" y="f96"/>
                </a:cxn>
                <a:cxn ang="f55">
                  <a:pos x="f90" y="f91"/>
                </a:cxn>
              </a:cxnLst>
              <a:rect l="f78" t="f81" r="f79" b="f80"/>
              <a:pathLst>
                <a:path w="180975" h="180975">
                  <a:moveTo>
                    <a:pt x="f5" y="f7"/>
                  </a:moveTo>
                  <a:cubicBezTo>
                    <a:pt x="f5" y="f8"/>
                    <a:pt x="f9" y="f5"/>
                    <a:pt x="f10" y="f5"/>
                  </a:cubicBezTo>
                  <a:cubicBezTo>
                    <a:pt x="f11" y="f5"/>
                    <a:pt x="f6" y="f12"/>
                    <a:pt x="f6" y="f13"/>
                  </a:cubicBezTo>
                  <a:cubicBezTo>
                    <a:pt x="f6" y="f14"/>
                    <a:pt x="f15" y="f6"/>
                    <a:pt x="f16" y="f6"/>
                  </a:cubicBezTo>
                  <a:cubicBezTo>
                    <a:pt x="f9" y="f6"/>
                    <a:pt x="f5" y="f17"/>
                    <a:pt x="f5" y="f7"/>
                  </a:cubicBezTo>
                  <a:close/>
                  <a:moveTo>
                    <a:pt x="f18" y="f16"/>
                  </a:move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4" y="f27"/>
                    <a:pt x="f24" y="f7"/>
                  </a:cubicBezTo>
                  <a:cubicBezTo>
                    <a:pt x="f24" y="f28"/>
                    <a:pt x="f29" y="f30"/>
                    <a:pt x="f31" y="f18"/>
                  </a:cubicBezTo>
                  <a:cubicBezTo>
                    <a:pt x="f32" y="f33"/>
                    <a:pt x="f34" y="f35"/>
                    <a:pt x="f18" y="f1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7" name="Forma libre: forma 49">
              <a:extLst>
                <a:ext uri="{FF2B5EF4-FFF2-40B4-BE49-F238E27FC236}">
                  <a16:creationId xmlns:a16="http://schemas.microsoft.com/office/drawing/2014/main" id="{D0704A41-9457-4023-BEBE-749D27AEF8B5}"/>
                </a:ext>
              </a:extLst>
            </p:cNvPr>
            <p:cNvSpPr/>
            <p:nvPr/>
          </p:nvSpPr>
          <p:spPr>
            <a:xfrm>
              <a:off x="1607835" y="2289017"/>
              <a:ext cx="108008" cy="10801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8013"/>
                <a:gd name="f7" fmla="val 108014"/>
                <a:gd name="f8" fmla="val 53817"/>
                <a:gd name="f9" fmla="val 95"/>
                <a:gd name="f10" fmla="val 24290"/>
                <a:gd name="f11" fmla="val 24765"/>
                <a:gd name="f12" fmla="val -189"/>
                <a:gd name="f13" fmla="val 54292"/>
                <a:gd name="f14" fmla="val 1"/>
                <a:gd name="f15" fmla="val 83725"/>
                <a:gd name="f16" fmla="val 192"/>
                <a:gd name="f17" fmla="val 24576"/>
                <a:gd name="f18" fmla="val 54008"/>
                <a:gd name="f19" fmla="val 83345"/>
                <a:gd name="f20" fmla="val 83629"/>
                <a:gd name="f21" fmla="val 108015"/>
                <a:gd name="f22" fmla="val 54388"/>
                <a:gd name="f23" fmla="val 24384"/>
                <a:gd name="f24" fmla="val 83726"/>
                <a:gd name="f25" fmla="+- 0 0 -90"/>
                <a:gd name="f26" fmla="*/ f3 1 108013"/>
                <a:gd name="f27" fmla="*/ f4 1 108014"/>
                <a:gd name="f28" fmla="val f5"/>
                <a:gd name="f29" fmla="val f6"/>
                <a:gd name="f30" fmla="val f7"/>
                <a:gd name="f31" fmla="*/ f25 f0 1"/>
                <a:gd name="f32" fmla="+- f30 0 f28"/>
                <a:gd name="f33" fmla="+- f29 0 f28"/>
                <a:gd name="f34" fmla="*/ f31 1 f2"/>
                <a:gd name="f35" fmla="*/ f33 1 108013"/>
                <a:gd name="f36" fmla="*/ f32 1 108014"/>
                <a:gd name="f37" fmla="*/ 0 f33 1"/>
                <a:gd name="f38" fmla="*/ 53817 f32 1"/>
                <a:gd name="f39" fmla="*/ 54292 f33 1"/>
                <a:gd name="f40" fmla="*/ 1 f32 1"/>
                <a:gd name="f41" fmla="*/ 108014 f33 1"/>
                <a:gd name="f42" fmla="*/ 54008 f32 1"/>
                <a:gd name="f43" fmla="*/ 54388 f33 1"/>
                <a:gd name="f44" fmla="*/ 108015 f32 1"/>
                <a:gd name="f45" fmla="+- f34 0 f1"/>
                <a:gd name="f46" fmla="*/ f37 1 108013"/>
                <a:gd name="f47" fmla="*/ f38 1 108014"/>
                <a:gd name="f48" fmla="*/ f39 1 108013"/>
                <a:gd name="f49" fmla="*/ f40 1 108014"/>
                <a:gd name="f50" fmla="*/ f41 1 108013"/>
                <a:gd name="f51" fmla="*/ f42 1 108014"/>
                <a:gd name="f52" fmla="*/ f43 1 108013"/>
                <a:gd name="f53" fmla="*/ f44 1 108014"/>
                <a:gd name="f54" fmla="*/ f28 1 f35"/>
                <a:gd name="f55" fmla="*/ f29 1 f35"/>
                <a:gd name="f56" fmla="*/ f28 1 f36"/>
                <a:gd name="f57" fmla="*/ f30 1 f36"/>
                <a:gd name="f58" fmla="*/ f46 1 f35"/>
                <a:gd name="f59" fmla="*/ f47 1 f36"/>
                <a:gd name="f60" fmla="*/ f48 1 f35"/>
                <a:gd name="f61" fmla="*/ f49 1 f36"/>
                <a:gd name="f62" fmla="*/ f50 1 f35"/>
                <a:gd name="f63" fmla="*/ f51 1 f36"/>
                <a:gd name="f64" fmla="*/ f52 1 f35"/>
                <a:gd name="f65" fmla="*/ f53 1 f36"/>
                <a:gd name="f66" fmla="*/ f54 f26 1"/>
                <a:gd name="f67" fmla="*/ f55 f26 1"/>
                <a:gd name="f68" fmla="*/ f57 f27 1"/>
                <a:gd name="f69" fmla="*/ f56 f27 1"/>
                <a:gd name="f70" fmla="*/ f58 f26 1"/>
                <a:gd name="f71" fmla="*/ f59 f27 1"/>
                <a:gd name="f72" fmla="*/ f60 f26 1"/>
                <a:gd name="f73" fmla="*/ f61 f27 1"/>
                <a:gd name="f74" fmla="*/ f62 f26 1"/>
                <a:gd name="f75" fmla="*/ f63 f27 1"/>
                <a:gd name="f76" fmla="*/ f64 f26 1"/>
                <a:gd name="f77" fmla="*/ f65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5">
                  <a:pos x="f70" y="f71"/>
                </a:cxn>
                <a:cxn ang="f45">
                  <a:pos x="f72" y="f73"/>
                </a:cxn>
                <a:cxn ang="f45">
                  <a:pos x="f74" y="f75"/>
                </a:cxn>
                <a:cxn ang="f45">
                  <a:pos x="f76" y="f77"/>
                </a:cxn>
                <a:cxn ang="f45">
                  <a:pos x="f70" y="f71"/>
                </a:cxn>
              </a:cxnLst>
              <a:rect l="f66" t="f69" r="f67" b="f68"/>
              <a:pathLst>
                <a:path w="108013" h="108014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7" y="f17"/>
                    <a:pt x="f7" y="f18"/>
                  </a:cubicBezTo>
                  <a:cubicBezTo>
                    <a:pt x="f7" y="f19"/>
                    <a:pt x="f20" y="f21"/>
                    <a:pt x="f22" y="f21"/>
                  </a:cubicBezTo>
                  <a:cubicBezTo>
                    <a:pt x="f23" y="f21"/>
                    <a:pt x="f5" y="f24"/>
                    <a:pt x="f5" y="f8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upo 4">
            <a:extLst>
              <a:ext uri="{FF2B5EF4-FFF2-40B4-BE49-F238E27FC236}">
                <a16:creationId xmlns:a16="http://schemas.microsoft.com/office/drawing/2014/main" id="{20D6E03F-9D96-4928-A24C-D5A8CF60DD95}"/>
              </a:ext>
            </a:extLst>
          </p:cNvPr>
          <p:cNvGrpSpPr/>
          <p:nvPr/>
        </p:nvGrpSpPr>
        <p:grpSpPr>
          <a:xfrm>
            <a:off x="3650833" y="899696"/>
            <a:ext cx="1158270" cy="1411842"/>
            <a:chOff x="3650833" y="899696"/>
            <a:chExt cx="1158270" cy="1411842"/>
          </a:xfrm>
        </p:grpSpPr>
        <p:sp>
          <p:nvSpPr>
            <p:cNvPr id="29" name="Forma libre: forma 50">
              <a:extLst>
                <a:ext uri="{FF2B5EF4-FFF2-40B4-BE49-F238E27FC236}">
                  <a16:creationId xmlns:a16="http://schemas.microsoft.com/office/drawing/2014/main" id="{84144060-51F5-4CE8-8336-F3E2FB7AC875}"/>
                </a:ext>
              </a:extLst>
            </p:cNvPr>
            <p:cNvSpPr/>
            <p:nvPr/>
          </p:nvSpPr>
          <p:spPr>
            <a:xfrm>
              <a:off x="3650833" y="899696"/>
              <a:ext cx="1158270" cy="14118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45310"/>
                <a:gd name="f7" fmla="val 908479"/>
                <a:gd name="f8" fmla="val 132516"/>
                <a:gd name="f9" fmla="val 67382"/>
                <a:gd name="f10" fmla="val 57555"/>
                <a:gd name="f11" fmla="val 84908"/>
                <a:gd name="f12" fmla="val 15454"/>
                <a:gd name="f13" fmla="val 151964"/>
                <a:gd name="f14" fmla="val 32885"/>
                <a:gd name="f15" fmla="val 228926"/>
                <a:gd name="f16" fmla="val 37838"/>
                <a:gd name="f17" fmla="val 250929"/>
                <a:gd name="f18" fmla="val 46315"/>
                <a:gd name="f19" fmla="val 272550"/>
                <a:gd name="f20" fmla="val 55840"/>
                <a:gd name="f21" fmla="val 293124"/>
                <a:gd name="f22" fmla="val 72128"/>
                <a:gd name="f23" fmla="val 328653"/>
                <a:gd name="f24" fmla="val 90416"/>
                <a:gd name="f25" fmla="val 363324"/>
                <a:gd name="f26" fmla="val 108228"/>
                <a:gd name="f27" fmla="val 398185"/>
                <a:gd name="f28" fmla="val 110228"/>
                <a:gd name="f29" fmla="val 402090"/>
                <a:gd name="f30" fmla="val 114800"/>
                <a:gd name="f31" fmla="val 404567"/>
                <a:gd name="f32" fmla="val 117943"/>
                <a:gd name="f33" fmla="val 407996"/>
                <a:gd name="f34" fmla="val 122706"/>
                <a:gd name="f35" fmla="val 413139"/>
                <a:gd name="f36" fmla="val 128325"/>
                <a:gd name="f37" fmla="val 417902"/>
                <a:gd name="f38" fmla="val 131564"/>
                <a:gd name="f39" fmla="val 423903"/>
                <a:gd name="f40" fmla="val 143946"/>
                <a:gd name="f41" fmla="val 446477"/>
                <a:gd name="f42" fmla="val 153757"/>
                <a:gd name="f43" fmla="val 470575"/>
                <a:gd name="f44" fmla="val 167759"/>
                <a:gd name="f45" fmla="val 492006"/>
                <a:gd name="f46" fmla="val 196334"/>
                <a:gd name="f47" fmla="val 535726"/>
                <a:gd name="f48" fmla="val 235958"/>
                <a:gd name="f49" fmla="val 563539"/>
                <a:gd name="f50" fmla="val 290250"/>
                <a:gd name="f51" fmla="val 561539"/>
                <a:gd name="f52" fmla="val 337875"/>
                <a:gd name="f53" fmla="val 559824"/>
                <a:gd name="f54" fmla="val 373404"/>
                <a:gd name="f55" fmla="val 534107"/>
                <a:gd name="f56" fmla="val 399121"/>
                <a:gd name="f57" fmla="val 495816"/>
                <a:gd name="f58" fmla="val 413599"/>
                <a:gd name="f59" fmla="val 474290"/>
                <a:gd name="f60" fmla="val 424172"/>
                <a:gd name="f61" fmla="val 450192"/>
                <a:gd name="f62" fmla="val 436174"/>
                <a:gd name="f63" fmla="val 427141"/>
                <a:gd name="f64" fmla="val 440745"/>
                <a:gd name="f65" fmla="val 418378"/>
                <a:gd name="f66" fmla="val 444841"/>
                <a:gd name="f67" fmla="val 409710"/>
                <a:gd name="f68" fmla="val 455414"/>
                <a:gd name="f69" fmla="val 406377"/>
                <a:gd name="f70" fmla="val 457700"/>
                <a:gd name="f71" fmla="val 405710"/>
                <a:gd name="f72" fmla="val 459510"/>
                <a:gd name="f73" fmla="val 402376"/>
                <a:gd name="f74" fmla="val 460748"/>
                <a:gd name="f75" fmla="val 399900"/>
                <a:gd name="f76" fmla="val 480274"/>
                <a:gd name="f77" fmla="val 360847"/>
                <a:gd name="f78" fmla="val 500372"/>
                <a:gd name="f79" fmla="val 321985"/>
                <a:gd name="f80" fmla="val 519041"/>
                <a:gd name="f81" fmla="val 282552"/>
                <a:gd name="f82" fmla="val 536662"/>
                <a:gd name="f83" fmla="val 245309"/>
                <a:gd name="f84" fmla="val 546378"/>
                <a:gd name="f85" fmla="val 206256"/>
                <a:gd name="f86" fmla="val 537139"/>
                <a:gd name="f87" fmla="val 164823"/>
                <a:gd name="f88" fmla="val 526661"/>
                <a:gd name="f89" fmla="val 117674"/>
                <a:gd name="f90" fmla="val 495895"/>
                <a:gd name="f91" fmla="val 88718"/>
                <a:gd name="f92" fmla="val 451509"/>
                <a:gd name="f93" fmla="val 71573"/>
                <a:gd name="f94" fmla="val 446460"/>
                <a:gd name="f95" fmla="val 81098"/>
                <a:gd name="f96" fmla="val 439698"/>
                <a:gd name="f97" fmla="val 83289"/>
                <a:gd name="f98" fmla="val 430458"/>
                <a:gd name="f99" fmla="val 77955"/>
                <a:gd name="f100" fmla="val 428744"/>
                <a:gd name="f101" fmla="val 77002"/>
                <a:gd name="f102" fmla="val 425506"/>
                <a:gd name="f103" fmla="val 78145"/>
                <a:gd name="f104" fmla="val 423315"/>
                <a:gd name="f105" fmla="val 79098"/>
                <a:gd name="f106" fmla="val 418743"/>
                <a:gd name="f107" fmla="val 80907"/>
                <a:gd name="f108" fmla="val 414552"/>
                <a:gd name="f109" fmla="val 83384"/>
                <a:gd name="f110" fmla="val 409980"/>
                <a:gd name="f111" fmla="val 85194"/>
                <a:gd name="f112" fmla="val 384167"/>
                <a:gd name="f113" fmla="val 95576"/>
                <a:gd name="f114" fmla="val 361212"/>
                <a:gd name="f115" fmla="val 80812"/>
                <a:gd name="f116" fmla="val 361688"/>
                <a:gd name="f117" fmla="val 52999"/>
                <a:gd name="f118" fmla="val 361878"/>
                <a:gd name="f119" fmla="val 41950"/>
                <a:gd name="f120" fmla="val 364641"/>
                <a:gd name="f121" fmla="val 30139"/>
                <a:gd name="f122" fmla="val 369117"/>
                <a:gd name="f123" fmla="val 20043"/>
                <a:gd name="f124" fmla="val 378357"/>
                <a:gd name="f125" fmla="val -1008"/>
                <a:gd name="f126" fmla="val 401217"/>
                <a:gd name="f127" fmla="val -6056"/>
                <a:gd name="f128" fmla="val 419695"/>
                <a:gd name="f129" fmla="val 7660"/>
                <a:gd name="f130" fmla="val 424362"/>
                <a:gd name="f131" fmla="val 11089"/>
                <a:gd name="f132" fmla="val 427982"/>
                <a:gd name="f133" fmla="val 16042"/>
                <a:gd name="f134" fmla="val 432649"/>
                <a:gd name="f135" fmla="val 19566"/>
                <a:gd name="f136" fmla="val 437031"/>
                <a:gd name="f137" fmla="val 22900"/>
                <a:gd name="f138" fmla="val 442365"/>
                <a:gd name="f139" fmla="val 24996"/>
                <a:gd name="f140" fmla="val 447032"/>
                <a:gd name="f141" fmla="val 28044"/>
                <a:gd name="f142" fmla="val 450175"/>
                <a:gd name="f143" fmla="val 30044"/>
                <a:gd name="f144" fmla="val 455319"/>
                <a:gd name="f145" fmla="val 32616"/>
                <a:gd name="f146" fmla="val 35092"/>
                <a:gd name="f147" fmla="val 455604"/>
                <a:gd name="f148" fmla="val 43664"/>
                <a:gd name="f149" fmla="val 461986"/>
                <a:gd name="f150" fmla="val 44427"/>
                <a:gd name="f151" fmla="val 467415"/>
                <a:gd name="f152" fmla="val 46712"/>
                <a:gd name="f153" fmla="val 522565"/>
                <a:gd name="f154" fmla="val 69287"/>
                <a:gd name="f155" fmla="val 557617"/>
                <a:gd name="f156" fmla="val 108911"/>
                <a:gd name="f157" fmla="val 567523"/>
                <a:gd name="f158" fmla="val 168442"/>
                <a:gd name="f159" fmla="val 574286"/>
                <a:gd name="f160" fmla="val 209209"/>
                <a:gd name="f161" fmla="val 566475"/>
                <a:gd name="f162" fmla="val 248643"/>
                <a:gd name="f163" fmla="val 549426"/>
                <a:gd name="f164" fmla="val 285695"/>
                <a:gd name="f165" fmla="val 530471"/>
                <a:gd name="f166" fmla="val 326843"/>
                <a:gd name="f167" fmla="val 509707"/>
                <a:gd name="f168" fmla="val 367134"/>
                <a:gd name="f169" fmla="val 489418"/>
                <a:gd name="f170" fmla="val 407710"/>
                <a:gd name="f171" fmla="val 486275"/>
                <a:gd name="f172" fmla="val 413901"/>
                <a:gd name="f173" fmla="val 483036"/>
                <a:gd name="f174" fmla="val 419426"/>
                <a:gd name="f175" fmla="val 485799"/>
                <a:gd name="f176" fmla="val 426951"/>
                <a:gd name="f177" fmla="val 486846"/>
                <a:gd name="f178" fmla="val 429903"/>
                <a:gd name="f179" fmla="val 486180"/>
                <a:gd name="f180" fmla="val 434285"/>
                <a:gd name="f181" fmla="val 484751"/>
                <a:gd name="f182" fmla="val 437333"/>
                <a:gd name="f183" fmla="val 468082"/>
                <a:gd name="f184" fmla="val 474099"/>
                <a:gd name="f185" fmla="val 452175"/>
                <a:gd name="f186" fmla="val 511437"/>
                <a:gd name="f187" fmla="val 425220"/>
                <a:gd name="f188" fmla="val 542298"/>
                <a:gd name="f189" fmla="val 393025"/>
                <a:gd name="f190" fmla="val 579255"/>
                <a:gd name="f191" fmla="val 353401"/>
                <a:gd name="f192" fmla="val 603258"/>
                <a:gd name="f193" fmla="val 304062"/>
                <a:gd name="f194" fmla="val 609354"/>
                <a:gd name="f195" fmla="val 302728"/>
                <a:gd name="f196" fmla="val 609545"/>
                <a:gd name="f197" fmla="val 301490"/>
                <a:gd name="f198" fmla="val 609831"/>
                <a:gd name="f199" fmla="val 300252"/>
                <a:gd name="f200" fmla="val 610116"/>
                <a:gd name="f201" fmla="val 299680"/>
                <a:gd name="f202" fmla="val 610307"/>
                <a:gd name="f203" fmla="val 299109"/>
                <a:gd name="f204" fmla="val 610783"/>
                <a:gd name="f205" fmla="val 297585"/>
                <a:gd name="f206" fmla="val 611736"/>
                <a:gd name="f207" fmla="val 620499"/>
                <a:gd name="f208" fmla="val 297394"/>
                <a:gd name="f209" fmla="val 629928"/>
                <a:gd name="f210" fmla="val 639358"/>
                <a:gd name="f211" fmla="val 298251"/>
                <a:gd name="f212" fmla="val 672600"/>
                <a:gd name="f213" fmla="val 296156"/>
                <a:gd name="f214" fmla="val 706224"/>
                <a:gd name="f215" fmla="val 300442"/>
                <a:gd name="f216" fmla="val 738990"/>
                <a:gd name="f217" fmla="val 309682"/>
                <a:gd name="f218" fmla="val 808903"/>
                <a:gd name="f219" fmla="val 366736"/>
                <a:gd name="f220" fmla="val 864719"/>
                <a:gd name="f221" fmla="val 877007"/>
                <a:gd name="f222" fmla="val 505515"/>
                <a:gd name="f223" fmla="val 889008"/>
                <a:gd name="f224" fmla="val 576477"/>
                <a:gd name="f225" fmla="val 855576"/>
                <a:gd name="f226" fmla="val 610862"/>
                <a:gd name="f227" fmla="val 795187"/>
                <a:gd name="f228" fmla="val 624864"/>
                <a:gd name="f229" fmla="val 770613"/>
                <a:gd name="f230" fmla="val 632960"/>
                <a:gd name="f231" fmla="val 744228"/>
                <a:gd name="f232" fmla="val 633150"/>
                <a:gd name="f233" fmla="val 716034"/>
                <a:gd name="f234" fmla="val 633532"/>
                <a:gd name="f235" fmla="val 656979"/>
                <a:gd name="f236" fmla="val 633341"/>
                <a:gd name="f237" fmla="val 597924"/>
                <a:gd name="f238" fmla="val 538869"/>
                <a:gd name="f239" fmla="val 536964"/>
                <a:gd name="f240" fmla="val 633055"/>
                <a:gd name="f241" fmla="val 535059"/>
                <a:gd name="f242" fmla="val 632865"/>
                <a:gd name="f243" fmla="val 532488"/>
                <a:gd name="f244" fmla="val 602004"/>
                <a:gd name="f245" fmla="val 526582"/>
                <a:gd name="f246" fmla="val 578096"/>
                <a:gd name="f247" fmla="val 510390"/>
                <a:gd name="f248" fmla="val 562570"/>
                <a:gd name="f249" fmla="val 482958"/>
                <a:gd name="f250" fmla="val 551616"/>
                <a:gd name="f251" fmla="val 463622"/>
                <a:gd name="f252" fmla="val 548092"/>
                <a:gd name="f253" fmla="val 442381"/>
                <a:gd name="f254" fmla="val 551807"/>
                <a:gd name="f255" fmla="val 420569"/>
                <a:gd name="f256" fmla="val 559903"/>
                <a:gd name="f257" fmla="val 372944"/>
                <a:gd name="f258" fmla="val 599241"/>
                <a:gd name="f259" fmla="val 339321"/>
                <a:gd name="f260" fmla="val 646390"/>
                <a:gd name="f261" fmla="val 338844"/>
                <a:gd name="f262" fmla="val 694682"/>
                <a:gd name="f263" fmla="val 338368"/>
                <a:gd name="f264" fmla="val 734116"/>
                <a:gd name="f265" fmla="val 370467"/>
                <a:gd name="f266" fmla="val 743450"/>
                <a:gd name="f267" fmla="val 418759"/>
                <a:gd name="f268" fmla="val 748689"/>
                <a:gd name="f269" fmla="val 445715"/>
                <a:gd name="f270" fmla="val 742783"/>
                <a:gd name="f271" fmla="val 470670"/>
                <a:gd name="f272" fmla="val 726781"/>
                <a:gd name="f273" fmla="val 492959"/>
                <a:gd name="f274" fmla="val 711065"/>
                <a:gd name="f275" fmla="val 514866"/>
                <a:gd name="f276" fmla="val 689158"/>
                <a:gd name="f277" fmla="val 527535"/>
                <a:gd name="f278" fmla="val 662392"/>
                <a:gd name="f279" fmla="val 532678"/>
                <a:gd name="f280" fmla="val 545727"/>
                <a:gd name="f281" fmla="val 558110"/>
                <a:gd name="f282" fmla="val 570397"/>
                <a:gd name="f283" fmla="val 617069"/>
                <a:gd name="f284" fmla="val 662487"/>
                <a:gd name="f285" fmla="val 663742"/>
                <a:gd name="f286" fmla="val 710415"/>
                <a:gd name="f287" fmla="val 662107"/>
                <a:gd name="f288" fmla="val 822714"/>
                <a:gd name="f289" fmla="val 572095"/>
                <a:gd name="f290" fmla="val 910630"/>
                <a:gd name="f291" fmla="val 459891"/>
                <a:gd name="f292" fmla="val 908439"/>
                <a:gd name="f293" fmla="val 356259"/>
                <a:gd name="f294" fmla="val 906439"/>
                <a:gd name="f295" fmla="val 269962"/>
                <a:gd name="f296" fmla="val 819666"/>
                <a:gd name="f297" fmla="val 268819"/>
                <a:gd name="f298" fmla="val 715939"/>
                <a:gd name="f299" fmla="val 268438"/>
                <a:gd name="f300" fmla="val 683649"/>
                <a:gd name="f301" fmla="val 268724"/>
                <a:gd name="f302" fmla="val 651360"/>
                <a:gd name="f303" fmla="val 618975"/>
                <a:gd name="f304" fmla="val 613831"/>
                <a:gd name="f305" fmla="val 268915"/>
                <a:gd name="f306" fmla="val 609926"/>
                <a:gd name="f307" fmla="val 261771"/>
                <a:gd name="f308" fmla="val 608783"/>
                <a:gd name="f309" fmla="val 199573"/>
                <a:gd name="f310" fmla="val 598877"/>
                <a:gd name="f311" fmla="val 154233"/>
                <a:gd name="f312" fmla="val 564206"/>
                <a:gd name="f313" fmla="val 122515"/>
                <a:gd name="f314" fmla="val 511152"/>
                <a:gd name="f315" fmla="val 109180"/>
                <a:gd name="f316" fmla="val 488863"/>
                <a:gd name="f317" fmla="val 98322"/>
                <a:gd name="f318" fmla="val 465051"/>
                <a:gd name="f319" fmla="val 86606"/>
                <a:gd name="f320" fmla="val 441810"/>
                <a:gd name="f321" fmla="val 84606"/>
                <a:gd name="f322" fmla="val 437904"/>
                <a:gd name="f323" fmla="val 82415"/>
                <a:gd name="f324" fmla="val 432380"/>
                <a:gd name="f325" fmla="val 83748"/>
                <a:gd name="f326" fmla="val 428856"/>
                <a:gd name="f327" fmla="val 87273"/>
                <a:gd name="f328" fmla="val 419331"/>
                <a:gd name="f329" fmla="val 82510"/>
                <a:gd name="f330" fmla="val 412473"/>
                <a:gd name="f331" fmla="val 78795"/>
                <a:gd name="f332" fmla="val 404948"/>
                <a:gd name="f333" fmla="val 59650"/>
                <a:gd name="f334" fmla="val 366086"/>
                <a:gd name="f335" fmla="val 39457"/>
                <a:gd name="f336" fmla="val 327700"/>
                <a:gd name="f337" fmla="val 21455"/>
                <a:gd name="f338" fmla="val 288267"/>
                <a:gd name="f339" fmla="val 2786"/>
                <a:gd name="f340" fmla="val 247404"/>
                <a:gd name="f341" fmla="val -5691"/>
                <a:gd name="f342" fmla="val 204447"/>
                <a:gd name="f343" fmla="val 4119"/>
                <a:gd name="f344" fmla="val 159584"/>
                <a:gd name="f345" fmla="val 17073"/>
                <a:gd name="f346" fmla="val 100338"/>
                <a:gd name="f347" fmla="val 55364"/>
                <a:gd name="f348" fmla="val 63858"/>
                <a:gd name="f349" fmla="val 110895"/>
                <a:gd name="f350" fmla="val 43569"/>
                <a:gd name="f351" fmla="val 115181"/>
                <a:gd name="f352" fmla="val 42045"/>
                <a:gd name="f353" fmla="val 119848"/>
                <a:gd name="f354" fmla="val 41379"/>
                <a:gd name="f355" fmla="val 123849"/>
                <a:gd name="f356" fmla="val 39283"/>
                <a:gd name="f357" fmla="val 126992"/>
                <a:gd name="f358" fmla="val 37569"/>
                <a:gd name="f359" fmla="val 130231"/>
                <a:gd name="f360" fmla="val 34806"/>
                <a:gd name="f361" fmla="val 131659"/>
                <a:gd name="f362" fmla="val 31663"/>
                <a:gd name="f363" fmla="val 134612"/>
                <a:gd name="f364" fmla="val 25091"/>
                <a:gd name="f365" fmla="val 139946"/>
                <a:gd name="f366" fmla="val 22138"/>
                <a:gd name="f367" fmla="val 145661"/>
                <a:gd name="f368" fmla="val 24424"/>
                <a:gd name="f369" fmla="val 152043"/>
                <a:gd name="f370" fmla="val 26901"/>
                <a:gd name="f371" fmla="val 155376"/>
                <a:gd name="f372" fmla="val 24234"/>
                <a:gd name="f373" fmla="val 159377"/>
                <a:gd name="f374" fmla="val 20709"/>
                <a:gd name="f375" fmla="val 164806"/>
                <a:gd name="f376" fmla="val 170045"/>
                <a:gd name="f377" fmla="val 176046"/>
                <a:gd name="f378" fmla="val 7089"/>
                <a:gd name="f379" fmla="val 194619"/>
                <a:gd name="f380" fmla="val -5389"/>
                <a:gd name="f381" fmla="val 215860"/>
                <a:gd name="f382" fmla="val 802"/>
                <a:gd name="f383" fmla="val 224909"/>
                <a:gd name="f384" fmla="val 20995"/>
                <a:gd name="f385" fmla="val 231100"/>
                <a:gd name="f386" fmla="val 232339"/>
                <a:gd name="f387" fmla="val 49380"/>
                <a:gd name="f388" fmla="val 229100"/>
                <a:gd name="f389" fmla="val 64143"/>
                <a:gd name="f390" fmla="val 224528"/>
                <a:gd name="f391" fmla="val 84622"/>
                <a:gd name="f392" fmla="val 204621"/>
                <a:gd name="f393" fmla="val 94623"/>
                <a:gd name="f394" fmla="val 184047"/>
                <a:gd name="f395" fmla="val 87003"/>
                <a:gd name="f396" fmla="val 178903"/>
                <a:gd name="f397" fmla="val 85098"/>
                <a:gd name="f398" fmla="val 174045"/>
                <a:gd name="f399" fmla="val 82241"/>
                <a:gd name="f400" fmla="val 169283"/>
                <a:gd name="f401" fmla="val 79479"/>
                <a:gd name="f402" fmla="val 162711"/>
                <a:gd name="f403" fmla="val 75669"/>
                <a:gd name="f404" fmla="val 156996"/>
                <a:gd name="f405" fmla="val 71192"/>
                <a:gd name="f406" fmla="val 148328"/>
                <a:gd name="f407" fmla="val 76431"/>
                <a:gd name="f408" fmla="val 142232"/>
                <a:gd name="f409" fmla="val 79860"/>
                <a:gd name="f410" fmla="val 137755"/>
                <a:gd name="f411" fmla="val 76335"/>
                <a:gd name="f412" fmla="val 715827"/>
                <a:gd name="f413" fmla="val 436095"/>
                <a:gd name="f414" fmla="val 716208"/>
                <a:gd name="f415" fmla="val 398661"/>
                <a:gd name="f416" fmla="val 686205"/>
                <a:gd name="f417" fmla="val 367991"/>
                <a:gd name="f418" fmla="val 648867"/>
                <a:gd name="f419" fmla="val 367610"/>
                <a:gd name="f420" fmla="val 610386"/>
                <a:gd name="f421" fmla="val 579525"/>
                <a:gd name="f422" fmla="val 397328"/>
                <a:gd name="f423" fmla="val 579334"/>
                <a:gd name="f424" fmla="val 435618"/>
                <a:gd name="f425" fmla="val 579144"/>
                <a:gd name="f426" fmla="val 472861"/>
                <a:gd name="f427" fmla="val 609433"/>
                <a:gd name="f428" fmla="val 503913"/>
                <a:gd name="f429" fmla="val 646295"/>
                <a:gd name="f430" fmla="val 504294"/>
                <a:gd name="f431" fmla="val 684681"/>
                <a:gd name="f432" fmla="val 504675"/>
                <a:gd name="f433" fmla="val 715542"/>
                <a:gd name="f434" fmla="val 474480"/>
                <a:gd name="f435" fmla="+- 0 0 -90"/>
                <a:gd name="f436" fmla="*/ f3 1 745310"/>
                <a:gd name="f437" fmla="*/ f4 1 908479"/>
                <a:gd name="f438" fmla="val f5"/>
                <a:gd name="f439" fmla="val f6"/>
                <a:gd name="f440" fmla="val f7"/>
                <a:gd name="f441" fmla="*/ f435 f0 1"/>
                <a:gd name="f442" fmla="+- f440 0 f438"/>
                <a:gd name="f443" fmla="+- f439 0 f438"/>
                <a:gd name="f444" fmla="*/ f441 1 f2"/>
                <a:gd name="f445" fmla="*/ f443 1 745310"/>
                <a:gd name="f446" fmla="*/ f442 1 908479"/>
                <a:gd name="f447" fmla="*/ 132516 f443 1"/>
                <a:gd name="f448" fmla="*/ 67382 f442 1"/>
                <a:gd name="f449" fmla="*/ 32885 f443 1"/>
                <a:gd name="f450" fmla="*/ 228926 f442 1"/>
                <a:gd name="f451" fmla="*/ 55840 f443 1"/>
                <a:gd name="f452" fmla="*/ 293124 f442 1"/>
                <a:gd name="f453" fmla="*/ 108228 f443 1"/>
                <a:gd name="f454" fmla="*/ 398185 f442 1"/>
                <a:gd name="f455" fmla="*/ 117943 f443 1"/>
                <a:gd name="f456" fmla="*/ 407996 f442 1"/>
                <a:gd name="f457" fmla="*/ 131564 f443 1"/>
                <a:gd name="f458" fmla="*/ 423903 f442 1"/>
                <a:gd name="f459" fmla="*/ 167759 f443 1"/>
                <a:gd name="f460" fmla="*/ 492006 f442 1"/>
                <a:gd name="f461" fmla="*/ 290250 f443 1"/>
                <a:gd name="f462" fmla="*/ 561539 f442 1"/>
                <a:gd name="f463" fmla="*/ 399121 f443 1"/>
                <a:gd name="f464" fmla="*/ 495816 f442 1"/>
                <a:gd name="f465" fmla="*/ 436174 f443 1"/>
                <a:gd name="f466" fmla="*/ 427141 f442 1"/>
                <a:gd name="f467" fmla="*/ 455414 f443 1"/>
                <a:gd name="f468" fmla="*/ 406377 f442 1"/>
                <a:gd name="f469" fmla="*/ 460748 f443 1"/>
                <a:gd name="f470" fmla="*/ 399900 f442 1"/>
                <a:gd name="f471" fmla="*/ 519041 f443 1"/>
                <a:gd name="f472" fmla="*/ 282552 f442 1"/>
                <a:gd name="f473" fmla="*/ 537139 f443 1"/>
                <a:gd name="f474" fmla="*/ 164823 f442 1"/>
                <a:gd name="f475" fmla="*/ 451509 f443 1"/>
                <a:gd name="f476" fmla="*/ 71573 f442 1"/>
                <a:gd name="f477" fmla="*/ 430458 f443 1"/>
                <a:gd name="f478" fmla="*/ 77955 f442 1"/>
                <a:gd name="f479" fmla="*/ 423315 f443 1"/>
                <a:gd name="f480" fmla="*/ 79098 f442 1"/>
                <a:gd name="f481" fmla="*/ 409980 f443 1"/>
                <a:gd name="f482" fmla="*/ 85194 f442 1"/>
                <a:gd name="f483" fmla="*/ 361688 f443 1"/>
                <a:gd name="f484" fmla="*/ 52999 f442 1"/>
                <a:gd name="f485" fmla="*/ 369117 f443 1"/>
                <a:gd name="f486" fmla="*/ 20043 f442 1"/>
                <a:gd name="f487" fmla="*/ 419695 f443 1"/>
                <a:gd name="f488" fmla="*/ 7660 f442 1"/>
                <a:gd name="f489" fmla="*/ 432649 f443 1"/>
                <a:gd name="f490" fmla="*/ 19566 f442 1"/>
                <a:gd name="f491" fmla="*/ 447032 f443 1"/>
                <a:gd name="f492" fmla="*/ 28044 f442 1"/>
                <a:gd name="f493" fmla="*/ 35092 f442 1"/>
                <a:gd name="f494" fmla="*/ 467415 f443 1"/>
                <a:gd name="f495" fmla="*/ 46712 f442 1"/>
                <a:gd name="f496" fmla="*/ 567523 f443 1"/>
                <a:gd name="f497" fmla="*/ 168442 f442 1"/>
                <a:gd name="f498" fmla="*/ 549426 f443 1"/>
                <a:gd name="f499" fmla="*/ 285695 f442 1"/>
                <a:gd name="f500" fmla="*/ 489418 f443 1"/>
                <a:gd name="f501" fmla="*/ 407710 f442 1"/>
                <a:gd name="f502" fmla="*/ 485799 f443 1"/>
                <a:gd name="f503" fmla="*/ 426951 f442 1"/>
                <a:gd name="f504" fmla="*/ 484751 f443 1"/>
                <a:gd name="f505" fmla="*/ 437333 f442 1"/>
                <a:gd name="f506" fmla="*/ 425220 f443 1"/>
                <a:gd name="f507" fmla="*/ 542298 f442 1"/>
                <a:gd name="f508" fmla="*/ 304062 f443 1"/>
                <a:gd name="f509" fmla="*/ 609354 f442 1"/>
                <a:gd name="f510" fmla="*/ 300252 f443 1"/>
                <a:gd name="f511" fmla="*/ 610116 f442 1"/>
                <a:gd name="f512" fmla="*/ 297585 f443 1"/>
                <a:gd name="f513" fmla="*/ 611736 f442 1"/>
                <a:gd name="f514" fmla="*/ 639358 f442 1"/>
                <a:gd name="f515" fmla="*/ 300442 f443 1"/>
                <a:gd name="f516" fmla="*/ 738990 f442 1"/>
                <a:gd name="f517" fmla="*/ 437031 f443 1"/>
                <a:gd name="f518" fmla="*/ 877007 f442 1"/>
                <a:gd name="f519" fmla="*/ 610862 f443 1"/>
                <a:gd name="f520" fmla="*/ 795187 f442 1"/>
                <a:gd name="f521" fmla="*/ 633150 f443 1"/>
                <a:gd name="f522" fmla="*/ 716034 f442 1"/>
                <a:gd name="f523" fmla="*/ 633341 f443 1"/>
                <a:gd name="f524" fmla="*/ 538869 f442 1"/>
                <a:gd name="f525" fmla="*/ 632865 f443 1"/>
                <a:gd name="f526" fmla="*/ 532488 f442 1"/>
                <a:gd name="f527" fmla="*/ 562570 f443 1"/>
                <a:gd name="f528" fmla="*/ 482958 f442 1"/>
                <a:gd name="f529" fmla="*/ 551807 f443 1"/>
                <a:gd name="f530" fmla="*/ 420569 f442 1"/>
                <a:gd name="f531" fmla="*/ 646390 f443 1"/>
                <a:gd name="f532" fmla="*/ 338844 f442 1"/>
                <a:gd name="f533" fmla="*/ 743450 f443 1"/>
                <a:gd name="f534" fmla="*/ 418759 f442 1"/>
                <a:gd name="f535" fmla="*/ 726781 f443 1"/>
                <a:gd name="f536" fmla="*/ 492959 f442 1"/>
                <a:gd name="f537" fmla="*/ 662392 f443 1"/>
                <a:gd name="f538" fmla="*/ 532678 f442 1"/>
                <a:gd name="f539" fmla="*/ 570397 f442 1"/>
                <a:gd name="f540" fmla="*/ 710415 f442 1"/>
                <a:gd name="f541" fmla="*/ 459891 f443 1"/>
                <a:gd name="f542" fmla="*/ 908439 f442 1"/>
                <a:gd name="f543" fmla="*/ 268819 f443 1"/>
                <a:gd name="f544" fmla="*/ 715939 f442 1"/>
                <a:gd name="f545" fmla="*/ 268724 f443 1"/>
                <a:gd name="f546" fmla="*/ 618975 f442 1"/>
                <a:gd name="f547" fmla="*/ 261771 f443 1"/>
                <a:gd name="f548" fmla="*/ 608783 f442 1"/>
                <a:gd name="f549" fmla="*/ 122515 f443 1"/>
                <a:gd name="f550" fmla="*/ 511152 f442 1"/>
                <a:gd name="f551" fmla="*/ 86606 f443 1"/>
                <a:gd name="f552" fmla="*/ 441810 f442 1"/>
                <a:gd name="f553" fmla="*/ 83748 f443 1"/>
                <a:gd name="f554" fmla="*/ 428856 f442 1"/>
                <a:gd name="f555" fmla="*/ 78795 f443 1"/>
                <a:gd name="f556" fmla="*/ 404948 f442 1"/>
                <a:gd name="f557" fmla="*/ 21455 f443 1"/>
                <a:gd name="f558" fmla="*/ 288267 f442 1"/>
                <a:gd name="f559" fmla="*/ 4119 f443 1"/>
                <a:gd name="f560" fmla="*/ 159584 f442 1"/>
                <a:gd name="f561" fmla="*/ 110895 f443 1"/>
                <a:gd name="f562" fmla="*/ 43569 f442 1"/>
                <a:gd name="f563" fmla="*/ 123849 f443 1"/>
                <a:gd name="f564" fmla="*/ 39283 f442 1"/>
                <a:gd name="f565" fmla="*/ 131659 f443 1"/>
                <a:gd name="f566" fmla="*/ 31663 f442 1"/>
                <a:gd name="f567" fmla="*/ 145661 f443 1"/>
                <a:gd name="f568" fmla="*/ 24424 f442 1"/>
                <a:gd name="f569" fmla="*/ 159377 f443 1"/>
                <a:gd name="f570" fmla="*/ 20709 f442 1"/>
                <a:gd name="f571" fmla="*/ 176046 f443 1"/>
                <a:gd name="f572" fmla="*/ 7089 f442 1"/>
                <a:gd name="f573" fmla="*/ 224909 f443 1"/>
                <a:gd name="f574" fmla="*/ 20995 f442 1"/>
                <a:gd name="f575" fmla="*/ 229100 f443 1"/>
                <a:gd name="f576" fmla="*/ 64143 f442 1"/>
                <a:gd name="f577" fmla="*/ 184047 f443 1"/>
                <a:gd name="f578" fmla="*/ 87003 f442 1"/>
                <a:gd name="f579" fmla="*/ 169283 f443 1"/>
                <a:gd name="f580" fmla="*/ 79479 f442 1"/>
                <a:gd name="f581" fmla="*/ 148328 f443 1"/>
                <a:gd name="f582" fmla="*/ 76431 f442 1"/>
                <a:gd name="f583" fmla="*/ 715827 f443 1"/>
                <a:gd name="f584" fmla="*/ 436095 f442 1"/>
                <a:gd name="f585" fmla="*/ 648867 f443 1"/>
                <a:gd name="f586" fmla="*/ 367610 f442 1"/>
                <a:gd name="f587" fmla="*/ 579334 f443 1"/>
                <a:gd name="f588" fmla="*/ 435618 f442 1"/>
                <a:gd name="f589" fmla="*/ 646295 f443 1"/>
                <a:gd name="f590" fmla="*/ 504294 f442 1"/>
                <a:gd name="f591" fmla="+- f444 0 f1"/>
                <a:gd name="f592" fmla="*/ f447 1 745310"/>
                <a:gd name="f593" fmla="*/ f448 1 908479"/>
                <a:gd name="f594" fmla="*/ f449 1 745310"/>
                <a:gd name="f595" fmla="*/ f450 1 908479"/>
                <a:gd name="f596" fmla="*/ f451 1 745310"/>
                <a:gd name="f597" fmla="*/ f452 1 908479"/>
                <a:gd name="f598" fmla="*/ f453 1 745310"/>
                <a:gd name="f599" fmla="*/ f454 1 908479"/>
                <a:gd name="f600" fmla="*/ f455 1 745310"/>
                <a:gd name="f601" fmla="*/ f456 1 908479"/>
                <a:gd name="f602" fmla="*/ f457 1 745310"/>
                <a:gd name="f603" fmla="*/ f458 1 908479"/>
                <a:gd name="f604" fmla="*/ f459 1 745310"/>
                <a:gd name="f605" fmla="*/ f460 1 908479"/>
                <a:gd name="f606" fmla="*/ f461 1 745310"/>
                <a:gd name="f607" fmla="*/ f462 1 908479"/>
                <a:gd name="f608" fmla="*/ f463 1 745310"/>
                <a:gd name="f609" fmla="*/ f464 1 908479"/>
                <a:gd name="f610" fmla="*/ f465 1 745310"/>
                <a:gd name="f611" fmla="*/ f466 1 908479"/>
                <a:gd name="f612" fmla="*/ f467 1 745310"/>
                <a:gd name="f613" fmla="*/ f468 1 908479"/>
                <a:gd name="f614" fmla="*/ f469 1 745310"/>
                <a:gd name="f615" fmla="*/ f470 1 908479"/>
                <a:gd name="f616" fmla="*/ f471 1 745310"/>
                <a:gd name="f617" fmla="*/ f472 1 908479"/>
                <a:gd name="f618" fmla="*/ f473 1 745310"/>
                <a:gd name="f619" fmla="*/ f474 1 908479"/>
                <a:gd name="f620" fmla="*/ f475 1 745310"/>
                <a:gd name="f621" fmla="*/ f476 1 908479"/>
                <a:gd name="f622" fmla="*/ f477 1 745310"/>
                <a:gd name="f623" fmla="*/ f478 1 908479"/>
                <a:gd name="f624" fmla="*/ f479 1 745310"/>
                <a:gd name="f625" fmla="*/ f480 1 908479"/>
                <a:gd name="f626" fmla="*/ f481 1 745310"/>
                <a:gd name="f627" fmla="*/ f482 1 908479"/>
                <a:gd name="f628" fmla="*/ f483 1 745310"/>
                <a:gd name="f629" fmla="*/ f484 1 908479"/>
                <a:gd name="f630" fmla="*/ f485 1 745310"/>
                <a:gd name="f631" fmla="*/ f486 1 908479"/>
                <a:gd name="f632" fmla="*/ f487 1 745310"/>
                <a:gd name="f633" fmla="*/ f488 1 908479"/>
                <a:gd name="f634" fmla="*/ f489 1 745310"/>
                <a:gd name="f635" fmla="*/ f490 1 908479"/>
                <a:gd name="f636" fmla="*/ f491 1 745310"/>
                <a:gd name="f637" fmla="*/ f492 1 908479"/>
                <a:gd name="f638" fmla="*/ f493 1 908479"/>
                <a:gd name="f639" fmla="*/ f494 1 745310"/>
                <a:gd name="f640" fmla="*/ f495 1 908479"/>
                <a:gd name="f641" fmla="*/ f496 1 745310"/>
                <a:gd name="f642" fmla="*/ f497 1 908479"/>
                <a:gd name="f643" fmla="*/ f498 1 745310"/>
                <a:gd name="f644" fmla="*/ f499 1 908479"/>
                <a:gd name="f645" fmla="*/ f500 1 745310"/>
                <a:gd name="f646" fmla="*/ f501 1 908479"/>
                <a:gd name="f647" fmla="*/ f502 1 745310"/>
                <a:gd name="f648" fmla="*/ f503 1 908479"/>
                <a:gd name="f649" fmla="*/ f504 1 745310"/>
                <a:gd name="f650" fmla="*/ f505 1 908479"/>
                <a:gd name="f651" fmla="*/ f506 1 745310"/>
                <a:gd name="f652" fmla="*/ f507 1 908479"/>
                <a:gd name="f653" fmla="*/ f508 1 745310"/>
                <a:gd name="f654" fmla="*/ f509 1 908479"/>
                <a:gd name="f655" fmla="*/ f510 1 745310"/>
                <a:gd name="f656" fmla="*/ f511 1 908479"/>
                <a:gd name="f657" fmla="*/ f512 1 745310"/>
                <a:gd name="f658" fmla="*/ f513 1 908479"/>
                <a:gd name="f659" fmla="*/ f514 1 908479"/>
                <a:gd name="f660" fmla="*/ f515 1 745310"/>
                <a:gd name="f661" fmla="*/ f516 1 908479"/>
                <a:gd name="f662" fmla="*/ f517 1 745310"/>
                <a:gd name="f663" fmla="*/ f518 1 908479"/>
                <a:gd name="f664" fmla="*/ f519 1 745310"/>
                <a:gd name="f665" fmla="*/ f520 1 908479"/>
                <a:gd name="f666" fmla="*/ f521 1 745310"/>
                <a:gd name="f667" fmla="*/ f522 1 908479"/>
                <a:gd name="f668" fmla="*/ f523 1 745310"/>
                <a:gd name="f669" fmla="*/ f524 1 908479"/>
                <a:gd name="f670" fmla="*/ f525 1 745310"/>
                <a:gd name="f671" fmla="*/ f526 1 908479"/>
                <a:gd name="f672" fmla="*/ f527 1 745310"/>
                <a:gd name="f673" fmla="*/ f528 1 908479"/>
                <a:gd name="f674" fmla="*/ f529 1 745310"/>
                <a:gd name="f675" fmla="*/ f530 1 908479"/>
                <a:gd name="f676" fmla="*/ f531 1 745310"/>
                <a:gd name="f677" fmla="*/ f532 1 908479"/>
                <a:gd name="f678" fmla="*/ f533 1 745310"/>
                <a:gd name="f679" fmla="*/ f534 1 908479"/>
                <a:gd name="f680" fmla="*/ f535 1 745310"/>
                <a:gd name="f681" fmla="*/ f536 1 908479"/>
                <a:gd name="f682" fmla="*/ f537 1 745310"/>
                <a:gd name="f683" fmla="*/ f538 1 908479"/>
                <a:gd name="f684" fmla="*/ f539 1 908479"/>
                <a:gd name="f685" fmla="*/ f540 1 908479"/>
                <a:gd name="f686" fmla="*/ f541 1 745310"/>
                <a:gd name="f687" fmla="*/ f542 1 908479"/>
                <a:gd name="f688" fmla="*/ f543 1 745310"/>
                <a:gd name="f689" fmla="*/ f544 1 908479"/>
                <a:gd name="f690" fmla="*/ f545 1 745310"/>
                <a:gd name="f691" fmla="*/ f546 1 908479"/>
                <a:gd name="f692" fmla="*/ f547 1 745310"/>
                <a:gd name="f693" fmla="*/ f548 1 908479"/>
                <a:gd name="f694" fmla="*/ f549 1 745310"/>
                <a:gd name="f695" fmla="*/ f550 1 908479"/>
                <a:gd name="f696" fmla="*/ f551 1 745310"/>
                <a:gd name="f697" fmla="*/ f552 1 908479"/>
                <a:gd name="f698" fmla="*/ f553 1 745310"/>
                <a:gd name="f699" fmla="*/ f554 1 908479"/>
                <a:gd name="f700" fmla="*/ f555 1 745310"/>
                <a:gd name="f701" fmla="*/ f556 1 908479"/>
                <a:gd name="f702" fmla="*/ f557 1 745310"/>
                <a:gd name="f703" fmla="*/ f558 1 908479"/>
                <a:gd name="f704" fmla="*/ f559 1 745310"/>
                <a:gd name="f705" fmla="*/ f560 1 908479"/>
                <a:gd name="f706" fmla="*/ f561 1 745310"/>
                <a:gd name="f707" fmla="*/ f562 1 908479"/>
                <a:gd name="f708" fmla="*/ f563 1 745310"/>
                <a:gd name="f709" fmla="*/ f564 1 908479"/>
                <a:gd name="f710" fmla="*/ f565 1 745310"/>
                <a:gd name="f711" fmla="*/ f566 1 908479"/>
                <a:gd name="f712" fmla="*/ f567 1 745310"/>
                <a:gd name="f713" fmla="*/ f568 1 908479"/>
                <a:gd name="f714" fmla="*/ f569 1 745310"/>
                <a:gd name="f715" fmla="*/ f570 1 908479"/>
                <a:gd name="f716" fmla="*/ f571 1 745310"/>
                <a:gd name="f717" fmla="*/ f572 1 908479"/>
                <a:gd name="f718" fmla="*/ f573 1 745310"/>
                <a:gd name="f719" fmla="*/ f574 1 908479"/>
                <a:gd name="f720" fmla="*/ f575 1 745310"/>
                <a:gd name="f721" fmla="*/ f576 1 908479"/>
                <a:gd name="f722" fmla="*/ f577 1 745310"/>
                <a:gd name="f723" fmla="*/ f578 1 908479"/>
                <a:gd name="f724" fmla="*/ f579 1 745310"/>
                <a:gd name="f725" fmla="*/ f580 1 908479"/>
                <a:gd name="f726" fmla="*/ f581 1 745310"/>
                <a:gd name="f727" fmla="*/ f582 1 908479"/>
                <a:gd name="f728" fmla="*/ f583 1 745310"/>
                <a:gd name="f729" fmla="*/ f584 1 908479"/>
                <a:gd name="f730" fmla="*/ f585 1 745310"/>
                <a:gd name="f731" fmla="*/ f586 1 908479"/>
                <a:gd name="f732" fmla="*/ f587 1 745310"/>
                <a:gd name="f733" fmla="*/ f588 1 908479"/>
                <a:gd name="f734" fmla="*/ f589 1 745310"/>
                <a:gd name="f735" fmla="*/ f590 1 908479"/>
                <a:gd name="f736" fmla="*/ f438 1 f445"/>
                <a:gd name="f737" fmla="*/ f439 1 f445"/>
                <a:gd name="f738" fmla="*/ f438 1 f446"/>
                <a:gd name="f739" fmla="*/ f440 1 f446"/>
                <a:gd name="f740" fmla="*/ f592 1 f445"/>
                <a:gd name="f741" fmla="*/ f593 1 f446"/>
                <a:gd name="f742" fmla="*/ f594 1 f445"/>
                <a:gd name="f743" fmla="*/ f595 1 f446"/>
                <a:gd name="f744" fmla="*/ f596 1 f445"/>
                <a:gd name="f745" fmla="*/ f597 1 f446"/>
                <a:gd name="f746" fmla="*/ f598 1 f445"/>
                <a:gd name="f747" fmla="*/ f599 1 f446"/>
                <a:gd name="f748" fmla="*/ f600 1 f445"/>
                <a:gd name="f749" fmla="*/ f601 1 f446"/>
                <a:gd name="f750" fmla="*/ f602 1 f445"/>
                <a:gd name="f751" fmla="*/ f603 1 f446"/>
                <a:gd name="f752" fmla="*/ f604 1 f445"/>
                <a:gd name="f753" fmla="*/ f605 1 f446"/>
                <a:gd name="f754" fmla="*/ f606 1 f445"/>
                <a:gd name="f755" fmla="*/ f607 1 f446"/>
                <a:gd name="f756" fmla="*/ f608 1 f445"/>
                <a:gd name="f757" fmla="*/ f609 1 f446"/>
                <a:gd name="f758" fmla="*/ f610 1 f445"/>
                <a:gd name="f759" fmla="*/ f611 1 f446"/>
                <a:gd name="f760" fmla="*/ f612 1 f445"/>
                <a:gd name="f761" fmla="*/ f613 1 f446"/>
                <a:gd name="f762" fmla="*/ f614 1 f445"/>
                <a:gd name="f763" fmla="*/ f615 1 f446"/>
                <a:gd name="f764" fmla="*/ f616 1 f445"/>
                <a:gd name="f765" fmla="*/ f617 1 f446"/>
                <a:gd name="f766" fmla="*/ f618 1 f445"/>
                <a:gd name="f767" fmla="*/ f619 1 f446"/>
                <a:gd name="f768" fmla="*/ f620 1 f445"/>
                <a:gd name="f769" fmla="*/ f621 1 f446"/>
                <a:gd name="f770" fmla="*/ f622 1 f445"/>
                <a:gd name="f771" fmla="*/ f623 1 f446"/>
                <a:gd name="f772" fmla="*/ f624 1 f445"/>
                <a:gd name="f773" fmla="*/ f625 1 f446"/>
                <a:gd name="f774" fmla="*/ f626 1 f445"/>
                <a:gd name="f775" fmla="*/ f627 1 f446"/>
                <a:gd name="f776" fmla="*/ f628 1 f445"/>
                <a:gd name="f777" fmla="*/ f629 1 f446"/>
                <a:gd name="f778" fmla="*/ f630 1 f445"/>
                <a:gd name="f779" fmla="*/ f631 1 f446"/>
                <a:gd name="f780" fmla="*/ f632 1 f445"/>
                <a:gd name="f781" fmla="*/ f633 1 f446"/>
                <a:gd name="f782" fmla="*/ f634 1 f445"/>
                <a:gd name="f783" fmla="*/ f635 1 f446"/>
                <a:gd name="f784" fmla="*/ f636 1 f445"/>
                <a:gd name="f785" fmla="*/ f637 1 f446"/>
                <a:gd name="f786" fmla="*/ f638 1 f446"/>
                <a:gd name="f787" fmla="*/ f639 1 f445"/>
                <a:gd name="f788" fmla="*/ f640 1 f446"/>
                <a:gd name="f789" fmla="*/ f641 1 f445"/>
                <a:gd name="f790" fmla="*/ f642 1 f446"/>
                <a:gd name="f791" fmla="*/ f643 1 f445"/>
                <a:gd name="f792" fmla="*/ f644 1 f446"/>
                <a:gd name="f793" fmla="*/ f645 1 f445"/>
                <a:gd name="f794" fmla="*/ f646 1 f446"/>
                <a:gd name="f795" fmla="*/ f647 1 f445"/>
                <a:gd name="f796" fmla="*/ f648 1 f446"/>
                <a:gd name="f797" fmla="*/ f649 1 f445"/>
                <a:gd name="f798" fmla="*/ f650 1 f446"/>
                <a:gd name="f799" fmla="*/ f651 1 f445"/>
                <a:gd name="f800" fmla="*/ f652 1 f446"/>
                <a:gd name="f801" fmla="*/ f653 1 f445"/>
                <a:gd name="f802" fmla="*/ f654 1 f446"/>
                <a:gd name="f803" fmla="*/ f655 1 f445"/>
                <a:gd name="f804" fmla="*/ f656 1 f446"/>
                <a:gd name="f805" fmla="*/ f657 1 f445"/>
                <a:gd name="f806" fmla="*/ f658 1 f446"/>
                <a:gd name="f807" fmla="*/ f659 1 f446"/>
                <a:gd name="f808" fmla="*/ f660 1 f445"/>
                <a:gd name="f809" fmla="*/ f661 1 f446"/>
                <a:gd name="f810" fmla="*/ f662 1 f445"/>
                <a:gd name="f811" fmla="*/ f663 1 f446"/>
                <a:gd name="f812" fmla="*/ f664 1 f445"/>
                <a:gd name="f813" fmla="*/ f665 1 f446"/>
                <a:gd name="f814" fmla="*/ f666 1 f445"/>
                <a:gd name="f815" fmla="*/ f667 1 f446"/>
                <a:gd name="f816" fmla="*/ f668 1 f445"/>
                <a:gd name="f817" fmla="*/ f669 1 f446"/>
                <a:gd name="f818" fmla="*/ f670 1 f445"/>
                <a:gd name="f819" fmla="*/ f671 1 f446"/>
                <a:gd name="f820" fmla="*/ f672 1 f445"/>
                <a:gd name="f821" fmla="*/ f673 1 f446"/>
                <a:gd name="f822" fmla="*/ f674 1 f445"/>
                <a:gd name="f823" fmla="*/ f675 1 f446"/>
                <a:gd name="f824" fmla="*/ f676 1 f445"/>
                <a:gd name="f825" fmla="*/ f677 1 f446"/>
                <a:gd name="f826" fmla="*/ f678 1 f445"/>
                <a:gd name="f827" fmla="*/ f679 1 f446"/>
                <a:gd name="f828" fmla="*/ f680 1 f445"/>
                <a:gd name="f829" fmla="*/ f681 1 f446"/>
                <a:gd name="f830" fmla="*/ f682 1 f445"/>
                <a:gd name="f831" fmla="*/ f683 1 f446"/>
                <a:gd name="f832" fmla="*/ f684 1 f446"/>
                <a:gd name="f833" fmla="*/ f685 1 f446"/>
                <a:gd name="f834" fmla="*/ f686 1 f445"/>
                <a:gd name="f835" fmla="*/ f687 1 f446"/>
                <a:gd name="f836" fmla="*/ f688 1 f445"/>
                <a:gd name="f837" fmla="*/ f689 1 f446"/>
                <a:gd name="f838" fmla="*/ f690 1 f445"/>
                <a:gd name="f839" fmla="*/ f691 1 f446"/>
                <a:gd name="f840" fmla="*/ f692 1 f445"/>
                <a:gd name="f841" fmla="*/ f693 1 f446"/>
                <a:gd name="f842" fmla="*/ f694 1 f445"/>
                <a:gd name="f843" fmla="*/ f695 1 f446"/>
                <a:gd name="f844" fmla="*/ f696 1 f445"/>
                <a:gd name="f845" fmla="*/ f697 1 f446"/>
                <a:gd name="f846" fmla="*/ f698 1 f445"/>
                <a:gd name="f847" fmla="*/ f699 1 f446"/>
                <a:gd name="f848" fmla="*/ f700 1 f445"/>
                <a:gd name="f849" fmla="*/ f701 1 f446"/>
                <a:gd name="f850" fmla="*/ f702 1 f445"/>
                <a:gd name="f851" fmla="*/ f703 1 f446"/>
                <a:gd name="f852" fmla="*/ f704 1 f445"/>
                <a:gd name="f853" fmla="*/ f705 1 f446"/>
                <a:gd name="f854" fmla="*/ f706 1 f445"/>
                <a:gd name="f855" fmla="*/ f707 1 f446"/>
                <a:gd name="f856" fmla="*/ f708 1 f445"/>
                <a:gd name="f857" fmla="*/ f709 1 f446"/>
                <a:gd name="f858" fmla="*/ f710 1 f445"/>
                <a:gd name="f859" fmla="*/ f711 1 f446"/>
                <a:gd name="f860" fmla="*/ f712 1 f445"/>
                <a:gd name="f861" fmla="*/ f713 1 f446"/>
                <a:gd name="f862" fmla="*/ f714 1 f445"/>
                <a:gd name="f863" fmla="*/ f715 1 f446"/>
                <a:gd name="f864" fmla="*/ f716 1 f445"/>
                <a:gd name="f865" fmla="*/ f717 1 f446"/>
                <a:gd name="f866" fmla="*/ f718 1 f445"/>
                <a:gd name="f867" fmla="*/ f719 1 f446"/>
                <a:gd name="f868" fmla="*/ f720 1 f445"/>
                <a:gd name="f869" fmla="*/ f721 1 f446"/>
                <a:gd name="f870" fmla="*/ f722 1 f445"/>
                <a:gd name="f871" fmla="*/ f723 1 f446"/>
                <a:gd name="f872" fmla="*/ f724 1 f445"/>
                <a:gd name="f873" fmla="*/ f725 1 f446"/>
                <a:gd name="f874" fmla="*/ f726 1 f445"/>
                <a:gd name="f875" fmla="*/ f727 1 f446"/>
                <a:gd name="f876" fmla="*/ f728 1 f445"/>
                <a:gd name="f877" fmla="*/ f729 1 f446"/>
                <a:gd name="f878" fmla="*/ f730 1 f445"/>
                <a:gd name="f879" fmla="*/ f731 1 f446"/>
                <a:gd name="f880" fmla="*/ f732 1 f445"/>
                <a:gd name="f881" fmla="*/ f733 1 f446"/>
                <a:gd name="f882" fmla="*/ f734 1 f445"/>
                <a:gd name="f883" fmla="*/ f735 1 f446"/>
                <a:gd name="f884" fmla="*/ f736 f436 1"/>
                <a:gd name="f885" fmla="*/ f737 f436 1"/>
                <a:gd name="f886" fmla="*/ f739 f437 1"/>
                <a:gd name="f887" fmla="*/ f738 f437 1"/>
                <a:gd name="f888" fmla="*/ f740 f436 1"/>
                <a:gd name="f889" fmla="*/ f741 f437 1"/>
                <a:gd name="f890" fmla="*/ f742 f436 1"/>
                <a:gd name="f891" fmla="*/ f743 f437 1"/>
                <a:gd name="f892" fmla="*/ f744 f436 1"/>
                <a:gd name="f893" fmla="*/ f745 f437 1"/>
                <a:gd name="f894" fmla="*/ f746 f436 1"/>
                <a:gd name="f895" fmla="*/ f747 f437 1"/>
                <a:gd name="f896" fmla="*/ f748 f436 1"/>
                <a:gd name="f897" fmla="*/ f749 f437 1"/>
                <a:gd name="f898" fmla="*/ f750 f436 1"/>
                <a:gd name="f899" fmla="*/ f751 f437 1"/>
                <a:gd name="f900" fmla="*/ f752 f436 1"/>
                <a:gd name="f901" fmla="*/ f753 f437 1"/>
                <a:gd name="f902" fmla="*/ f754 f436 1"/>
                <a:gd name="f903" fmla="*/ f755 f437 1"/>
                <a:gd name="f904" fmla="*/ f756 f436 1"/>
                <a:gd name="f905" fmla="*/ f757 f437 1"/>
                <a:gd name="f906" fmla="*/ f758 f436 1"/>
                <a:gd name="f907" fmla="*/ f759 f437 1"/>
                <a:gd name="f908" fmla="*/ f760 f436 1"/>
                <a:gd name="f909" fmla="*/ f761 f437 1"/>
                <a:gd name="f910" fmla="*/ f762 f436 1"/>
                <a:gd name="f911" fmla="*/ f763 f437 1"/>
                <a:gd name="f912" fmla="*/ f764 f436 1"/>
                <a:gd name="f913" fmla="*/ f765 f437 1"/>
                <a:gd name="f914" fmla="*/ f766 f436 1"/>
                <a:gd name="f915" fmla="*/ f767 f437 1"/>
                <a:gd name="f916" fmla="*/ f768 f436 1"/>
                <a:gd name="f917" fmla="*/ f769 f437 1"/>
                <a:gd name="f918" fmla="*/ f770 f436 1"/>
                <a:gd name="f919" fmla="*/ f771 f437 1"/>
                <a:gd name="f920" fmla="*/ f772 f436 1"/>
                <a:gd name="f921" fmla="*/ f773 f437 1"/>
                <a:gd name="f922" fmla="*/ f774 f436 1"/>
                <a:gd name="f923" fmla="*/ f775 f437 1"/>
                <a:gd name="f924" fmla="*/ f776 f436 1"/>
                <a:gd name="f925" fmla="*/ f777 f437 1"/>
                <a:gd name="f926" fmla="*/ f778 f436 1"/>
                <a:gd name="f927" fmla="*/ f779 f437 1"/>
                <a:gd name="f928" fmla="*/ f780 f436 1"/>
                <a:gd name="f929" fmla="*/ f781 f437 1"/>
                <a:gd name="f930" fmla="*/ f782 f436 1"/>
                <a:gd name="f931" fmla="*/ f783 f437 1"/>
                <a:gd name="f932" fmla="*/ f784 f436 1"/>
                <a:gd name="f933" fmla="*/ f785 f437 1"/>
                <a:gd name="f934" fmla="*/ f786 f437 1"/>
                <a:gd name="f935" fmla="*/ f787 f436 1"/>
                <a:gd name="f936" fmla="*/ f788 f437 1"/>
                <a:gd name="f937" fmla="*/ f789 f436 1"/>
                <a:gd name="f938" fmla="*/ f790 f437 1"/>
                <a:gd name="f939" fmla="*/ f791 f436 1"/>
                <a:gd name="f940" fmla="*/ f792 f437 1"/>
                <a:gd name="f941" fmla="*/ f793 f436 1"/>
                <a:gd name="f942" fmla="*/ f794 f437 1"/>
                <a:gd name="f943" fmla="*/ f795 f436 1"/>
                <a:gd name="f944" fmla="*/ f796 f437 1"/>
                <a:gd name="f945" fmla="*/ f797 f436 1"/>
                <a:gd name="f946" fmla="*/ f798 f437 1"/>
                <a:gd name="f947" fmla="*/ f799 f436 1"/>
                <a:gd name="f948" fmla="*/ f800 f437 1"/>
                <a:gd name="f949" fmla="*/ f801 f436 1"/>
                <a:gd name="f950" fmla="*/ f802 f437 1"/>
                <a:gd name="f951" fmla="*/ f803 f436 1"/>
                <a:gd name="f952" fmla="*/ f804 f437 1"/>
                <a:gd name="f953" fmla="*/ f805 f436 1"/>
                <a:gd name="f954" fmla="*/ f806 f437 1"/>
                <a:gd name="f955" fmla="*/ f807 f437 1"/>
                <a:gd name="f956" fmla="*/ f808 f436 1"/>
                <a:gd name="f957" fmla="*/ f809 f437 1"/>
                <a:gd name="f958" fmla="*/ f810 f436 1"/>
                <a:gd name="f959" fmla="*/ f811 f437 1"/>
                <a:gd name="f960" fmla="*/ f812 f436 1"/>
                <a:gd name="f961" fmla="*/ f813 f437 1"/>
                <a:gd name="f962" fmla="*/ f814 f436 1"/>
                <a:gd name="f963" fmla="*/ f815 f437 1"/>
                <a:gd name="f964" fmla="*/ f816 f436 1"/>
                <a:gd name="f965" fmla="*/ f817 f437 1"/>
                <a:gd name="f966" fmla="*/ f818 f436 1"/>
                <a:gd name="f967" fmla="*/ f819 f437 1"/>
                <a:gd name="f968" fmla="*/ f820 f436 1"/>
                <a:gd name="f969" fmla="*/ f821 f437 1"/>
                <a:gd name="f970" fmla="*/ f822 f436 1"/>
                <a:gd name="f971" fmla="*/ f823 f437 1"/>
                <a:gd name="f972" fmla="*/ f824 f436 1"/>
                <a:gd name="f973" fmla="*/ f825 f437 1"/>
                <a:gd name="f974" fmla="*/ f826 f436 1"/>
                <a:gd name="f975" fmla="*/ f827 f437 1"/>
                <a:gd name="f976" fmla="*/ f828 f436 1"/>
                <a:gd name="f977" fmla="*/ f829 f437 1"/>
                <a:gd name="f978" fmla="*/ f830 f436 1"/>
                <a:gd name="f979" fmla="*/ f831 f437 1"/>
                <a:gd name="f980" fmla="*/ f832 f437 1"/>
                <a:gd name="f981" fmla="*/ f833 f437 1"/>
                <a:gd name="f982" fmla="*/ f834 f436 1"/>
                <a:gd name="f983" fmla="*/ f835 f437 1"/>
                <a:gd name="f984" fmla="*/ f836 f436 1"/>
                <a:gd name="f985" fmla="*/ f837 f437 1"/>
                <a:gd name="f986" fmla="*/ f838 f436 1"/>
                <a:gd name="f987" fmla="*/ f839 f437 1"/>
                <a:gd name="f988" fmla="*/ f840 f436 1"/>
                <a:gd name="f989" fmla="*/ f841 f437 1"/>
                <a:gd name="f990" fmla="*/ f842 f436 1"/>
                <a:gd name="f991" fmla="*/ f843 f437 1"/>
                <a:gd name="f992" fmla="*/ f844 f436 1"/>
                <a:gd name="f993" fmla="*/ f845 f437 1"/>
                <a:gd name="f994" fmla="*/ f846 f436 1"/>
                <a:gd name="f995" fmla="*/ f847 f437 1"/>
                <a:gd name="f996" fmla="*/ f848 f436 1"/>
                <a:gd name="f997" fmla="*/ f849 f437 1"/>
                <a:gd name="f998" fmla="*/ f850 f436 1"/>
                <a:gd name="f999" fmla="*/ f851 f437 1"/>
                <a:gd name="f1000" fmla="*/ f852 f436 1"/>
                <a:gd name="f1001" fmla="*/ f853 f437 1"/>
                <a:gd name="f1002" fmla="*/ f854 f436 1"/>
                <a:gd name="f1003" fmla="*/ f855 f437 1"/>
                <a:gd name="f1004" fmla="*/ f856 f436 1"/>
                <a:gd name="f1005" fmla="*/ f857 f437 1"/>
                <a:gd name="f1006" fmla="*/ f858 f436 1"/>
                <a:gd name="f1007" fmla="*/ f859 f437 1"/>
                <a:gd name="f1008" fmla="*/ f860 f436 1"/>
                <a:gd name="f1009" fmla="*/ f861 f437 1"/>
                <a:gd name="f1010" fmla="*/ f862 f436 1"/>
                <a:gd name="f1011" fmla="*/ f863 f437 1"/>
                <a:gd name="f1012" fmla="*/ f864 f436 1"/>
                <a:gd name="f1013" fmla="*/ f865 f437 1"/>
                <a:gd name="f1014" fmla="*/ f866 f436 1"/>
                <a:gd name="f1015" fmla="*/ f867 f437 1"/>
                <a:gd name="f1016" fmla="*/ f868 f436 1"/>
                <a:gd name="f1017" fmla="*/ f869 f437 1"/>
                <a:gd name="f1018" fmla="*/ f870 f436 1"/>
                <a:gd name="f1019" fmla="*/ f871 f437 1"/>
                <a:gd name="f1020" fmla="*/ f872 f436 1"/>
                <a:gd name="f1021" fmla="*/ f873 f437 1"/>
                <a:gd name="f1022" fmla="*/ f874 f436 1"/>
                <a:gd name="f1023" fmla="*/ f875 f437 1"/>
                <a:gd name="f1024" fmla="*/ f876 f436 1"/>
                <a:gd name="f1025" fmla="*/ f877 f437 1"/>
                <a:gd name="f1026" fmla="*/ f878 f436 1"/>
                <a:gd name="f1027" fmla="*/ f879 f437 1"/>
                <a:gd name="f1028" fmla="*/ f880 f436 1"/>
                <a:gd name="f1029" fmla="*/ f881 f437 1"/>
                <a:gd name="f1030" fmla="*/ f882 f436 1"/>
                <a:gd name="f1031" fmla="*/ f883 f4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1">
                  <a:pos x="f888" y="f889"/>
                </a:cxn>
                <a:cxn ang="f591">
                  <a:pos x="f890" y="f891"/>
                </a:cxn>
                <a:cxn ang="f591">
                  <a:pos x="f892" y="f893"/>
                </a:cxn>
                <a:cxn ang="f591">
                  <a:pos x="f894" y="f895"/>
                </a:cxn>
                <a:cxn ang="f591">
                  <a:pos x="f896" y="f897"/>
                </a:cxn>
                <a:cxn ang="f591">
                  <a:pos x="f898" y="f899"/>
                </a:cxn>
                <a:cxn ang="f591">
                  <a:pos x="f900" y="f901"/>
                </a:cxn>
                <a:cxn ang="f591">
                  <a:pos x="f902" y="f903"/>
                </a:cxn>
                <a:cxn ang="f591">
                  <a:pos x="f904" y="f905"/>
                </a:cxn>
                <a:cxn ang="f591">
                  <a:pos x="f906" y="f907"/>
                </a:cxn>
                <a:cxn ang="f591">
                  <a:pos x="f908" y="f909"/>
                </a:cxn>
                <a:cxn ang="f591">
                  <a:pos x="f910" y="f911"/>
                </a:cxn>
                <a:cxn ang="f591">
                  <a:pos x="f912" y="f913"/>
                </a:cxn>
                <a:cxn ang="f591">
                  <a:pos x="f914" y="f915"/>
                </a:cxn>
                <a:cxn ang="f591">
                  <a:pos x="f916" y="f917"/>
                </a:cxn>
                <a:cxn ang="f591">
                  <a:pos x="f918" y="f919"/>
                </a:cxn>
                <a:cxn ang="f591">
                  <a:pos x="f920" y="f921"/>
                </a:cxn>
                <a:cxn ang="f591">
                  <a:pos x="f922" y="f923"/>
                </a:cxn>
                <a:cxn ang="f591">
                  <a:pos x="f924" y="f925"/>
                </a:cxn>
                <a:cxn ang="f591">
                  <a:pos x="f926" y="f927"/>
                </a:cxn>
                <a:cxn ang="f591">
                  <a:pos x="f928" y="f929"/>
                </a:cxn>
                <a:cxn ang="f591">
                  <a:pos x="f930" y="f931"/>
                </a:cxn>
                <a:cxn ang="f591">
                  <a:pos x="f932" y="f933"/>
                </a:cxn>
                <a:cxn ang="f591">
                  <a:pos x="f908" y="f934"/>
                </a:cxn>
                <a:cxn ang="f591">
                  <a:pos x="f935" y="f936"/>
                </a:cxn>
                <a:cxn ang="f591">
                  <a:pos x="f937" y="f938"/>
                </a:cxn>
                <a:cxn ang="f591">
                  <a:pos x="f939" y="f940"/>
                </a:cxn>
                <a:cxn ang="f591">
                  <a:pos x="f941" y="f942"/>
                </a:cxn>
                <a:cxn ang="f591">
                  <a:pos x="f943" y="f944"/>
                </a:cxn>
                <a:cxn ang="f591">
                  <a:pos x="f945" y="f946"/>
                </a:cxn>
                <a:cxn ang="f591">
                  <a:pos x="f947" y="f948"/>
                </a:cxn>
                <a:cxn ang="f591">
                  <a:pos x="f949" y="f950"/>
                </a:cxn>
                <a:cxn ang="f591">
                  <a:pos x="f951" y="f952"/>
                </a:cxn>
                <a:cxn ang="f591">
                  <a:pos x="f953" y="f954"/>
                </a:cxn>
                <a:cxn ang="f591">
                  <a:pos x="f953" y="f955"/>
                </a:cxn>
                <a:cxn ang="f591">
                  <a:pos x="f956" y="f957"/>
                </a:cxn>
                <a:cxn ang="f591">
                  <a:pos x="f958" y="f959"/>
                </a:cxn>
                <a:cxn ang="f591">
                  <a:pos x="f960" y="f961"/>
                </a:cxn>
                <a:cxn ang="f591">
                  <a:pos x="f962" y="f963"/>
                </a:cxn>
                <a:cxn ang="f591">
                  <a:pos x="f964" y="f965"/>
                </a:cxn>
                <a:cxn ang="f591">
                  <a:pos x="f966" y="f967"/>
                </a:cxn>
                <a:cxn ang="f591">
                  <a:pos x="f968" y="f969"/>
                </a:cxn>
                <a:cxn ang="f591">
                  <a:pos x="f970" y="f971"/>
                </a:cxn>
                <a:cxn ang="f591">
                  <a:pos x="f972" y="f973"/>
                </a:cxn>
                <a:cxn ang="f591">
                  <a:pos x="f974" y="f975"/>
                </a:cxn>
                <a:cxn ang="f591">
                  <a:pos x="f976" y="f977"/>
                </a:cxn>
                <a:cxn ang="f591">
                  <a:pos x="f978" y="f979"/>
                </a:cxn>
                <a:cxn ang="f591">
                  <a:pos x="f978" y="f980"/>
                </a:cxn>
                <a:cxn ang="f591">
                  <a:pos x="f978" y="f981"/>
                </a:cxn>
                <a:cxn ang="f591">
                  <a:pos x="f982" y="f983"/>
                </a:cxn>
                <a:cxn ang="f591">
                  <a:pos x="f984" y="f985"/>
                </a:cxn>
                <a:cxn ang="f591">
                  <a:pos x="f986" y="f987"/>
                </a:cxn>
                <a:cxn ang="f591">
                  <a:pos x="f988" y="f989"/>
                </a:cxn>
                <a:cxn ang="f591">
                  <a:pos x="f990" y="f991"/>
                </a:cxn>
                <a:cxn ang="f591">
                  <a:pos x="f992" y="f993"/>
                </a:cxn>
                <a:cxn ang="f591">
                  <a:pos x="f994" y="f995"/>
                </a:cxn>
                <a:cxn ang="f591">
                  <a:pos x="f996" y="f997"/>
                </a:cxn>
                <a:cxn ang="f591">
                  <a:pos x="f998" y="f999"/>
                </a:cxn>
                <a:cxn ang="f591">
                  <a:pos x="f1000" y="f1001"/>
                </a:cxn>
                <a:cxn ang="f591">
                  <a:pos x="f1002" y="f1003"/>
                </a:cxn>
                <a:cxn ang="f591">
                  <a:pos x="f1004" y="f1005"/>
                </a:cxn>
                <a:cxn ang="f591">
                  <a:pos x="f1006" y="f1007"/>
                </a:cxn>
                <a:cxn ang="f591">
                  <a:pos x="f1008" y="f1009"/>
                </a:cxn>
                <a:cxn ang="f591">
                  <a:pos x="f1010" y="f1011"/>
                </a:cxn>
                <a:cxn ang="f591">
                  <a:pos x="f1012" y="f1013"/>
                </a:cxn>
                <a:cxn ang="f591">
                  <a:pos x="f1014" y="f1015"/>
                </a:cxn>
                <a:cxn ang="f591">
                  <a:pos x="f1016" y="f1017"/>
                </a:cxn>
                <a:cxn ang="f591">
                  <a:pos x="f1018" y="f1019"/>
                </a:cxn>
                <a:cxn ang="f591">
                  <a:pos x="f1020" y="f1021"/>
                </a:cxn>
                <a:cxn ang="f591">
                  <a:pos x="f1022" y="f1023"/>
                </a:cxn>
                <a:cxn ang="f591">
                  <a:pos x="f888" y="f889"/>
                </a:cxn>
                <a:cxn ang="f591">
                  <a:pos x="f1024" y="f1025"/>
                </a:cxn>
                <a:cxn ang="f591">
                  <a:pos x="f1026" y="f1027"/>
                </a:cxn>
                <a:cxn ang="f591">
                  <a:pos x="f1028" y="f1029"/>
                </a:cxn>
                <a:cxn ang="f591">
                  <a:pos x="f1030" y="f1031"/>
                </a:cxn>
                <a:cxn ang="f591">
                  <a:pos x="f1024" y="f1025"/>
                </a:cxn>
              </a:cxnLst>
              <a:rect l="f884" t="f887" r="f885" b="f886"/>
              <a:pathLst>
                <a:path w="745310" h="908479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cubicBezTo>
                    <a:pt x="f136" y="f137"/>
                    <a:pt x="f138" y="f139"/>
                    <a:pt x="f140" y="f141"/>
                  </a:cubicBezTo>
                  <a:cubicBezTo>
                    <a:pt x="f142" y="f143"/>
                    <a:pt x="f144" y="f145"/>
                    <a:pt x="f68" y="f146"/>
                  </a:cubicBezTo>
                  <a:cubicBezTo>
                    <a:pt x="f147" y="f148"/>
                    <a:pt x="f149" y="f150"/>
                    <a:pt x="f151" y="f152"/>
                  </a:cubicBezTo>
                  <a:cubicBezTo>
                    <a:pt x="f153" y="f154"/>
                    <a:pt x="f155" y="f156"/>
                    <a:pt x="f157" y="f158"/>
                  </a:cubicBezTo>
                  <a:cubicBezTo>
                    <a:pt x="f159" y="f160"/>
                    <a:pt x="f161" y="f162"/>
                    <a:pt x="f163" y="f164"/>
                  </a:cubicBezTo>
                  <a:cubicBezTo>
                    <a:pt x="f165" y="f166"/>
                    <a:pt x="f167" y="f168"/>
                    <a:pt x="f169" y="f170"/>
                  </a:cubicBezTo>
                  <a:cubicBezTo>
                    <a:pt x="f171" y="f172"/>
                    <a:pt x="f173" y="f174"/>
                    <a:pt x="f175" y="f176"/>
                  </a:cubicBezTo>
                  <a:cubicBezTo>
                    <a:pt x="f177" y="f178"/>
                    <a:pt x="f179" y="f180"/>
                    <a:pt x="f181" y="f182"/>
                  </a:cubicBezTo>
                  <a:cubicBezTo>
                    <a:pt x="f183" y="f184"/>
                    <a:pt x="f185" y="f186"/>
                    <a:pt x="f187" y="f188"/>
                  </a:cubicBezTo>
                  <a:cubicBezTo>
                    <a:pt x="f189" y="f190"/>
                    <a:pt x="f191" y="f192"/>
                    <a:pt x="f193" y="f194"/>
                  </a:cubicBezTo>
                  <a:cubicBezTo>
                    <a:pt x="f195" y="f196"/>
                    <a:pt x="f197" y="f198"/>
                    <a:pt x="f199" y="f200"/>
                  </a:cubicBezTo>
                  <a:cubicBezTo>
                    <a:pt x="f201" y="f202"/>
                    <a:pt x="f203" y="f204"/>
                    <a:pt x="f205" y="f206"/>
                  </a:cubicBezTo>
                  <a:cubicBezTo>
                    <a:pt x="f205" y="f207"/>
                    <a:pt x="f208" y="f209"/>
                    <a:pt x="f205" y="f210"/>
                  </a:cubicBezTo>
                  <a:cubicBezTo>
                    <a:pt x="f211" y="f212"/>
                    <a:pt x="f213" y="f214"/>
                    <a:pt x="f215" y="f216"/>
                  </a:cubicBezTo>
                  <a:cubicBezTo>
                    <a:pt x="f217" y="f218"/>
                    <a:pt x="f219" y="f220"/>
                    <a:pt x="f136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6" y="f238"/>
                  </a:cubicBezTo>
                  <a:cubicBezTo>
                    <a:pt x="f236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2" y="f253"/>
                    <a:pt x="f254" y="f255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268" y="f269"/>
                    <a:pt x="f270" y="f271"/>
                    <a:pt x="f272" y="f273"/>
                  </a:cubicBezTo>
                  <a:cubicBezTo>
                    <a:pt x="f274" y="f275"/>
                    <a:pt x="f276" y="f277"/>
                    <a:pt x="f278" y="f279"/>
                  </a:cubicBezTo>
                  <a:cubicBezTo>
                    <a:pt x="f278" y="f280"/>
                    <a:pt x="f278" y="f281"/>
                    <a:pt x="f278" y="f282"/>
                  </a:cubicBezTo>
                  <a:cubicBezTo>
                    <a:pt x="f278" y="f283"/>
                    <a:pt x="f284" y="f285"/>
                    <a:pt x="f278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1" y="f303"/>
                  </a:cubicBezTo>
                  <a:cubicBezTo>
                    <a:pt x="f301" y="f304"/>
                    <a:pt x="f305" y="f306"/>
                    <a:pt x="f307" y="f308"/>
                  </a:cubicBezTo>
                  <a:cubicBezTo>
                    <a:pt x="f309" y="f310"/>
                    <a:pt x="f311" y="f312"/>
                    <a:pt x="f313" y="f314"/>
                  </a:cubicBez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330"/>
                    <a:pt x="f331" y="f332"/>
                  </a:cubicBezTo>
                  <a:cubicBezTo>
                    <a:pt x="f333" y="f334"/>
                    <a:pt x="f335" y="f336"/>
                    <a:pt x="f337" y="f338"/>
                  </a:cubicBezTo>
                  <a:cubicBezTo>
                    <a:pt x="f339" y="f340"/>
                    <a:pt x="f341" y="f342"/>
                    <a:pt x="f343" y="f344"/>
                  </a:cubicBezTo>
                  <a:cubicBezTo>
                    <a:pt x="f345" y="f346"/>
                    <a:pt x="f347" y="f348"/>
                    <a:pt x="f349" y="f350"/>
                  </a:cubicBezTo>
                  <a:cubicBezTo>
                    <a:pt x="f351" y="f352"/>
                    <a:pt x="f353" y="f354"/>
                    <a:pt x="f355" y="f356"/>
                  </a:cubicBezTo>
                  <a:cubicBezTo>
                    <a:pt x="f357" y="f358"/>
                    <a:pt x="f359" y="f360"/>
                    <a:pt x="f361" y="f362"/>
                  </a:cubicBezTo>
                  <a:cubicBezTo>
                    <a:pt x="f363" y="f364"/>
                    <a:pt x="f365" y="f366"/>
                    <a:pt x="f367" y="f368"/>
                  </a:cubicBezTo>
                  <a:cubicBezTo>
                    <a:pt x="f369" y="f370"/>
                    <a:pt x="f371" y="f372"/>
                    <a:pt x="f373" y="f374"/>
                  </a:cubicBezTo>
                  <a:cubicBezTo>
                    <a:pt x="f375" y="f133"/>
                    <a:pt x="f376" y="f131"/>
                    <a:pt x="f377" y="f378"/>
                  </a:cubicBezTo>
                  <a:cubicBezTo>
                    <a:pt x="f379" y="f380"/>
                    <a:pt x="f381" y="f382"/>
                    <a:pt x="f383" y="f384"/>
                  </a:cubicBezTo>
                  <a:cubicBezTo>
                    <a:pt x="f385" y="f360"/>
                    <a:pt x="f386" y="f387"/>
                    <a:pt x="f388" y="f389"/>
                  </a:cubicBezTo>
                  <a:cubicBezTo>
                    <a:pt x="f390" y="f391"/>
                    <a:pt x="f392" y="f393"/>
                    <a:pt x="f394" y="f395"/>
                  </a:cubicBezTo>
                  <a:cubicBezTo>
                    <a:pt x="f396" y="f397"/>
                    <a:pt x="f398" y="f399"/>
                    <a:pt x="f400" y="f401"/>
                  </a:cubicBezTo>
                  <a:cubicBezTo>
                    <a:pt x="f402" y="f403"/>
                    <a:pt x="f404" y="f405"/>
                    <a:pt x="f406" y="f407"/>
                  </a:cubicBezTo>
                  <a:cubicBezTo>
                    <a:pt x="f408" y="f409"/>
                    <a:pt x="f410" y="f411"/>
                    <a:pt x="f8" y="f9"/>
                  </a:cubicBezTo>
                  <a:close/>
                  <a:moveTo>
                    <a:pt x="f412" y="f413"/>
                  </a:moveTo>
                  <a:cubicBezTo>
                    <a:pt x="f414" y="f415"/>
                    <a:pt x="f416" y="f417"/>
                    <a:pt x="f418" y="f419"/>
                  </a:cubicBezTo>
                  <a:cubicBezTo>
                    <a:pt x="f420" y="f168"/>
                    <a:pt x="f421" y="f422"/>
                    <a:pt x="f423" y="f424"/>
                  </a:cubicBezTo>
                  <a:cubicBezTo>
                    <a:pt x="f425" y="f426"/>
                    <a:pt x="f427" y="f428"/>
                    <a:pt x="f429" y="f430"/>
                  </a:cubicBezTo>
                  <a:cubicBezTo>
                    <a:pt x="f431" y="f432"/>
                    <a:pt x="f433" y="f434"/>
                    <a:pt x="f412" y="f413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0" name="Forma libre: forma 51">
              <a:extLst>
                <a:ext uri="{FF2B5EF4-FFF2-40B4-BE49-F238E27FC236}">
                  <a16:creationId xmlns:a16="http://schemas.microsoft.com/office/drawing/2014/main" id="{A2C8907B-E0BB-4C3A-B32F-774840A41790}"/>
                </a:ext>
              </a:extLst>
            </p:cNvPr>
            <p:cNvSpPr/>
            <p:nvPr/>
          </p:nvSpPr>
          <p:spPr>
            <a:xfrm>
              <a:off x="4588166" y="1507543"/>
              <a:ext cx="138403" cy="13872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9060"/>
                <a:gd name="f7" fmla="val 89262"/>
                <a:gd name="f8" fmla="val 44768"/>
                <a:gd name="f9" fmla="val 1"/>
                <a:gd name="f10" fmla="val 69914"/>
                <a:gd name="f11" fmla="val 287"/>
                <a:gd name="f12" fmla="val 89250"/>
                <a:gd name="f13" fmla="val 19813"/>
                <a:gd name="f14" fmla="val 89059"/>
                <a:gd name="f15" fmla="val 44864"/>
                <a:gd name="f16" fmla="val 88868"/>
                <a:gd name="f17" fmla="val 70391"/>
                <a:gd name="f18" fmla="val 68771"/>
                <a:gd name="f19" fmla="val 89822"/>
                <a:gd name="f20" fmla="val 43339"/>
                <a:gd name="f21" fmla="val 89251"/>
                <a:gd name="f22" fmla="val 18955"/>
                <a:gd name="f23" fmla="val 88774"/>
                <a:gd name="f24" fmla="val -95"/>
                <a:gd name="f25" fmla="val 69058"/>
                <a:gd name="f26" fmla="val 44388"/>
                <a:gd name="f27" fmla="val 95"/>
                <a:gd name="f28" fmla="val 19432"/>
                <a:gd name="f29" fmla="val 19812"/>
                <a:gd name="f30" fmla="val -189"/>
                <a:gd name="f31" fmla="+- 0 0 -90"/>
                <a:gd name="f32" fmla="*/ f3 1 89060"/>
                <a:gd name="f33" fmla="*/ f4 1 89262"/>
                <a:gd name="f34" fmla="val f5"/>
                <a:gd name="f35" fmla="val f6"/>
                <a:gd name="f36" fmla="val f7"/>
                <a:gd name="f37" fmla="*/ f31 f0 1"/>
                <a:gd name="f38" fmla="+- f36 0 f34"/>
                <a:gd name="f39" fmla="+- f35 0 f34"/>
                <a:gd name="f40" fmla="*/ f37 1 f2"/>
                <a:gd name="f41" fmla="*/ f39 1 89060"/>
                <a:gd name="f42" fmla="*/ f38 1 89262"/>
                <a:gd name="f43" fmla="*/ 44768 f39 1"/>
                <a:gd name="f44" fmla="*/ 1 f38 1"/>
                <a:gd name="f45" fmla="*/ 89059 f39 1"/>
                <a:gd name="f46" fmla="*/ 44864 f38 1"/>
                <a:gd name="f47" fmla="*/ 43339 f39 1"/>
                <a:gd name="f48" fmla="*/ 89251 f38 1"/>
                <a:gd name="f49" fmla="*/ 0 f39 1"/>
                <a:gd name="f50" fmla="*/ 44388 f38 1"/>
                <a:gd name="f51" fmla="+- f40 0 f1"/>
                <a:gd name="f52" fmla="*/ f43 1 89060"/>
                <a:gd name="f53" fmla="*/ f44 1 89262"/>
                <a:gd name="f54" fmla="*/ f45 1 89060"/>
                <a:gd name="f55" fmla="*/ f46 1 89262"/>
                <a:gd name="f56" fmla="*/ f47 1 89060"/>
                <a:gd name="f57" fmla="*/ f48 1 89262"/>
                <a:gd name="f58" fmla="*/ f49 1 89060"/>
                <a:gd name="f59" fmla="*/ f50 1 89262"/>
                <a:gd name="f60" fmla="*/ f34 1 f41"/>
                <a:gd name="f61" fmla="*/ f35 1 f41"/>
                <a:gd name="f62" fmla="*/ f34 1 f42"/>
                <a:gd name="f63" fmla="*/ f36 1 f42"/>
                <a:gd name="f64" fmla="*/ f52 1 f41"/>
                <a:gd name="f65" fmla="*/ f53 1 f42"/>
                <a:gd name="f66" fmla="*/ f54 1 f41"/>
                <a:gd name="f67" fmla="*/ f55 1 f42"/>
                <a:gd name="f68" fmla="*/ f56 1 f41"/>
                <a:gd name="f69" fmla="*/ f57 1 f42"/>
                <a:gd name="f70" fmla="*/ f58 1 f41"/>
                <a:gd name="f71" fmla="*/ f59 1 f42"/>
                <a:gd name="f72" fmla="*/ f60 f32 1"/>
                <a:gd name="f73" fmla="*/ f61 f32 1"/>
                <a:gd name="f74" fmla="*/ f63 f33 1"/>
                <a:gd name="f75" fmla="*/ f62 f33 1"/>
                <a:gd name="f76" fmla="*/ f64 f32 1"/>
                <a:gd name="f77" fmla="*/ f65 f33 1"/>
                <a:gd name="f78" fmla="*/ f66 f32 1"/>
                <a:gd name="f79" fmla="*/ f67 f33 1"/>
                <a:gd name="f80" fmla="*/ f68 f32 1"/>
                <a:gd name="f81" fmla="*/ f69 f33 1"/>
                <a:gd name="f82" fmla="*/ f70 f32 1"/>
                <a:gd name="f83" fmla="*/ f71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1">
                  <a:pos x="f76" y="f77"/>
                </a:cxn>
                <a:cxn ang="f51">
                  <a:pos x="f78" y="f79"/>
                </a:cxn>
                <a:cxn ang="f51">
                  <a:pos x="f80" y="f81"/>
                </a:cxn>
                <a:cxn ang="f51">
                  <a:pos x="f82" y="f83"/>
                </a:cxn>
                <a:cxn ang="f51">
                  <a:pos x="f76" y="f77"/>
                </a:cxn>
              </a:cxnLst>
              <a:rect l="f72" t="f75" r="f73" b="f74"/>
              <a:pathLst>
                <a:path w="89060" h="8926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5" y="f26"/>
                  </a:cubicBezTo>
                  <a:cubicBezTo>
                    <a:pt x="f27" y="f28"/>
                    <a:pt x="f29" y="f30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upo 103">
            <a:extLst>
              <a:ext uri="{FF2B5EF4-FFF2-40B4-BE49-F238E27FC236}">
                <a16:creationId xmlns:a16="http://schemas.microsoft.com/office/drawing/2014/main" id="{D2ED1EC6-EC78-4A94-97A2-D0827034E16E}"/>
              </a:ext>
            </a:extLst>
          </p:cNvPr>
          <p:cNvGrpSpPr/>
          <p:nvPr/>
        </p:nvGrpSpPr>
        <p:grpSpPr>
          <a:xfrm>
            <a:off x="3732553" y="2679438"/>
            <a:ext cx="1553994" cy="1354994"/>
            <a:chOff x="3732553" y="2679438"/>
            <a:chExt cx="1553994" cy="1354994"/>
          </a:xfrm>
        </p:grpSpPr>
        <p:sp>
          <p:nvSpPr>
            <p:cNvPr id="32" name="Forma libre: forma 33">
              <a:extLst>
                <a:ext uri="{FF2B5EF4-FFF2-40B4-BE49-F238E27FC236}">
                  <a16:creationId xmlns:a16="http://schemas.microsoft.com/office/drawing/2014/main" id="{9B52B5F4-9310-4F80-ADC1-17B00B5A45CF}"/>
                </a:ext>
              </a:extLst>
            </p:cNvPr>
            <p:cNvSpPr/>
            <p:nvPr/>
          </p:nvSpPr>
          <p:spPr>
            <a:xfrm>
              <a:off x="4367576" y="3240761"/>
              <a:ext cx="918971" cy="71490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18976"/>
                <a:gd name="f7" fmla="val 714904"/>
                <a:gd name="f8" fmla="val 918881"/>
                <a:gd name="f9" fmla="val 383944"/>
                <a:gd name="f10" fmla="val 911356"/>
                <a:gd name="f11" fmla="val 399755"/>
                <a:gd name="f12" fmla="val 905641"/>
                <a:gd name="f13" fmla="val 416805"/>
                <a:gd name="f14" fmla="val 895831"/>
                <a:gd name="f15" fmla="val 430997"/>
                <a:gd name="f16" fmla="val 875161"/>
                <a:gd name="f17" fmla="val 460810"/>
                <a:gd name="f18" fmla="val 845158"/>
                <a:gd name="f19" fmla="val 477193"/>
                <a:gd name="f20" fmla="val 809057"/>
                <a:gd name="f21" fmla="val 481194"/>
                <a:gd name="f22" fmla="val 800961"/>
                <a:gd name="f23" fmla="val 482051"/>
                <a:gd name="f24" fmla="val 797913"/>
                <a:gd name="f25" fmla="val 485671"/>
                <a:gd name="f26" fmla="val 794865"/>
                <a:gd name="f27" fmla="val 492529"/>
                <a:gd name="f28" fmla="val 739906"/>
                <a:gd name="f29" fmla="val 617878"/>
                <a:gd name="f30" fmla="val 644751"/>
                <a:gd name="f31" fmla="val 692077"/>
                <a:gd name="f32" fmla="val 509211"/>
                <a:gd name="f33" fmla="val 711032"/>
                <a:gd name="f34" fmla="val 409770"/>
                <a:gd name="f35" fmla="val 724843"/>
                <a:gd name="f36" fmla="val 318234"/>
                <a:gd name="f37" fmla="val 701793"/>
                <a:gd name="f38" fmla="val 237653"/>
                <a:gd name="f39" fmla="val 640547"/>
                <a:gd name="f40" fmla="val 186790"/>
                <a:gd name="f41" fmla="val 601876"/>
                <a:gd name="f42" fmla="val 149261"/>
                <a:gd name="f43" fmla="val 552536"/>
                <a:gd name="f44" fmla="val 125258"/>
                <a:gd name="f45" fmla="val 493386"/>
                <a:gd name="f46" fmla="val 121924"/>
                <a:gd name="f47" fmla="val 485099"/>
                <a:gd name="f48" fmla="val 117733"/>
                <a:gd name="f49" fmla="val 481956"/>
                <a:gd name="f50" fmla="val 108970"/>
                <a:gd name="f51" fmla="val 481099"/>
                <a:gd name="f52" fmla="val 54487"/>
                <a:gd name="f53" fmla="val 475860"/>
                <a:gd name="f54" fmla="val 6005"/>
                <a:gd name="f55" fmla="val 428140"/>
                <a:gd name="f56" fmla="val 671"/>
                <a:gd name="f57" fmla="val 374609"/>
                <a:gd name="f58" fmla="val -6473"/>
                <a:gd name="f59" fmla="val 303362"/>
                <a:gd name="f60" fmla="val 44581"/>
                <a:gd name="f61" fmla="val 253642"/>
                <a:gd name="f62" fmla="val 98969"/>
                <a:gd name="f63" fmla="val 244879"/>
                <a:gd name="f64" fmla="val 113733"/>
                <a:gd name="f65" fmla="val 242497"/>
                <a:gd name="f66" fmla="val 119352"/>
                <a:gd name="f67" fmla="val 236401"/>
                <a:gd name="f68" fmla="val 124782"/>
                <a:gd name="f69" fmla="val 223543"/>
                <a:gd name="f70" fmla="val 171264"/>
                <a:gd name="f71" fmla="val 114386"/>
                <a:gd name="f72" fmla="val 251273"/>
                <a:gd name="f73" fmla="val 41615"/>
                <a:gd name="f74" fmla="val 366336"/>
                <a:gd name="f75" fmla="val 12278"/>
                <a:gd name="f76" fmla="val 513782"/>
                <a:gd name="f77" fmla="val -25250"/>
                <a:gd name="f78" fmla="val 663801"/>
                <a:gd name="f79" fmla="val 23994"/>
                <a:gd name="f80" fmla="val 755051"/>
                <a:gd name="f81" fmla="val 149819"/>
                <a:gd name="f82" fmla="val 774005"/>
                <a:gd name="f83" fmla="val 175918"/>
                <a:gd name="f84" fmla="val 788960"/>
                <a:gd name="f85" fmla="val 204302"/>
                <a:gd name="f86" fmla="val 799914"/>
                <a:gd name="f87" fmla="val 234687"/>
                <a:gd name="f88" fmla="val 801724"/>
                <a:gd name="f89" fmla="val 239735"/>
                <a:gd name="f90" fmla="val 803819"/>
                <a:gd name="f91" fmla="val 242116"/>
                <a:gd name="f92" fmla="val 809629"/>
                <a:gd name="f93" fmla="val 242593"/>
                <a:gd name="f94" fmla="val 862493"/>
                <a:gd name="f95" fmla="val 247355"/>
                <a:gd name="f96" fmla="val 904689"/>
                <a:gd name="f97" fmla="val 284217"/>
                <a:gd name="f98" fmla="val 917452"/>
                <a:gd name="f99" fmla="val 336414"/>
                <a:gd name="f100" fmla="val 917738"/>
                <a:gd name="f101" fmla="val 337557"/>
                <a:gd name="f102" fmla="val 918405"/>
                <a:gd name="f103" fmla="val 338509"/>
                <a:gd name="f104" fmla="val 339557"/>
                <a:gd name="f105" fmla="val 354416"/>
                <a:gd name="f106" fmla="val 369180"/>
                <a:gd name="f107" fmla="val 409960"/>
                <a:gd name="f108" fmla="val 39043"/>
                <a:gd name="f109" fmla="val 406721"/>
                <a:gd name="f110" fmla="val 405007"/>
                <a:gd name="f111" fmla="val 38758"/>
                <a:gd name="f112" fmla="val 403388"/>
                <a:gd name="f113" fmla="val 311471"/>
                <a:gd name="f114" fmla="val 56188"/>
                <a:gd name="f115" fmla="val 238415"/>
                <a:gd name="f116" fmla="val 102385"/>
                <a:gd name="f117" fmla="val 185932"/>
                <a:gd name="f118" fmla="val 180109"/>
                <a:gd name="f119" fmla="val 168978"/>
                <a:gd name="f120" fmla="val 205159"/>
                <a:gd name="f121" fmla="val 156309"/>
                <a:gd name="f122" fmla="val 232305"/>
                <a:gd name="f123" fmla="val 147165"/>
                <a:gd name="f124" fmla="val 261166"/>
                <a:gd name="f125" fmla="val 143165"/>
                <a:gd name="f126" fmla="val 273739"/>
                <a:gd name="f127" fmla="val 138307"/>
                <a:gd name="f128" fmla="val 276787"/>
                <a:gd name="f129" fmla="val 125925"/>
                <a:gd name="f130" fmla="val 276406"/>
                <a:gd name="f131" fmla="val 119828"/>
                <a:gd name="f132" fmla="val 276216"/>
                <a:gd name="f133" fmla="val 113542"/>
                <a:gd name="f134" fmla="val 276692"/>
                <a:gd name="f135" fmla="val 107446"/>
                <a:gd name="f136" fmla="val 277645"/>
                <a:gd name="f137" fmla="val 60869"/>
                <a:gd name="f138" fmla="val 284693"/>
                <a:gd name="f139" fmla="val 27912"/>
                <a:gd name="f140" fmla="val 328699"/>
                <a:gd name="f141" fmla="val 35246"/>
                <a:gd name="f142" fmla="val 373752"/>
                <a:gd name="f143" fmla="val 42200"/>
                <a:gd name="f144" fmla="val 416900"/>
                <a:gd name="f145" fmla="val 79538"/>
                <a:gd name="f146" fmla="val 446999"/>
                <a:gd name="f147" fmla="val 127449"/>
                <a:gd name="f148" fmla="val 448047"/>
                <a:gd name="f149" fmla="val 142403"/>
                <a:gd name="f150" fmla="val 448333"/>
                <a:gd name="f151" fmla="val 145832"/>
                <a:gd name="f152" fmla="val 450809"/>
                <a:gd name="f153" fmla="val 150785"/>
                <a:gd name="f154" fmla="val 464620"/>
                <a:gd name="f155" fmla="val 169835"/>
                <a:gd name="f156" fmla="val 517484"/>
                <a:gd name="f157" fmla="val 199457"/>
                <a:gd name="f158" fmla="val 563490"/>
                <a:gd name="f159" fmla="val 242415"/>
                <a:gd name="f160" fmla="val 599875"/>
                <a:gd name="f161" fmla="val 335570"/>
                <a:gd name="f162" fmla="val 678742"/>
                <a:gd name="f163" fmla="val 442536"/>
                <a:gd name="f164" fmla="val 699126"/>
                <a:gd name="f165" fmla="val 557979"/>
                <a:gd name="f166" fmla="val 665598"/>
                <a:gd name="f167" fmla="val 661325"/>
                <a:gd name="f168" fmla="val 635594"/>
                <a:gd name="f169" fmla="val 731048"/>
                <a:gd name="f170" fmla="val 566062"/>
                <a:gd name="f171" fmla="val 768767"/>
                <a:gd name="f172" fmla="val 465001"/>
                <a:gd name="f173" fmla="val 451000"/>
                <a:gd name="f174" fmla="val 777434"/>
                <a:gd name="f175" fmla="val 448142"/>
                <a:gd name="f176" fmla="val 792865"/>
                <a:gd name="f177" fmla="val 811344"/>
                <a:gd name="f178" fmla="val 828298"/>
                <a:gd name="f179" fmla="val 443379"/>
                <a:gd name="f180" fmla="val 844109"/>
                <a:gd name="f181" fmla="val 433759"/>
                <a:gd name="f182" fmla="val 877924"/>
                <a:gd name="f183" fmla="val 412995"/>
                <a:gd name="f184" fmla="val 893354"/>
                <a:gd name="f185" fmla="val 372990"/>
                <a:gd name="f186" fmla="val 881638"/>
                <a:gd name="f187" fmla="val 335747"/>
                <a:gd name="f188" fmla="val 870494"/>
                <a:gd name="f189" fmla="val 300219"/>
                <a:gd name="f190" fmla="val 831822"/>
                <a:gd name="f191" fmla="val 273930"/>
                <a:gd name="f192" fmla="val 794294"/>
                <a:gd name="f193" fmla="val 782197"/>
                <a:gd name="f194" fmla="val 277168"/>
                <a:gd name="f195" fmla="val 777149"/>
                <a:gd name="f196" fmla="val 772958"/>
                <a:gd name="f197" fmla="val 262404"/>
                <a:gd name="f198" fmla="val 768386"/>
                <a:gd name="f199" fmla="val 249927"/>
                <a:gd name="f200" fmla="val 764290"/>
                <a:gd name="f201" fmla="val 237354"/>
                <a:gd name="f202" fmla="val 758766"/>
                <a:gd name="f203" fmla="val 225257"/>
                <a:gd name="f204" fmla="val 703425"/>
                <a:gd name="f205" fmla="val 103432"/>
                <a:gd name="f206" fmla="val 577886"/>
                <a:gd name="f207" fmla="val 27709"/>
                <a:gd name="f208" fmla="val 443965"/>
                <a:gd name="f209" fmla="val 35424"/>
                <a:gd name="f210" fmla="val 440630"/>
                <a:gd name="f211" fmla="val 35614"/>
                <a:gd name="f212" fmla="val 436725"/>
                <a:gd name="f213" fmla="val 37615"/>
                <a:gd name="f214" fmla="val 434249"/>
                <a:gd name="f215" fmla="val 39996"/>
                <a:gd name="f216" fmla="val 412913"/>
                <a:gd name="f217" fmla="val 60570"/>
                <a:gd name="f218" fmla="val 411008"/>
                <a:gd name="f219" fmla="val 85144"/>
                <a:gd name="f220" fmla="val 420724"/>
                <a:gd name="f221" fmla="val 111624"/>
                <a:gd name="f222" fmla="val 425581"/>
                <a:gd name="f223" fmla="val 124959"/>
                <a:gd name="f224" fmla="val 435011"/>
                <a:gd name="f225" fmla="val 133531"/>
                <a:gd name="f226" fmla="val 448727"/>
                <a:gd name="f227" fmla="val 137722"/>
                <a:gd name="f228" fmla="val 475397"/>
                <a:gd name="f229" fmla="val 145819"/>
                <a:gd name="f230" fmla="val 507687"/>
                <a:gd name="f231" fmla="val 128674"/>
                <a:gd name="f232" fmla="val 513211"/>
                <a:gd name="f233" fmla="val 103242"/>
                <a:gd name="f234" fmla="val 516450"/>
                <a:gd name="f235" fmla="val 88383"/>
                <a:gd name="f236" fmla="val 510925"/>
                <a:gd name="f237" fmla="val 79429"/>
                <a:gd name="f238" fmla="val 495875"/>
                <a:gd name="f239" fmla="val 77524"/>
                <a:gd name="f240" fmla="val 486827"/>
                <a:gd name="f241" fmla="val 76381"/>
                <a:gd name="f242" fmla="val 477492"/>
                <a:gd name="f243" fmla="val 77334"/>
                <a:gd name="f244" fmla="val 466063"/>
                <a:gd name="f245" fmla="val 474159"/>
                <a:gd name="f246" fmla="val 73143"/>
                <a:gd name="f247" fmla="val 480922"/>
                <a:gd name="f248" fmla="val 68476"/>
                <a:gd name="f249" fmla="val 488351"/>
                <a:gd name="f250" fmla="val 66190"/>
                <a:gd name="f251" fmla="val 515878"/>
                <a:gd name="f252" fmla="val 57617"/>
                <a:gd name="f253" fmla="val 538072"/>
                <a:gd name="f254" fmla="val 73714"/>
                <a:gd name="f255" fmla="val 538262"/>
                <a:gd name="f256" fmla="val 538357"/>
                <a:gd name="f257" fmla="val 110957"/>
                <a:gd name="f258" fmla="val 536643"/>
                <a:gd name="f259" fmla="val 120196"/>
                <a:gd name="f260" fmla="val 533404"/>
                <a:gd name="f261" fmla="val 128102"/>
                <a:gd name="f262" fmla="val 518831"/>
                <a:gd name="f263" fmla="val 164202"/>
                <a:gd name="f264" fmla="val 473682"/>
                <a:gd name="f265" fmla="val 182585"/>
                <a:gd name="f266" fmla="val 435678"/>
                <a:gd name="f267" fmla="val 169726"/>
                <a:gd name="f268" fmla="val 380052"/>
                <a:gd name="f269" fmla="val 150867"/>
                <a:gd name="f270" fmla="val 377766"/>
                <a:gd name="f271" fmla="val 78001"/>
                <a:gd name="f272" fmla="val 401959"/>
                <a:gd name="f273" fmla="val 48473"/>
                <a:gd name="f274" fmla="val 404150"/>
                <a:gd name="f275" fmla="val 45520"/>
                <a:gd name="f276" fmla="val 42853"/>
                <a:gd name="f277" fmla="+- 0 0 -90"/>
                <a:gd name="f278" fmla="*/ f3 1 918976"/>
                <a:gd name="f279" fmla="*/ f4 1 714904"/>
                <a:gd name="f280" fmla="val f5"/>
                <a:gd name="f281" fmla="val f6"/>
                <a:gd name="f282" fmla="val f7"/>
                <a:gd name="f283" fmla="*/ f277 f0 1"/>
                <a:gd name="f284" fmla="+- f282 0 f280"/>
                <a:gd name="f285" fmla="+- f281 0 f280"/>
                <a:gd name="f286" fmla="*/ f283 1 f2"/>
                <a:gd name="f287" fmla="*/ f285 1 918976"/>
                <a:gd name="f288" fmla="*/ f284 1 714904"/>
                <a:gd name="f289" fmla="*/ 918881 f285 1"/>
                <a:gd name="f290" fmla="*/ 383944 f284 1"/>
                <a:gd name="f291" fmla="*/ 895831 f285 1"/>
                <a:gd name="f292" fmla="*/ 430997 f284 1"/>
                <a:gd name="f293" fmla="*/ 809057 f285 1"/>
                <a:gd name="f294" fmla="*/ 481194 f284 1"/>
                <a:gd name="f295" fmla="*/ 794865 f285 1"/>
                <a:gd name="f296" fmla="*/ 492529 f284 1"/>
                <a:gd name="f297" fmla="*/ 509211 f285 1"/>
                <a:gd name="f298" fmla="*/ 711032 f284 1"/>
                <a:gd name="f299" fmla="*/ 237653 f285 1"/>
                <a:gd name="f300" fmla="*/ 640547 f284 1"/>
                <a:gd name="f301" fmla="*/ 125258 f285 1"/>
                <a:gd name="f302" fmla="*/ 493386 f284 1"/>
                <a:gd name="f303" fmla="*/ 108970 f285 1"/>
                <a:gd name="f304" fmla="*/ 481099 f284 1"/>
                <a:gd name="f305" fmla="*/ 671 f285 1"/>
                <a:gd name="f306" fmla="*/ 374609 f284 1"/>
                <a:gd name="f307" fmla="*/ 98969 f285 1"/>
                <a:gd name="f308" fmla="*/ 244879 f284 1"/>
                <a:gd name="f309" fmla="*/ 124782 f285 1"/>
                <a:gd name="f310" fmla="*/ 223543 f284 1"/>
                <a:gd name="f311" fmla="*/ 366336 f285 1"/>
                <a:gd name="f312" fmla="*/ 12278 f284 1"/>
                <a:gd name="f313" fmla="*/ 755051 f285 1"/>
                <a:gd name="f314" fmla="*/ 149819 f284 1"/>
                <a:gd name="f315" fmla="*/ 799914 f285 1"/>
                <a:gd name="f316" fmla="*/ 234687 f284 1"/>
                <a:gd name="f317" fmla="*/ 809629 f285 1"/>
                <a:gd name="f318" fmla="*/ 242593 f284 1"/>
                <a:gd name="f319" fmla="*/ 917452 f285 1"/>
                <a:gd name="f320" fmla="*/ 336414 f284 1"/>
                <a:gd name="f321" fmla="*/ 918976 f285 1"/>
                <a:gd name="f322" fmla="*/ 339557 f284 1"/>
                <a:gd name="f323" fmla="*/ 409960 f285 1"/>
                <a:gd name="f324" fmla="*/ 39043 f284 1"/>
                <a:gd name="f325" fmla="*/ 403388 f285 1"/>
                <a:gd name="f326" fmla="*/ 185932 f285 1"/>
                <a:gd name="f327" fmla="*/ 180109 f284 1"/>
                <a:gd name="f328" fmla="*/ 147165 f285 1"/>
                <a:gd name="f329" fmla="*/ 261166 f284 1"/>
                <a:gd name="f330" fmla="*/ 125925 f285 1"/>
                <a:gd name="f331" fmla="*/ 276406 f284 1"/>
                <a:gd name="f332" fmla="*/ 107446 f285 1"/>
                <a:gd name="f333" fmla="*/ 277645 f284 1"/>
                <a:gd name="f334" fmla="*/ 35246 f285 1"/>
                <a:gd name="f335" fmla="*/ 373752 f284 1"/>
                <a:gd name="f336" fmla="*/ 127449 f285 1"/>
                <a:gd name="f337" fmla="*/ 448047 f284 1"/>
                <a:gd name="f338" fmla="*/ 150785 f285 1"/>
                <a:gd name="f339" fmla="*/ 464620 f284 1"/>
                <a:gd name="f340" fmla="*/ 242415 f285 1"/>
                <a:gd name="f341" fmla="*/ 599875 f284 1"/>
                <a:gd name="f342" fmla="*/ 557979 f285 1"/>
                <a:gd name="f343" fmla="*/ 665598 f284 1"/>
                <a:gd name="f344" fmla="*/ 768767 f285 1"/>
                <a:gd name="f345" fmla="*/ 465001 f284 1"/>
                <a:gd name="f346" fmla="*/ 792865 f285 1"/>
                <a:gd name="f347" fmla="*/ 844109 f285 1"/>
                <a:gd name="f348" fmla="*/ 433759 f284 1"/>
                <a:gd name="f349" fmla="*/ 881638 f285 1"/>
                <a:gd name="f350" fmla="*/ 335747 f284 1"/>
                <a:gd name="f351" fmla="*/ 794294 f285 1"/>
                <a:gd name="f352" fmla="*/ 772958 f285 1"/>
                <a:gd name="f353" fmla="*/ 262404 f284 1"/>
                <a:gd name="f354" fmla="*/ 758766 f285 1"/>
                <a:gd name="f355" fmla="*/ 225257 f284 1"/>
                <a:gd name="f356" fmla="*/ 443965 f285 1"/>
                <a:gd name="f357" fmla="*/ 35424 f284 1"/>
                <a:gd name="f358" fmla="*/ 434249 f285 1"/>
                <a:gd name="f359" fmla="*/ 39996 f284 1"/>
                <a:gd name="f360" fmla="*/ 420724 f285 1"/>
                <a:gd name="f361" fmla="*/ 111624 f284 1"/>
                <a:gd name="f362" fmla="*/ 448727 f285 1"/>
                <a:gd name="f363" fmla="*/ 137722 f284 1"/>
                <a:gd name="f364" fmla="*/ 513211 f285 1"/>
                <a:gd name="f365" fmla="*/ 103242 f284 1"/>
                <a:gd name="f366" fmla="*/ 495875 f285 1"/>
                <a:gd name="f367" fmla="*/ 77524 f284 1"/>
                <a:gd name="f368" fmla="*/ 466063 f285 1"/>
                <a:gd name="f369" fmla="*/ 77334 f284 1"/>
                <a:gd name="f370" fmla="*/ 488351 f285 1"/>
                <a:gd name="f371" fmla="*/ 66190 f284 1"/>
                <a:gd name="f372" fmla="*/ 538262 f285 1"/>
                <a:gd name="f373" fmla="*/ 102385 f284 1"/>
                <a:gd name="f374" fmla="*/ 533404 f285 1"/>
                <a:gd name="f375" fmla="*/ 128102 f284 1"/>
                <a:gd name="f376" fmla="*/ 435678 f285 1"/>
                <a:gd name="f377" fmla="*/ 169726 f284 1"/>
                <a:gd name="f378" fmla="*/ 401959 f285 1"/>
                <a:gd name="f379" fmla="*/ 48473 f284 1"/>
                <a:gd name="f380" fmla="+- f286 0 f1"/>
                <a:gd name="f381" fmla="*/ f289 1 918976"/>
                <a:gd name="f382" fmla="*/ f290 1 714904"/>
                <a:gd name="f383" fmla="*/ f291 1 918976"/>
                <a:gd name="f384" fmla="*/ f292 1 714904"/>
                <a:gd name="f385" fmla="*/ f293 1 918976"/>
                <a:gd name="f386" fmla="*/ f294 1 714904"/>
                <a:gd name="f387" fmla="*/ f295 1 918976"/>
                <a:gd name="f388" fmla="*/ f296 1 714904"/>
                <a:gd name="f389" fmla="*/ f297 1 918976"/>
                <a:gd name="f390" fmla="*/ f298 1 714904"/>
                <a:gd name="f391" fmla="*/ f299 1 918976"/>
                <a:gd name="f392" fmla="*/ f300 1 714904"/>
                <a:gd name="f393" fmla="*/ f301 1 918976"/>
                <a:gd name="f394" fmla="*/ f302 1 714904"/>
                <a:gd name="f395" fmla="*/ f303 1 918976"/>
                <a:gd name="f396" fmla="*/ f304 1 714904"/>
                <a:gd name="f397" fmla="*/ f305 1 918976"/>
                <a:gd name="f398" fmla="*/ f306 1 714904"/>
                <a:gd name="f399" fmla="*/ f307 1 918976"/>
                <a:gd name="f400" fmla="*/ f308 1 714904"/>
                <a:gd name="f401" fmla="*/ f309 1 918976"/>
                <a:gd name="f402" fmla="*/ f310 1 714904"/>
                <a:gd name="f403" fmla="*/ f311 1 918976"/>
                <a:gd name="f404" fmla="*/ f312 1 714904"/>
                <a:gd name="f405" fmla="*/ f313 1 918976"/>
                <a:gd name="f406" fmla="*/ f314 1 714904"/>
                <a:gd name="f407" fmla="*/ f315 1 918976"/>
                <a:gd name="f408" fmla="*/ f316 1 714904"/>
                <a:gd name="f409" fmla="*/ f317 1 918976"/>
                <a:gd name="f410" fmla="*/ f318 1 714904"/>
                <a:gd name="f411" fmla="*/ f319 1 918976"/>
                <a:gd name="f412" fmla="*/ f320 1 714904"/>
                <a:gd name="f413" fmla="*/ f321 1 918976"/>
                <a:gd name="f414" fmla="*/ f322 1 714904"/>
                <a:gd name="f415" fmla="*/ f323 1 918976"/>
                <a:gd name="f416" fmla="*/ f324 1 714904"/>
                <a:gd name="f417" fmla="*/ f325 1 918976"/>
                <a:gd name="f418" fmla="*/ f326 1 918976"/>
                <a:gd name="f419" fmla="*/ f327 1 714904"/>
                <a:gd name="f420" fmla="*/ f328 1 918976"/>
                <a:gd name="f421" fmla="*/ f329 1 714904"/>
                <a:gd name="f422" fmla="*/ f330 1 918976"/>
                <a:gd name="f423" fmla="*/ f331 1 714904"/>
                <a:gd name="f424" fmla="*/ f332 1 918976"/>
                <a:gd name="f425" fmla="*/ f333 1 714904"/>
                <a:gd name="f426" fmla="*/ f334 1 918976"/>
                <a:gd name="f427" fmla="*/ f335 1 714904"/>
                <a:gd name="f428" fmla="*/ f336 1 918976"/>
                <a:gd name="f429" fmla="*/ f337 1 714904"/>
                <a:gd name="f430" fmla="*/ f338 1 918976"/>
                <a:gd name="f431" fmla="*/ f339 1 714904"/>
                <a:gd name="f432" fmla="*/ f340 1 918976"/>
                <a:gd name="f433" fmla="*/ f341 1 714904"/>
                <a:gd name="f434" fmla="*/ f342 1 918976"/>
                <a:gd name="f435" fmla="*/ f343 1 714904"/>
                <a:gd name="f436" fmla="*/ f344 1 918976"/>
                <a:gd name="f437" fmla="*/ f345 1 714904"/>
                <a:gd name="f438" fmla="*/ f346 1 918976"/>
                <a:gd name="f439" fmla="*/ f347 1 918976"/>
                <a:gd name="f440" fmla="*/ f348 1 714904"/>
                <a:gd name="f441" fmla="*/ f349 1 918976"/>
                <a:gd name="f442" fmla="*/ f350 1 714904"/>
                <a:gd name="f443" fmla="*/ f351 1 918976"/>
                <a:gd name="f444" fmla="*/ f352 1 918976"/>
                <a:gd name="f445" fmla="*/ f353 1 714904"/>
                <a:gd name="f446" fmla="*/ f354 1 918976"/>
                <a:gd name="f447" fmla="*/ f355 1 714904"/>
                <a:gd name="f448" fmla="*/ f356 1 918976"/>
                <a:gd name="f449" fmla="*/ f357 1 714904"/>
                <a:gd name="f450" fmla="*/ f358 1 918976"/>
                <a:gd name="f451" fmla="*/ f359 1 714904"/>
                <a:gd name="f452" fmla="*/ f360 1 918976"/>
                <a:gd name="f453" fmla="*/ f361 1 714904"/>
                <a:gd name="f454" fmla="*/ f362 1 918976"/>
                <a:gd name="f455" fmla="*/ f363 1 714904"/>
                <a:gd name="f456" fmla="*/ f364 1 918976"/>
                <a:gd name="f457" fmla="*/ f365 1 714904"/>
                <a:gd name="f458" fmla="*/ f366 1 918976"/>
                <a:gd name="f459" fmla="*/ f367 1 714904"/>
                <a:gd name="f460" fmla="*/ f368 1 918976"/>
                <a:gd name="f461" fmla="*/ f369 1 714904"/>
                <a:gd name="f462" fmla="*/ f370 1 918976"/>
                <a:gd name="f463" fmla="*/ f371 1 714904"/>
                <a:gd name="f464" fmla="*/ f372 1 918976"/>
                <a:gd name="f465" fmla="*/ f373 1 714904"/>
                <a:gd name="f466" fmla="*/ f374 1 918976"/>
                <a:gd name="f467" fmla="*/ f375 1 714904"/>
                <a:gd name="f468" fmla="*/ f376 1 918976"/>
                <a:gd name="f469" fmla="*/ f377 1 714904"/>
                <a:gd name="f470" fmla="*/ f378 1 918976"/>
                <a:gd name="f471" fmla="*/ f379 1 714904"/>
                <a:gd name="f472" fmla="*/ f280 1 f287"/>
                <a:gd name="f473" fmla="*/ f281 1 f287"/>
                <a:gd name="f474" fmla="*/ f280 1 f288"/>
                <a:gd name="f475" fmla="*/ f282 1 f288"/>
                <a:gd name="f476" fmla="*/ f381 1 f287"/>
                <a:gd name="f477" fmla="*/ f382 1 f288"/>
                <a:gd name="f478" fmla="*/ f383 1 f287"/>
                <a:gd name="f479" fmla="*/ f384 1 f288"/>
                <a:gd name="f480" fmla="*/ f385 1 f287"/>
                <a:gd name="f481" fmla="*/ f386 1 f288"/>
                <a:gd name="f482" fmla="*/ f387 1 f287"/>
                <a:gd name="f483" fmla="*/ f388 1 f288"/>
                <a:gd name="f484" fmla="*/ f389 1 f287"/>
                <a:gd name="f485" fmla="*/ f390 1 f288"/>
                <a:gd name="f486" fmla="*/ f391 1 f287"/>
                <a:gd name="f487" fmla="*/ f392 1 f288"/>
                <a:gd name="f488" fmla="*/ f393 1 f287"/>
                <a:gd name="f489" fmla="*/ f394 1 f288"/>
                <a:gd name="f490" fmla="*/ f395 1 f287"/>
                <a:gd name="f491" fmla="*/ f396 1 f288"/>
                <a:gd name="f492" fmla="*/ f397 1 f287"/>
                <a:gd name="f493" fmla="*/ f398 1 f288"/>
                <a:gd name="f494" fmla="*/ f399 1 f287"/>
                <a:gd name="f495" fmla="*/ f400 1 f288"/>
                <a:gd name="f496" fmla="*/ f401 1 f287"/>
                <a:gd name="f497" fmla="*/ f402 1 f288"/>
                <a:gd name="f498" fmla="*/ f403 1 f287"/>
                <a:gd name="f499" fmla="*/ f404 1 f288"/>
                <a:gd name="f500" fmla="*/ f405 1 f287"/>
                <a:gd name="f501" fmla="*/ f406 1 f288"/>
                <a:gd name="f502" fmla="*/ f407 1 f287"/>
                <a:gd name="f503" fmla="*/ f408 1 f288"/>
                <a:gd name="f504" fmla="*/ f409 1 f287"/>
                <a:gd name="f505" fmla="*/ f410 1 f288"/>
                <a:gd name="f506" fmla="*/ f411 1 f287"/>
                <a:gd name="f507" fmla="*/ f412 1 f288"/>
                <a:gd name="f508" fmla="*/ f413 1 f287"/>
                <a:gd name="f509" fmla="*/ f414 1 f288"/>
                <a:gd name="f510" fmla="*/ f415 1 f287"/>
                <a:gd name="f511" fmla="*/ f416 1 f288"/>
                <a:gd name="f512" fmla="*/ f417 1 f287"/>
                <a:gd name="f513" fmla="*/ f418 1 f287"/>
                <a:gd name="f514" fmla="*/ f419 1 f288"/>
                <a:gd name="f515" fmla="*/ f420 1 f287"/>
                <a:gd name="f516" fmla="*/ f421 1 f288"/>
                <a:gd name="f517" fmla="*/ f422 1 f287"/>
                <a:gd name="f518" fmla="*/ f423 1 f288"/>
                <a:gd name="f519" fmla="*/ f424 1 f287"/>
                <a:gd name="f520" fmla="*/ f425 1 f288"/>
                <a:gd name="f521" fmla="*/ f426 1 f287"/>
                <a:gd name="f522" fmla="*/ f427 1 f288"/>
                <a:gd name="f523" fmla="*/ f428 1 f287"/>
                <a:gd name="f524" fmla="*/ f429 1 f288"/>
                <a:gd name="f525" fmla="*/ f430 1 f287"/>
                <a:gd name="f526" fmla="*/ f431 1 f288"/>
                <a:gd name="f527" fmla="*/ f432 1 f287"/>
                <a:gd name="f528" fmla="*/ f433 1 f288"/>
                <a:gd name="f529" fmla="*/ f434 1 f287"/>
                <a:gd name="f530" fmla="*/ f435 1 f288"/>
                <a:gd name="f531" fmla="*/ f436 1 f287"/>
                <a:gd name="f532" fmla="*/ f437 1 f288"/>
                <a:gd name="f533" fmla="*/ f438 1 f287"/>
                <a:gd name="f534" fmla="*/ f439 1 f287"/>
                <a:gd name="f535" fmla="*/ f440 1 f288"/>
                <a:gd name="f536" fmla="*/ f441 1 f287"/>
                <a:gd name="f537" fmla="*/ f442 1 f288"/>
                <a:gd name="f538" fmla="*/ f443 1 f287"/>
                <a:gd name="f539" fmla="*/ f444 1 f287"/>
                <a:gd name="f540" fmla="*/ f445 1 f288"/>
                <a:gd name="f541" fmla="*/ f446 1 f287"/>
                <a:gd name="f542" fmla="*/ f447 1 f288"/>
                <a:gd name="f543" fmla="*/ f448 1 f287"/>
                <a:gd name="f544" fmla="*/ f449 1 f288"/>
                <a:gd name="f545" fmla="*/ f450 1 f287"/>
                <a:gd name="f546" fmla="*/ f451 1 f288"/>
                <a:gd name="f547" fmla="*/ f452 1 f287"/>
                <a:gd name="f548" fmla="*/ f453 1 f288"/>
                <a:gd name="f549" fmla="*/ f454 1 f287"/>
                <a:gd name="f550" fmla="*/ f455 1 f288"/>
                <a:gd name="f551" fmla="*/ f456 1 f287"/>
                <a:gd name="f552" fmla="*/ f457 1 f288"/>
                <a:gd name="f553" fmla="*/ f458 1 f287"/>
                <a:gd name="f554" fmla="*/ f459 1 f288"/>
                <a:gd name="f555" fmla="*/ f460 1 f287"/>
                <a:gd name="f556" fmla="*/ f461 1 f288"/>
                <a:gd name="f557" fmla="*/ f462 1 f287"/>
                <a:gd name="f558" fmla="*/ f463 1 f288"/>
                <a:gd name="f559" fmla="*/ f464 1 f287"/>
                <a:gd name="f560" fmla="*/ f465 1 f288"/>
                <a:gd name="f561" fmla="*/ f466 1 f287"/>
                <a:gd name="f562" fmla="*/ f467 1 f288"/>
                <a:gd name="f563" fmla="*/ f468 1 f287"/>
                <a:gd name="f564" fmla="*/ f469 1 f288"/>
                <a:gd name="f565" fmla="*/ f470 1 f287"/>
                <a:gd name="f566" fmla="*/ f471 1 f288"/>
                <a:gd name="f567" fmla="*/ f472 f278 1"/>
                <a:gd name="f568" fmla="*/ f473 f278 1"/>
                <a:gd name="f569" fmla="*/ f475 f279 1"/>
                <a:gd name="f570" fmla="*/ f474 f279 1"/>
                <a:gd name="f571" fmla="*/ f476 f278 1"/>
                <a:gd name="f572" fmla="*/ f477 f279 1"/>
                <a:gd name="f573" fmla="*/ f478 f278 1"/>
                <a:gd name="f574" fmla="*/ f479 f279 1"/>
                <a:gd name="f575" fmla="*/ f480 f278 1"/>
                <a:gd name="f576" fmla="*/ f481 f279 1"/>
                <a:gd name="f577" fmla="*/ f482 f278 1"/>
                <a:gd name="f578" fmla="*/ f483 f279 1"/>
                <a:gd name="f579" fmla="*/ f484 f278 1"/>
                <a:gd name="f580" fmla="*/ f485 f279 1"/>
                <a:gd name="f581" fmla="*/ f486 f278 1"/>
                <a:gd name="f582" fmla="*/ f487 f279 1"/>
                <a:gd name="f583" fmla="*/ f488 f278 1"/>
                <a:gd name="f584" fmla="*/ f489 f279 1"/>
                <a:gd name="f585" fmla="*/ f490 f278 1"/>
                <a:gd name="f586" fmla="*/ f491 f279 1"/>
                <a:gd name="f587" fmla="*/ f492 f278 1"/>
                <a:gd name="f588" fmla="*/ f493 f279 1"/>
                <a:gd name="f589" fmla="*/ f494 f278 1"/>
                <a:gd name="f590" fmla="*/ f495 f279 1"/>
                <a:gd name="f591" fmla="*/ f496 f278 1"/>
                <a:gd name="f592" fmla="*/ f497 f279 1"/>
                <a:gd name="f593" fmla="*/ f498 f278 1"/>
                <a:gd name="f594" fmla="*/ f499 f279 1"/>
                <a:gd name="f595" fmla="*/ f500 f278 1"/>
                <a:gd name="f596" fmla="*/ f501 f279 1"/>
                <a:gd name="f597" fmla="*/ f502 f278 1"/>
                <a:gd name="f598" fmla="*/ f503 f279 1"/>
                <a:gd name="f599" fmla="*/ f504 f278 1"/>
                <a:gd name="f600" fmla="*/ f505 f279 1"/>
                <a:gd name="f601" fmla="*/ f506 f278 1"/>
                <a:gd name="f602" fmla="*/ f507 f279 1"/>
                <a:gd name="f603" fmla="*/ f508 f278 1"/>
                <a:gd name="f604" fmla="*/ f509 f279 1"/>
                <a:gd name="f605" fmla="*/ f510 f278 1"/>
                <a:gd name="f606" fmla="*/ f511 f279 1"/>
                <a:gd name="f607" fmla="*/ f512 f278 1"/>
                <a:gd name="f608" fmla="*/ f513 f278 1"/>
                <a:gd name="f609" fmla="*/ f514 f279 1"/>
                <a:gd name="f610" fmla="*/ f515 f278 1"/>
                <a:gd name="f611" fmla="*/ f516 f279 1"/>
                <a:gd name="f612" fmla="*/ f517 f278 1"/>
                <a:gd name="f613" fmla="*/ f518 f279 1"/>
                <a:gd name="f614" fmla="*/ f519 f278 1"/>
                <a:gd name="f615" fmla="*/ f520 f279 1"/>
                <a:gd name="f616" fmla="*/ f521 f278 1"/>
                <a:gd name="f617" fmla="*/ f522 f279 1"/>
                <a:gd name="f618" fmla="*/ f523 f278 1"/>
                <a:gd name="f619" fmla="*/ f524 f279 1"/>
                <a:gd name="f620" fmla="*/ f525 f278 1"/>
                <a:gd name="f621" fmla="*/ f526 f279 1"/>
                <a:gd name="f622" fmla="*/ f527 f278 1"/>
                <a:gd name="f623" fmla="*/ f528 f279 1"/>
                <a:gd name="f624" fmla="*/ f529 f278 1"/>
                <a:gd name="f625" fmla="*/ f530 f279 1"/>
                <a:gd name="f626" fmla="*/ f531 f278 1"/>
                <a:gd name="f627" fmla="*/ f532 f279 1"/>
                <a:gd name="f628" fmla="*/ f533 f278 1"/>
                <a:gd name="f629" fmla="*/ f534 f278 1"/>
                <a:gd name="f630" fmla="*/ f535 f279 1"/>
                <a:gd name="f631" fmla="*/ f536 f278 1"/>
                <a:gd name="f632" fmla="*/ f537 f279 1"/>
                <a:gd name="f633" fmla="*/ f538 f278 1"/>
                <a:gd name="f634" fmla="*/ f539 f278 1"/>
                <a:gd name="f635" fmla="*/ f540 f279 1"/>
                <a:gd name="f636" fmla="*/ f541 f278 1"/>
                <a:gd name="f637" fmla="*/ f542 f279 1"/>
                <a:gd name="f638" fmla="*/ f543 f278 1"/>
                <a:gd name="f639" fmla="*/ f544 f279 1"/>
                <a:gd name="f640" fmla="*/ f545 f278 1"/>
                <a:gd name="f641" fmla="*/ f546 f279 1"/>
                <a:gd name="f642" fmla="*/ f547 f278 1"/>
                <a:gd name="f643" fmla="*/ f548 f279 1"/>
                <a:gd name="f644" fmla="*/ f549 f278 1"/>
                <a:gd name="f645" fmla="*/ f550 f279 1"/>
                <a:gd name="f646" fmla="*/ f551 f278 1"/>
                <a:gd name="f647" fmla="*/ f552 f279 1"/>
                <a:gd name="f648" fmla="*/ f553 f278 1"/>
                <a:gd name="f649" fmla="*/ f554 f279 1"/>
                <a:gd name="f650" fmla="*/ f555 f278 1"/>
                <a:gd name="f651" fmla="*/ f556 f279 1"/>
                <a:gd name="f652" fmla="*/ f557 f278 1"/>
                <a:gd name="f653" fmla="*/ f558 f279 1"/>
                <a:gd name="f654" fmla="*/ f559 f278 1"/>
                <a:gd name="f655" fmla="*/ f560 f279 1"/>
                <a:gd name="f656" fmla="*/ f561 f278 1"/>
                <a:gd name="f657" fmla="*/ f562 f279 1"/>
                <a:gd name="f658" fmla="*/ f563 f278 1"/>
                <a:gd name="f659" fmla="*/ f564 f279 1"/>
                <a:gd name="f660" fmla="*/ f565 f278 1"/>
                <a:gd name="f661" fmla="*/ f566 f27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80">
                  <a:pos x="f571" y="f572"/>
                </a:cxn>
                <a:cxn ang="f380">
                  <a:pos x="f573" y="f574"/>
                </a:cxn>
                <a:cxn ang="f380">
                  <a:pos x="f575" y="f576"/>
                </a:cxn>
                <a:cxn ang="f380">
                  <a:pos x="f577" y="f578"/>
                </a:cxn>
                <a:cxn ang="f380">
                  <a:pos x="f579" y="f580"/>
                </a:cxn>
                <a:cxn ang="f380">
                  <a:pos x="f581" y="f582"/>
                </a:cxn>
                <a:cxn ang="f380">
                  <a:pos x="f583" y="f584"/>
                </a:cxn>
                <a:cxn ang="f380">
                  <a:pos x="f585" y="f586"/>
                </a:cxn>
                <a:cxn ang="f380">
                  <a:pos x="f587" y="f588"/>
                </a:cxn>
                <a:cxn ang="f380">
                  <a:pos x="f589" y="f590"/>
                </a:cxn>
                <a:cxn ang="f380">
                  <a:pos x="f591" y="f592"/>
                </a:cxn>
                <a:cxn ang="f380">
                  <a:pos x="f593" y="f594"/>
                </a:cxn>
                <a:cxn ang="f380">
                  <a:pos x="f595" y="f596"/>
                </a:cxn>
                <a:cxn ang="f380">
                  <a:pos x="f597" y="f598"/>
                </a:cxn>
                <a:cxn ang="f380">
                  <a:pos x="f599" y="f600"/>
                </a:cxn>
                <a:cxn ang="f380">
                  <a:pos x="f601" y="f602"/>
                </a:cxn>
                <a:cxn ang="f380">
                  <a:pos x="f603" y="f604"/>
                </a:cxn>
                <a:cxn ang="f380">
                  <a:pos x="f571" y="f572"/>
                </a:cxn>
                <a:cxn ang="f380">
                  <a:pos x="f605" y="f606"/>
                </a:cxn>
                <a:cxn ang="f380">
                  <a:pos x="f607" y="f606"/>
                </a:cxn>
                <a:cxn ang="f380">
                  <a:pos x="f608" y="f609"/>
                </a:cxn>
                <a:cxn ang="f380">
                  <a:pos x="f610" y="f611"/>
                </a:cxn>
                <a:cxn ang="f380">
                  <a:pos x="f612" y="f613"/>
                </a:cxn>
                <a:cxn ang="f380">
                  <a:pos x="f614" y="f615"/>
                </a:cxn>
                <a:cxn ang="f380">
                  <a:pos x="f616" y="f617"/>
                </a:cxn>
                <a:cxn ang="f380">
                  <a:pos x="f618" y="f619"/>
                </a:cxn>
                <a:cxn ang="f380">
                  <a:pos x="f620" y="f621"/>
                </a:cxn>
                <a:cxn ang="f380">
                  <a:pos x="f622" y="f623"/>
                </a:cxn>
                <a:cxn ang="f380">
                  <a:pos x="f624" y="f625"/>
                </a:cxn>
                <a:cxn ang="f380">
                  <a:pos x="f626" y="f627"/>
                </a:cxn>
                <a:cxn ang="f380">
                  <a:pos x="f628" y="f619"/>
                </a:cxn>
                <a:cxn ang="f380">
                  <a:pos x="f629" y="f630"/>
                </a:cxn>
                <a:cxn ang="f380">
                  <a:pos x="f631" y="f632"/>
                </a:cxn>
                <a:cxn ang="f380">
                  <a:pos x="f633" y="f613"/>
                </a:cxn>
                <a:cxn ang="f380">
                  <a:pos x="f634" y="f635"/>
                </a:cxn>
                <a:cxn ang="f380">
                  <a:pos x="f636" y="f637"/>
                </a:cxn>
                <a:cxn ang="f380">
                  <a:pos x="f638" y="f639"/>
                </a:cxn>
                <a:cxn ang="f380">
                  <a:pos x="f640" y="f641"/>
                </a:cxn>
                <a:cxn ang="f380">
                  <a:pos x="f642" y="f643"/>
                </a:cxn>
                <a:cxn ang="f380">
                  <a:pos x="f644" y="f645"/>
                </a:cxn>
                <a:cxn ang="f380">
                  <a:pos x="f646" y="f647"/>
                </a:cxn>
                <a:cxn ang="f380">
                  <a:pos x="f648" y="f649"/>
                </a:cxn>
                <a:cxn ang="f380">
                  <a:pos x="f650" y="f651"/>
                </a:cxn>
                <a:cxn ang="f380">
                  <a:pos x="f652" y="f653"/>
                </a:cxn>
                <a:cxn ang="f380">
                  <a:pos x="f654" y="f655"/>
                </a:cxn>
                <a:cxn ang="f380">
                  <a:pos x="f656" y="f657"/>
                </a:cxn>
                <a:cxn ang="f380">
                  <a:pos x="f658" y="f659"/>
                </a:cxn>
                <a:cxn ang="f380">
                  <a:pos x="f660" y="f661"/>
                </a:cxn>
                <a:cxn ang="f380">
                  <a:pos x="f605" y="f606"/>
                </a:cxn>
              </a:cxnLst>
              <a:rect l="f567" t="f570" r="f568" b="f569"/>
              <a:pathLst>
                <a:path w="918976" h="714904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5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6" y="f104"/>
                  </a:cubicBezTo>
                  <a:cubicBezTo>
                    <a:pt x="f8" y="f105"/>
                    <a:pt x="f8" y="f106"/>
                    <a:pt x="f8" y="f9"/>
                  </a:cubicBezTo>
                  <a:close/>
                  <a:moveTo>
                    <a:pt x="f107" y="f108"/>
                  </a:moveTo>
                  <a:cubicBezTo>
                    <a:pt x="f109" y="f108"/>
                    <a:pt x="f110" y="f111"/>
                    <a:pt x="f112" y="f108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2"/>
                  </a:cubicBezTo>
                  <a:cubicBezTo>
                    <a:pt x="f143" y="f144"/>
                    <a:pt x="f145" y="f146"/>
                    <a:pt x="f147" y="f148"/>
                  </a:cubicBezTo>
                  <a:cubicBezTo>
                    <a:pt x="f149" y="f150"/>
                    <a:pt x="f151" y="f152"/>
                    <a:pt x="f153" y="f154"/>
                  </a:cubicBezTo>
                  <a:cubicBezTo>
                    <a:pt x="f155" y="f156"/>
                    <a:pt x="f157" y="f158"/>
                    <a:pt x="f159" y="f160"/>
                  </a:cubicBezTo>
                  <a:cubicBezTo>
                    <a:pt x="f161" y="f162"/>
                    <a:pt x="f163" y="f164"/>
                    <a:pt x="f165" y="f166"/>
                  </a:cubicBezTo>
                  <a:cubicBezTo>
                    <a:pt x="f167" y="f168"/>
                    <a:pt x="f169" y="f170"/>
                    <a:pt x="f171" y="f172"/>
                  </a:cubicBezTo>
                  <a:cubicBezTo>
                    <a:pt x="f82" y="f173"/>
                    <a:pt x="f174" y="f175"/>
                    <a:pt x="f176" y="f148"/>
                  </a:cubicBezTo>
                  <a:cubicBezTo>
                    <a:pt x="f177" y="f148"/>
                    <a:pt x="f178" y="f179"/>
                    <a:pt x="f180" y="f181"/>
                  </a:cubicBezTo>
                  <a:cubicBezTo>
                    <a:pt x="f182" y="f183"/>
                    <a:pt x="f184" y="f185"/>
                    <a:pt x="f186" y="f187"/>
                  </a:cubicBezTo>
                  <a:cubicBezTo>
                    <a:pt x="f188" y="f189"/>
                    <a:pt x="f190" y="f191"/>
                    <a:pt x="f192" y="f130"/>
                  </a:cubicBezTo>
                  <a:cubicBezTo>
                    <a:pt x="f193" y="f194"/>
                    <a:pt x="f195" y="f126"/>
                    <a:pt x="f196" y="f197"/>
                  </a:cubicBezTo>
                  <a:cubicBezTo>
                    <a:pt x="f198" y="f199"/>
                    <a:pt x="f200" y="f201"/>
                    <a:pt x="f202" y="f203"/>
                  </a:cubicBez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230" y="f231"/>
                    <a:pt x="f232" y="f233"/>
                  </a:cubicBezTo>
                  <a:cubicBezTo>
                    <a:pt x="f234" y="f235"/>
                    <a:pt x="f236" y="f237"/>
                    <a:pt x="f238" y="f239"/>
                  </a:cubicBezTo>
                  <a:cubicBezTo>
                    <a:pt x="f240" y="f241"/>
                    <a:pt x="f242" y="f243"/>
                    <a:pt x="f244" y="f243"/>
                  </a:cubicBezTo>
                  <a:cubicBezTo>
                    <a:pt x="f245" y="f246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116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268" y="f269"/>
                    <a:pt x="f270" y="f271"/>
                    <a:pt x="f272" y="f273"/>
                  </a:cubicBezTo>
                  <a:cubicBezTo>
                    <a:pt x="f274" y="f275"/>
                    <a:pt x="f109" y="f276"/>
                    <a:pt x="f107" y="f10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3" name="Forma libre: forma 34">
              <a:extLst>
                <a:ext uri="{FF2B5EF4-FFF2-40B4-BE49-F238E27FC236}">
                  <a16:creationId xmlns:a16="http://schemas.microsoft.com/office/drawing/2014/main" id="{EBC9F80B-BCEC-4D84-923A-09684E720E3E}"/>
                </a:ext>
              </a:extLst>
            </p:cNvPr>
            <p:cNvSpPr/>
            <p:nvPr/>
          </p:nvSpPr>
          <p:spPr>
            <a:xfrm>
              <a:off x="3732553" y="2679438"/>
              <a:ext cx="646270" cy="135499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46271"/>
                <a:gd name="f7" fmla="val 1354990"/>
                <a:gd name="f8" fmla="val 548836"/>
                <a:gd name="f9" fmla="val 4667"/>
                <a:gd name="f10" fmla="val 533406"/>
                <a:gd name="f11" fmla="val 7334"/>
                <a:gd name="f12" fmla="val 517023"/>
                <a:gd name="f13" fmla="val 14383"/>
                <a:gd name="f14" fmla="val 502830"/>
                <a:gd name="f15" fmla="val 40196"/>
                <a:gd name="f16" fmla="val 450728"/>
                <a:gd name="f17" fmla="val 83058"/>
                <a:gd name="f18" fmla="val 422820"/>
                <a:gd name="f19" fmla="val 141256"/>
                <a:gd name="f20" fmla="val 421677"/>
                <a:gd name="f21" fmla="val 227647"/>
                <a:gd name="f22" fmla="val 420058"/>
                <a:gd name="f23" fmla="val 314039"/>
                <a:gd name="f24" fmla="val 420249"/>
                <a:gd name="f25" fmla="val 400431"/>
                <a:gd name="f26" fmla="val 419677"/>
                <a:gd name="f27" fmla="val 403574"/>
                <a:gd name="f28" fmla="val 406813"/>
                <a:gd name="f29" fmla="val 412052"/>
                <a:gd name="f30" fmla="val 406818"/>
                <a:gd name="f31" fmla="val 411861"/>
                <a:gd name="f32" fmla="val 394817"/>
                <a:gd name="f33" fmla="val 382815"/>
                <a:gd name="f34" fmla="val 413480"/>
                <a:gd name="f35" fmla="val 304139"/>
                <a:gd name="f36" fmla="val 415004"/>
                <a:gd name="f37" fmla="val 225367"/>
                <a:gd name="f38" fmla="val 416528"/>
                <a:gd name="f39" fmla="val 146691"/>
                <a:gd name="f40" fmla="val 417576"/>
                <a:gd name="f41" fmla="val 90588"/>
                <a:gd name="f42" fmla="val 441198"/>
                <a:gd name="f43" fmla="val 47059"/>
                <a:gd name="f44" fmla="val 490252"/>
                <a:gd name="f45" fmla="val 19437"/>
                <a:gd name="f46" fmla="val 504539"/>
                <a:gd name="f47" fmla="val 11340"/>
                <a:gd name="f48" fmla="val 521589"/>
                <a:gd name="f49" fmla="val 8102"/>
                <a:gd name="f50" fmla="val 537496"/>
                <a:gd name="f51" fmla="val 2958"/>
                <a:gd name="f52" fmla="val 539687"/>
                <a:gd name="f53" fmla="val 2292"/>
                <a:gd name="f54" fmla="val 557689"/>
                <a:gd name="f55" fmla="val -1137"/>
                <a:gd name="f56" fmla="val 558927"/>
                <a:gd name="f57" fmla="val 387"/>
                <a:gd name="f58" fmla="val 567023"/>
                <a:gd name="f59" fmla="val 9912"/>
                <a:gd name="f60" fmla="val 560451"/>
                <a:gd name="f61" fmla="val 23723"/>
                <a:gd name="f62" fmla="val 568262"/>
                <a:gd name="f63" fmla="val 33534"/>
                <a:gd name="f64" fmla="val 567785"/>
                <a:gd name="f65" fmla="val 34391"/>
                <a:gd name="f66" fmla="val 567309"/>
                <a:gd name="f67" fmla="val 35343"/>
                <a:gd name="f68" fmla="val 562070"/>
                <a:gd name="f69" fmla="val 556451"/>
                <a:gd name="f70" fmla="val 34200"/>
                <a:gd name="f71" fmla="val 551212"/>
                <a:gd name="f72" fmla="val 33438"/>
                <a:gd name="f73" fmla="val 547878"/>
                <a:gd name="f74" fmla="val 32962"/>
                <a:gd name="f75" fmla="val 543878"/>
                <a:gd name="f76" fmla="val 31533"/>
                <a:gd name="f77" fmla="val 541211"/>
                <a:gd name="f78" fmla="val 32772"/>
                <a:gd name="f79" fmla="val 527399"/>
                <a:gd name="f80" fmla="val 39249"/>
                <a:gd name="f81" fmla="val 513207"/>
                <a:gd name="f82" fmla="val 45249"/>
                <a:gd name="f83" fmla="val 500444"/>
                <a:gd name="f84" fmla="val 53536"/>
                <a:gd name="f85" fmla="val 468535"/>
                <a:gd name="f86" fmla="val 74301"/>
                <a:gd name="f87" fmla="val 452057"/>
                <a:gd name="f88" fmla="val 104495"/>
                <a:gd name="f89" fmla="val 451199"/>
                <a:gd name="f90" fmla="val 142500"/>
                <a:gd name="f91" fmla="val 449009"/>
                <a:gd name="f92" fmla="val 239750"/>
                <a:gd name="f93" fmla="val 447294"/>
                <a:gd name="f94" fmla="val 337095"/>
                <a:gd name="f95" fmla="val 445294"/>
                <a:gd name="f96" fmla="val 434346"/>
                <a:gd name="f97" fmla="val 445008"/>
                <a:gd name="f98" fmla="val 448252"/>
                <a:gd name="f99" fmla="val 438817"/>
                <a:gd name="f100" fmla="val 453872"/>
                <a:gd name="f101" fmla="val 423863"/>
                <a:gd name="f102" fmla="val 453967"/>
                <a:gd name="f103" fmla="val 330708"/>
                <a:gd name="f104" fmla="val 454634"/>
                <a:gd name="f105" fmla="val 237458"/>
                <a:gd name="f106" fmla="val 455682"/>
                <a:gd name="f107" fmla="val 144304"/>
                <a:gd name="f108" fmla="val 87535"/>
                <a:gd name="f109" fmla="val 43434"/>
                <a:gd name="f110" fmla="val 497401"/>
                <a:gd name="f111" fmla="val 35814"/>
                <a:gd name="f112" fmla="val 547122"/>
                <a:gd name="f113" fmla="val 34862"/>
                <a:gd name="f114" fmla="val 553218"/>
                <a:gd name="f115" fmla="val 34480"/>
                <a:gd name="f116" fmla="val 559409"/>
                <a:gd name="f117" fmla="val 565600"/>
                <a:gd name="f118" fmla="val 34385"/>
                <a:gd name="f119" fmla="val 641133"/>
                <a:gd name="f120" fmla="val 34290"/>
                <a:gd name="f121" fmla="val 716571"/>
                <a:gd name="f122" fmla="val 792105"/>
                <a:gd name="f123" fmla="val 34576"/>
                <a:gd name="f124" fmla="val 837825"/>
                <a:gd name="f125" fmla="val 56483"/>
                <a:gd name="f126" fmla="val 870781"/>
                <a:gd name="f127" fmla="val 96012"/>
                <a:gd name="f128" fmla="val 891926"/>
                <a:gd name="f129" fmla="val 111919"/>
                <a:gd name="f130" fmla="val 900404"/>
                <a:gd name="f131" fmla="val 130016"/>
                <a:gd name="f132" fmla="val 902214"/>
                <a:gd name="f133" fmla="val 148304"/>
                <a:gd name="f134" fmla="val 241745"/>
                <a:gd name="f135" fmla="val 901928"/>
                <a:gd name="f136" fmla="val 335280"/>
                <a:gd name="f137" fmla="val 902118"/>
                <a:gd name="f138" fmla="val 428720"/>
                <a:gd name="f139" fmla="val 445103"/>
                <a:gd name="f140" fmla="val 451009"/>
                <a:gd name="f141" fmla="val 908024"/>
                <a:gd name="f142" fmla="val 924502"/>
                <a:gd name="f143" fmla="val 1019752"/>
                <a:gd name="f144" fmla="val 1115002"/>
                <a:gd name="f145" fmla="val 1210252"/>
                <a:gd name="f146" fmla="val 1272450"/>
                <a:gd name="f147" fmla="val 498443"/>
                <a:gd name="f148" fmla="val 1320171"/>
                <a:gd name="f149" fmla="val 560546"/>
                <a:gd name="f150" fmla="val 1320552"/>
                <a:gd name="f151" fmla="val 585883"/>
                <a:gd name="f152" fmla="val 1320647"/>
                <a:gd name="f153" fmla="val 611314"/>
                <a:gd name="f154" fmla="val 636651"/>
                <a:gd name="f155" fmla="val 639794"/>
                <a:gd name="f156" fmla="val 643033"/>
                <a:gd name="f157" fmla="val 642652"/>
                <a:gd name="f158" fmla="val 1326171"/>
                <a:gd name="f159" fmla="val 639413"/>
                <a:gd name="f160" fmla="val 1331219"/>
                <a:gd name="f161" fmla="val 635794"/>
                <a:gd name="f162" fmla="val 1336839"/>
                <a:gd name="f163" fmla="val 621887"/>
                <a:gd name="f164" fmla="val 1339411"/>
                <a:gd name="f165" fmla="val 620649"/>
                <a:gd name="f166" fmla="val 1340364"/>
                <a:gd name="f167" fmla="val 616077"/>
                <a:gd name="f168" fmla="val 1353413"/>
                <a:gd name="f169" fmla="val 573691"/>
                <a:gd name="f170" fmla="val 1354937"/>
                <a:gd name="f171" fmla="val 530543"/>
                <a:gd name="f172" fmla="val 1360080"/>
                <a:gd name="f173" fmla="val 490919"/>
                <a:gd name="f174" fmla="val 1337220"/>
                <a:gd name="f175" fmla="val 443198"/>
                <a:gd name="f176" fmla="val 1309598"/>
                <a:gd name="f177" fmla="val 417386"/>
                <a:gd name="f178" fmla="val 1267974"/>
                <a:gd name="f179" fmla="val 416909"/>
                <a:gd name="f180" fmla="val 1212824"/>
                <a:gd name="f181" fmla="val 416052"/>
                <a:gd name="f182" fmla="val 1124051"/>
                <a:gd name="f183" fmla="val 416719"/>
                <a:gd name="f184" fmla="val 1035278"/>
                <a:gd name="f185" fmla="val 416814"/>
                <a:gd name="f186" fmla="val 946505"/>
                <a:gd name="f187" fmla="val 943552"/>
                <a:gd name="f188" fmla="val 940694"/>
                <a:gd name="f189" fmla="val 936503"/>
                <a:gd name="f190" fmla="val 412813"/>
                <a:gd name="f191" fmla="val 409480"/>
                <a:gd name="f192" fmla="val 406051"/>
                <a:gd name="f193" fmla="val 318802"/>
                <a:gd name="f194" fmla="val 231458"/>
                <a:gd name="f195" fmla="val 936599"/>
                <a:gd name="f196" fmla="val 144209"/>
                <a:gd name="f197" fmla="val 77629"/>
                <a:gd name="f198" fmla="val 936408"/>
                <a:gd name="f199" fmla="val 21336"/>
                <a:gd name="f200" fmla="val 893165"/>
                <a:gd name="f201" fmla="val 4763"/>
                <a:gd name="f202" fmla="val 829728"/>
                <a:gd name="f203" fmla="val 2953"/>
                <a:gd name="f204" fmla="val 822966"/>
                <a:gd name="f205" fmla="val 1619"/>
                <a:gd name="f206" fmla="val 816108"/>
                <a:gd name="f207" fmla="val 809250"/>
                <a:gd name="f208" fmla="val 722286"/>
                <a:gd name="f209" fmla="val 635514"/>
                <a:gd name="f210" fmla="+- 0 0 -90"/>
                <a:gd name="f211" fmla="*/ f3 1 646271"/>
                <a:gd name="f212" fmla="*/ f4 1 1354990"/>
                <a:gd name="f213" fmla="val f5"/>
                <a:gd name="f214" fmla="val f6"/>
                <a:gd name="f215" fmla="val f7"/>
                <a:gd name="f216" fmla="*/ f210 f0 1"/>
                <a:gd name="f217" fmla="+- f215 0 f213"/>
                <a:gd name="f218" fmla="+- f214 0 f213"/>
                <a:gd name="f219" fmla="*/ f216 1 f2"/>
                <a:gd name="f220" fmla="*/ f218 1 646271"/>
                <a:gd name="f221" fmla="*/ f217 1 1354990"/>
                <a:gd name="f222" fmla="*/ 0 f218 1"/>
                <a:gd name="f223" fmla="*/ 548836 f217 1"/>
                <a:gd name="f224" fmla="*/ 14383 f218 1"/>
                <a:gd name="f225" fmla="*/ 502830 f217 1"/>
                <a:gd name="f226" fmla="*/ 141256 f218 1"/>
                <a:gd name="f227" fmla="*/ 421677 f217 1"/>
                <a:gd name="f228" fmla="*/ 400431 f218 1"/>
                <a:gd name="f229" fmla="*/ 419677 f217 1"/>
                <a:gd name="f230" fmla="*/ 412052 f218 1"/>
                <a:gd name="f231" fmla="*/ 382815 f217 1"/>
                <a:gd name="f232" fmla="*/ 416528 f218 1"/>
                <a:gd name="f233" fmla="*/ 146691 f217 1"/>
                <a:gd name="f234" fmla="*/ 490252 f218 1"/>
                <a:gd name="f235" fmla="*/ 19437 f217 1"/>
                <a:gd name="f236" fmla="*/ 537496 f218 1"/>
                <a:gd name="f237" fmla="*/ 2958 f217 1"/>
                <a:gd name="f238" fmla="*/ 558927 f218 1"/>
                <a:gd name="f239" fmla="*/ 387 f217 1"/>
                <a:gd name="f240" fmla="*/ 568262 f218 1"/>
                <a:gd name="f241" fmla="*/ 33534 f217 1"/>
                <a:gd name="f242" fmla="*/ 567309 f218 1"/>
                <a:gd name="f243" fmla="*/ 35343 f217 1"/>
                <a:gd name="f244" fmla="*/ 551212 f218 1"/>
                <a:gd name="f245" fmla="*/ 33438 f217 1"/>
                <a:gd name="f246" fmla="*/ 541211 f218 1"/>
                <a:gd name="f247" fmla="*/ 32772 f217 1"/>
                <a:gd name="f248" fmla="*/ 500444 f218 1"/>
                <a:gd name="f249" fmla="*/ 53536 f217 1"/>
                <a:gd name="f250" fmla="*/ 451199 f218 1"/>
                <a:gd name="f251" fmla="*/ 142500 f217 1"/>
                <a:gd name="f252" fmla="*/ 445294 f218 1"/>
                <a:gd name="f253" fmla="*/ 434346 f217 1"/>
                <a:gd name="f254" fmla="*/ 423863 f218 1"/>
                <a:gd name="f255" fmla="*/ 453967 f217 1"/>
                <a:gd name="f256" fmla="*/ 144304 f218 1"/>
                <a:gd name="f257" fmla="*/ 455682 f217 1"/>
                <a:gd name="f258" fmla="*/ 35814 f218 1"/>
                <a:gd name="f259" fmla="*/ 547122 f217 1"/>
                <a:gd name="f260" fmla="*/ 34480 f218 1"/>
                <a:gd name="f261" fmla="*/ 565600 f217 1"/>
                <a:gd name="f262" fmla="*/ 792105 f217 1"/>
                <a:gd name="f263" fmla="*/ 96012 f218 1"/>
                <a:gd name="f264" fmla="*/ 891926 f217 1"/>
                <a:gd name="f265" fmla="*/ 148304 f218 1"/>
                <a:gd name="f266" fmla="*/ 902214 f217 1"/>
                <a:gd name="f267" fmla="*/ 428720 f218 1"/>
                <a:gd name="f268" fmla="*/ 902118 f217 1"/>
                <a:gd name="f269" fmla="*/ 451009 f218 1"/>
                <a:gd name="f270" fmla="*/ 924502 f217 1"/>
                <a:gd name="f271" fmla="*/ 1210252 f217 1"/>
                <a:gd name="f272" fmla="*/ 560546 f218 1"/>
                <a:gd name="f273" fmla="*/ 1320552 f217 1"/>
                <a:gd name="f274" fmla="*/ 636651 f218 1"/>
                <a:gd name="f275" fmla="*/ 646271 f218 1"/>
                <a:gd name="f276" fmla="*/ 635794 f218 1"/>
                <a:gd name="f277" fmla="*/ 1336839 f217 1"/>
                <a:gd name="f278" fmla="*/ 616077 f218 1"/>
                <a:gd name="f279" fmla="*/ 1353413 f217 1"/>
                <a:gd name="f280" fmla="*/ 490919 f218 1"/>
                <a:gd name="f281" fmla="*/ 1337220 f217 1"/>
                <a:gd name="f282" fmla="*/ 416909 f218 1"/>
                <a:gd name="f283" fmla="*/ 1212824 f217 1"/>
                <a:gd name="f284" fmla="*/ 416814 f218 1"/>
                <a:gd name="f285" fmla="*/ 946505 f217 1"/>
                <a:gd name="f286" fmla="*/ 936503 f217 1"/>
                <a:gd name="f287" fmla="*/ 406051 f218 1"/>
                <a:gd name="f288" fmla="*/ 144209 f218 1"/>
                <a:gd name="f289" fmla="*/ 4763 f218 1"/>
                <a:gd name="f290" fmla="*/ 829728 f217 1"/>
                <a:gd name="f291" fmla="*/ 809250 f217 1"/>
                <a:gd name="f292" fmla="+- f219 0 f1"/>
                <a:gd name="f293" fmla="*/ f222 1 646271"/>
                <a:gd name="f294" fmla="*/ f223 1 1354990"/>
                <a:gd name="f295" fmla="*/ f224 1 646271"/>
                <a:gd name="f296" fmla="*/ f225 1 1354990"/>
                <a:gd name="f297" fmla="*/ f226 1 646271"/>
                <a:gd name="f298" fmla="*/ f227 1 1354990"/>
                <a:gd name="f299" fmla="*/ f228 1 646271"/>
                <a:gd name="f300" fmla="*/ f229 1 1354990"/>
                <a:gd name="f301" fmla="*/ f230 1 646271"/>
                <a:gd name="f302" fmla="*/ f231 1 1354990"/>
                <a:gd name="f303" fmla="*/ f232 1 646271"/>
                <a:gd name="f304" fmla="*/ f233 1 1354990"/>
                <a:gd name="f305" fmla="*/ f234 1 646271"/>
                <a:gd name="f306" fmla="*/ f235 1 1354990"/>
                <a:gd name="f307" fmla="*/ f236 1 646271"/>
                <a:gd name="f308" fmla="*/ f237 1 1354990"/>
                <a:gd name="f309" fmla="*/ f238 1 646271"/>
                <a:gd name="f310" fmla="*/ f239 1 1354990"/>
                <a:gd name="f311" fmla="*/ f240 1 646271"/>
                <a:gd name="f312" fmla="*/ f241 1 1354990"/>
                <a:gd name="f313" fmla="*/ f242 1 646271"/>
                <a:gd name="f314" fmla="*/ f243 1 1354990"/>
                <a:gd name="f315" fmla="*/ f244 1 646271"/>
                <a:gd name="f316" fmla="*/ f245 1 1354990"/>
                <a:gd name="f317" fmla="*/ f246 1 646271"/>
                <a:gd name="f318" fmla="*/ f247 1 1354990"/>
                <a:gd name="f319" fmla="*/ f248 1 646271"/>
                <a:gd name="f320" fmla="*/ f249 1 1354990"/>
                <a:gd name="f321" fmla="*/ f250 1 646271"/>
                <a:gd name="f322" fmla="*/ f251 1 1354990"/>
                <a:gd name="f323" fmla="*/ f252 1 646271"/>
                <a:gd name="f324" fmla="*/ f253 1 1354990"/>
                <a:gd name="f325" fmla="*/ f254 1 646271"/>
                <a:gd name="f326" fmla="*/ f255 1 1354990"/>
                <a:gd name="f327" fmla="*/ f256 1 646271"/>
                <a:gd name="f328" fmla="*/ f257 1 1354990"/>
                <a:gd name="f329" fmla="*/ f258 1 646271"/>
                <a:gd name="f330" fmla="*/ f259 1 1354990"/>
                <a:gd name="f331" fmla="*/ f260 1 646271"/>
                <a:gd name="f332" fmla="*/ f261 1 1354990"/>
                <a:gd name="f333" fmla="*/ f262 1 1354990"/>
                <a:gd name="f334" fmla="*/ f263 1 646271"/>
                <a:gd name="f335" fmla="*/ f264 1 1354990"/>
                <a:gd name="f336" fmla="*/ f265 1 646271"/>
                <a:gd name="f337" fmla="*/ f266 1 1354990"/>
                <a:gd name="f338" fmla="*/ f267 1 646271"/>
                <a:gd name="f339" fmla="*/ f268 1 1354990"/>
                <a:gd name="f340" fmla="*/ f269 1 646271"/>
                <a:gd name="f341" fmla="*/ f270 1 1354990"/>
                <a:gd name="f342" fmla="*/ f271 1 1354990"/>
                <a:gd name="f343" fmla="*/ f272 1 646271"/>
                <a:gd name="f344" fmla="*/ f273 1 1354990"/>
                <a:gd name="f345" fmla="*/ f274 1 646271"/>
                <a:gd name="f346" fmla="*/ f275 1 646271"/>
                <a:gd name="f347" fmla="*/ f276 1 646271"/>
                <a:gd name="f348" fmla="*/ f277 1 1354990"/>
                <a:gd name="f349" fmla="*/ f278 1 646271"/>
                <a:gd name="f350" fmla="*/ f279 1 1354990"/>
                <a:gd name="f351" fmla="*/ f280 1 646271"/>
                <a:gd name="f352" fmla="*/ f281 1 1354990"/>
                <a:gd name="f353" fmla="*/ f282 1 646271"/>
                <a:gd name="f354" fmla="*/ f283 1 1354990"/>
                <a:gd name="f355" fmla="*/ f284 1 646271"/>
                <a:gd name="f356" fmla="*/ f285 1 1354990"/>
                <a:gd name="f357" fmla="*/ f286 1 1354990"/>
                <a:gd name="f358" fmla="*/ f287 1 646271"/>
                <a:gd name="f359" fmla="*/ f288 1 646271"/>
                <a:gd name="f360" fmla="*/ f289 1 646271"/>
                <a:gd name="f361" fmla="*/ f290 1 1354990"/>
                <a:gd name="f362" fmla="*/ f291 1 1354990"/>
                <a:gd name="f363" fmla="*/ f213 1 f220"/>
                <a:gd name="f364" fmla="*/ f214 1 f220"/>
                <a:gd name="f365" fmla="*/ f213 1 f221"/>
                <a:gd name="f366" fmla="*/ f215 1 f221"/>
                <a:gd name="f367" fmla="*/ f293 1 f220"/>
                <a:gd name="f368" fmla="*/ f294 1 f221"/>
                <a:gd name="f369" fmla="*/ f295 1 f220"/>
                <a:gd name="f370" fmla="*/ f296 1 f221"/>
                <a:gd name="f371" fmla="*/ f297 1 f220"/>
                <a:gd name="f372" fmla="*/ f298 1 f221"/>
                <a:gd name="f373" fmla="*/ f299 1 f220"/>
                <a:gd name="f374" fmla="*/ f300 1 f221"/>
                <a:gd name="f375" fmla="*/ f301 1 f220"/>
                <a:gd name="f376" fmla="*/ f302 1 f221"/>
                <a:gd name="f377" fmla="*/ f303 1 f220"/>
                <a:gd name="f378" fmla="*/ f304 1 f221"/>
                <a:gd name="f379" fmla="*/ f305 1 f220"/>
                <a:gd name="f380" fmla="*/ f306 1 f221"/>
                <a:gd name="f381" fmla="*/ f307 1 f220"/>
                <a:gd name="f382" fmla="*/ f308 1 f221"/>
                <a:gd name="f383" fmla="*/ f309 1 f220"/>
                <a:gd name="f384" fmla="*/ f310 1 f221"/>
                <a:gd name="f385" fmla="*/ f311 1 f220"/>
                <a:gd name="f386" fmla="*/ f312 1 f221"/>
                <a:gd name="f387" fmla="*/ f313 1 f220"/>
                <a:gd name="f388" fmla="*/ f314 1 f221"/>
                <a:gd name="f389" fmla="*/ f315 1 f220"/>
                <a:gd name="f390" fmla="*/ f316 1 f221"/>
                <a:gd name="f391" fmla="*/ f317 1 f220"/>
                <a:gd name="f392" fmla="*/ f318 1 f221"/>
                <a:gd name="f393" fmla="*/ f319 1 f220"/>
                <a:gd name="f394" fmla="*/ f320 1 f221"/>
                <a:gd name="f395" fmla="*/ f321 1 f220"/>
                <a:gd name="f396" fmla="*/ f322 1 f221"/>
                <a:gd name="f397" fmla="*/ f323 1 f220"/>
                <a:gd name="f398" fmla="*/ f324 1 f221"/>
                <a:gd name="f399" fmla="*/ f325 1 f220"/>
                <a:gd name="f400" fmla="*/ f326 1 f221"/>
                <a:gd name="f401" fmla="*/ f327 1 f220"/>
                <a:gd name="f402" fmla="*/ f328 1 f221"/>
                <a:gd name="f403" fmla="*/ f329 1 f220"/>
                <a:gd name="f404" fmla="*/ f330 1 f221"/>
                <a:gd name="f405" fmla="*/ f331 1 f220"/>
                <a:gd name="f406" fmla="*/ f332 1 f221"/>
                <a:gd name="f407" fmla="*/ f333 1 f221"/>
                <a:gd name="f408" fmla="*/ f334 1 f220"/>
                <a:gd name="f409" fmla="*/ f335 1 f221"/>
                <a:gd name="f410" fmla="*/ f336 1 f220"/>
                <a:gd name="f411" fmla="*/ f337 1 f221"/>
                <a:gd name="f412" fmla="*/ f338 1 f220"/>
                <a:gd name="f413" fmla="*/ f339 1 f221"/>
                <a:gd name="f414" fmla="*/ f340 1 f220"/>
                <a:gd name="f415" fmla="*/ f341 1 f221"/>
                <a:gd name="f416" fmla="*/ f342 1 f221"/>
                <a:gd name="f417" fmla="*/ f343 1 f220"/>
                <a:gd name="f418" fmla="*/ f344 1 f221"/>
                <a:gd name="f419" fmla="*/ f345 1 f220"/>
                <a:gd name="f420" fmla="*/ f346 1 f220"/>
                <a:gd name="f421" fmla="*/ f347 1 f220"/>
                <a:gd name="f422" fmla="*/ f348 1 f221"/>
                <a:gd name="f423" fmla="*/ f349 1 f220"/>
                <a:gd name="f424" fmla="*/ f350 1 f221"/>
                <a:gd name="f425" fmla="*/ f351 1 f220"/>
                <a:gd name="f426" fmla="*/ f352 1 f221"/>
                <a:gd name="f427" fmla="*/ f353 1 f220"/>
                <a:gd name="f428" fmla="*/ f354 1 f221"/>
                <a:gd name="f429" fmla="*/ f355 1 f220"/>
                <a:gd name="f430" fmla="*/ f356 1 f221"/>
                <a:gd name="f431" fmla="*/ f357 1 f221"/>
                <a:gd name="f432" fmla="*/ f358 1 f220"/>
                <a:gd name="f433" fmla="*/ f359 1 f220"/>
                <a:gd name="f434" fmla="*/ f360 1 f220"/>
                <a:gd name="f435" fmla="*/ f361 1 f221"/>
                <a:gd name="f436" fmla="*/ f362 1 f221"/>
                <a:gd name="f437" fmla="*/ f363 f211 1"/>
                <a:gd name="f438" fmla="*/ f364 f211 1"/>
                <a:gd name="f439" fmla="*/ f366 f212 1"/>
                <a:gd name="f440" fmla="*/ f365 f212 1"/>
                <a:gd name="f441" fmla="*/ f367 f211 1"/>
                <a:gd name="f442" fmla="*/ f368 f212 1"/>
                <a:gd name="f443" fmla="*/ f369 f211 1"/>
                <a:gd name="f444" fmla="*/ f370 f212 1"/>
                <a:gd name="f445" fmla="*/ f371 f211 1"/>
                <a:gd name="f446" fmla="*/ f372 f212 1"/>
                <a:gd name="f447" fmla="*/ f373 f211 1"/>
                <a:gd name="f448" fmla="*/ f374 f212 1"/>
                <a:gd name="f449" fmla="*/ f375 f211 1"/>
                <a:gd name="f450" fmla="*/ f376 f212 1"/>
                <a:gd name="f451" fmla="*/ f377 f211 1"/>
                <a:gd name="f452" fmla="*/ f378 f212 1"/>
                <a:gd name="f453" fmla="*/ f379 f211 1"/>
                <a:gd name="f454" fmla="*/ f380 f212 1"/>
                <a:gd name="f455" fmla="*/ f381 f211 1"/>
                <a:gd name="f456" fmla="*/ f382 f212 1"/>
                <a:gd name="f457" fmla="*/ f383 f211 1"/>
                <a:gd name="f458" fmla="*/ f384 f212 1"/>
                <a:gd name="f459" fmla="*/ f385 f211 1"/>
                <a:gd name="f460" fmla="*/ f386 f212 1"/>
                <a:gd name="f461" fmla="*/ f387 f211 1"/>
                <a:gd name="f462" fmla="*/ f388 f212 1"/>
                <a:gd name="f463" fmla="*/ f389 f211 1"/>
                <a:gd name="f464" fmla="*/ f390 f212 1"/>
                <a:gd name="f465" fmla="*/ f391 f211 1"/>
                <a:gd name="f466" fmla="*/ f392 f212 1"/>
                <a:gd name="f467" fmla="*/ f393 f211 1"/>
                <a:gd name="f468" fmla="*/ f394 f212 1"/>
                <a:gd name="f469" fmla="*/ f395 f211 1"/>
                <a:gd name="f470" fmla="*/ f396 f212 1"/>
                <a:gd name="f471" fmla="*/ f397 f211 1"/>
                <a:gd name="f472" fmla="*/ f398 f212 1"/>
                <a:gd name="f473" fmla="*/ f399 f211 1"/>
                <a:gd name="f474" fmla="*/ f400 f212 1"/>
                <a:gd name="f475" fmla="*/ f401 f211 1"/>
                <a:gd name="f476" fmla="*/ f402 f212 1"/>
                <a:gd name="f477" fmla="*/ f403 f211 1"/>
                <a:gd name="f478" fmla="*/ f404 f212 1"/>
                <a:gd name="f479" fmla="*/ f405 f211 1"/>
                <a:gd name="f480" fmla="*/ f406 f212 1"/>
                <a:gd name="f481" fmla="*/ f407 f212 1"/>
                <a:gd name="f482" fmla="*/ f408 f211 1"/>
                <a:gd name="f483" fmla="*/ f409 f212 1"/>
                <a:gd name="f484" fmla="*/ f410 f211 1"/>
                <a:gd name="f485" fmla="*/ f411 f212 1"/>
                <a:gd name="f486" fmla="*/ f412 f211 1"/>
                <a:gd name="f487" fmla="*/ f413 f212 1"/>
                <a:gd name="f488" fmla="*/ f414 f211 1"/>
                <a:gd name="f489" fmla="*/ f415 f212 1"/>
                <a:gd name="f490" fmla="*/ f416 f212 1"/>
                <a:gd name="f491" fmla="*/ f417 f211 1"/>
                <a:gd name="f492" fmla="*/ f418 f212 1"/>
                <a:gd name="f493" fmla="*/ f419 f211 1"/>
                <a:gd name="f494" fmla="*/ f420 f211 1"/>
                <a:gd name="f495" fmla="*/ f421 f211 1"/>
                <a:gd name="f496" fmla="*/ f422 f212 1"/>
                <a:gd name="f497" fmla="*/ f423 f211 1"/>
                <a:gd name="f498" fmla="*/ f424 f212 1"/>
                <a:gd name="f499" fmla="*/ f425 f211 1"/>
                <a:gd name="f500" fmla="*/ f426 f212 1"/>
                <a:gd name="f501" fmla="*/ f427 f211 1"/>
                <a:gd name="f502" fmla="*/ f428 f212 1"/>
                <a:gd name="f503" fmla="*/ f429 f211 1"/>
                <a:gd name="f504" fmla="*/ f430 f212 1"/>
                <a:gd name="f505" fmla="*/ f431 f212 1"/>
                <a:gd name="f506" fmla="*/ f432 f211 1"/>
                <a:gd name="f507" fmla="*/ f433 f211 1"/>
                <a:gd name="f508" fmla="*/ f434 f211 1"/>
                <a:gd name="f509" fmla="*/ f435 f212 1"/>
                <a:gd name="f510" fmla="*/ f436 f2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2">
                  <a:pos x="f441" y="f442"/>
                </a:cxn>
                <a:cxn ang="f292">
                  <a:pos x="f443" y="f444"/>
                </a:cxn>
                <a:cxn ang="f292">
                  <a:pos x="f445" y="f446"/>
                </a:cxn>
                <a:cxn ang="f292">
                  <a:pos x="f447" y="f448"/>
                </a:cxn>
                <a:cxn ang="f292">
                  <a:pos x="f449" y="f448"/>
                </a:cxn>
                <a:cxn ang="f292">
                  <a:pos x="f449" y="f450"/>
                </a:cxn>
                <a:cxn ang="f292">
                  <a:pos x="f451" y="f452"/>
                </a:cxn>
                <a:cxn ang="f292">
                  <a:pos x="f453" y="f454"/>
                </a:cxn>
                <a:cxn ang="f292">
                  <a:pos x="f455" y="f456"/>
                </a:cxn>
                <a:cxn ang="f292">
                  <a:pos x="f457" y="f458"/>
                </a:cxn>
                <a:cxn ang="f292">
                  <a:pos x="f459" y="f460"/>
                </a:cxn>
                <a:cxn ang="f292">
                  <a:pos x="f461" y="f462"/>
                </a:cxn>
                <a:cxn ang="f292">
                  <a:pos x="f463" y="f464"/>
                </a:cxn>
                <a:cxn ang="f292">
                  <a:pos x="f465" y="f466"/>
                </a:cxn>
                <a:cxn ang="f292">
                  <a:pos x="f467" y="f468"/>
                </a:cxn>
                <a:cxn ang="f292">
                  <a:pos x="f469" y="f470"/>
                </a:cxn>
                <a:cxn ang="f292">
                  <a:pos x="f471" y="f472"/>
                </a:cxn>
                <a:cxn ang="f292">
                  <a:pos x="f473" y="f474"/>
                </a:cxn>
                <a:cxn ang="f292">
                  <a:pos x="f475" y="f476"/>
                </a:cxn>
                <a:cxn ang="f292">
                  <a:pos x="f477" y="f478"/>
                </a:cxn>
                <a:cxn ang="f292">
                  <a:pos x="f479" y="f480"/>
                </a:cxn>
                <a:cxn ang="f292">
                  <a:pos x="f479" y="f481"/>
                </a:cxn>
                <a:cxn ang="f292">
                  <a:pos x="f482" y="f483"/>
                </a:cxn>
                <a:cxn ang="f292">
                  <a:pos x="f484" y="f485"/>
                </a:cxn>
                <a:cxn ang="f292">
                  <a:pos x="f486" y="f487"/>
                </a:cxn>
                <a:cxn ang="f292">
                  <a:pos x="f488" y="f489"/>
                </a:cxn>
                <a:cxn ang="f292">
                  <a:pos x="f488" y="f490"/>
                </a:cxn>
                <a:cxn ang="f292">
                  <a:pos x="f491" y="f492"/>
                </a:cxn>
                <a:cxn ang="f292">
                  <a:pos x="f493" y="f492"/>
                </a:cxn>
                <a:cxn ang="f292">
                  <a:pos x="f494" y="f492"/>
                </a:cxn>
                <a:cxn ang="f292">
                  <a:pos x="f495" y="f496"/>
                </a:cxn>
                <a:cxn ang="f292">
                  <a:pos x="f497" y="f498"/>
                </a:cxn>
                <a:cxn ang="f292">
                  <a:pos x="f499" y="f500"/>
                </a:cxn>
                <a:cxn ang="f292">
                  <a:pos x="f501" y="f502"/>
                </a:cxn>
                <a:cxn ang="f292">
                  <a:pos x="f503" y="f504"/>
                </a:cxn>
                <a:cxn ang="f292">
                  <a:pos x="f503" y="f505"/>
                </a:cxn>
                <a:cxn ang="f292">
                  <a:pos x="f506" y="f505"/>
                </a:cxn>
                <a:cxn ang="f292">
                  <a:pos x="f507" y="f505"/>
                </a:cxn>
                <a:cxn ang="f292">
                  <a:pos x="f508" y="f509"/>
                </a:cxn>
                <a:cxn ang="f292">
                  <a:pos x="f441" y="f510"/>
                </a:cxn>
                <a:cxn ang="f292">
                  <a:pos x="f441" y="f442"/>
                </a:cxn>
              </a:cxnLst>
              <a:rect l="f437" t="f440" r="f438" b="f439"/>
              <a:pathLst>
                <a:path w="646271" h="1354990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6"/>
                    <a:pt x="f28" y="f26"/>
                    <a:pt x="f29" y="f26"/>
                  </a:cubicBezTo>
                  <a:cubicBezTo>
                    <a:pt x="f29" y="f30"/>
                    <a:pt x="f31" y="f32"/>
                    <a:pt x="f29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4" y="f65"/>
                    <a:pt x="f66" y="f67"/>
                  </a:cubicBezTo>
                  <a:cubicBezTo>
                    <a:pt x="f68" y="f65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6"/>
                  </a:cubicBezTo>
                  <a:cubicBezTo>
                    <a:pt x="f97" y="f98"/>
                    <a:pt x="f99" y="f100"/>
                    <a:pt x="f101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5" y="f117"/>
                  </a:cubicBezTo>
                  <a:cubicBezTo>
                    <a:pt x="f118" y="f119"/>
                    <a:pt x="f120" y="f121"/>
                    <a:pt x="f115" y="f122"/>
                  </a:cubicBezTo>
                  <a:cubicBezTo>
                    <a:pt x="f123" y="f124"/>
                    <a:pt x="f125" y="f126"/>
                    <a:pt x="f127" y="f128"/>
                  </a:cubicBezTo>
                  <a:cubicBezTo>
                    <a:pt x="f129" y="f130"/>
                    <a:pt x="f131" y="f132"/>
                    <a:pt x="f133" y="f132"/>
                  </a:cubicBezTo>
                  <a:cubicBezTo>
                    <a:pt x="f134" y="f135"/>
                    <a:pt x="f136" y="f137"/>
                    <a:pt x="f138" y="f137"/>
                  </a:cubicBezTo>
                  <a:cubicBezTo>
                    <a:pt x="f139" y="f137"/>
                    <a:pt x="f140" y="f141"/>
                    <a:pt x="f140" y="f142"/>
                  </a:cubicBezTo>
                  <a:cubicBezTo>
                    <a:pt x="f140" y="f143"/>
                    <a:pt x="f140" y="f144"/>
                    <a:pt x="f140" y="f145"/>
                  </a:cubicBezTo>
                  <a:cubicBezTo>
                    <a:pt x="f140" y="f146"/>
                    <a:pt x="f147" y="f148"/>
                    <a:pt x="f149" y="f150"/>
                  </a:cubicBezTo>
                  <a:cubicBezTo>
                    <a:pt x="f151" y="f152"/>
                    <a:pt x="f153" y="f150"/>
                    <a:pt x="f154" y="f150"/>
                  </a:cubicBezTo>
                  <a:cubicBezTo>
                    <a:pt x="f155" y="f150"/>
                    <a:pt x="f156" y="f150"/>
                    <a:pt x="f6" y="f150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7" y="f178"/>
                    <a:pt x="f179" y="f180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5" y="f187"/>
                    <a:pt x="f185" y="f188"/>
                    <a:pt x="f185" y="f189"/>
                  </a:cubicBezTo>
                  <a:cubicBezTo>
                    <a:pt x="f190" y="f189"/>
                    <a:pt x="f191" y="f189"/>
                    <a:pt x="f192" y="f189"/>
                  </a:cubicBezTo>
                  <a:cubicBezTo>
                    <a:pt x="f193" y="f189"/>
                    <a:pt x="f194" y="f195"/>
                    <a:pt x="f196" y="f189"/>
                  </a:cubicBezTo>
                  <a:cubicBezTo>
                    <a:pt x="f197" y="f198"/>
                    <a:pt x="f199" y="f200"/>
                    <a:pt x="f201" y="f202"/>
                  </a:cubicBezTo>
                  <a:cubicBezTo>
                    <a:pt x="f203" y="f204"/>
                    <a:pt x="f205" y="f206"/>
                    <a:pt x="f5" y="f207"/>
                  </a:cubicBezTo>
                  <a:cubicBezTo>
                    <a:pt x="f5" y="f208"/>
                    <a:pt x="f5" y="f209"/>
                    <a:pt x="f5" y="f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4" name="Forma libre: forma 35">
              <a:extLst>
                <a:ext uri="{FF2B5EF4-FFF2-40B4-BE49-F238E27FC236}">
                  <a16:creationId xmlns:a16="http://schemas.microsoft.com/office/drawing/2014/main" id="{A92C9B0D-4ED2-439C-8F32-EF0B4795E4F8}"/>
                </a:ext>
              </a:extLst>
            </p:cNvPr>
            <p:cNvSpPr/>
            <p:nvPr/>
          </p:nvSpPr>
          <p:spPr>
            <a:xfrm>
              <a:off x="4342915" y="2679438"/>
              <a:ext cx="738012" cy="60578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38014"/>
                <a:gd name="f7" fmla="val 605780"/>
                <a:gd name="f8" fmla="val 286417"/>
                <a:gd name="f9" fmla="val 131540"/>
                <a:gd name="f10" fmla="val 279940"/>
                <a:gd name="f11" fmla="val 76200"/>
                <a:gd name="f12" fmla="val 234505"/>
                <a:gd name="f13" fmla="val 35624"/>
                <a:gd name="f14" fmla="val 178594"/>
                <a:gd name="f15" fmla="val 35338"/>
                <a:gd name="f16" fmla="val 122587"/>
                <a:gd name="f17" fmla="val 35147"/>
                <a:gd name="f18" fmla="val 66484"/>
                <a:gd name="f19" fmla="val 10477"/>
                <a:gd name="f20" fmla="val 7239"/>
                <a:gd name="f21" fmla="val 4000"/>
                <a:gd name="f22" fmla="val 2476"/>
                <a:gd name="f23" fmla="val 30290"/>
                <a:gd name="f24" fmla="val 4667"/>
                <a:gd name="f25" fmla="val 26003"/>
                <a:gd name="f26" fmla="val 7048"/>
                <a:gd name="f27" fmla="val 21241"/>
                <a:gd name="f28" fmla="val 8954"/>
                <a:gd name="f29" fmla="val 21336"/>
                <a:gd name="f30" fmla="val 11144"/>
                <a:gd name="f31" fmla="val 21527"/>
                <a:gd name="f32" fmla="val 13525"/>
                <a:gd name="f33" fmla="val 21622"/>
                <a:gd name="f34" fmla="val 13621"/>
                <a:gd name="f35" fmla="val 20288"/>
                <a:gd name="f36" fmla="val 14097"/>
                <a:gd name="f37" fmla="val 19145"/>
                <a:gd name="f38" fmla="val 13716"/>
                <a:gd name="f39" fmla="val 18669"/>
                <a:gd name="f40" fmla="val 10573"/>
                <a:gd name="f41" fmla="val 14764"/>
                <a:gd name="f42" fmla="val 7144"/>
                <a:gd name="f43" fmla="val 4286"/>
                <a:gd name="f44" fmla="val 7049"/>
                <a:gd name="f45" fmla="val 2953"/>
                <a:gd name="f46" fmla="val 5144"/>
                <a:gd name="f47" fmla="val 2667"/>
                <a:gd name="f48" fmla="val 2477"/>
                <a:gd name="f49" fmla="val 2000"/>
                <a:gd name="f50" fmla="val 95"/>
                <a:gd name="f51" fmla="val 6096"/>
                <a:gd name="f52" fmla="val 10287"/>
                <a:gd name="f53" fmla="val 14383"/>
                <a:gd name="f54" fmla="val 15430"/>
                <a:gd name="f55" fmla="val 1048"/>
                <a:gd name="f56" fmla="val 16478"/>
                <a:gd name="f57" fmla="val 2096"/>
                <a:gd name="f58" fmla="val 17526"/>
                <a:gd name="f59" fmla="val 20669"/>
                <a:gd name="f60" fmla="val 5525"/>
                <a:gd name="f61" fmla="val 23717"/>
                <a:gd name="f62" fmla="val 8096"/>
                <a:gd name="f63" fmla="val 26860"/>
                <a:gd name="f64" fmla="val 26194"/>
                <a:gd name="f65" fmla="val 25622"/>
                <a:gd name="f66" fmla="val 3524"/>
                <a:gd name="f67" fmla="val 24955"/>
                <a:gd name="f68" fmla="val 78676"/>
                <a:gd name="f69" fmla="val 132302"/>
                <a:gd name="f70" fmla="val 186023"/>
                <a:gd name="f71" fmla="val 197548"/>
                <a:gd name="f72" fmla="val 2381"/>
                <a:gd name="f73" fmla="val 209264"/>
                <a:gd name="f74" fmla="val 3905"/>
                <a:gd name="f75" fmla="val 220503"/>
                <a:gd name="f76" fmla="val 280511"/>
                <a:gd name="f77" fmla="val 24956"/>
                <a:gd name="f78" fmla="val 321850"/>
                <a:gd name="f79" fmla="val 81248"/>
                <a:gd name="f80" fmla="val 321469"/>
                <a:gd name="f81" fmla="val 143828"/>
                <a:gd name="f82" fmla="val 320993"/>
                <a:gd name="f83" fmla="val 233172"/>
                <a:gd name="f84" fmla="val 320707"/>
                <a:gd name="f85" fmla="val 322612"/>
                <a:gd name="f86" fmla="val 320421"/>
                <a:gd name="f87" fmla="val 411956"/>
                <a:gd name="f88" fmla="val 413957"/>
                <a:gd name="f89" fmla="val 320611"/>
                <a:gd name="f90" fmla="val 415957"/>
                <a:gd name="f91" fmla="val 320897"/>
                <a:gd name="f92" fmla="val 419386"/>
                <a:gd name="f93" fmla="val 324802"/>
                <a:gd name="f94" fmla="val 328517"/>
                <a:gd name="f95" fmla="val 332232"/>
                <a:gd name="f96" fmla="val 415671"/>
                <a:gd name="f97" fmla="val 499205"/>
                <a:gd name="f98" fmla="val 420434"/>
                <a:gd name="f99" fmla="val 582644"/>
                <a:gd name="f100" fmla="val 419005"/>
                <a:gd name="f101" fmla="val 632841"/>
                <a:gd name="f102" fmla="val 418148"/>
                <a:gd name="f103" fmla="val 669988"/>
                <a:gd name="f104" fmla="val 439293"/>
                <a:gd name="f105" fmla="val 698945"/>
                <a:gd name="f106" fmla="val 477869"/>
                <a:gd name="f107" fmla="val 722947"/>
                <a:gd name="f108" fmla="val 509778"/>
                <a:gd name="f109" fmla="val 736663"/>
                <a:gd name="f110" fmla="val 545687"/>
                <a:gd name="f111" fmla="val 737997"/>
                <a:gd name="f112" fmla="val 585883"/>
                <a:gd name="f113" fmla="val 738473"/>
                <a:gd name="f114" fmla="val 599599"/>
                <a:gd name="f115" fmla="val 729043"/>
                <a:gd name="f116" fmla="val 607885"/>
                <a:gd name="f117" fmla="val 717137"/>
                <a:gd name="f118" fmla="val 605314"/>
                <a:gd name="f119" fmla="val 708850"/>
                <a:gd name="f120" fmla="val 603504"/>
                <a:gd name="f121" fmla="val 704279"/>
                <a:gd name="f122" fmla="val 597884"/>
                <a:gd name="f123" fmla="val 703802"/>
                <a:gd name="f124" fmla="val 586931"/>
                <a:gd name="f125" fmla="val 703040"/>
                <a:gd name="f126" fmla="val 566928"/>
                <a:gd name="f127" fmla="val 698468"/>
                <a:gd name="f128" fmla="val 547783"/>
                <a:gd name="f129" fmla="val 690086"/>
                <a:gd name="f130" fmla="val 529685"/>
                <a:gd name="f131" fmla="val 677227"/>
                <a:gd name="f132" fmla="val 502158"/>
                <a:gd name="f133" fmla="val 659606"/>
                <a:gd name="f134" fmla="val 478631"/>
                <a:gd name="f135" fmla="val 632365"/>
                <a:gd name="f136" fmla="val 463487"/>
                <a:gd name="f137" fmla="val 619697"/>
                <a:gd name="f138" fmla="val 456438"/>
                <a:gd name="f139" fmla="val 606076"/>
                <a:gd name="f140" fmla="val 453295"/>
                <a:gd name="f141" fmla="val 591693"/>
                <a:gd name="f142" fmla="val 561022"/>
                <a:gd name="f143" fmla="val 530447"/>
                <a:gd name="f144" fmla="val 499776"/>
                <a:gd name="f145" fmla="val 434911"/>
                <a:gd name="f146" fmla="val 369951"/>
                <a:gd name="f147" fmla="val 453390"/>
                <a:gd name="f148" fmla="val 305085"/>
                <a:gd name="f149" fmla="val 292798"/>
                <a:gd name="f150" fmla="val 285845"/>
                <a:gd name="f151" fmla="val 446627"/>
                <a:gd name="f152" fmla="val 434340"/>
                <a:gd name="f153" fmla="val 286035"/>
                <a:gd name="f154" fmla="val 370332"/>
                <a:gd name="f155" fmla="val 286321"/>
                <a:gd name="f156" fmla="val 306324"/>
                <a:gd name="f157" fmla="val 286702"/>
                <a:gd name="f158" fmla="val 242316"/>
                <a:gd name="f159" fmla="+- 0 0 -90"/>
                <a:gd name="f160" fmla="*/ f3 1 738014"/>
                <a:gd name="f161" fmla="*/ f4 1 605780"/>
                <a:gd name="f162" fmla="val f5"/>
                <a:gd name="f163" fmla="val f6"/>
                <a:gd name="f164" fmla="val f7"/>
                <a:gd name="f165" fmla="*/ f159 f0 1"/>
                <a:gd name="f166" fmla="+- f164 0 f162"/>
                <a:gd name="f167" fmla="+- f163 0 f162"/>
                <a:gd name="f168" fmla="*/ f165 1 f2"/>
                <a:gd name="f169" fmla="*/ f167 1 738014"/>
                <a:gd name="f170" fmla="*/ f166 1 605780"/>
                <a:gd name="f171" fmla="*/ 286417 f167 1"/>
                <a:gd name="f172" fmla="*/ 131540 f166 1"/>
                <a:gd name="f173" fmla="*/ 178594 f167 1"/>
                <a:gd name="f174" fmla="*/ 35338 f166 1"/>
                <a:gd name="f175" fmla="*/ 10477 f167 1"/>
                <a:gd name="f176" fmla="*/ 0 f167 1"/>
                <a:gd name="f177" fmla="*/ 7048 f167 1"/>
                <a:gd name="f178" fmla="*/ 21241 f166 1"/>
                <a:gd name="f179" fmla="*/ 13525 f167 1"/>
                <a:gd name="f180" fmla="*/ 21622 f166 1"/>
                <a:gd name="f181" fmla="*/ 13716 f167 1"/>
                <a:gd name="f182" fmla="*/ 18669 f166 1"/>
                <a:gd name="f183" fmla="*/ 4286 f167 1"/>
                <a:gd name="f184" fmla="*/ 7049 f166 1"/>
                <a:gd name="f185" fmla="*/ 2000 f167 1"/>
                <a:gd name="f186" fmla="*/ 95 f166 1"/>
                <a:gd name="f187" fmla="*/ 14383 f167 1"/>
                <a:gd name="f188" fmla="*/ 17526 f167 1"/>
                <a:gd name="f189" fmla="*/ 2953 f166 1"/>
                <a:gd name="f190" fmla="*/ 26860 f167 1"/>
                <a:gd name="f191" fmla="*/ 10573 f166 1"/>
                <a:gd name="f192" fmla="*/ 24955 f167 1"/>
                <a:gd name="f193" fmla="*/ 0 f166 1"/>
                <a:gd name="f194" fmla="*/ 186023 f167 1"/>
                <a:gd name="f195" fmla="*/ 220503 f167 1"/>
                <a:gd name="f196" fmla="*/ 7239 f166 1"/>
                <a:gd name="f197" fmla="*/ 321469 f167 1"/>
                <a:gd name="f198" fmla="*/ 143828 f166 1"/>
                <a:gd name="f199" fmla="*/ 320421 f167 1"/>
                <a:gd name="f200" fmla="*/ 411956 f166 1"/>
                <a:gd name="f201" fmla="*/ 320897 f167 1"/>
                <a:gd name="f202" fmla="*/ 419386 f166 1"/>
                <a:gd name="f203" fmla="*/ 332232 f167 1"/>
                <a:gd name="f204" fmla="*/ 582644 f167 1"/>
                <a:gd name="f205" fmla="*/ 419005 f166 1"/>
                <a:gd name="f206" fmla="*/ 698945 f167 1"/>
                <a:gd name="f207" fmla="*/ 477869 f166 1"/>
                <a:gd name="f208" fmla="*/ 737997 f167 1"/>
                <a:gd name="f209" fmla="*/ 585883 f166 1"/>
                <a:gd name="f210" fmla="*/ 717137 f167 1"/>
                <a:gd name="f211" fmla="*/ 605314 f166 1"/>
                <a:gd name="f212" fmla="*/ 703802 f167 1"/>
                <a:gd name="f213" fmla="*/ 586931 f166 1"/>
                <a:gd name="f214" fmla="*/ 690086 f167 1"/>
                <a:gd name="f215" fmla="*/ 529685 f166 1"/>
                <a:gd name="f216" fmla="*/ 632365 f167 1"/>
                <a:gd name="f217" fmla="*/ 463487 f166 1"/>
                <a:gd name="f218" fmla="*/ 591693 f167 1"/>
                <a:gd name="f219" fmla="*/ 453295 f166 1"/>
                <a:gd name="f220" fmla="*/ 499776 f167 1"/>
                <a:gd name="f221" fmla="*/ 305085 f167 1"/>
                <a:gd name="f222" fmla="*/ 453390 f166 1"/>
                <a:gd name="f223" fmla="*/ 285845 f167 1"/>
                <a:gd name="f224" fmla="*/ 434340 f166 1"/>
                <a:gd name="f225" fmla="*/ 286702 f167 1"/>
                <a:gd name="f226" fmla="*/ 242316 f166 1"/>
                <a:gd name="f227" fmla="+- f168 0 f1"/>
                <a:gd name="f228" fmla="*/ f171 1 738014"/>
                <a:gd name="f229" fmla="*/ f172 1 605780"/>
                <a:gd name="f230" fmla="*/ f173 1 738014"/>
                <a:gd name="f231" fmla="*/ f174 1 605780"/>
                <a:gd name="f232" fmla="*/ f175 1 738014"/>
                <a:gd name="f233" fmla="*/ f176 1 738014"/>
                <a:gd name="f234" fmla="*/ f177 1 738014"/>
                <a:gd name="f235" fmla="*/ f178 1 605780"/>
                <a:gd name="f236" fmla="*/ f179 1 738014"/>
                <a:gd name="f237" fmla="*/ f180 1 605780"/>
                <a:gd name="f238" fmla="*/ f181 1 738014"/>
                <a:gd name="f239" fmla="*/ f182 1 605780"/>
                <a:gd name="f240" fmla="*/ f183 1 738014"/>
                <a:gd name="f241" fmla="*/ f184 1 605780"/>
                <a:gd name="f242" fmla="*/ f185 1 738014"/>
                <a:gd name="f243" fmla="*/ f186 1 605780"/>
                <a:gd name="f244" fmla="*/ f187 1 738014"/>
                <a:gd name="f245" fmla="*/ f188 1 738014"/>
                <a:gd name="f246" fmla="*/ f189 1 605780"/>
                <a:gd name="f247" fmla="*/ f190 1 738014"/>
                <a:gd name="f248" fmla="*/ f191 1 605780"/>
                <a:gd name="f249" fmla="*/ f192 1 738014"/>
                <a:gd name="f250" fmla="*/ f193 1 605780"/>
                <a:gd name="f251" fmla="*/ f194 1 738014"/>
                <a:gd name="f252" fmla="*/ f195 1 738014"/>
                <a:gd name="f253" fmla="*/ f196 1 605780"/>
                <a:gd name="f254" fmla="*/ f197 1 738014"/>
                <a:gd name="f255" fmla="*/ f198 1 605780"/>
                <a:gd name="f256" fmla="*/ f199 1 738014"/>
                <a:gd name="f257" fmla="*/ f200 1 605780"/>
                <a:gd name="f258" fmla="*/ f201 1 738014"/>
                <a:gd name="f259" fmla="*/ f202 1 605780"/>
                <a:gd name="f260" fmla="*/ f203 1 738014"/>
                <a:gd name="f261" fmla="*/ f204 1 738014"/>
                <a:gd name="f262" fmla="*/ f205 1 605780"/>
                <a:gd name="f263" fmla="*/ f206 1 738014"/>
                <a:gd name="f264" fmla="*/ f207 1 605780"/>
                <a:gd name="f265" fmla="*/ f208 1 738014"/>
                <a:gd name="f266" fmla="*/ f209 1 605780"/>
                <a:gd name="f267" fmla="*/ f210 1 738014"/>
                <a:gd name="f268" fmla="*/ f211 1 605780"/>
                <a:gd name="f269" fmla="*/ f212 1 738014"/>
                <a:gd name="f270" fmla="*/ f213 1 605780"/>
                <a:gd name="f271" fmla="*/ f214 1 738014"/>
                <a:gd name="f272" fmla="*/ f215 1 605780"/>
                <a:gd name="f273" fmla="*/ f216 1 738014"/>
                <a:gd name="f274" fmla="*/ f217 1 605780"/>
                <a:gd name="f275" fmla="*/ f218 1 738014"/>
                <a:gd name="f276" fmla="*/ f219 1 605780"/>
                <a:gd name="f277" fmla="*/ f220 1 738014"/>
                <a:gd name="f278" fmla="*/ f221 1 738014"/>
                <a:gd name="f279" fmla="*/ f222 1 605780"/>
                <a:gd name="f280" fmla="*/ f223 1 738014"/>
                <a:gd name="f281" fmla="*/ f224 1 605780"/>
                <a:gd name="f282" fmla="*/ f225 1 738014"/>
                <a:gd name="f283" fmla="*/ f226 1 605780"/>
                <a:gd name="f284" fmla="*/ f162 1 f169"/>
                <a:gd name="f285" fmla="*/ f163 1 f169"/>
                <a:gd name="f286" fmla="*/ f162 1 f170"/>
                <a:gd name="f287" fmla="*/ f164 1 f170"/>
                <a:gd name="f288" fmla="*/ f228 1 f169"/>
                <a:gd name="f289" fmla="*/ f229 1 f170"/>
                <a:gd name="f290" fmla="*/ f230 1 f169"/>
                <a:gd name="f291" fmla="*/ f231 1 f170"/>
                <a:gd name="f292" fmla="*/ f232 1 f169"/>
                <a:gd name="f293" fmla="*/ f233 1 f169"/>
                <a:gd name="f294" fmla="*/ f234 1 f169"/>
                <a:gd name="f295" fmla="*/ f235 1 f170"/>
                <a:gd name="f296" fmla="*/ f236 1 f169"/>
                <a:gd name="f297" fmla="*/ f237 1 f170"/>
                <a:gd name="f298" fmla="*/ f238 1 f169"/>
                <a:gd name="f299" fmla="*/ f239 1 f170"/>
                <a:gd name="f300" fmla="*/ f240 1 f169"/>
                <a:gd name="f301" fmla="*/ f241 1 f170"/>
                <a:gd name="f302" fmla="*/ f242 1 f169"/>
                <a:gd name="f303" fmla="*/ f243 1 f170"/>
                <a:gd name="f304" fmla="*/ f244 1 f169"/>
                <a:gd name="f305" fmla="*/ f245 1 f169"/>
                <a:gd name="f306" fmla="*/ f246 1 f170"/>
                <a:gd name="f307" fmla="*/ f247 1 f169"/>
                <a:gd name="f308" fmla="*/ f248 1 f170"/>
                <a:gd name="f309" fmla="*/ f249 1 f169"/>
                <a:gd name="f310" fmla="*/ f250 1 f170"/>
                <a:gd name="f311" fmla="*/ f251 1 f169"/>
                <a:gd name="f312" fmla="*/ f252 1 f169"/>
                <a:gd name="f313" fmla="*/ f253 1 f170"/>
                <a:gd name="f314" fmla="*/ f254 1 f169"/>
                <a:gd name="f315" fmla="*/ f255 1 f170"/>
                <a:gd name="f316" fmla="*/ f256 1 f169"/>
                <a:gd name="f317" fmla="*/ f257 1 f170"/>
                <a:gd name="f318" fmla="*/ f258 1 f169"/>
                <a:gd name="f319" fmla="*/ f259 1 f170"/>
                <a:gd name="f320" fmla="*/ f260 1 f169"/>
                <a:gd name="f321" fmla="*/ f261 1 f169"/>
                <a:gd name="f322" fmla="*/ f262 1 f170"/>
                <a:gd name="f323" fmla="*/ f263 1 f169"/>
                <a:gd name="f324" fmla="*/ f264 1 f170"/>
                <a:gd name="f325" fmla="*/ f265 1 f169"/>
                <a:gd name="f326" fmla="*/ f266 1 f170"/>
                <a:gd name="f327" fmla="*/ f267 1 f169"/>
                <a:gd name="f328" fmla="*/ f268 1 f170"/>
                <a:gd name="f329" fmla="*/ f269 1 f169"/>
                <a:gd name="f330" fmla="*/ f270 1 f170"/>
                <a:gd name="f331" fmla="*/ f271 1 f169"/>
                <a:gd name="f332" fmla="*/ f272 1 f170"/>
                <a:gd name="f333" fmla="*/ f273 1 f169"/>
                <a:gd name="f334" fmla="*/ f274 1 f170"/>
                <a:gd name="f335" fmla="*/ f275 1 f169"/>
                <a:gd name="f336" fmla="*/ f276 1 f170"/>
                <a:gd name="f337" fmla="*/ f277 1 f169"/>
                <a:gd name="f338" fmla="*/ f278 1 f169"/>
                <a:gd name="f339" fmla="*/ f279 1 f170"/>
                <a:gd name="f340" fmla="*/ f280 1 f169"/>
                <a:gd name="f341" fmla="*/ f281 1 f170"/>
                <a:gd name="f342" fmla="*/ f282 1 f169"/>
                <a:gd name="f343" fmla="*/ f283 1 f170"/>
                <a:gd name="f344" fmla="*/ f284 f160 1"/>
                <a:gd name="f345" fmla="*/ f285 f160 1"/>
                <a:gd name="f346" fmla="*/ f287 f161 1"/>
                <a:gd name="f347" fmla="*/ f286 f161 1"/>
                <a:gd name="f348" fmla="*/ f288 f160 1"/>
                <a:gd name="f349" fmla="*/ f289 f161 1"/>
                <a:gd name="f350" fmla="*/ f290 f160 1"/>
                <a:gd name="f351" fmla="*/ f291 f161 1"/>
                <a:gd name="f352" fmla="*/ f292 f160 1"/>
                <a:gd name="f353" fmla="*/ f293 f160 1"/>
                <a:gd name="f354" fmla="*/ f294 f160 1"/>
                <a:gd name="f355" fmla="*/ f295 f161 1"/>
                <a:gd name="f356" fmla="*/ f296 f160 1"/>
                <a:gd name="f357" fmla="*/ f297 f161 1"/>
                <a:gd name="f358" fmla="*/ f298 f160 1"/>
                <a:gd name="f359" fmla="*/ f299 f161 1"/>
                <a:gd name="f360" fmla="*/ f300 f160 1"/>
                <a:gd name="f361" fmla="*/ f301 f161 1"/>
                <a:gd name="f362" fmla="*/ f302 f160 1"/>
                <a:gd name="f363" fmla="*/ f303 f161 1"/>
                <a:gd name="f364" fmla="*/ f304 f160 1"/>
                <a:gd name="f365" fmla="*/ f305 f160 1"/>
                <a:gd name="f366" fmla="*/ f306 f161 1"/>
                <a:gd name="f367" fmla="*/ f307 f160 1"/>
                <a:gd name="f368" fmla="*/ f308 f161 1"/>
                <a:gd name="f369" fmla="*/ f309 f160 1"/>
                <a:gd name="f370" fmla="*/ f310 f161 1"/>
                <a:gd name="f371" fmla="*/ f311 f160 1"/>
                <a:gd name="f372" fmla="*/ f312 f160 1"/>
                <a:gd name="f373" fmla="*/ f313 f161 1"/>
                <a:gd name="f374" fmla="*/ f314 f160 1"/>
                <a:gd name="f375" fmla="*/ f315 f161 1"/>
                <a:gd name="f376" fmla="*/ f316 f160 1"/>
                <a:gd name="f377" fmla="*/ f317 f161 1"/>
                <a:gd name="f378" fmla="*/ f318 f160 1"/>
                <a:gd name="f379" fmla="*/ f319 f161 1"/>
                <a:gd name="f380" fmla="*/ f320 f160 1"/>
                <a:gd name="f381" fmla="*/ f321 f160 1"/>
                <a:gd name="f382" fmla="*/ f322 f161 1"/>
                <a:gd name="f383" fmla="*/ f323 f160 1"/>
                <a:gd name="f384" fmla="*/ f324 f161 1"/>
                <a:gd name="f385" fmla="*/ f325 f160 1"/>
                <a:gd name="f386" fmla="*/ f326 f161 1"/>
                <a:gd name="f387" fmla="*/ f327 f160 1"/>
                <a:gd name="f388" fmla="*/ f328 f161 1"/>
                <a:gd name="f389" fmla="*/ f329 f160 1"/>
                <a:gd name="f390" fmla="*/ f330 f161 1"/>
                <a:gd name="f391" fmla="*/ f331 f160 1"/>
                <a:gd name="f392" fmla="*/ f332 f161 1"/>
                <a:gd name="f393" fmla="*/ f333 f160 1"/>
                <a:gd name="f394" fmla="*/ f334 f161 1"/>
                <a:gd name="f395" fmla="*/ f335 f160 1"/>
                <a:gd name="f396" fmla="*/ f336 f161 1"/>
                <a:gd name="f397" fmla="*/ f337 f160 1"/>
                <a:gd name="f398" fmla="*/ f338 f160 1"/>
                <a:gd name="f399" fmla="*/ f339 f161 1"/>
                <a:gd name="f400" fmla="*/ f340 f160 1"/>
                <a:gd name="f401" fmla="*/ f341 f161 1"/>
                <a:gd name="f402" fmla="*/ f342 f160 1"/>
                <a:gd name="f403" fmla="*/ f343 f1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7">
                  <a:pos x="f348" y="f349"/>
                </a:cxn>
                <a:cxn ang="f227">
                  <a:pos x="f350" y="f351"/>
                </a:cxn>
                <a:cxn ang="f227">
                  <a:pos x="f352" y="f351"/>
                </a:cxn>
                <a:cxn ang="f227">
                  <a:pos x="f353" y="f351"/>
                </a:cxn>
                <a:cxn ang="f227">
                  <a:pos x="f354" y="f355"/>
                </a:cxn>
                <a:cxn ang="f227">
                  <a:pos x="f356" y="f357"/>
                </a:cxn>
                <a:cxn ang="f227">
                  <a:pos x="f358" y="f359"/>
                </a:cxn>
                <a:cxn ang="f227">
                  <a:pos x="f360" y="f361"/>
                </a:cxn>
                <a:cxn ang="f227">
                  <a:pos x="f362" y="f363"/>
                </a:cxn>
                <a:cxn ang="f227">
                  <a:pos x="f364" y="f363"/>
                </a:cxn>
                <a:cxn ang="f227">
                  <a:pos x="f365" y="f366"/>
                </a:cxn>
                <a:cxn ang="f227">
                  <a:pos x="f367" y="f368"/>
                </a:cxn>
                <a:cxn ang="f227">
                  <a:pos x="f369" y="f370"/>
                </a:cxn>
                <a:cxn ang="f227">
                  <a:pos x="f371" y="f370"/>
                </a:cxn>
                <a:cxn ang="f227">
                  <a:pos x="f372" y="f373"/>
                </a:cxn>
                <a:cxn ang="f227">
                  <a:pos x="f374" y="f375"/>
                </a:cxn>
                <a:cxn ang="f227">
                  <a:pos x="f376" y="f377"/>
                </a:cxn>
                <a:cxn ang="f227">
                  <a:pos x="f378" y="f379"/>
                </a:cxn>
                <a:cxn ang="f227">
                  <a:pos x="f380" y="f379"/>
                </a:cxn>
                <a:cxn ang="f227">
                  <a:pos x="f381" y="f382"/>
                </a:cxn>
                <a:cxn ang="f227">
                  <a:pos x="f383" y="f384"/>
                </a:cxn>
                <a:cxn ang="f227">
                  <a:pos x="f385" y="f386"/>
                </a:cxn>
                <a:cxn ang="f227">
                  <a:pos x="f387" y="f388"/>
                </a:cxn>
                <a:cxn ang="f227">
                  <a:pos x="f389" y="f390"/>
                </a:cxn>
                <a:cxn ang="f227">
                  <a:pos x="f391" y="f392"/>
                </a:cxn>
                <a:cxn ang="f227">
                  <a:pos x="f393" y="f394"/>
                </a:cxn>
                <a:cxn ang="f227">
                  <a:pos x="f395" y="f396"/>
                </a:cxn>
                <a:cxn ang="f227">
                  <a:pos x="f397" y="f396"/>
                </a:cxn>
                <a:cxn ang="f227">
                  <a:pos x="f398" y="f399"/>
                </a:cxn>
                <a:cxn ang="f227">
                  <a:pos x="f400" y="f401"/>
                </a:cxn>
                <a:cxn ang="f227">
                  <a:pos x="f402" y="f403"/>
                </a:cxn>
              </a:cxnLst>
              <a:rect l="f344" t="f347" r="f345" b="f346"/>
              <a:pathLst>
                <a:path w="738014" h="605780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5"/>
                    <a:pt x="f19" y="f15"/>
                  </a:cubicBezTo>
                  <a:cubicBezTo>
                    <a:pt x="f20" y="f15"/>
                    <a:pt x="f21" y="f15"/>
                    <a:pt x="f5" y="f15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30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0"/>
                    <a:pt x="f52" y="f50"/>
                    <a:pt x="f53" y="f50"/>
                  </a:cubicBezTo>
                  <a:cubicBezTo>
                    <a:pt x="f54" y="f55"/>
                    <a:pt x="f56" y="f57"/>
                    <a:pt x="f58" y="f45"/>
                  </a:cubicBezTo>
                  <a:cubicBezTo>
                    <a:pt x="f59" y="f60"/>
                    <a:pt x="f61" y="f62"/>
                    <a:pt x="f63" y="f40"/>
                  </a:cubicBezTo>
                  <a:cubicBezTo>
                    <a:pt x="f64" y="f44"/>
                    <a:pt x="f65" y="f66"/>
                    <a:pt x="f67" y="f5"/>
                  </a:cubicBezTo>
                  <a:cubicBezTo>
                    <a:pt x="f68" y="f5"/>
                    <a:pt x="f69" y="f5"/>
                    <a:pt x="f70" y="f5"/>
                  </a:cubicBezTo>
                  <a:cubicBezTo>
                    <a:pt x="f71" y="f72"/>
                    <a:pt x="f73" y="f74"/>
                    <a:pt x="f75" y="f20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6" y="f88"/>
                    <a:pt x="f89" y="f90"/>
                    <a:pt x="f91" y="f92"/>
                  </a:cubicBezTo>
                  <a:cubicBezTo>
                    <a:pt x="f93" y="f92"/>
                    <a:pt x="f94" y="f92"/>
                    <a:pt x="f95" y="f92"/>
                  </a:cubicBezTo>
                  <a:cubicBezTo>
                    <a:pt x="f96" y="f92"/>
                    <a:pt x="f97" y="f98"/>
                    <a:pt x="f99" y="f100"/>
                  </a:cubicBezTo>
                  <a:cubicBezTo>
                    <a:pt x="f101" y="f102"/>
                    <a:pt x="f103" y="f104"/>
                    <a:pt x="f105" y="f106"/>
                  </a:cubicBezTo>
                  <a:cubicBezTo>
                    <a:pt x="f107" y="f108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129" y="f130"/>
                  </a:cubicBezTo>
                  <a:cubicBezTo>
                    <a:pt x="f131" y="f132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0"/>
                  </a:cubicBezTo>
                  <a:cubicBezTo>
                    <a:pt x="f142" y="f140"/>
                    <a:pt x="f143" y="f140"/>
                    <a:pt x="f144" y="f140"/>
                  </a:cubicBezTo>
                  <a:cubicBezTo>
                    <a:pt x="f145" y="f140"/>
                    <a:pt x="f146" y="f147"/>
                    <a:pt x="f148" y="f147"/>
                  </a:cubicBezTo>
                  <a:cubicBezTo>
                    <a:pt x="f149" y="f147"/>
                    <a:pt x="f150" y="f151"/>
                    <a:pt x="f150" y="f152"/>
                  </a:cubicBezTo>
                  <a:cubicBezTo>
                    <a:pt x="f153" y="f154"/>
                    <a:pt x="f155" y="f156"/>
                    <a:pt x="f157" y="f158"/>
                  </a:cubicBezTo>
                </a:path>
              </a:pathLst>
            </a:custGeom>
            <a:no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5" name="Forma libre: forma 36">
              <a:extLst>
                <a:ext uri="{FF2B5EF4-FFF2-40B4-BE49-F238E27FC236}">
                  <a16:creationId xmlns:a16="http://schemas.microsoft.com/office/drawing/2014/main" id="{CDA8C03E-0A18-4CF2-8B7A-8D5492923D07}"/>
                </a:ext>
              </a:extLst>
            </p:cNvPr>
            <p:cNvSpPr/>
            <p:nvPr/>
          </p:nvSpPr>
          <p:spPr>
            <a:xfrm>
              <a:off x="4284805" y="2679630"/>
              <a:ext cx="47832" cy="3304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7828"/>
                <a:gd name="f7" fmla="val 33042"/>
                <a:gd name="f8" fmla="val 47720"/>
                <a:gd name="f9" fmla="val 47625"/>
                <a:gd name="f10" fmla="val 2286"/>
                <a:gd name="f11" fmla="val 48292"/>
                <a:gd name="f12" fmla="val 5048"/>
                <a:gd name="f13" fmla="val 47149"/>
                <a:gd name="f14" fmla="val 6667"/>
                <a:gd name="f15" fmla="val 45053"/>
                <a:gd name="f16" fmla="val 9811"/>
                <a:gd name="f17" fmla="val 40862"/>
                <a:gd name="f18" fmla="val 11716"/>
                <a:gd name="f19" fmla="val 39624"/>
                <a:gd name="f20" fmla="val 14954"/>
                <a:gd name="f21" fmla="val 37433"/>
                <a:gd name="f22" fmla="val 20669"/>
                <a:gd name="f23" fmla="val 37529"/>
                <a:gd name="f24" fmla="val 23336"/>
                <a:gd name="f25" fmla="val 35719"/>
                <a:gd name="f26" fmla="val 31337"/>
                <a:gd name="f27" fmla="val 31052"/>
                <a:gd name="f28" fmla="val 32861"/>
                <a:gd name="f29" fmla="val 24384"/>
                <a:gd name="f30" fmla="val 35338"/>
                <a:gd name="f31" fmla="val 19812"/>
                <a:gd name="f32" fmla="val 28384"/>
                <a:gd name="f33" fmla="val 13430"/>
                <a:gd name="f34" fmla="val 18764"/>
                <a:gd name="f35" fmla="val 6572"/>
                <a:gd name="f36" fmla="val 9430"/>
                <a:gd name="f37" fmla="val 15812"/>
                <a:gd name="f38" fmla="val 31718"/>
                <a:gd name="f39" fmla="+- 0 0 -90"/>
                <a:gd name="f40" fmla="*/ f3 1 47828"/>
                <a:gd name="f41" fmla="*/ f4 1 33042"/>
                <a:gd name="f42" fmla="val f5"/>
                <a:gd name="f43" fmla="val f6"/>
                <a:gd name="f44" fmla="val f7"/>
                <a:gd name="f45" fmla="*/ f39 f0 1"/>
                <a:gd name="f46" fmla="+- f44 0 f42"/>
                <a:gd name="f47" fmla="+- f43 0 f42"/>
                <a:gd name="f48" fmla="*/ f45 1 f2"/>
                <a:gd name="f49" fmla="*/ f47 1 47828"/>
                <a:gd name="f50" fmla="*/ f46 1 33042"/>
                <a:gd name="f51" fmla="*/ 47720 f47 1"/>
                <a:gd name="f52" fmla="*/ 0 f46 1"/>
                <a:gd name="f53" fmla="*/ 47149 f47 1"/>
                <a:gd name="f54" fmla="*/ 6667 f46 1"/>
                <a:gd name="f55" fmla="*/ 39624 f47 1"/>
                <a:gd name="f56" fmla="*/ 14954 f46 1"/>
                <a:gd name="f57" fmla="*/ 35719 f47 1"/>
                <a:gd name="f58" fmla="*/ 31337 f46 1"/>
                <a:gd name="f59" fmla="*/ 19812 f47 1"/>
                <a:gd name="f60" fmla="*/ 28384 f46 1"/>
                <a:gd name="f61" fmla="*/ 0 f47 1"/>
                <a:gd name="f62" fmla="+- f48 0 f1"/>
                <a:gd name="f63" fmla="*/ f51 1 47828"/>
                <a:gd name="f64" fmla="*/ f52 1 33042"/>
                <a:gd name="f65" fmla="*/ f53 1 47828"/>
                <a:gd name="f66" fmla="*/ f54 1 33042"/>
                <a:gd name="f67" fmla="*/ f55 1 47828"/>
                <a:gd name="f68" fmla="*/ f56 1 33042"/>
                <a:gd name="f69" fmla="*/ f57 1 47828"/>
                <a:gd name="f70" fmla="*/ f58 1 33042"/>
                <a:gd name="f71" fmla="*/ f59 1 47828"/>
                <a:gd name="f72" fmla="*/ f60 1 33042"/>
                <a:gd name="f73" fmla="*/ f61 1 47828"/>
                <a:gd name="f74" fmla="*/ f42 1 f49"/>
                <a:gd name="f75" fmla="*/ f43 1 f49"/>
                <a:gd name="f76" fmla="*/ f42 1 f50"/>
                <a:gd name="f77" fmla="*/ f44 1 f50"/>
                <a:gd name="f78" fmla="*/ f63 1 f49"/>
                <a:gd name="f79" fmla="*/ f64 1 f50"/>
                <a:gd name="f80" fmla="*/ f65 1 f49"/>
                <a:gd name="f81" fmla="*/ f66 1 f50"/>
                <a:gd name="f82" fmla="*/ f67 1 f49"/>
                <a:gd name="f83" fmla="*/ f68 1 f50"/>
                <a:gd name="f84" fmla="*/ f69 1 f49"/>
                <a:gd name="f85" fmla="*/ f70 1 f50"/>
                <a:gd name="f86" fmla="*/ f71 1 f49"/>
                <a:gd name="f87" fmla="*/ f72 1 f50"/>
                <a:gd name="f88" fmla="*/ f73 1 f49"/>
                <a:gd name="f89" fmla="*/ f74 f40 1"/>
                <a:gd name="f90" fmla="*/ f75 f40 1"/>
                <a:gd name="f91" fmla="*/ f77 f41 1"/>
                <a:gd name="f92" fmla="*/ f76 f41 1"/>
                <a:gd name="f93" fmla="*/ f78 f40 1"/>
                <a:gd name="f94" fmla="*/ f79 f41 1"/>
                <a:gd name="f95" fmla="*/ f80 f40 1"/>
                <a:gd name="f96" fmla="*/ f81 f41 1"/>
                <a:gd name="f97" fmla="*/ f82 f40 1"/>
                <a:gd name="f98" fmla="*/ f83 f41 1"/>
                <a:gd name="f99" fmla="*/ f84 f40 1"/>
                <a:gd name="f100" fmla="*/ f85 f41 1"/>
                <a:gd name="f101" fmla="*/ f86 f40 1"/>
                <a:gd name="f102" fmla="*/ f87 f41 1"/>
                <a:gd name="f103" fmla="*/ f88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2">
                  <a:pos x="f93" y="f94"/>
                </a:cxn>
                <a:cxn ang="f62">
                  <a:pos x="f95" y="f96"/>
                </a:cxn>
                <a:cxn ang="f62">
                  <a:pos x="f97" y="f98"/>
                </a:cxn>
                <a:cxn ang="f62">
                  <a:pos x="f99" y="f100"/>
                </a:cxn>
                <a:cxn ang="f62">
                  <a:pos x="f101" y="f102"/>
                </a:cxn>
                <a:cxn ang="f62">
                  <a:pos x="f103" y="f94"/>
                </a:cxn>
                <a:cxn ang="f62">
                  <a:pos x="f93" y="f94"/>
                </a:cxn>
              </a:cxnLst>
              <a:rect l="f89" t="f92" r="f90" b="f91"/>
              <a:pathLst>
                <a:path w="47828" h="33042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5" y="f5"/>
                  </a:cubicBezTo>
                  <a:cubicBezTo>
                    <a:pt x="f37" y="f5"/>
                    <a:pt x="f38" y="f5"/>
                    <a:pt x="f8" y="f5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6" name="Forma libre: forma 37">
              <a:extLst>
                <a:ext uri="{FF2B5EF4-FFF2-40B4-BE49-F238E27FC236}">
                  <a16:creationId xmlns:a16="http://schemas.microsoft.com/office/drawing/2014/main" id="{8367026F-FAD3-4AFB-9F56-81AB41243B49}"/>
                </a:ext>
              </a:extLst>
            </p:cNvPr>
            <p:cNvSpPr/>
            <p:nvPr/>
          </p:nvSpPr>
          <p:spPr>
            <a:xfrm>
              <a:off x="4357289" y="2679630"/>
              <a:ext cx="12481" cy="1057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477"/>
                <a:gd name="f7" fmla="val 10572"/>
                <a:gd name="f8" fmla="val 10573"/>
                <a:gd name="f9" fmla="val 11240"/>
                <a:gd name="f10" fmla="val 3524"/>
                <a:gd name="f11" fmla="val 11811"/>
                <a:gd name="f12" fmla="val 7049"/>
                <a:gd name="f13" fmla="val 12478"/>
                <a:gd name="f14" fmla="val 9335"/>
                <a:gd name="f15" fmla="val 8001"/>
                <a:gd name="f16" fmla="val 6191"/>
                <a:gd name="f17" fmla="val 5525"/>
                <a:gd name="f18" fmla="val 3143"/>
                <a:gd name="f19" fmla="val 2953"/>
                <a:gd name="f20" fmla="val 2000"/>
                <a:gd name="f21" fmla="val 1048"/>
                <a:gd name="f22" fmla="val 95"/>
                <a:gd name="f23" fmla="+- 0 0 -90"/>
                <a:gd name="f24" fmla="*/ f3 1 12477"/>
                <a:gd name="f25" fmla="*/ f4 1 10572"/>
                <a:gd name="f26" fmla="val f5"/>
                <a:gd name="f27" fmla="val f6"/>
                <a:gd name="f28" fmla="val f7"/>
                <a:gd name="f29" fmla="*/ f23 f0 1"/>
                <a:gd name="f30" fmla="+- f28 0 f26"/>
                <a:gd name="f31" fmla="+- f27 0 f26"/>
                <a:gd name="f32" fmla="*/ f29 1 f2"/>
                <a:gd name="f33" fmla="*/ f31 1 12477"/>
                <a:gd name="f34" fmla="*/ f30 1 10572"/>
                <a:gd name="f35" fmla="*/ 10573 f31 1"/>
                <a:gd name="f36" fmla="*/ 0 f30 1"/>
                <a:gd name="f37" fmla="*/ 12478 f31 1"/>
                <a:gd name="f38" fmla="*/ 10573 f30 1"/>
                <a:gd name="f39" fmla="*/ 3143 f31 1"/>
                <a:gd name="f40" fmla="*/ 2953 f30 1"/>
                <a:gd name="f41" fmla="*/ 0 f31 1"/>
                <a:gd name="f42" fmla="*/ 95 f30 1"/>
                <a:gd name="f43" fmla="+- f32 0 f1"/>
                <a:gd name="f44" fmla="*/ f35 1 12477"/>
                <a:gd name="f45" fmla="*/ f36 1 10572"/>
                <a:gd name="f46" fmla="*/ f37 1 12477"/>
                <a:gd name="f47" fmla="*/ f38 1 10572"/>
                <a:gd name="f48" fmla="*/ f39 1 12477"/>
                <a:gd name="f49" fmla="*/ f40 1 10572"/>
                <a:gd name="f50" fmla="*/ f41 1 12477"/>
                <a:gd name="f51" fmla="*/ f42 1 10572"/>
                <a:gd name="f52" fmla="*/ f26 1 f33"/>
                <a:gd name="f53" fmla="*/ f27 1 f33"/>
                <a:gd name="f54" fmla="*/ f26 1 f34"/>
                <a:gd name="f55" fmla="*/ f28 1 f34"/>
                <a:gd name="f56" fmla="*/ f44 1 f33"/>
                <a:gd name="f57" fmla="*/ f45 1 f34"/>
                <a:gd name="f58" fmla="*/ f46 1 f33"/>
                <a:gd name="f59" fmla="*/ f47 1 f34"/>
                <a:gd name="f60" fmla="*/ f48 1 f33"/>
                <a:gd name="f61" fmla="*/ f49 1 f34"/>
                <a:gd name="f62" fmla="*/ f50 1 f33"/>
                <a:gd name="f63" fmla="*/ f51 1 f34"/>
                <a:gd name="f64" fmla="*/ f52 f24 1"/>
                <a:gd name="f65" fmla="*/ f53 f24 1"/>
                <a:gd name="f66" fmla="*/ f55 f25 1"/>
                <a:gd name="f67" fmla="*/ f54 f25 1"/>
                <a:gd name="f68" fmla="*/ f56 f24 1"/>
                <a:gd name="f69" fmla="*/ f57 f25 1"/>
                <a:gd name="f70" fmla="*/ f58 f24 1"/>
                <a:gd name="f71" fmla="*/ f59 f25 1"/>
                <a:gd name="f72" fmla="*/ f60 f24 1"/>
                <a:gd name="f73" fmla="*/ f61 f25 1"/>
                <a:gd name="f74" fmla="*/ f62 f24 1"/>
                <a:gd name="f75" fmla="*/ f63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3">
                  <a:pos x="f68" y="f69"/>
                </a:cxn>
                <a:cxn ang="f43">
                  <a:pos x="f70" y="f71"/>
                </a:cxn>
                <a:cxn ang="f43">
                  <a:pos x="f72" y="f73"/>
                </a:cxn>
                <a:cxn ang="f43">
                  <a:pos x="f74" y="f75"/>
                </a:cxn>
                <a:cxn ang="f43">
                  <a:pos x="f68" y="f69"/>
                </a:cxn>
              </a:cxnLst>
              <a:rect l="f64" t="f67" r="f65" b="f66"/>
              <a:pathLst>
                <a:path w="12477" h="10572">
                  <a:moveTo>
                    <a:pt x="f8" y="f5"/>
                  </a:moveTo>
                  <a:cubicBezTo>
                    <a:pt x="f9" y="f10"/>
                    <a:pt x="f11" y="f12"/>
                    <a:pt x="f13" y="f8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0"/>
                    <a:pt x="f21" y="f21"/>
                    <a:pt x="f5" y="f22"/>
                  </a:cubicBezTo>
                  <a:cubicBezTo>
                    <a:pt x="f10" y="f5"/>
                    <a:pt x="f12" y="f5"/>
                    <a:pt x="f8" y="f5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7" name="Forma libre: forma 38">
              <a:extLst>
                <a:ext uri="{FF2B5EF4-FFF2-40B4-BE49-F238E27FC236}">
                  <a16:creationId xmlns:a16="http://schemas.microsoft.com/office/drawing/2014/main" id="{A235C40F-3217-4DD2-BA00-D656A839D7A9}"/>
                </a:ext>
              </a:extLst>
            </p:cNvPr>
            <p:cNvSpPr/>
            <p:nvPr/>
          </p:nvSpPr>
          <p:spPr>
            <a:xfrm>
              <a:off x="4435205" y="3950345"/>
              <a:ext cx="203600" cy="8356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3602"/>
                <a:gd name="f7" fmla="val 83564"/>
                <a:gd name="f8" fmla="val 5715"/>
                <a:gd name="f9" fmla="val 83462"/>
                <a:gd name="f10" fmla="val 3715"/>
                <a:gd name="f11" fmla="val 71270"/>
                <a:gd name="f12" fmla="val 1905"/>
                <a:gd name="f13" fmla="val 60697"/>
                <a:gd name="f14" fmla="val 49362"/>
                <a:gd name="f15" fmla="val 2762"/>
                <a:gd name="f16" fmla="val 8572"/>
                <a:gd name="f17" fmla="val 33052"/>
                <a:gd name="f18" fmla="val 57436"/>
                <a:gd name="f19" fmla="val 49267"/>
                <a:gd name="f20" fmla="val 81915"/>
                <a:gd name="f21" fmla="val 118300"/>
                <a:gd name="f22" fmla="val 49553"/>
                <a:gd name="f23" fmla="val 148494"/>
                <a:gd name="f24" fmla="val 36504"/>
                <a:gd name="f25" fmla="val 171545"/>
                <a:gd name="f26" fmla="val 8024"/>
                <a:gd name="f27" fmla="val 176213"/>
                <a:gd name="f28" fmla="val 2309"/>
                <a:gd name="f29" fmla="val 182309"/>
                <a:gd name="f30" fmla="val -1787"/>
                <a:gd name="f31" fmla="val 189071"/>
                <a:gd name="f32" fmla="val 785"/>
                <a:gd name="f33" fmla="val 194215"/>
                <a:gd name="f34" fmla="val 2690"/>
                <a:gd name="f35" fmla="val 199454"/>
                <a:gd name="f36" fmla="val 7452"/>
                <a:gd name="f37" fmla="val 202120"/>
                <a:gd name="f38" fmla="val 12215"/>
                <a:gd name="f39" fmla="val 205930"/>
                <a:gd name="f40" fmla="val 19168"/>
                <a:gd name="f41" fmla="val 201739"/>
                <a:gd name="f42" fmla="val 25836"/>
                <a:gd name="f43" fmla="val 196977"/>
                <a:gd name="f44" fmla="val 31455"/>
                <a:gd name="f45" fmla="val 174212"/>
                <a:gd name="f46" fmla="val 58221"/>
                <a:gd name="f47" fmla="val 146018"/>
                <a:gd name="f48" fmla="val 76128"/>
                <a:gd name="f49" fmla="val 110966"/>
                <a:gd name="f50" fmla="val 81081"/>
                <a:gd name="f51" fmla="val 94202"/>
                <a:gd name="f52" fmla="val 76962"/>
                <a:gd name="f53" fmla="val 83081"/>
                <a:gd name="f54" fmla="val 59912"/>
                <a:gd name="f55" fmla="val 83367"/>
                <a:gd name="f56" fmla="val 41434"/>
                <a:gd name="f57" fmla="val 83748"/>
                <a:gd name="f58" fmla="val 22860"/>
                <a:gd name="f59" fmla="+- 0 0 -90"/>
                <a:gd name="f60" fmla="*/ f3 1 203602"/>
                <a:gd name="f61" fmla="*/ f4 1 83564"/>
                <a:gd name="f62" fmla="val f5"/>
                <a:gd name="f63" fmla="val f6"/>
                <a:gd name="f64" fmla="val f7"/>
                <a:gd name="f65" fmla="*/ f59 f0 1"/>
                <a:gd name="f66" fmla="+- f64 0 f62"/>
                <a:gd name="f67" fmla="+- f63 0 f62"/>
                <a:gd name="f68" fmla="*/ f65 1 f2"/>
                <a:gd name="f69" fmla="*/ f67 1 203602"/>
                <a:gd name="f70" fmla="*/ f66 1 83564"/>
                <a:gd name="f71" fmla="*/ 5715 f67 1"/>
                <a:gd name="f72" fmla="*/ 83462 f66 1"/>
                <a:gd name="f73" fmla="*/ 0 f67 1"/>
                <a:gd name="f74" fmla="*/ 49362 f66 1"/>
                <a:gd name="f75" fmla="*/ 8572 f67 1"/>
                <a:gd name="f76" fmla="*/ 81915 f67 1"/>
                <a:gd name="f77" fmla="*/ 171545 f67 1"/>
                <a:gd name="f78" fmla="*/ 8024 f66 1"/>
                <a:gd name="f79" fmla="*/ 189071 f67 1"/>
                <a:gd name="f80" fmla="*/ 785 f66 1"/>
                <a:gd name="f81" fmla="*/ 202120 f67 1"/>
                <a:gd name="f82" fmla="*/ 12215 f66 1"/>
                <a:gd name="f83" fmla="*/ 196977 f67 1"/>
                <a:gd name="f84" fmla="*/ 31455 f66 1"/>
                <a:gd name="f85" fmla="*/ 110966 f67 1"/>
                <a:gd name="f86" fmla="*/ 81081 f66 1"/>
                <a:gd name="f87" fmla="*/ 59912 f67 1"/>
                <a:gd name="f88" fmla="*/ 83367 f66 1"/>
                <a:gd name="f89" fmla="+- f68 0 f1"/>
                <a:gd name="f90" fmla="*/ f71 1 203602"/>
                <a:gd name="f91" fmla="*/ f72 1 83564"/>
                <a:gd name="f92" fmla="*/ f73 1 203602"/>
                <a:gd name="f93" fmla="*/ f74 1 83564"/>
                <a:gd name="f94" fmla="*/ f75 1 203602"/>
                <a:gd name="f95" fmla="*/ f76 1 203602"/>
                <a:gd name="f96" fmla="*/ f77 1 203602"/>
                <a:gd name="f97" fmla="*/ f78 1 83564"/>
                <a:gd name="f98" fmla="*/ f79 1 203602"/>
                <a:gd name="f99" fmla="*/ f80 1 83564"/>
                <a:gd name="f100" fmla="*/ f81 1 203602"/>
                <a:gd name="f101" fmla="*/ f82 1 83564"/>
                <a:gd name="f102" fmla="*/ f83 1 203602"/>
                <a:gd name="f103" fmla="*/ f84 1 83564"/>
                <a:gd name="f104" fmla="*/ f85 1 203602"/>
                <a:gd name="f105" fmla="*/ f86 1 83564"/>
                <a:gd name="f106" fmla="*/ f87 1 203602"/>
                <a:gd name="f107" fmla="*/ f88 1 83564"/>
                <a:gd name="f108" fmla="*/ f62 1 f69"/>
                <a:gd name="f109" fmla="*/ f63 1 f69"/>
                <a:gd name="f110" fmla="*/ f62 1 f70"/>
                <a:gd name="f111" fmla="*/ f64 1 f70"/>
                <a:gd name="f112" fmla="*/ f90 1 f69"/>
                <a:gd name="f113" fmla="*/ f91 1 f70"/>
                <a:gd name="f114" fmla="*/ f92 1 f69"/>
                <a:gd name="f115" fmla="*/ f93 1 f70"/>
                <a:gd name="f116" fmla="*/ f94 1 f69"/>
                <a:gd name="f117" fmla="*/ f95 1 f69"/>
                <a:gd name="f118" fmla="*/ f96 1 f69"/>
                <a:gd name="f119" fmla="*/ f97 1 f70"/>
                <a:gd name="f120" fmla="*/ f98 1 f69"/>
                <a:gd name="f121" fmla="*/ f99 1 f70"/>
                <a:gd name="f122" fmla="*/ f100 1 f69"/>
                <a:gd name="f123" fmla="*/ f101 1 f70"/>
                <a:gd name="f124" fmla="*/ f102 1 f69"/>
                <a:gd name="f125" fmla="*/ f103 1 f70"/>
                <a:gd name="f126" fmla="*/ f104 1 f69"/>
                <a:gd name="f127" fmla="*/ f105 1 f70"/>
                <a:gd name="f128" fmla="*/ f106 1 f69"/>
                <a:gd name="f129" fmla="*/ f107 1 f70"/>
                <a:gd name="f130" fmla="*/ f108 f60 1"/>
                <a:gd name="f131" fmla="*/ f109 f60 1"/>
                <a:gd name="f132" fmla="*/ f111 f61 1"/>
                <a:gd name="f133" fmla="*/ f110 f61 1"/>
                <a:gd name="f134" fmla="*/ f112 f60 1"/>
                <a:gd name="f135" fmla="*/ f113 f61 1"/>
                <a:gd name="f136" fmla="*/ f114 f60 1"/>
                <a:gd name="f137" fmla="*/ f115 f61 1"/>
                <a:gd name="f138" fmla="*/ f116 f60 1"/>
                <a:gd name="f139" fmla="*/ f117 f60 1"/>
                <a:gd name="f140" fmla="*/ f118 f60 1"/>
                <a:gd name="f141" fmla="*/ f119 f61 1"/>
                <a:gd name="f142" fmla="*/ f120 f60 1"/>
                <a:gd name="f143" fmla="*/ f121 f61 1"/>
                <a:gd name="f144" fmla="*/ f122 f60 1"/>
                <a:gd name="f145" fmla="*/ f123 f61 1"/>
                <a:gd name="f146" fmla="*/ f124 f60 1"/>
                <a:gd name="f147" fmla="*/ f125 f61 1"/>
                <a:gd name="f148" fmla="*/ f126 f60 1"/>
                <a:gd name="f149" fmla="*/ f127 f61 1"/>
                <a:gd name="f150" fmla="*/ f128 f60 1"/>
                <a:gd name="f151" fmla="*/ f129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9">
                  <a:pos x="f134" y="f135"/>
                </a:cxn>
                <a:cxn ang="f89">
                  <a:pos x="f136" y="f137"/>
                </a:cxn>
                <a:cxn ang="f89">
                  <a:pos x="f138" y="f137"/>
                </a:cxn>
                <a:cxn ang="f89">
                  <a:pos x="f139" y="f137"/>
                </a:cxn>
                <a:cxn ang="f89">
                  <a:pos x="f140" y="f141"/>
                </a:cxn>
                <a:cxn ang="f89">
                  <a:pos x="f142" y="f143"/>
                </a:cxn>
                <a:cxn ang="f89">
                  <a:pos x="f144" y="f145"/>
                </a:cxn>
                <a:cxn ang="f89">
                  <a:pos x="f146" y="f147"/>
                </a:cxn>
                <a:cxn ang="f89">
                  <a:pos x="f148" y="f149"/>
                </a:cxn>
                <a:cxn ang="f89">
                  <a:pos x="f150" y="f151"/>
                </a:cxn>
                <a:cxn ang="f89">
                  <a:pos x="f134" y="f135"/>
                </a:cxn>
              </a:cxnLst>
              <a:rect l="f130" t="f133" r="f131" b="f132"/>
              <a:pathLst>
                <a:path w="203602" h="83564">
                  <a:moveTo>
                    <a:pt x="f8" y="f9"/>
                  </a:moveTo>
                  <a:cubicBezTo>
                    <a:pt x="f10" y="f11"/>
                    <a:pt x="f12" y="f13"/>
                    <a:pt x="f5" y="f14"/>
                  </a:cubicBezTo>
                  <a:cubicBezTo>
                    <a:pt x="f15" y="f14"/>
                    <a:pt x="f8" y="f14"/>
                    <a:pt x="f16" y="f14"/>
                  </a:cubicBezTo>
                  <a:cubicBezTo>
                    <a:pt x="f17" y="f14"/>
                    <a:pt x="f18" y="f19"/>
                    <a:pt x="f20" y="f14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9"/>
                    <a:pt x="f52" y="f53"/>
                    <a:pt x="f54" y="f55"/>
                  </a:cubicBezTo>
                  <a:cubicBezTo>
                    <a:pt x="f56" y="f57"/>
                    <a:pt x="f58" y="f9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8" name="Forma libre: forma 39">
              <a:extLst>
                <a:ext uri="{FF2B5EF4-FFF2-40B4-BE49-F238E27FC236}">
                  <a16:creationId xmlns:a16="http://schemas.microsoft.com/office/drawing/2014/main" id="{95211FB3-5A73-4682-9E0E-799E67918307}"/>
                </a:ext>
              </a:extLst>
            </p:cNvPr>
            <p:cNvSpPr/>
            <p:nvPr/>
          </p:nvSpPr>
          <p:spPr>
            <a:xfrm>
              <a:off x="4373337" y="3999457"/>
              <a:ext cx="60725" cy="3434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724"/>
                <a:gd name="f7" fmla="val 34346"/>
                <a:gd name="f8" fmla="val 40150"/>
                <a:gd name="f9" fmla="val 30245"/>
                <a:gd name="f10" fmla="val 32340"/>
                <a:gd name="f11" fmla="val 20529"/>
                <a:gd name="f12" fmla="val 24529"/>
                <a:gd name="f13" fmla="val 10814"/>
                <a:gd name="f14" fmla="val 16528"/>
                <a:gd name="f15" fmla="val 908"/>
                <a:gd name="f16" fmla="val 25482"/>
                <a:gd name="f17" fmla="val -426"/>
                <a:gd name="f18" fmla="val 34721"/>
                <a:gd name="f19" fmla="val -1188"/>
                <a:gd name="f20" fmla="val 43198"/>
                <a:gd name="f21" fmla="val 5289"/>
                <a:gd name="f22" fmla="val 47103"/>
                <a:gd name="f23" fmla="val 8337"/>
                <a:gd name="f24" fmla="val 52818"/>
                <a:gd name="f25" fmla="val 9576"/>
                <a:gd name="f26" fmla="val 55676"/>
                <a:gd name="f27" fmla="val 13195"/>
                <a:gd name="f28" fmla="val 58724"/>
                <a:gd name="f29" fmla="val 17100"/>
                <a:gd name="f30" fmla="val 22815"/>
                <a:gd name="f31" fmla="val 27768"/>
                <a:gd name="f32" fmla="val 33483"/>
                <a:gd name="f33" fmla="val 55390"/>
                <a:gd name="f34" fmla="val 34436"/>
                <a:gd name="f35" fmla="val 50247"/>
                <a:gd name="f36" fmla="val 34341"/>
                <a:gd name="f37" fmla="val 38817"/>
                <a:gd name="f38" fmla="val 34150"/>
                <a:gd name="f39" fmla="val 27387"/>
                <a:gd name="f40" fmla="val 15957"/>
                <a:gd name="f41" fmla="val 34245"/>
                <a:gd name="f42" fmla="val 9575"/>
                <a:gd name="f43" fmla="val -807"/>
                <a:gd name="f44" fmla="val 50"/>
                <a:gd name="f45" fmla="val 19577"/>
                <a:gd name="f46" fmla="val 621"/>
                <a:gd name="f47" fmla="val 15481"/>
                <a:gd name="f48" fmla="val 3574"/>
                <a:gd name="f49" fmla="val 10719"/>
                <a:gd name="f50" fmla="val 7003"/>
                <a:gd name="f51" fmla="val 8528"/>
                <a:gd name="f52" fmla="val 9099"/>
                <a:gd name="f53" fmla="val 7194"/>
                <a:gd name="f54" fmla="val 14909"/>
                <a:gd name="f55" fmla="val 9195"/>
                <a:gd name="f56" fmla="val 17385"/>
                <a:gd name="f57" fmla="val 11576"/>
                <a:gd name="f58" fmla="val 22434"/>
                <a:gd name="f59" fmla="val 16338"/>
                <a:gd name="f60" fmla="val 26244"/>
                <a:gd name="f61" fmla="val 22529"/>
                <a:gd name="f62" fmla="val 30911"/>
                <a:gd name="f63" fmla="val 32721"/>
                <a:gd name="f64" fmla="val 29864"/>
                <a:gd name="f65" fmla="val 35578"/>
                <a:gd name="f66" fmla="val 31102"/>
                <a:gd name="f67" fmla="val 37864"/>
                <a:gd name="f68" fmla="val 38721"/>
                <a:gd name="f69" fmla="val 31959"/>
                <a:gd name="f70" fmla="val 39484"/>
                <a:gd name="f71" fmla="+- 0 0 -90"/>
                <a:gd name="f72" fmla="*/ f3 1 60724"/>
                <a:gd name="f73" fmla="*/ f4 1 34346"/>
                <a:gd name="f74" fmla="val f5"/>
                <a:gd name="f75" fmla="val f6"/>
                <a:gd name="f76" fmla="val f7"/>
                <a:gd name="f77" fmla="*/ f71 f0 1"/>
                <a:gd name="f78" fmla="+- f76 0 f74"/>
                <a:gd name="f79" fmla="+- f75 0 f74"/>
                <a:gd name="f80" fmla="*/ f77 1 f2"/>
                <a:gd name="f81" fmla="*/ f79 1 60724"/>
                <a:gd name="f82" fmla="*/ f78 1 34346"/>
                <a:gd name="f83" fmla="*/ 40150 f79 1"/>
                <a:gd name="f84" fmla="*/ 30245 f78 1"/>
                <a:gd name="f85" fmla="*/ 16528 f79 1"/>
                <a:gd name="f86" fmla="*/ 908 f78 1"/>
                <a:gd name="f87" fmla="*/ 43198 f79 1"/>
                <a:gd name="f88" fmla="*/ 5289 f78 1"/>
                <a:gd name="f89" fmla="*/ 55676 f79 1"/>
                <a:gd name="f90" fmla="*/ 13195 f78 1"/>
                <a:gd name="f91" fmla="*/ 60724 f79 1"/>
                <a:gd name="f92" fmla="*/ 27768 f78 1"/>
                <a:gd name="f93" fmla="*/ 50247 f79 1"/>
                <a:gd name="f94" fmla="*/ 34341 f78 1"/>
                <a:gd name="f95" fmla="*/ 15957 f79 1"/>
                <a:gd name="f96" fmla="*/ 34245 f78 1"/>
                <a:gd name="f97" fmla="*/ 50 f79 1"/>
                <a:gd name="f98" fmla="*/ 19577 f78 1"/>
                <a:gd name="f99" fmla="*/ 7003 f79 1"/>
                <a:gd name="f100" fmla="*/ 8528 f78 1"/>
                <a:gd name="f101" fmla="*/ 17385 f79 1"/>
                <a:gd name="f102" fmla="*/ 11576 f78 1"/>
                <a:gd name="f103" fmla="*/ 30911 f79 1"/>
                <a:gd name="f104" fmla="*/ 37864 f79 1"/>
                <a:gd name="f105" fmla="*/ 32721 f78 1"/>
                <a:gd name="f106" fmla="+- f80 0 f1"/>
                <a:gd name="f107" fmla="*/ f83 1 60724"/>
                <a:gd name="f108" fmla="*/ f84 1 34346"/>
                <a:gd name="f109" fmla="*/ f85 1 60724"/>
                <a:gd name="f110" fmla="*/ f86 1 34346"/>
                <a:gd name="f111" fmla="*/ f87 1 60724"/>
                <a:gd name="f112" fmla="*/ f88 1 34346"/>
                <a:gd name="f113" fmla="*/ f89 1 60724"/>
                <a:gd name="f114" fmla="*/ f90 1 34346"/>
                <a:gd name="f115" fmla="*/ f91 1 60724"/>
                <a:gd name="f116" fmla="*/ f92 1 34346"/>
                <a:gd name="f117" fmla="*/ f93 1 60724"/>
                <a:gd name="f118" fmla="*/ f94 1 34346"/>
                <a:gd name="f119" fmla="*/ f95 1 60724"/>
                <a:gd name="f120" fmla="*/ f96 1 34346"/>
                <a:gd name="f121" fmla="*/ f97 1 60724"/>
                <a:gd name="f122" fmla="*/ f98 1 34346"/>
                <a:gd name="f123" fmla="*/ f99 1 60724"/>
                <a:gd name="f124" fmla="*/ f100 1 34346"/>
                <a:gd name="f125" fmla="*/ f101 1 60724"/>
                <a:gd name="f126" fmla="*/ f102 1 34346"/>
                <a:gd name="f127" fmla="*/ f103 1 60724"/>
                <a:gd name="f128" fmla="*/ f104 1 60724"/>
                <a:gd name="f129" fmla="*/ f105 1 34346"/>
                <a:gd name="f130" fmla="*/ f74 1 f81"/>
                <a:gd name="f131" fmla="*/ f75 1 f81"/>
                <a:gd name="f132" fmla="*/ f74 1 f82"/>
                <a:gd name="f133" fmla="*/ f76 1 f82"/>
                <a:gd name="f134" fmla="*/ f107 1 f81"/>
                <a:gd name="f135" fmla="*/ f108 1 f82"/>
                <a:gd name="f136" fmla="*/ f109 1 f81"/>
                <a:gd name="f137" fmla="*/ f110 1 f82"/>
                <a:gd name="f138" fmla="*/ f111 1 f81"/>
                <a:gd name="f139" fmla="*/ f112 1 f82"/>
                <a:gd name="f140" fmla="*/ f113 1 f81"/>
                <a:gd name="f141" fmla="*/ f114 1 f82"/>
                <a:gd name="f142" fmla="*/ f115 1 f81"/>
                <a:gd name="f143" fmla="*/ f116 1 f82"/>
                <a:gd name="f144" fmla="*/ f117 1 f81"/>
                <a:gd name="f145" fmla="*/ f118 1 f82"/>
                <a:gd name="f146" fmla="*/ f119 1 f81"/>
                <a:gd name="f147" fmla="*/ f120 1 f82"/>
                <a:gd name="f148" fmla="*/ f121 1 f81"/>
                <a:gd name="f149" fmla="*/ f122 1 f82"/>
                <a:gd name="f150" fmla="*/ f123 1 f81"/>
                <a:gd name="f151" fmla="*/ f124 1 f82"/>
                <a:gd name="f152" fmla="*/ f125 1 f81"/>
                <a:gd name="f153" fmla="*/ f126 1 f82"/>
                <a:gd name="f154" fmla="*/ f127 1 f81"/>
                <a:gd name="f155" fmla="*/ f128 1 f81"/>
                <a:gd name="f156" fmla="*/ f129 1 f82"/>
                <a:gd name="f157" fmla="*/ f130 f72 1"/>
                <a:gd name="f158" fmla="*/ f131 f72 1"/>
                <a:gd name="f159" fmla="*/ f133 f73 1"/>
                <a:gd name="f160" fmla="*/ f132 f73 1"/>
                <a:gd name="f161" fmla="*/ f134 f72 1"/>
                <a:gd name="f162" fmla="*/ f135 f73 1"/>
                <a:gd name="f163" fmla="*/ f136 f72 1"/>
                <a:gd name="f164" fmla="*/ f137 f73 1"/>
                <a:gd name="f165" fmla="*/ f138 f72 1"/>
                <a:gd name="f166" fmla="*/ f139 f73 1"/>
                <a:gd name="f167" fmla="*/ f140 f72 1"/>
                <a:gd name="f168" fmla="*/ f141 f73 1"/>
                <a:gd name="f169" fmla="*/ f142 f72 1"/>
                <a:gd name="f170" fmla="*/ f143 f73 1"/>
                <a:gd name="f171" fmla="*/ f144 f72 1"/>
                <a:gd name="f172" fmla="*/ f145 f73 1"/>
                <a:gd name="f173" fmla="*/ f146 f72 1"/>
                <a:gd name="f174" fmla="*/ f147 f73 1"/>
                <a:gd name="f175" fmla="*/ f148 f72 1"/>
                <a:gd name="f176" fmla="*/ f149 f73 1"/>
                <a:gd name="f177" fmla="*/ f150 f72 1"/>
                <a:gd name="f178" fmla="*/ f151 f73 1"/>
                <a:gd name="f179" fmla="*/ f152 f72 1"/>
                <a:gd name="f180" fmla="*/ f153 f73 1"/>
                <a:gd name="f181" fmla="*/ f154 f72 1"/>
                <a:gd name="f182" fmla="*/ f155 f72 1"/>
                <a:gd name="f183" fmla="*/ f156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6">
                  <a:pos x="f161" y="f162"/>
                </a:cxn>
                <a:cxn ang="f106">
                  <a:pos x="f163" y="f164"/>
                </a:cxn>
                <a:cxn ang="f106">
                  <a:pos x="f165" y="f166"/>
                </a:cxn>
                <a:cxn ang="f106">
                  <a:pos x="f167" y="f168"/>
                </a:cxn>
                <a:cxn ang="f106">
                  <a:pos x="f169" y="f170"/>
                </a:cxn>
                <a:cxn ang="f106">
                  <a:pos x="f171" y="f172"/>
                </a:cxn>
                <a:cxn ang="f106">
                  <a:pos x="f173" y="f174"/>
                </a:cxn>
                <a:cxn ang="f106">
                  <a:pos x="f175" y="f176"/>
                </a:cxn>
                <a:cxn ang="f106">
                  <a:pos x="f177" y="f178"/>
                </a:cxn>
                <a:cxn ang="f106">
                  <a:pos x="f179" y="f180"/>
                </a:cxn>
                <a:cxn ang="f106">
                  <a:pos x="f181" y="f170"/>
                </a:cxn>
                <a:cxn ang="f106">
                  <a:pos x="f182" y="f183"/>
                </a:cxn>
                <a:cxn ang="f106">
                  <a:pos x="f161" y="f162"/>
                </a:cxn>
              </a:cxnLst>
              <a:rect l="f157" t="f160" r="f158" b="f159"/>
              <a:pathLst>
                <a:path w="60724" h="34346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6" y="f30"/>
                    <a:pt x="f6" y="f31"/>
                  </a:cubicBezTo>
                  <a:cubicBezTo>
                    <a:pt x="f6" y="f32"/>
                    <a:pt x="f33" y="f34"/>
                    <a:pt x="f35" y="f36"/>
                  </a:cubicBezTo>
                  <a:cubicBezTo>
                    <a:pt x="f37" y="f38"/>
                    <a:pt x="f39" y="f36"/>
                    <a:pt x="f40" y="f41"/>
                  </a:cubicBezTo>
                  <a:cubicBezTo>
                    <a:pt x="f42" y="f41"/>
                    <a:pt x="f43" y="f16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31"/>
                  </a:cubicBezTo>
                  <a:cubicBezTo>
                    <a:pt x="f63" y="f64"/>
                    <a:pt x="f65" y="f66"/>
                    <a:pt x="f67" y="f63"/>
                  </a:cubicBezTo>
                  <a:cubicBezTo>
                    <a:pt x="f68" y="f69"/>
                    <a:pt x="f70" y="f66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9" name="Forma libre: forma 40">
              <a:extLst>
                <a:ext uri="{FF2B5EF4-FFF2-40B4-BE49-F238E27FC236}">
                  <a16:creationId xmlns:a16="http://schemas.microsoft.com/office/drawing/2014/main" id="{6BE5DA14-D767-4D26-B569-32B14A2DEC7D}"/>
                </a:ext>
              </a:extLst>
            </p:cNvPr>
            <p:cNvSpPr/>
            <p:nvPr/>
          </p:nvSpPr>
          <p:spPr>
            <a:xfrm>
              <a:off x="4326959" y="2688015"/>
              <a:ext cx="19001" cy="2302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003"/>
                <a:gd name="f7" fmla="val 23022"/>
                <a:gd name="f8" fmla="val 7334"/>
                <a:gd name="f9" fmla="val 18718"/>
                <a:gd name="f10" fmla="val 16097"/>
                <a:gd name="f11" fmla="val 11955"/>
                <a:gd name="f12" fmla="val 24289"/>
                <a:gd name="f13" fmla="val 7097"/>
                <a:gd name="f14" fmla="val 22860"/>
                <a:gd name="f15" fmla="val 4049"/>
                <a:gd name="f16" fmla="val 22003"/>
                <a:gd name="f17" fmla="val -523"/>
                <a:gd name="f18" fmla="val 16192"/>
                <a:gd name="f19" fmla="val 49"/>
                <a:gd name="f20" fmla="val 15145"/>
                <a:gd name="f21" fmla="val 3192"/>
                <a:gd name="f22" fmla="val 9620"/>
                <a:gd name="f23" fmla="val 7669"/>
                <a:gd name="f24" fmla="val 4953"/>
                <a:gd name="f25" fmla="val 11765"/>
                <a:gd name="f26" fmla="val 14622"/>
                <a:gd name="f27" fmla="val 2858"/>
                <a:gd name="f28" fmla="val 17480"/>
                <a:gd name="f29" fmla="val 5715"/>
                <a:gd name="f30" fmla="+- 0 0 -90"/>
                <a:gd name="f31" fmla="*/ f3 1 19003"/>
                <a:gd name="f32" fmla="*/ f4 1 23022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19003"/>
                <a:gd name="f41" fmla="*/ f37 1 23022"/>
                <a:gd name="f42" fmla="*/ 19003 f38 1"/>
                <a:gd name="f43" fmla="*/ 7334 f37 1"/>
                <a:gd name="f44" fmla="*/ 7097 f38 1"/>
                <a:gd name="f45" fmla="*/ 22860 f37 1"/>
                <a:gd name="f46" fmla="*/ 49 f38 1"/>
                <a:gd name="f47" fmla="*/ 15145 f37 1"/>
                <a:gd name="f48" fmla="*/ 11765 f38 1"/>
                <a:gd name="f49" fmla="*/ 0 f37 1"/>
                <a:gd name="f50" fmla="+- f39 0 f1"/>
                <a:gd name="f51" fmla="*/ f42 1 19003"/>
                <a:gd name="f52" fmla="*/ f43 1 23022"/>
                <a:gd name="f53" fmla="*/ f44 1 19003"/>
                <a:gd name="f54" fmla="*/ f45 1 23022"/>
                <a:gd name="f55" fmla="*/ f46 1 19003"/>
                <a:gd name="f56" fmla="*/ f47 1 23022"/>
                <a:gd name="f57" fmla="*/ f48 1 19003"/>
                <a:gd name="f58" fmla="*/ f49 1 23022"/>
                <a:gd name="f59" fmla="*/ f33 1 f40"/>
                <a:gd name="f60" fmla="*/ f34 1 f40"/>
                <a:gd name="f61" fmla="*/ f33 1 f41"/>
                <a:gd name="f62" fmla="*/ f35 1 f41"/>
                <a:gd name="f63" fmla="*/ f51 1 f40"/>
                <a:gd name="f64" fmla="*/ f52 1 f41"/>
                <a:gd name="f65" fmla="*/ f53 1 f40"/>
                <a:gd name="f66" fmla="*/ f54 1 f41"/>
                <a:gd name="f67" fmla="*/ f55 1 f40"/>
                <a:gd name="f68" fmla="*/ f56 1 f41"/>
                <a:gd name="f69" fmla="*/ f57 1 f40"/>
                <a:gd name="f70" fmla="*/ f58 1 f41"/>
                <a:gd name="f71" fmla="*/ f59 f31 1"/>
                <a:gd name="f72" fmla="*/ f60 f31 1"/>
                <a:gd name="f73" fmla="*/ f62 f32 1"/>
                <a:gd name="f74" fmla="*/ f61 f32 1"/>
                <a:gd name="f75" fmla="*/ f63 f31 1"/>
                <a:gd name="f76" fmla="*/ f64 f32 1"/>
                <a:gd name="f77" fmla="*/ f65 f31 1"/>
                <a:gd name="f78" fmla="*/ f66 f32 1"/>
                <a:gd name="f79" fmla="*/ f67 f31 1"/>
                <a:gd name="f80" fmla="*/ f68 f32 1"/>
                <a:gd name="f81" fmla="*/ f69 f31 1"/>
                <a:gd name="f82" fmla="*/ f70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75" y="f76"/>
                </a:cxn>
                <a:cxn ang="f50">
                  <a:pos x="f77" y="f78"/>
                </a:cxn>
                <a:cxn ang="f50">
                  <a:pos x="f79" y="f80"/>
                </a:cxn>
                <a:cxn ang="f50">
                  <a:pos x="f81" y="f82"/>
                </a:cxn>
                <a:cxn ang="f50">
                  <a:pos x="f75" y="f76"/>
                </a:cxn>
              </a:cxnLst>
              <a:rect l="f71" t="f74" r="f72" b="f73"/>
              <a:pathLst>
                <a:path w="19003" h="23022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5"/>
                  </a:cubicBezTo>
                  <a:cubicBezTo>
                    <a:pt x="f26" y="f27"/>
                    <a:pt x="f28" y="f29"/>
                    <a:pt x="f6" y="f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0" name="Forma libre: forma 41">
              <a:extLst>
                <a:ext uri="{FF2B5EF4-FFF2-40B4-BE49-F238E27FC236}">
                  <a16:creationId xmlns:a16="http://schemas.microsoft.com/office/drawing/2014/main" id="{0AB14C50-4C8F-4050-8CA7-7DB94C7E3B42}"/>
                </a:ext>
              </a:extLst>
            </p:cNvPr>
            <p:cNvSpPr/>
            <p:nvPr/>
          </p:nvSpPr>
          <p:spPr>
            <a:xfrm>
              <a:off x="4352059" y="4023698"/>
              <a:ext cx="22860" cy="943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859"/>
                <a:gd name="f7" fmla="val 9441"/>
                <a:gd name="f8" fmla="val 21717"/>
                <a:gd name="f9" fmla="val 14954"/>
                <a:gd name="f10" fmla="val 8287"/>
                <a:gd name="f11" fmla="val 1524"/>
                <a:gd name="f12" fmla="val 1048"/>
                <a:gd name="f13" fmla="val 8774"/>
                <a:gd name="f14" fmla="val 476"/>
                <a:gd name="f15" fmla="val 8108"/>
                <a:gd name="f16" fmla="val 7441"/>
                <a:gd name="f17" fmla="val 3143"/>
                <a:gd name="f18" fmla="val 4774"/>
                <a:gd name="f19" fmla="val 6572"/>
                <a:gd name="f20" fmla="val -274"/>
                <a:gd name="f21" fmla="val 9525"/>
                <a:gd name="f22" fmla="val 12"/>
                <a:gd name="f23" fmla="val 14192"/>
                <a:gd name="f24" fmla="val 488"/>
                <a:gd name="f25" fmla="val 18479"/>
                <a:gd name="f26" fmla="val 4488"/>
                <a:gd name="f27" fmla="val 22860"/>
                <a:gd name="f28" fmla="val 6965"/>
                <a:gd name="f29" fmla="val 22384"/>
                <a:gd name="f30" fmla="val 7822"/>
                <a:gd name="f31" fmla="val 22003"/>
                <a:gd name="f32" fmla="val 8679"/>
                <a:gd name="f33" fmla="+- 0 0 -90"/>
                <a:gd name="f34" fmla="*/ f3 1 22859"/>
                <a:gd name="f35" fmla="*/ f4 1 9441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22859"/>
                <a:gd name="f44" fmla="*/ f40 1 9441"/>
                <a:gd name="f45" fmla="*/ 21717 f41 1"/>
                <a:gd name="f46" fmla="*/ 9441 f40 1"/>
                <a:gd name="f47" fmla="*/ 1524 f41 1"/>
                <a:gd name="f48" fmla="*/ 0 f41 1"/>
                <a:gd name="f49" fmla="*/ 7441 f40 1"/>
                <a:gd name="f50" fmla="*/ 9525 f41 1"/>
                <a:gd name="f51" fmla="*/ 12 f40 1"/>
                <a:gd name="f52" fmla="*/ 22860 f41 1"/>
                <a:gd name="f53" fmla="*/ 6965 f40 1"/>
                <a:gd name="f54" fmla="+- f42 0 f1"/>
                <a:gd name="f55" fmla="*/ f45 1 22859"/>
                <a:gd name="f56" fmla="*/ f46 1 9441"/>
                <a:gd name="f57" fmla="*/ f47 1 22859"/>
                <a:gd name="f58" fmla="*/ f48 1 22859"/>
                <a:gd name="f59" fmla="*/ f49 1 9441"/>
                <a:gd name="f60" fmla="*/ f50 1 22859"/>
                <a:gd name="f61" fmla="*/ f51 1 9441"/>
                <a:gd name="f62" fmla="*/ f52 1 22859"/>
                <a:gd name="f63" fmla="*/ f53 1 9441"/>
                <a:gd name="f64" fmla="*/ f36 1 f43"/>
                <a:gd name="f65" fmla="*/ f37 1 f43"/>
                <a:gd name="f66" fmla="*/ f36 1 f44"/>
                <a:gd name="f67" fmla="*/ f38 1 f44"/>
                <a:gd name="f68" fmla="*/ f55 1 f43"/>
                <a:gd name="f69" fmla="*/ f56 1 f44"/>
                <a:gd name="f70" fmla="*/ f57 1 f43"/>
                <a:gd name="f71" fmla="*/ f58 1 f43"/>
                <a:gd name="f72" fmla="*/ f59 1 f44"/>
                <a:gd name="f73" fmla="*/ f60 1 f43"/>
                <a:gd name="f74" fmla="*/ f61 1 f44"/>
                <a:gd name="f75" fmla="*/ f62 1 f43"/>
                <a:gd name="f76" fmla="*/ f63 1 f44"/>
                <a:gd name="f77" fmla="*/ f64 f34 1"/>
                <a:gd name="f78" fmla="*/ f65 f34 1"/>
                <a:gd name="f79" fmla="*/ f67 f35 1"/>
                <a:gd name="f80" fmla="*/ f66 f35 1"/>
                <a:gd name="f81" fmla="*/ f68 f34 1"/>
                <a:gd name="f82" fmla="*/ f69 f35 1"/>
                <a:gd name="f83" fmla="*/ f70 f34 1"/>
                <a:gd name="f84" fmla="*/ f71 f34 1"/>
                <a:gd name="f85" fmla="*/ f72 f35 1"/>
                <a:gd name="f86" fmla="*/ f73 f34 1"/>
                <a:gd name="f87" fmla="*/ f74 f35 1"/>
                <a:gd name="f88" fmla="*/ f75 f34 1"/>
                <a:gd name="f89" fmla="*/ f76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81" y="f82"/>
                </a:cxn>
                <a:cxn ang="f54">
                  <a:pos x="f83" y="f82"/>
                </a:cxn>
                <a:cxn ang="f54">
                  <a:pos x="f84" y="f85"/>
                </a:cxn>
                <a:cxn ang="f54">
                  <a:pos x="f86" y="f87"/>
                </a:cxn>
                <a:cxn ang="f54">
                  <a:pos x="f88" y="f89"/>
                </a:cxn>
                <a:cxn ang="f54">
                  <a:pos x="f81" y="f82"/>
                </a:cxn>
              </a:cxnLst>
              <a:rect l="f77" t="f80" r="f78" b="f79"/>
              <a:pathLst>
                <a:path w="22859" h="9441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13"/>
                    <a:pt x="f14" y="f15"/>
                    <a:pt x="f5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32"/>
                    <a:pt x="f8" y="f7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1" name="Forma libre: forma 42">
              <a:extLst>
                <a:ext uri="{FF2B5EF4-FFF2-40B4-BE49-F238E27FC236}">
                  <a16:creationId xmlns:a16="http://schemas.microsoft.com/office/drawing/2014/main" id="{9E7BEE26-D408-471D-8CA5-26742A58C2D4}"/>
                </a:ext>
              </a:extLst>
            </p:cNvPr>
            <p:cNvSpPr/>
            <p:nvPr/>
          </p:nvSpPr>
          <p:spPr>
            <a:xfrm>
              <a:off x="4891738" y="3475085"/>
              <a:ext cx="167929" cy="1440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7925"/>
                <a:gd name="f7" fmla="val 144091"/>
                <a:gd name="f8" fmla="val 167926"/>
                <a:gd name="f9" fmla="val 58555"/>
                <a:gd name="f10" fmla="val 152209"/>
                <a:gd name="f11" fmla="val 49602"/>
                <a:gd name="f12" fmla="val 136874"/>
                <a:gd name="f13" fmla="val 40838"/>
                <a:gd name="f14" fmla="val 121539"/>
                <a:gd name="f15" fmla="val 32076"/>
                <a:gd name="f16" fmla="val 120872"/>
                <a:gd name="f17" fmla="val 32838"/>
                <a:gd name="f18" fmla="val 120301"/>
                <a:gd name="f19" fmla="val 33600"/>
                <a:gd name="f20" fmla="val 119634"/>
                <a:gd name="f21" fmla="val 34362"/>
                <a:gd name="f22" fmla="val 120396"/>
                <a:gd name="f23" fmla="val 35981"/>
                <a:gd name="f24" fmla="val 121063"/>
                <a:gd name="f25" fmla="val 37600"/>
                <a:gd name="f26" fmla="val 121825"/>
                <a:gd name="f27" fmla="val 39219"/>
                <a:gd name="f28" fmla="val 136398"/>
                <a:gd name="f29" fmla="val 67413"/>
                <a:gd name="f30" fmla="val 136588"/>
                <a:gd name="f31" fmla="val 95417"/>
                <a:gd name="f32" fmla="val 118872"/>
                <a:gd name="f33" fmla="val 122087"/>
                <a:gd name="f34" fmla="val 99632"/>
                <a:gd name="f35" fmla="val 151138"/>
                <a:gd name="f36" fmla="val 60865"/>
                <a:gd name="f37" fmla="val 151424"/>
                <a:gd name="f38" fmla="val 40862"/>
                <a:gd name="f39" fmla="val 122944"/>
                <a:gd name="f40" fmla="val 24765"/>
                <a:gd name="f41" fmla="val 99894"/>
                <a:gd name="f42" fmla="val 23526"/>
                <a:gd name="f43" fmla="val 74843"/>
                <a:gd name="f44" fmla="val 32766"/>
                <a:gd name="f45" fmla="val 48840"/>
                <a:gd name="f46" fmla="val 33623"/>
                <a:gd name="f47" fmla="val 46363"/>
                <a:gd name="f48" fmla="val 34766"/>
                <a:gd name="f49" fmla="val 43982"/>
                <a:gd name="f50" fmla="val 35814"/>
                <a:gd name="f51" fmla="val 41505"/>
                <a:gd name="f52" fmla="val 35909"/>
                <a:gd name="f53" fmla="val 41315"/>
                <a:gd name="f54" fmla="val 35719"/>
                <a:gd name="f55" fmla="val 40934"/>
                <a:gd name="f56" fmla="val 35528"/>
                <a:gd name="f57" fmla="val 39600"/>
                <a:gd name="f58" fmla="val 24479"/>
                <a:gd name="f59" fmla="val 40553"/>
                <a:gd name="f60" fmla="val 13240"/>
                <a:gd name="f61" fmla="val 41601"/>
                <a:gd name="f62" fmla="val 42839"/>
                <a:gd name="f63" fmla="val 2095"/>
                <a:gd name="f64" fmla="val 37981"/>
                <a:gd name="f65" fmla="val 3143"/>
                <a:gd name="f66" fmla="val 34171"/>
                <a:gd name="f67" fmla="val 5239"/>
                <a:gd name="f68" fmla="val 31123"/>
                <a:gd name="f69" fmla="val 18479"/>
                <a:gd name="f70" fmla="val 11978"/>
                <a:gd name="f71" fmla="val 36957"/>
                <a:gd name="f72" fmla="val 738"/>
                <a:gd name="f73" fmla="val 60007"/>
                <a:gd name="f74" fmla="val 71"/>
                <a:gd name="f75" fmla="val 103061"/>
                <a:gd name="f76" fmla="val -1167"/>
                <a:gd name="f77" fmla="val 139065"/>
                <a:gd name="f78" fmla="val 13597"/>
                <a:gd name="f79" fmla="val 163925"/>
                <a:gd name="f80" fmla="val 50459"/>
                <a:gd name="f81" fmla="val 165259"/>
                <a:gd name="f82" fmla="val 52364"/>
                <a:gd name="f83" fmla="val 166401"/>
                <a:gd name="f84" fmla="val 54459"/>
                <a:gd name="f85" fmla="val 167640"/>
                <a:gd name="f86" fmla="val 56460"/>
                <a:gd name="f87" fmla="val 168021"/>
                <a:gd name="f88" fmla="val 56745"/>
                <a:gd name="f89" fmla="val 167830"/>
                <a:gd name="f90" fmla="val 57507"/>
                <a:gd name="f91" fmla="val 100108"/>
                <a:gd name="f92" fmla="val 78558"/>
                <a:gd name="f93" fmla="val 96298"/>
                <a:gd name="f94" fmla="val 69318"/>
                <a:gd name="f95" fmla="val 93916"/>
                <a:gd name="f96" fmla="val 60651"/>
                <a:gd name="f97" fmla="val 89345"/>
                <a:gd name="f98" fmla="val 53507"/>
                <a:gd name="f99" fmla="val 84201"/>
                <a:gd name="f100" fmla="val 45506"/>
                <a:gd name="f101" fmla="val 76581"/>
                <a:gd name="f102" fmla="val 45887"/>
                <a:gd name="f103" fmla="val 70199"/>
                <a:gd name="f104" fmla="val 52935"/>
                <a:gd name="f105" fmla="val 58769"/>
                <a:gd name="f106" fmla="val 65318"/>
                <a:gd name="f107" fmla="val 58864"/>
                <a:gd name="f108" fmla="val 92178"/>
                <a:gd name="f109" fmla="val 70390"/>
                <a:gd name="f110" fmla="val 104561"/>
                <a:gd name="f111" fmla="val 76485"/>
                <a:gd name="f112" fmla="val 111228"/>
                <a:gd name="f113" fmla="val 84106"/>
                <a:gd name="f114" fmla="val 111800"/>
                <a:gd name="f115" fmla="val 89059"/>
                <a:gd name="f116" fmla="val 104180"/>
                <a:gd name="f117" fmla="val 93821"/>
                <a:gd name="f118" fmla="val 96560"/>
                <a:gd name="f119" fmla="val 96393"/>
                <a:gd name="f120" fmla="val 87416"/>
                <a:gd name="f121" fmla="+- 0 0 -90"/>
                <a:gd name="f122" fmla="*/ f3 1 167925"/>
                <a:gd name="f123" fmla="*/ f4 1 144091"/>
                <a:gd name="f124" fmla="val f5"/>
                <a:gd name="f125" fmla="val f6"/>
                <a:gd name="f126" fmla="val f7"/>
                <a:gd name="f127" fmla="*/ f121 f0 1"/>
                <a:gd name="f128" fmla="+- f126 0 f124"/>
                <a:gd name="f129" fmla="+- f125 0 f124"/>
                <a:gd name="f130" fmla="*/ f127 1 f2"/>
                <a:gd name="f131" fmla="*/ f129 1 167925"/>
                <a:gd name="f132" fmla="*/ f128 1 144091"/>
                <a:gd name="f133" fmla="*/ 167926 f129 1"/>
                <a:gd name="f134" fmla="*/ 58555 f128 1"/>
                <a:gd name="f135" fmla="*/ 121539 f129 1"/>
                <a:gd name="f136" fmla="*/ 32076 f128 1"/>
                <a:gd name="f137" fmla="*/ 119634 f129 1"/>
                <a:gd name="f138" fmla="*/ 34362 f128 1"/>
                <a:gd name="f139" fmla="*/ 121825 f129 1"/>
                <a:gd name="f140" fmla="*/ 39219 f128 1"/>
                <a:gd name="f141" fmla="*/ 118872 f129 1"/>
                <a:gd name="f142" fmla="*/ 122087 f128 1"/>
                <a:gd name="f143" fmla="*/ 40862 f129 1"/>
                <a:gd name="f144" fmla="*/ 122944 f128 1"/>
                <a:gd name="f145" fmla="*/ 32766 f129 1"/>
                <a:gd name="f146" fmla="*/ 48840 f128 1"/>
                <a:gd name="f147" fmla="*/ 35814 f129 1"/>
                <a:gd name="f148" fmla="*/ 41505 f128 1"/>
                <a:gd name="f149" fmla="*/ 35528 f129 1"/>
                <a:gd name="f150" fmla="*/ 39600 f128 1"/>
                <a:gd name="f151" fmla="*/ 0 f129 1"/>
                <a:gd name="f152" fmla="*/ 42839 f128 1"/>
                <a:gd name="f153" fmla="*/ 5239 f129 1"/>
                <a:gd name="f154" fmla="*/ 31123 f128 1"/>
                <a:gd name="f155" fmla="*/ 60007 f129 1"/>
                <a:gd name="f156" fmla="*/ 71 f128 1"/>
                <a:gd name="f157" fmla="*/ 163925 f129 1"/>
                <a:gd name="f158" fmla="*/ 50459 f128 1"/>
                <a:gd name="f159" fmla="*/ 167640 f129 1"/>
                <a:gd name="f160" fmla="*/ 56460 f128 1"/>
                <a:gd name="f161" fmla="*/ 100108 f129 1"/>
                <a:gd name="f162" fmla="*/ 78558 f128 1"/>
                <a:gd name="f163" fmla="*/ 89345 f129 1"/>
                <a:gd name="f164" fmla="*/ 53507 f128 1"/>
                <a:gd name="f165" fmla="*/ 70199 f129 1"/>
                <a:gd name="f166" fmla="*/ 52935 f128 1"/>
                <a:gd name="f167" fmla="*/ 70390 f129 1"/>
                <a:gd name="f168" fmla="*/ 104561 f128 1"/>
                <a:gd name="f169" fmla="*/ 89059 f129 1"/>
                <a:gd name="f170" fmla="*/ 104180 f128 1"/>
                <a:gd name="f171" fmla="+- f130 0 f1"/>
                <a:gd name="f172" fmla="*/ f133 1 167925"/>
                <a:gd name="f173" fmla="*/ f134 1 144091"/>
                <a:gd name="f174" fmla="*/ f135 1 167925"/>
                <a:gd name="f175" fmla="*/ f136 1 144091"/>
                <a:gd name="f176" fmla="*/ f137 1 167925"/>
                <a:gd name="f177" fmla="*/ f138 1 144091"/>
                <a:gd name="f178" fmla="*/ f139 1 167925"/>
                <a:gd name="f179" fmla="*/ f140 1 144091"/>
                <a:gd name="f180" fmla="*/ f141 1 167925"/>
                <a:gd name="f181" fmla="*/ f142 1 144091"/>
                <a:gd name="f182" fmla="*/ f143 1 167925"/>
                <a:gd name="f183" fmla="*/ f144 1 144091"/>
                <a:gd name="f184" fmla="*/ f145 1 167925"/>
                <a:gd name="f185" fmla="*/ f146 1 144091"/>
                <a:gd name="f186" fmla="*/ f147 1 167925"/>
                <a:gd name="f187" fmla="*/ f148 1 144091"/>
                <a:gd name="f188" fmla="*/ f149 1 167925"/>
                <a:gd name="f189" fmla="*/ f150 1 144091"/>
                <a:gd name="f190" fmla="*/ f151 1 167925"/>
                <a:gd name="f191" fmla="*/ f152 1 144091"/>
                <a:gd name="f192" fmla="*/ f153 1 167925"/>
                <a:gd name="f193" fmla="*/ f154 1 144091"/>
                <a:gd name="f194" fmla="*/ f155 1 167925"/>
                <a:gd name="f195" fmla="*/ f156 1 144091"/>
                <a:gd name="f196" fmla="*/ f157 1 167925"/>
                <a:gd name="f197" fmla="*/ f158 1 144091"/>
                <a:gd name="f198" fmla="*/ f159 1 167925"/>
                <a:gd name="f199" fmla="*/ f160 1 144091"/>
                <a:gd name="f200" fmla="*/ f161 1 167925"/>
                <a:gd name="f201" fmla="*/ f162 1 144091"/>
                <a:gd name="f202" fmla="*/ f163 1 167925"/>
                <a:gd name="f203" fmla="*/ f164 1 144091"/>
                <a:gd name="f204" fmla="*/ f165 1 167925"/>
                <a:gd name="f205" fmla="*/ f166 1 144091"/>
                <a:gd name="f206" fmla="*/ f167 1 167925"/>
                <a:gd name="f207" fmla="*/ f168 1 144091"/>
                <a:gd name="f208" fmla="*/ f169 1 167925"/>
                <a:gd name="f209" fmla="*/ f170 1 144091"/>
                <a:gd name="f210" fmla="*/ f124 1 f131"/>
                <a:gd name="f211" fmla="*/ f125 1 f131"/>
                <a:gd name="f212" fmla="*/ f124 1 f132"/>
                <a:gd name="f213" fmla="*/ f126 1 f132"/>
                <a:gd name="f214" fmla="*/ f172 1 f131"/>
                <a:gd name="f215" fmla="*/ f173 1 f132"/>
                <a:gd name="f216" fmla="*/ f174 1 f131"/>
                <a:gd name="f217" fmla="*/ f175 1 f132"/>
                <a:gd name="f218" fmla="*/ f176 1 f131"/>
                <a:gd name="f219" fmla="*/ f177 1 f132"/>
                <a:gd name="f220" fmla="*/ f178 1 f131"/>
                <a:gd name="f221" fmla="*/ f179 1 f132"/>
                <a:gd name="f222" fmla="*/ f180 1 f131"/>
                <a:gd name="f223" fmla="*/ f181 1 f132"/>
                <a:gd name="f224" fmla="*/ f182 1 f131"/>
                <a:gd name="f225" fmla="*/ f183 1 f132"/>
                <a:gd name="f226" fmla="*/ f184 1 f131"/>
                <a:gd name="f227" fmla="*/ f185 1 f132"/>
                <a:gd name="f228" fmla="*/ f186 1 f131"/>
                <a:gd name="f229" fmla="*/ f187 1 f132"/>
                <a:gd name="f230" fmla="*/ f188 1 f131"/>
                <a:gd name="f231" fmla="*/ f189 1 f132"/>
                <a:gd name="f232" fmla="*/ f190 1 f131"/>
                <a:gd name="f233" fmla="*/ f191 1 f132"/>
                <a:gd name="f234" fmla="*/ f192 1 f131"/>
                <a:gd name="f235" fmla="*/ f193 1 f132"/>
                <a:gd name="f236" fmla="*/ f194 1 f131"/>
                <a:gd name="f237" fmla="*/ f195 1 f132"/>
                <a:gd name="f238" fmla="*/ f196 1 f131"/>
                <a:gd name="f239" fmla="*/ f197 1 f132"/>
                <a:gd name="f240" fmla="*/ f198 1 f131"/>
                <a:gd name="f241" fmla="*/ f199 1 f132"/>
                <a:gd name="f242" fmla="*/ f200 1 f131"/>
                <a:gd name="f243" fmla="*/ f201 1 f132"/>
                <a:gd name="f244" fmla="*/ f202 1 f131"/>
                <a:gd name="f245" fmla="*/ f203 1 f132"/>
                <a:gd name="f246" fmla="*/ f204 1 f131"/>
                <a:gd name="f247" fmla="*/ f205 1 f132"/>
                <a:gd name="f248" fmla="*/ f206 1 f131"/>
                <a:gd name="f249" fmla="*/ f207 1 f132"/>
                <a:gd name="f250" fmla="*/ f208 1 f131"/>
                <a:gd name="f251" fmla="*/ f209 1 f132"/>
                <a:gd name="f252" fmla="*/ f210 f122 1"/>
                <a:gd name="f253" fmla="*/ f211 f122 1"/>
                <a:gd name="f254" fmla="*/ f213 f123 1"/>
                <a:gd name="f255" fmla="*/ f212 f123 1"/>
                <a:gd name="f256" fmla="*/ f214 f122 1"/>
                <a:gd name="f257" fmla="*/ f215 f123 1"/>
                <a:gd name="f258" fmla="*/ f216 f122 1"/>
                <a:gd name="f259" fmla="*/ f217 f123 1"/>
                <a:gd name="f260" fmla="*/ f218 f122 1"/>
                <a:gd name="f261" fmla="*/ f219 f123 1"/>
                <a:gd name="f262" fmla="*/ f220 f122 1"/>
                <a:gd name="f263" fmla="*/ f221 f123 1"/>
                <a:gd name="f264" fmla="*/ f222 f122 1"/>
                <a:gd name="f265" fmla="*/ f223 f123 1"/>
                <a:gd name="f266" fmla="*/ f224 f122 1"/>
                <a:gd name="f267" fmla="*/ f225 f123 1"/>
                <a:gd name="f268" fmla="*/ f226 f122 1"/>
                <a:gd name="f269" fmla="*/ f227 f123 1"/>
                <a:gd name="f270" fmla="*/ f228 f122 1"/>
                <a:gd name="f271" fmla="*/ f229 f123 1"/>
                <a:gd name="f272" fmla="*/ f230 f122 1"/>
                <a:gd name="f273" fmla="*/ f231 f123 1"/>
                <a:gd name="f274" fmla="*/ f232 f122 1"/>
                <a:gd name="f275" fmla="*/ f233 f123 1"/>
                <a:gd name="f276" fmla="*/ f234 f122 1"/>
                <a:gd name="f277" fmla="*/ f235 f123 1"/>
                <a:gd name="f278" fmla="*/ f236 f122 1"/>
                <a:gd name="f279" fmla="*/ f237 f123 1"/>
                <a:gd name="f280" fmla="*/ f238 f122 1"/>
                <a:gd name="f281" fmla="*/ f239 f123 1"/>
                <a:gd name="f282" fmla="*/ f240 f122 1"/>
                <a:gd name="f283" fmla="*/ f241 f123 1"/>
                <a:gd name="f284" fmla="*/ f242 f122 1"/>
                <a:gd name="f285" fmla="*/ f243 f123 1"/>
                <a:gd name="f286" fmla="*/ f244 f122 1"/>
                <a:gd name="f287" fmla="*/ f245 f123 1"/>
                <a:gd name="f288" fmla="*/ f246 f122 1"/>
                <a:gd name="f289" fmla="*/ f247 f123 1"/>
                <a:gd name="f290" fmla="*/ f248 f122 1"/>
                <a:gd name="f291" fmla="*/ f249 f123 1"/>
                <a:gd name="f292" fmla="*/ f250 f122 1"/>
                <a:gd name="f293" fmla="*/ f251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1">
                  <a:pos x="f256" y="f257"/>
                </a:cxn>
                <a:cxn ang="f171">
                  <a:pos x="f258" y="f259"/>
                </a:cxn>
                <a:cxn ang="f171">
                  <a:pos x="f260" y="f261"/>
                </a:cxn>
                <a:cxn ang="f171">
                  <a:pos x="f262" y="f263"/>
                </a:cxn>
                <a:cxn ang="f171">
                  <a:pos x="f264" y="f265"/>
                </a:cxn>
                <a:cxn ang="f171">
                  <a:pos x="f266" y="f267"/>
                </a:cxn>
                <a:cxn ang="f171">
                  <a:pos x="f268" y="f269"/>
                </a:cxn>
                <a:cxn ang="f171">
                  <a:pos x="f270" y="f271"/>
                </a:cxn>
                <a:cxn ang="f171">
                  <a:pos x="f272" y="f273"/>
                </a:cxn>
                <a:cxn ang="f171">
                  <a:pos x="f274" y="f275"/>
                </a:cxn>
                <a:cxn ang="f171">
                  <a:pos x="f276" y="f277"/>
                </a:cxn>
                <a:cxn ang="f171">
                  <a:pos x="f278" y="f279"/>
                </a:cxn>
                <a:cxn ang="f171">
                  <a:pos x="f280" y="f281"/>
                </a:cxn>
                <a:cxn ang="f171">
                  <a:pos x="f282" y="f283"/>
                </a:cxn>
                <a:cxn ang="f171">
                  <a:pos x="f256" y="f257"/>
                </a:cxn>
                <a:cxn ang="f171">
                  <a:pos x="f284" y="f285"/>
                </a:cxn>
                <a:cxn ang="f171">
                  <a:pos x="f286" y="f287"/>
                </a:cxn>
                <a:cxn ang="f171">
                  <a:pos x="f288" y="f289"/>
                </a:cxn>
                <a:cxn ang="f171">
                  <a:pos x="f290" y="f291"/>
                </a:cxn>
                <a:cxn ang="f171">
                  <a:pos x="f292" y="f293"/>
                </a:cxn>
                <a:cxn ang="f171">
                  <a:pos x="f284" y="f285"/>
                </a:cxn>
              </a:cxnLst>
              <a:rect l="f252" t="f255" r="f253" b="f254"/>
              <a:pathLst>
                <a:path w="167925" h="14409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5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8" y="f9"/>
                  </a:cubicBezTo>
                  <a:close/>
                  <a:moveTo>
                    <a:pt x="f91" y="f92"/>
                  </a:move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111" y="f112"/>
                    <a:pt x="f113" y="f114"/>
                    <a:pt x="f115" y="f116"/>
                  </a:cubicBezTo>
                  <a:cubicBezTo>
                    <a:pt x="f117" y="f118"/>
                    <a:pt x="f119" y="f120"/>
                    <a:pt x="f91" y="f92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2" name="Forma libre: forma 43">
              <a:extLst>
                <a:ext uri="{FF2B5EF4-FFF2-40B4-BE49-F238E27FC236}">
                  <a16:creationId xmlns:a16="http://schemas.microsoft.com/office/drawing/2014/main" id="{7FD0AAD5-2599-48D9-9E31-B15D356A20E6}"/>
                </a:ext>
              </a:extLst>
            </p:cNvPr>
            <p:cNvSpPr/>
            <p:nvPr/>
          </p:nvSpPr>
          <p:spPr>
            <a:xfrm>
              <a:off x="4576270" y="3475241"/>
              <a:ext cx="168496" cy="1438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68497"/>
                <a:gd name="f7" fmla="val 143870"/>
                <a:gd name="f8" fmla="val 42588"/>
                <a:gd name="f9" fmla="val 155638"/>
                <a:gd name="f10" fmla="val 41445"/>
                <a:gd name="f11" fmla="val 144303"/>
                <a:gd name="f12" fmla="val 40397"/>
                <a:gd name="f13" fmla="val 133921"/>
                <a:gd name="f14" fmla="val 39445"/>
                <a:gd name="f15" fmla="val 136398"/>
                <a:gd name="f16" fmla="val 52304"/>
                <a:gd name="f17" fmla="val 140018"/>
                <a:gd name="f18" fmla="val 64782"/>
                <a:gd name="f19" fmla="val 140875"/>
                <a:gd name="f20" fmla="val 77355"/>
                <a:gd name="f21" fmla="val 142113"/>
                <a:gd name="f22" fmla="val 96500"/>
                <a:gd name="f23" fmla="val 136303"/>
                <a:gd name="f24" fmla="val 114121"/>
                <a:gd name="f25" fmla="val 122872"/>
                <a:gd name="f26" fmla="val 128409"/>
                <a:gd name="f27" fmla="val 103061"/>
                <a:gd name="f28" fmla="val 149554"/>
                <a:gd name="f29" fmla="val 72866"/>
                <a:gd name="f30" fmla="val 148887"/>
                <a:gd name="f31" fmla="val 53530"/>
                <a:gd name="f32" fmla="val 127170"/>
                <a:gd name="f33" fmla="val 34385"/>
                <a:gd name="f34" fmla="val 105644"/>
                <a:gd name="f35" fmla="val 30670"/>
                <a:gd name="f36" fmla="val 69925"/>
                <a:gd name="f37" fmla="val 44768"/>
                <a:gd name="f38" fmla="val 42493"/>
                <a:gd name="f39" fmla="val 46101"/>
                <a:gd name="f40" fmla="val 39921"/>
                <a:gd name="f41" fmla="val 47434"/>
                <a:gd name="f42" fmla="val 37350"/>
                <a:gd name="f43" fmla="val 49720"/>
                <a:gd name="f44" fmla="val 33254"/>
                <a:gd name="f45" fmla="val 30480"/>
                <a:gd name="f46" fmla="val 38207"/>
                <a:gd name="f47" fmla="val 15907"/>
                <a:gd name="f48" fmla="val 48494"/>
                <a:gd name="f49" fmla="val 1619"/>
                <a:gd name="f50" fmla="val 59543"/>
                <a:gd name="f51" fmla="val 1048"/>
                <a:gd name="f52" fmla="val 59067"/>
                <a:gd name="f53" fmla="val 571"/>
                <a:gd name="f54" fmla="val 58495"/>
                <a:gd name="f55" fmla="val 58019"/>
                <a:gd name="f56" fmla="val 1238"/>
                <a:gd name="f57" fmla="val 55638"/>
                <a:gd name="f58" fmla="val 2381"/>
                <a:gd name="f59" fmla="val 53066"/>
                <a:gd name="f60" fmla="val 3810"/>
                <a:gd name="f61" fmla="val 50875"/>
                <a:gd name="f62" fmla="val 30861"/>
                <a:gd name="f63" fmla="val 10680"/>
                <a:gd name="f64" fmla="val 72200"/>
                <a:gd name="f65" fmla="val -4941"/>
                <a:gd name="f66" fmla="val 118872"/>
                <a:gd name="f67" fmla="val 1345"/>
                <a:gd name="f68" fmla="val 138303"/>
                <a:gd name="f69" fmla="val 3917"/>
                <a:gd name="f70" fmla="val 153448"/>
                <a:gd name="f71" fmla="val 15823"/>
                <a:gd name="f72" fmla="val 164116"/>
                <a:gd name="f73" fmla="val 32492"/>
                <a:gd name="f74" fmla="val 165830"/>
                <a:gd name="f75" fmla="val 35064"/>
                <a:gd name="f76" fmla="val 166592"/>
                <a:gd name="f77" fmla="val 68103"/>
                <a:gd name="f78" fmla="val 78783"/>
                <a:gd name="f79" fmla="val 87927"/>
                <a:gd name="f80" fmla="val 74866"/>
                <a:gd name="f81" fmla="val 96976"/>
                <a:gd name="f82" fmla="val 79915"/>
                <a:gd name="f83" fmla="val 104501"/>
                <a:gd name="f84" fmla="val 84582"/>
                <a:gd name="f85" fmla="val 111549"/>
                <a:gd name="f86" fmla="val 92011"/>
                <a:gd name="f87" fmla="val 110787"/>
                <a:gd name="f88" fmla="val 97917"/>
                <a:gd name="f89" fmla="val 104405"/>
                <a:gd name="f90" fmla="val 109538"/>
                <a:gd name="f91" fmla="val 91833"/>
                <a:gd name="f92" fmla="val 109823"/>
                <a:gd name="f93" fmla="val 65829"/>
                <a:gd name="f94" fmla="val 98393"/>
                <a:gd name="f95" fmla="val 52780"/>
                <a:gd name="f96" fmla="val 92107"/>
                <a:gd name="f97" fmla="val 45636"/>
                <a:gd name="f98" fmla="val 84296"/>
                <a:gd name="f99" fmla="val 45160"/>
                <a:gd name="f100" fmla="val 79153"/>
                <a:gd name="f101" fmla="val 53161"/>
                <a:gd name="f102" fmla="val 74486"/>
                <a:gd name="f103" fmla="val 60591"/>
                <a:gd name="f104" fmla="val 72009"/>
                <a:gd name="f105" fmla="val 69449"/>
                <a:gd name="f106" fmla="+- 0 0 -90"/>
                <a:gd name="f107" fmla="*/ f3 1 168497"/>
                <a:gd name="f108" fmla="*/ f4 1 143870"/>
                <a:gd name="f109" fmla="val f5"/>
                <a:gd name="f110" fmla="val f6"/>
                <a:gd name="f111" fmla="val f7"/>
                <a:gd name="f112" fmla="*/ f106 f0 1"/>
                <a:gd name="f113" fmla="+- f111 0 f109"/>
                <a:gd name="f114" fmla="+- f110 0 f109"/>
                <a:gd name="f115" fmla="*/ f112 1 f2"/>
                <a:gd name="f116" fmla="*/ f114 1 168497"/>
                <a:gd name="f117" fmla="*/ f113 1 143870"/>
                <a:gd name="f118" fmla="*/ 168497 f114 1"/>
                <a:gd name="f119" fmla="*/ 42588 f113 1"/>
                <a:gd name="f120" fmla="*/ 133921 f114 1"/>
                <a:gd name="f121" fmla="*/ 39445 f113 1"/>
                <a:gd name="f122" fmla="*/ 140875 f114 1"/>
                <a:gd name="f123" fmla="*/ 77355 f113 1"/>
                <a:gd name="f124" fmla="*/ 122872 f114 1"/>
                <a:gd name="f125" fmla="*/ 128409 f113 1"/>
                <a:gd name="f126" fmla="*/ 53530 f114 1"/>
                <a:gd name="f127" fmla="*/ 127170 f113 1"/>
                <a:gd name="f128" fmla="*/ 44768 f114 1"/>
                <a:gd name="f129" fmla="*/ 42493 f113 1"/>
                <a:gd name="f130" fmla="*/ 49720 f114 1"/>
                <a:gd name="f131" fmla="*/ 33254 f113 1"/>
                <a:gd name="f132" fmla="*/ 1619 f114 1"/>
                <a:gd name="f133" fmla="*/ 59543 f113 1"/>
                <a:gd name="f134" fmla="*/ 0 f114 1"/>
                <a:gd name="f135" fmla="*/ 58019 f113 1"/>
                <a:gd name="f136" fmla="*/ 3810 f114 1"/>
                <a:gd name="f137" fmla="*/ 50875 f113 1"/>
                <a:gd name="f138" fmla="*/ 118872 f114 1"/>
                <a:gd name="f139" fmla="*/ 1345 f113 1"/>
                <a:gd name="f140" fmla="*/ 164116 f114 1"/>
                <a:gd name="f141" fmla="*/ 32492 f113 1"/>
                <a:gd name="f142" fmla="*/ 68103 f114 1"/>
                <a:gd name="f143" fmla="*/ 78783 f113 1"/>
                <a:gd name="f144" fmla="*/ 79915 f114 1"/>
                <a:gd name="f145" fmla="*/ 104501 f113 1"/>
                <a:gd name="f146" fmla="*/ 97917 f114 1"/>
                <a:gd name="f147" fmla="*/ 104405 f113 1"/>
                <a:gd name="f148" fmla="*/ 98393 f114 1"/>
                <a:gd name="f149" fmla="*/ 52780 f113 1"/>
                <a:gd name="f150" fmla="*/ 79153 f114 1"/>
                <a:gd name="f151" fmla="*/ 53161 f113 1"/>
                <a:gd name="f152" fmla="+- f115 0 f1"/>
                <a:gd name="f153" fmla="*/ f118 1 168497"/>
                <a:gd name="f154" fmla="*/ f119 1 143870"/>
                <a:gd name="f155" fmla="*/ f120 1 168497"/>
                <a:gd name="f156" fmla="*/ f121 1 143870"/>
                <a:gd name="f157" fmla="*/ f122 1 168497"/>
                <a:gd name="f158" fmla="*/ f123 1 143870"/>
                <a:gd name="f159" fmla="*/ f124 1 168497"/>
                <a:gd name="f160" fmla="*/ f125 1 143870"/>
                <a:gd name="f161" fmla="*/ f126 1 168497"/>
                <a:gd name="f162" fmla="*/ f127 1 143870"/>
                <a:gd name="f163" fmla="*/ f128 1 168497"/>
                <a:gd name="f164" fmla="*/ f129 1 143870"/>
                <a:gd name="f165" fmla="*/ f130 1 168497"/>
                <a:gd name="f166" fmla="*/ f131 1 143870"/>
                <a:gd name="f167" fmla="*/ f132 1 168497"/>
                <a:gd name="f168" fmla="*/ f133 1 143870"/>
                <a:gd name="f169" fmla="*/ f134 1 168497"/>
                <a:gd name="f170" fmla="*/ f135 1 143870"/>
                <a:gd name="f171" fmla="*/ f136 1 168497"/>
                <a:gd name="f172" fmla="*/ f137 1 143870"/>
                <a:gd name="f173" fmla="*/ f138 1 168497"/>
                <a:gd name="f174" fmla="*/ f139 1 143870"/>
                <a:gd name="f175" fmla="*/ f140 1 168497"/>
                <a:gd name="f176" fmla="*/ f141 1 143870"/>
                <a:gd name="f177" fmla="*/ f142 1 168497"/>
                <a:gd name="f178" fmla="*/ f143 1 143870"/>
                <a:gd name="f179" fmla="*/ f144 1 168497"/>
                <a:gd name="f180" fmla="*/ f145 1 143870"/>
                <a:gd name="f181" fmla="*/ f146 1 168497"/>
                <a:gd name="f182" fmla="*/ f147 1 143870"/>
                <a:gd name="f183" fmla="*/ f148 1 168497"/>
                <a:gd name="f184" fmla="*/ f149 1 143870"/>
                <a:gd name="f185" fmla="*/ f150 1 168497"/>
                <a:gd name="f186" fmla="*/ f151 1 143870"/>
                <a:gd name="f187" fmla="*/ f109 1 f116"/>
                <a:gd name="f188" fmla="*/ f110 1 f116"/>
                <a:gd name="f189" fmla="*/ f109 1 f117"/>
                <a:gd name="f190" fmla="*/ f111 1 f117"/>
                <a:gd name="f191" fmla="*/ f153 1 f116"/>
                <a:gd name="f192" fmla="*/ f154 1 f117"/>
                <a:gd name="f193" fmla="*/ f155 1 f116"/>
                <a:gd name="f194" fmla="*/ f156 1 f117"/>
                <a:gd name="f195" fmla="*/ f157 1 f116"/>
                <a:gd name="f196" fmla="*/ f158 1 f117"/>
                <a:gd name="f197" fmla="*/ f159 1 f116"/>
                <a:gd name="f198" fmla="*/ f160 1 f117"/>
                <a:gd name="f199" fmla="*/ f161 1 f116"/>
                <a:gd name="f200" fmla="*/ f162 1 f117"/>
                <a:gd name="f201" fmla="*/ f163 1 f116"/>
                <a:gd name="f202" fmla="*/ f164 1 f117"/>
                <a:gd name="f203" fmla="*/ f165 1 f116"/>
                <a:gd name="f204" fmla="*/ f166 1 f117"/>
                <a:gd name="f205" fmla="*/ f167 1 f116"/>
                <a:gd name="f206" fmla="*/ f168 1 f117"/>
                <a:gd name="f207" fmla="*/ f169 1 f116"/>
                <a:gd name="f208" fmla="*/ f170 1 f117"/>
                <a:gd name="f209" fmla="*/ f171 1 f116"/>
                <a:gd name="f210" fmla="*/ f172 1 f117"/>
                <a:gd name="f211" fmla="*/ f173 1 f116"/>
                <a:gd name="f212" fmla="*/ f174 1 f117"/>
                <a:gd name="f213" fmla="*/ f175 1 f116"/>
                <a:gd name="f214" fmla="*/ f176 1 f117"/>
                <a:gd name="f215" fmla="*/ f177 1 f116"/>
                <a:gd name="f216" fmla="*/ f178 1 f117"/>
                <a:gd name="f217" fmla="*/ f179 1 f116"/>
                <a:gd name="f218" fmla="*/ f180 1 f117"/>
                <a:gd name="f219" fmla="*/ f181 1 f116"/>
                <a:gd name="f220" fmla="*/ f182 1 f117"/>
                <a:gd name="f221" fmla="*/ f183 1 f116"/>
                <a:gd name="f222" fmla="*/ f184 1 f117"/>
                <a:gd name="f223" fmla="*/ f185 1 f116"/>
                <a:gd name="f224" fmla="*/ f186 1 f117"/>
                <a:gd name="f225" fmla="*/ f187 f107 1"/>
                <a:gd name="f226" fmla="*/ f188 f107 1"/>
                <a:gd name="f227" fmla="*/ f190 f108 1"/>
                <a:gd name="f228" fmla="*/ f189 f108 1"/>
                <a:gd name="f229" fmla="*/ f191 f107 1"/>
                <a:gd name="f230" fmla="*/ f192 f108 1"/>
                <a:gd name="f231" fmla="*/ f193 f107 1"/>
                <a:gd name="f232" fmla="*/ f194 f108 1"/>
                <a:gd name="f233" fmla="*/ f195 f107 1"/>
                <a:gd name="f234" fmla="*/ f196 f108 1"/>
                <a:gd name="f235" fmla="*/ f197 f107 1"/>
                <a:gd name="f236" fmla="*/ f198 f108 1"/>
                <a:gd name="f237" fmla="*/ f199 f107 1"/>
                <a:gd name="f238" fmla="*/ f200 f108 1"/>
                <a:gd name="f239" fmla="*/ f201 f107 1"/>
                <a:gd name="f240" fmla="*/ f202 f108 1"/>
                <a:gd name="f241" fmla="*/ f203 f107 1"/>
                <a:gd name="f242" fmla="*/ f204 f108 1"/>
                <a:gd name="f243" fmla="*/ f205 f107 1"/>
                <a:gd name="f244" fmla="*/ f206 f108 1"/>
                <a:gd name="f245" fmla="*/ f207 f107 1"/>
                <a:gd name="f246" fmla="*/ f208 f108 1"/>
                <a:gd name="f247" fmla="*/ f209 f107 1"/>
                <a:gd name="f248" fmla="*/ f210 f108 1"/>
                <a:gd name="f249" fmla="*/ f211 f107 1"/>
                <a:gd name="f250" fmla="*/ f212 f108 1"/>
                <a:gd name="f251" fmla="*/ f213 f107 1"/>
                <a:gd name="f252" fmla="*/ f214 f108 1"/>
                <a:gd name="f253" fmla="*/ f215 f107 1"/>
                <a:gd name="f254" fmla="*/ f216 f108 1"/>
                <a:gd name="f255" fmla="*/ f217 f107 1"/>
                <a:gd name="f256" fmla="*/ f218 f108 1"/>
                <a:gd name="f257" fmla="*/ f219 f107 1"/>
                <a:gd name="f258" fmla="*/ f220 f108 1"/>
                <a:gd name="f259" fmla="*/ f221 f107 1"/>
                <a:gd name="f260" fmla="*/ f222 f108 1"/>
                <a:gd name="f261" fmla="*/ f223 f107 1"/>
                <a:gd name="f262" fmla="*/ f224 f1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2">
                  <a:pos x="f229" y="f230"/>
                </a:cxn>
                <a:cxn ang="f152">
                  <a:pos x="f231" y="f232"/>
                </a:cxn>
                <a:cxn ang="f152">
                  <a:pos x="f233" y="f234"/>
                </a:cxn>
                <a:cxn ang="f152">
                  <a:pos x="f235" y="f236"/>
                </a:cxn>
                <a:cxn ang="f152">
                  <a:pos x="f237" y="f238"/>
                </a:cxn>
                <a:cxn ang="f152">
                  <a:pos x="f239" y="f240"/>
                </a:cxn>
                <a:cxn ang="f152">
                  <a:pos x="f241" y="f242"/>
                </a:cxn>
                <a:cxn ang="f152">
                  <a:pos x="f243" y="f244"/>
                </a:cxn>
                <a:cxn ang="f152">
                  <a:pos x="f245" y="f246"/>
                </a:cxn>
                <a:cxn ang="f152">
                  <a:pos x="f247" y="f248"/>
                </a:cxn>
                <a:cxn ang="f152">
                  <a:pos x="f249" y="f250"/>
                </a:cxn>
                <a:cxn ang="f152">
                  <a:pos x="f251" y="f252"/>
                </a:cxn>
                <a:cxn ang="f152">
                  <a:pos x="f229" y="f230"/>
                </a:cxn>
                <a:cxn ang="f152">
                  <a:pos x="f253" y="f254"/>
                </a:cxn>
                <a:cxn ang="f152">
                  <a:pos x="f255" y="f256"/>
                </a:cxn>
                <a:cxn ang="f152">
                  <a:pos x="f257" y="f258"/>
                </a:cxn>
                <a:cxn ang="f152">
                  <a:pos x="f259" y="f260"/>
                </a:cxn>
                <a:cxn ang="f152">
                  <a:pos x="f261" y="f262"/>
                </a:cxn>
                <a:cxn ang="f152">
                  <a:pos x="f253" y="f254"/>
                </a:cxn>
              </a:cxnLst>
              <a:rect l="f225" t="f228" r="f226" b="f227"/>
              <a:pathLst>
                <a:path w="168497" h="143870">
                  <a:moveTo>
                    <a:pt x="f6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46"/>
                    <a:pt x="f6" y="f8"/>
                  </a:cubicBezTo>
                  <a:close/>
                  <a:moveTo>
                    <a:pt x="f77" y="f78"/>
                  </a:moveTo>
                  <a:cubicBezTo>
                    <a:pt x="f64" y="f79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92" y="f93"/>
                    <a:pt x="f94" y="f95"/>
                  </a:cubicBezTo>
                  <a:cubicBezTo>
                    <a:pt x="f96" y="f97"/>
                    <a:pt x="f98" y="f99"/>
                    <a:pt x="f100" y="f101"/>
                  </a:cubicBezTo>
                  <a:cubicBezTo>
                    <a:pt x="f102" y="f103"/>
                    <a:pt x="f104" y="f105"/>
                    <a:pt x="f77" y="f7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3" name="Forma libre: forma 44">
              <a:extLst>
                <a:ext uri="{FF2B5EF4-FFF2-40B4-BE49-F238E27FC236}">
                  <a16:creationId xmlns:a16="http://schemas.microsoft.com/office/drawing/2014/main" id="{71EDCA4F-7D74-4449-BA92-F9426E3CA76E}"/>
                </a:ext>
              </a:extLst>
            </p:cNvPr>
            <p:cNvSpPr/>
            <p:nvPr/>
          </p:nvSpPr>
          <p:spPr>
            <a:xfrm>
              <a:off x="4708382" y="3729544"/>
              <a:ext cx="226167" cy="8663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6168"/>
                <a:gd name="f7" fmla="val 86639"/>
                <a:gd name="f8" fmla="val 23366"/>
                <a:gd name="f9" fmla="val 10859"/>
                <a:gd name="f10" fmla="val 19366"/>
                <a:gd name="f11" fmla="val 21050"/>
                <a:gd name="f12" fmla="val 15651"/>
                <a:gd name="f13" fmla="val 31432"/>
                <a:gd name="f14" fmla="val 11745"/>
                <a:gd name="f15" fmla="val 35052"/>
                <a:gd name="f16" fmla="val 16603"/>
                <a:gd name="f17" fmla="val 38195"/>
                <a:gd name="f18" fmla="val 21556"/>
                <a:gd name="f19" fmla="val 42100"/>
                <a:gd name="f20" fmla="val 25842"/>
                <a:gd name="f21" fmla="val 60865"/>
                <a:gd name="f22" fmla="val 46321"/>
                <a:gd name="f23" fmla="val 85534"/>
                <a:gd name="f24" fmla="val 52036"/>
                <a:gd name="f25" fmla="val 111919"/>
                <a:gd name="f26" fmla="val 51941"/>
                <a:gd name="f27" fmla="val 136017"/>
                <a:gd name="f28" fmla="val 51846"/>
                <a:gd name="f29" fmla="val 158877"/>
                <a:gd name="f30" fmla="val 46607"/>
                <a:gd name="f31" fmla="val 177355"/>
                <a:gd name="f32" fmla="val 29843"/>
                <a:gd name="f33" fmla="val 183356"/>
                <a:gd name="f34" fmla="val 24414"/>
                <a:gd name="f35" fmla="val 188404"/>
                <a:gd name="f36" fmla="val 17651"/>
                <a:gd name="f37" fmla="val 192977"/>
                <a:gd name="f38" fmla="val 10888"/>
                <a:gd name="f39" fmla="val 199644"/>
                <a:gd name="f40" fmla="val 792"/>
                <a:gd name="f41" fmla="val 208502"/>
                <a:gd name="f42" fmla="val -2733"/>
                <a:gd name="f43" fmla="val 217456"/>
                <a:gd name="f44" fmla="val 2220"/>
                <a:gd name="f45" fmla="val 226600"/>
                <a:gd name="f46" fmla="val 7174"/>
                <a:gd name="f47" fmla="val 228885"/>
                <a:gd name="f48" fmla="val 17556"/>
                <a:gd name="f49" fmla="val 222695"/>
                <a:gd name="f50" fmla="val 28319"/>
                <a:gd name="f51" fmla="val 206311"/>
                <a:gd name="f52" fmla="val 56703"/>
                <a:gd name="f53" fmla="val 181451"/>
                <a:gd name="f54" fmla="val 74134"/>
                <a:gd name="f55" fmla="val 149828"/>
                <a:gd name="f56" fmla="val 81468"/>
                <a:gd name="f57" fmla="val 108013"/>
                <a:gd name="f58" fmla="val 91184"/>
                <a:gd name="f59" fmla="val 67723"/>
                <a:gd name="f60" fmla="val 88422"/>
                <a:gd name="f61" fmla="val 31528"/>
                <a:gd name="f62" fmla="val 62704"/>
                <a:gd name="f63" fmla="val 17621"/>
                <a:gd name="f64" fmla="val 52798"/>
                <a:gd name="f65" fmla="val 7144"/>
                <a:gd name="f66" fmla="val 40035"/>
                <a:gd name="f67" fmla="+- 0 0 -90"/>
                <a:gd name="f68" fmla="*/ f3 1 226168"/>
                <a:gd name="f69" fmla="*/ f4 1 86639"/>
                <a:gd name="f70" fmla="val f5"/>
                <a:gd name="f71" fmla="val f6"/>
                <a:gd name="f72" fmla="val f7"/>
                <a:gd name="f73" fmla="*/ f67 f0 1"/>
                <a:gd name="f74" fmla="+- f72 0 f70"/>
                <a:gd name="f75" fmla="+- f71 0 f70"/>
                <a:gd name="f76" fmla="*/ f73 1 f2"/>
                <a:gd name="f77" fmla="*/ f75 1 226168"/>
                <a:gd name="f78" fmla="*/ f74 1 86639"/>
                <a:gd name="f79" fmla="*/ 0 f75 1"/>
                <a:gd name="f80" fmla="*/ 23366 f74 1"/>
                <a:gd name="f81" fmla="*/ 31432 f75 1"/>
                <a:gd name="f82" fmla="*/ 11745 f74 1"/>
                <a:gd name="f83" fmla="*/ 42100 f75 1"/>
                <a:gd name="f84" fmla="*/ 25842 f74 1"/>
                <a:gd name="f85" fmla="*/ 111919 f75 1"/>
                <a:gd name="f86" fmla="*/ 51941 f74 1"/>
                <a:gd name="f87" fmla="*/ 177355 f75 1"/>
                <a:gd name="f88" fmla="*/ 29843 f74 1"/>
                <a:gd name="f89" fmla="*/ 192977 f75 1"/>
                <a:gd name="f90" fmla="*/ 10888 f74 1"/>
                <a:gd name="f91" fmla="*/ 217456 f75 1"/>
                <a:gd name="f92" fmla="*/ 2220 f74 1"/>
                <a:gd name="f93" fmla="*/ 222695 f75 1"/>
                <a:gd name="f94" fmla="*/ 28319 f74 1"/>
                <a:gd name="f95" fmla="*/ 149828 f75 1"/>
                <a:gd name="f96" fmla="*/ 81468 f74 1"/>
                <a:gd name="f97" fmla="*/ 31528 f75 1"/>
                <a:gd name="f98" fmla="*/ 62704 f74 1"/>
                <a:gd name="f99" fmla="+- f76 0 f1"/>
                <a:gd name="f100" fmla="*/ f79 1 226168"/>
                <a:gd name="f101" fmla="*/ f80 1 86639"/>
                <a:gd name="f102" fmla="*/ f81 1 226168"/>
                <a:gd name="f103" fmla="*/ f82 1 86639"/>
                <a:gd name="f104" fmla="*/ f83 1 226168"/>
                <a:gd name="f105" fmla="*/ f84 1 86639"/>
                <a:gd name="f106" fmla="*/ f85 1 226168"/>
                <a:gd name="f107" fmla="*/ f86 1 86639"/>
                <a:gd name="f108" fmla="*/ f87 1 226168"/>
                <a:gd name="f109" fmla="*/ f88 1 86639"/>
                <a:gd name="f110" fmla="*/ f89 1 226168"/>
                <a:gd name="f111" fmla="*/ f90 1 86639"/>
                <a:gd name="f112" fmla="*/ f91 1 226168"/>
                <a:gd name="f113" fmla="*/ f92 1 86639"/>
                <a:gd name="f114" fmla="*/ f93 1 226168"/>
                <a:gd name="f115" fmla="*/ f94 1 86639"/>
                <a:gd name="f116" fmla="*/ f95 1 226168"/>
                <a:gd name="f117" fmla="*/ f96 1 86639"/>
                <a:gd name="f118" fmla="*/ f97 1 226168"/>
                <a:gd name="f119" fmla="*/ f98 1 86639"/>
                <a:gd name="f120" fmla="*/ f70 1 f77"/>
                <a:gd name="f121" fmla="*/ f71 1 f77"/>
                <a:gd name="f122" fmla="*/ f70 1 f78"/>
                <a:gd name="f123" fmla="*/ f72 1 f78"/>
                <a:gd name="f124" fmla="*/ f100 1 f77"/>
                <a:gd name="f125" fmla="*/ f101 1 f78"/>
                <a:gd name="f126" fmla="*/ f102 1 f77"/>
                <a:gd name="f127" fmla="*/ f103 1 f78"/>
                <a:gd name="f128" fmla="*/ f104 1 f77"/>
                <a:gd name="f129" fmla="*/ f105 1 f78"/>
                <a:gd name="f130" fmla="*/ f106 1 f77"/>
                <a:gd name="f131" fmla="*/ f107 1 f78"/>
                <a:gd name="f132" fmla="*/ f108 1 f77"/>
                <a:gd name="f133" fmla="*/ f109 1 f78"/>
                <a:gd name="f134" fmla="*/ f110 1 f77"/>
                <a:gd name="f135" fmla="*/ f111 1 f78"/>
                <a:gd name="f136" fmla="*/ f112 1 f77"/>
                <a:gd name="f137" fmla="*/ f113 1 f78"/>
                <a:gd name="f138" fmla="*/ f114 1 f77"/>
                <a:gd name="f139" fmla="*/ f115 1 f78"/>
                <a:gd name="f140" fmla="*/ f116 1 f77"/>
                <a:gd name="f141" fmla="*/ f117 1 f78"/>
                <a:gd name="f142" fmla="*/ f118 1 f77"/>
                <a:gd name="f143" fmla="*/ f119 1 f78"/>
                <a:gd name="f144" fmla="*/ f120 f68 1"/>
                <a:gd name="f145" fmla="*/ f121 f68 1"/>
                <a:gd name="f146" fmla="*/ f123 f69 1"/>
                <a:gd name="f147" fmla="*/ f122 f69 1"/>
                <a:gd name="f148" fmla="*/ f124 f68 1"/>
                <a:gd name="f149" fmla="*/ f125 f69 1"/>
                <a:gd name="f150" fmla="*/ f126 f68 1"/>
                <a:gd name="f151" fmla="*/ f127 f69 1"/>
                <a:gd name="f152" fmla="*/ f128 f68 1"/>
                <a:gd name="f153" fmla="*/ f129 f69 1"/>
                <a:gd name="f154" fmla="*/ f130 f68 1"/>
                <a:gd name="f155" fmla="*/ f131 f69 1"/>
                <a:gd name="f156" fmla="*/ f132 f68 1"/>
                <a:gd name="f157" fmla="*/ f133 f69 1"/>
                <a:gd name="f158" fmla="*/ f134 f68 1"/>
                <a:gd name="f159" fmla="*/ f135 f69 1"/>
                <a:gd name="f160" fmla="*/ f136 f68 1"/>
                <a:gd name="f161" fmla="*/ f137 f69 1"/>
                <a:gd name="f162" fmla="*/ f138 f68 1"/>
                <a:gd name="f163" fmla="*/ f139 f69 1"/>
                <a:gd name="f164" fmla="*/ f140 f68 1"/>
                <a:gd name="f165" fmla="*/ f141 f69 1"/>
                <a:gd name="f166" fmla="*/ f142 f68 1"/>
                <a:gd name="f167" fmla="*/ f143 f6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9">
                  <a:pos x="f148" y="f149"/>
                </a:cxn>
                <a:cxn ang="f99">
                  <a:pos x="f150" y="f151"/>
                </a:cxn>
                <a:cxn ang="f99">
                  <a:pos x="f152" y="f153"/>
                </a:cxn>
                <a:cxn ang="f99">
                  <a:pos x="f154" y="f155"/>
                </a:cxn>
                <a:cxn ang="f99">
                  <a:pos x="f156" y="f157"/>
                </a:cxn>
                <a:cxn ang="f99">
                  <a:pos x="f158" y="f159"/>
                </a:cxn>
                <a:cxn ang="f99">
                  <a:pos x="f160" y="f161"/>
                </a:cxn>
                <a:cxn ang="f99">
                  <a:pos x="f162" y="f163"/>
                </a:cxn>
                <a:cxn ang="f99">
                  <a:pos x="f164" y="f165"/>
                </a:cxn>
                <a:cxn ang="f99">
                  <a:pos x="f166" y="f167"/>
                </a:cxn>
                <a:cxn ang="f99">
                  <a:pos x="f148" y="f149"/>
                </a:cxn>
              </a:cxnLst>
              <a:rect l="f144" t="f147" r="f145" b="f146"/>
              <a:pathLst>
                <a:path w="226168" h="86639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5" y="f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4" name="Forma libre: forma 52">
              <a:extLst>
                <a:ext uri="{FF2B5EF4-FFF2-40B4-BE49-F238E27FC236}">
                  <a16:creationId xmlns:a16="http://schemas.microsoft.com/office/drawing/2014/main" id="{1042F3E2-961F-4DC4-9119-68EA610E6F00}"/>
                </a:ext>
              </a:extLst>
            </p:cNvPr>
            <p:cNvSpPr/>
            <p:nvPr/>
          </p:nvSpPr>
          <p:spPr>
            <a:xfrm>
              <a:off x="4333387" y="3999704"/>
              <a:ext cx="124010" cy="340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4015"/>
                <a:gd name="f7" fmla="val 34099"/>
                <a:gd name="f8" fmla="+- 0 0 -90"/>
                <a:gd name="f9" fmla="*/ f3 1 124015"/>
                <a:gd name="f10" fmla="*/ f4 1 34099"/>
                <a:gd name="f11" fmla="val f5"/>
                <a:gd name="f12" fmla="val f6"/>
                <a:gd name="f13" fmla="val f7"/>
                <a:gd name="f14" fmla="*/ f8 f0 1"/>
                <a:gd name="f15" fmla="+- f13 0 f11"/>
                <a:gd name="f16" fmla="+- f12 0 f11"/>
                <a:gd name="f17" fmla="*/ f14 1 f2"/>
                <a:gd name="f18" fmla="*/ f16 1 124015"/>
                <a:gd name="f19" fmla="*/ f15 1 34099"/>
                <a:gd name="f20" fmla="*/ 0 f16 1"/>
                <a:gd name="f21" fmla="*/ 0 f15 1"/>
                <a:gd name="f22" fmla="*/ 124015 f16 1"/>
                <a:gd name="f23" fmla="*/ 34099 f15 1"/>
                <a:gd name="f24" fmla="+- f17 0 f1"/>
                <a:gd name="f25" fmla="*/ f20 1 124015"/>
                <a:gd name="f26" fmla="*/ f21 1 34099"/>
                <a:gd name="f27" fmla="*/ f22 1 124015"/>
                <a:gd name="f28" fmla="*/ f23 1 34099"/>
                <a:gd name="f29" fmla="*/ f11 1 f18"/>
                <a:gd name="f30" fmla="*/ f12 1 f18"/>
                <a:gd name="f31" fmla="*/ f11 1 f19"/>
                <a:gd name="f32" fmla="*/ f13 1 f19"/>
                <a:gd name="f33" fmla="*/ f25 1 f18"/>
                <a:gd name="f34" fmla="*/ f26 1 f19"/>
                <a:gd name="f35" fmla="*/ f27 1 f18"/>
                <a:gd name="f36" fmla="*/ f28 1 f19"/>
                <a:gd name="f37" fmla="*/ f29 f9 1"/>
                <a:gd name="f38" fmla="*/ f30 f9 1"/>
                <a:gd name="f39" fmla="*/ f32 f10 1"/>
                <a:gd name="f40" fmla="*/ f31 f10 1"/>
                <a:gd name="f41" fmla="*/ f33 f9 1"/>
                <a:gd name="f42" fmla="*/ f34 f10 1"/>
                <a:gd name="f43" fmla="*/ f35 f9 1"/>
                <a:gd name="f44" fmla="*/ f36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41" y="f42"/>
                </a:cxn>
                <a:cxn ang="f24">
                  <a:pos x="f43" y="f42"/>
                </a:cxn>
                <a:cxn ang="f24">
                  <a:pos x="f43" y="f44"/>
                </a:cxn>
                <a:cxn ang="f24">
                  <a:pos x="f41" y="f44"/>
                </a:cxn>
              </a:cxnLst>
              <a:rect l="f37" t="f40" r="f38" b="f39"/>
              <a:pathLst>
                <a:path w="124015" h="34099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5" y="f7"/>
                  </a:ln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5" name="Forma libre: forma 53">
              <a:extLst>
                <a:ext uri="{FF2B5EF4-FFF2-40B4-BE49-F238E27FC236}">
                  <a16:creationId xmlns:a16="http://schemas.microsoft.com/office/drawing/2014/main" id="{DC1FC46B-56C6-4AD3-920F-3D2B716844D6}"/>
                </a:ext>
              </a:extLst>
            </p:cNvPr>
            <p:cNvSpPr/>
            <p:nvPr/>
          </p:nvSpPr>
          <p:spPr>
            <a:xfrm>
              <a:off x="4295476" y="2679630"/>
              <a:ext cx="87151" cy="350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7153"/>
                <a:gd name="f7" fmla="val 35052"/>
                <a:gd name="f8" fmla="val 87154"/>
                <a:gd name="f9" fmla="+- 0 0 -90"/>
                <a:gd name="f10" fmla="*/ f3 1 87153"/>
                <a:gd name="f11" fmla="*/ f4 1 35052"/>
                <a:gd name="f12" fmla="val f5"/>
                <a:gd name="f13" fmla="val f6"/>
                <a:gd name="f14" fmla="val f7"/>
                <a:gd name="f15" fmla="*/ f9 f0 1"/>
                <a:gd name="f16" fmla="+- f14 0 f12"/>
                <a:gd name="f17" fmla="+- f13 0 f12"/>
                <a:gd name="f18" fmla="*/ f15 1 f2"/>
                <a:gd name="f19" fmla="*/ f17 1 87153"/>
                <a:gd name="f20" fmla="*/ f16 1 35052"/>
                <a:gd name="f21" fmla="*/ 0 f17 1"/>
                <a:gd name="f22" fmla="*/ 0 f16 1"/>
                <a:gd name="f23" fmla="*/ 87154 f17 1"/>
                <a:gd name="f24" fmla="*/ 35052 f16 1"/>
                <a:gd name="f25" fmla="+- f18 0 f1"/>
                <a:gd name="f26" fmla="*/ f21 1 87153"/>
                <a:gd name="f27" fmla="*/ f22 1 35052"/>
                <a:gd name="f28" fmla="*/ f23 1 87153"/>
                <a:gd name="f29" fmla="*/ f24 1 35052"/>
                <a:gd name="f30" fmla="*/ f12 1 f19"/>
                <a:gd name="f31" fmla="*/ f13 1 f19"/>
                <a:gd name="f32" fmla="*/ f12 1 f20"/>
                <a:gd name="f33" fmla="*/ f14 1 f20"/>
                <a:gd name="f34" fmla="*/ f26 1 f19"/>
                <a:gd name="f35" fmla="*/ f27 1 f20"/>
                <a:gd name="f36" fmla="*/ f28 1 f19"/>
                <a:gd name="f37" fmla="*/ f29 1 f20"/>
                <a:gd name="f38" fmla="*/ f30 f10 1"/>
                <a:gd name="f39" fmla="*/ f31 f10 1"/>
                <a:gd name="f40" fmla="*/ f33 f11 1"/>
                <a:gd name="f41" fmla="*/ f32 f11 1"/>
                <a:gd name="f42" fmla="*/ f34 f10 1"/>
                <a:gd name="f43" fmla="*/ f35 f11 1"/>
                <a:gd name="f44" fmla="*/ f36 f10 1"/>
                <a:gd name="f45" fmla="*/ f37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42" y="f43"/>
                </a:cxn>
                <a:cxn ang="f25">
                  <a:pos x="f44" y="f43"/>
                </a:cxn>
                <a:cxn ang="f25">
                  <a:pos x="f44" y="f45"/>
                </a:cxn>
                <a:cxn ang="f25">
                  <a:pos x="f42" y="f45"/>
                </a:cxn>
              </a:cxnLst>
              <a:rect l="f38" t="f41" r="f39" b="f40"/>
              <a:pathLst>
                <a:path w="87153" h="35052">
                  <a:moveTo>
                    <a:pt x="f5" y="f5"/>
                  </a:moveTo>
                  <a:lnTo>
                    <a:pt x="f8" y="f5"/>
                  </a:lnTo>
                  <a:lnTo>
                    <a:pt x="f8" y="f7"/>
                  </a:lnTo>
                  <a:lnTo>
                    <a:pt x="f5" y="f7"/>
                  </a:ln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upo 47">
            <a:extLst>
              <a:ext uri="{FF2B5EF4-FFF2-40B4-BE49-F238E27FC236}">
                <a16:creationId xmlns:a16="http://schemas.microsoft.com/office/drawing/2014/main" id="{064B3109-FFF3-497F-9F36-3A0DFBFFB2A2}"/>
              </a:ext>
            </a:extLst>
          </p:cNvPr>
          <p:cNvGrpSpPr/>
          <p:nvPr/>
        </p:nvGrpSpPr>
        <p:grpSpPr>
          <a:xfrm>
            <a:off x="5376571" y="3619112"/>
            <a:ext cx="1311871" cy="1310262"/>
            <a:chOff x="5376571" y="3619112"/>
            <a:chExt cx="1311871" cy="1310262"/>
          </a:xfrm>
        </p:grpSpPr>
        <p:sp>
          <p:nvSpPr>
            <p:cNvPr id="47" name="Forma libre: forma 10">
              <a:extLst>
                <a:ext uri="{FF2B5EF4-FFF2-40B4-BE49-F238E27FC236}">
                  <a16:creationId xmlns:a16="http://schemas.microsoft.com/office/drawing/2014/main" id="{A24864D2-5F75-4E68-ABA6-C36ADBED2735}"/>
                </a:ext>
              </a:extLst>
            </p:cNvPr>
            <p:cNvSpPr/>
            <p:nvPr/>
          </p:nvSpPr>
          <p:spPr>
            <a:xfrm>
              <a:off x="5522527" y="3619112"/>
              <a:ext cx="560700" cy="58113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91941"/>
                <a:gd name="f7" fmla="val 302585"/>
                <a:gd name="f8" fmla="val 179356"/>
                <a:gd name="f9" fmla="val 183356"/>
                <a:gd name="f10" fmla="val 2000"/>
                <a:gd name="f11" fmla="val 187166"/>
                <a:gd name="f12" fmla="val 4381"/>
                <a:gd name="f13" fmla="val 191358"/>
                <a:gd name="f14" fmla="val 5810"/>
                <a:gd name="f15" fmla="val 243745"/>
                <a:gd name="f16" fmla="val 23717"/>
                <a:gd name="f17" fmla="val 270796"/>
                <a:gd name="f18" fmla="val 59055"/>
                <a:gd name="f19" fmla="val 273558"/>
                <a:gd name="f20" fmla="val 114681"/>
                <a:gd name="f21" fmla="val 275463"/>
                <a:gd name="f22" fmla="val 153257"/>
                <a:gd name="f23" fmla="val 275368"/>
                <a:gd name="f24" fmla="val 191929"/>
                <a:gd name="f25" fmla="val 278416"/>
                <a:gd name="f26" fmla="val 230410"/>
                <a:gd name="f27" fmla="val 279940"/>
                <a:gd name="f28" fmla="val 250031"/>
                <a:gd name="f29" fmla="val 286512"/>
                <a:gd name="f30" fmla="val 269272"/>
                <a:gd name="f31" fmla="val 293941"/>
                <a:gd name="f32" fmla="val 269177"/>
                <a:gd name="f33" fmla="val 243174"/>
                <a:gd name="f34" fmla="val 288893"/>
                <a:gd name="f35" fmla="val 217075"/>
                <a:gd name="f36" fmla="val 287655"/>
                <a:gd name="f37" fmla="val 205645"/>
                <a:gd name="f38" fmla="val 287083"/>
                <a:gd name="f39" fmla="val 192405"/>
                <a:gd name="f40" fmla="val 287464"/>
                <a:gd name="f41" fmla="val 182689"/>
                <a:gd name="f42" fmla="val 292513"/>
                <a:gd name="f43" fmla="val 156496"/>
                <a:gd name="f44" fmla="val 306038"/>
                <a:gd name="f45" fmla="val 132207"/>
                <a:gd name="f46" fmla="val 305848"/>
                <a:gd name="f47" fmla="val 106109"/>
                <a:gd name="f48" fmla="val 96870"/>
                <a:gd name="f49" fmla="val 287750"/>
                <a:gd name="f50" fmla="val 84677"/>
                <a:gd name="f51" fmla="val 286702"/>
                <a:gd name="f52" fmla="val 74009"/>
                <a:gd name="f53" fmla="val 287274"/>
                <a:gd name="f54" fmla="val 47816"/>
                <a:gd name="f55" fmla="val 288703"/>
                <a:gd name="f56" fmla="val 21717"/>
                <a:gd name="f57" fmla="val 292037"/>
                <a:gd name="f58" fmla="val 294132"/>
                <a:gd name="f59" fmla="val 5144"/>
                <a:gd name="f60" fmla="val 260890"/>
                <a:gd name="f61" fmla="val 10668"/>
                <a:gd name="f62" fmla="val 232505"/>
                <a:gd name="f63" fmla="val 13621"/>
                <a:gd name="f64" fmla="val 203740"/>
                <a:gd name="f65" fmla="val 17717"/>
                <a:gd name="f66" fmla="val 163163"/>
                <a:gd name="f67" fmla="val 18193"/>
                <a:gd name="f68" fmla="val 122110"/>
                <a:gd name="f69" fmla="val 23527"/>
                <a:gd name="f70" fmla="val 81724"/>
                <a:gd name="f71" fmla="val 27242"/>
                <a:gd name="f72" fmla="val 53435"/>
                <a:gd name="f73" fmla="val 43815"/>
                <a:gd name="f74" fmla="val 34195"/>
                <a:gd name="f75" fmla="val 26098"/>
                <a:gd name="f76" fmla="val 89821"/>
                <a:gd name="f77" fmla="val 21812"/>
                <a:gd name="f78" fmla="val 103251"/>
                <a:gd name="f79" fmla="val 8954"/>
                <a:gd name="f80" fmla="val 117729"/>
                <a:gd name="f81" fmla="val 138208"/>
                <a:gd name="f82" fmla="val 158782"/>
                <a:gd name="f83" fmla="val 89345"/>
                <a:gd name="f84" fmla="val 106013"/>
                <a:gd name="f85" fmla="val 82011"/>
                <a:gd name="f86" fmla="val 130207"/>
                <a:gd name="f87" fmla="val 69438"/>
                <a:gd name="f88" fmla="val 150876"/>
                <a:gd name="f89" fmla="val 71343"/>
                <a:gd name="f90" fmla="val 170116"/>
                <a:gd name="f91" fmla="val 74676"/>
                <a:gd name="f92" fmla="val 204788"/>
                <a:gd name="f93" fmla="val 91630"/>
                <a:gd name="f94" fmla="val 236220"/>
                <a:gd name="f95" fmla="val 118682"/>
                <a:gd name="f96" fmla="val 260032"/>
                <a:gd name="f97" fmla="val 132398"/>
                <a:gd name="f98" fmla="val 272034"/>
                <a:gd name="f99" fmla="val 149066"/>
                <a:gd name="f100" fmla="val 275844"/>
                <a:gd name="f101" fmla="val 164211"/>
                <a:gd name="f102" fmla="val 264128"/>
                <a:gd name="f103" fmla="val 198882"/>
                <a:gd name="f104" fmla="val 237363"/>
                <a:gd name="f105" fmla="val 214789"/>
                <a:gd name="f106" fmla="val 200596"/>
                <a:gd name="f107" fmla="val 219742"/>
                <a:gd name="f108" fmla="val 156210"/>
                <a:gd name="f109" fmla="val 169640"/>
                <a:gd name="f110" fmla="val 156781"/>
                <a:gd name="f111" fmla="val 125063"/>
                <a:gd name="f112" fmla="val 150590"/>
                <a:gd name="f113" fmla="+- 0 0 -90"/>
                <a:gd name="f114" fmla="*/ f3 1 291941"/>
                <a:gd name="f115" fmla="*/ f4 1 302585"/>
                <a:gd name="f116" fmla="val f5"/>
                <a:gd name="f117" fmla="val f6"/>
                <a:gd name="f118" fmla="val f7"/>
                <a:gd name="f119" fmla="*/ f113 f0 1"/>
                <a:gd name="f120" fmla="+- f118 0 f116"/>
                <a:gd name="f121" fmla="+- f117 0 f116"/>
                <a:gd name="f122" fmla="*/ f119 1 f2"/>
                <a:gd name="f123" fmla="*/ f121 1 291941"/>
                <a:gd name="f124" fmla="*/ f120 1 302585"/>
                <a:gd name="f125" fmla="*/ 179356 f121 1"/>
                <a:gd name="f126" fmla="*/ 0 f120 1"/>
                <a:gd name="f127" fmla="*/ 191358 f121 1"/>
                <a:gd name="f128" fmla="*/ 5810 f120 1"/>
                <a:gd name="f129" fmla="*/ 273558 f121 1"/>
                <a:gd name="f130" fmla="*/ 114681 f120 1"/>
                <a:gd name="f131" fmla="*/ 278416 f121 1"/>
                <a:gd name="f132" fmla="*/ 230410 f120 1"/>
                <a:gd name="f133" fmla="*/ 291941 f121 1"/>
                <a:gd name="f134" fmla="*/ 293941 f120 1"/>
                <a:gd name="f135" fmla="*/ 217075 f121 1"/>
                <a:gd name="f136" fmla="*/ 287655 f120 1"/>
                <a:gd name="f137" fmla="*/ 182689 f121 1"/>
                <a:gd name="f138" fmla="*/ 292513 f120 1"/>
                <a:gd name="f139" fmla="*/ 106109 f121 1"/>
                <a:gd name="f140" fmla="*/ 74009 f121 1"/>
                <a:gd name="f141" fmla="*/ 287274 f120 1"/>
                <a:gd name="f142" fmla="*/ 0 f121 1"/>
                <a:gd name="f143" fmla="*/ 294132 f120 1"/>
                <a:gd name="f144" fmla="*/ 13621 f121 1"/>
                <a:gd name="f145" fmla="*/ 203740 f120 1"/>
                <a:gd name="f146" fmla="*/ 23527 f121 1"/>
                <a:gd name="f147" fmla="*/ 81724 f120 1"/>
                <a:gd name="f148" fmla="*/ 26098 f120 1"/>
                <a:gd name="f149" fmla="*/ 117729 f121 1"/>
                <a:gd name="f150" fmla="*/ 89345 f121 1"/>
                <a:gd name="f151" fmla="*/ 106013 f120 1"/>
                <a:gd name="f152" fmla="*/ 71343 f121 1"/>
                <a:gd name="f153" fmla="*/ 170116 f120 1"/>
                <a:gd name="f154" fmla="*/ 118682 f121 1"/>
                <a:gd name="f155" fmla="*/ 260032 f120 1"/>
                <a:gd name="f156" fmla="*/ 164211 f121 1"/>
                <a:gd name="f157" fmla="*/ 264128 f120 1"/>
                <a:gd name="f158" fmla="*/ 219742 f121 1"/>
                <a:gd name="f159" fmla="*/ 156210 f120 1"/>
                <a:gd name="f160" fmla="+- f122 0 f1"/>
                <a:gd name="f161" fmla="*/ f125 1 291941"/>
                <a:gd name="f162" fmla="*/ f126 1 302585"/>
                <a:gd name="f163" fmla="*/ f127 1 291941"/>
                <a:gd name="f164" fmla="*/ f128 1 302585"/>
                <a:gd name="f165" fmla="*/ f129 1 291941"/>
                <a:gd name="f166" fmla="*/ f130 1 302585"/>
                <a:gd name="f167" fmla="*/ f131 1 291941"/>
                <a:gd name="f168" fmla="*/ f132 1 302585"/>
                <a:gd name="f169" fmla="*/ f133 1 291941"/>
                <a:gd name="f170" fmla="*/ f134 1 302585"/>
                <a:gd name="f171" fmla="*/ f135 1 291941"/>
                <a:gd name="f172" fmla="*/ f136 1 302585"/>
                <a:gd name="f173" fmla="*/ f137 1 291941"/>
                <a:gd name="f174" fmla="*/ f138 1 302585"/>
                <a:gd name="f175" fmla="*/ f139 1 291941"/>
                <a:gd name="f176" fmla="*/ f140 1 291941"/>
                <a:gd name="f177" fmla="*/ f141 1 302585"/>
                <a:gd name="f178" fmla="*/ f142 1 291941"/>
                <a:gd name="f179" fmla="*/ f143 1 302585"/>
                <a:gd name="f180" fmla="*/ f144 1 291941"/>
                <a:gd name="f181" fmla="*/ f145 1 302585"/>
                <a:gd name="f182" fmla="*/ f146 1 291941"/>
                <a:gd name="f183" fmla="*/ f147 1 302585"/>
                <a:gd name="f184" fmla="*/ f148 1 302585"/>
                <a:gd name="f185" fmla="*/ f149 1 291941"/>
                <a:gd name="f186" fmla="*/ f150 1 291941"/>
                <a:gd name="f187" fmla="*/ f151 1 302585"/>
                <a:gd name="f188" fmla="*/ f152 1 291941"/>
                <a:gd name="f189" fmla="*/ f153 1 302585"/>
                <a:gd name="f190" fmla="*/ f154 1 291941"/>
                <a:gd name="f191" fmla="*/ f155 1 302585"/>
                <a:gd name="f192" fmla="*/ f156 1 291941"/>
                <a:gd name="f193" fmla="*/ f157 1 302585"/>
                <a:gd name="f194" fmla="*/ f158 1 291941"/>
                <a:gd name="f195" fmla="*/ f159 1 302585"/>
                <a:gd name="f196" fmla="*/ f116 1 f123"/>
                <a:gd name="f197" fmla="*/ f117 1 f123"/>
                <a:gd name="f198" fmla="*/ f116 1 f124"/>
                <a:gd name="f199" fmla="*/ f118 1 f124"/>
                <a:gd name="f200" fmla="*/ f161 1 f123"/>
                <a:gd name="f201" fmla="*/ f162 1 f124"/>
                <a:gd name="f202" fmla="*/ f163 1 f123"/>
                <a:gd name="f203" fmla="*/ f164 1 f124"/>
                <a:gd name="f204" fmla="*/ f165 1 f123"/>
                <a:gd name="f205" fmla="*/ f166 1 f124"/>
                <a:gd name="f206" fmla="*/ f167 1 f123"/>
                <a:gd name="f207" fmla="*/ f168 1 f124"/>
                <a:gd name="f208" fmla="*/ f169 1 f123"/>
                <a:gd name="f209" fmla="*/ f170 1 f124"/>
                <a:gd name="f210" fmla="*/ f171 1 f123"/>
                <a:gd name="f211" fmla="*/ f172 1 f124"/>
                <a:gd name="f212" fmla="*/ f173 1 f123"/>
                <a:gd name="f213" fmla="*/ f174 1 f124"/>
                <a:gd name="f214" fmla="*/ f175 1 f123"/>
                <a:gd name="f215" fmla="*/ f176 1 f123"/>
                <a:gd name="f216" fmla="*/ f177 1 f124"/>
                <a:gd name="f217" fmla="*/ f178 1 f123"/>
                <a:gd name="f218" fmla="*/ f179 1 f124"/>
                <a:gd name="f219" fmla="*/ f180 1 f123"/>
                <a:gd name="f220" fmla="*/ f181 1 f124"/>
                <a:gd name="f221" fmla="*/ f182 1 f123"/>
                <a:gd name="f222" fmla="*/ f183 1 f124"/>
                <a:gd name="f223" fmla="*/ f184 1 f124"/>
                <a:gd name="f224" fmla="*/ f185 1 f123"/>
                <a:gd name="f225" fmla="*/ f186 1 f123"/>
                <a:gd name="f226" fmla="*/ f187 1 f124"/>
                <a:gd name="f227" fmla="*/ f188 1 f123"/>
                <a:gd name="f228" fmla="*/ f189 1 f124"/>
                <a:gd name="f229" fmla="*/ f190 1 f123"/>
                <a:gd name="f230" fmla="*/ f191 1 f124"/>
                <a:gd name="f231" fmla="*/ f192 1 f123"/>
                <a:gd name="f232" fmla="*/ f193 1 f124"/>
                <a:gd name="f233" fmla="*/ f194 1 f123"/>
                <a:gd name="f234" fmla="*/ f195 1 f124"/>
                <a:gd name="f235" fmla="*/ f196 f114 1"/>
                <a:gd name="f236" fmla="*/ f197 f114 1"/>
                <a:gd name="f237" fmla="*/ f199 f115 1"/>
                <a:gd name="f238" fmla="*/ f198 f115 1"/>
                <a:gd name="f239" fmla="*/ f200 f114 1"/>
                <a:gd name="f240" fmla="*/ f201 f115 1"/>
                <a:gd name="f241" fmla="*/ f202 f114 1"/>
                <a:gd name="f242" fmla="*/ f203 f115 1"/>
                <a:gd name="f243" fmla="*/ f204 f114 1"/>
                <a:gd name="f244" fmla="*/ f205 f115 1"/>
                <a:gd name="f245" fmla="*/ f206 f114 1"/>
                <a:gd name="f246" fmla="*/ f207 f115 1"/>
                <a:gd name="f247" fmla="*/ f208 f114 1"/>
                <a:gd name="f248" fmla="*/ f209 f115 1"/>
                <a:gd name="f249" fmla="*/ f210 f114 1"/>
                <a:gd name="f250" fmla="*/ f211 f115 1"/>
                <a:gd name="f251" fmla="*/ f212 f114 1"/>
                <a:gd name="f252" fmla="*/ f213 f115 1"/>
                <a:gd name="f253" fmla="*/ f214 f114 1"/>
                <a:gd name="f254" fmla="*/ f215 f114 1"/>
                <a:gd name="f255" fmla="*/ f216 f115 1"/>
                <a:gd name="f256" fmla="*/ f217 f114 1"/>
                <a:gd name="f257" fmla="*/ f218 f115 1"/>
                <a:gd name="f258" fmla="*/ f219 f114 1"/>
                <a:gd name="f259" fmla="*/ f220 f115 1"/>
                <a:gd name="f260" fmla="*/ f221 f114 1"/>
                <a:gd name="f261" fmla="*/ f222 f115 1"/>
                <a:gd name="f262" fmla="*/ f223 f115 1"/>
                <a:gd name="f263" fmla="*/ f224 f114 1"/>
                <a:gd name="f264" fmla="*/ f225 f114 1"/>
                <a:gd name="f265" fmla="*/ f226 f115 1"/>
                <a:gd name="f266" fmla="*/ f227 f114 1"/>
                <a:gd name="f267" fmla="*/ f228 f115 1"/>
                <a:gd name="f268" fmla="*/ f229 f114 1"/>
                <a:gd name="f269" fmla="*/ f230 f115 1"/>
                <a:gd name="f270" fmla="*/ f231 f114 1"/>
                <a:gd name="f271" fmla="*/ f232 f115 1"/>
                <a:gd name="f272" fmla="*/ f233 f114 1"/>
                <a:gd name="f273" fmla="*/ f234 f1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60">
                  <a:pos x="f239" y="f240"/>
                </a:cxn>
                <a:cxn ang="f160">
                  <a:pos x="f241" y="f242"/>
                </a:cxn>
                <a:cxn ang="f160">
                  <a:pos x="f243" y="f244"/>
                </a:cxn>
                <a:cxn ang="f160">
                  <a:pos x="f245" y="f246"/>
                </a:cxn>
                <a:cxn ang="f160">
                  <a:pos x="f247" y="f248"/>
                </a:cxn>
                <a:cxn ang="f160">
                  <a:pos x="f249" y="f250"/>
                </a:cxn>
                <a:cxn ang="f160">
                  <a:pos x="f251" y="f252"/>
                </a:cxn>
                <a:cxn ang="f160">
                  <a:pos x="f253" y="f252"/>
                </a:cxn>
                <a:cxn ang="f160">
                  <a:pos x="f254" y="f255"/>
                </a:cxn>
                <a:cxn ang="f160">
                  <a:pos x="f256" y="f257"/>
                </a:cxn>
                <a:cxn ang="f160">
                  <a:pos x="f258" y="f259"/>
                </a:cxn>
                <a:cxn ang="f160">
                  <a:pos x="f260" y="f261"/>
                </a:cxn>
                <a:cxn ang="f160">
                  <a:pos x="f254" y="f262"/>
                </a:cxn>
                <a:cxn ang="f160">
                  <a:pos x="f263" y="f240"/>
                </a:cxn>
                <a:cxn ang="f160">
                  <a:pos x="f239" y="f240"/>
                </a:cxn>
                <a:cxn ang="f160">
                  <a:pos x="f264" y="f265"/>
                </a:cxn>
                <a:cxn ang="f160">
                  <a:pos x="f266" y="f267"/>
                </a:cxn>
                <a:cxn ang="f160">
                  <a:pos x="f268" y="f269"/>
                </a:cxn>
                <a:cxn ang="f160">
                  <a:pos x="f270" y="f271"/>
                </a:cxn>
                <a:cxn ang="f160">
                  <a:pos x="f272" y="f273"/>
                </a:cxn>
                <a:cxn ang="f160">
                  <a:pos x="f264" y="f265"/>
                </a:cxn>
              </a:cxnLst>
              <a:rect l="f235" t="f238" r="f236" b="f237"/>
              <a:pathLst>
                <a:path w="291941" h="302585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6" y="f31"/>
                  </a:cubicBezTo>
                  <a:cubicBezTo>
                    <a:pt x="f32" y="f6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2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52" y="f75"/>
                  </a:cubicBezTo>
                  <a:cubicBezTo>
                    <a:pt x="f76" y="f77"/>
                    <a:pt x="f78" y="f79"/>
                    <a:pt x="f80" y="f5"/>
                  </a:cubicBezTo>
                  <a:cubicBezTo>
                    <a:pt x="f81" y="f5"/>
                    <a:pt x="f82" y="f5"/>
                    <a:pt x="f8" y="f5"/>
                  </a:cubicBezTo>
                  <a:close/>
                  <a:moveTo>
                    <a:pt x="f83" y="f84"/>
                  </a:move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6"/>
                  </a:cubicBezTo>
                  <a:cubicBezTo>
                    <a:pt x="f97" y="f98"/>
                    <a:pt x="f99" y="f100"/>
                    <a:pt x="f101" y="f102"/>
                  </a:cubicBezTo>
                  <a:cubicBezTo>
                    <a:pt x="f103" y="f104"/>
                    <a:pt x="f105" y="f106"/>
                    <a:pt x="f107" y="f108"/>
                  </a:cubicBezTo>
                  <a:cubicBezTo>
                    <a:pt x="f109" y="f110"/>
                    <a:pt x="f111" y="f112"/>
                    <a:pt x="f83" y="f84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8" name="Forma libre: forma 11">
              <a:extLst>
                <a:ext uri="{FF2B5EF4-FFF2-40B4-BE49-F238E27FC236}">
                  <a16:creationId xmlns:a16="http://schemas.microsoft.com/office/drawing/2014/main" id="{EA71116F-8773-49EF-8980-C63D4DD43ADF}"/>
                </a:ext>
              </a:extLst>
            </p:cNvPr>
            <p:cNvSpPr/>
            <p:nvPr/>
          </p:nvSpPr>
          <p:spPr>
            <a:xfrm>
              <a:off x="5376571" y="4237622"/>
              <a:ext cx="807268" cy="59053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0326"/>
                <a:gd name="f7" fmla="val 307480"/>
                <a:gd name="f8" fmla="val 108478"/>
                <a:gd name="f9" fmla="val 1619"/>
                <a:gd name="f10" fmla="val 105144"/>
                <a:gd name="f11" fmla="val 41624"/>
                <a:gd name="f12" fmla="val 125623"/>
                <a:gd name="f13" fmla="val 62770"/>
                <a:gd name="f14" fmla="val 157341"/>
                <a:gd name="f15" fmla="val 79153"/>
                <a:gd name="f16" fmla="val 180582"/>
                <a:gd name="f17" fmla="val 91154"/>
                <a:gd name="f18" fmla="val 201061"/>
                <a:gd name="f19" fmla="val 108585"/>
                <a:gd name="f20" fmla="val 220968"/>
                <a:gd name="f21" fmla="val 122301"/>
                <a:gd name="f22" fmla="val 238018"/>
                <a:gd name="f23" fmla="val 110109"/>
                <a:gd name="f24" fmla="val 256972"/>
                <a:gd name="f25" fmla="val 93154"/>
                <a:gd name="f26" fmla="val 278785"/>
                <a:gd name="f27" fmla="val 81724"/>
                <a:gd name="f28" fmla="val 311836"/>
                <a:gd name="f29" fmla="val 64389"/>
                <a:gd name="f30" fmla="val 338126"/>
                <a:gd name="f31" fmla="val 44672"/>
                <a:gd name="f32" fmla="val 331268"/>
                <a:gd name="f33" fmla="val 346412"/>
                <a:gd name="f34" fmla="val 5429"/>
                <a:gd name="f35" fmla="val 358699"/>
                <a:gd name="f36" fmla="val 9811"/>
                <a:gd name="f37" fmla="val 372415"/>
                <a:gd name="f38" fmla="val 14764"/>
                <a:gd name="f39" fmla="val 351461"/>
                <a:gd name="f40" fmla="val 71056"/>
                <a:gd name="f41" fmla="val 384798"/>
                <a:gd name="f42" fmla="val 107347"/>
                <a:gd name="f43" fmla="val 145828"/>
                <a:gd name="f44" fmla="val 349079"/>
                <a:gd name="f45" fmla="val 169926"/>
                <a:gd name="f46" fmla="val 340983"/>
                <a:gd name="f47" fmla="val 231648"/>
                <a:gd name="f48" fmla="val 325267"/>
                <a:gd name="f49" fmla="val 288893"/>
                <a:gd name="f50" fmla="val 323743"/>
                <a:gd name="f51" fmla="val 294513"/>
                <a:gd name="f52" fmla="val 316409"/>
                <a:gd name="f53" fmla="val 302038"/>
                <a:gd name="f54" fmla="val 311074"/>
                <a:gd name="f55" fmla="val 302609"/>
                <a:gd name="f56" fmla="val 217158"/>
                <a:gd name="f57" fmla="val 313087"/>
                <a:gd name="f58" fmla="val 123718"/>
                <a:gd name="f59" fmla="val 305276"/>
                <a:gd name="f60" fmla="val 30563"/>
                <a:gd name="f61" fmla="val 292322"/>
                <a:gd name="f62" fmla="val 11323"/>
                <a:gd name="f63" fmla="val 289655"/>
                <a:gd name="f64" fmla="val -2774"/>
                <a:gd name="f65" fmla="val 280035"/>
                <a:gd name="f66" fmla="val 464"/>
                <a:gd name="f67" fmla="val 257842"/>
                <a:gd name="f68" fmla="val 8751"/>
                <a:gd name="f69" fmla="val 199549"/>
                <a:gd name="f70" fmla="val 15514"/>
                <a:gd name="f71" fmla="val 140875"/>
                <a:gd name="f72" fmla="val 27134"/>
                <a:gd name="f73" fmla="val 83153"/>
                <a:gd name="f74" fmla="val 38374"/>
                <a:gd name="f75" fmla="val 26575"/>
                <a:gd name="f76" fmla="val 49327"/>
                <a:gd name="f77" fmla="val 18193"/>
                <a:gd name="f78" fmla="+- 0 0 -90"/>
                <a:gd name="f79" fmla="*/ f3 1 420326"/>
                <a:gd name="f80" fmla="*/ f4 1 307480"/>
                <a:gd name="f81" fmla="val f5"/>
                <a:gd name="f82" fmla="val f6"/>
                <a:gd name="f83" fmla="val f7"/>
                <a:gd name="f84" fmla="*/ f78 f0 1"/>
                <a:gd name="f85" fmla="+- f83 0 f81"/>
                <a:gd name="f86" fmla="+- f82 0 f81"/>
                <a:gd name="f87" fmla="*/ f84 1 f2"/>
                <a:gd name="f88" fmla="*/ f86 1 420326"/>
                <a:gd name="f89" fmla="*/ f85 1 307480"/>
                <a:gd name="f90" fmla="*/ 108478 f86 1"/>
                <a:gd name="f91" fmla="*/ 1619 f85 1"/>
                <a:gd name="f92" fmla="*/ 157341 f86 1"/>
                <a:gd name="f93" fmla="*/ 79153 f85 1"/>
                <a:gd name="f94" fmla="*/ 220968 f86 1"/>
                <a:gd name="f95" fmla="*/ 122301 f85 1"/>
                <a:gd name="f96" fmla="*/ 278785 f86 1"/>
                <a:gd name="f97" fmla="*/ 81724 f85 1"/>
                <a:gd name="f98" fmla="*/ 331268 f86 1"/>
                <a:gd name="f99" fmla="*/ 0 f85 1"/>
                <a:gd name="f100" fmla="*/ 372415 f86 1"/>
                <a:gd name="f101" fmla="*/ 14764 f85 1"/>
                <a:gd name="f102" fmla="*/ 420326 f86 1"/>
                <a:gd name="f103" fmla="*/ 145828 f85 1"/>
                <a:gd name="f104" fmla="*/ 325267 f86 1"/>
                <a:gd name="f105" fmla="*/ 288893 f85 1"/>
                <a:gd name="f106" fmla="*/ 311074 f86 1"/>
                <a:gd name="f107" fmla="*/ 302609 f85 1"/>
                <a:gd name="f108" fmla="*/ 30563 f86 1"/>
                <a:gd name="f109" fmla="*/ 292322 f85 1"/>
                <a:gd name="f110" fmla="*/ 464 f86 1"/>
                <a:gd name="f111" fmla="*/ 257842 f85 1"/>
                <a:gd name="f112" fmla="*/ 27134 f86 1"/>
                <a:gd name="f113" fmla="*/ 83153 f85 1"/>
                <a:gd name="f114" fmla="+- f87 0 f1"/>
                <a:gd name="f115" fmla="*/ f90 1 420326"/>
                <a:gd name="f116" fmla="*/ f91 1 307480"/>
                <a:gd name="f117" fmla="*/ f92 1 420326"/>
                <a:gd name="f118" fmla="*/ f93 1 307480"/>
                <a:gd name="f119" fmla="*/ f94 1 420326"/>
                <a:gd name="f120" fmla="*/ f95 1 307480"/>
                <a:gd name="f121" fmla="*/ f96 1 420326"/>
                <a:gd name="f122" fmla="*/ f97 1 307480"/>
                <a:gd name="f123" fmla="*/ f98 1 420326"/>
                <a:gd name="f124" fmla="*/ f99 1 307480"/>
                <a:gd name="f125" fmla="*/ f100 1 420326"/>
                <a:gd name="f126" fmla="*/ f101 1 307480"/>
                <a:gd name="f127" fmla="*/ f102 1 420326"/>
                <a:gd name="f128" fmla="*/ f103 1 307480"/>
                <a:gd name="f129" fmla="*/ f104 1 420326"/>
                <a:gd name="f130" fmla="*/ f105 1 307480"/>
                <a:gd name="f131" fmla="*/ f106 1 420326"/>
                <a:gd name="f132" fmla="*/ f107 1 307480"/>
                <a:gd name="f133" fmla="*/ f108 1 420326"/>
                <a:gd name="f134" fmla="*/ f109 1 307480"/>
                <a:gd name="f135" fmla="*/ f110 1 420326"/>
                <a:gd name="f136" fmla="*/ f111 1 307480"/>
                <a:gd name="f137" fmla="*/ f112 1 420326"/>
                <a:gd name="f138" fmla="*/ f113 1 307480"/>
                <a:gd name="f139" fmla="*/ f81 1 f88"/>
                <a:gd name="f140" fmla="*/ f82 1 f88"/>
                <a:gd name="f141" fmla="*/ f81 1 f89"/>
                <a:gd name="f142" fmla="*/ f83 1 f89"/>
                <a:gd name="f143" fmla="*/ f115 1 f88"/>
                <a:gd name="f144" fmla="*/ f116 1 f89"/>
                <a:gd name="f145" fmla="*/ f117 1 f88"/>
                <a:gd name="f146" fmla="*/ f118 1 f89"/>
                <a:gd name="f147" fmla="*/ f119 1 f88"/>
                <a:gd name="f148" fmla="*/ f120 1 f89"/>
                <a:gd name="f149" fmla="*/ f121 1 f88"/>
                <a:gd name="f150" fmla="*/ f122 1 f89"/>
                <a:gd name="f151" fmla="*/ f123 1 f88"/>
                <a:gd name="f152" fmla="*/ f124 1 f89"/>
                <a:gd name="f153" fmla="*/ f125 1 f88"/>
                <a:gd name="f154" fmla="*/ f126 1 f89"/>
                <a:gd name="f155" fmla="*/ f127 1 f88"/>
                <a:gd name="f156" fmla="*/ f128 1 f89"/>
                <a:gd name="f157" fmla="*/ f129 1 f88"/>
                <a:gd name="f158" fmla="*/ f130 1 f89"/>
                <a:gd name="f159" fmla="*/ f131 1 f88"/>
                <a:gd name="f160" fmla="*/ f132 1 f89"/>
                <a:gd name="f161" fmla="*/ f133 1 f88"/>
                <a:gd name="f162" fmla="*/ f134 1 f89"/>
                <a:gd name="f163" fmla="*/ f135 1 f88"/>
                <a:gd name="f164" fmla="*/ f136 1 f89"/>
                <a:gd name="f165" fmla="*/ f137 1 f88"/>
                <a:gd name="f166" fmla="*/ f138 1 f89"/>
                <a:gd name="f167" fmla="*/ f139 f79 1"/>
                <a:gd name="f168" fmla="*/ f140 f79 1"/>
                <a:gd name="f169" fmla="*/ f142 f80 1"/>
                <a:gd name="f170" fmla="*/ f141 f80 1"/>
                <a:gd name="f171" fmla="*/ f143 f79 1"/>
                <a:gd name="f172" fmla="*/ f144 f80 1"/>
                <a:gd name="f173" fmla="*/ f145 f79 1"/>
                <a:gd name="f174" fmla="*/ f146 f80 1"/>
                <a:gd name="f175" fmla="*/ f147 f79 1"/>
                <a:gd name="f176" fmla="*/ f148 f80 1"/>
                <a:gd name="f177" fmla="*/ f149 f79 1"/>
                <a:gd name="f178" fmla="*/ f150 f80 1"/>
                <a:gd name="f179" fmla="*/ f151 f79 1"/>
                <a:gd name="f180" fmla="*/ f152 f80 1"/>
                <a:gd name="f181" fmla="*/ f153 f79 1"/>
                <a:gd name="f182" fmla="*/ f154 f80 1"/>
                <a:gd name="f183" fmla="*/ f155 f79 1"/>
                <a:gd name="f184" fmla="*/ f156 f80 1"/>
                <a:gd name="f185" fmla="*/ f157 f79 1"/>
                <a:gd name="f186" fmla="*/ f158 f80 1"/>
                <a:gd name="f187" fmla="*/ f159 f79 1"/>
                <a:gd name="f188" fmla="*/ f160 f80 1"/>
                <a:gd name="f189" fmla="*/ f161 f79 1"/>
                <a:gd name="f190" fmla="*/ f162 f80 1"/>
                <a:gd name="f191" fmla="*/ f163 f79 1"/>
                <a:gd name="f192" fmla="*/ f164 f80 1"/>
                <a:gd name="f193" fmla="*/ f165 f79 1"/>
                <a:gd name="f194" fmla="*/ f166 f8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4">
                  <a:pos x="f171" y="f172"/>
                </a:cxn>
                <a:cxn ang="f114">
                  <a:pos x="f173" y="f174"/>
                </a:cxn>
                <a:cxn ang="f114">
                  <a:pos x="f175" y="f176"/>
                </a:cxn>
                <a:cxn ang="f114">
                  <a:pos x="f177" y="f178"/>
                </a:cxn>
                <a:cxn ang="f114">
                  <a:pos x="f179" y="f180"/>
                </a:cxn>
                <a:cxn ang="f114">
                  <a:pos x="f181" y="f182"/>
                </a:cxn>
                <a:cxn ang="f114">
                  <a:pos x="f183" y="f184"/>
                </a:cxn>
                <a:cxn ang="f114">
                  <a:pos x="f185" y="f186"/>
                </a:cxn>
                <a:cxn ang="f114">
                  <a:pos x="f187" y="f188"/>
                </a:cxn>
                <a:cxn ang="f114">
                  <a:pos x="f189" y="f190"/>
                </a:cxn>
                <a:cxn ang="f114">
                  <a:pos x="f191" y="f192"/>
                </a:cxn>
                <a:cxn ang="f114">
                  <a:pos x="f193" y="f194"/>
                </a:cxn>
                <a:cxn ang="f114">
                  <a:pos x="f171" y="f172"/>
                </a:cxn>
              </a:cxnLst>
              <a:rect l="f167" t="f170" r="f168" b="f169"/>
              <a:pathLst>
                <a:path w="420326" h="307480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5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6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8" y="f59"/>
                    <a:pt x="f60" y="f61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77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9" name="Forma libre: forma 12">
              <a:extLst>
                <a:ext uri="{FF2B5EF4-FFF2-40B4-BE49-F238E27FC236}">
                  <a16:creationId xmlns:a16="http://schemas.microsoft.com/office/drawing/2014/main" id="{1113A31F-FF12-4949-83E5-14B1F33C5192}"/>
                </a:ext>
              </a:extLst>
            </p:cNvPr>
            <p:cNvSpPr/>
            <p:nvPr/>
          </p:nvSpPr>
          <p:spPr>
            <a:xfrm>
              <a:off x="6052084" y="4568004"/>
              <a:ext cx="636358" cy="36137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31336"/>
                <a:gd name="f7" fmla="val 188155"/>
                <a:gd name="f8" fmla="val 100132"/>
                <a:gd name="f9" fmla="val 107657"/>
                <a:gd name="f10" fmla="val 18288"/>
                <a:gd name="f11" fmla="val 114706"/>
                <a:gd name="f12" fmla="val 35242"/>
                <a:gd name="f13" fmla="val 122039"/>
                <a:gd name="f14" fmla="val 52959"/>
                <a:gd name="f15" fmla="val 166998"/>
                <a:gd name="f16" fmla="val 19145"/>
                <a:gd name="f17" fmla="val 210050"/>
                <a:gd name="f18" fmla="val 53245"/>
                <a:gd name="f19" fmla="val 217385"/>
                <a:gd name="f20" fmla="val 35528"/>
                <a:gd name="f21" fmla="val 224338"/>
                <a:gd name="f22" fmla="val 18669"/>
                <a:gd name="f23" fmla="val 232053"/>
                <a:gd name="f24" fmla="val 263581"/>
                <a:gd name="f25" fmla="val 4191"/>
                <a:gd name="f26" fmla="val 293204"/>
                <a:gd name="f27" fmla="val 13430"/>
                <a:gd name="f28" fmla="val 304634"/>
                <a:gd name="f29" fmla="val 48196"/>
                <a:gd name="f30" fmla="val 314921"/>
                <a:gd name="f31" fmla="val 79343"/>
                <a:gd name="f32" fmla="val 323017"/>
                <a:gd name="f33" fmla="val 111252"/>
                <a:gd name="f34" fmla="val 330351"/>
                <a:gd name="f35" fmla="val 143256"/>
                <a:gd name="f36" fmla="val 334257"/>
                <a:gd name="f37" fmla="val 160306"/>
                <a:gd name="f38" fmla="val 326541"/>
                <a:gd name="f39" fmla="val 170593"/>
                <a:gd name="f40" fmla="val 307491"/>
                <a:gd name="f41" fmla="val 174307"/>
                <a:gd name="f42" fmla="val 212718"/>
                <a:gd name="f43" fmla="val 192977"/>
                <a:gd name="f44" fmla="val 118134"/>
                <a:gd name="f45" fmla="val 192691"/>
                <a:gd name="f46" fmla="val 23456"/>
                <a:gd name="f47" fmla="val 173927"/>
                <a:gd name="f48" fmla="val 4787"/>
                <a:gd name="f49" fmla="val 170212"/>
                <a:gd name="f50" fmla="val -2738"/>
                <a:gd name="f51" fmla="val 158972"/>
                <a:gd name="f52" fmla="val 882"/>
                <a:gd name="f53" fmla="val 142018"/>
                <a:gd name="f54" fmla="val 6692"/>
                <a:gd name="f55" fmla="val 115253"/>
                <a:gd name="f56" fmla="val 14883"/>
                <a:gd name="f57" fmla="val 89059"/>
                <a:gd name="f58" fmla="val 21837"/>
                <a:gd name="f59" fmla="val 62484"/>
                <a:gd name="f60" fmla="val 32219"/>
                <a:gd name="f61" fmla="val 23050"/>
                <a:gd name="f62" fmla="val 59555"/>
                <a:gd name="f63" fmla="val 4572"/>
                <a:gd name="f64" fmla="val 164807"/>
                <a:gd name="f65" fmla="val 121444"/>
                <a:gd name="f66" fmla="val 174808"/>
                <a:gd name="f67" fmla="val 108775"/>
                <a:gd name="f68" fmla="val 185666"/>
                <a:gd name="f69" fmla="val 100870"/>
                <a:gd name="f70" fmla="val 184809"/>
                <a:gd name="f71" fmla="val 94393"/>
                <a:gd name="f72" fmla="val 183857"/>
                <a:gd name="f73" fmla="val 86392"/>
                <a:gd name="f74" fmla="val 174046"/>
                <a:gd name="f75" fmla="val 75343"/>
                <a:gd name="f76" fmla="val 166426"/>
                <a:gd name="f77" fmla="val 73723"/>
                <a:gd name="f78" fmla="val 160806"/>
                <a:gd name="f79" fmla="val 72580"/>
                <a:gd name="f80" fmla="val 147090"/>
                <a:gd name="f81" fmla="val 84201"/>
                <a:gd name="f82" fmla="val 146709"/>
                <a:gd name="f83" fmla="val 90678"/>
                <a:gd name="f84" fmla="val 146233"/>
                <a:gd name="f85" fmla="val 98774"/>
                <a:gd name="f86" fmla="val 155948"/>
                <a:gd name="f87" fmla="val 107347"/>
                <a:gd name="f88" fmla="+- 0 0 -90"/>
                <a:gd name="f89" fmla="*/ f3 1 331336"/>
                <a:gd name="f90" fmla="*/ f4 1 188155"/>
                <a:gd name="f91" fmla="val f5"/>
                <a:gd name="f92" fmla="val f6"/>
                <a:gd name="f93" fmla="val f7"/>
                <a:gd name="f94" fmla="*/ f88 f0 1"/>
                <a:gd name="f95" fmla="+- f93 0 f91"/>
                <a:gd name="f96" fmla="+- f92 0 f91"/>
                <a:gd name="f97" fmla="*/ f94 1 f2"/>
                <a:gd name="f98" fmla="*/ f96 1 331336"/>
                <a:gd name="f99" fmla="*/ f95 1 188155"/>
                <a:gd name="f100" fmla="*/ 100132 f96 1"/>
                <a:gd name="f101" fmla="*/ 0 f95 1"/>
                <a:gd name="f102" fmla="*/ 122039 f96 1"/>
                <a:gd name="f103" fmla="*/ 52959 f95 1"/>
                <a:gd name="f104" fmla="*/ 210050 f96 1"/>
                <a:gd name="f105" fmla="*/ 53245 f95 1"/>
                <a:gd name="f106" fmla="*/ 232053 f96 1"/>
                <a:gd name="f107" fmla="*/ 304634 f96 1"/>
                <a:gd name="f108" fmla="*/ 48196 f95 1"/>
                <a:gd name="f109" fmla="*/ 330351 f96 1"/>
                <a:gd name="f110" fmla="*/ 143256 f95 1"/>
                <a:gd name="f111" fmla="*/ 307491 f96 1"/>
                <a:gd name="f112" fmla="*/ 174307 f95 1"/>
                <a:gd name="f113" fmla="*/ 23456 f96 1"/>
                <a:gd name="f114" fmla="*/ 173927 f95 1"/>
                <a:gd name="f115" fmla="*/ 882 f96 1"/>
                <a:gd name="f116" fmla="*/ 142018 f95 1"/>
                <a:gd name="f117" fmla="*/ 21837 f96 1"/>
                <a:gd name="f118" fmla="*/ 62484 f95 1"/>
                <a:gd name="f119" fmla="*/ 164807 f96 1"/>
                <a:gd name="f120" fmla="*/ 121444 f95 1"/>
                <a:gd name="f121" fmla="*/ 184809 f96 1"/>
                <a:gd name="f122" fmla="*/ 94393 f95 1"/>
                <a:gd name="f123" fmla="*/ 166426 f96 1"/>
                <a:gd name="f124" fmla="*/ 73723 f95 1"/>
                <a:gd name="f125" fmla="*/ 146709 f96 1"/>
                <a:gd name="f126" fmla="*/ 90678 f95 1"/>
                <a:gd name="f127" fmla="+- f97 0 f1"/>
                <a:gd name="f128" fmla="*/ f100 1 331336"/>
                <a:gd name="f129" fmla="*/ f101 1 188155"/>
                <a:gd name="f130" fmla="*/ f102 1 331336"/>
                <a:gd name="f131" fmla="*/ f103 1 188155"/>
                <a:gd name="f132" fmla="*/ f104 1 331336"/>
                <a:gd name="f133" fmla="*/ f105 1 188155"/>
                <a:gd name="f134" fmla="*/ f106 1 331336"/>
                <a:gd name="f135" fmla="*/ f107 1 331336"/>
                <a:gd name="f136" fmla="*/ f108 1 188155"/>
                <a:gd name="f137" fmla="*/ f109 1 331336"/>
                <a:gd name="f138" fmla="*/ f110 1 188155"/>
                <a:gd name="f139" fmla="*/ f111 1 331336"/>
                <a:gd name="f140" fmla="*/ f112 1 188155"/>
                <a:gd name="f141" fmla="*/ f113 1 331336"/>
                <a:gd name="f142" fmla="*/ f114 1 188155"/>
                <a:gd name="f143" fmla="*/ f115 1 331336"/>
                <a:gd name="f144" fmla="*/ f116 1 188155"/>
                <a:gd name="f145" fmla="*/ f117 1 331336"/>
                <a:gd name="f146" fmla="*/ f118 1 188155"/>
                <a:gd name="f147" fmla="*/ f119 1 331336"/>
                <a:gd name="f148" fmla="*/ f120 1 188155"/>
                <a:gd name="f149" fmla="*/ f121 1 331336"/>
                <a:gd name="f150" fmla="*/ f122 1 188155"/>
                <a:gd name="f151" fmla="*/ f123 1 331336"/>
                <a:gd name="f152" fmla="*/ f124 1 188155"/>
                <a:gd name="f153" fmla="*/ f125 1 331336"/>
                <a:gd name="f154" fmla="*/ f126 1 188155"/>
                <a:gd name="f155" fmla="*/ f91 1 f98"/>
                <a:gd name="f156" fmla="*/ f92 1 f98"/>
                <a:gd name="f157" fmla="*/ f91 1 f99"/>
                <a:gd name="f158" fmla="*/ f93 1 f99"/>
                <a:gd name="f159" fmla="*/ f128 1 f98"/>
                <a:gd name="f160" fmla="*/ f129 1 f99"/>
                <a:gd name="f161" fmla="*/ f130 1 f98"/>
                <a:gd name="f162" fmla="*/ f131 1 f99"/>
                <a:gd name="f163" fmla="*/ f132 1 f98"/>
                <a:gd name="f164" fmla="*/ f133 1 f99"/>
                <a:gd name="f165" fmla="*/ f134 1 f98"/>
                <a:gd name="f166" fmla="*/ f135 1 f98"/>
                <a:gd name="f167" fmla="*/ f136 1 f99"/>
                <a:gd name="f168" fmla="*/ f137 1 f98"/>
                <a:gd name="f169" fmla="*/ f138 1 f99"/>
                <a:gd name="f170" fmla="*/ f139 1 f98"/>
                <a:gd name="f171" fmla="*/ f140 1 f99"/>
                <a:gd name="f172" fmla="*/ f141 1 f98"/>
                <a:gd name="f173" fmla="*/ f142 1 f99"/>
                <a:gd name="f174" fmla="*/ f143 1 f98"/>
                <a:gd name="f175" fmla="*/ f144 1 f99"/>
                <a:gd name="f176" fmla="*/ f145 1 f98"/>
                <a:gd name="f177" fmla="*/ f146 1 f99"/>
                <a:gd name="f178" fmla="*/ f147 1 f98"/>
                <a:gd name="f179" fmla="*/ f148 1 f99"/>
                <a:gd name="f180" fmla="*/ f149 1 f98"/>
                <a:gd name="f181" fmla="*/ f150 1 f99"/>
                <a:gd name="f182" fmla="*/ f151 1 f98"/>
                <a:gd name="f183" fmla="*/ f152 1 f99"/>
                <a:gd name="f184" fmla="*/ f153 1 f98"/>
                <a:gd name="f185" fmla="*/ f154 1 f99"/>
                <a:gd name="f186" fmla="*/ f155 f89 1"/>
                <a:gd name="f187" fmla="*/ f156 f89 1"/>
                <a:gd name="f188" fmla="*/ f158 f90 1"/>
                <a:gd name="f189" fmla="*/ f157 f90 1"/>
                <a:gd name="f190" fmla="*/ f159 f89 1"/>
                <a:gd name="f191" fmla="*/ f160 f90 1"/>
                <a:gd name="f192" fmla="*/ f161 f89 1"/>
                <a:gd name="f193" fmla="*/ f162 f90 1"/>
                <a:gd name="f194" fmla="*/ f163 f89 1"/>
                <a:gd name="f195" fmla="*/ f164 f90 1"/>
                <a:gd name="f196" fmla="*/ f165 f89 1"/>
                <a:gd name="f197" fmla="*/ f166 f89 1"/>
                <a:gd name="f198" fmla="*/ f167 f90 1"/>
                <a:gd name="f199" fmla="*/ f168 f89 1"/>
                <a:gd name="f200" fmla="*/ f169 f90 1"/>
                <a:gd name="f201" fmla="*/ f170 f89 1"/>
                <a:gd name="f202" fmla="*/ f171 f90 1"/>
                <a:gd name="f203" fmla="*/ f172 f89 1"/>
                <a:gd name="f204" fmla="*/ f173 f90 1"/>
                <a:gd name="f205" fmla="*/ f174 f89 1"/>
                <a:gd name="f206" fmla="*/ f175 f90 1"/>
                <a:gd name="f207" fmla="*/ f176 f89 1"/>
                <a:gd name="f208" fmla="*/ f177 f90 1"/>
                <a:gd name="f209" fmla="*/ f178 f89 1"/>
                <a:gd name="f210" fmla="*/ f179 f90 1"/>
                <a:gd name="f211" fmla="*/ f180 f89 1"/>
                <a:gd name="f212" fmla="*/ f181 f90 1"/>
                <a:gd name="f213" fmla="*/ f182 f89 1"/>
                <a:gd name="f214" fmla="*/ f183 f90 1"/>
                <a:gd name="f215" fmla="*/ f184 f89 1"/>
                <a:gd name="f216" fmla="*/ f185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190" y="f191"/>
                </a:cxn>
                <a:cxn ang="f127">
                  <a:pos x="f192" y="f193"/>
                </a:cxn>
                <a:cxn ang="f127">
                  <a:pos x="f194" y="f195"/>
                </a:cxn>
                <a:cxn ang="f127">
                  <a:pos x="f196" y="f191"/>
                </a:cxn>
                <a:cxn ang="f127">
                  <a:pos x="f197" y="f198"/>
                </a:cxn>
                <a:cxn ang="f127">
                  <a:pos x="f199" y="f200"/>
                </a:cxn>
                <a:cxn ang="f127">
                  <a:pos x="f201" y="f202"/>
                </a:cxn>
                <a:cxn ang="f127">
                  <a:pos x="f203" y="f204"/>
                </a:cxn>
                <a:cxn ang="f127">
                  <a:pos x="f205" y="f206"/>
                </a:cxn>
                <a:cxn ang="f127">
                  <a:pos x="f207" y="f208"/>
                </a:cxn>
                <a:cxn ang="f127">
                  <a:pos x="f190" y="f191"/>
                </a:cxn>
                <a:cxn ang="f127">
                  <a:pos x="f209" y="f210"/>
                </a:cxn>
                <a:cxn ang="f127">
                  <a:pos x="f211" y="f212"/>
                </a:cxn>
                <a:cxn ang="f127">
                  <a:pos x="f213" y="f214"/>
                </a:cxn>
                <a:cxn ang="f127">
                  <a:pos x="f215" y="f216"/>
                </a:cxn>
                <a:cxn ang="f127">
                  <a:pos x="f209" y="f210"/>
                </a:cxn>
              </a:cxnLst>
              <a:rect l="f186" t="f189" r="f187" b="f188"/>
              <a:pathLst>
                <a:path w="331336" h="188155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5" y="f16"/>
                    <a:pt x="f17" y="f18"/>
                  </a:cubicBezTo>
                  <a:cubicBezTo>
                    <a:pt x="f19" y="f20"/>
                    <a:pt x="f21" y="f22"/>
                    <a:pt x="f23" y="f5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8" y="f5"/>
                  </a:cubicBezTo>
                  <a:close/>
                  <a:moveTo>
                    <a:pt x="f64" y="f65"/>
                  </a:moveTo>
                  <a:cubicBezTo>
                    <a:pt x="f66" y="f67"/>
                    <a:pt x="f68" y="f69"/>
                    <a:pt x="f70" y="f71"/>
                  </a:cubicBezTo>
                  <a:cubicBezTo>
                    <a:pt x="f72" y="f73"/>
                    <a:pt x="f74" y="f75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85"/>
                    <a:pt x="f86" y="f87"/>
                    <a:pt x="f64" y="f65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0" name="Forma libre: forma 13">
              <a:extLst>
                <a:ext uri="{FF2B5EF4-FFF2-40B4-BE49-F238E27FC236}">
                  <a16:creationId xmlns:a16="http://schemas.microsoft.com/office/drawing/2014/main" id="{09FD3510-C758-4C94-B8ED-81409204F734}"/>
                </a:ext>
              </a:extLst>
            </p:cNvPr>
            <p:cNvSpPr/>
            <p:nvPr/>
          </p:nvSpPr>
          <p:spPr>
            <a:xfrm>
              <a:off x="6141329" y="4030172"/>
              <a:ext cx="462622" cy="52515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0875"/>
                <a:gd name="f7" fmla="val 273438"/>
                <a:gd name="f8" fmla="val 144914"/>
                <a:gd name="f9" fmla="val 140723"/>
                <a:gd name="f10" fmla="val 6382"/>
                <a:gd name="f11" fmla="val 138247"/>
                <a:gd name="f12" fmla="val 10287"/>
                <a:gd name="f13" fmla="val 134532"/>
                <a:gd name="f14" fmla="val 16002"/>
                <a:gd name="f15" fmla="val 143866"/>
                <a:gd name="f16" fmla="val 18764"/>
                <a:gd name="f17" fmla="val 152439"/>
                <a:gd name="f18" fmla="val 20955"/>
                <a:gd name="f19" fmla="val 160916"/>
                <a:gd name="f20" fmla="val 23813"/>
                <a:gd name="f21" fmla="val 199302"/>
                <a:gd name="f22" fmla="val 36862"/>
                <a:gd name="f23" fmla="val 223305"/>
                <a:gd name="f24" fmla="val 61722"/>
                <a:gd name="f25" fmla="val 228163"/>
                <a:gd name="f26" fmla="val 103537"/>
                <a:gd name="f27" fmla="val 229687"/>
                <a:gd name="f28" fmla="val 116205"/>
                <a:gd name="f29" fmla="val 235021"/>
                <a:gd name="f30" fmla="val 128492"/>
                <a:gd name="f31" fmla="val 238545"/>
                <a:gd name="f32" fmla="val 140970"/>
                <a:gd name="f33" fmla="val 245403"/>
                <a:gd name="f34" fmla="val 165544"/>
                <a:gd name="f35" fmla="val 236450"/>
                <a:gd name="f36" fmla="val 185547"/>
                <a:gd name="f37" fmla="val 220543"/>
                <a:gd name="f38" fmla="val 203549"/>
                <a:gd name="f39" fmla="val 213399"/>
                <a:gd name="f40" fmla="val 211741"/>
                <a:gd name="f41" fmla="val 205779"/>
                <a:gd name="f42" fmla="val 219742"/>
                <a:gd name="f43" fmla="val 199873"/>
                <a:gd name="f44" fmla="val 228790"/>
                <a:gd name="f45" fmla="val 161202"/>
                <a:gd name="f46" fmla="val 288322"/>
                <a:gd name="f47" fmla="val 78144"/>
                <a:gd name="f48" fmla="val 39473"/>
                <a:gd name="f49" fmla="val 33663"/>
                <a:gd name="f50" fmla="val 219837"/>
                <a:gd name="f51" fmla="val 26423"/>
                <a:gd name="f52" fmla="val 211455"/>
                <a:gd name="f53" fmla="val 18898"/>
                <a:gd name="f54" fmla="val 203835"/>
                <a:gd name="f55" fmla="val -1771"/>
                <a:gd name="f56" fmla="val 183071"/>
                <a:gd name="f57" fmla="val -5486"/>
                <a:gd name="f58" fmla="val 159163"/>
                <a:gd name="f59" fmla="val 7754"/>
                <a:gd name="f60" fmla="val 131064"/>
                <a:gd name="f61" fmla="val 9945"/>
                <a:gd name="f62" fmla="val 126397"/>
                <a:gd name="f63" fmla="val 10136"/>
                <a:gd name="f64" fmla="val 120587"/>
                <a:gd name="f65" fmla="val 10422"/>
                <a:gd name="f66" fmla="val 115252"/>
                <a:gd name="f67" fmla="val 12231"/>
                <a:gd name="f68" fmla="val 73533"/>
                <a:gd name="f69" fmla="val 31091"/>
                <a:gd name="f70" fmla="val 43624"/>
                <a:gd name="f71" fmla="val 70238"/>
                <a:gd name="f72" fmla="val 27051"/>
                <a:gd name="f73" fmla="val 75858"/>
                <a:gd name="f74" fmla="val 24670"/>
                <a:gd name="f75" fmla="val 80145"/>
                <a:gd name="f76" fmla="val 19240"/>
                <a:gd name="f77" fmla="val 85573"/>
                <a:gd name="f78" fmla="val 14764"/>
                <a:gd name="f79" fmla="val 103385"/>
                <a:gd name="f80" fmla="val 122626"/>
                <a:gd name="f81" fmla="val 5524"/>
                <a:gd name="f82" fmla="val 88050"/>
                <a:gd name="f83" fmla="val 99060"/>
                <a:gd name="f84" fmla="val 87478"/>
                <a:gd name="f85" fmla="val 100489"/>
                <a:gd name="f86" fmla="val 85955"/>
                <a:gd name="f87" fmla="val 108775"/>
                <a:gd name="f88" fmla="val 81478"/>
                <a:gd name="f89" fmla="val 114776"/>
                <a:gd name="f90" fmla="val 71477"/>
                <a:gd name="f91" fmla="val 128111"/>
                <a:gd name="f92" fmla="val 60713"/>
                <a:gd name="f93" fmla="val 141065"/>
                <a:gd name="f94" fmla="val 48712"/>
                <a:gd name="f95" fmla="val 152495"/>
                <a:gd name="f96" fmla="val 43664"/>
                <a:gd name="f97" fmla="val 157258"/>
                <a:gd name="f98" fmla="val 34806"/>
                <a:gd name="f99" fmla="val 158115"/>
                <a:gd name="f100" fmla="val 27757"/>
                <a:gd name="f101" fmla="val 160687"/>
                <a:gd name="f102" fmla="val 32520"/>
                <a:gd name="f103" fmla="val 169259"/>
                <a:gd name="f104" fmla="val 36329"/>
                <a:gd name="f105" fmla="val 178784"/>
                <a:gd name="f106" fmla="val 42425"/>
                <a:gd name="f107" fmla="val 186309"/>
                <a:gd name="f108" fmla="val 50998"/>
                <a:gd name="f109" fmla="val 196882"/>
                <a:gd name="f110" fmla="val 62332"/>
                <a:gd name="f111" fmla="val 205168"/>
                <a:gd name="f112" fmla="val 70714"/>
                <a:gd name="f113" fmla="val 215741"/>
                <a:gd name="f114" fmla="val 95480"/>
                <a:gd name="f115" fmla="val 246888"/>
                <a:gd name="f116" fmla="val 142057"/>
                <a:gd name="f117" fmla="val 247745"/>
                <a:gd name="f118" fmla="val 167298"/>
                <a:gd name="f119" fmla="val 217456"/>
                <a:gd name="f120" fmla="val 177014"/>
                <a:gd name="f121" fmla="val 205835"/>
                <a:gd name="f122" fmla="val 189396"/>
                <a:gd name="f123" fmla="val 196310"/>
                <a:gd name="f124" fmla="val 198921"/>
                <a:gd name="f125" fmla="val 184594"/>
                <a:gd name="f126" fmla="val 204446"/>
                <a:gd name="f127" fmla="val 177737"/>
                <a:gd name="f128" fmla="val 206827"/>
                <a:gd name="f129" fmla="val 168402"/>
                <a:gd name="f130" fmla="val 210637"/>
                <a:gd name="f131" fmla="val 160115"/>
                <a:gd name="f132" fmla="val 204064"/>
                <a:gd name="f133" fmla="val 197492"/>
                <a:gd name="f134" fmla="val 154591"/>
                <a:gd name="f135" fmla="val 191015"/>
                <a:gd name="f136" fmla="val 151638"/>
                <a:gd name="f137" fmla="val 181872"/>
                <a:gd name="f138" fmla="val 147352"/>
                <a:gd name="f139" fmla="val 172347"/>
                <a:gd name="f140" fmla="val 143637"/>
                <a:gd name="f141" fmla="val 163869"/>
                <a:gd name="f142" fmla="val 138208"/>
                <a:gd name="f143" fmla="val 154725"/>
                <a:gd name="f144" fmla="val 132302"/>
                <a:gd name="f145" fmla="val 146629"/>
                <a:gd name="f146" fmla="val 124777"/>
                <a:gd name="f147" fmla="val 133104"/>
                <a:gd name="f148" fmla="val 113919"/>
                <a:gd name="f149" fmla="val 137961"/>
                <a:gd name="f150" fmla="val 127254"/>
                <a:gd name="f151" fmla="val 140247"/>
                <a:gd name="f152" fmla="val 133731"/>
                <a:gd name="f153" fmla="val 142629"/>
                <a:gd name="f154" fmla="val 140303"/>
                <a:gd name="f155" fmla="val 140342"/>
                <a:gd name="f156" fmla="val 142113"/>
                <a:gd name="f157" fmla="val 138056"/>
                <a:gd name="f158" fmla="val 143923"/>
                <a:gd name="f159" fmla="val 135770"/>
                <a:gd name="f160" fmla="val 145732"/>
                <a:gd name="f161" fmla="val 119864"/>
                <a:gd name="f162" fmla="val 130016"/>
                <a:gd name="f163" fmla="val 103766"/>
                <a:gd name="f164" fmla="val 114395"/>
                <a:gd name="f165" fmla="+- 0 0 -90"/>
                <a:gd name="f166" fmla="*/ f3 1 240875"/>
                <a:gd name="f167" fmla="*/ f4 1 273438"/>
                <a:gd name="f168" fmla="val f5"/>
                <a:gd name="f169" fmla="val f6"/>
                <a:gd name="f170" fmla="val f7"/>
                <a:gd name="f171" fmla="*/ f165 f0 1"/>
                <a:gd name="f172" fmla="+- f170 0 f168"/>
                <a:gd name="f173" fmla="+- f169 0 f168"/>
                <a:gd name="f174" fmla="*/ f171 1 f2"/>
                <a:gd name="f175" fmla="*/ f173 1 240875"/>
                <a:gd name="f176" fmla="*/ f172 1 273438"/>
                <a:gd name="f177" fmla="*/ 144914 f173 1"/>
                <a:gd name="f178" fmla="*/ 0 f172 1"/>
                <a:gd name="f179" fmla="*/ 134532 f173 1"/>
                <a:gd name="f180" fmla="*/ 16002 f172 1"/>
                <a:gd name="f181" fmla="*/ 160916 f173 1"/>
                <a:gd name="f182" fmla="*/ 23813 f172 1"/>
                <a:gd name="f183" fmla="*/ 228163 f173 1"/>
                <a:gd name="f184" fmla="*/ 103537 f172 1"/>
                <a:gd name="f185" fmla="*/ 238545 f173 1"/>
                <a:gd name="f186" fmla="*/ 140970 f172 1"/>
                <a:gd name="f187" fmla="*/ 220543 f173 1"/>
                <a:gd name="f188" fmla="*/ 203549 f172 1"/>
                <a:gd name="f189" fmla="*/ 199873 f173 1"/>
                <a:gd name="f190" fmla="*/ 228790 f172 1"/>
                <a:gd name="f191" fmla="*/ 39473 f173 1"/>
                <a:gd name="f192" fmla="*/ 18898 f173 1"/>
                <a:gd name="f193" fmla="*/ 203835 f172 1"/>
                <a:gd name="f194" fmla="*/ 7754 f173 1"/>
                <a:gd name="f195" fmla="*/ 131064 f172 1"/>
                <a:gd name="f196" fmla="*/ 10422 f173 1"/>
                <a:gd name="f197" fmla="*/ 115252 f172 1"/>
                <a:gd name="f198" fmla="*/ 70238 f173 1"/>
                <a:gd name="f199" fmla="*/ 27051 f172 1"/>
                <a:gd name="f200" fmla="*/ 85573 f173 1"/>
                <a:gd name="f201" fmla="*/ 14764 f172 1"/>
                <a:gd name="f202" fmla="*/ 88050 f173 1"/>
                <a:gd name="f203" fmla="*/ 99060 f172 1"/>
                <a:gd name="f204" fmla="*/ 81478 f173 1"/>
                <a:gd name="f205" fmla="*/ 114776 f172 1"/>
                <a:gd name="f206" fmla="*/ 48712 f173 1"/>
                <a:gd name="f207" fmla="*/ 152495 f172 1"/>
                <a:gd name="f208" fmla="*/ 27757 f173 1"/>
                <a:gd name="f209" fmla="*/ 160687 f172 1"/>
                <a:gd name="f210" fmla="*/ 42425 f173 1"/>
                <a:gd name="f211" fmla="*/ 186309 f172 1"/>
                <a:gd name="f212" fmla="*/ 70714 f173 1"/>
                <a:gd name="f213" fmla="*/ 215741 f172 1"/>
                <a:gd name="f214" fmla="*/ 167298 f173 1"/>
                <a:gd name="f215" fmla="*/ 217456 f172 1"/>
                <a:gd name="f216" fmla="*/ 198921 f173 1"/>
                <a:gd name="f217" fmla="*/ 184594 f172 1"/>
                <a:gd name="f218" fmla="*/ 210637 f173 1"/>
                <a:gd name="f219" fmla="*/ 160115 f172 1"/>
                <a:gd name="f220" fmla="*/ 191015 f173 1"/>
                <a:gd name="f221" fmla="*/ 151638 f172 1"/>
                <a:gd name="f222" fmla="*/ 163869 f173 1"/>
                <a:gd name="f223" fmla="*/ 138208 f172 1"/>
                <a:gd name="f224" fmla="*/ 133104 f173 1"/>
                <a:gd name="f225" fmla="*/ 113919 f172 1"/>
                <a:gd name="f226" fmla="*/ 142629 f173 1"/>
                <a:gd name="f227" fmla="*/ 140303 f172 1"/>
                <a:gd name="f228" fmla="*/ 135770 f173 1"/>
                <a:gd name="f229" fmla="*/ 145732 f172 1"/>
                <a:gd name="f230" fmla="+- f174 0 f1"/>
                <a:gd name="f231" fmla="*/ f177 1 240875"/>
                <a:gd name="f232" fmla="*/ f178 1 273438"/>
                <a:gd name="f233" fmla="*/ f179 1 240875"/>
                <a:gd name="f234" fmla="*/ f180 1 273438"/>
                <a:gd name="f235" fmla="*/ f181 1 240875"/>
                <a:gd name="f236" fmla="*/ f182 1 273438"/>
                <a:gd name="f237" fmla="*/ f183 1 240875"/>
                <a:gd name="f238" fmla="*/ f184 1 273438"/>
                <a:gd name="f239" fmla="*/ f185 1 240875"/>
                <a:gd name="f240" fmla="*/ f186 1 273438"/>
                <a:gd name="f241" fmla="*/ f187 1 240875"/>
                <a:gd name="f242" fmla="*/ f188 1 273438"/>
                <a:gd name="f243" fmla="*/ f189 1 240875"/>
                <a:gd name="f244" fmla="*/ f190 1 273438"/>
                <a:gd name="f245" fmla="*/ f191 1 240875"/>
                <a:gd name="f246" fmla="*/ f192 1 240875"/>
                <a:gd name="f247" fmla="*/ f193 1 273438"/>
                <a:gd name="f248" fmla="*/ f194 1 240875"/>
                <a:gd name="f249" fmla="*/ f195 1 273438"/>
                <a:gd name="f250" fmla="*/ f196 1 240875"/>
                <a:gd name="f251" fmla="*/ f197 1 273438"/>
                <a:gd name="f252" fmla="*/ f198 1 240875"/>
                <a:gd name="f253" fmla="*/ f199 1 273438"/>
                <a:gd name="f254" fmla="*/ f200 1 240875"/>
                <a:gd name="f255" fmla="*/ f201 1 273438"/>
                <a:gd name="f256" fmla="*/ f202 1 240875"/>
                <a:gd name="f257" fmla="*/ f203 1 273438"/>
                <a:gd name="f258" fmla="*/ f204 1 240875"/>
                <a:gd name="f259" fmla="*/ f205 1 273438"/>
                <a:gd name="f260" fmla="*/ f206 1 240875"/>
                <a:gd name="f261" fmla="*/ f207 1 273438"/>
                <a:gd name="f262" fmla="*/ f208 1 240875"/>
                <a:gd name="f263" fmla="*/ f209 1 273438"/>
                <a:gd name="f264" fmla="*/ f210 1 240875"/>
                <a:gd name="f265" fmla="*/ f211 1 273438"/>
                <a:gd name="f266" fmla="*/ f212 1 240875"/>
                <a:gd name="f267" fmla="*/ f213 1 273438"/>
                <a:gd name="f268" fmla="*/ f214 1 240875"/>
                <a:gd name="f269" fmla="*/ f215 1 273438"/>
                <a:gd name="f270" fmla="*/ f216 1 240875"/>
                <a:gd name="f271" fmla="*/ f217 1 273438"/>
                <a:gd name="f272" fmla="*/ f218 1 240875"/>
                <a:gd name="f273" fmla="*/ f219 1 273438"/>
                <a:gd name="f274" fmla="*/ f220 1 240875"/>
                <a:gd name="f275" fmla="*/ f221 1 273438"/>
                <a:gd name="f276" fmla="*/ f222 1 240875"/>
                <a:gd name="f277" fmla="*/ f223 1 273438"/>
                <a:gd name="f278" fmla="*/ f224 1 240875"/>
                <a:gd name="f279" fmla="*/ f225 1 273438"/>
                <a:gd name="f280" fmla="*/ f226 1 240875"/>
                <a:gd name="f281" fmla="*/ f227 1 273438"/>
                <a:gd name="f282" fmla="*/ f228 1 240875"/>
                <a:gd name="f283" fmla="*/ f229 1 273438"/>
                <a:gd name="f284" fmla="*/ f168 1 f175"/>
                <a:gd name="f285" fmla="*/ f169 1 f175"/>
                <a:gd name="f286" fmla="*/ f168 1 f176"/>
                <a:gd name="f287" fmla="*/ f170 1 f176"/>
                <a:gd name="f288" fmla="*/ f231 1 f175"/>
                <a:gd name="f289" fmla="*/ f232 1 f176"/>
                <a:gd name="f290" fmla="*/ f233 1 f175"/>
                <a:gd name="f291" fmla="*/ f234 1 f176"/>
                <a:gd name="f292" fmla="*/ f235 1 f175"/>
                <a:gd name="f293" fmla="*/ f236 1 f176"/>
                <a:gd name="f294" fmla="*/ f237 1 f175"/>
                <a:gd name="f295" fmla="*/ f238 1 f176"/>
                <a:gd name="f296" fmla="*/ f239 1 f175"/>
                <a:gd name="f297" fmla="*/ f240 1 f176"/>
                <a:gd name="f298" fmla="*/ f241 1 f175"/>
                <a:gd name="f299" fmla="*/ f242 1 f176"/>
                <a:gd name="f300" fmla="*/ f243 1 f175"/>
                <a:gd name="f301" fmla="*/ f244 1 f176"/>
                <a:gd name="f302" fmla="*/ f245 1 f175"/>
                <a:gd name="f303" fmla="*/ f246 1 f175"/>
                <a:gd name="f304" fmla="*/ f247 1 f176"/>
                <a:gd name="f305" fmla="*/ f248 1 f175"/>
                <a:gd name="f306" fmla="*/ f249 1 f176"/>
                <a:gd name="f307" fmla="*/ f250 1 f175"/>
                <a:gd name="f308" fmla="*/ f251 1 f176"/>
                <a:gd name="f309" fmla="*/ f252 1 f175"/>
                <a:gd name="f310" fmla="*/ f253 1 f176"/>
                <a:gd name="f311" fmla="*/ f254 1 f175"/>
                <a:gd name="f312" fmla="*/ f255 1 f176"/>
                <a:gd name="f313" fmla="*/ f256 1 f175"/>
                <a:gd name="f314" fmla="*/ f257 1 f176"/>
                <a:gd name="f315" fmla="*/ f258 1 f175"/>
                <a:gd name="f316" fmla="*/ f259 1 f176"/>
                <a:gd name="f317" fmla="*/ f260 1 f175"/>
                <a:gd name="f318" fmla="*/ f261 1 f176"/>
                <a:gd name="f319" fmla="*/ f262 1 f175"/>
                <a:gd name="f320" fmla="*/ f263 1 f176"/>
                <a:gd name="f321" fmla="*/ f264 1 f175"/>
                <a:gd name="f322" fmla="*/ f265 1 f176"/>
                <a:gd name="f323" fmla="*/ f266 1 f175"/>
                <a:gd name="f324" fmla="*/ f267 1 f176"/>
                <a:gd name="f325" fmla="*/ f268 1 f175"/>
                <a:gd name="f326" fmla="*/ f269 1 f176"/>
                <a:gd name="f327" fmla="*/ f270 1 f175"/>
                <a:gd name="f328" fmla="*/ f271 1 f176"/>
                <a:gd name="f329" fmla="*/ f272 1 f175"/>
                <a:gd name="f330" fmla="*/ f273 1 f176"/>
                <a:gd name="f331" fmla="*/ f274 1 f175"/>
                <a:gd name="f332" fmla="*/ f275 1 f176"/>
                <a:gd name="f333" fmla="*/ f276 1 f175"/>
                <a:gd name="f334" fmla="*/ f277 1 f176"/>
                <a:gd name="f335" fmla="*/ f278 1 f175"/>
                <a:gd name="f336" fmla="*/ f279 1 f176"/>
                <a:gd name="f337" fmla="*/ f280 1 f175"/>
                <a:gd name="f338" fmla="*/ f281 1 f176"/>
                <a:gd name="f339" fmla="*/ f282 1 f175"/>
                <a:gd name="f340" fmla="*/ f283 1 f176"/>
                <a:gd name="f341" fmla="*/ f284 f166 1"/>
                <a:gd name="f342" fmla="*/ f285 f166 1"/>
                <a:gd name="f343" fmla="*/ f287 f167 1"/>
                <a:gd name="f344" fmla="*/ f286 f167 1"/>
                <a:gd name="f345" fmla="*/ f288 f166 1"/>
                <a:gd name="f346" fmla="*/ f289 f167 1"/>
                <a:gd name="f347" fmla="*/ f290 f166 1"/>
                <a:gd name="f348" fmla="*/ f291 f167 1"/>
                <a:gd name="f349" fmla="*/ f292 f166 1"/>
                <a:gd name="f350" fmla="*/ f293 f167 1"/>
                <a:gd name="f351" fmla="*/ f294 f166 1"/>
                <a:gd name="f352" fmla="*/ f295 f167 1"/>
                <a:gd name="f353" fmla="*/ f296 f166 1"/>
                <a:gd name="f354" fmla="*/ f297 f167 1"/>
                <a:gd name="f355" fmla="*/ f298 f166 1"/>
                <a:gd name="f356" fmla="*/ f299 f167 1"/>
                <a:gd name="f357" fmla="*/ f300 f166 1"/>
                <a:gd name="f358" fmla="*/ f301 f167 1"/>
                <a:gd name="f359" fmla="*/ f302 f166 1"/>
                <a:gd name="f360" fmla="*/ f303 f166 1"/>
                <a:gd name="f361" fmla="*/ f304 f167 1"/>
                <a:gd name="f362" fmla="*/ f305 f166 1"/>
                <a:gd name="f363" fmla="*/ f306 f167 1"/>
                <a:gd name="f364" fmla="*/ f307 f166 1"/>
                <a:gd name="f365" fmla="*/ f308 f167 1"/>
                <a:gd name="f366" fmla="*/ f309 f166 1"/>
                <a:gd name="f367" fmla="*/ f310 f167 1"/>
                <a:gd name="f368" fmla="*/ f311 f166 1"/>
                <a:gd name="f369" fmla="*/ f312 f167 1"/>
                <a:gd name="f370" fmla="*/ f313 f166 1"/>
                <a:gd name="f371" fmla="*/ f314 f167 1"/>
                <a:gd name="f372" fmla="*/ f315 f166 1"/>
                <a:gd name="f373" fmla="*/ f316 f167 1"/>
                <a:gd name="f374" fmla="*/ f317 f166 1"/>
                <a:gd name="f375" fmla="*/ f318 f167 1"/>
                <a:gd name="f376" fmla="*/ f319 f166 1"/>
                <a:gd name="f377" fmla="*/ f320 f167 1"/>
                <a:gd name="f378" fmla="*/ f321 f166 1"/>
                <a:gd name="f379" fmla="*/ f322 f167 1"/>
                <a:gd name="f380" fmla="*/ f323 f166 1"/>
                <a:gd name="f381" fmla="*/ f324 f167 1"/>
                <a:gd name="f382" fmla="*/ f325 f166 1"/>
                <a:gd name="f383" fmla="*/ f326 f167 1"/>
                <a:gd name="f384" fmla="*/ f327 f166 1"/>
                <a:gd name="f385" fmla="*/ f328 f167 1"/>
                <a:gd name="f386" fmla="*/ f329 f166 1"/>
                <a:gd name="f387" fmla="*/ f330 f167 1"/>
                <a:gd name="f388" fmla="*/ f331 f166 1"/>
                <a:gd name="f389" fmla="*/ f332 f167 1"/>
                <a:gd name="f390" fmla="*/ f333 f166 1"/>
                <a:gd name="f391" fmla="*/ f334 f167 1"/>
                <a:gd name="f392" fmla="*/ f335 f166 1"/>
                <a:gd name="f393" fmla="*/ f336 f167 1"/>
                <a:gd name="f394" fmla="*/ f337 f166 1"/>
                <a:gd name="f395" fmla="*/ f338 f167 1"/>
                <a:gd name="f396" fmla="*/ f339 f166 1"/>
                <a:gd name="f397" fmla="*/ f340 f1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0">
                  <a:pos x="f345" y="f346"/>
                </a:cxn>
                <a:cxn ang="f230">
                  <a:pos x="f347" y="f348"/>
                </a:cxn>
                <a:cxn ang="f230">
                  <a:pos x="f349" y="f350"/>
                </a:cxn>
                <a:cxn ang="f230">
                  <a:pos x="f351" y="f352"/>
                </a:cxn>
                <a:cxn ang="f230">
                  <a:pos x="f353" y="f354"/>
                </a:cxn>
                <a:cxn ang="f230">
                  <a:pos x="f355" y="f356"/>
                </a:cxn>
                <a:cxn ang="f230">
                  <a:pos x="f357" y="f358"/>
                </a:cxn>
                <a:cxn ang="f230">
                  <a:pos x="f359" y="f358"/>
                </a:cxn>
                <a:cxn ang="f230">
                  <a:pos x="f360" y="f361"/>
                </a:cxn>
                <a:cxn ang="f230">
                  <a:pos x="f362" y="f363"/>
                </a:cxn>
                <a:cxn ang="f230">
                  <a:pos x="f364" y="f365"/>
                </a:cxn>
                <a:cxn ang="f230">
                  <a:pos x="f366" y="f367"/>
                </a:cxn>
                <a:cxn ang="f230">
                  <a:pos x="f368" y="f369"/>
                </a:cxn>
                <a:cxn ang="f230">
                  <a:pos x="f345" y="f346"/>
                </a:cxn>
                <a:cxn ang="f230">
                  <a:pos x="f370" y="f371"/>
                </a:cxn>
                <a:cxn ang="f230">
                  <a:pos x="f372" y="f373"/>
                </a:cxn>
                <a:cxn ang="f230">
                  <a:pos x="f374" y="f375"/>
                </a:cxn>
                <a:cxn ang="f230">
                  <a:pos x="f376" y="f377"/>
                </a:cxn>
                <a:cxn ang="f230">
                  <a:pos x="f378" y="f379"/>
                </a:cxn>
                <a:cxn ang="f230">
                  <a:pos x="f380" y="f381"/>
                </a:cxn>
                <a:cxn ang="f230">
                  <a:pos x="f382" y="f383"/>
                </a:cxn>
                <a:cxn ang="f230">
                  <a:pos x="f384" y="f385"/>
                </a:cxn>
                <a:cxn ang="f230">
                  <a:pos x="f386" y="f387"/>
                </a:cxn>
                <a:cxn ang="f230">
                  <a:pos x="f388" y="f389"/>
                </a:cxn>
                <a:cxn ang="f230">
                  <a:pos x="f390" y="f391"/>
                </a:cxn>
                <a:cxn ang="f230">
                  <a:pos x="f392" y="f393"/>
                </a:cxn>
                <a:cxn ang="f230">
                  <a:pos x="f394" y="f395"/>
                </a:cxn>
                <a:cxn ang="f230">
                  <a:pos x="f396" y="f397"/>
                </a:cxn>
                <a:cxn ang="f230">
                  <a:pos x="f370" y="f371"/>
                </a:cxn>
              </a:cxnLst>
              <a:rect l="f341" t="f344" r="f342" b="f343"/>
              <a:pathLst>
                <a:path w="240875" h="273438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6"/>
                    <a:pt x="f48" y="f44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12"/>
                    <a:pt x="f80" y="f81"/>
                    <a:pt x="f8" y="f5"/>
                  </a:cubicBezTo>
                  <a:close/>
                  <a:moveTo>
                    <a:pt x="f82" y="f83"/>
                  </a:move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92" y="f93"/>
                    <a:pt x="f94" y="f95"/>
                  </a:cubicBezTo>
                  <a:cubicBezTo>
                    <a:pt x="f96" y="f97"/>
                    <a:pt x="f98" y="f99"/>
                    <a:pt x="f100" y="f101"/>
                  </a:cubicBezTo>
                  <a:cubicBezTo>
                    <a:pt x="f102" y="f103"/>
                    <a:pt x="f104" y="f105"/>
                    <a:pt x="f106" y="f107"/>
                  </a:cubicBezTo>
                  <a:cubicBezTo>
                    <a:pt x="f108" y="f109"/>
                    <a:pt x="f110" y="f111"/>
                    <a:pt x="f112" y="f113"/>
                  </a:cubicBezTo>
                  <a:cubicBezTo>
                    <a:pt x="f114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125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132" y="f97"/>
                    <a:pt x="f133" y="f134"/>
                    <a:pt x="f135" y="f136"/>
                  </a:cubicBezTo>
                  <a:cubicBezTo>
                    <a:pt x="f137" y="f138"/>
                    <a:pt x="f139" y="f140"/>
                    <a:pt x="f141" y="f142"/>
                  </a:cubicBezTo>
                  <a:cubicBezTo>
                    <a:pt x="f143" y="f144"/>
                    <a:pt x="f145" y="f146"/>
                    <a:pt x="f147" y="f148"/>
                  </a:cubicBezTo>
                  <a:cubicBezTo>
                    <a:pt x="f149" y="f150"/>
                    <a:pt x="f151" y="f152"/>
                    <a:pt x="f153" y="f154"/>
                  </a:cubicBezTo>
                  <a:cubicBezTo>
                    <a:pt x="f155" y="f156"/>
                    <a:pt x="f157" y="f158"/>
                    <a:pt x="f159" y="f160"/>
                  </a:cubicBezTo>
                  <a:cubicBezTo>
                    <a:pt x="f161" y="f162"/>
                    <a:pt x="f163" y="f164"/>
                    <a:pt x="f82" y="f83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1" name="Forma libre: forma 14">
              <a:extLst>
                <a:ext uri="{FF2B5EF4-FFF2-40B4-BE49-F238E27FC236}">
                  <a16:creationId xmlns:a16="http://schemas.microsoft.com/office/drawing/2014/main" id="{DD2E15BD-D76A-47FF-89C7-297BCBE48DC3}"/>
                </a:ext>
              </a:extLst>
            </p:cNvPr>
            <p:cNvSpPr/>
            <p:nvPr/>
          </p:nvSpPr>
          <p:spPr>
            <a:xfrm>
              <a:off x="5654987" y="4234330"/>
              <a:ext cx="290193" cy="1293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1098"/>
                <a:gd name="f7" fmla="val 67341"/>
                <a:gd name="f8" fmla="val 72005"/>
                <a:gd name="f9" fmla="val 67342"/>
                <a:gd name="f10" fmla="val 44192"/>
                <a:gd name="f11" fmla="val 65627"/>
                <a:gd name="f12" fmla="val 16855"/>
                <a:gd name="f13" fmla="val 54769"/>
                <a:gd name="f14" fmla="val 1234"/>
                <a:gd name="f15" fmla="val 25527"/>
                <a:gd name="f16" fmla="val -2099"/>
                <a:gd name="f17" fmla="val 19336"/>
                <a:gd name="f18" fmla="val 2282"/>
                <a:gd name="f19" fmla="val 8953"/>
                <a:gd name="f20" fmla="val 3139"/>
                <a:gd name="f21" fmla="val 476"/>
                <a:gd name="f22" fmla="val 11045"/>
                <a:gd name="f23" fmla="val 3048"/>
                <a:gd name="f24" fmla="val 21713"/>
                <a:gd name="f25" fmla="val 3238"/>
                <a:gd name="f26" fmla="val 26380"/>
                <a:gd name="f27" fmla="val 8667"/>
                <a:gd name="f28" fmla="val 57908"/>
                <a:gd name="f29" fmla="val 45625"/>
                <a:gd name="f30" fmla="val 92198"/>
                <a:gd name="f31" fmla="val 45244"/>
                <a:gd name="f32" fmla="val 125250"/>
                <a:gd name="f33" fmla="val 7620"/>
                <a:gd name="f34" fmla="val 129631"/>
                <a:gd name="f35" fmla="val 2572"/>
                <a:gd name="f36" fmla="val 139537"/>
                <a:gd name="f37" fmla="val 2381"/>
                <a:gd name="f38" fmla="val 146872"/>
                <a:gd name="f39" fmla="val 148205"/>
                <a:gd name="f40" fmla="val 8382"/>
                <a:gd name="f41" fmla="val 152968"/>
                <a:gd name="f42" fmla="val 18097"/>
                <a:gd name="f43" fmla="val 150301"/>
                <a:gd name="f44" fmla="val 24860"/>
                <a:gd name="f45" fmla="val 140585"/>
                <a:gd name="f46" fmla="val 49149"/>
                <a:gd name="f47" fmla="val 106962"/>
                <a:gd name="f48" fmla="val 67151"/>
                <a:gd name="f49" fmla="+- 0 0 -90"/>
                <a:gd name="f50" fmla="*/ f3 1 151098"/>
                <a:gd name="f51" fmla="*/ f4 1 67341"/>
                <a:gd name="f52" fmla="val f5"/>
                <a:gd name="f53" fmla="val f6"/>
                <a:gd name="f54" fmla="val f7"/>
                <a:gd name="f55" fmla="*/ f49 f0 1"/>
                <a:gd name="f56" fmla="+- f54 0 f52"/>
                <a:gd name="f57" fmla="+- f53 0 f52"/>
                <a:gd name="f58" fmla="*/ f55 1 f2"/>
                <a:gd name="f59" fmla="*/ f57 1 151098"/>
                <a:gd name="f60" fmla="*/ f56 1 67341"/>
                <a:gd name="f61" fmla="*/ 72005 f57 1"/>
                <a:gd name="f62" fmla="*/ 67342 f56 1"/>
                <a:gd name="f63" fmla="*/ 1234 f57 1"/>
                <a:gd name="f64" fmla="*/ 25527 f56 1"/>
                <a:gd name="f65" fmla="*/ 3139 f57 1"/>
                <a:gd name="f66" fmla="*/ 476 f56 1"/>
                <a:gd name="f67" fmla="*/ 26380 f57 1"/>
                <a:gd name="f68" fmla="*/ 8667 f56 1"/>
                <a:gd name="f69" fmla="*/ 125250 f57 1"/>
                <a:gd name="f70" fmla="*/ 7620 f56 1"/>
                <a:gd name="f71" fmla="*/ 146872 f57 1"/>
                <a:gd name="f72" fmla="*/ 0 f56 1"/>
                <a:gd name="f73" fmla="*/ 150301 f57 1"/>
                <a:gd name="f74" fmla="*/ 24860 f56 1"/>
                <a:gd name="f75" fmla="+- f58 0 f1"/>
                <a:gd name="f76" fmla="*/ f61 1 151098"/>
                <a:gd name="f77" fmla="*/ f62 1 67341"/>
                <a:gd name="f78" fmla="*/ f63 1 151098"/>
                <a:gd name="f79" fmla="*/ f64 1 67341"/>
                <a:gd name="f80" fmla="*/ f65 1 151098"/>
                <a:gd name="f81" fmla="*/ f66 1 67341"/>
                <a:gd name="f82" fmla="*/ f67 1 151098"/>
                <a:gd name="f83" fmla="*/ f68 1 67341"/>
                <a:gd name="f84" fmla="*/ f69 1 151098"/>
                <a:gd name="f85" fmla="*/ f70 1 67341"/>
                <a:gd name="f86" fmla="*/ f71 1 151098"/>
                <a:gd name="f87" fmla="*/ f72 1 67341"/>
                <a:gd name="f88" fmla="*/ f73 1 151098"/>
                <a:gd name="f89" fmla="*/ f74 1 67341"/>
                <a:gd name="f90" fmla="*/ f52 1 f59"/>
                <a:gd name="f91" fmla="*/ f53 1 f59"/>
                <a:gd name="f92" fmla="*/ f52 1 f60"/>
                <a:gd name="f93" fmla="*/ f54 1 f60"/>
                <a:gd name="f94" fmla="*/ f76 1 f59"/>
                <a:gd name="f95" fmla="*/ f77 1 f60"/>
                <a:gd name="f96" fmla="*/ f78 1 f59"/>
                <a:gd name="f97" fmla="*/ f79 1 f60"/>
                <a:gd name="f98" fmla="*/ f80 1 f59"/>
                <a:gd name="f99" fmla="*/ f81 1 f60"/>
                <a:gd name="f100" fmla="*/ f82 1 f59"/>
                <a:gd name="f101" fmla="*/ f83 1 f60"/>
                <a:gd name="f102" fmla="*/ f84 1 f59"/>
                <a:gd name="f103" fmla="*/ f85 1 f60"/>
                <a:gd name="f104" fmla="*/ f86 1 f59"/>
                <a:gd name="f105" fmla="*/ f87 1 f60"/>
                <a:gd name="f106" fmla="*/ f88 1 f59"/>
                <a:gd name="f107" fmla="*/ f89 1 f60"/>
                <a:gd name="f108" fmla="*/ f90 f50 1"/>
                <a:gd name="f109" fmla="*/ f91 f50 1"/>
                <a:gd name="f110" fmla="*/ f93 f51 1"/>
                <a:gd name="f111" fmla="*/ f92 f51 1"/>
                <a:gd name="f112" fmla="*/ f94 f50 1"/>
                <a:gd name="f113" fmla="*/ f95 f51 1"/>
                <a:gd name="f114" fmla="*/ f96 f50 1"/>
                <a:gd name="f115" fmla="*/ f97 f51 1"/>
                <a:gd name="f116" fmla="*/ f98 f50 1"/>
                <a:gd name="f117" fmla="*/ f99 f51 1"/>
                <a:gd name="f118" fmla="*/ f100 f50 1"/>
                <a:gd name="f119" fmla="*/ f101 f51 1"/>
                <a:gd name="f120" fmla="*/ f102 f50 1"/>
                <a:gd name="f121" fmla="*/ f103 f51 1"/>
                <a:gd name="f122" fmla="*/ f104 f50 1"/>
                <a:gd name="f123" fmla="*/ f105 f51 1"/>
                <a:gd name="f124" fmla="*/ f106 f50 1"/>
                <a:gd name="f125" fmla="*/ f107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5">
                  <a:pos x="f112" y="f113"/>
                </a:cxn>
                <a:cxn ang="f75">
                  <a:pos x="f114" y="f115"/>
                </a:cxn>
                <a:cxn ang="f75">
                  <a:pos x="f116" y="f117"/>
                </a:cxn>
                <a:cxn ang="f75">
                  <a:pos x="f118" y="f119"/>
                </a:cxn>
                <a:cxn ang="f75">
                  <a:pos x="f120" y="f121"/>
                </a:cxn>
                <a:cxn ang="f75">
                  <a:pos x="f122" y="f123"/>
                </a:cxn>
                <a:cxn ang="f75">
                  <a:pos x="f124" y="f125"/>
                </a:cxn>
                <a:cxn ang="f75">
                  <a:pos x="f112" y="f113"/>
                </a:cxn>
              </a:cxnLst>
              <a:rect l="f108" t="f111" r="f109" b="f110"/>
              <a:pathLst>
                <a:path w="151098" h="6734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5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2" name="Forma libre: forma 54">
              <a:extLst>
                <a:ext uri="{FF2B5EF4-FFF2-40B4-BE49-F238E27FC236}">
                  <a16:creationId xmlns:a16="http://schemas.microsoft.com/office/drawing/2014/main" id="{5DC1E28C-0B06-4534-BF71-045C51273EFF}"/>
                </a:ext>
              </a:extLst>
            </p:cNvPr>
            <p:cNvSpPr/>
            <p:nvPr/>
          </p:nvSpPr>
          <p:spPr>
            <a:xfrm>
              <a:off x="5627720" y="4039682"/>
              <a:ext cx="35853" cy="358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669"/>
                <a:gd name="f7" fmla="val 9335"/>
                <a:gd name="f8" fmla="val 14490"/>
                <a:gd name="f9" fmla="val 4179"/>
                <a:gd name="f10" fmla="val 4180"/>
                <a:gd name="f11" fmla="+- 0 0 -90"/>
                <a:gd name="f12" fmla="*/ f3 1 18669"/>
                <a:gd name="f13" fmla="*/ f4 1 18669"/>
                <a:gd name="f14" fmla="val f5"/>
                <a:gd name="f15" fmla="val f6"/>
                <a:gd name="f16" fmla="*/ f11 f0 1"/>
                <a:gd name="f17" fmla="+- f15 0 f14"/>
                <a:gd name="f18" fmla="*/ f16 1 f2"/>
                <a:gd name="f19" fmla="*/ f17 1 18669"/>
                <a:gd name="f20" fmla="*/ 18669 f17 1"/>
                <a:gd name="f21" fmla="*/ 9335 f17 1"/>
                <a:gd name="f22" fmla="*/ 0 f17 1"/>
                <a:gd name="f23" fmla="+- f18 0 f1"/>
                <a:gd name="f24" fmla="*/ f20 1 18669"/>
                <a:gd name="f25" fmla="*/ f21 1 18669"/>
                <a:gd name="f26" fmla="*/ f22 1 18669"/>
                <a:gd name="f27" fmla="*/ f14 1 f19"/>
                <a:gd name="f28" fmla="*/ f15 1 f19"/>
                <a:gd name="f29" fmla="*/ f24 1 f19"/>
                <a:gd name="f30" fmla="*/ f25 1 f19"/>
                <a:gd name="f31" fmla="*/ f26 1 f19"/>
                <a:gd name="f32" fmla="*/ f27 f12 1"/>
                <a:gd name="f33" fmla="*/ f28 f12 1"/>
                <a:gd name="f34" fmla="*/ f28 f13 1"/>
                <a:gd name="f35" fmla="*/ f27 f13 1"/>
                <a:gd name="f36" fmla="*/ f29 f12 1"/>
                <a:gd name="f37" fmla="*/ f30 f13 1"/>
                <a:gd name="f38" fmla="*/ f30 f12 1"/>
                <a:gd name="f39" fmla="*/ f29 f13 1"/>
                <a:gd name="f40" fmla="*/ f31 f12 1"/>
                <a:gd name="f41" fmla="*/ f31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6" y="f37"/>
                </a:cxn>
                <a:cxn ang="f23">
                  <a:pos x="f38" y="f39"/>
                </a:cxn>
                <a:cxn ang="f23">
                  <a:pos x="f40" y="f37"/>
                </a:cxn>
                <a:cxn ang="f23">
                  <a:pos x="f38" y="f41"/>
                </a:cxn>
                <a:cxn ang="f23">
                  <a:pos x="f36" y="f37"/>
                </a:cxn>
              </a:cxnLst>
              <a:rect l="f32" t="f35" r="f33" b="f34"/>
              <a:pathLst>
                <a:path w="18669" h="18669">
                  <a:moveTo>
                    <a:pt x="f6" y="f7"/>
                  </a:moveTo>
                  <a:cubicBezTo>
                    <a:pt x="f6" y="f8"/>
                    <a:pt x="f8" y="f6"/>
                    <a:pt x="f7" y="f6"/>
                  </a:cubicBezTo>
                  <a:cubicBezTo>
                    <a:pt x="f9" y="f6"/>
                    <a:pt x="f5" y="f8"/>
                    <a:pt x="f5" y="f7"/>
                  </a:cubicBezTo>
                  <a:cubicBezTo>
                    <a:pt x="f5" y="f9"/>
                    <a:pt x="f10" y="f5"/>
                    <a:pt x="f7" y="f5"/>
                  </a:cubicBezTo>
                  <a:cubicBezTo>
                    <a:pt x="f8" y="f5"/>
                    <a:pt x="f6" y="f9"/>
                    <a:pt x="f6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3" name="Forma libre: forma 55">
              <a:extLst>
                <a:ext uri="{FF2B5EF4-FFF2-40B4-BE49-F238E27FC236}">
                  <a16:creationId xmlns:a16="http://schemas.microsoft.com/office/drawing/2014/main" id="{C6600BFC-18D7-4368-AD5F-01C9A878EF15}"/>
                </a:ext>
              </a:extLst>
            </p:cNvPr>
            <p:cNvSpPr/>
            <p:nvPr/>
          </p:nvSpPr>
          <p:spPr>
            <a:xfrm>
              <a:off x="5935233" y="4039682"/>
              <a:ext cx="35853" cy="3585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669"/>
                <a:gd name="f7" fmla="val 9335"/>
                <a:gd name="f8" fmla="val 14490"/>
                <a:gd name="f9" fmla="val 4179"/>
                <a:gd name="f10" fmla="val 4180"/>
                <a:gd name="f11" fmla="+- 0 0 -90"/>
                <a:gd name="f12" fmla="*/ f3 1 18669"/>
                <a:gd name="f13" fmla="*/ f4 1 18669"/>
                <a:gd name="f14" fmla="val f5"/>
                <a:gd name="f15" fmla="val f6"/>
                <a:gd name="f16" fmla="*/ f11 f0 1"/>
                <a:gd name="f17" fmla="+- f15 0 f14"/>
                <a:gd name="f18" fmla="*/ f16 1 f2"/>
                <a:gd name="f19" fmla="*/ f17 1 18669"/>
                <a:gd name="f20" fmla="*/ 18669 f17 1"/>
                <a:gd name="f21" fmla="*/ 9335 f17 1"/>
                <a:gd name="f22" fmla="*/ 0 f17 1"/>
                <a:gd name="f23" fmla="+- f18 0 f1"/>
                <a:gd name="f24" fmla="*/ f20 1 18669"/>
                <a:gd name="f25" fmla="*/ f21 1 18669"/>
                <a:gd name="f26" fmla="*/ f22 1 18669"/>
                <a:gd name="f27" fmla="*/ f14 1 f19"/>
                <a:gd name="f28" fmla="*/ f15 1 f19"/>
                <a:gd name="f29" fmla="*/ f24 1 f19"/>
                <a:gd name="f30" fmla="*/ f25 1 f19"/>
                <a:gd name="f31" fmla="*/ f26 1 f19"/>
                <a:gd name="f32" fmla="*/ f27 f12 1"/>
                <a:gd name="f33" fmla="*/ f28 f12 1"/>
                <a:gd name="f34" fmla="*/ f28 f13 1"/>
                <a:gd name="f35" fmla="*/ f27 f13 1"/>
                <a:gd name="f36" fmla="*/ f29 f12 1"/>
                <a:gd name="f37" fmla="*/ f30 f13 1"/>
                <a:gd name="f38" fmla="*/ f30 f12 1"/>
                <a:gd name="f39" fmla="*/ f29 f13 1"/>
                <a:gd name="f40" fmla="*/ f31 f12 1"/>
                <a:gd name="f41" fmla="*/ f31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6" y="f37"/>
                </a:cxn>
                <a:cxn ang="f23">
                  <a:pos x="f38" y="f39"/>
                </a:cxn>
                <a:cxn ang="f23">
                  <a:pos x="f40" y="f37"/>
                </a:cxn>
                <a:cxn ang="f23">
                  <a:pos x="f38" y="f41"/>
                </a:cxn>
                <a:cxn ang="f23">
                  <a:pos x="f36" y="f37"/>
                </a:cxn>
              </a:cxnLst>
              <a:rect l="f32" t="f35" r="f33" b="f34"/>
              <a:pathLst>
                <a:path w="18669" h="18669">
                  <a:moveTo>
                    <a:pt x="f6" y="f7"/>
                  </a:moveTo>
                  <a:cubicBezTo>
                    <a:pt x="f6" y="f8"/>
                    <a:pt x="f8" y="f6"/>
                    <a:pt x="f7" y="f6"/>
                  </a:cubicBezTo>
                  <a:cubicBezTo>
                    <a:pt x="f9" y="f6"/>
                    <a:pt x="f5" y="f8"/>
                    <a:pt x="f5" y="f7"/>
                  </a:cubicBezTo>
                  <a:cubicBezTo>
                    <a:pt x="f5" y="f9"/>
                    <a:pt x="f10" y="f5"/>
                    <a:pt x="f7" y="f5"/>
                  </a:cubicBezTo>
                  <a:cubicBezTo>
                    <a:pt x="f8" y="f5"/>
                    <a:pt x="f6" y="f9"/>
                    <a:pt x="f6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upo 101">
            <a:extLst>
              <a:ext uri="{FF2B5EF4-FFF2-40B4-BE49-F238E27FC236}">
                <a16:creationId xmlns:a16="http://schemas.microsoft.com/office/drawing/2014/main" id="{51E998D8-1BB7-4090-86A9-0F9D5B418A8C}"/>
              </a:ext>
            </a:extLst>
          </p:cNvPr>
          <p:cNvGrpSpPr/>
          <p:nvPr/>
        </p:nvGrpSpPr>
        <p:grpSpPr>
          <a:xfrm>
            <a:off x="7341461" y="532372"/>
            <a:ext cx="1546030" cy="1860850"/>
            <a:chOff x="7341461" y="532372"/>
            <a:chExt cx="1546030" cy="1860850"/>
          </a:xfrm>
        </p:grpSpPr>
        <p:sp>
          <p:nvSpPr>
            <p:cNvPr id="55" name="Forma libre: forma 21">
              <a:extLst>
                <a:ext uri="{FF2B5EF4-FFF2-40B4-BE49-F238E27FC236}">
                  <a16:creationId xmlns:a16="http://schemas.microsoft.com/office/drawing/2014/main" id="{8BEEAF58-7116-4680-BF8A-EE0DE52CA24B}"/>
                </a:ext>
              </a:extLst>
            </p:cNvPr>
            <p:cNvSpPr/>
            <p:nvPr/>
          </p:nvSpPr>
          <p:spPr>
            <a:xfrm>
              <a:off x="7341461" y="931490"/>
              <a:ext cx="1546030" cy="14617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00518"/>
                <a:gd name="f7" fmla="val 1040511"/>
                <a:gd name="f8" fmla="val 391383"/>
                <a:gd name="f9" fmla="val 537496"/>
                <a:gd name="f10" fmla="val 319278"/>
                <a:gd name="f11" fmla="val 533591"/>
                <a:gd name="f12" fmla="val 279654"/>
                <a:gd name="f13" fmla="val 488442"/>
                <a:gd name="f14" fmla="val 255175"/>
                <a:gd name="f15" fmla="val 427863"/>
                <a:gd name="f16" fmla="val 211931"/>
                <a:gd name="f17" fmla="val 320897"/>
                <a:gd name="f18" fmla="val 199740"/>
                <a:gd name="f19" fmla="val 209169"/>
                <a:gd name="f20" fmla="val 212027"/>
                <a:gd name="f21" fmla="val 94583"/>
                <a:gd name="f22" fmla="val 212217"/>
                <a:gd name="f23" fmla="val 92392"/>
                <a:gd name="f24" fmla="val 212884"/>
                <a:gd name="f25" fmla="val 90297"/>
                <a:gd name="f26" fmla="val 213551"/>
                <a:gd name="f27" fmla="val 87344"/>
                <a:gd name="f28" fmla="val 236030"/>
                <a:gd name="f29" fmla="val 99155"/>
                <a:gd name="f30" fmla="val 255556"/>
                <a:gd name="f31" fmla="val 93916"/>
                <a:gd name="f32" fmla="val 275940"/>
                <a:gd name="f33" fmla="val 81343"/>
                <a:gd name="f34" fmla="val 305848"/>
                <a:gd name="f35" fmla="val 62960"/>
                <a:gd name="f36" fmla="val 337281"/>
                <a:gd name="f37" fmla="val 47054"/>
                <a:gd name="f38" fmla="val 372523"/>
                <a:gd name="f39" fmla="val 27718"/>
                <a:gd name="f40" fmla="val 347949"/>
                <a:gd name="f41" fmla="val 68389"/>
                <a:gd name="f42" fmla="val 345853"/>
                <a:gd name="f43" fmla="val 109442"/>
                <a:gd name="f44" fmla="val 345758"/>
                <a:gd name="f45" fmla="val 150876"/>
                <a:gd name="f46" fmla="val 163735"/>
                <a:gd name="f47" fmla="val 341948"/>
                <a:gd name="f48" fmla="val 167068"/>
                <a:gd name="f49" fmla="val 330041"/>
                <a:gd name="f50" fmla="val 159830"/>
                <a:gd name="f51" fmla="val 312515"/>
                <a:gd name="f52" fmla="val 149162"/>
                <a:gd name="f53" fmla="val 303943"/>
                <a:gd name="f54" fmla="val 153638"/>
                <a:gd name="f55" fmla="val 305086"/>
                <a:gd name="f56" fmla="val 174117"/>
                <a:gd name="f57" fmla="val 307181"/>
                <a:gd name="f58" fmla="val 212979"/>
                <a:gd name="f59" fmla="val 321183"/>
                <a:gd name="f60" fmla="val 246983"/>
                <a:gd name="f61" fmla="val 350425"/>
                <a:gd name="f62" fmla="val 273939"/>
                <a:gd name="f63" fmla="val 356140"/>
                <a:gd name="f64" fmla="val 279273"/>
                <a:gd name="f65" fmla="val 361474"/>
                <a:gd name="f66" fmla="val 286036"/>
                <a:gd name="f67" fmla="val 364427"/>
                <a:gd name="f68" fmla="val 293180"/>
                <a:gd name="f69" fmla="val 387382"/>
                <a:gd name="f70" fmla="val 350330"/>
                <a:gd name="f71" fmla="val 419481"/>
                <a:gd name="f72" fmla="val 401098"/>
                <a:gd name="f73" fmla="val 471964"/>
                <a:gd name="f74" fmla="val 434816"/>
                <a:gd name="f75" fmla="val 542640"/>
                <a:gd name="f76" fmla="val 480251"/>
                <a:gd name="f77" fmla="val 571215"/>
                <a:gd name="f78" fmla="val 479488"/>
                <a:gd name="f79" fmla="val 642081"/>
                <a:gd name="f80" fmla="val 433483"/>
                <a:gd name="f81" fmla="val 689896"/>
                <a:gd name="f82" fmla="val 402526"/>
                <a:gd name="f83" fmla="val 719804"/>
                <a:gd name="f84" fmla="val 356045"/>
                <a:gd name="f85" fmla="val 742950"/>
                <a:gd name="f86" fmla="val 304800"/>
                <a:gd name="f87" fmla="val 749046"/>
                <a:gd name="f88" fmla="val 291275"/>
                <a:gd name="f89" fmla="val 757238"/>
                <a:gd name="f90" fmla="val 278797"/>
                <a:gd name="f91" fmla="val 765334"/>
                <a:gd name="f92" fmla="val 264414"/>
                <a:gd name="f93" fmla="val 703802"/>
                <a:gd name="f94" fmla="val 218313"/>
                <a:gd name="f95" fmla="val 669131"/>
                <a:gd name="f96" fmla="val 147257"/>
                <a:gd name="f97" fmla="val 627888"/>
                <a:gd name="f98" fmla="val 80963"/>
                <a:gd name="f99" fmla="val 610838"/>
                <a:gd name="f100" fmla="val 53435"/>
                <a:gd name="f101" fmla="val 590265"/>
                <a:gd name="f102" fmla="val 28099"/>
                <a:gd name="f103" fmla="val 570072"/>
                <a:gd name="f104" fmla="val 584168"/>
                <a:gd name="f105" fmla="val 1619"/>
                <a:gd name="f106" fmla="val 598932"/>
                <a:gd name="f107" fmla="val 2572"/>
                <a:gd name="f108" fmla="val 613506"/>
                <a:gd name="f109" fmla="val 4953"/>
                <a:gd name="f110" fmla="val 683133"/>
                <a:gd name="f111" fmla="val 16573"/>
                <a:gd name="f112" fmla="val 746760"/>
                <a:gd name="f113" fmla="val 43910"/>
                <a:gd name="f114" fmla="val 806482"/>
                <a:gd name="f115" fmla="val 80677"/>
                <a:gd name="f116" fmla="val 838105"/>
                <a:gd name="f117" fmla="val 100203"/>
                <a:gd name="f118" fmla="val 852297"/>
                <a:gd name="f119" fmla="val 99917"/>
                <a:gd name="f120" fmla="val 882301"/>
                <a:gd name="f121" fmla="val 75914"/>
                <a:gd name="f122" fmla="val 883920"/>
                <a:gd name="f123" fmla="val 88106"/>
                <a:gd name="f124" fmla="val 886016"/>
                <a:gd name="f125" fmla="val 99441"/>
                <a:gd name="f126" fmla="val 886873"/>
                <a:gd name="f127" fmla="val 110776"/>
                <a:gd name="f128" fmla="val 894398"/>
                <a:gd name="f129" fmla="val 220218"/>
                <a:gd name="f130" fmla="val 883254"/>
                <a:gd name="f131" fmla="val 327184"/>
                <a:gd name="f132" fmla="val 841248"/>
                <a:gd name="f133" fmla="val 429292"/>
                <a:gd name="f134" fmla="val 825913"/>
                <a:gd name="f135" fmla="val 466534"/>
                <a:gd name="f136" fmla="val 803720"/>
                <a:gd name="f137" fmla="val 499682"/>
                <a:gd name="f138" fmla="val 766858"/>
                <a:gd name="f139" fmla="val 519208"/>
                <a:gd name="f140" fmla="val 752094"/>
                <a:gd name="f141" fmla="val 527018"/>
                <a:gd name="f142" fmla="val 735330"/>
                <a:gd name="f143" fmla="val 531114"/>
                <a:gd name="f144" fmla="val 717804"/>
                <a:gd name="f145" fmla="val 740188"/>
                <a:gd name="f146" fmla="val 544544"/>
                <a:gd name="f147" fmla="val 762286"/>
                <a:gd name="f148" fmla="val 550545"/>
                <a:gd name="f149" fmla="val 783622"/>
                <a:gd name="f150" fmla="val 558546"/>
                <a:gd name="f151" fmla="val 851059"/>
                <a:gd name="f152" fmla="val 583978"/>
                <a:gd name="f153" fmla="val 918306"/>
                <a:gd name="f154" fmla="val 610076"/>
                <a:gd name="f155" fmla="val 985457"/>
                <a:gd name="f156" fmla="val 636175"/>
                <a:gd name="f157" fmla="val 991077"/>
                <a:gd name="f158" fmla="val 638366"/>
                <a:gd name="f159" fmla="val 996029"/>
                <a:gd name="f160" fmla="val 642176"/>
                <a:gd name="f161" fmla="val 1001459"/>
                <a:gd name="f162" fmla="val 644843"/>
                <a:gd name="f163" fmla="val 1018509"/>
                <a:gd name="f164" fmla="val 653129"/>
                <a:gd name="f165" fmla="val 1027081"/>
                <a:gd name="f166" fmla="val 666179"/>
                <a:gd name="f167" fmla="val 1030796"/>
                <a:gd name="f168" fmla="val 685419"/>
                <a:gd name="f169" fmla="val 1053179"/>
                <a:gd name="f170" fmla="val 801434"/>
                <a:gd name="f171" fmla="val 1076802"/>
                <a:gd name="f172" fmla="val 917162"/>
                <a:gd name="f173" fmla="val 1099947"/>
                <a:gd name="f174" fmla="val 1032986"/>
                <a:gd name="f175" fmla="val 1100328"/>
                <a:gd name="f176" fmla="val 1035082"/>
                <a:gd name="f177" fmla="val 1037272"/>
                <a:gd name="f178" fmla="val 1100519"/>
                <a:gd name="f179" fmla="val 733902"/>
                <a:gd name="f180" fmla="val 367761"/>
                <a:gd name="f181" fmla="val 8192"/>
                <a:gd name="f182" fmla="val 1004411"/>
                <a:gd name="f183" fmla="val 16193"/>
                <a:gd name="f184" fmla="val 969074"/>
                <a:gd name="f185" fmla="val 24289"/>
                <a:gd name="f186" fmla="val 933736"/>
                <a:gd name="f187" fmla="val 44005"/>
                <a:gd name="f188" fmla="val 847630"/>
                <a:gd name="f189" fmla="val 63341"/>
                <a:gd name="f190" fmla="val 761429"/>
                <a:gd name="f191" fmla="val 84106"/>
                <a:gd name="f192" fmla="val 675608"/>
                <a:gd name="f193" fmla="val 86487"/>
                <a:gd name="f194" fmla="val 665798"/>
                <a:gd name="f195" fmla="val 95345"/>
                <a:gd name="f196" fmla="val 654177"/>
                <a:gd name="f197" fmla="val 104299"/>
                <a:gd name="f198" fmla="val 649796"/>
                <a:gd name="f199" fmla="val 147828"/>
                <a:gd name="f200" fmla="val 628555"/>
                <a:gd name="f201" fmla="val 191738"/>
                <a:gd name="f202" fmla="val 607600"/>
                <a:gd name="f203" fmla="val 236792"/>
                <a:gd name="f204" fmla="val 590169"/>
                <a:gd name="f205" fmla="val 287560"/>
                <a:gd name="f206" fmla="val 570738"/>
                <a:gd name="f207" fmla="val 339853"/>
                <a:gd name="f208" fmla="val 554926"/>
                <a:gd name="f209" fmla="val 778288"/>
                <a:gd name="f210" fmla="val 810768"/>
                <a:gd name="f211" fmla="val 808863"/>
                <a:gd name="f212" fmla="val 778193"/>
                <a:gd name="f213" fmla="val 807053"/>
                <a:gd name="f214" fmla="val 805148"/>
                <a:gd name="f215" fmla="val 780002"/>
                <a:gd name="f216" fmla="val 804482"/>
                <a:gd name="f217" fmla="val 781812"/>
                <a:gd name="f218" fmla="val 803624"/>
                <a:gd name="f219" fmla="val 783717"/>
                <a:gd name="f220" fmla="val 803053"/>
                <a:gd name="f221" fmla="val 823818"/>
                <a:gd name="f222" fmla="val 790670"/>
                <a:gd name="f223" fmla="val 837438"/>
                <a:gd name="f224" fmla="val 752380"/>
                <a:gd name="f225" fmla="val 813054"/>
                <a:gd name="f226" fmla="val 718280"/>
                <a:gd name="f227" fmla="val 805720"/>
                <a:gd name="f228" fmla="val 708089"/>
                <a:gd name="f229" fmla="val 796767"/>
                <a:gd name="f230" fmla="val 698564"/>
                <a:gd name="f231" fmla="val 787051"/>
                <a:gd name="f232" fmla="val 690848"/>
                <a:gd name="f233" fmla="val 782098"/>
                <a:gd name="f234" fmla="val 686943"/>
                <a:gd name="f235" fmla="val 772859"/>
                <a:gd name="f236" fmla="val 684848"/>
                <a:gd name="f237" fmla="val 686562"/>
                <a:gd name="f238" fmla="val 715995"/>
                <a:gd name="f239" fmla="val 701516"/>
                <a:gd name="f240" fmla="val 681228"/>
                <a:gd name="f241" fmla="val 734663"/>
                <a:gd name="f242" fmla="val 660273"/>
                <a:gd name="f243" fmla="val 783146"/>
                <a:gd name="f244" fmla="val 658368"/>
                <a:gd name="f245" fmla="val 787527"/>
                <a:gd name="f246" fmla="val 654558"/>
                <a:gd name="f247" fmla="val 794099"/>
                <a:gd name="f248" fmla="val 651129"/>
                <a:gd name="f249" fmla="val 794385"/>
                <a:gd name="f250" fmla="val 636270"/>
                <a:gd name="f251" fmla="val 795528"/>
                <a:gd name="f252" fmla="val 631698"/>
                <a:gd name="f253" fmla="val 805339"/>
                <a:gd name="f254" fmla="val 629222"/>
                <a:gd name="f255" fmla="val 817245"/>
                <a:gd name="f256" fmla="val 626364"/>
                <a:gd name="f257" fmla="val 831056"/>
                <a:gd name="f258" fmla="val 629317"/>
                <a:gd name="f259" fmla="val 843058"/>
                <a:gd name="f260" fmla="val 639890"/>
                <a:gd name="f261" fmla="val 853440"/>
                <a:gd name="f262" fmla="val 644747"/>
                <a:gd name="f263" fmla="val 858203"/>
                <a:gd name="f264" fmla="val 649320"/>
                <a:gd name="f265" fmla="val 864775"/>
                <a:gd name="f266" fmla="val 650558"/>
                <a:gd name="f267" fmla="val 871157"/>
                <a:gd name="f268" fmla="val 952595"/>
                <a:gd name="f269" fmla="val 733520"/>
                <a:gd name="f270" fmla="val 1009174"/>
                <a:gd name="f271" fmla="val 815245"/>
                <a:gd name="f272" fmla="val 1008888"/>
                <a:gd name="f273" fmla="val 894588"/>
                <a:gd name="f274" fmla="val 1008602"/>
                <a:gd name="f275" fmla="val 961263"/>
                <a:gd name="f276" fmla="val 951357"/>
                <a:gd name="f277" fmla="val 976503"/>
                <a:gd name="f278" fmla="val 871347"/>
                <a:gd name="f279" fmla="val 977742"/>
                <a:gd name="f280" fmla="val 864870"/>
                <a:gd name="f281" fmla="val 982790"/>
                <a:gd name="f282" fmla="val 858488"/>
                <a:gd name="f283" fmla="val 987743"/>
                <a:gd name="f284" fmla="val 853631"/>
                <a:gd name="f285" fmla="val 998411"/>
                <a:gd name="f286" fmla="val 843153"/>
                <a:gd name="f287" fmla="val 1001935"/>
                <a:gd name="f288" fmla="val 830294"/>
                <a:gd name="f289" fmla="val 997934"/>
                <a:gd name="f290" fmla="val 817340"/>
                <a:gd name="f291" fmla="val 995363"/>
                <a:gd name="f292" fmla="val 808958"/>
                <a:gd name="f293" fmla="val 988124"/>
                <a:gd name="f294" fmla="val 797909"/>
                <a:gd name="f295" fmla="val 980885"/>
                <a:gd name="f296" fmla="val 796004"/>
                <a:gd name="f297" fmla="val 971455"/>
                <a:gd name="f298" fmla="val 793528"/>
                <a:gd name="f299" fmla="val 969169"/>
                <a:gd name="f300" fmla="val 788575"/>
                <a:gd name="f301" fmla="val 966311"/>
                <a:gd name="f302" fmla="val 781717"/>
                <a:gd name="f303" fmla="val 949929"/>
                <a:gd name="f304" fmla="val 742283"/>
                <a:gd name="f305" fmla="val 922211"/>
                <a:gd name="f306" fmla="val 713518"/>
                <a:gd name="f307" fmla="val 884015"/>
                <a:gd name="f308" fmla="val 694944"/>
                <a:gd name="f309" fmla="val 878967"/>
                <a:gd name="f310" fmla="val 692468"/>
                <a:gd name="f311" fmla="val 873347"/>
                <a:gd name="f312" fmla="val 691039"/>
                <a:gd name="f313" fmla="val 866870"/>
                <a:gd name="f314" fmla="val 688658"/>
                <a:gd name="f315" fmla="val 865632"/>
                <a:gd name="f316" fmla="val 707708"/>
                <a:gd name="f317" fmla="val 864680"/>
                <a:gd name="f318" fmla="val 724186"/>
                <a:gd name="f319" fmla="val 863346"/>
                <a:gd name="f320" fmla="val 740664"/>
                <a:gd name="f321" fmla="val 860393"/>
                <a:gd name="f322" fmla="val 777145"/>
                <a:gd name="f323" fmla="val 842201"/>
                <a:gd name="f324" fmla="val 800291"/>
                <a:gd name="f325" fmla="val 806672"/>
                <a:gd name="f326" fmla="val 810387"/>
                <a:gd name="f327" fmla="val 797814"/>
                <a:gd name="f328" fmla="val 812864"/>
                <a:gd name="f329" fmla="val 787718"/>
                <a:gd name="f330" fmla="val 623411"/>
                <a:gd name="f331" fmla="val 501777"/>
                <a:gd name="f332" fmla="val 621697"/>
                <a:gd name="f333" fmla="val 501396"/>
                <a:gd name="f334" fmla="val 621125"/>
                <a:gd name="f335" fmla="val 501015"/>
                <a:gd name="f336" fmla="val 620745"/>
                <a:gd name="f337" fmla="val 501110"/>
                <a:gd name="f338" fmla="val 616078"/>
                <a:gd name="f339" fmla="val 502634"/>
                <a:gd name="f340" fmla="val 611315"/>
                <a:gd name="f341" fmla="val 504158"/>
                <a:gd name="f342" fmla="val 606743"/>
                <a:gd name="f343" fmla="val 505873"/>
                <a:gd name="f344" fmla="val 575215"/>
                <a:gd name="f345" fmla="val 517970"/>
                <a:gd name="f346" fmla="val 543020"/>
                <a:gd name="f347" fmla="val 521208"/>
                <a:gd name="f348" fmla="val 511588"/>
                <a:gd name="f349" fmla="val 507301"/>
                <a:gd name="f350" fmla="val 493490"/>
                <a:gd name="f351" fmla="val 499301"/>
                <a:gd name="f352" fmla="val 484537"/>
                <a:gd name="f353" fmla="val 504444"/>
                <a:gd name="f354" fmla="val 477298"/>
                <a:gd name="f355" fmla="val 521113"/>
                <a:gd name="f356" fmla="val 468059"/>
                <a:gd name="f357" fmla="val 542544"/>
                <a:gd name="f358" fmla="val 451009"/>
                <a:gd name="f359" fmla="val 555403"/>
                <a:gd name="f360" fmla="val 429196"/>
                <a:gd name="f361" fmla="val 563594"/>
                <a:gd name="f362" fmla="val 397955"/>
                <a:gd name="f363" fmla="val 575501"/>
                <a:gd name="f364" fmla="val 388144"/>
                <a:gd name="f365" fmla="val 608648"/>
                <a:gd name="f366" fmla="val 409766"/>
                <a:gd name="f367" fmla="val 634175"/>
                <a:gd name="f368" fmla="val 420338"/>
                <a:gd name="f369" fmla="val 646652"/>
                <a:gd name="f370" fmla="val 435674"/>
                <a:gd name="f371" fmla="val 656844"/>
                <a:gd name="f372" fmla="val 450914"/>
                <a:gd name="f373" fmla="val 663226"/>
                <a:gd name="f374" fmla="val 501205"/>
                <a:gd name="f375" fmla="val 684181"/>
                <a:gd name="f376" fmla="val 554165"/>
                <a:gd name="f377" fmla="val 684752"/>
                <a:gd name="f378" fmla="val 607314"/>
                <a:gd name="f379" fmla="val 678466"/>
                <a:gd name="f380" fmla="val 637032"/>
                <a:gd name="f381" fmla="val 674942"/>
                <a:gd name="f382" fmla="val 666084"/>
                <a:gd name="f383" fmla="val 667798"/>
                <a:gd name="f384" fmla="val 691229"/>
                <a:gd name="f385" fmla="val 650367"/>
                <a:gd name="f386" fmla="val 706470"/>
                <a:gd name="f387" fmla="val 639794"/>
                <a:gd name="f388" fmla="val 717614"/>
                <a:gd name="f389" fmla="val 625983"/>
                <a:gd name="f390" fmla="val 606457"/>
                <a:gd name="f391" fmla="val 714280"/>
                <a:gd name="f392" fmla="val 586264"/>
                <a:gd name="f393" fmla="val 703517"/>
                <a:gd name="f394" fmla="val 570452"/>
                <a:gd name="f395" fmla="val 683895"/>
                <a:gd name="f396" fmla="val 564261"/>
                <a:gd name="f397" fmla="val 658654"/>
                <a:gd name="f398" fmla="val 556260"/>
                <a:gd name="f399" fmla="val 643604"/>
                <a:gd name="f400" fmla="val 538544"/>
                <a:gd name="f401" fmla="val 631889"/>
                <a:gd name="f402" fmla="val 516541"/>
                <a:gd name="f403" fmla="val 629127"/>
                <a:gd name="f404" fmla="val 511397"/>
                <a:gd name="f405" fmla="val 506254"/>
                <a:gd name="f406" fmla="+- 0 0 -90"/>
                <a:gd name="f407" fmla="*/ f3 1 1100518"/>
                <a:gd name="f408" fmla="*/ f4 1 1040511"/>
                <a:gd name="f409" fmla="val f5"/>
                <a:gd name="f410" fmla="val f6"/>
                <a:gd name="f411" fmla="val f7"/>
                <a:gd name="f412" fmla="*/ f406 f0 1"/>
                <a:gd name="f413" fmla="+- f411 0 f409"/>
                <a:gd name="f414" fmla="+- f410 0 f409"/>
                <a:gd name="f415" fmla="*/ f412 1 f2"/>
                <a:gd name="f416" fmla="*/ f414 1 1100518"/>
                <a:gd name="f417" fmla="*/ f413 1 1040511"/>
                <a:gd name="f418" fmla="*/ 391383 f414 1"/>
                <a:gd name="f419" fmla="*/ 537496 f413 1"/>
                <a:gd name="f420" fmla="*/ 255175 f414 1"/>
                <a:gd name="f421" fmla="*/ 427863 f413 1"/>
                <a:gd name="f422" fmla="*/ 212027 f414 1"/>
                <a:gd name="f423" fmla="*/ 94583 f413 1"/>
                <a:gd name="f424" fmla="*/ 213551 f414 1"/>
                <a:gd name="f425" fmla="*/ 87344 f413 1"/>
                <a:gd name="f426" fmla="*/ 275940 f414 1"/>
                <a:gd name="f427" fmla="*/ 81343 f413 1"/>
                <a:gd name="f428" fmla="*/ 372523 f414 1"/>
                <a:gd name="f429" fmla="*/ 27718 f413 1"/>
                <a:gd name="f430" fmla="*/ 345758 f414 1"/>
                <a:gd name="f431" fmla="*/ 150876 f413 1"/>
                <a:gd name="f432" fmla="*/ 330041 f414 1"/>
                <a:gd name="f433" fmla="*/ 159830 f413 1"/>
                <a:gd name="f434" fmla="*/ 305086 f414 1"/>
                <a:gd name="f435" fmla="*/ 174117 f413 1"/>
                <a:gd name="f436" fmla="*/ 350425 f414 1"/>
                <a:gd name="f437" fmla="*/ 273939 f413 1"/>
                <a:gd name="f438" fmla="*/ 364427 f414 1"/>
                <a:gd name="f439" fmla="*/ 293180 f413 1"/>
                <a:gd name="f440" fmla="*/ 471964 f414 1"/>
                <a:gd name="f441" fmla="*/ 434816 f413 1"/>
                <a:gd name="f442" fmla="*/ 642081 f414 1"/>
                <a:gd name="f443" fmla="*/ 433483 f413 1"/>
                <a:gd name="f444" fmla="*/ 742950 f414 1"/>
                <a:gd name="f445" fmla="*/ 304800 f413 1"/>
                <a:gd name="f446" fmla="*/ 765334 f414 1"/>
                <a:gd name="f447" fmla="*/ 264414 f413 1"/>
                <a:gd name="f448" fmla="*/ 627888 f414 1"/>
                <a:gd name="f449" fmla="*/ 80963 f413 1"/>
                <a:gd name="f450" fmla="*/ 570072 f414 1"/>
                <a:gd name="f451" fmla="*/ 0 f413 1"/>
                <a:gd name="f452" fmla="*/ 613506 f414 1"/>
                <a:gd name="f453" fmla="*/ 4953 f413 1"/>
                <a:gd name="f454" fmla="*/ 806482 f414 1"/>
                <a:gd name="f455" fmla="*/ 80677 f413 1"/>
                <a:gd name="f456" fmla="*/ 882301 f414 1"/>
                <a:gd name="f457" fmla="*/ 75914 f413 1"/>
                <a:gd name="f458" fmla="*/ 886873 f414 1"/>
                <a:gd name="f459" fmla="*/ 110776 f413 1"/>
                <a:gd name="f460" fmla="*/ 841248 f414 1"/>
                <a:gd name="f461" fmla="*/ 429292 f413 1"/>
                <a:gd name="f462" fmla="*/ 766858 f414 1"/>
                <a:gd name="f463" fmla="*/ 519208 f413 1"/>
                <a:gd name="f464" fmla="*/ 717804 f414 1"/>
                <a:gd name="f465" fmla="*/ 783622 f414 1"/>
                <a:gd name="f466" fmla="*/ 558546 f413 1"/>
                <a:gd name="f467" fmla="*/ 985457 f414 1"/>
                <a:gd name="f468" fmla="*/ 636175 f413 1"/>
                <a:gd name="f469" fmla="*/ 1001459 f414 1"/>
                <a:gd name="f470" fmla="*/ 644843 f413 1"/>
                <a:gd name="f471" fmla="*/ 1030796 f414 1"/>
                <a:gd name="f472" fmla="*/ 685419 f413 1"/>
                <a:gd name="f473" fmla="*/ 1099947 f414 1"/>
                <a:gd name="f474" fmla="*/ 1032986 f413 1"/>
                <a:gd name="f475" fmla="*/ 1100519 f414 1"/>
                <a:gd name="f476" fmla="*/ 1040511 f413 1"/>
                <a:gd name="f477" fmla="*/ 0 f414 1"/>
                <a:gd name="f478" fmla="*/ 24289 f414 1"/>
                <a:gd name="f479" fmla="*/ 933736 f413 1"/>
                <a:gd name="f480" fmla="*/ 84106 f414 1"/>
                <a:gd name="f481" fmla="*/ 675608 f413 1"/>
                <a:gd name="f482" fmla="*/ 104299 f414 1"/>
                <a:gd name="f483" fmla="*/ 649796 f413 1"/>
                <a:gd name="f484" fmla="*/ 236792 f414 1"/>
                <a:gd name="f485" fmla="*/ 590169 f413 1"/>
                <a:gd name="f486" fmla="*/ 778288 f414 1"/>
                <a:gd name="f487" fmla="*/ 810768 f413 1"/>
                <a:gd name="f488" fmla="*/ 778193 f414 1"/>
                <a:gd name="f489" fmla="*/ 805148 f413 1"/>
                <a:gd name="f490" fmla="*/ 783717 f414 1"/>
                <a:gd name="f491" fmla="*/ 803053 f413 1"/>
                <a:gd name="f492" fmla="*/ 813054 f414 1"/>
                <a:gd name="f493" fmla="*/ 718280 f413 1"/>
                <a:gd name="f494" fmla="*/ 787051 f414 1"/>
                <a:gd name="f495" fmla="*/ 690848 f413 1"/>
                <a:gd name="f496" fmla="*/ 686562 f413 1"/>
                <a:gd name="f497" fmla="*/ 660273 f414 1"/>
                <a:gd name="f498" fmla="*/ 783146 f413 1"/>
                <a:gd name="f499" fmla="*/ 651129 f414 1"/>
                <a:gd name="f500" fmla="*/ 794385 f413 1"/>
                <a:gd name="f501" fmla="*/ 629222 f414 1"/>
                <a:gd name="f502" fmla="*/ 817245 f413 1"/>
                <a:gd name="f503" fmla="*/ 639890 f414 1"/>
                <a:gd name="f504" fmla="*/ 853440 f413 1"/>
                <a:gd name="f505" fmla="*/ 650558 f414 1"/>
                <a:gd name="f506" fmla="*/ 871157 f413 1"/>
                <a:gd name="f507" fmla="*/ 815245 f414 1"/>
                <a:gd name="f508" fmla="*/ 1008888 f413 1"/>
                <a:gd name="f509" fmla="*/ 976503 f414 1"/>
                <a:gd name="f510" fmla="*/ 871347 f413 1"/>
                <a:gd name="f511" fmla="*/ 987743 f414 1"/>
                <a:gd name="f512" fmla="*/ 853631 f413 1"/>
                <a:gd name="f513" fmla="*/ 997934 f414 1"/>
                <a:gd name="f514" fmla="*/ 817340 f413 1"/>
                <a:gd name="f515" fmla="*/ 980885 f414 1"/>
                <a:gd name="f516" fmla="*/ 796004 f413 1"/>
                <a:gd name="f517" fmla="*/ 966311 f414 1"/>
                <a:gd name="f518" fmla="*/ 781717 f413 1"/>
                <a:gd name="f519" fmla="*/ 884015 f414 1"/>
                <a:gd name="f520" fmla="*/ 694944 f413 1"/>
                <a:gd name="f521" fmla="*/ 866870 f414 1"/>
                <a:gd name="f522" fmla="*/ 688658 f413 1"/>
                <a:gd name="f523" fmla="*/ 863346 f414 1"/>
                <a:gd name="f524" fmla="*/ 740664 f413 1"/>
                <a:gd name="f525" fmla="*/ 806672 f414 1"/>
                <a:gd name="f526" fmla="*/ 810387 f413 1"/>
                <a:gd name="f527" fmla="*/ 623411 f414 1"/>
                <a:gd name="f528" fmla="*/ 501777 f413 1"/>
                <a:gd name="f529" fmla="*/ 620745 f414 1"/>
                <a:gd name="f530" fmla="*/ 501110 f413 1"/>
                <a:gd name="f531" fmla="*/ 606743 f414 1"/>
                <a:gd name="f532" fmla="*/ 505873 f413 1"/>
                <a:gd name="f533" fmla="*/ 511588 f414 1"/>
                <a:gd name="f534" fmla="*/ 507301 f413 1"/>
                <a:gd name="f535" fmla="*/ 477298 f414 1"/>
                <a:gd name="f536" fmla="*/ 521113 f413 1"/>
                <a:gd name="f537" fmla="*/ 429196 f414 1"/>
                <a:gd name="f538" fmla="*/ 563594 f413 1"/>
                <a:gd name="f539" fmla="*/ 409766 f414 1"/>
                <a:gd name="f540" fmla="*/ 634175 f413 1"/>
                <a:gd name="f541" fmla="*/ 450914 f414 1"/>
                <a:gd name="f542" fmla="*/ 663226 f413 1"/>
                <a:gd name="f543" fmla="*/ 607314 f414 1"/>
                <a:gd name="f544" fmla="*/ 678466 f413 1"/>
                <a:gd name="f545" fmla="*/ 691229 f414 1"/>
                <a:gd name="f546" fmla="*/ 650367 f413 1"/>
                <a:gd name="f547" fmla="*/ 715995 f414 1"/>
                <a:gd name="f548" fmla="*/ 606457 f413 1"/>
                <a:gd name="f549" fmla="*/ 683895 f414 1"/>
                <a:gd name="f550" fmla="*/ 564261 f413 1"/>
                <a:gd name="f551" fmla="*/ 631889 f414 1"/>
                <a:gd name="f552" fmla="*/ 516541 f413 1"/>
                <a:gd name="f553" fmla="+- f415 0 f1"/>
                <a:gd name="f554" fmla="*/ f418 1 1100518"/>
                <a:gd name="f555" fmla="*/ f419 1 1040511"/>
                <a:gd name="f556" fmla="*/ f420 1 1100518"/>
                <a:gd name="f557" fmla="*/ f421 1 1040511"/>
                <a:gd name="f558" fmla="*/ f422 1 1100518"/>
                <a:gd name="f559" fmla="*/ f423 1 1040511"/>
                <a:gd name="f560" fmla="*/ f424 1 1100518"/>
                <a:gd name="f561" fmla="*/ f425 1 1040511"/>
                <a:gd name="f562" fmla="*/ f426 1 1100518"/>
                <a:gd name="f563" fmla="*/ f427 1 1040511"/>
                <a:gd name="f564" fmla="*/ f428 1 1100518"/>
                <a:gd name="f565" fmla="*/ f429 1 1040511"/>
                <a:gd name="f566" fmla="*/ f430 1 1100518"/>
                <a:gd name="f567" fmla="*/ f431 1 1040511"/>
                <a:gd name="f568" fmla="*/ f432 1 1100518"/>
                <a:gd name="f569" fmla="*/ f433 1 1040511"/>
                <a:gd name="f570" fmla="*/ f434 1 1100518"/>
                <a:gd name="f571" fmla="*/ f435 1 1040511"/>
                <a:gd name="f572" fmla="*/ f436 1 1100518"/>
                <a:gd name="f573" fmla="*/ f437 1 1040511"/>
                <a:gd name="f574" fmla="*/ f438 1 1100518"/>
                <a:gd name="f575" fmla="*/ f439 1 1040511"/>
                <a:gd name="f576" fmla="*/ f440 1 1100518"/>
                <a:gd name="f577" fmla="*/ f441 1 1040511"/>
                <a:gd name="f578" fmla="*/ f442 1 1100518"/>
                <a:gd name="f579" fmla="*/ f443 1 1040511"/>
                <a:gd name="f580" fmla="*/ f444 1 1100518"/>
                <a:gd name="f581" fmla="*/ f445 1 1040511"/>
                <a:gd name="f582" fmla="*/ f446 1 1100518"/>
                <a:gd name="f583" fmla="*/ f447 1 1040511"/>
                <a:gd name="f584" fmla="*/ f448 1 1100518"/>
                <a:gd name="f585" fmla="*/ f449 1 1040511"/>
                <a:gd name="f586" fmla="*/ f450 1 1100518"/>
                <a:gd name="f587" fmla="*/ f451 1 1040511"/>
                <a:gd name="f588" fmla="*/ f452 1 1100518"/>
                <a:gd name="f589" fmla="*/ f453 1 1040511"/>
                <a:gd name="f590" fmla="*/ f454 1 1100518"/>
                <a:gd name="f591" fmla="*/ f455 1 1040511"/>
                <a:gd name="f592" fmla="*/ f456 1 1100518"/>
                <a:gd name="f593" fmla="*/ f457 1 1040511"/>
                <a:gd name="f594" fmla="*/ f458 1 1100518"/>
                <a:gd name="f595" fmla="*/ f459 1 1040511"/>
                <a:gd name="f596" fmla="*/ f460 1 1100518"/>
                <a:gd name="f597" fmla="*/ f461 1 1040511"/>
                <a:gd name="f598" fmla="*/ f462 1 1100518"/>
                <a:gd name="f599" fmla="*/ f463 1 1040511"/>
                <a:gd name="f600" fmla="*/ f464 1 1100518"/>
                <a:gd name="f601" fmla="*/ f465 1 1100518"/>
                <a:gd name="f602" fmla="*/ f466 1 1040511"/>
                <a:gd name="f603" fmla="*/ f467 1 1100518"/>
                <a:gd name="f604" fmla="*/ f468 1 1040511"/>
                <a:gd name="f605" fmla="*/ f469 1 1100518"/>
                <a:gd name="f606" fmla="*/ f470 1 1040511"/>
                <a:gd name="f607" fmla="*/ f471 1 1100518"/>
                <a:gd name="f608" fmla="*/ f472 1 1040511"/>
                <a:gd name="f609" fmla="*/ f473 1 1100518"/>
                <a:gd name="f610" fmla="*/ f474 1 1040511"/>
                <a:gd name="f611" fmla="*/ f475 1 1100518"/>
                <a:gd name="f612" fmla="*/ f476 1 1040511"/>
                <a:gd name="f613" fmla="*/ f477 1 1100518"/>
                <a:gd name="f614" fmla="*/ f478 1 1100518"/>
                <a:gd name="f615" fmla="*/ f479 1 1040511"/>
                <a:gd name="f616" fmla="*/ f480 1 1100518"/>
                <a:gd name="f617" fmla="*/ f481 1 1040511"/>
                <a:gd name="f618" fmla="*/ f482 1 1100518"/>
                <a:gd name="f619" fmla="*/ f483 1 1040511"/>
                <a:gd name="f620" fmla="*/ f484 1 1100518"/>
                <a:gd name="f621" fmla="*/ f485 1 1040511"/>
                <a:gd name="f622" fmla="*/ f486 1 1100518"/>
                <a:gd name="f623" fmla="*/ f487 1 1040511"/>
                <a:gd name="f624" fmla="*/ f488 1 1100518"/>
                <a:gd name="f625" fmla="*/ f489 1 1040511"/>
                <a:gd name="f626" fmla="*/ f490 1 1100518"/>
                <a:gd name="f627" fmla="*/ f491 1 1040511"/>
                <a:gd name="f628" fmla="*/ f492 1 1100518"/>
                <a:gd name="f629" fmla="*/ f493 1 1040511"/>
                <a:gd name="f630" fmla="*/ f494 1 1100518"/>
                <a:gd name="f631" fmla="*/ f495 1 1040511"/>
                <a:gd name="f632" fmla="*/ f496 1 1040511"/>
                <a:gd name="f633" fmla="*/ f497 1 1100518"/>
                <a:gd name="f634" fmla="*/ f498 1 1040511"/>
                <a:gd name="f635" fmla="*/ f499 1 1100518"/>
                <a:gd name="f636" fmla="*/ f500 1 1040511"/>
                <a:gd name="f637" fmla="*/ f501 1 1100518"/>
                <a:gd name="f638" fmla="*/ f502 1 1040511"/>
                <a:gd name="f639" fmla="*/ f503 1 1100518"/>
                <a:gd name="f640" fmla="*/ f504 1 1040511"/>
                <a:gd name="f641" fmla="*/ f505 1 1100518"/>
                <a:gd name="f642" fmla="*/ f506 1 1040511"/>
                <a:gd name="f643" fmla="*/ f507 1 1100518"/>
                <a:gd name="f644" fmla="*/ f508 1 1040511"/>
                <a:gd name="f645" fmla="*/ f509 1 1100518"/>
                <a:gd name="f646" fmla="*/ f510 1 1040511"/>
                <a:gd name="f647" fmla="*/ f511 1 1100518"/>
                <a:gd name="f648" fmla="*/ f512 1 1040511"/>
                <a:gd name="f649" fmla="*/ f513 1 1100518"/>
                <a:gd name="f650" fmla="*/ f514 1 1040511"/>
                <a:gd name="f651" fmla="*/ f515 1 1100518"/>
                <a:gd name="f652" fmla="*/ f516 1 1040511"/>
                <a:gd name="f653" fmla="*/ f517 1 1100518"/>
                <a:gd name="f654" fmla="*/ f518 1 1040511"/>
                <a:gd name="f655" fmla="*/ f519 1 1100518"/>
                <a:gd name="f656" fmla="*/ f520 1 1040511"/>
                <a:gd name="f657" fmla="*/ f521 1 1100518"/>
                <a:gd name="f658" fmla="*/ f522 1 1040511"/>
                <a:gd name="f659" fmla="*/ f523 1 1100518"/>
                <a:gd name="f660" fmla="*/ f524 1 1040511"/>
                <a:gd name="f661" fmla="*/ f525 1 1100518"/>
                <a:gd name="f662" fmla="*/ f526 1 1040511"/>
                <a:gd name="f663" fmla="*/ f527 1 1100518"/>
                <a:gd name="f664" fmla="*/ f528 1 1040511"/>
                <a:gd name="f665" fmla="*/ f529 1 1100518"/>
                <a:gd name="f666" fmla="*/ f530 1 1040511"/>
                <a:gd name="f667" fmla="*/ f531 1 1100518"/>
                <a:gd name="f668" fmla="*/ f532 1 1040511"/>
                <a:gd name="f669" fmla="*/ f533 1 1100518"/>
                <a:gd name="f670" fmla="*/ f534 1 1040511"/>
                <a:gd name="f671" fmla="*/ f535 1 1100518"/>
                <a:gd name="f672" fmla="*/ f536 1 1040511"/>
                <a:gd name="f673" fmla="*/ f537 1 1100518"/>
                <a:gd name="f674" fmla="*/ f538 1 1040511"/>
                <a:gd name="f675" fmla="*/ f539 1 1100518"/>
                <a:gd name="f676" fmla="*/ f540 1 1040511"/>
                <a:gd name="f677" fmla="*/ f541 1 1100518"/>
                <a:gd name="f678" fmla="*/ f542 1 1040511"/>
                <a:gd name="f679" fmla="*/ f543 1 1100518"/>
                <a:gd name="f680" fmla="*/ f544 1 1040511"/>
                <a:gd name="f681" fmla="*/ f545 1 1100518"/>
                <a:gd name="f682" fmla="*/ f546 1 1040511"/>
                <a:gd name="f683" fmla="*/ f547 1 1100518"/>
                <a:gd name="f684" fmla="*/ f548 1 1040511"/>
                <a:gd name="f685" fmla="*/ f549 1 1100518"/>
                <a:gd name="f686" fmla="*/ f550 1 1040511"/>
                <a:gd name="f687" fmla="*/ f551 1 1100518"/>
                <a:gd name="f688" fmla="*/ f552 1 1040511"/>
                <a:gd name="f689" fmla="*/ f409 1 f416"/>
                <a:gd name="f690" fmla="*/ f410 1 f416"/>
                <a:gd name="f691" fmla="*/ f409 1 f417"/>
                <a:gd name="f692" fmla="*/ f411 1 f417"/>
                <a:gd name="f693" fmla="*/ f554 1 f416"/>
                <a:gd name="f694" fmla="*/ f555 1 f417"/>
                <a:gd name="f695" fmla="*/ f556 1 f416"/>
                <a:gd name="f696" fmla="*/ f557 1 f417"/>
                <a:gd name="f697" fmla="*/ f558 1 f416"/>
                <a:gd name="f698" fmla="*/ f559 1 f417"/>
                <a:gd name="f699" fmla="*/ f560 1 f416"/>
                <a:gd name="f700" fmla="*/ f561 1 f417"/>
                <a:gd name="f701" fmla="*/ f562 1 f416"/>
                <a:gd name="f702" fmla="*/ f563 1 f417"/>
                <a:gd name="f703" fmla="*/ f564 1 f416"/>
                <a:gd name="f704" fmla="*/ f565 1 f417"/>
                <a:gd name="f705" fmla="*/ f566 1 f416"/>
                <a:gd name="f706" fmla="*/ f567 1 f417"/>
                <a:gd name="f707" fmla="*/ f568 1 f416"/>
                <a:gd name="f708" fmla="*/ f569 1 f417"/>
                <a:gd name="f709" fmla="*/ f570 1 f416"/>
                <a:gd name="f710" fmla="*/ f571 1 f417"/>
                <a:gd name="f711" fmla="*/ f572 1 f416"/>
                <a:gd name="f712" fmla="*/ f573 1 f417"/>
                <a:gd name="f713" fmla="*/ f574 1 f416"/>
                <a:gd name="f714" fmla="*/ f575 1 f417"/>
                <a:gd name="f715" fmla="*/ f576 1 f416"/>
                <a:gd name="f716" fmla="*/ f577 1 f417"/>
                <a:gd name="f717" fmla="*/ f578 1 f416"/>
                <a:gd name="f718" fmla="*/ f579 1 f417"/>
                <a:gd name="f719" fmla="*/ f580 1 f416"/>
                <a:gd name="f720" fmla="*/ f581 1 f417"/>
                <a:gd name="f721" fmla="*/ f582 1 f416"/>
                <a:gd name="f722" fmla="*/ f583 1 f417"/>
                <a:gd name="f723" fmla="*/ f584 1 f416"/>
                <a:gd name="f724" fmla="*/ f585 1 f417"/>
                <a:gd name="f725" fmla="*/ f586 1 f416"/>
                <a:gd name="f726" fmla="*/ f587 1 f417"/>
                <a:gd name="f727" fmla="*/ f588 1 f416"/>
                <a:gd name="f728" fmla="*/ f589 1 f417"/>
                <a:gd name="f729" fmla="*/ f590 1 f416"/>
                <a:gd name="f730" fmla="*/ f591 1 f417"/>
                <a:gd name="f731" fmla="*/ f592 1 f416"/>
                <a:gd name="f732" fmla="*/ f593 1 f417"/>
                <a:gd name="f733" fmla="*/ f594 1 f416"/>
                <a:gd name="f734" fmla="*/ f595 1 f417"/>
                <a:gd name="f735" fmla="*/ f596 1 f416"/>
                <a:gd name="f736" fmla="*/ f597 1 f417"/>
                <a:gd name="f737" fmla="*/ f598 1 f416"/>
                <a:gd name="f738" fmla="*/ f599 1 f417"/>
                <a:gd name="f739" fmla="*/ f600 1 f416"/>
                <a:gd name="f740" fmla="*/ f601 1 f416"/>
                <a:gd name="f741" fmla="*/ f602 1 f417"/>
                <a:gd name="f742" fmla="*/ f603 1 f416"/>
                <a:gd name="f743" fmla="*/ f604 1 f417"/>
                <a:gd name="f744" fmla="*/ f605 1 f416"/>
                <a:gd name="f745" fmla="*/ f606 1 f417"/>
                <a:gd name="f746" fmla="*/ f607 1 f416"/>
                <a:gd name="f747" fmla="*/ f608 1 f417"/>
                <a:gd name="f748" fmla="*/ f609 1 f416"/>
                <a:gd name="f749" fmla="*/ f610 1 f417"/>
                <a:gd name="f750" fmla="*/ f611 1 f416"/>
                <a:gd name="f751" fmla="*/ f612 1 f417"/>
                <a:gd name="f752" fmla="*/ f613 1 f416"/>
                <a:gd name="f753" fmla="*/ f614 1 f416"/>
                <a:gd name="f754" fmla="*/ f615 1 f417"/>
                <a:gd name="f755" fmla="*/ f616 1 f416"/>
                <a:gd name="f756" fmla="*/ f617 1 f417"/>
                <a:gd name="f757" fmla="*/ f618 1 f416"/>
                <a:gd name="f758" fmla="*/ f619 1 f417"/>
                <a:gd name="f759" fmla="*/ f620 1 f416"/>
                <a:gd name="f760" fmla="*/ f621 1 f417"/>
                <a:gd name="f761" fmla="*/ f622 1 f416"/>
                <a:gd name="f762" fmla="*/ f623 1 f417"/>
                <a:gd name="f763" fmla="*/ f624 1 f416"/>
                <a:gd name="f764" fmla="*/ f625 1 f417"/>
                <a:gd name="f765" fmla="*/ f626 1 f416"/>
                <a:gd name="f766" fmla="*/ f627 1 f417"/>
                <a:gd name="f767" fmla="*/ f628 1 f416"/>
                <a:gd name="f768" fmla="*/ f629 1 f417"/>
                <a:gd name="f769" fmla="*/ f630 1 f416"/>
                <a:gd name="f770" fmla="*/ f631 1 f417"/>
                <a:gd name="f771" fmla="*/ f632 1 f417"/>
                <a:gd name="f772" fmla="*/ f633 1 f416"/>
                <a:gd name="f773" fmla="*/ f634 1 f417"/>
                <a:gd name="f774" fmla="*/ f635 1 f416"/>
                <a:gd name="f775" fmla="*/ f636 1 f417"/>
                <a:gd name="f776" fmla="*/ f637 1 f416"/>
                <a:gd name="f777" fmla="*/ f638 1 f417"/>
                <a:gd name="f778" fmla="*/ f639 1 f416"/>
                <a:gd name="f779" fmla="*/ f640 1 f417"/>
                <a:gd name="f780" fmla="*/ f641 1 f416"/>
                <a:gd name="f781" fmla="*/ f642 1 f417"/>
                <a:gd name="f782" fmla="*/ f643 1 f416"/>
                <a:gd name="f783" fmla="*/ f644 1 f417"/>
                <a:gd name="f784" fmla="*/ f645 1 f416"/>
                <a:gd name="f785" fmla="*/ f646 1 f417"/>
                <a:gd name="f786" fmla="*/ f647 1 f416"/>
                <a:gd name="f787" fmla="*/ f648 1 f417"/>
                <a:gd name="f788" fmla="*/ f649 1 f416"/>
                <a:gd name="f789" fmla="*/ f650 1 f417"/>
                <a:gd name="f790" fmla="*/ f651 1 f416"/>
                <a:gd name="f791" fmla="*/ f652 1 f417"/>
                <a:gd name="f792" fmla="*/ f653 1 f416"/>
                <a:gd name="f793" fmla="*/ f654 1 f417"/>
                <a:gd name="f794" fmla="*/ f655 1 f416"/>
                <a:gd name="f795" fmla="*/ f656 1 f417"/>
                <a:gd name="f796" fmla="*/ f657 1 f416"/>
                <a:gd name="f797" fmla="*/ f658 1 f417"/>
                <a:gd name="f798" fmla="*/ f659 1 f416"/>
                <a:gd name="f799" fmla="*/ f660 1 f417"/>
                <a:gd name="f800" fmla="*/ f661 1 f416"/>
                <a:gd name="f801" fmla="*/ f662 1 f417"/>
                <a:gd name="f802" fmla="*/ f663 1 f416"/>
                <a:gd name="f803" fmla="*/ f664 1 f417"/>
                <a:gd name="f804" fmla="*/ f665 1 f416"/>
                <a:gd name="f805" fmla="*/ f666 1 f417"/>
                <a:gd name="f806" fmla="*/ f667 1 f416"/>
                <a:gd name="f807" fmla="*/ f668 1 f417"/>
                <a:gd name="f808" fmla="*/ f669 1 f416"/>
                <a:gd name="f809" fmla="*/ f670 1 f417"/>
                <a:gd name="f810" fmla="*/ f671 1 f416"/>
                <a:gd name="f811" fmla="*/ f672 1 f417"/>
                <a:gd name="f812" fmla="*/ f673 1 f416"/>
                <a:gd name="f813" fmla="*/ f674 1 f417"/>
                <a:gd name="f814" fmla="*/ f675 1 f416"/>
                <a:gd name="f815" fmla="*/ f676 1 f417"/>
                <a:gd name="f816" fmla="*/ f677 1 f416"/>
                <a:gd name="f817" fmla="*/ f678 1 f417"/>
                <a:gd name="f818" fmla="*/ f679 1 f416"/>
                <a:gd name="f819" fmla="*/ f680 1 f417"/>
                <a:gd name="f820" fmla="*/ f681 1 f416"/>
                <a:gd name="f821" fmla="*/ f682 1 f417"/>
                <a:gd name="f822" fmla="*/ f683 1 f416"/>
                <a:gd name="f823" fmla="*/ f684 1 f417"/>
                <a:gd name="f824" fmla="*/ f685 1 f416"/>
                <a:gd name="f825" fmla="*/ f686 1 f417"/>
                <a:gd name="f826" fmla="*/ f687 1 f416"/>
                <a:gd name="f827" fmla="*/ f688 1 f417"/>
                <a:gd name="f828" fmla="*/ f689 f407 1"/>
                <a:gd name="f829" fmla="*/ f690 f407 1"/>
                <a:gd name="f830" fmla="*/ f692 f408 1"/>
                <a:gd name="f831" fmla="*/ f691 f408 1"/>
                <a:gd name="f832" fmla="*/ f693 f407 1"/>
                <a:gd name="f833" fmla="*/ f694 f408 1"/>
                <a:gd name="f834" fmla="*/ f695 f407 1"/>
                <a:gd name="f835" fmla="*/ f696 f408 1"/>
                <a:gd name="f836" fmla="*/ f697 f407 1"/>
                <a:gd name="f837" fmla="*/ f698 f408 1"/>
                <a:gd name="f838" fmla="*/ f699 f407 1"/>
                <a:gd name="f839" fmla="*/ f700 f408 1"/>
                <a:gd name="f840" fmla="*/ f701 f407 1"/>
                <a:gd name="f841" fmla="*/ f702 f408 1"/>
                <a:gd name="f842" fmla="*/ f703 f407 1"/>
                <a:gd name="f843" fmla="*/ f704 f408 1"/>
                <a:gd name="f844" fmla="*/ f705 f407 1"/>
                <a:gd name="f845" fmla="*/ f706 f408 1"/>
                <a:gd name="f846" fmla="*/ f707 f407 1"/>
                <a:gd name="f847" fmla="*/ f708 f408 1"/>
                <a:gd name="f848" fmla="*/ f709 f407 1"/>
                <a:gd name="f849" fmla="*/ f710 f408 1"/>
                <a:gd name="f850" fmla="*/ f711 f407 1"/>
                <a:gd name="f851" fmla="*/ f712 f408 1"/>
                <a:gd name="f852" fmla="*/ f713 f407 1"/>
                <a:gd name="f853" fmla="*/ f714 f408 1"/>
                <a:gd name="f854" fmla="*/ f715 f407 1"/>
                <a:gd name="f855" fmla="*/ f716 f408 1"/>
                <a:gd name="f856" fmla="*/ f717 f407 1"/>
                <a:gd name="f857" fmla="*/ f718 f408 1"/>
                <a:gd name="f858" fmla="*/ f719 f407 1"/>
                <a:gd name="f859" fmla="*/ f720 f408 1"/>
                <a:gd name="f860" fmla="*/ f721 f407 1"/>
                <a:gd name="f861" fmla="*/ f722 f408 1"/>
                <a:gd name="f862" fmla="*/ f723 f407 1"/>
                <a:gd name="f863" fmla="*/ f724 f408 1"/>
                <a:gd name="f864" fmla="*/ f725 f407 1"/>
                <a:gd name="f865" fmla="*/ f726 f408 1"/>
                <a:gd name="f866" fmla="*/ f727 f407 1"/>
                <a:gd name="f867" fmla="*/ f728 f408 1"/>
                <a:gd name="f868" fmla="*/ f729 f407 1"/>
                <a:gd name="f869" fmla="*/ f730 f408 1"/>
                <a:gd name="f870" fmla="*/ f731 f407 1"/>
                <a:gd name="f871" fmla="*/ f732 f408 1"/>
                <a:gd name="f872" fmla="*/ f733 f407 1"/>
                <a:gd name="f873" fmla="*/ f734 f408 1"/>
                <a:gd name="f874" fmla="*/ f735 f407 1"/>
                <a:gd name="f875" fmla="*/ f736 f408 1"/>
                <a:gd name="f876" fmla="*/ f737 f407 1"/>
                <a:gd name="f877" fmla="*/ f738 f408 1"/>
                <a:gd name="f878" fmla="*/ f739 f407 1"/>
                <a:gd name="f879" fmla="*/ f740 f407 1"/>
                <a:gd name="f880" fmla="*/ f741 f408 1"/>
                <a:gd name="f881" fmla="*/ f742 f407 1"/>
                <a:gd name="f882" fmla="*/ f743 f408 1"/>
                <a:gd name="f883" fmla="*/ f744 f407 1"/>
                <a:gd name="f884" fmla="*/ f745 f408 1"/>
                <a:gd name="f885" fmla="*/ f746 f407 1"/>
                <a:gd name="f886" fmla="*/ f747 f408 1"/>
                <a:gd name="f887" fmla="*/ f748 f407 1"/>
                <a:gd name="f888" fmla="*/ f749 f408 1"/>
                <a:gd name="f889" fmla="*/ f750 f407 1"/>
                <a:gd name="f890" fmla="*/ f751 f408 1"/>
                <a:gd name="f891" fmla="*/ f752 f407 1"/>
                <a:gd name="f892" fmla="*/ f753 f407 1"/>
                <a:gd name="f893" fmla="*/ f754 f408 1"/>
                <a:gd name="f894" fmla="*/ f755 f407 1"/>
                <a:gd name="f895" fmla="*/ f756 f408 1"/>
                <a:gd name="f896" fmla="*/ f757 f407 1"/>
                <a:gd name="f897" fmla="*/ f758 f408 1"/>
                <a:gd name="f898" fmla="*/ f759 f407 1"/>
                <a:gd name="f899" fmla="*/ f760 f408 1"/>
                <a:gd name="f900" fmla="*/ f761 f407 1"/>
                <a:gd name="f901" fmla="*/ f762 f408 1"/>
                <a:gd name="f902" fmla="*/ f763 f407 1"/>
                <a:gd name="f903" fmla="*/ f764 f408 1"/>
                <a:gd name="f904" fmla="*/ f765 f407 1"/>
                <a:gd name="f905" fmla="*/ f766 f408 1"/>
                <a:gd name="f906" fmla="*/ f767 f407 1"/>
                <a:gd name="f907" fmla="*/ f768 f408 1"/>
                <a:gd name="f908" fmla="*/ f769 f407 1"/>
                <a:gd name="f909" fmla="*/ f770 f408 1"/>
                <a:gd name="f910" fmla="*/ f771 f408 1"/>
                <a:gd name="f911" fmla="*/ f772 f407 1"/>
                <a:gd name="f912" fmla="*/ f773 f408 1"/>
                <a:gd name="f913" fmla="*/ f774 f407 1"/>
                <a:gd name="f914" fmla="*/ f775 f408 1"/>
                <a:gd name="f915" fmla="*/ f776 f407 1"/>
                <a:gd name="f916" fmla="*/ f777 f408 1"/>
                <a:gd name="f917" fmla="*/ f778 f407 1"/>
                <a:gd name="f918" fmla="*/ f779 f408 1"/>
                <a:gd name="f919" fmla="*/ f780 f407 1"/>
                <a:gd name="f920" fmla="*/ f781 f408 1"/>
                <a:gd name="f921" fmla="*/ f782 f407 1"/>
                <a:gd name="f922" fmla="*/ f783 f408 1"/>
                <a:gd name="f923" fmla="*/ f784 f407 1"/>
                <a:gd name="f924" fmla="*/ f785 f408 1"/>
                <a:gd name="f925" fmla="*/ f786 f407 1"/>
                <a:gd name="f926" fmla="*/ f787 f408 1"/>
                <a:gd name="f927" fmla="*/ f788 f407 1"/>
                <a:gd name="f928" fmla="*/ f789 f408 1"/>
                <a:gd name="f929" fmla="*/ f790 f407 1"/>
                <a:gd name="f930" fmla="*/ f791 f408 1"/>
                <a:gd name="f931" fmla="*/ f792 f407 1"/>
                <a:gd name="f932" fmla="*/ f793 f408 1"/>
                <a:gd name="f933" fmla="*/ f794 f407 1"/>
                <a:gd name="f934" fmla="*/ f795 f408 1"/>
                <a:gd name="f935" fmla="*/ f796 f407 1"/>
                <a:gd name="f936" fmla="*/ f797 f408 1"/>
                <a:gd name="f937" fmla="*/ f798 f407 1"/>
                <a:gd name="f938" fmla="*/ f799 f408 1"/>
                <a:gd name="f939" fmla="*/ f800 f407 1"/>
                <a:gd name="f940" fmla="*/ f801 f408 1"/>
                <a:gd name="f941" fmla="*/ f802 f407 1"/>
                <a:gd name="f942" fmla="*/ f803 f408 1"/>
                <a:gd name="f943" fmla="*/ f804 f407 1"/>
                <a:gd name="f944" fmla="*/ f805 f408 1"/>
                <a:gd name="f945" fmla="*/ f806 f407 1"/>
                <a:gd name="f946" fmla="*/ f807 f408 1"/>
                <a:gd name="f947" fmla="*/ f808 f407 1"/>
                <a:gd name="f948" fmla="*/ f809 f408 1"/>
                <a:gd name="f949" fmla="*/ f810 f407 1"/>
                <a:gd name="f950" fmla="*/ f811 f408 1"/>
                <a:gd name="f951" fmla="*/ f812 f407 1"/>
                <a:gd name="f952" fmla="*/ f813 f408 1"/>
                <a:gd name="f953" fmla="*/ f814 f407 1"/>
                <a:gd name="f954" fmla="*/ f815 f408 1"/>
                <a:gd name="f955" fmla="*/ f816 f407 1"/>
                <a:gd name="f956" fmla="*/ f817 f408 1"/>
                <a:gd name="f957" fmla="*/ f818 f407 1"/>
                <a:gd name="f958" fmla="*/ f819 f408 1"/>
                <a:gd name="f959" fmla="*/ f820 f407 1"/>
                <a:gd name="f960" fmla="*/ f821 f408 1"/>
                <a:gd name="f961" fmla="*/ f822 f407 1"/>
                <a:gd name="f962" fmla="*/ f823 f408 1"/>
                <a:gd name="f963" fmla="*/ f824 f407 1"/>
                <a:gd name="f964" fmla="*/ f825 f408 1"/>
                <a:gd name="f965" fmla="*/ f826 f407 1"/>
                <a:gd name="f966" fmla="*/ f827 f4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53">
                  <a:pos x="f832" y="f833"/>
                </a:cxn>
                <a:cxn ang="f553">
                  <a:pos x="f834" y="f835"/>
                </a:cxn>
                <a:cxn ang="f553">
                  <a:pos x="f836" y="f837"/>
                </a:cxn>
                <a:cxn ang="f553">
                  <a:pos x="f838" y="f839"/>
                </a:cxn>
                <a:cxn ang="f553">
                  <a:pos x="f840" y="f841"/>
                </a:cxn>
                <a:cxn ang="f553">
                  <a:pos x="f842" y="f843"/>
                </a:cxn>
                <a:cxn ang="f553">
                  <a:pos x="f844" y="f845"/>
                </a:cxn>
                <a:cxn ang="f553">
                  <a:pos x="f846" y="f847"/>
                </a:cxn>
                <a:cxn ang="f553">
                  <a:pos x="f848" y="f849"/>
                </a:cxn>
                <a:cxn ang="f553">
                  <a:pos x="f850" y="f851"/>
                </a:cxn>
                <a:cxn ang="f553">
                  <a:pos x="f852" y="f853"/>
                </a:cxn>
                <a:cxn ang="f553">
                  <a:pos x="f854" y="f855"/>
                </a:cxn>
                <a:cxn ang="f553">
                  <a:pos x="f856" y="f857"/>
                </a:cxn>
                <a:cxn ang="f553">
                  <a:pos x="f858" y="f859"/>
                </a:cxn>
                <a:cxn ang="f553">
                  <a:pos x="f860" y="f861"/>
                </a:cxn>
                <a:cxn ang="f553">
                  <a:pos x="f862" y="f863"/>
                </a:cxn>
                <a:cxn ang="f553">
                  <a:pos x="f864" y="f865"/>
                </a:cxn>
                <a:cxn ang="f553">
                  <a:pos x="f866" y="f867"/>
                </a:cxn>
                <a:cxn ang="f553">
                  <a:pos x="f868" y="f869"/>
                </a:cxn>
                <a:cxn ang="f553">
                  <a:pos x="f870" y="f871"/>
                </a:cxn>
                <a:cxn ang="f553">
                  <a:pos x="f872" y="f873"/>
                </a:cxn>
                <a:cxn ang="f553">
                  <a:pos x="f874" y="f875"/>
                </a:cxn>
                <a:cxn ang="f553">
                  <a:pos x="f876" y="f877"/>
                </a:cxn>
                <a:cxn ang="f553">
                  <a:pos x="f878" y="f833"/>
                </a:cxn>
                <a:cxn ang="f553">
                  <a:pos x="f879" y="f880"/>
                </a:cxn>
                <a:cxn ang="f553">
                  <a:pos x="f881" y="f882"/>
                </a:cxn>
                <a:cxn ang="f553">
                  <a:pos x="f883" y="f884"/>
                </a:cxn>
                <a:cxn ang="f553">
                  <a:pos x="f885" y="f886"/>
                </a:cxn>
                <a:cxn ang="f553">
                  <a:pos x="f887" y="f888"/>
                </a:cxn>
                <a:cxn ang="f553">
                  <a:pos x="f889" y="f890"/>
                </a:cxn>
                <a:cxn ang="f553">
                  <a:pos x="f891" y="f890"/>
                </a:cxn>
                <a:cxn ang="f553">
                  <a:pos x="f892" y="f893"/>
                </a:cxn>
                <a:cxn ang="f553">
                  <a:pos x="f894" y="f895"/>
                </a:cxn>
                <a:cxn ang="f553">
                  <a:pos x="f896" y="f897"/>
                </a:cxn>
                <a:cxn ang="f553">
                  <a:pos x="f898" y="f899"/>
                </a:cxn>
                <a:cxn ang="f553">
                  <a:pos x="f832" y="f833"/>
                </a:cxn>
                <a:cxn ang="f553">
                  <a:pos x="f900" y="f901"/>
                </a:cxn>
                <a:cxn ang="f553">
                  <a:pos x="f902" y="f903"/>
                </a:cxn>
                <a:cxn ang="f553">
                  <a:pos x="f904" y="f905"/>
                </a:cxn>
                <a:cxn ang="f553">
                  <a:pos x="f906" y="f907"/>
                </a:cxn>
                <a:cxn ang="f553">
                  <a:pos x="f908" y="f909"/>
                </a:cxn>
                <a:cxn ang="f553">
                  <a:pos x="f876" y="f910"/>
                </a:cxn>
                <a:cxn ang="f553">
                  <a:pos x="f911" y="f912"/>
                </a:cxn>
                <a:cxn ang="f553">
                  <a:pos x="f913" y="f914"/>
                </a:cxn>
                <a:cxn ang="f553">
                  <a:pos x="f915" y="f916"/>
                </a:cxn>
                <a:cxn ang="f553">
                  <a:pos x="f917" y="f918"/>
                </a:cxn>
                <a:cxn ang="f553">
                  <a:pos x="f919" y="f920"/>
                </a:cxn>
                <a:cxn ang="f553">
                  <a:pos x="f921" y="f922"/>
                </a:cxn>
                <a:cxn ang="f553">
                  <a:pos x="f923" y="f924"/>
                </a:cxn>
                <a:cxn ang="f553">
                  <a:pos x="f925" y="f926"/>
                </a:cxn>
                <a:cxn ang="f553">
                  <a:pos x="f927" y="f928"/>
                </a:cxn>
                <a:cxn ang="f553">
                  <a:pos x="f929" y="f930"/>
                </a:cxn>
                <a:cxn ang="f553">
                  <a:pos x="f931" y="f932"/>
                </a:cxn>
                <a:cxn ang="f553">
                  <a:pos x="f933" y="f934"/>
                </a:cxn>
                <a:cxn ang="f553">
                  <a:pos x="f935" y="f936"/>
                </a:cxn>
                <a:cxn ang="f553">
                  <a:pos x="f937" y="f938"/>
                </a:cxn>
                <a:cxn ang="f553">
                  <a:pos x="f939" y="f940"/>
                </a:cxn>
                <a:cxn ang="f553">
                  <a:pos x="f900" y="f901"/>
                </a:cxn>
                <a:cxn ang="f553">
                  <a:pos x="f941" y="f942"/>
                </a:cxn>
                <a:cxn ang="f553">
                  <a:pos x="f943" y="f944"/>
                </a:cxn>
                <a:cxn ang="f553">
                  <a:pos x="f945" y="f946"/>
                </a:cxn>
                <a:cxn ang="f553">
                  <a:pos x="f947" y="f948"/>
                </a:cxn>
                <a:cxn ang="f553">
                  <a:pos x="f949" y="f950"/>
                </a:cxn>
                <a:cxn ang="f553">
                  <a:pos x="f951" y="f952"/>
                </a:cxn>
                <a:cxn ang="f553">
                  <a:pos x="f953" y="f954"/>
                </a:cxn>
                <a:cxn ang="f553">
                  <a:pos x="f955" y="f956"/>
                </a:cxn>
                <a:cxn ang="f553">
                  <a:pos x="f957" y="f958"/>
                </a:cxn>
                <a:cxn ang="f553">
                  <a:pos x="f959" y="f960"/>
                </a:cxn>
                <a:cxn ang="f553">
                  <a:pos x="f961" y="f962"/>
                </a:cxn>
                <a:cxn ang="f553">
                  <a:pos x="f963" y="f964"/>
                </a:cxn>
                <a:cxn ang="f553">
                  <a:pos x="f965" y="f966"/>
                </a:cxn>
                <a:cxn ang="f553">
                  <a:pos x="f941" y="f942"/>
                </a:cxn>
              </a:cxnLst>
              <a:rect l="f828" t="f831" r="f829" b="f830"/>
              <a:pathLst>
                <a:path w="1100518" h="104051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4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5"/>
                  </a:cubicBezTo>
                  <a:cubicBezTo>
                    <a:pt x="f104" y="f105"/>
                    <a:pt x="f106" y="f107"/>
                    <a:pt x="f108" y="f109"/>
                  </a:cubicBezTo>
                  <a:cubicBezTo>
                    <a:pt x="f110" y="f111"/>
                    <a:pt x="f112" y="f113"/>
                    <a:pt x="f114" y="f115"/>
                  </a:cubicBezTo>
                  <a:cubicBezTo>
                    <a:pt x="f116" y="f117"/>
                    <a:pt x="f118" y="f119"/>
                    <a:pt x="f120" y="f121"/>
                  </a:cubicBezTo>
                  <a:cubicBezTo>
                    <a:pt x="f122" y="f123"/>
                    <a:pt x="f124" y="f125"/>
                    <a:pt x="f126" y="f127"/>
                  </a:cubicBezTo>
                  <a:cubicBezTo>
                    <a:pt x="f128" y="f129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cubicBezTo>
                    <a:pt x="f140" y="f141"/>
                    <a:pt x="f142" y="f143"/>
                    <a:pt x="f144" y="f9"/>
                  </a:cubicBezTo>
                  <a:cubicBezTo>
                    <a:pt x="f145" y="f146"/>
                    <a:pt x="f147" y="f148"/>
                    <a:pt x="f149" y="f150"/>
                  </a:cubicBezTo>
                  <a:cubicBezTo>
                    <a:pt x="f151" y="f152"/>
                    <a:pt x="f153" y="f154"/>
                    <a:pt x="f155" y="f156"/>
                  </a:cubicBezTo>
                  <a:cubicBezTo>
                    <a:pt x="f157" y="f158"/>
                    <a:pt x="f159" y="f160"/>
                    <a:pt x="f161" y="f162"/>
                  </a:cubicBezTo>
                  <a:cubicBezTo>
                    <a:pt x="f163" y="f164"/>
                    <a:pt x="f165" y="f166"/>
                    <a:pt x="f167" y="f168"/>
                  </a:cubicBezTo>
                  <a:cubicBezTo>
                    <a:pt x="f169" y="f170"/>
                    <a:pt x="f171" y="f172"/>
                    <a:pt x="f173" y="f174"/>
                  </a:cubicBezTo>
                  <a:cubicBezTo>
                    <a:pt x="f175" y="f176"/>
                    <a:pt x="f175" y="f177"/>
                    <a:pt x="f178" y="f7"/>
                  </a:cubicBezTo>
                  <a:cubicBezTo>
                    <a:pt x="f179" y="f7"/>
                    <a:pt x="f180" y="f7"/>
                    <a:pt x="f5" y="f7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7" y="f188"/>
                    <a:pt x="f189" y="f190"/>
                    <a:pt x="f191" y="f192"/>
                  </a:cubicBezTo>
                  <a:cubicBezTo>
                    <a:pt x="f193" y="f194"/>
                    <a:pt x="f195" y="f196"/>
                    <a:pt x="f197" y="f198"/>
                  </a:cubicBezTo>
                  <a:cubicBezTo>
                    <a:pt x="f199" y="f200"/>
                    <a:pt x="f201" y="f202"/>
                    <a:pt x="f203" y="f204"/>
                  </a:cubicBezTo>
                  <a:cubicBezTo>
                    <a:pt x="f205" y="f206"/>
                    <a:pt x="f207" y="f208"/>
                    <a:pt x="f8" y="f9"/>
                  </a:cubicBezTo>
                  <a:close/>
                  <a:moveTo>
                    <a:pt x="f209" y="f210"/>
                  </a:moveTo>
                  <a:cubicBezTo>
                    <a:pt x="f209" y="f211"/>
                    <a:pt x="f212" y="f213"/>
                    <a:pt x="f212" y="f214"/>
                  </a:cubicBezTo>
                  <a:cubicBezTo>
                    <a:pt x="f215" y="f216"/>
                    <a:pt x="f217" y="f218"/>
                    <a:pt x="f219" y="f220"/>
                  </a:cubicBezTo>
                  <a:cubicBezTo>
                    <a:pt x="f221" y="f222"/>
                    <a:pt x="f223" y="f224"/>
                    <a:pt x="f225" y="f226"/>
                  </a:cubicBezTo>
                  <a:cubicBezTo>
                    <a:pt x="f227" y="f228"/>
                    <a:pt x="f229" y="f230"/>
                    <a:pt x="f231" y="f232"/>
                  </a:cubicBezTo>
                  <a:cubicBezTo>
                    <a:pt x="f233" y="f234"/>
                    <a:pt x="f235" y="f236"/>
                    <a:pt x="f138" y="f237"/>
                  </a:cubicBezTo>
                  <a:cubicBezTo>
                    <a:pt x="f238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2" y="f253"/>
                    <a:pt x="f254" y="f255"/>
                  </a:cubicBezTo>
                  <a:cubicBezTo>
                    <a:pt x="f256" y="f257"/>
                    <a:pt x="f258" y="f259"/>
                    <a:pt x="f260" y="f261"/>
                  </a:cubicBezTo>
                  <a:cubicBezTo>
                    <a:pt x="f262" y="f263"/>
                    <a:pt x="f264" y="f265"/>
                    <a:pt x="f266" y="f267"/>
                  </a:cubicBezTo>
                  <a:cubicBezTo>
                    <a:pt x="f166" y="f268"/>
                    <a:pt x="f269" y="f270"/>
                    <a:pt x="f271" y="f272"/>
                  </a:cubicBezTo>
                  <a:cubicBezTo>
                    <a:pt x="f273" y="f274"/>
                    <a:pt x="f275" y="f276"/>
                    <a:pt x="f277" y="f278"/>
                  </a:cubicBezTo>
                  <a:cubicBezTo>
                    <a:pt x="f279" y="f280"/>
                    <a:pt x="f281" y="f282"/>
                    <a:pt x="f283" y="f284"/>
                  </a:cubicBezTo>
                  <a:cubicBezTo>
                    <a:pt x="f285" y="f286"/>
                    <a:pt x="f287" y="f288"/>
                    <a:pt x="f289" y="f290"/>
                  </a:cubicBezTo>
                  <a:cubicBezTo>
                    <a:pt x="f291" y="f292"/>
                    <a:pt x="f293" y="f294"/>
                    <a:pt x="f295" y="f296"/>
                  </a:cubicBezTo>
                  <a:cubicBezTo>
                    <a:pt x="f297" y="f298"/>
                    <a:pt x="f299" y="f300"/>
                    <a:pt x="f301" y="f302"/>
                  </a:cubicBezTo>
                  <a:cubicBezTo>
                    <a:pt x="f303" y="f304"/>
                    <a:pt x="f305" y="f306"/>
                    <a:pt x="f307" y="f308"/>
                  </a:cubicBezTo>
                  <a:cubicBezTo>
                    <a:pt x="f309" y="f310"/>
                    <a:pt x="f311" y="f312"/>
                    <a:pt x="f313" y="f314"/>
                  </a:cubicBez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cubicBezTo>
                    <a:pt x="f327" y="f328"/>
                    <a:pt x="f329" y="f210"/>
                    <a:pt x="f209" y="f210"/>
                  </a:cubicBezTo>
                  <a:close/>
                  <a:moveTo>
                    <a:pt x="f330" y="f331"/>
                  </a:moveTo>
                  <a:cubicBezTo>
                    <a:pt x="f332" y="f333"/>
                    <a:pt x="f334" y="f335"/>
                    <a:pt x="f336" y="f337"/>
                  </a:cubicBezTo>
                  <a:cubicBezTo>
                    <a:pt x="f338" y="f339"/>
                    <a:pt x="f340" y="f341"/>
                    <a:pt x="f342" y="f343"/>
                  </a:cubicBezTo>
                  <a:cubicBezTo>
                    <a:pt x="f344" y="f345"/>
                    <a:pt x="f346" y="f347"/>
                    <a:pt x="f348" y="f349"/>
                  </a:cubicBezTo>
                  <a:cubicBezTo>
                    <a:pt x="f350" y="f351"/>
                    <a:pt x="f352" y="f353"/>
                    <a:pt x="f354" y="f355"/>
                  </a:cubicBezTo>
                  <a:cubicBezTo>
                    <a:pt x="f356" y="f357"/>
                    <a:pt x="f358" y="f359"/>
                    <a:pt x="f360" y="f361"/>
                  </a:cubicBezTo>
                  <a:cubicBezTo>
                    <a:pt x="f362" y="f363"/>
                    <a:pt x="f364" y="f365"/>
                    <a:pt x="f366" y="f367"/>
                  </a:cubicBezTo>
                  <a:cubicBezTo>
                    <a:pt x="f368" y="f369"/>
                    <a:pt x="f370" y="f371"/>
                    <a:pt x="f372" y="f373"/>
                  </a:cubicBezTo>
                  <a:cubicBezTo>
                    <a:pt x="f374" y="f375"/>
                    <a:pt x="f376" y="f377"/>
                    <a:pt x="f378" y="f379"/>
                  </a:cubicBezTo>
                  <a:cubicBezTo>
                    <a:pt x="f380" y="f381"/>
                    <a:pt x="f382" y="f383"/>
                    <a:pt x="f384" y="f385"/>
                  </a:cubicBezTo>
                  <a:cubicBezTo>
                    <a:pt x="f386" y="f387"/>
                    <a:pt x="f388" y="f389"/>
                    <a:pt x="f238" y="f390"/>
                  </a:cubicBezTo>
                  <a:cubicBezTo>
                    <a:pt x="f391" y="f392"/>
                    <a:pt x="f393" y="f394"/>
                    <a:pt x="f395" y="f396"/>
                  </a:cubicBezTo>
                  <a:cubicBezTo>
                    <a:pt x="f397" y="f398"/>
                    <a:pt x="f399" y="f400"/>
                    <a:pt x="f401" y="f402"/>
                  </a:cubicBezTo>
                  <a:cubicBezTo>
                    <a:pt x="f403" y="f404"/>
                    <a:pt x="f389" y="f405"/>
                    <a:pt x="f330" y="f331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6" name="Forma libre: forma 22">
              <a:extLst>
                <a:ext uri="{FF2B5EF4-FFF2-40B4-BE49-F238E27FC236}">
                  <a16:creationId xmlns:a16="http://schemas.microsoft.com/office/drawing/2014/main" id="{EB2E46C7-B99C-4951-92C3-F7FFBC254096}"/>
                </a:ext>
              </a:extLst>
            </p:cNvPr>
            <p:cNvSpPr/>
            <p:nvPr/>
          </p:nvSpPr>
          <p:spPr>
            <a:xfrm>
              <a:off x="7679615" y="532372"/>
              <a:ext cx="844722" cy="4650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01302"/>
                <a:gd name="f7" fmla="val 331065"/>
                <a:gd name="f8" fmla="val 85"/>
                <a:gd name="f9" fmla="val 322016"/>
                <a:gd name="f10" fmla="val 316111"/>
                <a:gd name="f11" fmla="val 310110"/>
                <a:gd name="f12" fmla="val 244959"/>
                <a:gd name="f13" fmla="val -106"/>
                <a:gd name="f14" fmla="val 179713"/>
                <a:gd name="f15" fmla="val 114562"/>
                <a:gd name="f16" fmla="val 275"/>
                <a:gd name="f17" fmla="val 43601"/>
                <a:gd name="f18" fmla="val 43804"/>
                <a:gd name="f19" fmla="val 167"/>
                <a:gd name="f20" fmla="val 114956"/>
                <a:gd name="f21" fmla="val 71"/>
                <a:gd name="f22" fmla="val 239257"/>
                <a:gd name="f23" fmla="val -24"/>
                <a:gd name="f24" fmla="val 363559"/>
                <a:gd name="f25" fmla="val 487860"/>
                <a:gd name="f26" fmla="val 557964"/>
                <a:gd name="f27" fmla="val 601207"/>
                <a:gd name="f28" fmla="val 43886"/>
                <a:gd name="f29" fmla="val 601303"/>
                <a:gd name="f30" fmla="val 114181"/>
                <a:gd name="f31" fmla="val 181618"/>
                <a:gd name="f32" fmla="val 248960"/>
                <a:gd name="f33" fmla="val 316397"/>
                <a:gd name="f34" fmla="val 320111"/>
                <a:gd name="f35" fmla="val 323826"/>
                <a:gd name="f36" fmla="val 330875"/>
                <a:gd name="f37" fmla="val 400802"/>
                <a:gd name="f38" fmla="val 203049"/>
                <a:gd name="f39" fmla="val 201729"/>
                <a:gd name="f40" fmla="val 204764"/>
                <a:gd name="f41" fmla="val 327078"/>
                <a:gd name="f42" fmla="val 140089"/>
                <a:gd name="f43" fmla="val 153710"/>
                <a:gd name="f44" fmla="val 325840"/>
                <a:gd name="f45" fmla="val 165997"/>
                <a:gd name="f46" fmla="val 327650"/>
                <a:gd name="f47" fmla="val 177808"/>
                <a:gd name="f48" fmla="val 328411"/>
                <a:gd name="f49" fmla="val 182951"/>
                <a:gd name="f50" fmla="val 335460"/>
                <a:gd name="f51" fmla="val 187238"/>
                <a:gd name="f52" fmla="val 339746"/>
                <a:gd name="f53" fmla="val 191810"/>
                <a:gd name="f54" fmla="val 343461"/>
                <a:gd name="f55" fmla="val 186857"/>
                <a:gd name="f56" fmla="val 350224"/>
                <a:gd name="f57" fmla="val 181999"/>
                <a:gd name="f58" fmla="val 350414"/>
                <a:gd name="f59" fmla="val 176855"/>
                <a:gd name="f60" fmla="val 351367"/>
                <a:gd name="f61" fmla="val 145899"/>
                <a:gd name="f62" fmla="val 114943"/>
                <a:gd name="f63" fmla="val 350319"/>
                <a:gd name="f64" fmla="val 83987"/>
                <a:gd name="f65" fmla="val 350129"/>
                <a:gd name="f66" fmla="val 78748"/>
                <a:gd name="f67" fmla="val 344509"/>
                <a:gd name="f68" fmla="val 70271"/>
                <a:gd name="f69" fmla="val 340032"/>
                <a:gd name="f70" fmla="val 69223"/>
                <a:gd name="f71" fmla="val 330221"/>
                <a:gd name="f72" fmla="val 66937"/>
                <a:gd name="f73" fmla="val 327173"/>
                <a:gd name="f74" fmla="val 75128"/>
                <a:gd name="f75" fmla="val 83796"/>
                <a:gd name="f76" fmla="val 326983"/>
                <a:gd name="f77" fmla="val 93988"/>
                <a:gd name="f78" fmla="val 104180"/>
                <a:gd name="f79" fmla="val 113800"/>
                <a:gd name="f80" fmla="val 310600"/>
                <a:gd name="f81" fmla="val 297170"/>
                <a:gd name="f82" fmla="val 282691"/>
                <a:gd name="f83" fmla="val 102560"/>
                <a:gd name="f84" fmla="val 284120"/>
                <a:gd name="f85" fmla="val 92273"/>
                <a:gd name="f86" fmla="val 282120"/>
                <a:gd name="f87" fmla="val 82748"/>
                <a:gd name="f88" fmla="val 280977"/>
                <a:gd name="f89" fmla="val 77414"/>
                <a:gd name="f90" fmla="val 274405"/>
                <a:gd name="f91" fmla="val 73128"/>
                <a:gd name="f92" fmla="val 270309"/>
                <a:gd name="f93" fmla="val 68366"/>
                <a:gd name="f94" fmla="val 266594"/>
                <a:gd name="f95" fmla="val 73319"/>
                <a:gd name="f96" fmla="val 259736"/>
                <a:gd name="f97" fmla="val 78272"/>
                <a:gd name="f98" fmla="val 259641"/>
                <a:gd name="f99" fmla="val 83320"/>
                <a:gd name="f100" fmla="val 258593"/>
                <a:gd name="f101" fmla="val 114276"/>
                <a:gd name="f102" fmla="val 258498"/>
                <a:gd name="f103" fmla="val 145232"/>
                <a:gd name="f104" fmla="val 259450"/>
                <a:gd name="f105" fmla="val 176093"/>
                <a:gd name="f106" fmla="val 181332"/>
                <a:gd name="f107" fmla="val 265356"/>
                <a:gd name="f108" fmla="val 189619"/>
                <a:gd name="f109" fmla="val 269928"/>
                <a:gd name="f110" fmla="val 190762"/>
                <a:gd name="f111" fmla="val 279929"/>
                <a:gd name="f112" fmla="val 193238"/>
                <a:gd name="f113" fmla="val 184952"/>
                <a:gd name="f114" fmla="val 282787"/>
                <a:gd name="f115" fmla="val 176284"/>
                <a:gd name="f116" fmla="val 282882"/>
                <a:gd name="f117" fmla="val 164378"/>
                <a:gd name="f118" fmla="val 152376"/>
                <a:gd name="f119" fmla="val 139803"/>
                <a:gd name="f120" fmla="val 298122"/>
                <a:gd name="f121" fmla="val 311266"/>
                <a:gd name="f122" fmla="+- 0 0 -90"/>
                <a:gd name="f123" fmla="*/ f3 1 601302"/>
                <a:gd name="f124" fmla="*/ f4 1 331065"/>
                <a:gd name="f125" fmla="val f5"/>
                <a:gd name="f126" fmla="val f6"/>
                <a:gd name="f127" fmla="val f7"/>
                <a:gd name="f128" fmla="*/ f122 f0 1"/>
                <a:gd name="f129" fmla="+- f127 0 f125"/>
                <a:gd name="f130" fmla="+- f126 0 f125"/>
                <a:gd name="f131" fmla="*/ f128 1 f2"/>
                <a:gd name="f132" fmla="*/ f130 1 601302"/>
                <a:gd name="f133" fmla="*/ f129 1 331065"/>
                <a:gd name="f134" fmla="*/ 85 f130 1"/>
                <a:gd name="f135" fmla="*/ 331065 f129 1"/>
                <a:gd name="f136" fmla="*/ 310110 f129 1"/>
                <a:gd name="f137" fmla="*/ 114562 f129 1"/>
                <a:gd name="f138" fmla="*/ 114956 f130 1"/>
                <a:gd name="f139" fmla="*/ 71 f129 1"/>
                <a:gd name="f140" fmla="*/ 487860 f130 1"/>
                <a:gd name="f141" fmla="*/ 601303 f130 1"/>
                <a:gd name="f142" fmla="*/ 114181 f129 1"/>
                <a:gd name="f143" fmla="*/ 316397 f129 1"/>
                <a:gd name="f144" fmla="*/ 330875 f129 1"/>
                <a:gd name="f145" fmla="*/ 327078 f130 1"/>
                <a:gd name="f146" fmla="*/ 140089 f129 1"/>
                <a:gd name="f147" fmla="*/ 327650 f130 1"/>
                <a:gd name="f148" fmla="*/ 177808 f129 1"/>
                <a:gd name="f149" fmla="*/ 339746 f130 1"/>
                <a:gd name="f150" fmla="*/ 191810 f129 1"/>
                <a:gd name="f151" fmla="*/ 350414 f130 1"/>
                <a:gd name="f152" fmla="*/ 176855 f129 1"/>
                <a:gd name="f153" fmla="*/ 350319 f130 1"/>
                <a:gd name="f154" fmla="*/ 83987 f129 1"/>
                <a:gd name="f155" fmla="*/ 340032 f130 1"/>
                <a:gd name="f156" fmla="*/ 69223 f129 1"/>
                <a:gd name="f157" fmla="*/ 83796 f129 1"/>
                <a:gd name="f158" fmla="*/ 113800 f129 1"/>
                <a:gd name="f159" fmla="*/ 282691 f130 1"/>
                <a:gd name="f160" fmla="*/ 282120 f130 1"/>
                <a:gd name="f161" fmla="*/ 82748 f129 1"/>
                <a:gd name="f162" fmla="*/ 270309 f130 1"/>
                <a:gd name="f163" fmla="*/ 68366 f129 1"/>
                <a:gd name="f164" fmla="*/ 259641 f130 1"/>
                <a:gd name="f165" fmla="*/ 83320 f129 1"/>
                <a:gd name="f166" fmla="*/ 259450 f130 1"/>
                <a:gd name="f167" fmla="*/ 176093 f129 1"/>
                <a:gd name="f168" fmla="*/ 269928 f130 1"/>
                <a:gd name="f169" fmla="*/ 190762 f129 1"/>
                <a:gd name="f170" fmla="*/ 282787 f130 1"/>
                <a:gd name="f171" fmla="*/ 176284 f129 1"/>
                <a:gd name="f172" fmla="*/ 139803 f129 1"/>
                <a:gd name="f173" fmla="+- f131 0 f1"/>
                <a:gd name="f174" fmla="*/ f134 1 601302"/>
                <a:gd name="f175" fmla="*/ f135 1 331065"/>
                <a:gd name="f176" fmla="*/ f136 1 331065"/>
                <a:gd name="f177" fmla="*/ f137 1 331065"/>
                <a:gd name="f178" fmla="*/ f138 1 601302"/>
                <a:gd name="f179" fmla="*/ f139 1 331065"/>
                <a:gd name="f180" fmla="*/ f140 1 601302"/>
                <a:gd name="f181" fmla="*/ f141 1 601302"/>
                <a:gd name="f182" fmla="*/ f142 1 331065"/>
                <a:gd name="f183" fmla="*/ f143 1 331065"/>
                <a:gd name="f184" fmla="*/ f144 1 331065"/>
                <a:gd name="f185" fmla="*/ f145 1 601302"/>
                <a:gd name="f186" fmla="*/ f146 1 331065"/>
                <a:gd name="f187" fmla="*/ f147 1 601302"/>
                <a:gd name="f188" fmla="*/ f148 1 331065"/>
                <a:gd name="f189" fmla="*/ f149 1 601302"/>
                <a:gd name="f190" fmla="*/ f150 1 331065"/>
                <a:gd name="f191" fmla="*/ f151 1 601302"/>
                <a:gd name="f192" fmla="*/ f152 1 331065"/>
                <a:gd name="f193" fmla="*/ f153 1 601302"/>
                <a:gd name="f194" fmla="*/ f154 1 331065"/>
                <a:gd name="f195" fmla="*/ f155 1 601302"/>
                <a:gd name="f196" fmla="*/ f156 1 331065"/>
                <a:gd name="f197" fmla="*/ f157 1 331065"/>
                <a:gd name="f198" fmla="*/ f158 1 331065"/>
                <a:gd name="f199" fmla="*/ f159 1 601302"/>
                <a:gd name="f200" fmla="*/ f160 1 601302"/>
                <a:gd name="f201" fmla="*/ f161 1 331065"/>
                <a:gd name="f202" fmla="*/ f162 1 601302"/>
                <a:gd name="f203" fmla="*/ f163 1 331065"/>
                <a:gd name="f204" fmla="*/ f164 1 601302"/>
                <a:gd name="f205" fmla="*/ f165 1 331065"/>
                <a:gd name="f206" fmla="*/ f166 1 601302"/>
                <a:gd name="f207" fmla="*/ f167 1 331065"/>
                <a:gd name="f208" fmla="*/ f168 1 601302"/>
                <a:gd name="f209" fmla="*/ f169 1 331065"/>
                <a:gd name="f210" fmla="*/ f170 1 601302"/>
                <a:gd name="f211" fmla="*/ f171 1 331065"/>
                <a:gd name="f212" fmla="*/ f172 1 331065"/>
                <a:gd name="f213" fmla="*/ f125 1 f132"/>
                <a:gd name="f214" fmla="*/ f126 1 f132"/>
                <a:gd name="f215" fmla="*/ f125 1 f133"/>
                <a:gd name="f216" fmla="*/ f127 1 f133"/>
                <a:gd name="f217" fmla="*/ f174 1 f132"/>
                <a:gd name="f218" fmla="*/ f175 1 f133"/>
                <a:gd name="f219" fmla="*/ f176 1 f133"/>
                <a:gd name="f220" fmla="*/ f177 1 f133"/>
                <a:gd name="f221" fmla="*/ f178 1 f132"/>
                <a:gd name="f222" fmla="*/ f179 1 f133"/>
                <a:gd name="f223" fmla="*/ f180 1 f132"/>
                <a:gd name="f224" fmla="*/ f181 1 f132"/>
                <a:gd name="f225" fmla="*/ f182 1 f133"/>
                <a:gd name="f226" fmla="*/ f183 1 f133"/>
                <a:gd name="f227" fmla="*/ f184 1 f133"/>
                <a:gd name="f228" fmla="*/ f185 1 f132"/>
                <a:gd name="f229" fmla="*/ f186 1 f133"/>
                <a:gd name="f230" fmla="*/ f187 1 f132"/>
                <a:gd name="f231" fmla="*/ f188 1 f133"/>
                <a:gd name="f232" fmla="*/ f189 1 f132"/>
                <a:gd name="f233" fmla="*/ f190 1 f133"/>
                <a:gd name="f234" fmla="*/ f191 1 f132"/>
                <a:gd name="f235" fmla="*/ f192 1 f133"/>
                <a:gd name="f236" fmla="*/ f193 1 f132"/>
                <a:gd name="f237" fmla="*/ f194 1 f133"/>
                <a:gd name="f238" fmla="*/ f195 1 f132"/>
                <a:gd name="f239" fmla="*/ f196 1 f133"/>
                <a:gd name="f240" fmla="*/ f197 1 f133"/>
                <a:gd name="f241" fmla="*/ f198 1 f133"/>
                <a:gd name="f242" fmla="*/ f199 1 f132"/>
                <a:gd name="f243" fmla="*/ f200 1 f132"/>
                <a:gd name="f244" fmla="*/ f201 1 f133"/>
                <a:gd name="f245" fmla="*/ f202 1 f132"/>
                <a:gd name="f246" fmla="*/ f203 1 f133"/>
                <a:gd name="f247" fmla="*/ f204 1 f132"/>
                <a:gd name="f248" fmla="*/ f205 1 f133"/>
                <a:gd name="f249" fmla="*/ f206 1 f132"/>
                <a:gd name="f250" fmla="*/ f207 1 f133"/>
                <a:gd name="f251" fmla="*/ f208 1 f132"/>
                <a:gd name="f252" fmla="*/ f209 1 f133"/>
                <a:gd name="f253" fmla="*/ f210 1 f132"/>
                <a:gd name="f254" fmla="*/ f211 1 f133"/>
                <a:gd name="f255" fmla="*/ f212 1 f133"/>
                <a:gd name="f256" fmla="*/ f213 f123 1"/>
                <a:gd name="f257" fmla="*/ f214 f123 1"/>
                <a:gd name="f258" fmla="*/ f216 f124 1"/>
                <a:gd name="f259" fmla="*/ f215 f124 1"/>
                <a:gd name="f260" fmla="*/ f217 f123 1"/>
                <a:gd name="f261" fmla="*/ f218 f124 1"/>
                <a:gd name="f262" fmla="*/ f219 f124 1"/>
                <a:gd name="f263" fmla="*/ f220 f124 1"/>
                <a:gd name="f264" fmla="*/ f221 f123 1"/>
                <a:gd name="f265" fmla="*/ f222 f124 1"/>
                <a:gd name="f266" fmla="*/ f223 f123 1"/>
                <a:gd name="f267" fmla="*/ f224 f123 1"/>
                <a:gd name="f268" fmla="*/ f225 f124 1"/>
                <a:gd name="f269" fmla="*/ f226 f124 1"/>
                <a:gd name="f270" fmla="*/ f227 f124 1"/>
                <a:gd name="f271" fmla="*/ f228 f123 1"/>
                <a:gd name="f272" fmla="*/ f229 f124 1"/>
                <a:gd name="f273" fmla="*/ f230 f123 1"/>
                <a:gd name="f274" fmla="*/ f231 f124 1"/>
                <a:gd name="f275" fmla="*/ f232 f123 1"/>
                <a:gd name="f276" fmla="*/ f233 f124 1"/>
                <a:gd name="f277" fmla="*/ f234 f123 1"/>
                <a:gd name="f278" fmla="*/ f235 f124 1"/>
                <a:gd name="f279" fmla="*/ f236 f123 1"/>
                <a:gd name="f280" fmla="*/ f237 f124 1"/>
                <a:gd name="f281" fmla="*/ f238 f123 1"/>
                <a:gd name="f282" fmla="*/ f239 f124 1"/>
                <a:gd name="f283" fmla="*/ f240 f124 1"/>
                <a:gd name="f284" fmla="*/ f241 f124 1"/>
                <a:gd name="f285" fmla="*/ f242 f123 1"/>
                <a:gd name="f286" fmla="*/ f243 f123 1"/>
                <a:gd name="f287" fmla="*/ f244 f124 1"/>
                <a:gd name="f288" fmla="*/ f245 f123 1"/>
                <a:gd name="f289" fmla="*/ f246 f124 1"/>
                <a:gd name="f290" fmla="*/ f247 f123 1"/>
                <a:gd name="f291" fmla="*/ f248 f124 1"/>
                <a:gd name="f292" fmla="*/ f249 f123 1"/>
                <a:gd name="f293" fmla="*/ f250 f124 1"/>
                <a:gd name="f294" fmla="*/ f251 f123 1"/>
                <a:gd name="f295" fmla="*/ f252 f124 1"/>
                <a:gd name="f296" fmla="*/ f253 f123 1"/>
                <a:gd name="f297" fmla="*/ f254 f124 1"/>
                <a:gd name="f298" fmla="*/ f255 f1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3">
                  <a:pos x="f260" y="f261"/>
                </a:cxn>
                <a:cxn ang="f173">
                  <a:pos x="f260" y="f262"/>
                </a:cxn>
                <a:cxn ang="f173">
                  <a:pos x="f260" y="f263"/>
                </a:cxn>
                <a:cxn ang="f173">
                  <a:pos x="f264" y="f265"/>
                </a:cxn>
                <a:cxn ang="f173">
                  <a:pos x="f266" y="f265"/>
                </a:cxn>
                <a:cxn ang="f173">
                  <a:pos x="f267" y="f268"/>
                </a:cxn>
                <a:cxn ang="f173">
                  <a:pos x="f267" y="f269"/>
                </a:cxn>
                <a:cxn ang="f173">
                  <a:pos x="f267" y="f270"/>
                </a:cxn>
                <a:cxn ang="f173">
                  <a:pos x="f260" y="f261"/>
                </a:cxn>
                <a:cxn ang="f173">
                  <a:pos x="f271" y="f272"/>
                </a:cxn>
                <a:cxn ang="f173">
                  <a:pos x="f273" y="f274"/>
                </a:cxn>
                <a:cxn ang="f173">
                  <a:pos x="f275" y="f276"/>
                </a:cxn>
                <a:cxn ang="f173">
                  <a:pos x="f277" y="f278"/>
                </a:cxn>
                <a:cxn ang="f173">
                  <a:pos x="f279" y="f280"/>
                </a:cxn>
                <a:cxn ang="f173">
                  <a:pos x="f281" y="f282"/>
                </a:cxn>
                <a:cxn ang="f173">
                  <a:pos x="f271" y="f283"/>
                </a:cxn>
                <a:cxn ang="f173">
                  <a:pos x="f271" y="f284"/>
                </a:cxn>
                <a:cxn ang="f173">
                  <a:pos x="f285" y="f284"/>
                </a:cxn>
                <a:cxn ang="f173">
                  <a:pos x="f286" y="f287"/>
                </a:cxn>
                <a:cxn ang="f173">
                  <a:pos x="f288" y="f289"/>
                </a:cxn>
                <a:cxn ang="f173">
                  <a:pos x="f290" y="f291"/>
                </a:cxn>
                <a:cxn ang="f173">
                  <a:pos x="f292" y="f293"/>
                </a:cxn>
                <a:cxn ang="f173">
                  <a:pos x="f294" y="f295"/>
                </a:cxn>
                <a:cxn ang="f173">
                  <a:pos x="f296" y="f297"/>
                </a:cxn>
                <a:cxn ang="f173">
                  <a:pos x="f296" y="f298"/>
                </a:cxn>
                <a:cxn ang="f173">
                  <a:pos x="f271" y="f272"/>
                </a:cxn>
              </a:cxnLst>
              <a:rect l="f256" t="f259" r="f257" b="f258"/>
              <a:pathLst>
                <a:path w="601302" h="331065">
                  <a:moveTo>
                    <a:pt x="f8" y="f7"/>
                  </a:moveTo>
                  <a:cubicBezTo>
                    <a:pt x="f8" y="f9"/>
                    <a:pt x="f8" y="f10"/>
                    <a:pt x="f8" y="f11"/>
                  </a:cubicBezTo>
                  <a:cubicBezTo>
                    <a:pt x="f8" y="f12"/>
                    <a:pt x="f13" y="f14"/>
                    <a:pt x="f8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3"/>
                    <a:pt x="f25" y="f21"/>
                  </a:cubicBezTo>
                  <a:cubicBezTo>
                    <a:pt x="f26" y="f19"/>
                    <a:pt x="f27" y="f28"/>
                    <a:pt x="f29" y="f30"/>
                  </a:cubicBezTo>
                  <a:cubicBezTo>
                    <a:pt x="f29" y="f31"/>
                    <a:pt x="f29" y="f32"/>
                    <a:pt x="f29" y="f33"/>
                  </a:cubicBezTo>
                  <a:cubicBezTo>
                    <a:pt x="f29" y="f34"/>
                    <a:pt x="f29" y="f35"/>
                    <a:pt x="f29" y="f36"/>
                  </a:cubicBezTo>
                  <a:cubicBezTo>
                    <a:pt x="f37" y="f38"/>
                    <a:pt x="f39" y="f40"/>
                    <a:pt x="f8" y="f7"/>
                  </a:cubicBezTo>
                  <a:close/>
                  <a:moveTo>
                    <a:pt x="f41" y="f42"/>
                  </a:move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0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41" y="f75"/>
                  </a:cubicBezTo>
                  <a:cubicBezTo>
                    <a:pt x="f76" y="f77"/>
                    <a:pt x="f41" y="f78"/>
                    <a:pt x="f41" y="f79"/>
                  </a:cubicBezTo>
                  <a:cubicBezTo>
                    <a:pt x="f80" y="f79"/>
                    <a:pt x="f81" y="f79"/>
                    <a:pt x="f82" y="f79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98" y="f106"/>
                    <a:pt x="f107" y="f108"/>
                    <a:pt x="f109" y="f110"/>
                  </a:cubicBezTo>
                  <a:cubicBezTo>
                    <a:pt x="f111" y="f112"/>
                    <a:pt x="f82" y="f113"/>
                    <a:pt x="f114" y="f115"/>
                  </a:cubicBezTo>
                  <a:cubicBezTo>
                    <a:pt x="f116" y="f117"/>
                    <a:pt x="f114" y="f118"/>
                    <a:pt x="f114" y="f119"/>
                  </a:cubicBezTo>
                  <a:cubicBezTo>
                    <a:pt x="f120" y="f42"/>
                    <a:pt x="f121" y="f42"/>
                    <a:pt x="f41" y="f42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7" name="Forma libre: forma 23">
              <a:extLst>
                <a:ext uri="{FF2B5EF4-FFF2-40B4-BE49-F238E27FC236}">
                  <a16:creationId xmlns:a16="http://schemas.microsoft.com/office/drawing/2014/main" id="{5C3D3E07-A12A-4BE7-9172-5F5E3C0EA2C1}"/>
                </a:ext>
              </a:extLst>
            </p:cNvPr>
            <p:cNvSpPr/>
            <p:nvPr/>
          </p:nvSpPr>
          <p:spPr>
            <a:xfrm>
              <a:off x="8404652" y="2226628"/>
              <a:ext cx="157194" cy="3979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1898"/>
                <a:gd name="f7" fmla="val 28325"/>
                <a:gd name="f8" fmla="val 72719"/>
                <a:gd name="f9" fmla="val 26478"/>
                <a:gd name="f10" fmla="val 63289"/>
                <a:gd name="f11" fmla="val 28859"/>
                <a:gd name="f12" fmla="val 53383"/>
                <a:gd name="f13" fmla="val 28955"/>
                <a:gd name="f14" fmla="val 43953"/>
                <a:gd name="f15" fmla="val 26668"/>
                <a:gd name="f16" fmla="val 31952"/>
                <a:gd name="f17" fmla="val 23811"/>
                <a:gd name="f18" fmla="val 20236"/>
                <a:gd name="f19" fmla="val 21049"/>
                <a:gd name="f20" fmla="val 8711"/>
                <a:gd name="f21" fmla="val 17429"/>
                <a:gd name="f22" fmla="val 4996"/>
                <a:gd name="f23" fmla="val 16286"/>
                <a:gd name="f24" fmla="val -1290"/>
                <a:gd name="f25" fmla="val 10285"/>
                <a:gd name="f26" fmla="val 234"/>
                <a:gd name="f27" fmla="val 5618"/>
                <a:gd name="f28" fmla="val 1853"/>
                <a:gd name="f29" fmla="val 665"/>
                <a:gd name="f30" fmla="val 11092"/>
                <a:gd name="f31" fmla="val -382"/>
                <a:gd name="f32" fmla="val 14997"/>
                <a:gd name="f33" fmla="val 951"/>
                <a:gd name="f34" fmla="val 42620"/>
                <a:gd name="f35" fmla="val 10666"/>
                <a:gd name="f36" fmla="val 69671"/>
                <a:gd name="f37" fmla="val 12857"/>
                <a:gd name="f38" fmla="val 97294"/>
                <a:gd name="f39" fmla="val 856"/>
                <a:gd name="f40" fmla="val 100913"/>
                <a:gd name="f41" fmla="val -668"/>
                <a:gd name="f42" fmla="val 109581"/>
                <a:gd name="f43" fmla="val -478"/>
                <a:gd name="f44" fmla="val 111486"/>
                <a:gd name="f45" fmla="val 4094"/>
                <a:gd name="f46" fmla="val 113581"/>
                <a:gd name="f47" fmla="val 9047"/>
                <a:gd name="f48" fmla="val 107199"/>
                <a:gd name="f49" fmla="val 16191"/>
                <a:gd name="f50" fmla="val 103389"/>
                <a:gd name="f51" fmla="val 17620"/>
                <a:gd name="f52" fmla="val 93388"/>
                <a:gd name="f53" fmla="val 21144"/>
                <a:gd name="f54" fmla="val 83196"/>
                <a:gd name="f55" fmla="+- 0 0 -90"/>
                <a:gd name="f56" fmla="*/ f3 1 111898"/>
                <a:gd name="f57" fmla="*/ f4 1 28325"/>
                <a:gd name="f58" fmla="val f5"/>
                <a:gd name="f59" fmla="val f6"/>
                <a:gd name="f60" fmla="val f7"/>
                <a:gd name="f61" fmla="*/ f55 f0 1"/>
                <a:gd name="f62" fmla="+- f60 0 f58"/>
                <a:gd name="f63" fmla="+- f59 0 f58"/>
                <a:gd name="f64" fmla="*/ f61 1 f2"/>
                <a:gd name="f65" fmla="*/ f63 1 111898"/>
                <a:gd name="f66" fmla="*/ f62 1 28325"/>
                <a:gd name="f67" fmla="*/ 72719 f63 1"/>
                <a:gd name="f68" fmla="*/ 26478 f62 1"/>
                <a:gd name="f69" fmla="*/ 43953 f63 1"/>
                <a:gd name="f70" fmla="*/ 26668 f62 1"/>
                <a:gd name="f71" fmla="*/ 8711 f63 1"/>
                <a:gd name="f72" fmla="*/ 17429 f62 1"/>
                <a:gd name="f73" fmla="*/ 234 f63 1"/>
                <a:gd name="f74" fmla="*/ 5618 f62 1"/>
                <a:gd name="f75" fmla="*/ 14997 f63 1"/>
                <a:gd name="f76" fmla="*/ 951 f62 1"/>
                <a:gd name="f77" fmla="*/ 97294 f63 1"/>
                <a:gd name="f78" fmla="*/ 856 f62 1"/>
                <a:gd name="f79" fmla="*/ 111486 f63 1"/>
                <a:gd name="f80" fmla="*/ 4094 f62 1"/>
                <a:gd name="f81" fmla="*/ 103389 f63 1"/>
                <a:gd name="f82" fmla="*/ 17620 f62 1"/>
                <a:gd name="f83" fmla="+- f64 0 f1"/>
                <a:gd name="f84" fmla="*/ f67 1 111898"/>
                <a:gd name="f85" fmla="*/ f68 1 28325"/>
                <a:gd name="f86" fmla="*/ f69 1 111898"/>
                <a:gd name="f87" fmla="*/ f70 1 28325"/>
                <a:gd name="f88" fmla="*/ f71 1 111898"/>
                <a:gd name="f89" fmla="*/ f72 1 28325"/>
                <a:gd name="f90" fmla="*/ f73 1 111898"/>
                <a:gd name="f91" fmla="*/ f74 1 28325"/>
                <a:gd name="f92" fmla="*/ f75 1 111898"/>
                <a:gd name="f93" fmla="*/ f76 1 28325"/>
                <a:gd name="f94" fmla="*/ f77 1 111898"/>
                <a:gd name="f95" fmla="*/ f78 1 28325"/>
                <a:gd name="f96" fmla="*/ f79 1 111898"/>
                <a:gd name="f97" fmla="*/ f80 1 28325"/>
                <a:gd name="f98" fmla="*/ f81 1 111898"/>
                <a:gd name="f99" fmla="*/ f82 1 28325"/>
                <a:gd name="f100" fmla="*/ f58 1 f65"/>
                <a:gd name="f101" fmla="*/ f59 1 f65"/>
                <a:gd name="f102" fmla="*/ f58 1 f66"/>
                <a:gd name="f103" fmla="*/ f60 1 f66"/>
                <a:gd name="f104" fmla="*/ f84 1 f65"/>
                <a:gd name="f105" fmla="*/ f85 1 f66"/>
                <a:gd name="f106" fmla="*/ f86 1 f65"/>
                <a:gd name="f107" fmla="*/ f87 1 f66"/>
                <a:gd name="f108" fmla="*/ f88 1 f65"/>
                <a:gd name="f109" fmla="*/ f89 1 f66"/>
                <a:gd name="f110" fmla="*/ f90 1 f65"/>
                <a:gd name="f111" fmla="*/ f91 1 f66"/>
                <a:gd name="f112" fmla="*/ f92 1 f65"/>
                <a:gd name="f113" fmla="*/ f93 1 f66"/>
                <a:gd name="f114" fmla="*/ f94 1 f65"/>
                <a:gd name="f115" fmla="*/ f95 1 f66"/>
                <a:gd name="f116" fmla="*/ f96 1 f65"/>
                <a:gd name="f117" fmla="*/ f97 1 f66"/>
                <a:gd name="f118" fmla="*/ f98 1 f65"/>
                <a:gd name="f119" fmla="*/ f99 1 f66"/>
                <a:gd name="f120" fmla="*/ f100 f56 1"/>
                <a:gd name="f121" fmla="*/ f101 f56 1"/>
                <a:gd name="f122" fmla="*/ f103 f57 1"/>
                <a:gd name="f123" fmla="*/ f102 f57 1"/>
                <a:gd name="f124" fmla="*/ f104 f56 1"/>
                <a:gd name="f125" fmla="*/ f105 f57 1"/>
                <a:gd name="f126" fmla="*/ f106 f56 1"/>
                <a:gd name="f127" fmla="*/ f107 f57 1"/>
                <a:gd name="f128" fmla="*/ f108 f56 1"/>
                <a:gd name="f129" fmla="*/ f109 f57 1"/>
                <a:gd name="f130" fmla="*/ f110 f56 1"/>
                <a:gd name="f131" fmla="*/ f111 f57 1"/>
                <a:gd name="f132" fmla="*/ f112 f56 1"/>
                <a:gd name="f133" fmla="*/ f113 f57 1"/>
                <a:gd name="f134" fmla="*/ f114 f56 1"/>
                <a:gd name="f135" fmla="*/ f115 f57 1"/>
                <a:gd name="f136" fmla="*/ f116 f56 1"/>
                <a:gd name="f137" fmla="*/ f117 f57 1"/>
                <a:gd name="f138" fmla="*/ f118 f56 1"/>
                <a:gd name="f139" fmla="*/ f119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3">
                  <a:pos x="f124" y="f125"/>
                </a:cxn>
                <a:cxn ang="f83">
                  <a:pos x="f126" y="f127"/>
                </a:cxn>
                <a:cxn ang="f83">
                  <a:pos x="f128" y="f129"/>
                </a:cxn>
                <a:cxn ang="f83">
                  <a:pos x="f130" y="f131"/>
                </a:cxn>
                <a:cxn ang="f83">
                  <a:pos x="f132" y="f133"/>
                </a:cxn>
                <a:cxn ang="f83">
                  <a:pos x="f134" y="f135"/>
                </a:cxn>
                <a:cxn ang="f83">
                  <a:pos x="f136" y="f137"/>
                </a:cxn>
                <a:cxn ang="f83">
                  <a:pos x="f138" y="f139"/>
                </a:cxn>
                <a:cxn ang="f83">
                  <a:pos x="f124" y="f125"/>
                </a:cxn>
              </a:cxnLst>
              <a:rect l="f120" t="f123" r="f121" b="f122"/>
              <a:pathLst>
                <a:path w="111898" h="2832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17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8" name="Forma libre: forma 24">
              <a:extLst>
                <a:ext uri="{FF2B5EF4-FFF2-40B4-BE49-F238E27FC236}">
                  <a16:creationId xmlns:a16="http://schemas.microsoft.com/office/drawing/2014/main" id="{1B72BED4-89A1-4024-B700-85D416440BE0}"/>
                </a:ext>
              </a:extLst>
            </p:cNvPr>
            <p:cNvSpPr/>
            <p:nvPr/>
          </p:nvSpPr>
          <p:spPr>
            <a:xfrm>
              <a:off x="8355448" y="2079574"/>
              <a:ext cx="45153" cy="4938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2139"/>
                <a:gd name="f7" fmla="val 35153"/>
                <a:gd name="f8" fmla="val 19825"/>
                <a:gd name="f9" fmla="val 95"/>
                <a:gd name="f10" fmla="val 24301"/>
                <a:gd name="f11" fmla="val 6572"/>
                <a:gd name="f12" fmla="val 32683"/>
                <a:gd name="f13" fmla="val 13335"/>
                <a:gd name="f14" fmla="val 32112"/>
                <a:gd name="f15" fmla="val 19336"/>
                <a:gd name="f16" fmla="val 31445"/>
                <a:gd name="f17" fmla="val 25432"/>
                <a:gd name="f18" fmla="val 22301"/>
                <a:gd name="f19" fmla="val 34862"/>
                <a:gd name="f20" fmla="val 16491"/>
                <a:gd name="f21" fmla="val 35147"/>
                <a:gd name="f22" fmla="val 10871"/>
                <a:gd name="f23" fmla="val 35433"/>
                <a:gd name="f24" fmla="val 298"/>
                <a:gd name="f25" fmla="val 26099"/>
                <a:gd name="f26" fmla="val 13"/>
                <a:gd name="f27" fmla="val 20574"/>
                <a:gd name="f28" fmla="val -368"/>
                <a:gd name="f29" fmla="val 14002"/>
                <a:gd name="f30" fmla="val 7919"/>
                <a:gd name="f31" fmla="val 6858"/>
                <a:gd name="f32" fmla="val 12395"/>
                <a:gd name="f33" fmla="val 14872"/>
                <a:gd name="f34" fmla="val 17348"/>
                <a:gd name="f35" fmla="+- 0 0 -90"/>
                <a:gd name="f36" fmla="*/ f3 1 32139"/>
                <a:gd name="f37" fmla="*/ f4 1 35153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32139"/>
                <a:gd name="f46" fmla="*/ f42 1 35153"/>
                <a:gd name="f47" fmla="*/ 19825 f43 1"/>
                <a:gd name="f48" fmla="*/ 95 f42 1"/>
                <a:gd name="f49" fmla="*/ 32112 f43 1"/>
                <a:gd name="f50" fmla="*/ 19336 f42 1"/>
                <a:gd name="f51" fmla="*/ 16491 f43 1"/>
                <a:gd name="f52" fmla="*/ 35147 f42 1"/>
                <a:gd name="f53" fmla="*/ 13 f43 1"/>
                <a:gd name="f54" fmla="*/ 20574 f42 1"/>
                <a:gd name="f55" fmla="*/ 12395 f43 1"/>
                <a:gd name="f56" fmla="*/ 0 f42 1"/>
                <a:gd name="f57" fmla="+- f44 0 f1"/>
                <a:gd name="f58" fmla="*/ f47 1 32139"/>
                <a:gd name="f59" fmla="*/ f48 1 35153"/>
                <a:gd name="f60" fmla="*/ f49 1 32139"/>
                <a:gd name="f61" fmla="*/ f50 1 35153"/>
                <a:gd name="f62" fmla="*/ f51 1 32139"/>
                <a:gd name="f63" fmla="*/ f52 1 35153"/>
                <a:gd name="f64" fmla="*/ f53 1 32139"/>
                <a:gd name="f65" fmla="*/ f54 1 35153"/>
                <a:gd name="f66" fmla="*/ f55 1 32139"/>
                <a:gd name="f67" fmla="*/ f56 1 35153"/>
                <a:gd name="f68" fmla="*/ f38 1 f45"/>
                <a:gd name="f69" fmla="*/ f39 1 f45"/>
                <a:gd name="f70" fmla="*/ f38 1 f46"/>
                <a:gd name="f71" fmla="*/ f40 1 f46"/>
                <a:gd name="f72" fmla="*/ f58 1 f45"/>
                <a:gd name="f73" fmla="*/ f59 1 f46"/>
                <a:gd name="f74" fmla="*/ f60 1 f45"/>
                <a:gd name="f75" fmla="*/ f61 1 f46"/>
                <a:gd name="f76" fmla="*/ f62 1 f45"/>
                <a:gd name="f77" fmla="*/ f63 1 f46"/>
                <a:gd name="f78" fmla="*/ f64 1 f45"/>
                <a:gd name="f79" fmla="*/ f65 1 f46"/>
                <a:gd name="f80" fmla="*/ f66 1 f45"/>
                <a:gd name="f81" fmla="*/ f67 1 f46"/>
                <a:gd name="f82" fmla="*/ f68 f36 1"/>
                <a:gd name="f83" fmla="*/ f69 f36 1"/>
                <a:gd name="f84" fmla="*/ f71 f37 1"/>
                <a:gd name="f85" fmla="*/ f70 f37 1"/>
                <a:gd name="f86" fmla="*/ f72 f36 1"/>
                <a:gd name="f87" fmla="*/ f73 f37 1"/>
                <a:gd name="f88" fmla="*/ f74 f36 1"/>
                <a:gd name="f89" fmla="*/ f75 f37 1"/>
                <a:gd name="f90" fmla="*/ f76 f36 1"/>
                <a:gd name="f91" fmla="*/ f77 f37 1"/>
                <a:gd name="f92" fmla="*/ f78 f36 1"/>
                <a:gd name="f93" fmla="*/ f79 f37 1"/>
                <a:gd name="f94" fmla="*/ f80 f36 1"/>
                <a:gd name="f95" fmla="*/ f81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86" y="f87"/>
                </a:cxn>
                <a:cxn ang="f57">
                  <a:pos x="f88" y="f89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86" y="f87"/>
                </a:cxn>
              </a:cxnLst>
              <a:rect l="f82" t="f85" r="f83" b="f84"/>
              <a:pathLst>
                <a:path w="32139" h="3515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5"/>
                  </a:cubicBezTo>
                  <a:cubicBezTo>
                    <a:pt x="f33" y="f5"/>
                    <a:pt x="f34" y="f9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9" name="Forma libre: forma 25">
              <a:extLst>
                <a:ext uri="{FF2B5EF4-FFF2-40B4-BE49-F238E27FC236}">
                  <a16:creationId xmlns:a16="http://schemas.microsoft.com/office/drawing/2014/main" id="{5078CB23-8B8B-4AB9-818C-97D9E4D7FD81}"/>
                </a:ext>
              </a:extLst>
            </p:cNvPr>
            <p:cNvSpPr/>
            <p:nvPr/>
          </p:nvSpPr>
          <p:spPr>
            <a:xfrm>
              <a:off x="8573304" y="2084841"/>
              <a:ext cx="49112" cy="4416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957"/>
                <a:gd name="f7" fmla="val 31437"/>
                <a:gd name="f8" fmla="val 34958"/>
                <a:gd name="f9" fmla="val 19493"/>
                <a:gd name="f10" fmla="val 28576"/>
                <a:gd name="f11" fmla="val 23780"/>
                <a:gd name="f12" fmla="val 21813"/>
                <a:gd name="f13" fmla="val 32066"/>
                <a:gd name="f14" fmla="val 16003"/>
                <a:gd name="f15" fmla="val 31400"/>
                <a:gd name="f16" fmla="val 9716"/>
                <a:gd name="f17" fmla="val 30638"/>
                <a:gd name="f18" fmla="val 96"/>
                <a:gd name="f19" fmla="val 21589"/>
                <a:gd name="f20" fmla="val 1"/>
                <a:gd name="f21" fmla="val 16160"/>
                <a:gd name="f22" fmla="val -94"/>
                <a:gd name="f23" fmla="val 10445"/>
                <a:gd name="f24" fmla="val 9145"/>
                <a:gd name="f25" fmla="val 920"/>
                <a:gd name="f26" fmla="val 15241"/>
                <a:gd name="f27" fmla="val 62"/>
                <a:gd name="f28" fmla="val 21051"/>
                <a:gd name="f29" fmla="val -795"/>
                <a:gd name="f30" fmla="val 28195"/>
                <a:gd name="f31" fmla="val 7397"/>
                <a:gd name="f32" fmla="val 34672"/>
                <a:gd name="f33" fmla="val 11683"/>
                <a:gd name="f34" fmla="val 34863"/>
                <a:gd name="f35" fmla="val 14159"/>
                <a:gd name="f36" fmla="val 16826"/>
                <a:gd name="f37" fmla="+- 0 0 -90"/>
                <a:gd name="f38" fmla="*/ f3 1 34957"/>
                <a:gd name="f39" fmla="*/ f4 1 31437"/>
                <a:gd name="f40" fmla="val f5"/>
                <a:gd name="f41" fmla="val f6"/>
                <a:gd name="f42" fmla="val f7"/>
                <a:gd name="f43" fmla="*/ f37 f0 1"/>
                <a:gd name="f44" fmla="+- f42 0 f40"/>
                <a:gd name="f45" fmla="+- f41 0 f40"/>
                <a:gd name="f46" fmla="*/ f43 1 f2"/>
                <a:gd name="f47" fmla="*/ f45 1 34957"/>
                <a:gd name="f48" fmla="*/ f44 1 31437"/>
                <a:gd name="f49" fmla="*/ 34958 f45 1"/>
                <a:gd name="f50" fmla="*/ 19493 f44 1"/>
                <a:gd name="f51" fmla="*/ 16003 f45 1"/>
                <a:gd name="f52" fmla="*/ 31400 f44 1"/>
                <a:gd name="f53" fmla="*/ 1 f45 1"/>
                <a:gd name="f54" fmla="*/ 16160 f44 1"/>
                <a:gd name="f55" fmla="*/ 15241 f45 1"/>
                <a:gd name="f56" fmla="*/ 62 f44 1"/>
                <a:gd name="f57" fmla="*/ 34672 f45 1"/>
                <a:gd name="f58" fmla="*/ 11683 f44 1"/>
                <a:gd name="f59" fmla="+- f46 0 f1"/>
                <a:gd name="f60" fmla="*/ f49 1 34957"/>
                <a:gd name="f61" fmla="*/ f50 1 31437"/>
                <a:gd name="f62" fmla="*/ f51 1 34957"/>
                <a:gd name="f63" fmla="*/ f52 1 31437"/>
                <a:gd name="f64" fmla="*/ f53 1 34957"/>
                <a:gd name="f65" fmla="*/ f54 1 31437"/>
                <a:gd name="f66" fmla="*/ f55 1 34957"/>
                <a:gd name="f67" fmla="*/ f56 1 31437"/>
                <a:gd name="f68" fmla="*/ f57 1 34957"/>
                <a:gd name="f69" fmla="*/ f58 1 31437"/>
                <a:gd name="f70" fmla="*/ f40 1 f47"/>
                <a:gd name="f71" fmla="*/ f41 1 f47"/>
                <a:gd name="f72" fmla="*/ f40 1 f48"/>
                <a:gd name="f73" fmla="*/ f42 1 f48"/>
                <a:gd name="f74" fmla="*/ f60 1 f47"/>
                <a:gd name="f75" fmla="*/ f61 1 f48"/>
                <a:gd name="f76" fmla="*/ f62 1 f47"/>
                <a:gd name="f77" fmla="*/ f63 1 f48"/>
                <a:gd name="f78" fmla="*/ f64 1 f47"/>
                <a:gd name="f79" fmla="*/ f65 1 f48"/>
                <a:gd name="f80" fmla="*/ f66 1 f47"/>
                <a:gd name="f81" fmla="*/ f67 1 f48"/>
                <a:gd name="f82" fmla="*/ f68 1 f47"/>
                <a:gd name="f83" fmla="*/ f69 1 f48"/>
                <a:gd name="f84" fmla="*/ f70 f38 1"/>
                <a:gd name="f85" fmla="*/ f71 f38 1"/>
                <a:gd name="f86" fmla="*/ f73 f39 1"/>
                <a:gd name="f87" fmla="*/ f72 f39 1"/>
                <a:gd name="f88" fmla="*/ f74 f38 1"/>
                <a:gd name="f89" fmla="*/ f75 f39 1"/>
                <a:gd name="f90" fmla="*/ f76 f38 1"/>
                <a:gd name="f91" fmla="*/ f77 f39 1"/>
                <a:gd name="f92" fmla="*/ f78 f38 1"/>
                <a:gd name="f93" fmla="*/ f79 f39 1"/>
                <a:gd name="f94" fmla="*/ f80 f38 1"/>
                <a:gd name="f95" fmla="*/ f81 f39 1"/>
                <a:gd name="f96" fmla="*/ f82 f38 1"/>
                <a:gd name="f97" fmla="*/ f83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">
                  <a:pos x="f88" y="f89"/>
                </a:cxn>
                <a:cxn ang="f59">
                  <a:pos x="f90" y="f91"/>
                </a:cxn>
                <a:cxn ang="f59">
                  <a:pos x="f92" y="f93"/>
                </a:cxn>
                <a:cxn ang="f59">
                  <a:pos x="f94" y="f95"/>
                </a:cxn>
                <a:cxn ang="f59">
                  <a:pos x="f96" y="f97"/>
                </a:cxn>
                <a:cxn ang="f59">
                  <a:pos x="f88" y="f89"/>
                </a:cxn>
              </a:cxnLst>
              <a:rect l="f84" t="f87" r="f85" b="f86"/>
              <a:pathLst>
                <a:path w="34957" h="31437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8" y="f36"/>
                    <a:pt x="f8" y="f9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0" name="Forma libre: forma 56">
              <a:extLst>
                <a:ext uri="{FF2B5EF4-FFF2-40B4-BE49-F238E27FC236}">
                  <a16:creationId xmlns:a16="http://schemas.microsoft.com/office/drawing/2014/main" id="{1E57848E-BC04-4E03-BC6B-A6FC1A33FD52}"/>
                </a:ext>
              </a:extLst>
            </p:cNvPr>
            <p:cNvSpPr/>
            <p:nvPr/>
          </p:nvSpPr>
          <p:spPr>
            <a:xfrm>
              <a:off x="8355467" y="2079711"/>
              <a:ext cx="48975" cy="489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+- 0 0 1"/>
                <a:gd name="f8" fmla="val 17431"/>
                <a:gd name="f9" fmla="val 27058"/>
                <a:gd name="f10" fmla="val 27057"/>
                <a:gd name="f11" fmla="val 34862"/>
                <a:gd name="f12" fmla="val 17430"/>
                <a:gd name="f13" fmla="val 7804"/>
                <a:gd name="f14" fmla="val -1"/>
                <a:gd name="f15" fmla="+- 0 0 -90"/>
                <a:gd name="f16" fmla="*/ f3 1 34861"/>
                <a:gd name="f17" fmla="*/ f4 1 34861"/>
                <a:gd name="f18" fmla="val f5"/>
                <a:gd name="f19" fmla="val f6"/>
                <a:gd name="f20" fmla="*/ f15 f0 1"/>
                <a:gd name="f21" fmla="+- f19 0 f18"/>
                <a:gd name="f22" fmla="*/ f20 1 f2"/>
                <a:gd name="f23" fmla="*/ f21 1 34861"/>
                <a:gd name="f24" fmla="*/ 34861 f21 1"/>
                <a:gd name="f25" fmla="*/ 17431 f21 1"/>
                <a:gd name="f26" fmla="*/ 17430 f21 1"/>
                <a:gd name="f27" fmla="*/ 34862 f21 1"/>
                <a:gd name="f28" fmla="*/ f7 f21 1"/>
                <a:gd name="f29" fmla="*/ 0 f21 1"/>
                <a:gd name="f30" fmla="+- f22 0 f1"/>
                <a:gd name="f31" fmla="*/ f24 1 34861"/>
                <a:gd name="f32" fmla="*/ f25 1 34861"/>
                <a:gd name="f33" fmla="*/ f26 1 34861"/>
                <a:gd name="f34" fmla="*/ f27 1 34861"/>
                <a:gd name="f35" fmla="*/ f28 1 34861"/>
                <a:gd name="f36" fmla="*/ f29 1 34861"/>
                <a:gd name="f37" fmla="*/ f18 1 f23"/>
                <a:gd name="f38" fmla="*/ f19 1 f23"/>
                <a:gd name="f39" fmla="*/ f31 1 f23"/>
                <a:gd name="f40" fmla="*/ f32 1 f23"/>
                <a:gd name="f41" fmla="*/ f33 1 f23"/>
                <a:gd name="f42" fmla="*/ f34 1 f23"/>
                <a:gd name="f43" fmla="*/ f35 1 f23"/>
                <a:gd name="f44" fmla="*/ f36 1 f23"/>
                <a:gd name="f45" fmla="*/ f37 f16 1"/>
                <a:gd name="f46" fmla="*/ f38 f16 1"/>
                <a:gd name="f47" fmla="*/ f38 f17 1"/>
                <a:gd name="f48" fmla="*/ f37 f17 1"/>
                <a:gd name="f49" fmla="*/ f39 f16 1"/>
                <a:gd name="f50" fmla="*/ f40 f17 1"/>
                <a:gd name="f51" fmla="*/ f41 f16 1"/>
                <a:gd name="f52" fmla="*/ f42 f17 1"/>
                <a:gd name="f53" fmla="*/ f43 f16 1"/>
                <a:gd name="f54" fmla="*/ f44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">
                  <a:pos x="f49" y="f50"/>
                </a:cxn>
                <a:cxn ang="f30">
                  <a:pos x="f51" y="f52"/>
                </a:cxn>
                <a:cxn ang="f30">
                  <a:pos x="f53" y="f50"/>
                </a:cxn>
                <a:cxn ang="f30">
                  <a:pos x="f51" y="f54"/>
                </a:cxn>
                <a:cxn ang="f30">
                  <a:pos x="f49" y="f50"/>
                </a:cxn>
              </a:cxnLst>
              <a:rect l="f45" t="f48" r="f46" b="f47"/>
              <a:pathLst>
                <a:path w="34861" h="34861">
                  <a:moveTo>
                    <a:pt x="f6" y="f8"/>
                  </a:moveTo>
                  <a:cubicBezTo>
                    <a:pt x="f6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cubicBezTo>
                    <a:pt x="f14" y="f13"/>
                    <a:pt x="f13" y="f5"/>
                    <a:pt x="f12" y="f5"/>
                  </a:cubicBezTo>
                  <a:cubicBezTo>
                    <a:pt x="f10" y="f5"/>
                    <a:pt x="f6" y="f13"/>
                    <a:pt x="f6" y="f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1" name="Forma libre: forma 57">
              <a:extLst>
                <a:ext uri="{FF2B5EF4-FFF2-40B4-BE49-F238E27FC236}">
                  <a16:creationId xmlns:a16="http://schemas.microsoft.com/office/drawing/2014/main" id="{F856871E-BC12-4E93-87C0-F1417F549FF2}"/>
                </a:ext>
              </a:extLst>
            </p:cNvPr>
            <p:cNvSpPr/>
            <p:nvPr/>
          </p:nvSpPr>
          <p:spPr>
            <a:xfrm>
              <a:off x="8573441" y="2079711"/>
              <a:ext cx="48975" cy="4897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861"/>
                <a:gd name="f7" fmla="val 34862"/>
                <a:gd name="f8" fmla="val 17431"/>
                <a:gd name="f9" fmla="val 27058"/>
                <a:gd name="f10" fmla="val 27057"/>
                <a:gd name="f11" fmla="val 7804"/>
                <a:gd name="f12" fmla="+- 0 0 -90"/>
                <a:gd name="f13" fmla="*/ f3 1 34861"/>
                <a:gd name="f14" fmla="*/ f4 1 34861"/>
                <a:gd name="f15" fmla="val f5"/>
                <a:gd name="f16" fmla="val f6"/>
                <a:gd name="f17" fmla="*/ f12 f0 1"/>
                <a:gd name="f18" fmla="+- f16 0 f15"/>
                <a:gd name="f19" fmla="*/ f17 1 f2"/>
                <a:gd name="f20" fmla="*/ f18 1 34861"/>
                <a:gd name="f21" fmla="*/ 34862 f18 1"/>
                <a:gd name="f22" fmla="*/ 17431 f18 1"/>
                <a:gd name="f23" fmla="*/ 0 f18 1"/>
                <a:gd name="f24" fmla="+- f19 0 f1"/>
                <a:gd name="f25" fmla="*/ f21 1 34861"/>
                <a:gd name="f26" fmla="*/ f22 1 34861"/>
                <a:gd name="f27" fmla="*/ f23 1 34861"/>
                <a:gd name="f28" fmla="*/ f15 1 f20"/>
                <a:gd name="f29" fmla="*/ f16 1 f20"/>
                <a:gd name="f30" fmla="*/ f25 1 f20"/>
                <a:gd name="f31" fmla="*/ f26 1 f20"/>
                <a:gd name="f32" fmla="*/ f27 1 f20"/>
                <a:gd name="f33" fmla="*/ f28 f13 1"/>
                <a:gd name="f34" fmla="*/ f29 f13 1"/>
                <a:gd name="f35" fmla="*/ f29 f14 1"/>
                <a:gd name="f36" fmla="*/ f28 f14 1"/>
                <a:gd name="f37" fmla="*/ f30 f13 1"/>
                <a:gd name="f38" fmla="*/ f31 f14 1"/>
                <a:gd name="f39" fmla="*/ f31 f13 1"/>
                <a:gd name="f40" fmla="*/ f30 f14 1"/>
                <a:gd name="f41" fmla="*/ f32 f13 1"/>
                <a:gd name="f42" fmla="*/ f32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7" y="f38"/>
                </a:cxn>
                <a:cxn ang="f24">
                  <a:pos x="f39" y="f40"/>
                </a:cxn>
                <a:cxn ang="f24">
                  <a:pos x="f41" y="f38"/>
                </a:cxn>
                <a:cxn ang="f24">
                  <a:pos x="f39" y="f42"/>
                </a:cxn>
                <a:cxn ang="f24">
                  <a:pos x="f37" y="f38"/>
                </a:cxn>
              </a:cxnLst>
              <a:rect l="f33" t="f36" r="f34" b="f35"/>
              <a:pathLst>
                <a:path w="34861" h="34861">
                  <a:moveTo>
                    <a:pt x="f7" y="f8"/>
                  </a:moveTo>
                  <a:cubicBezTo>
                    <a:pt x="f7" y="f9"/>
                    <a:pt x="f10" y="f7"/>
                    <a:pt x="f8" y="f7"/>
                  </a:cubicBezTo>
                  <a:cubicBezTo>
                    <a:pt x="f11" y="f7"/>
                    <a:pt x="f5" y="f9"/>
                    <a:pt x="f5" y="f8"/>
                  </a:cubicBezTo>
                  <a:cubicBezTo>
                    <a:pt x="f5" y="f11"/>
                    <a:pt x="f11" y="f5"/>
                    <a:pt x="f8" y="f5"/>
                  </a:cubicBezTo>
                  <a:cubicBezTo>
                    <a:pt x="f10" y="f5"/>
                    <a:pt x="f7" y="f11"/>
                    <a:pt x="f7" y="f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62" name="Gráfico 3">
            <a:extLst>
              <a:ext uri="{FF2B5EF4-FFF2-40B4-BE49-F238E27FC236}">
                <a16:creationId xmlns:a16="http://schemas.microsoft.com/office/drawing/2014/main" id="{25388C16-2EC2-4AF5-95C7-F93CB96FD85D}"/>
              </a:ext>
            </a:extLst>
          </p:cNvPr>
          <p:cNvGrpSpPr/>
          <p:nvPr/>
        </p:nvGrpSpPr>
        <p:grpSpPr>
          <a:xfrm>
            <a:off x="1768760" y="669532"/>
            <a:ext cx="782342" cy="1111398"/>
            <a:chOff x="1768760" y="669532"/>
            <a:chExt cx="782342" cy="1111398"/>
          </a:xfrm>
        </p:grpSpPr>
        <p:sp>
          <p:nvSpPr>
            <p:cNvPr id="63" name="Forma libre: forma 61">
              <a:extLst>
                <a:ext uri="{FF2B5EF4-FFF2-40B4-BE49-F238E27FC236}">
                  <a16:creationId xmlns:a16="http://schemas.microsoft.com/office/drawing/2014/main" id="{1F5F55B1-7670-401A-8C1B-CB4CCE10C953}"/>
                </a:ext>
              </a:extLst>
            </p:cNvPr>
            <p:cNvSpPr/>
            <p:nvPr/>
          </p:nvSpPr>
          <p:spPr>
            <a:xfrm>
              <a:off x="1775508" y="677533"/>
              <a:ext cx="118177" cy="35416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8180"/>
                <a:gd name="f7" fmla="val 354168"/>
                <a:gd name="f8" fmla="val 166"/>
                <a:gd name="f9" fmla="val 354073"/>
                <a:gd name="f10" fmla="val -120"/>
                <a:gd name="f11" fmla="val 325879"/>
                <a:gd name="f12" fmla="val -24"/>
                <a:gd name="f13" fmla="val 297685"/>
                <a:gd name="f14" fmla="val 357"/>
                <a:gd name="f15" fmla="val 270348"/>
                <a:gd name="f16" fmla="val 833"/>
                <a:gd name="f17" fmla="val 239011"/>
                <a:gd name="f18" fmla="val 1500"/>
                <a:gd name="f19" fmla="val 221961"/>
                <a:gd name="f20" fmla="val 2071"/>
                <a:gd name="f21" fmla="val 209579"/>
                <a:gd name="f22" fmla="val 2643"/>
                <a:gd name="f23" fmla="val 194910"/>
                <a:gd name="f24" fmla="val 3024"/>
                <a:gd name="f25" fmla="val 187576"/>
                <a:gd name="f26" fmla="val 2262"/>
                <a:gd name="f27" fmla="val 171288"/>
                <a:gd name="f28" fmla="val 171002"/>
                <a:gd name="f29" fmla="val 1119"/>
                <a:gd name="f30" fmla="val 143761"/>
                <a:gd name="f31" fmla="val 1785"/>
                <a:gd name="f32" fmla="val 105185"/>
                <a:gd name="f33" fmla="val 1881"/>
                <a:gd name="f34" fmla="val 98993"/>
                <a:gd name="f35" fmla="val 92612"/>
                <a:gd name="f36" fmla="val 2738"/>
                <a:gd name="f37" fmla="val 86230"/>
                <a:gd name="f38" fmla="val 82325"/>
                <a:gd name="f39" fmla="val 3595"/>
                <a:gd name="f40" fmla="val 76514"/>
                <a:gd name="f41" fmla="val 4262"/>
                <a:gd name="f42" fmla="val 72514"/>
                <a:gd name="f43" fmla="val 6738"/>
                <a:gd name="f44" fmla="val 58036"/>
                <a:gd name="f45" fmla="val 14930"/>
                <a:gd name="f46" fmla="val 47844"/>
                <a:gd name="f47" fmla="val 21597"/>
                <a:gd name="f48" fmla="val 39653"/>
                <a:gd name="f49" fmla="val 26265"/>
                <a:gd name="f50" fmla="val 33842"/>
                <a:gd name="f51" fmla="val 36075"/>
                <a:gd name="f52" fmla="val 21746"/>
                <a:gd name="f53" fmla="val 53220"/>
                <a:gd name="f54" fmla="val 12697"/>
                <a:gd name="f55" fmla="val 66270"/>
                <a:gd name="f56" fmla="val 5839"/>
                <a:gd name="f57" fmla="val 77890"/>
                <a:gd name="f58" fmla="val 3934"/>
                <a:gd name="f59" fmla="val 88082"/>
                <a:gd name="f60" fmla="val 2219"/>
                <a:gd name="f61" fmla="val 97988"/>
                <a:gd name="f62" fmla="val 600"/>
                <a:gd name="f63" fmla="val 108180"/>
                <a:gd name="f64" fmla="val -162"/>
                <a:gd name="f65" fmla="val 118181"/>
                <a:gd name="f66" fmla="val 29"/>
                <a:gd name="f67" fmla="val 117895"/>
                <a:gd name="f68" fmla="val 16697"/>
                <a:gd name="f69" fmla="val 108846"/>
                <a:gd name="f70" fmla="val 16507"/>
                <a:gd name="f71" fmla="val 99798"/>
                <a:gd name="f72" fmla="val 17174"/>
                <a:gd name="f73" fmla="val 90844"/>
                <a:gd name="f74" fmla="val 18698"/>
                <a:gd name="f75" fmla="val 81033"/>
                <a:gd name="f76" fmla="val 20317"/>
                <a:gd name="f77" fmla="val 71699"/>
                <a:gd name="f78" fmla="val 21936"/>
                <a:gd name="f79" fmla="val 61031"/>
                <a:gd name="f80" fmla="val 27556"/>
                <a:gd name="f81" fmla="val 46934"/>
                <a:gd name="f82" fmla="val 34890"/>
                <a:gd name="f83" fmla="val 38933"/>
                <a:gd name="f84" fmla="val 44891"/>
                <a:gd name="f85" fmla="val 34647"/>
                <a:gd name="f86" fmla="val 50225"/>
                <a:gd name="f87" fmla="val 28741"/>
                <a:gd name="f88" fmla="val 57560"/>
                <a:gd name="f89" fmla="val 22550"/>
                <a:gd name="f90" fmla="val 65180"/>
                <a:gd name="f91" fmla="val 20835"/>
                <a:gd name="f92" fmla="val 75467"/>
                <a:gd name="f93" fmla="val 20264"/>
                <a:gd name="f94" fmla="val 78800"/>
                <a:gd name="f95" fmla="val 19788"/>
                <a:gd name="f96" fmla="val 84134"/>
                <a:gd name="f97" fmla="val 19502"/>
                <a:gd name="f98" fmla="val 87659"/>
                <a:gd name="f99" fmla="val 19026"/>
                <a:gd name="f100" fmla="val 93755"/>
                <a:gd name="f101" fmla="val 18645"/>
                <a:gd name="f102" fmla="val 99755"/>
                <a:gd name="f103" fmla="val 18549"/>
                <a:gd name="f104" fmla="val 105566"/>
                <a:gd name="f105" fmla="val 17883"/>
                <a:gd name="f106" fmla="val 143666"/>
                <a:gd name="f107" fmla="val 170431"/>
                <a:gd name="f108" fmla="val 170717"/>
                <a:gd name="f109" fmla="val 187766"/>
                <a:gd name="f110" fmla="val 19407"/>
                <a:gd name="f111" fmla="val 195767"/>
                <a:gd name="f112" fmla="val 18835"/>
                <a:gd name="f113" fmla="val 210436"/>
                <a:gd name="f114" fmla="val 18359"/>
                <a:gd name="f115" fmla="val 222818"/>
                <a:gd name="f116" fmla="val 17597"/>
                <a:gd name="f117" fmla="val 239678"/>
                <a:gd name="f118" fmla="val 17121"/>
                <a:gd name="f119" fmla="val 270824"/>
                <a:gd name="f120" fmla="val 16740"/>
                <a:gd name="f121" fmla="val 298066"/>
                <a:gd name="f122" fmla="val 16644"/>
                <a:gd name="f123" fmla="val 326165"/>
                <a:gd name="f124" fmla="val 16930"/>
                <a:gd name="f125" fmla="+- 0 0 -90"/>
                <a:gd name="f126" fmla="*/ f3 1 118180"/>
                <a:gd name="f127" fmla="*/ f4 1 354168"/>
                <a:gd name="f128" fmla="val f5"/>
                <a:gd name="f129" fmla="val f6"/>
                <a:gd name="f130" fmla="val f7"/>
                <a:gd name="f131" fmla="*/ f125 f0 1"/>
                <a:gd name="f132" fmla="+- f130 0 f128"/>
                <a:gd name="f133" fmla="+- f129 0 f128"/>
                <a:gd name="f134" fmla="*/ f131 1 f2"/>
                <a:gd name="f135" fmla="*/ f133 1 118180"/>
                <a:gd name="f136" fmla="*/ f132 1 354168"/>
                <a:gd name="f137" fmla="*/ 166 f133 1"/>
                <a:gd name="f138" fmla="*/ 354073 f132 1"/>
                <a:gd name="f139" fmla="*/ 357 f133 1"/>
                <a:gd name="f140" fmla="*/ 270348 f132 1"/>
                <a:gd name="f141" fmla="*/ 2071 f133 1"/>
                <a:gd name="f142" fmla="*/ 209579 f132 1"/>
                <a:gd name="f143" fmla="*/ 2262 f133 1"/>
                <a:gd name="f144" fmla="*/ 171288 f132 1"/>
                <a:gd name="f145" fmla="*/ 1785 f133 1"/>
                <a:gd name="f146" fmla="*/ 105185 f132 1"/>
                <a:gd name="f147" fmla="*/ 2738 f133 1"/>
                <a:gd name="f148" fmla="*/ 86230 f132 1"/>
                <a:gd name="f149" fmla="*/ 4262 f133 1"/>
                <a:gd name="f150" fmla="*/ 72514 f132 1"/>
                <a:gd name="f151" fmla="*/ 21597 f133 1"/>
                <a:gd name="f152" fmla="*/ 39653 f132 1"/>
                <a:gd name="f153" fmla="*/ 53220 f133 1"/>
                <a:gd name="f154" fmla="*/ 12697 f132 1"/>
                <a:gd name="f155" fmla="*/ 88082 f133 1"/>
                <a:gd name="f156" fmla="*/ 2219 f132 1"/>
                <a:gd name="f157" fmla="*/ 118181 f133 1"/>
                <a:gd name="f158" fmla="*/ 29 f132 1"/>
                <a:gd name="f159" fmla="*/ 117895 f133 1"/>
                <a:gd name="f160" fmla="*/ 16697 f132 1"/>
                <a:gd name="f161" fmla="*/ 90844 f133 1"/>
                <a:gd name="f162" fmla="*/ 18698 f132 1"/>
                <a:gd name="f163" fmla="*/ 61031 f133 1"/>
                <a:gd name="f164" fmla="*/ 27556 f132 1"/>
                <a:gd name="f165" fmla="*/ 34647 f133 1"/>
                <a:gd name="f166" fmla="*/ 50225 f132 1"/>
                <a:gd name="f167" fmla="*/ 20835 f133 1"/>
                <a:gd name="f168" fmla="*/ 75467 f132 1"/>
                <a:gd name="f169" fmla="*/ 19502 f133 1"/>
                <a:gd name="f170" fmla="*/ 87659 f132 1"/>
                <a:gd name="f171" fmla="*/ 18549 f133 1"/>
                <a:gd name="f172" fmla="*/ 105566 f132 1"/>
                <a:gd name="f173" fmla="*/ 19026 f133 1"/>
                <a:gd name="f174" fmla="*/ 170717 f132 1"/>
                <a:gd name="f175" fmla="*/ 18835 f133 1"/>
                <a:gd name="f176" fmla="*/ 210436 f132 1"/>
                <a:gd name="f177" fmla="*/ 17121 f133 1"/>
                <a:gd name="f178" fmla="*/ 270824 f132 1"/>
                <a:gd name="f179" fmla="*/ 16930 f133 1"/>
                <a:gd name="f180" fmla="*/ 354168 f132 1"/>
                <a:gd name="f181" fmla="+- f134 0 f1"/>
                <a:gd name="f182" fmla="*/ f137 1 118180"/>
                <a:gd name="f183" fmla="*/ f138 1 354168"/>
                <a:gd name="f184" fmla="*/ f139 1 118180"/>
                <a:gd name="f185" fmla="*/ f140 1 354168"/>
                <a:gd name="f186" fmla="*/ f141 1 118180"/>
                <a:gd name="f187" fmla="*/ f142 1 354168"/>
                <a:gd name="f188" fmla="*/ f143 1 118180"/>
                <a:gd name="f189" fmla="*/ f144 1 354168"/>
                <a:gd name="f190" fmla="*/ f145 1 118180"/>
                <a:gd name="f191" fmla="*/ f146 1 354168"/>
                <a:gd name="f192" fmla="*/ f147 1 118180"/>
                <a:gd name="f193" fmla="*/ f148 1 354168"/>
                <a:gd name="f194" fmla="*/ f149 1 118180"/>
                <a:gd name="f195" fmla="*/ f150 1 354168"/>
                <a:gd name="f196" fmla="*/ f151 1 118180"/>
                <a:gd name="f197" fmla="*/ f152 1 354168"/>
                <a:gd name="f198" fmla="*/ f153 1 118180"/>
                <a:gd name="f199" fmla="*/ f154 1 354168"/>
                <a:gd name="f200" fmla="*/ f155 1 118180"/>
                <a:gd name="f201" fmla="*/ f156 1 354168"/>
                <a:gd name="f202" fmla="*/ f157 1 118180"/>
                <a:gd name="f203" fmla="*/ f158 1 354168"/>
                <a:gd name="f204" fmla="*/ f159 1 118180"/>
                <a:gd name="f205" fmla="*/ f160 1 354168"/>
                <a:gd name="f206" fmla="*/ f161 1 118180"/>
                <a:gd name="f207" fmla="*/ f162 1 354168"/>
                <a:gd name="f208" fmla="*/ f163 1 118180"/>
                <a:gd name="f209" fmla="*/ f164 1 354168"/>
                <a:gd name="f210" fmla="*/ f165 1 118180"/>
                <a:gd name="f211" fmla="*/ f166 1 354168"/>
                <a:gd name="f212" fmla="*/ f167 1 118180"/>
                <a:gd name="f213" fmla="*/ f168 1 354168"/>
                <a:gd name="f214" fmla="*/ f169 1 118180"/>
                <a:gd name="f215" fmla="*/ f170 1 354168"/>
                <a:gd name="f216" fmla="*/ f171 1 118180"/>
                <a:gd name="f217" fmla="*/ f172 1 354168"/>
                <a:gd name="f218" fmla="*/ f173 1 118180"/>
                <a:gd name="f219" fmla="*/ f174 1 354168"/>
                <a:gd name="f220" fmla="*/ f175 1 118180"/>
                <a:gd name="f221" fmla="*/ f176 1 354168"/>
                <a:gd name="f222" fmla="*/ f177 1 118180"/>
                <a:gd name="f223" fmla="*/ f178 1 354168"/>
                <a:gd name="f224" fmla="*/ f179 1 118180"/>
                <a:gd name="f225" fmla="*/ f180 1 354168"/>
                <a:gd name="f226" fmla="*/ f128 1 f135"/>
                <a:gd name="f227" fmla="*/ f129 1 f135"/>
                <a:gd name="f228" fmla="*/ f128 1 f136"/>
                <a:gd name="f229" fmla="*/ f130 1 f136"/>
                <a:gd name="f230" fmla="*/ f182 1 f135"/>
                <a:gd name="f231" fmla="*/ f183 1 f136"/>
                <a:gd name="f232" fmla="*/ f184 1 f135"/>
                <a:gd name="f233" fmla="*/ f185 1 f136"/>
                <a:gd name="f234" fmla="*/ f186 1 f135"/>
                <a:gd name="f235" fmla="*/ f187 1 f136"/>
                <a:gd name="f236" fmla="*/ f188 1 f135"/>
                <a:gd name="f237" fmla="*/ f189 1 f136"/>
                <a:gd name="f238" fmla="*/ f190 1 f135"/>
                <a:gd name="f239" fmla="*/ f191 1 f136"/>
                <a:gd name="f240" fmla="*/ f192 1 f135"/>
                <a:gd name="f241" fmla="*/ f193 1 f136"/>
                <a:gd name="f242" fmla="*/ f194 1 f135"/>
                <a:gd name="f243" fmla="*/ f195 1 f136"/>
                <a:gd name="f244" fmla="*/ f196 1 f135"/>
                <a:gd name="f245" fmla="*/ f197 1 f136"/>
                <a:gd name="f246" fmla="*/ f198 1 f135"/>
                <a:gd name="f247" fmla="*/ f199 1 f136"/>
                <a:gd name="f248" fmla="*/ f200 1 f135"/>
                <a:gd name="f249" fmla="*/ f201 1 f136"/>
                <a:gd name="f250" fmla="*/ f202 1 f135"/>
                <a:gd name="f251" fmla="*/ f203 1 f136"/>
                <a:gd name="f252" fmla="*/ f204 1 f135"/>
                <a:gd name="f253" fmla="*/ f205 1 f136"/>
                <a:gd name="f254" fmla="*/ f206 1 f135"/>
                <a:gd name="f255" fmla="*/ f207 1 f136"/>
                <a:gd name="f256" fmla="*/ f208 1 f135"/>
                <a:gd name="f257" fmla="*/ f209 1 f136"/>
                <a:gd name="f258" fmla="*/ f210 1 f135"/>
                <a:gd name="f259" fmla="*/ f211 1 f136"/>
                <a:gd name="f260" fmla="*/ f212 1 f135"/>
                <a:gd name="f261" fmla="*/ f213 1 f136"/>
                <a:gd name="f262" fmla="*/ f214 1 f135"/>
                <a:gd name="f263" fmla="*/ f215 1 f136"/>
                <a:gd name="f264" fmla="*/ f216 1 f135"/>
                <a:gd name="f265" fmla="*/ f217 1 f136"/>
                <a:gd name="f266" fmla="*/ f218 1 f135"/>
                <a:gd name="f267" fmla="*/ f219 1 f136"/>
                <a:gd name="f268" fmla="*/ f220 1 f135"/>
                <a:gd name="f269" fmla="*/ f221 1 f136"/>
                <a:gd name="f270" fmla="*/ f222 1 f135"/>
                <a:gd name="f271" fmla="*/ f223 1 f136"/>
                <a:gd name="f272" fmla="*/ f224 1 f135"/>
                <a:gd name="f273" fmla="*/ f225 1 f136"/>
                <a:gd name="f274" fmla="*/ f226 f126 1"/>
                <a:gd name="f275" fmla="*/ f227 f126 1"/>
                <a:gd name="f276" fmla="*/ f229 f127 1"/>
                <a:gd name="f277" fmla="*/ f228 f127 1"/>
                <a:gd name="f278" fmla="*/ f230 f126 1"/>
                <a:gd name="f279" fmla="*/ f231 f127 1"/>
                <a:gd name="f280" fmla="*/ f232 f126 1"/>
                <a:gd name="f281" fmla="*/ f233 f127 1"/>
                <a:gd name="f282" fmla="*/ f234 f126 1"/>
                <a:gd name="f283" fmla="*/ f235 f127 1"/>
                <a:gd name="f284" fmla="*/ f236 f126 1"/>
                <a:gd name="f285" fmla="*/ f237 f127 1"/>
                <a:gd name="f286" fmla="*/ f238 f126 1"/>
                <a:gd name="f287" fmla="*/ f239 f127 1"/>
                <a:gd name="f288" fmla="*/ f240 f126 1"/>
                <a:gd name="f289" fmla="*/ f241 f127 1"/>
                <a:gd name="f290" fmla="*/ f242 f126 1"/>
                <a:gd name="f291" fmla="*/ f243 f127 1"/>
                <a:gd name="f292" fmla="*/ f244 f126 1"/>
                <a:gd name="f293" fmla="*/ f245 f127 1"/>
                <a:gd name="f294" fmla="*/ f246 f126 1"/>
                <a:gd name="f295" fmla="*/ f247 f127 1"/>
                <a:gd name="f296" fmla="*/ f248 f126 1"/>
                <a:gd name="f297" fmla="*/ f249 f127 1"/>
                <a:gd name="f298" fmla="*/ f250 f126 1"/>
                <a:gd name="f299" fmla="*/ f251 f127 1"/>
                <a:gd name="f300" fmla="*/ f252 f126 1"/>
                <a:gd name="f301" fmla="*/ f253 f127 1"/>
                <a:gd name="f302" fmla="*/ f254 f126 1"/>
                <a:gd name="f303" fmla="*/ f255 f127 1"/>
                <a:gd name="f304" fmla="*/ f256 f126 1"/>
                <a:gd name="f305" fmla="*/ f257 f127 1"/>
                <a:gd name="f306" fmla="*/ f258 f126 1"/>
                <a:gd name="f307" fmla="*/ f259 f127 1"/>
                <a:gd name="f308" fmla="*/ f260 f126 1"/>
                <a:gd name="f309" fmla="*/ f261 f127 1"/>
                <a:gd name="f310" fmla="*/ f262 f126 1"/>
                <a:gd name="f311" fmla="*/ f263 f127 1"/>
                <a:gd name="f312" fmla="*/ f264 f126 1"/>
                <a:gd name="f313" fmla="*/ f265 f127 1"/>
                <a:gd name="f314" fmla="*/ f266 f126 1"/>
                <a:gd name="f315" fmla="*/ f267 f127 1"/>
                <a:gd name="f316" fmla="*/ f268 f126 1"/>
                <a:gd name="f317" fmla="*/ f269 f127 1"/>
                <a:gd name="f318" fmla="*/ f270 f126 1"/>
                <a:gd name="f319" fmla="*/ f271 f127 1"/>
                <a:gd name="f320" fmla="*/ f272 f126 1"/>
                <a:gd name="f321" fmla="*/ f273 f1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81">
                  <a:pos x="f278" y="f279"/>
                </a:cxn>
                <a:cxn ang="f181">
                  <a:pos x="f280" y="f281"/>
                </a:cxn>
                <a:cxn ang="f181">
                  <a:pos x="f282" y="f283"/>
                </a:cxn>
                <a:cxn ang="f181">
                  <a:pos x="f284" y="f285"/>
                </a:cxn>
                <a:cxn ang="f181">
                  <a:pos x="f286" y="f287"/>
                </a:cxn>
                <a:cxn ang="f181">
                  <a:pos x="f288" y="f289"/>
                </a:cxn>
                <a:cxn ang="f181">
                  <a:pos x="f290" y="f291"/>
                </a:cxn>
                <a:cxn ang="f181">
                  <a:pos x="f292" y="f293"/>
                </a:cxn>
                <a:cxn ang="f181">
                  <a:pos x="f294" y="f295"/>
                </a:cxn>
                <a:cxn ang="f181">
                  <a:pos x="f296" y="f297"/>
                </a:cxn>
                <a:cxn ang="f181">
                  <a:pos x="f298" y="f299"/>
                </a:cxn>
                <a:cxn ang="f181">
                  <a:pos x="f300" y="f301"/>
                </a:cxn>
                <a:cxn ang="f181">
                  <a:pos x="f302" y="f303"/>
                </a:cxn>
                <a:cxn ang="f181">
                  <a:pos x="f304" y="f305"/>
                </a:cxn>
                <a:cxn ang="f181">
                  <a:pos x="f306" y="f307"/>
                </a:cxn>
                <a:cxn ang="f181">
                  <a:pos x="f308" y="f309"/>
                </a:cxn>
                <a:cxn ang="f181">
                  <a:pos x="f310" y="f311"/>
                </a:cxn>
                <a:cxn ang="f181">
                  <a:pos x="f312" y="f313"/>
                </a:cxn>
                <a:cxn ang="f181">
                  <a:pos x="f314" y="f315"/>
                </a:cxn>
                <a:cxn ang="f181">
                  <a:pos x="f316" y="f317"/>
                </a:cxn>
                <a:cxn ang="f181">
                  <a:pos x="f318" y="f319"/>
                </a:cxn>
                <a:cxn ang="f181">
                  <a:pos x="f320" y="f321"/>
                </a:cxn>
                <a:cxn ang="f181">
                  <a:pos x="f278" y="f279"/>
                </a:cxn>
              </a:cxnLst>
              <a:rect l="f274" t="f277" r="f275" b="f276"/>
              <a:pathLst>
                <a:path w="118180" h="354168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6" y="f28"/>
                    <a:pt x="f29" y="f30"/>
                    <a:pt x="f31" y="f32"/>
                  </a:cubicBezTo>
                  <a:cubicBezTo>
                    <a:pt x="f33" y="f34"/>
                    <a:pt x="f26" y="f35"/>
                    <a:pt x="f36" y="f37"/>
                  </a:cubicBezTo>
                  <a:cubicBezTo>
                    <a:pt x="f24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95" y="f96"/>
                    <a:pt x="f97" y="f98"/>
                  </a:cubicBezTo>
                  <a:cubicBezTo>
                    <a:pt x="f99" y="f100"/>
                    <a:pt x="f101" y="f102"/>
                    <a:pt x="f103" y="f104"/>
                  </a:cubicBezTo>
                  <a:cubicBezTo>
                    <a:pt x="f105" y="f106"/>
                    <a:pt x="f99" y="f107"/>
                    <a:pt x="f99" y="f108"/>
                  </a:cubicBezTo>
                  <a:cubicBezTo>
                    <a:pt x="f95" y="f109"/>
                    <a:pt x="f110" y="f111"/>
                    <a:pt x="f112" y="f113"/>
                  </a:cubicBezTo>
                  <a:cubicBezTo>
                    <a:pt x="f114" y="f115"/>
                    <a:pt x="f116" y="f117"/>
                    <a:pt x="f118" y="f119"/>
                  </a:cubicBezTo>
                  <a:cubicBezTo>
                    <a:pt x="f120" y="f121"/>
                    <a:pt x="f122" y="f123"/>
                    <a:pt x="f124" y="f7"/>
                  </a:cubicBezTo>
                  <a:lnTo>
                    <a:pt x="f8" y="f9"/>
                  </a:lnTo>
                  <a:close/>
                </a:path>
              </a:pathLst>
            </a:custGeom>
            <a:solidFill>
              <a:srgbClr val="BDBDBD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4" name="Forma libre: forma 62">
              <a:extLst>
                <a:ext uri="{FF2B5EF4-FFF2-40B4-BE49-F238E27FC236}">
                  <a16:creationId xmlns:a16="http://schemas.microsoft.com/office/drawing/2014/main" id="{548F8524-A417-42AB-9C8A-805AC01D5402}"/>
                </a:ext>
              </a:extLst>
            </p:cNvPr>
            <p:cNvSpPr/>
            <p:nvPr/>
          </p:nvSpPr>
          <p:spPr>
            <a:xfrm>
              <a:off x="2044278" y="675439"/>
              <a:ext cx="116110" cy="3622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6109"/>
                <a:gd name="f7" fmla="val 362263"/>
                <a:gd name="f8" fmla="val 99631"/>
                <a:gd name="f9" fmla="val 362264"/>
                <a:gd name="f10" fmla="val 99346"/>
                <a:gd name="f11" fmla="val 290541"/>
                <a:gd name="f12" fmla="val 98584"/>
                <a:gd name="f13" fmla="val 217770"/>
                <a:gd name="f14" fmla="val 97536"/>
                <a:gd name="f15" fmla="val 145951"/>
                <a:gd name="f16" fmla="val 97346"/>
                <a:gd name="f17" fmla="val 131664"/>
                <a:gd name="f18" fmla="val 97060"/>
                <a:gd name="f19" fmla="val 117281"/>
                <a:gd name="f20" fmla="val 96869"/>
                <a:gd name="f21" fmla="val 102993"/>
                <a:gd name="f22" fmla="val 96679"/>
                <a:gd name="f23" fmla="val 97183"/>
                <a:gd name="f24" fmla="val 96393"/>
                <a:gd name="f25" fmla="val 91182"/>
                <a:gd name="f26" fmla="val 95917"/>
                <a:gd name="f27" fmla="val 85277"/>
                <a:gd name="f28" fmla="val 95345"/>
                <a:gd name="f29" fmla="val 78514"/>
                <a:gd name="f30" fmla="val 95155"/>
                <a:gd name="f31" fmla="val 75180"/>
                <a:gd name="f32" fmla="val 94583"/>
                <a:gd name="f33" fmla="val 72513"/>
                <a:gd name="f34" fmla="val 92869"/>
                <a:gd name="f35" fmla="val 63179"/>
                <a:gd name="f36" fmla="val 87630"/>
                <a:gd name="f37" fmla="val 56607"/>
                <a:gd name="f38" fmla="val 82582"/>
                <a:gd name="f39" fmla="val 50225"/>
                <a:gd name="f40" fmla="val 78962"/>
                <a:gd name="f41" fmla="val 45653"/>
                <a:gd name="f42" fmla="val 70961"/>
                <a:gd name="f43" fmla="val 36795"/>
                <a:gd name="f44" fmla="val 58388"/>
                <a:gd name="f45" fmla="val 29270"/>
                <a:gd name="f46" fmla="val 44958"/>
                <a:gd name="f47" fmla="val 21269"/>
                <a:gd name="f48" fmla="val 32861"/>
                <a:gd name="f49" fmla="val 18602"/>
                <a:gd name="f50" fmla="val 28289"/>
                <a:gd name="f51" fmla="val 17840"/>
                <a:gd name="f52" fmla="val 19812"/>
                <a:gd name="f53" fmla="val 16411"/>
                <a:gd name="f54" fmla="val 11144"/>
                <a:gd name="f55" fmla="val 16316"/>
                <a:gd name="f56" fmla="val 2572"/>
                <a:gd name="f57" fmla="val 17649"/>
                <a:gd name="f58" fmla="val 1076"/>
                <a:gd name="f59" fmla="val 10287"/>
                <a:gd name="f60" fmla="val -448"/>
                <a:gd name="f61" fmla="val 20669"/>
                <a:gd name="f62" fmla="val -353"/>
                <a:gd name="f63" fmla="val 30956"/>
                <a:gd name="f64" fmla="val 1362"/>
                <a:gd name="f65" fmla="val 36481"/>
                <a:gd name="f66" fmla="val 2314"/>
                <a:gd name="f67" fmla="val 50959"/>
                <a:gd name="f68" fmla="val 5457"/>
                <a:gd name="f69" fmla="val 66865"/>
                <a:gd name="f70" fmla="val 14887"/>
                <a:gd name="f71" fmla="val 81725"/>
                <a:gd name="f72" fmla="val 23745"/>
                <a:gd name="f73" fmla="val 91250"/>
                <a:gd name="f74" fmla="val 34318"/>
                <a:gd name="f75" fmla="val 95536"/>
                <a:gd name="f76" fmla="val 39747"/>
                <a:gd name="f77" fmla="val 101251"/>
                <a:gd name="f78" fmla="val 46986"/>
                <a:gd name="f79" fmla="val 108394"/>
                <a:gd name="f80" fmla="val 55940"/>
                <a:gd name="f81" fmla="val 110871"/>
                <a:gd name="f82" fmla="val 69370"/>
                <a:gd name="f83" fmla="val 111538"/>
                <a:gd name="f84" fmla="val 72990"/>
                <a:gd name="f85" fmla="val 111823"/>
                <a:gd name="f86" fmla="val 76609"/>
                <a:gd name="f87" fmla="val 112395"/>
                <a:gd name="f88" fmla="val 83943"/>
                <a:gd name="f89" fmla="val 112871"/>
                <a:gd name="f90" fmla="val 90135"/>
                <a:gd name="f91" fmla="val 113252"/>
                <a:gd name="f92" fmla="val 96421"/>
                <a:gd name="f93" fmla="val 113347"/>
                <a:gd name="f94" fmla="val 102612"/>
                <a:gd name="f95" fmla="val 113633"/>
                <a:gd name="f96" fmla="val 116995"/>
                <a:gd name="f97" fmla="val 113824"/>
                <a:gd name="f98" fmla="val 131283"/>
                <a:gd name="f99" fmla="val 114014"/>
                <a:gd name="f100" fmla="val 145665"/>
                <a:gd name="f101" fmla="val 115157"/>
                <a:gd name="f102" fmla="val 217579"/>
                <a:gd name="f103" fmla="val 115824"/>
                <a:gd name="f104" fmla="val 290445"/>
                <a:gd name="f105" fmla="val 116110"/>
                <a:gd name="f106" fmla="val 362169"/>
                <a:gd name="f107" fmla="+- 0 0 -90"/>
                <a:gd name="f108" fmla="*/ f3 1 116109"/>
                <a:gd name="f109" fmla="*/ f4 1 362263"/>
                <a:gd name="f110" fmla="val f5"/>
                <a:gd name="f111" fmla="val f6"/>
                <a:gd name="f112" fmla="val f7"/>
                <a:gd name="f113" fmla="*/ f107 f0 1"/>
                <a:gd name="f114" fmla="+- f112 0 f110"/>
                <a:gd name="f115" fmla="+- f111 0 f110"/>
                <a:gd name="f116" fmla="*/ f113 1 f2"/>
                <a:gd name="f117" fmla="*/ f115 1 116109"/>
                <a:gd name="f118" fmla="*/ f114 1 362263"/>
                <a:gd name="f119" fmla="*/ 99631 f115 1"/>
                <a:gd name="f120" fmla="*/ 362264 f114 1"/>
                <a:gd name="f121" fmla="*/ 97536 f115 1"/>
                <a:gd name="f122" fmla="*/ 145951 f114 1"/>
                <a:gd name="f123" fmla="*/ 96869 f115 1"/>
                <a:gd name="f124" fmla="*/ 102993 f114 1"/>
                <a:gd name="f125" fmla="*/ 95917 f115 1"/>
                <a:gd name="f126" fmla="*/ 85277 f114 1"/>
                <a:gd name="f127" fmla="*/ 94583 f115 1"/>
                <a:gd name="f128" fmla="*/ 72513 f114 1"/>
                <a:gd name="f129" fmla="*/ 82582 f115 1"/>
                <a:gd name="f130" fmla="*/ 50225 f114 1"/>
                <a:gd name="f131" fmla="*/ 58388 f115 1"/>
                <a:gd name="f132" fmla="*/ 29270 f114 1"/>
                <a:gd name="f133" fmla="*/ 28289 f115 1"/>
                <a:gd name="f134" fmla="*/ 17840 f114 1"/>
                <a:gd name="f135" fmla="*/ 2572 f115 1"/>
                <a:gd name="f136" fmla="*/ 17649 f114 1"/>
                <a:gd name="f137" fmla="*/ 0 f115 1"/>
                <a:gd name="f138" fmla="*/ 1076 f114 1"/>
                <a:gd name="f139" fmla="*/ 30956 f115 1"/>
                <a:gd name="f140" fmla="*/ 1362 f114 1"/>
                <a:gd name="f141" fmla="*/ 66865 f115 1"/>
                <a:gd name="f142" fmla="*/ 14887 f114 1"/>
                <a:gd name="f143" fmla="*/ 95536 f115 1"/>
                <a:gd name="f144" fmla="*/ 39747 f114 1"/>
                <a:gd name="f145" fmla="*/ 110871 f115 1"/>
                <a:gd name="f146" fmla="*/ 69370 f114 1"/>
                <a:gd name="f147" fmla="*/ 112395 f115 1"/>
                <a:gd name="f148" fmla="*/ 83943 f114 1"/>
                <a:gd name="f149" fmla="*/ 113347 f115 1"/>
                <a:gd name="f150" fmla="*/ 102612 f114 1"/>
                <a:gd name="f151" fmla="*/ 114014 f115 1"/>
                <a:gd name="f152" fmla="*/ 145665 f114 1"/>
                <a:gd name="f153" fmla="*/ 116110 f115 1"/>
                <a:gd name="f154" fmla="*/ 362169 f114 1"/>
                <a:gd name="f155" fmla="+- f116 0 f1"/>
                <a:gd name="f156" fmla="*/ f119 1 116109"/>
                <a:gd name="f157" fmla="*/ f120 1 362263"/>
                <a:gd name="f158" fmla="*/ f121 1 116109"/>
                <a:gd name="f159" fmla="*/ f122 1 362263"/>
                <a:gd name="f160" fmla="*/ f123 1 116109"/>
                <a:gd name="f161" fmla="*/ f124 1 362263"/>
                <a:gd name="f162" fmla="*/ f125 1 116109"/>
                <a:gd name="f163" fmla="*/ f126 1 362263"/>
                <a:gd name="f164" fmla="*/ f127 1 116109"/>
                <a:gd name="f165" fmla="*/ f128 1 362263"/>
                <a:gd name="f166" fmla="*/ f129 1 116109"/>
                <a:gd name="f167" fmla="*/ f130 1 362263"/>
                <a:gd name="f168" fmla="*/ f131 1 116109"/>
                <a:gd name="f169" fmla="*/ f132 1 362263"/>
                <a:gd name="f170" fmla="*/ f133 1 116109"/>
                <a:gd name="f171" fmla="*/ f134 1 362263"/>
                <a:gd name="f172" fmla="*/ f135 1 116109"/>
                <a:gd name="f173" fmla="*/ f136 1 362263"/>
                <a:gd name="f174" fmla="*/ f137 1 116109"/>
                <a:gd name="f175" fmla="*/ f138 1 362263"/>
                <a:gd name="f176" fmla="*/ f139 1 116109"/>
                <a:gd name="f177" fmla="*/ f140 1 362263"/>
                <a:gd name="f178" fmla="*/ f141 1 116109"/>
                <a:gd name="f179" fmla="*/ f142 1 362263"/>
                <a:gd name="f180" fmla="*/ f143 1 116109"/>
                <a:gd name="f181" fmla="*/ f144 1 362263"/>
                <a:gd name="f182" fmla="*/ f145 1 116109"/>
                <a:gd name="f183" fmla="*/ f146 1 362263"/>
                <a:gd name="f184" fmla="*/ f147 1 116109"/>
                <a:gd name="f185" fmla="*/ f148 1 362263"/>
                <a:gd name="f186" fmla="*/ f149 1 116109"/>
                <a:gd name="f187" fmla="*/ f150 1 362263"/>
                <a:gd name="f188" fmla="*/ f151 1 116109"/>
                <a:gd name="f189" fmla="*/ f152 1 362263"/>
                <a:gd name="f190" fmla="*/ f153 1 116109"/>
                <a:gd name="f191" fmla="*/ f154 1 362263"/>
                <a:gd name="f192" fmla="*/ f110 1 f117"/>
                <a:gd name="f193" fmla="*/ f111 1 f117"/>
                <a:gd name="f194" fmla="*/ f110 1 f118"/>
                <a:gd name="f195" fmla="*/ f112 1 f118"/>
                <a:gd name="f196" fmla="*/ f156 1 f117"/>
                <a:gd name="f197" fmla="*/ f157 1 f118"/>
                <a:gd name="f198" fmla="*/ f158 1 f117"/>
                <a:gd name="f199" fmla="*/ f159 1 f118"/>
                <a:gd name="f200" fmla="*/ f160 1 f117"/>
                <a:gd name="f201" fmla="*/ f161 1 f118"/>
                <a:gd name="f202" fmla="*/ f162 1 f117"/>
                <a:gd name="f203" fmla="*/ f163 1 f118"/>
                <a:gd name="f204" fmla="*/ f164 1 f117"/>
                <a:gd name="f205" fmla="*/ f165 1 f118"/>
                <a:gd name="f206" fmla="*/ f166 1 f117"/>
                <a:gd name="f207" fmla="*/ f167 1 f118"/>
                <a:gd name="f208" fmla="*/ f168 1 f117"/>
                <a:gd name="f209" fmla="*/ f169 1 f118"/>
                <a:gd name="f210" fmla="*/ f170 1 f117"/>
                <a:gd name="f211" fmla="*/ f171 1 f118"/>
                <a:gd name="f212" fmla="*/ f172 1 f117"/>
                <a:gd name="f213" fmla="*/ f173 1 f118"/>
                <a:gd name="f214" fmla="*/ f174 1 f117"/>
                <a:gd name="f215" fmla="*/ f175 1 f118"/>
                <a:gd name="f216" fmla="*/ f176 1 f117"/>
                <a:gd name="f217" fmla="*/ f177 1 f118"/>
                <a:gd name="f218" fmla="*/ f178 1 f117"/>
                <a:gd name="f219" fmla="*/ f179 1 f118"/>
                <a:gd name="f220" fmla="*/ f180 1 f117"/>
                <a:gd name="f221" fmla="*/ f181 1 f118"/>
                <a:gd name="f222" fmla="*/ f182 1 f117"/>
                <a:gd name="f223" fmla="*/ f183 1 f118"/>
                <a:gd name="f224" fmla="*/ f184 1 f117"/>
                <a:gd name="f225" fmla="*/ f185 1 f118"/>
                <a:gd name="f226" fmla="*/ f186 1 f117"/>
                <a:gd name="f227" fmla="*/ f187 1 f118"/>
                <a:gd name="f228" fmla="*/ f188 1 f117"/>
                <a:gd name="f229" fmla="*/ f189 1 f118"/>
                <a:gd name="f230" fmla="*/ f190 1 f117"/>
                <a:gd name="f231" fmla="*/ f191 1 f118"/>
                <a:gd name="f232" fmla="*/ f192 f108 1"/>
                <a:gd name="f233" fmla="*/ f193 f108 1"/>
                <a:gd name="f234" fmla="*/ f195 f109 1"/>
                <a:gd name="f235" fmla="*/ f194 f109 1"/>
                <a:gd name="f236" fmla="*/ f196 f108 1"/>
                <a:gd name="f237" fmla="*/ f197 f109 1"/>
                <a:gd name="f238" fmla="*/ f198 f108 1"/>
                <a:gd name="f239" fmla="*/ f199 f109 1"/>
                <a:gd name="f240" fmla="*/ f200 f108 1"/>
                <a:gd name="f241" fmla="*/ f201 f109 1"/>
                <a:gd name="f242" fmla="*/ f202 f108 1"/>
                <a:gd name="f243" fmla="*/ f203 f109 1"/>
                <a:gd name="f244" fmla="*/ f204 f108 1"/>
                <a:gd name="f245" fmla="*/ f205 f109 1"/>
                <a:gd name="f246" fmla="*/ f206 f108 1"/>
                <a:gd name="f247" fmla="*/ f207 f109 1"/>
                <a:gd name="f248" fmla="*/ f208 f108 1"/>
                <a:gd name="f249" fmla="*/ f209 f109 1"/>
                <a:gd name="f250" fmla="*/ f210 f108 1"/>
                <a:gd name="f251" fmla="*/ f211 f109 1"/>
                <a:gd name="f252" fmla="*/ f212 f108 1"/>
                <a:gd name="f253" fmla="*/ f213 f109 1"/>
                <a:gd name="f254" fmla="*/ f214 f108 1"/>
                <a:gd name="f255" fmla="*/ f215 f109 1"/>
                <a:gd name="f256" fmla="*/ f216 f108 1"/>
                <a:gd name="f257" fmla="*/ f217 f109 1"/>
                <a:gd name="f258" fmla="*/ f218 f108 1"/>
                <a:gd name="f259" fmla="*/ f219 f109 1"/>
                <a:gd name="f260" fmla="*/ f220 f108 1"/>
                <a:gd name="f261" fmla="*/ f221 f109 1"/>
                <a:gd name="f262" fmla="*/ f222 f108 1"/>
                <a:gd name="f263" fmla="*/ f223 f109 1"/>
                <a:gd name="f264" fmla="*/ f224 f108 1"/>
                <a:gd name="f265" fmla="*/ f225 f109 1"/>
                <a:gd name="f266" fmla="*/ f226 f108 1"/>
                <a:gd name="f267" fmla="*/ f227 f109 1"/>
                <a:gd name="f268" fmla="*/ f228 f108 1"/>
                <a:gd name="f269" fmla="*/ f229 f109 1"/>
                <a:gd name="f270" fmla="*/ f230 f108 1"/>
                <a:gd name="f271" fmla="*/ f231 f10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55">
                  <a:pos x="f236" y="f237"/>
                </a:cxn>
                <a:cxn ang="f155">
                  <a:pos x="f238" y="f239"/>
                </a:cxn>
                <a:cxn ang="f155">
                  <a:pos x="f240" y="f241"/>
                </a:cxn>
                <a:cxn ang="f155">
                  <a:pos x="f242" y="f243"/>
                </a:cxn>
                <a:cxn ang="f155">
                  <a:pos x="f244" y="f245"/>
                </a:cxn>
                <a:cxn ang="f155">
                  <a:pos x="f246" y="f247"/>
                </a:cxn>
                <a:cxn ang="f155">
                  <a:pos x="f248" y="f249"/>
                </a:cxn>
                <a:cxn ang="f155">
                  <a:pos x="f250" y="f251"/>
                </a:cxn>
                <a:cxn ang="f155">
                  <a:pos x="f252" y="f253"/>
                </a:cxn>
                <a:cxn ang="f155">
                  <a:pos x="f254" y="f255"/>
                </a:cxn>
                <a:cxn ang="f155">
                  <a:pos x="f256" y="f257"/>
                </a:cxn>
                <a:cxn ang="f155">
                  <a:pos x="f258" y="f259"/>
                </a:cxn>
                <a:cxn ang="f155">
                  <a:pos x="f260" y="f261"/>
                </a:cxn>
                <a:cxn ang="f155">
                  <a:pos x="f262" y="f263"/>
                </a:cxn>
                <a:cxn ang="f155">
                  <a:pos x="f264" y="f265"/>
                </a:cxn>
                <a:cxn ang="f155">
                  <a:pos x="f266" y="f267"/>
                </a:cxn>
                <a:cxn ang="f155">
                  <a:pos x="f268" y="f269"/>
                </a:cxn>
                <a:cxn ang="f155">
                  <a:pos x="f270" y="f271"/>
                </a:cxn>
                <a:cxn ang="f155">
                  <a:pos x="f236" y="f237"/>
                </a:cxn>
              </a:cxnLst>
              <a:rect l="f232" t="f235" r="f233" b="f234"/>
              <a:pathLst>
                <a:path w="116109" h="36226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lnTo>
                    <a:pt x="f5" y="f58"/>
                  </a:ln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80"/>
                    <a:pt x="f81" y="f82"/>
                  </a:cubicBezTo>
                  <a:cubicBezTo>
                    <a:pt x="f83" y="f84"/>
                    <a:pt x="f85" y="f86"/>
                    <a:pt x="f87" y="f88"/>
                  </a:cubicBezTo>
                  <a:cubicBezTo>
                    <a:pt x="f89" y="f90"/>
                    <a:pt x="f91" y="f92"/>
                    <a:pt x="f93" y="f94"/>
                  </a:cubicBezTo>
                  <a:cubicBezTo>
                    <a:pt x="f95" y="f96"/>
                    <a:pt x="f97" y="f98"/>
                    <a:pt x="f99" y="f100"/>
                  </a:cubicBezTo>
                  <a:cubicBezTo>
                    <a:pt x="f101" y="f102"/>
                    <a:pt x="f103" y="f104"/>
                    <a:pt x="f105" y="f106"/>
                  </a:cubicBezTo>
                  <a:lnTo>
                    <a:pt x="f8" y="f9"/>
                  </a:lnTo>
                  <a:close/>
                </a:path>
              </a:pathLst>
            </a:custGeom>
            <a:solidFill>
              <a:srgbClr val="BDBDBD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5" name="Forma libre: forma 63">
              <a:extLst>
                <a:ext uri="{FF2B5EF4-FFF2-40B4-BE49-F238E27FC236}">
                  <a16:creationId xmlns:a16="http://schemas.microsoft.com/office/drawing/2014/main" id="{EBF45163-6F35-4E11-9339-2496F50B9555}"/>
                </a:ext>
              </a:extLst>
            </p:cNvPr>
            <p:cNvSpPr/>
            <p:nvPr/>
          </p:nvSpPr>
          <p:spPr>
            <a:xfrm>
              <a:off x="1768760" y="1023012"/>
              <a:ext cx="678749" cy="75791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8747"/>
                <a:gd name="f7" fmla="val 757919"/>
                <a:gd name="f8" fmla="val 381721"/>
                <a:gd name="f9" fmla="val 325428"/>
                <a:gd name="f10" fmla="val 270660"/>
                <a:gd name="f11" fmla="val 735440"/>
                <a:gd name="f12" fmla="val 235131"/>
                <a:gd name="f13" fmla="val 695340"/>
                <a:gd name="f14" fmla="val 207414"/>
                <a:gd name="f15" fmla="val 664003"/>
                <a:gd name="f16" fmla="val 196650"/>
                <a:gd name="f17" fmla="val 627903"/>
                <a:gd name="f18" fmla="val 193317"/>
                <a:gd name="f19" fmla="val 613806"/>
                <a:gd name="f20" fmla="val 186649"/>
                <a:gd name="f21" fmla="val 585517"/>
                <a:gd name="f22" fmla="val 188364"/>
                <a:gd name="f23" fmla="val 562466"/>
                <a:gd name="f24" fmla="val 189126"/>
                <a:gd name="f25" fmla="val 552655"/>
                <a:gd name="f26" fmla="val 189221"/>
                <a:gd name="f27" fmla="val 551989"/>
                <a:gd name="f28" fmla="val 190364"/>
                <a:gd name="f29" fmla="val 537511"/>
                <a:gd name="f30" fmla="val 189507"/>
                <a:gd name="f31" fmla="val 519889"/>
                <a:gd name="f32" fmla="val 188554"/>
                <a:gd name="f33" fmla="val 497601"/>
                <a:gd name="f34" fmla="val 186935"/>
                <a:gd name="f35" fmla="val 462549"/>
                <a:gd name="f36" fmla="val 184839"/>
                <a:gd name="f37" fmla="val 414448"/>
                <a:gd name="f38" fmla="val 188268"/>
                <a:gd name="f39" fmla="val 343677"/>
                <a:gd name="f40" fmla="val 188649"/>
                <a:gd name="f41" fmla="val 341105"/>
                <a:gd name="f42" fmla="val 191602"/>
                <a:gd name="f43" fmla="val 328627"/>
                <a:gd name="f44" fmla="val 310149"/>
                <a:gd name="f45" fmla="val 184363"/>
                <a:gd name="f46" fmla="val 293194"/>
                <a:gd name="f47" fmla="val 183411"/>
                <a:gd name="f48" fmla="val 291385"/>
                <a:gd name="f49" fmla="val 182268"/>
                <a:gd name="f50" fmla="val 289575"/>
                <a:gd name="f51" fmla="val 181125"/>
                <a:gd name="f52" fmla="val 287860"/>
                <a:gd name="f53" fmla="val 155788"/>
                <a:gd name="f54" fmla="val 277954"/>
                <a:gd name="f55" fmla="val 131118"/>
                <a:gd name="f56" fmla="val 265667"/>
                <a:gd name="f57" fmla="val 107973"/>
                <a:gd name="f58" fmla="val 251284"/>
                <a:gd name="f59" fmla="val 77302"/>
                <a:gd name="f60" fmla="val 232234"/>
                <a:gd name="f61" fmla="val 58728"/>
                <a:gd name="f62" fmla="val 220709"/>
                <a:gd name="f63" fmla="val 41107"/>
                <a:gd name="f64" fmla="val 197944"/>
                <a:gd name="f65" fmla="val 13580"/>
                <a:gd name="f66" fmla="val 162511"/>
                <a:gd name="f67" fmla="val 7960"/>
                <a:gd name="f68" fmla="val 125173"/>
                <a:gd name="f69" fmla="val 3388"/>
                <a:gd name="f70" fmla="val 95265"/>
                <a:gd name="f71" fmla="val -803"/>
                <a:gd name="f72" fmla="val 67833"/>
                <a:gd name="f73" fmla="val -1089"/>
                <a:gd name="f74" fmla="val 39829"/>
                <a:gd name="f75" fmla="val 2436"/>
                <a:gd name="f76" fmla="val 12112"/>
                <a:gd name="f77" fmla="val 4492"/>
                <a:gd name="f78" fmla="val 10341"/>
                <a:gd name="f79" fmla="val -842"/>
                <a:gd name="f80" fmla="val 17961"/>
                <a:gd name="f81" fmla="val 110"/>
                <a:gd name="f82" fmla="val 25581"/>
                <a:gd name="f83" fmla="val 1063"/>
                <a:gd name="f84" fmla="val 30915"/>
                <a:gd name="f85" fmla="val 8016"/>
                <a:gd name="f86" fmla="val 29963"/>
                <a:gd name="f87" fmla="val 15636"/>
                <a:gd name="f88" fmla="val 26820"/>
                <a:gd name="f89" fmla="val 40782"/>
                <a:gd name="f90" fmla="val 27105"/>
                <a:gd name="f91" fmla="val 66214"/>
                <a:gd name="f92" fmla="val 30820"/>
                <a:gd name="f93" fmla="val 91169"/>
                <a:gd name="f94" fmla="val 35106"/>
                <a:gd name="f95" fmla="val 119363"/>
                <a:gd name="f96" fmla="val 39964"/>
                <a:gd name="f97" fmla="val 151367"/>
                <a:gd name="f98" fmla="val 63015"/>
                <a:gd name="f99" fmla="val 181085"/>
                <a:gd name="f100" fmla="val 77588"/>
                <a:gd name="f101" fmla="val 199945"/>
                <a:gd name="f102" fmla="val 93590"/>
                <a:gd name="f103" fmla="val 209851"/>
                <a:gd name="f104" fmla="val 122641"/>
                <a:gd name="f105" fmla="val 227853"/>
                <a:gd name="f106" fmla="val 145501"/>
                <a:gd name="f107" fmla="val 242045"/>
                <a:gd name="f108" fmla="val 169790"/>
                <a:gd name="f109" fmla="val 254047"/>
                <a:gd name="f110" fmla="val 194841"/>
                <a:gd name="f111" fmla="val 263476"/>
                <a:gd name="f112" fmla="val 198460"/>
                <a:gd name="f113" fmla="val 264810"/>
                <a:gd name="f114" fmla="val 200841"/>
                <a:gd name="f115" fmla="val 267858"/>
                <a:gd name="f116" fmla="val 203889"/>
                <a:gd name="f117" fmla="val 271763"/>
                <a:gd name="f118" fmla="val 206652"/>
                <a:gd name="f119" fmla="val 275954"/>
                <a:gd name="f120" fmla="val 208938"/>
                <a:gd name="f121" fmla="val 280336"/>
                <a:gd name="f122" fmla="val 221606"/>
                <a:gd name="f123" fmla="val 304339"/>
                <a:gd name="f124" fmla="val 219891"/>
                <a:gd name="f125" fmla="val 329199"/>
                <a:gd name="f126" fmla="val 215986"/>
                <a:gd name="f127" fmla="val 346344"/>
                <a:gd name="f128" fmla="val 212652"/>
                <a:gd name="f129" fmla="val 415114"/>
                <a:gd name="f130" fmla="val 214748"/>
                <a:gd name="f131" fmla="val 462073"/>
                <a:gd name="f132" fmla="val 216367"/>
                <a:gd name="f133" fmla="val 496363"/>
                <a:gd name="f134" fmla="val 217415"/>
                <a:gd name="f135" fmla="val 519604"/>
                <a:gd name="f136" fmla="val 218272"/>
                <a:gd name="f137" fmla="val 537987"/>
                <a:gd name="f138" fmla="val 217034"/>
                <a:gd name="f139" fmla="val 554084"/>
                <a:gd name="f140" fmla="val 216939"/>
                <a:gd name="f141" fmla="val 554751"/>
                <a:gd name="f142" fmla="val 216177"/>
                <a:gd name="f143" fmla="val 563990"/>
                <a:gd name="f144" fmla="val 583326"/>
                <a:gd name="f145" fmla="val 220463"/>
                <a:gd name="f146" fmla="val 607424"/>
                <a:gd name="f147" fmla="val 222654"/>
                <a:gd name="f148" fmla="val 616759"/>
                <a:gd name="f149" fmla="val 231798"/>
                <a:gd name="f150" fmla="val 649525"/>
                <a:gd name="f151" fmla="val 256086"/>
                <a:gd name="f152" fmla="val 676957"/>
                <a:gd name="f153" fmla="val 295710"/>
                <a:gd name="f154" fmla="val 721819"/>
                <a:gd name="f155" fmla="val 367148"/>
                <a:gd name="f156" fmla="val 741060"/>
                <a:gd name="f157" fmla="val 429918"/>
                <a:gd name="f158" fmla="val 723724"/>
                <a:gd name="f159" fmla="val 475352"/>
                <a:gd name="f160" fmla="val 711151"/>
                <a:gd name="f161" fmla="val 502974"/>
                <a:gd name="f162" fmla="val 682576"/>
                <a:gd name="f163" fmla="val 513261"/>
                <a:gd name="f164" fmla="val 671813"/>
                <a:gd name="f165" fmla="val 553076"/>
                <a:gd name="f166" fmla="val 630475"/>
                <a:gd name="f167" fmla="val 563363"/>
                <a:gd name="f168" fmla="val 583040"/>
                <a:gd name="f169" fmla="val 567268"/>
                <a:gd name="f170" fmla="val 565133"/>
                <a:gd name="f171" fmla="val 572316"/>
                <a:gd name="f172" fmla="val 541987"/>
                <a:gd name="f173" fmla="val 570792"/>
                <a:gd name="f174" fmla="val 510745"/>
                <a:gd name="f175" fmla="val 566982"/>
                <a:gd name="f176" fmla="val 442356"/>
                <a:gd name="f177" fmla="val 564696"/>
                <a:gd name="f178" fmla="val 401113"/>
                <a:gd name="f179" fmla="val 562506"/>
                <a:gd name="f180" fmla="val 378538"/>
                <a:gd name="f181" fmla="val 560982"/>
                <a:gd name="f182" fmla="val 362060"/>
                <a:gd name="f183" fmla="val 559077"/>
                <a:gd name="f184" fmla="val 341772"/>
                <a:gd name="f185" fmla="val 558124"/>
                <a:gd name="f186" fmla="val 331580"/>
                <a:gd name="f187" fmla="val 559458"/>
                <a:gd name="f188" fmla="val 310435"/>
                <a:gd name="f189" fmla="val 563649"/>
                <a:gd name="f190" fmla="val 245950"/>
                <a:gd name="f191" fmla="val 581460"/>
                <a:gd name="f192" fmla="val 196516"/>
                <a:gd name="f193" fmla="val 591747"/>
                <a:gd name="f194" fmla="val 172703"/>
                <a:gd name="f195" fmla="val 607464"/>
                <a:gd name="f196" fmla="val 136222"/>
                <a:gd name="f197" fmla="val 628514"/>
                <a:gd name="f198" fmla="val 102409"/>
                <a:gd name="f199" fmla="val 654327"/>
                <a:gd name="f200" fmla="val 71929"/>
                <a:gd name="f201" fmla="val 659280"/>
                <a:gd name="f202" fmla="val 66118"/>
                <a:gd name="f203" fmla="val 668043"/>
                <a:gd name="f204" fmla="val 65356"/>
                <a:gd name="f205" fmla="val 673853"/>
                <a:gd name="f206" fmla="val 70309"/>
                <a:gd name="f207" fmla="val 679663"/>
                <a:gd name="f208" fmla="val 75262"/>
                <a:gd name="f209" fmla="val 680425"/>
                <a:gd name="f210" fmla="val 84025"/>
                <a:gd name="f211" fmla="val 675472"/>
                <a:gd name="f212" fmla="val 89836"/>
                <a:gd name="f213" fmla="val 651374"/>
                <a:gd name="f214" fmla="val 118125"/>
                <a:gd name="f215" fmla="val 631848"/>
                <a:gd name="f216" fmla="val 149653"/>
                <a:gd name="f217" fmla="val 617179"/>
                <a:gd name="f218" fmla="val 183562"/>
                <a:gd name="f219" fmla="val 607654"/>
                <a:gd name="f220" fmla="val 205660"/>
                <a:gd name="f221" fmla="val 591081"/>
                <a:gd name="f222" fmla="val 251761"/>
                <a:gd name="f223" fmla="val 587080"/>
                <a:gd name="f224" fmla="val 312149"/>
                <a:gd name="f225" fmla="val 585842"/>
                <a:gd name="f226" fmla="val 331104"/>
                <a:gd name="f227" fmla="val 586604"/>
                <a:gd name="f228" fmla="val 339391"/>
                <a:gd name="f229" fmla="val 588509"/>
                <a:gd name="f230" fmla="val 359393"/>
                <a:gd name="f231" fmla="val 590033"/>
                <a:gd name="f232" fmla="val 375205"/>
                <a:gd name="f233" fmla="val 592319"/>
                <a:gd name="f234" fmla="val 399017"/>
                <a:gd name="f235" fmla="val 594605"/>
                <a:gd name="f236" fmla="val 440737"/>
                <a:gd name="f237" fmla="val 598320"/>
                <a:gd name="f238" fmla="val 506745"/>
                <a:gd name="f239" fmla="val 600415"/>
                <a:gd name="f240" fmla="val 543130"/>
                <a:gd name="f241" fmla="val 594319"/>
                <a:gd name="f242" fmla="val 571039"/>
                <a:gd name="f243" fmla="val 589938"/>
                <a:gd name="f244" fmla="val 590946"/>
                <a:gd name="f245" fmla="val 578412"/>
                <a:gd name="f246" fmla="val 644000"/>
                <a:gd name="f247" fmla="val 533169"/>
                <a:gd name="f248" fmla="val 690958"/>
                <a:gd name="f249" fmla="val 521358"/>
                <a:gd name="f250" fmla="val 703246"/>
                <a:gd name="f251" fmla="val 490020"/>
                <a:gd name="f252" fmla="val 735821"/>
                <a:gd name="f253" fmla="val 437157"/>
                <a:gd name="f254" fmla="val 750394"/>
                <a:gd name="f255" fmla="val 418964"/>
                <a:gd name="f256" fmla="val 755538"/>
                <a:gd name="f257" fmla="val 400295"/>
                <a:gd name="f258" fmla="+- 0 0 -90"/>
                <a:gd name="f259" fmla="*/ f3 1 678747"/>
                <a:gd name="f260" fmla="*/ f4 1 757919"/>
                <a:gd name="f261" fmla="val f5"/>
                <a:gd name="f262" fmla="val f6"/>
                <a:gd name="f263" fmla="val f7"/>
                <a:gd name="f264" fmla="*/ f258 f0 1"/>
                <a:gd name="f265" fmla="+- f263 0 f261"/>
                <a:gd name="f266" fmla="+- f262 0 f261"/>
                <a:gd name="f267" fmla="*/ f264 1 f2"/>
                <a:gd name="f268" fmla="*/ f266 1 678747"/>
                <a:gd name="f269" fmla="*/ f265 1 757919"/>
                <a:gd name="f270" fmla="*/ 381721 f266 1"/>
                <a:gd name="f271" fmla="*/ 757919 f265 1"/>
                <a:gd name="f272" fmla="*/ 235131 f266 1"/>
                <a:gd name="f273" fmla="*/ 695340 f265 1"/>
                <a:gd name="f274" fmla="*/ 193317 f266 1"/>
                <a:gd name="f275" fmla="*/ 613806 f265 1"/>
                <a:gd name="f276" fmla="*/ 189126 f266 1"/>
                <a:gd name="f277" fmla="*/ 552655 f265 1"/>
                <a:gd name="f278" fmla="*/ 189221 f266 1"/>
                <a:gd name="f279" fmla="*/ 551989 f265 1"/>
                <a:gd name="f280" fmla="*/ 188554 f266 1"/>
                <a:gd name="f281" fmla="*/ 497601 f265 1"/>
                <a:gd name="f282" fmla="*/ 188268 f266 1"/>
                <a:gd name="f283" fmla="*/ 343677 f265 1"/>
                <a:gd name="f284" fmla="*/ 188649 f266 1"/>
                <a:gd name="f285" fmla="*/ 341105 f265 1"/>
                <a:gd name="f286" fmla="*/ 184363 f266 1"/>
                <a:gd name="f287" fmla="*/ 293194 f265 1"/>
                <a:gd name="f288" fmla="*/ 181125 f266 1"/>
                <a:gd name="f289" fmla="*/ 287860 f265 1"/>
                <a:gd name="f290" fmla="*/ 107973 f266 1"/>
                <a:gd name="f291" fmla="*/ 251284 f265 1"/>
                <a:gd name="f292" fmla="*/ 41107 f266 1"/>
                <a:gd name="f293" fmla="*/ 197944 f265 1"/>
                <a:gd name="f294" fmla="*/ 3388 f266 1"/>
                <a:gd name="f295" fmla="*/ 95265 f265 1"/>
                <a:gd name="f296" fmla="*/ 2436 f266 1"/>
                <a:gd name="f297" fmla="*/ 12112 f265 1"/>
                <a:gd name="f298" fmla="*/ 17961 f266 1"/>
                <a:gd name="f299" fmla="*/ 110 f265 1"/>
                <a:gd name="f300" fmla="*/ 29963 f266 1"/>
                <a:gd name="f301" fmla="*/ 15636 f265 1"/>
                <a:gd name="f302" fmla="*/ 30820 f266 1"/>
                <a:gd name="f303" fmla="*/ 91169 f265 1"/>
                <a:gd name="f304" fmla="*/ 63015 f266 1"/>
                <a:gd name="f305" fmla="*/ 181085 f265 1"/>
                <a:gd name="f306" fmla="*/ 122641 f266 1"/>
                <a:gd name="f307" fmla="*/ 227853 f265 1"/>
                <a:gd name="f308" fmla="*/ 194841 f266 1"/>
                <a:gd name="f309" fmla="*/ 263476 f265 1"/>
                <a:gd name="f310" fmla="*/ 198460 f266 1"/>
                <a:gd name="f311" fmla="*/ 264810 f265 1"/>
                <a:gd name="f312" fmla="*/ 200841 f266 1"/>
                <a:gd name="f313" fmla="*/ 267858 f265 1"/>
                <a:gd name="f314" fmla="*/ 208938 f266 1"/>
                <a:gd name="f315" fmla="*/ 280336 f265 1"/>
                <a:gd name="f316" fmla="*/ 215986 f266 1"/>
                <a:gd name="f317" fmla="*/ 346344 f265 1"/>
                <a:gd name="f318" fmla="*/ 216367 f266 1"/>
                <a:gd name="f319" fmla="*/ 496363 f265 1"/>
                <a:gd name="f320" fmla="*/ 217034 f266 1"/>
                <a:gd name="f321" fmla="*/ 554084 f265 1"/>
                <a:gd name="f322" fmla="*/ 216939 f266 1"/>
                <a:gd name="f323" fmla="*/ 554751 f265 1"/>
                <a:gd name="f324" fmla="*/ 220463 f266 1"/>
                <a:gd name="f325" fmla="*/ 607424 f265 1"/>
                <a:gd name="f326" fmla="*/ 256086 f266 1"/>
                <a:gd name="f327" fmla="*/ 676957 f265 1"/>
                <a:gd name="f328" fmla="*/ 429918 f266 1"/>
                <a:gd name="f329" fmla="*/ 723724 f265 1"/>
                <a:gd name="f330" fmla="*/ 513261 f266 1"/>
                <a:gd name="f331" fmla="*/ 671813 f265 1"/>
                <a:gd name="f332" fmla="*/ 567268 f266 1"/>
                <a:gd name="f333" fmla="*/ 565133 f265 1"/>
                <a:gd name="f334" fmla="*/ 566982 f266 1"/>
                <a:gd name="f335" fmla="*/ 442356 f265 1"/>
                <a:gd name="f336" fmla="*/ 560982 f266 1"/>
                <a:gd name="f337" fmla="*/ 362060 f265 1"/>
                <a:gd name="f338" fmla="*/ 559458 f266 1"/>
                <a:gd name="f339" fmla="*/ 310435 f265 1"/>
                <a:gd name="f340" fmla="*/ 591747 f266 1"/>
                <a:gd name="f341" fmla="*/ 172703 f265 1"/>
                <a:gd name="f342" fmla="*/ 654327 f266 1"/>
                <a:gd name="f343" fmla="*/ 71929 f265 1"/>
                <a:gd name="f344" fmla="*/ 673853 f266 1"/>
                <a:gd name="f345" fmla="*/ 70309 f265 1"/>
                <a:gd name="f346" fmla="*/ 675472 f266 1"/>
                <a:gd name="f347" fmla="*/ 89836 f265 1"/>
                <a:gd name="f348" fmla="*/ 617179 f266 1"/>
                <a:gd name="f349" fmla="*/ 183562 f265 1"/>
                <a:gd name="f350" fmla="*/ 587080 f266 1"/>
                <a:gd name="f351" fmla="*/ 312149 f265 1"/>
                <a:gd name="f352" fmla="*/ 588509 f266 1"/>
                <a:gd name="f353" fmla="*/ 359393 f265 1"/>
                <a:gd name="f354" fmla="*/ 594605 f266 1"/>
                <a:gd name="f355" fmla="*/ 440737 f265 1"/>
                <a:gd name="f356" fmla="*/ 594319 f266 1"/>
                <a:gd name="f357" fmla="*/ 571039 f265 1"/>
                <a:gd name="f358" fmla="*/ 533169 f266 1"/>
                <a:gd name="f359" fmla="*/ 690958 f265 1"/>
                <a:gd name="f360" fmla="*/ 437157 f266 1"/>
                <a:gd name="f361" fmla="*/ 750394 f265 1"/>
                <a:gd name="f362" fmla="+- f267 0 f1"/>
                <a:gd name="f363" fmla="*/ f270 1 678747"/>
                <a:gd name="f364" fmla="*/ f271 1 757919"/>
                <a:gd name="f365" fmla="*/ f272 1 678747"/>
                <a:gd name="f366" fmla="*/ f273 1 757919"/>
                <a:gd name="f367" fmla="*/ f274 1 678747"/>
                <a:gd name="f368" fmla="*/ f275 1 757919"/>
                <a:gd name="f369" fmla="*/ f276 1 678747"/>
                <a:gd name="f370" fmla="*/ f277 1 757919"/>
                <a:gd name="f371" fmla="*/ f278 1 678747"/>
                <a:gd name="f372" fmla="*/ f279 1 757919"/>
                <a:gd name="f373" fmla="*/ f280 1 678747"/>
                <a:gd name="f374" fmla="*/ f281 1 757919"/>
                <a:gd name="f375" fmla="*/ f282 1 678747"/>
                <a:gd name="f376" fmla="*/ f283 1 757919"/>
                <a:gd name="f377" fmla="*/ f284 1 678747"/>
                <a:gd name="f378" fmla="*/ f285 1 757919"/>
                <a:gd name="f379" fmla="*/ f286 1 678747"/>
                <a:gd name="f380" fmla="*/ f287 1 757919"/>
                <a:gd name="f381" fmla="*/ f288 1 678747"/>
                <a:gd name="f382" fmla="*/ f289 1 757919"/>
                <a:gd name="f383" fmla="*/ f290 1 678747"/>
                <a:gd name="f384" fmla="*/ f291 1 757919"/>
                <a:gd name="f385" fmla="*/ f292 1 678747"/>
                <a:gd name="f386" fmla="*/ f293 1 757919"/>
                <a:gd name="f387" fmla="*/ f294 1 678747"/>
                <a:gd name="f388" fmla="*/ f295 1 757919"/>
                <a:gd name="f389" fmla="*/ f296 1 678747"/>
                <a:gd name="f390" fmla="*/ f297 1 757919"/>
                <a:gd name="f391" fmla="*/ f298 1 678747"/>
                <a:gd name="f392" fmla="*/ f299 1 757919"/>
                <a:gd name="f393" fmla="*/ f300 1 678747"/>
                <a:gd name="f394" fmla="*/ f301 1 757919"/>
                <a:gd name="f395" fmla="*/ f302 1 678747"/>
                <a:gd name="f396" fmla="*/ f303 1 757919"/>
                <a:gd name="f397" fmla="*/ f304 1 678747"/>
                <a:gd name="f398" fmla="*/ f305 1 757919"/>
                <a:gd name="f399" fmla="*/ f306 1 678747"/>
                <a:gd name="f400" fmla="*/ f307 1 757919"/>
                <a:gd name="f401" fmla="*/ f308 1 678747"/>
                <a:gd name="f402" fmla="*/ f309 1 757919"/>
                <a:gd name="f403" fmla="*/ f310 1 678747"/>
                <a:gd name="f404" fmla="*/ f311 1 757919"/>
                <a:gd name="f405" fmla="*/ f312 1 678747"/>
                <a:gd name="f406" fmla="*/ f313 1 757919"/>
                <a:gd name="f407" fmla="*/ f314 1 678747"/>
                <a:gd name="f408" fmla="*/ f315 1 757919"/>
                <a:gd name="f409" fmla="*/ f316 1 678747"/>
                <a:gd name="f410" fmla="*/ f317 1 757919"/>
                <a:gd name="f411" fmla="*/ f318 1 678747"/>
                <a:gd name="f412" fmla="*/ f319 1 757919"/>
                <a:gd name="f413" fmla="*/ f320 1 678747"/>
                <a:gd name="f414" fmla="*/ f321 1 757919"/>
                <a:gd name="f415" fmla="*/ f322 1 678747"/>
                <a:gd name="f416" fmla="*/ f323 1 757919"/>
                <a:gd name="f417" fmla="*/ f324 1 678747"/>
                <a:gd name="f418" fmla="*/ f325 1 757919"/>
                <a:gd name="f419" fmla="*/ f326 1 678747"/>
                <a:gd name="f420" fmla="*/ f327 1 757919"/>
                <a:gd name="f421" fmla="*/ f328 1 678747"/>
                <a:gd name="f422" fmla="*/ f329 1 757919"/>
                <a:gd name="f423" fmla="*/ f330 1 678747"/>
                <a:gd name="f424" fmla="*/ f331 1 757919"/>
                <a:gd name="f425" fmla="*/ f332 1 678747"/>
                <a:gd name="f426" fmla="*/ f333 1 757919"/>
                <a:gd name="f427" fmla="*/ f334 1 678747"/>
                <a:gd name="f428" fmla="*/ f335 1 757919"/>
                <a:gd name="f429" fmla="*/ f336 1 678747"/>
                <a:gd name="f430" fmla="*/ f337 1 757919"/>
                <a:gd name="f431" fmla="*/ f338 1 678747"/>
                <a:gd name="f432" fmla="*/ f339 1 757919"/>
                <a:gd name="f433" fmla="*/ f340 1 678747"/>
                <a:gd name="f434" fmla="*/ f341 1 757919"/>
                <a:gd name="f435" fmla="*/ f342 1 678747"/>
                <a:gd name="f436" fmla="*/ f343 1 757919"/>
                <a:gd name="f437" fmla="*/ f344 1 678747"/>
                <a:gd name="f438" fmla="*/ f345 1 757919"/>
                <a:gd name="f439" fmla="*/ f346 1 678747"/>
                <a:gd name="f440" fmla="*/ f347 1 757919"/>
                <a:gd name="f441" fmla="*/ f348 1 678747"/>
                <a:gd name="f442" fmla="*/ f349 1 757919"/>
                <a:gd name="f443" fmla="*/ f350 1 678747"/>
                <a:gd name="f444" fmla="*/ f351 1 757919"/>
                <a:gd name="f445" fmla="*/ f352 1 678747"/>
                <a:gd name="f446" fmla="*/ f353 1 757919"/>
                <a:gd name="f447" fmla="*/ f354 1 678747"/>
                <a:gd name="f448" fmla="*/ f355 1 757919"/>
                <a:gd name="f449" fmla="*/ f356 1 678747"/>
                <a:gd name="f450" fmla="*/ f357 1 757919"/>
                <a:gd name="f451" fmla="*/ f358 1 678747"/>
                <a:gd name="f452" fmla="*/ f359 1 757919"/>
                <a:gd name="f453" fmla="*/ f360 1 678747"/>
                <a:gd name="f454" fmla="*/ f361 1 757919"/>
                <a:gd name="f455" fmla="*/ f261 1 f268"/>
                <a:gd name="f456" fmla="*/ f262 1 f268"/>
                <a:gd name="f457" fmla="*/ f261 1 f269"/>
                <a:gd name="f458" fmla="*/ f263 1 f269"/>
                <a:gd name="f459" fmla="*/ f363 1 f268"/>
                <a:gd name="f460" fmla="*/ f364 1 f269"/>
                <a:gd name="f461" fmla="*/ f365 1 f268"/>
                <a:gd name="f462" fmla="*/ f366 1 f269"/>
                <a:gd name="f463" fmla="*/ f367 1 f268"/>
                <a:gd name="f464" fmla="*/ f368 1 f269"/>
                <a:gd name="f465" fmla="*/ f369 1 f268"/>
                <a:gd name="f466" fmla="*/ f370 1 f269"/>
                <a:gd name="f467" fmla="*/ f371 1 f268"/>
                <a:gd name="f468" fmla="*/ f372 1 f269"/>
                <a:gd name="f469" fmla="*/ f373 1 f268"/>
                <a:gd name="f470" fmla="*/ f374 1 f269"/>
                <a:gd name="f471" fmla="*/ f375 1 f268"/>
                <a:gd name="f472" fmla="*/ f376 1 f269"/>
                <a:gd name="f473" fmla="*/ f377 1 f268"/>
                <a:gd name="f474" fmla="*/ f378 1 f269"/>
                <a:gd name="f475" fmla="*/ f379 1 f268"/>
                <a:gd name="f476" fmla="*/ f380 1 f269"/>
                <a:gd name="f477" fmla="*/ f381 1 f268"/>
                <a:gd name="f478" fmla="*/ f382 1 f269"/>
                <a:gd name="f479" fmla="*/ f383 1 f268"/>
                <a:gd name="f480" fmla="*/ f384 1 f269"/>
                <a:gd name="f481" fmla="*/ f385 1 f268"/>
                <a:gd name="f482" fmla="*/ f386 1 f269"/>
                <a:gd name="f483" fmla="*/ f387 1 f268"/>
                <a:gd name="f484" fmla="*/ f388 1 f269"/>
                <a:gd name="f485" fmla="*/ f389 1 f268"/>
                <a:gd name="f486" fmla="*/ f390 1 f269"/>
                <a:gd name="f487" fmla="*/ f391 1 f268"/>
                <a:gd name="f488" fmla="*/ f392 1 f269"/>
                <a:gd name="f489" fmla="*/ f393 1 f268"/>
                <a:gd name="f490" fmla="*/ f394 1 f269"/>
                <a:gd name="f491" fmla="*/ f395 1 f268"/>
                <a:gd name="f492" fmla="*/ f396 1 f269"/>
                <a:gd name="f493" fmla="*/ f397 1 f268"/>
                <a:gd name="f494" fmla="*/ f398 1 f269"/>
                <a:gd name="f495" fmla="*/ f399 1 f268"/>
                <a:gd name="f496" fmla="*/ f400 1 f269"/>
                <a:gd name="f497" fmla="*/ f401 1 f268"/>
                <a:gd name="f498" fmla="*/ f402 1 f269"/>
                <a:gd name="f499" fmla="*/ f403 1 f268"/>
                <a:gd name="f500" fmla="*/ f404 1 f269"/>
                <a:gd name="f501" fmla="*/ f405 1 f268"/>
                <a:gd name="f502" fmla="*/ f406 1 f269"/>
                <a:gd name="f503" fmla="*/ f407 1 f268"/>
                <a:gd name="f504" fmla="*/ f408 1 f269"/>
                <a:gd name="f505" fmla="*/ f409 1 f268"/>
                <a:gd name="f506" fmla="*/ f410 1 f269"/>
                <a:gd name="f507" fmla="*/ f411 1 f268"/>
                <a:gd name="f508" fmla="*/ f412 1 f269"/>
                <a:gd name="f509" fmla="*/ f413 1 f268"/>
                <a:gd name="f510" fmla="*/ f414 1 f269"/>
                <a:gd name="f511" fmla="*/ f415 1 f268"/>
                <a:gd name="f512" fmla="*/ f416 1 f269"/>
                <a:gd name="f513" fmla="*/ f417 1 f268"/>
                <a:gd name="f514" fmla="*/ f418 1 f269"/>
                <a:gd name="f515" fmla="*/ f419 1 f268"/>
                <a:gd name="f516" fmla="*/ f420 1 f269"/>
                <a:gd name="f517" fmla="*/ f421 1 f268"/>
                <a:gd name="f518" fmla="*/ f422 1 f269"/>
                <a:gd name="f519" fmla="*/ f423 1 f268"/>
                <a:gd name="f520" fmla="*/ f424 1 f269"/>
                <a:gd name="f521" fmla="*/ f425 1 f268"/>
                <a:gd name="f522" fmla="*/ f426 1 f269"/>
                <a:gd name="f523" fmla="*/ f427 1 f268"/>
                <a:gd name="f524" fmla="*/ f428 1 f269"/>
                <a:gd name="f525" fmla="*/ f429 1 f268"/>
                <a:gd name="f526" fmla="*/ f430 1 f269"/>
                <a:gd name="f527" fmla="*/ f431 1 f268"/>
                <a:gd name="f528" fmla="*/ f432 1 f269"/>
                <a:gd name="f529" fmla="*/ f433 1 f268"/>
                <a:gd name="f530" fmla="*/ f434 1 f269"/>
                <a:gd name="f531" fmla="*/ f435 1 f268"/>
                <a:gd name="f532" fmla="*/ f436 1 f269"/>
                <a:gd name="f533" fmla="*/ f437 1 f268"/>
                <a:gd name="f534" fmla="*/ f438 1 f269"/>
                <a:gd name="f535" fmla="*/ f439 1 f268"/>
                <a:gd name="f536" fmla="*/ f440 1 f269"/>
                <a:gd name="f537" fmla="*/ f441 1 f268"/>
                <a:gd name="f538" fmla="*/ f442 1 f269"/>
                <a:gd name="f539" fmla="*/ f443 1 f268"/>
                <a:gd name="f540" fmla="*/ f444 1 f269"/>
                <a:gd name="f541" fmla="*/ f445 1 f268"/>
                <a:gd name="f542" fmla="*/ f446 1 f269"/>
                <a:gd name="f543" fmla="*/ f447 1 f268"/>
                <a:gd name="f544" fmla="*/ f448 1 f269"/>
                <a:gd name="f545" fmla="*/ f449 1 f268"/>
                <a:gd name="f546" fmla="*/ f450 1 f269"/>
                <a:gd name="f547" fmla="*/ f451 1 f268"/>
                <a:gd name="f548" fmla="*/ f452 1 f269"/>
                <a:gd name="f549" fmla="*/ f453 1 f268"/>
                <a:gd name="f550" fmla="*/ f454 1 f269"/>
                <a:gd name="f551" fmla="*/ f455 f259 1"/>
                <a:gd name="f552" fmla="*/ f456 f259 1"/>
                <a:gd name="f553" fmla="*/ f458 f260 1"/>
                <a:gd name="f554" fmla="*/ f457 f260 1"/>
                <a:gd name="f555" fmla="*/ f459 f259 1"/>
                <a:gd name="f556" fmla="*/ f460 f260 1"/>
                <a:gd name="f557" fmla="*/ f461 f259 1"/>
                <a:gd name="f558" fmla="*/ f462 f260 1"/>
                <a:gd name="f559" fmla="*/ f463 f259 1"/>
                <a:gd name="f560" fmla="*/ f464 f260 1"/>
                <a:gd name="f561" fmla="*/ f465 f259 1"/>
                <a:gd name="f562" fmla="*/ f466 f260 1"/>
                <a:gd name="f563" fmla="*/ f467 f259 1"/>
                <a:gd name="f564" fmla="*/ f468 f260 1"/>
                <a:gd name="f565" fmla="*/ f469 f259 1"/>
                <a:gd name="f566" fmla="*/ f470 f260 1"/>
                <a:gd name="f567" fmla="*/ f471 f259 1"/>
                <a:gd name="f568" fmla="*/ f472 f260 1"/>
                <a:gd name="f569" fmla="*/ f473 f259 1"/>
                <a:gd name="f570" fmla="*/ f474 f260 1"/>
                <a:gd name="f571" fmla="*/ f475 f259 1"/>
                <a:gd name="f572" fmla="*/ f476 f260 1"/>
                <a:gd name="f573" fmla="*/ f477 f259 1"/>
                <a:gd name="f574" fmla="*/ f478 f260 1"/>
                <a:gd name="f575" fmla="*/ f479 f259 1"/>
                <a:gd name="f576" fmla="*/ f480 f260 1"/>
                <a:gd name="f577" fmla="*/ f481 f259 1"/>
                <a:gd name="f578" fmla="*/ f482 f260 1"/>
                <a:gd name="f579" fmla="*/ f483 f259 1"/>
                <a:gd name="f580" fmla="*/ f484 f260 1"/>
                <a:gd name="f581" fmla="*/ f485 f259 1"/>
                <a:gd name="f582" fmla="*/ f486 f260 1"/>
                <a:gd name="f583" fmla="*/ f487 f259 1"/>
                <a:gd name="f584" fmla="*/ f488 f260 1"/>
                <a:gd name="f585" fmla="*/ f489 f259 1"/>
                <a:gd name="f586" fmla="*/ f490 f260 1"/>
                <a:gd name="f587" fmla="*/ f491 f259 1"/>
                <a:gd name="f588" fmla="*/ f492 f260 1"/>
                <a:gd name="f589" fmla="*/ f493 f259 1"/>
                <a:gd name="f590" fmla="*/ f494 f260 1"/>
                <a:gd name="f591" fmla="*/ f495 f259 1"/>
                <a:gd name="f592" fmla="*/ f496 f260 1"/>
                <a:gd name="f593" fmla="*/ f497 f259 1"/>
                <a:gd name="f594" fmla="*/ f498 f260 1"/>
                <a:gd name="f595" fmla="*/ f499 f259 1"/>
                <a:gd name="f596" fmla="*/ f500 f260 1"/>
                <a:gd name="f597" fmla="*/ f501 f259 1"/>
                <a:gd name="f598" fmla="*/ f502 f260 1"/>
                <a:gd name="f599" fmla="*/ f503 f259 1"/>
                <a:gd name="f600" fmla="*/ f504 f260 1"/>
                <a:gd name="f601" fmla="*/ f505 f259 1"/>
                <a:gd name="f602" fmla="*/ f506 f260 1"/>
                <a:gd name="f603" fmla="*/ f507 f259 1"/>
                <a:gd name="f604" fmla="*/ f508 f260 1"/>
                <a:gd name="f605" fmla="*/ f509 f259 1"/>
                <a:gd name="f606" fmla="*/ f510 f260 1"/>
                <a:gd name="f607" fmla="*/ f511 f259 1"/>
                <a:gd name="f608" fmla="*/ f512 f260 1"/>
                <a:gd name="f609" fmla="*/ f513 f259 1"/>
                <a:gd name="f610" fmla="*/ f514 f260 1"/>
                <a:gd name="f611" fmla="*/ f515 f259 1"/>
                <a:gd name="f612" fmla="*/ f516 f260 1"/>
                <a:gd name="f613" fmla="*/ f517 f259 1"/>
                <a:gd name="f614" fmla="*/ f518 f260 1"/>
                <a:gd name="f615" fmla="*/ f519 f259 1"/>
                <a:gd name="f616" fmla="*/ f520 f260 1"/>
                <a:gd name="f617" fmla="*/ f521 f259 1"/>
                <a:gd name="f618" fmla="*/ f522 f260 1"/>
                <a:gd name="f619" fmla="*/ f523 f259 1"/>
                <a:gd name="f620" fmla="*/ f524 f260 1"/>
                <a:gd name="f621" fmla="*/ f525 f259 1"/>
                <a:gd name="f622" fmla="*/ f526 f260 1"/>
                <a:gd name="f623" fmla="*/ f527 f259 1"/>
                <a:gd name="f624" fmla="*/ f528 f260 1"/>
                <a:gd name="f625" fmla="*/ f529 f259 1"/>
                <a:gd name="f626" fmla="*/ f530 f260 1"/>
                <a:gd name="f627" fmla="*/ f531 f259 1"/>
                <a:gd name="f628" fmla="*/ f532 f260 1"/>
                <a:gd name="f629" fmla="*/ f533 f259 1"/>
                <a:gd name="f630" fmla="*/ f534 f260 1"/>
                <a:gd name="f631" fmla="*/ f535 f259 1"/>
                <a:gd name="f632" fmla="*/ f536 f260 1"/>
                <a:gd name="f633" fmla="*/ f537 f259 1"/>
                <a:gd name="f634" fmla="*/ f538 f260 1"/>
                <a:gd name="f635" fmla="*/ f539 f259 1"/>
                <a:gd name="f636" fmla="*/ f540 f260 1"/>
                <a:gd name="f637" fmla="*/ f541 f259 1"/>
                <a:gd name="f638" fmla="*/ f542 f260 1"/>
                <a:gd name="f639" fmla="*/ f543 f259 1"/>
                <a:gd name="f640" fmla="*/ f544 f260 1"/>
                <a:gd name="f641" fmla="*/ f545 f259 1"/>
                <a:gd name="f642" fmla="*/ f546 f260 1"/>
                <a:gd name="f643" fmla="*/ f547 f259 1"/>
                <a:gd name="f644" fmla="*/ f548 f260 1"/>
                <a:gd name="f645" fmla="*/ f549 f259 1"/>
                <a:gd name="f646" fmla="*/ f550 f2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62">
                  <a:pos x="f555" y="f556"/>
                </a:cxn>
                <a:cxn ang="f362">
                  <a:pos x="f557" y="f558"/>
                </a:cxn>
                <a:cxn ang="f362">
                  <a:pos x="f559" y="f560"/>
                </a:cxn>
                <a:cxn ang="f362">
                  <a:pos x="f561" y="f562"/>
                </a:cxn>
                <a:cxn ang="f362">
                  <a:pos x="f563" y="f564"/>
                </a:cxn>
                <a:cxn ang="f362">
                  <a:pos x="f565" y="f566"/>
                </a:cxn>
                <a:cxn ang="f362">
                  <a:pos x="f567" y="f568"/>
                </a:cxn>
                <a:cxn ang="f362">
                  <a:pos x="f569" y="f570"/>
                </a:cxn>
                <a:cxn ang="f362">
                  <a:pos x="f571" y="f572"/>
                </a:cxn>
                <a:cxn ang="f362">
                  <a:pos x="f573" y="f574"/>
                </a:cxn>
                <a:cxn ang="f362">
                  <a:pos x="f575" y="f576"/>
                </a:cxn>
                <a:cxn ang="f362">
                  <a:pos x="f577" y="f578"/>
                </a:cxn>
                <a:cxn ang="f362">
                  <a:pos x="f579" y="f580"/>
                </a:cxn>
                <a:cxn ang="f362">
                  <a:pos x="f581" y="f582"/>
                </a:cxn>
                <a:cxn ang="f362">
                  <a:pos x="f583" y="f584"/>
                </a:cxn>
                <a:cxn ang="f362">
                  <a:pos x="f585" y="f586"/>
                </a:cxn>
                <a:cxn ang="f362">
                  <a:pos x="f587" y="f588"/>
                </a:cxn>
                <a:cxn ang="f362">
                  <a:pos x="f589" y="f590"/>
                </a:cxn>
                <a:cxn ang="f362">
                  <a:pos x="f591" y="f592"/>
                </a:cxn>
                <a:cxn ang="f362">
                  <a:pos x="f593" y="f594"/>
                </a:cxn>
                <a:cxn ang="f362">
                  <a:pos x="f595" y="f596"/>
                </a:cxn>
                <a:cxn ang="f362">
                  <a:pos x="f597" y="f598"/>
                </a:cxn>
                <a:cxn ang="f362">
                  <a:pos x="f599" y="f600"/>
                </a:cxn>
                <a:cxn ang="f362">
                  <a:pos x="f601" y="f602"/>
                </a:cxn>
                <a:cxn ang="f362">
                  <a:pos x="f603" y="f604"/>
                </a:cxn>
                <a:cxn ang="f362">
                  <a:pos x="f605" y="f606"/>
                </a:cxn>
                <a:cxn ang="f362">
                  <a:pos x="f607" y="f608"/>
                </a:cxn>
                <a:cxn ang="f362">
                  <a:pos x="f609" y="f610"/>
                </a:cxn>
                <a:cxn ang="f362">
                  <a:pos x="f611" y="f612"/>
                </a:cxn>
                <a:cxn ang="f362">
                  <a:pos x="f613" y="f614"/>
                </a:cxn>
                <a:cxn ang="f362">
                  <a:pos x="f615" y="f616"/>
                </a:cxn>
                <a:cxn ang="f362">
                  <a:pos x="f617" y="f618"/>
                </a:cxn>
                <a:cxn ang="f362">
                  <a:pos x="f619" y="f620"/>
                </a:cxn>
                <a:cxn ang="f362">
                  <a:pos x="f621" y="f622"/>
                </a:cxn>
                <a:cxn ang="f362">
                  <a:pos x="f623" y="f624"/>
                </a:cxn>
                <a:cxn ang="f362">
                  <a:pos x="f625" y="f626"/>
                </a:cxn>
                <a:cxn ang="f362">
                  <a:pos x="f627" y="f628"/>
                </a:cxn>
                <a:cxn ang="f362">
                  <a:pos x="f629" y="f630"/>
                </a:cxn>
                <a:cxn ang="f362">
                  <a:pos x="f631" y="f632"/>
                </a:cxn>
                <a:cxn ang="f362">
                  <a:pos x="f633" y="f634"/>
                </a:cxn>
                <a:cxn ang="f362">
                  <a:pos x="f635" y="f636"/>
                </a:cxn>
                <a:cxn ang="f362">
                  <a:pos x="f637" y="f638"/>
                </a:cxn>
                <a:cxn ang="f362">
                  <a:pos x="f639" y="f640"/>
                </a:cxn>
                <a:cxn ang="f362">
                  <a:pos x="f641" y="f642"/>
                </a:cxn>
                <a:cxn ang="f362">
                  <a:pos x="f643" y="f644"/>
                </a:cxn>
                <a:cxn ang="f362">
                  <a:pos x="f645" y="f646"/>
                </a:cxn>
                <a:cxn ang="f362">
                  <a:pos x="f555" y="f556"/>
                </a:cxn>
              </a:cxnLst>
              <a:rect l="f551" t="f554" r="f552" b="f553"/>
              <a:pathLst>
                <a:path w="678747" h="757919">
                  <a:moveTo>
                    <a:pt x="f8" y="f7"/>
                  </a:moveTo>
                  <a:cubicBezTo>
                    <a:pt x="f9" y="f7"/>
                    <a:pt x="f10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lnTo>
                    <a:pt x="f26" y="f27"/>
                  </a:ln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18" y="f44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69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lnTo>
                    <a:pt x="f112" y="f113"/>
                  </a:lnTo>
                  <a:lnTo>
                    <a:pt x="f114" y="f115"/>
                  </a:lnTo>
                  <a:cubicBezTo>
                    <a:pt x="f116" y="f117"/>
                    <a:pt x="f118" y="f119"/>
                    <a:pt x="f120" y="f121"/>
                  </a:cubicBezTo>
                  <a:cubicBezTo>
                    <a:pt x="f122" y="f123"/>
                    <a:pt x="f124" y="f125"/>
                    <a:pt x="f126" y="f127"/>
                  </a:cubicBezTo>
                  <a:cubicBezTo>
                    <a:pt x="f128" y="f129"/>
                    <a:pt x="f130" y="f131"/>
                    <a:pt x="f132" y="f133"/>
                  </a:cubicBezTo>
                  <a:cubicBezTo>
                    <a:pt x="f134" y="f135"/>
                    <a:pt x="f136" y="f137"/>
                    <a:pt x="f138" y="f139"/>
                  </a:cubicBezTo>
                  <a:lnTo>
                    <a:pt x="f140" y="f141"/>
                  </a:lnTo>
                  <a:cubicBezTo>
                    <a:pt x="f142" y="f143"/>
                    <a:pt x="f130" y="f144"/>
                    <a:pt x="f145" y="f146"/>
                  </a:cubicBezTo>
                  <a:cubicBezTo>
                    <a:pt x="f147" y="f148"/>
                    <a:pt x="f149" y="f150"/>
                    <a:pt x="f151" y="f152"/>
                  </a:cubicBezTo>
                  <a:cubicBezTo>
                    <a:pt x="f153" y="f154"/>
                    <a:pt x="f155" y="f156"/>
                    <a:pt x="f157" y="f158"/>
                  </a:cubicBezTo>
                  <a:cubicBezTo>
                    <a:pt x="f159" y="f160"/>
                    <a:pt x="f161" y="f162"/>
                    <a:pt x="f163" y="f164"/>
                  </a:cubicBezTo>
                  <a:cubicBezTo>
                    <a:pt x="f165" y="f166"/>
                    <a:pt x="f167" y="f168"/>
                    <a:pt x="f169" y="f170"/>
                  </a:cubicBezTo>
                  <a:cubicBezTo>
                    <a:pt x="f171" y="f172"/>
                    <a:pt x="f173" y="f174"/>
                    <a:pt x="f175" y="f176"/>
                  </a:cubicBezTo>
                  <a:cubicBezTo>
                    <a:pt x="f177" y="f178"/>
                    <a:pt x="f179" y="f180"/>
                    <a:pt x="f181" y="f182"/>
                  </a:cubicBezTo>
                  <a:cubicBezTo>
                    <a:pt x="f183" y="f184"/>
                    <a:pt x="f185" y="f186"/>
                    <a:pt x="f187" y="f188"/>
                  </a:cubicBezTo>
                  <a:cubicBezTo>
                    <a:pt x="f189" y="f190"/>
                    <a:pt x="f191" y="f192"/>
                    <a:pt x="f193" y="f194"/>
                  </a:cubicBezTo>
                  <a:cubicBezTo>
                    <a:pt x="f195" y="f196"/>
                    <a:pt x="f197" y="f198"/>
                    <a:pt x="f199" y="f200"/>
                  </a:cubicBezTo>
                  <a:cubicBezTo>
                    <a:pt x="f201" y="f202"/>
                    <a:pt x="f203" y="f204"/>
                    <a:pt x="f205" y="f206"/>
                  </a:cubicBezTo>
                  <a:cubicBezTo>
                    <a:pt x="f207" y="f208"/>
                    <a:pt x="f209" y="f210"/>
                    <a:pt x="f211" y="f212"/>
                  </a:cubicBezTo>
                  <a:cubicBezTo>
                    <a:pt x="f213" y="f214"/>
                    <a:pt x="f215" y="f216"/>
                    <a:pt x="f217" y="f218"/>
                  </a:cubicBezTo>
                  <a:cubicBezTo>
                    <a:pt x="f219" y="f220"/>
                    <a:pt x="f221" y="f222"/>
                    <a:pt x="f223" y="f224"/>
                  </a:cubicBezTo>
                  <a:cubicBezTo>
                    <a:pt x="f225" y="f226"/>
                    <a:pt x="f227" y="f228"/>
                    <a:pt x="f229" y="f230"/>
                  </a:cubicBezTo>
                  <a:cubicBezTo>
                    <a:pt x="f231" y="f232"/>
                    <a:pt x="f233" y="f234"/>
                    <a:pt x="f235" y="f236"/>
                  </a:cubicBezTo>
                  <a:cubicBezTo>
                    <a:pt x="f237" y="f238"/>
                    <a:pt x="f239" y="f240"/>
                    <a:pt x="f241" y="f242"/>
                  </a:cubicBez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7"/>
                    <a:pt x="f8" y="f7"/>
                  </a:cubicBezTo>
                  <a:close/>
                </a:path>
              </a:pathLst>
            </a:custGeom>
            <a:solidFill>
              <a:srgbClr val="1276B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6" name="Forma libre: forma 64">
              <a:extLst>
                <a:ext uri="{FF2B5EF4-FFF2-40B4-BE49-F238E27FC236}">
                  <a16:creationId xmlns:a16="http://schemas.microsoft.com/office/drawing/2014/main" id="{1A85E670-0310-4766-AC00-3F744B7A9CBE}"/>
                </a:ext>
              </a:extLst>
            </p:cNvPr>
            <p:cNvSpPr/>
            <p:nvPr/>
          </p:nvSpPr>
          <p:spPr>
            <a:xfrm>
              <a:off x="1957081" y="1026834"/>
              <a:ext cx="209324" cy="29585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9325"/>
                <a:gd name="f7" fmla="val 295850"/>
                <a:gd name="f8" fmla="val 13852"/>
                <a:gd name="f9" fmla="val 295851"/>
                <a:gd name="f10" fmla="val 8708"/>
                <a:gd name="f11" fmla="val 3755"/>
                <a:gd name="f12" fmla="val 292994"/>
                <a:gd name="f13" fmla="val 1374"/>
                <a:gd name="f14" fmla="val 287945"/>
                <a:gd name="f15" fmla="val -1960"/>
                <a:gd name="f16" fmla="val 281087"/>
                <a:gd name="f17" fmla="val 993"/>
                <a:gd name="f18" fmla="val 272800"/>
                <a:gd name="f19" fmla="val 7851"/>
                <a:gd name="f20" fmla="val 269467"/>
                <a:gd name="f21" fmla="val 41951"/>
                <a:gd name="f22" fmla="val 253084"/>
                <a:gd name="f23" fmla="val 74717"/>
                <a:gd name="f24" fmla="val 234320"/>
                <a:gd name="f25" fmla="val 105292"/>
                <a:gd name="f26" fmla="val 213841"/>
                <a:gd name="f27" fmla="val 129866"/>
                <a:gd name="f28" fmla="val 197267"/>
                <a:gd name="f29" fmla="val 141106"/>
                <a:gd name="f30" fmla="val 189552"/>
                <a:gd name="f31" fmla="val 149297"/>
                <a:gd name="f32" fmla="val 179075"/>
                <a:gd name="f33" fmla="val 171776"/>
                <a:gd name="f34" fmla="val 150309"/>
                <a:gd name="f35" fmla="val 175396"/>
                <a:gd name="f36" fmla="val 114400"/>
                <a:gd name="f37" fmla="val 179492"/>
                <a:gd name="f38" fmla="val 72966"/>
                <a:gd name="f39" fmla="val 181397"/>
                <a:gd name="f40" fmla="val 53535"/>
                <a:gd name="f41" fmla="val 182063"/>
                <a:gd name="f42" fmla="val 33818"/>
                <a:gd name="f43" fmla="val 181301"/>
                <a:gd name="f44" fmla="val 14387"/>
                <a:gd name="f45" fmla="val 181016"/>
                <a:gd name="f46" fmla="val 6767"/>
                <a:gd name="f47" fmla="val 187016"/>
                <a:gd name="f48" fmla="val 290"/>
                <a:gd name="f49" fmla="val 194636"/>
                <a:gd name="f50" fmla="val 4"/>
                <a:gd name="f51" fmla="val 202352"/>
                <a:gd name="f52" fmla="val -186"/>
                <a:gd name="f53" fmla="val 208733"/>
                <a:gd name="f54" fmla="val 5720"/>
                <a:gd name="f55" fmla="val 209019"/>
                <a:gd name="f56" fmla="val 13339"/>
                <a:gd name="f57" fmla="val 209781"/>
                <a:gd name="f58" fmla="val 34009"/>
                <a:gd name="f59" fmla="val 209114"/>
                <a:gd name="f60" fmla="val 54964"/>
                <a:gd name="f61" fmla="val 207114"/>
                <a:gd name="f62" fmla="val 75633"/>
                <a:gd name="f63" fmla="val 202732"/>
                <a:gd name="f64" fmla="val 119543"/>
                <a:gd name="f65" fmla="val 198637"/>
                <a:gd name="f66" fmla="val 160977"/>
                <a:gd name="f67" fmla="val 171205"/>
                <a:gd name="f68" fmla="val 196124"/>
                <a:gd name="f69" fmla="val 159965"/>
                <a:gd name="f70" fmla="val 210507"/>
                <a:gd name="f71" fmla="val 145202"/>
                <a:gd name="f72" fmla="val 220413"/>
                <a:gd name="f73" fmla="val 120818"/>
                <a:gd name="f74" fmla="val 236891"/>
                <a:gd name="f75" fmla="val 89195"/>
                <a:gd name="f76" fmla="val 258132"/>
                <a:gd name="f77" fmla="val 55286"/>
                <a:gd name="f78" fmla="val 277563"/>
                <a:gd name="f79" fmla="val 19948"/>
                <a:gd name="f80" fmla="val 294517"/>
                <a:gd name="f81" fmla="val 17852"/>
                <a:gd name="f82" fmla="val 295470"/>
                <a:gd name="f83" fmla="val 15852"/>
                <a:gd name="f84" fmla="+- 0 0 -90"/>
                <a:gd name="f85" fmla="*/ f3 1 209325"/>
                <a:gd name="f86" fmla="*/ f4 1 295850"/>
                <a:gd name="f87" fmla="val f5"/>
                <a:gd name="f88" fmla="val f6"/>
                <a:gd name="f89" fmla="val f7"/>
                <a:gd name="f90" fmla="*/ f84 f0 1"/>
                <a:gd name="f91" fmla="+- f89 0 f87"/>
                <a:gd name="f92" fmla="+- f88 0 f87"/>
                <a:gd name="f93" fmla="*/ f90 1 f2"/>
                <a:gd name="f94" fmla="*/ f92 1 209325"/>
                <a:gd name="f95" fmla="*/ f91 1 295850"/>
                <a:gd name="f96" fmla="*/ 13852 f92 1"/>
                <a:gd name="f97" fmla="*/ 295851 f91 1"/>
                <a:gd name="f98" fmla="*/ 1374 f92 1"/>
                <a:gd name="f99" fmla="*/ 287945 f91 1"/>
                <a:gd name="f100" fmla="*/ 7851 f92 1"/>
                <a:gd name="f101" fmla="*/ 269467 f91 1"/>
                <a:gd name="f102" fmla="*/ 105292 f92 1"/>
                <a:gd name="f103" fmla="*/ 213841 f91 1"/>
                <a:gd name="f104" fmla="*/ 149297 f92 1"/>
                <a:gd name="f105" fmla="*/ 179075 f91 1"/>
                <a:gd name="f106" fmla="*/ 179492 f92 1"/>
                <a:gd name="f107" fmla="*/ 72966 f91 1"/>
                <a:gd name="f108" fmla="*/ 181301 f92 1"/>
                <a:gd name="f109" fmla="*/ 14387 f91 1"/>
                <a:gd name="f110" fmla="*/ 194636 f92 1"/>
                <a:gd name="f111" fmla="*/ 4 f91 1"/>
                <a:gd name="f112" fmla="*/ 209019 f92 1"/>
                <a:gd name="f113" fmla="*/ 13339 f91 1"/>
                <a:gd name="f114" fmla="*/ 207114 f92 1"/>
                <a:gd name="f115" fmla="*/ 75633 f91 1"/>
                <a:gd name="f116" fmla="*/ 171205 f92 1"/>
                <a:gd name="f117" fmla="*/ 196124 f91 1"/>
                <a:gd name="f118" fmla="*/ 120818 f92 1"/>
                <a:gd name="f119" fmla="*/ 236891 f91 1"/>
                <a:gd name="f120" fmla="*/ 19948 f92 1"/>
                <a:gd name="f121" fmla="*/ 294517 f91 1"/>
                <a:gd name="f122" fmla="+- f93 0 f1"/>
                <a:gd name="f123" fmla="*/ f96 1 209325"/>
                <a:gd name="f124" fmla="*/ f97 1 295850"/>
                <a:gd name="f125" fmla="*/ f98 1 209325"/>
                <a:gd name="f126" fmla="*/ f99 1 295850"/>
                <a:gd name="f127" fmla="*/ f100 1 209325"/>
                <a:gd name="f128" fmla="*/ f101 1 295850"/>
                <a:gd name="f129" fmla="*/ f102 1 209325"/>
                <a:gd name="f130" fmla="*/ f103 1 295850"/>
                <a:gd name="f131" fmla="*/ f104 1 209325"/>
                <a:gd name="f132" fmla="*/ f105 1 295850"/>
                <a:gd name="f133" fmla="*/ f106 1 209325"/>
                <a:gd name="f134" fmla="*/ f107 1 295850"/>
                <a:gd name="f135" fmla="*/ f108 1 209325"/>
                <a:gd name="f136" fmla="*/ f109 1 295850"/>
                <a:gd name="f137" fmla="*/ f110 1 209325"/>
                <a:gd name="f138" fmla="*/ f111 1 295850"/>
                <a:gd name="f139" fmla="*/ f112 1 209325"/>
                <a:gd name="f140" fmla="*/ f113 1 295850"/>
                <a:gd name="f141" fmla="*/ f114 1 209325"/>
                <a:gd name="f142" fmla="*/ f115 1 295850"/>
                <a:gd name="f143" fmla="*/ f116 1 209325"/>
                <a:gd name="f144" fmla="*/ f117 1 295850"/>
                <a:gd name="f145" fmla="*/ f118 1 209325"/>
                <a:gd name="f146" fmla="*/ f119 1 295850"/>
                <a:gd name="f147" fmla="*/ f120 1 209325"/>
                <a:gd name="f148" fmla="*/ f121 1 295850"/>
                <a:gd name="f149" fmla="*/ f87 1 f94"/>
                <a:gd name="f150" fmla="*/ f88 1 f94"/>
                <a:gd name="f151" fmla="*/ f87 1 f95"/>
                <a:gd name="f152" fmla="*/ f89 1 f95"/>
                <a:gd name="f153" fmla="*/ f123 1 f94"/>
                <a:gd name="f154" fmla="*/ f124 1 f95"/>
                <a:gd name="f155" fmla="*/ f125 1 f94"/>
                <a:gd name="f156" fmla="*/ f126 1 f95"/>
                <a:gd name="f157" fmla="*/ f127 1 f94"/>
                <a:gd name="f158" fmla="*/ f128 1 f95"/>
                <a:gd name="f159" fmla="*/ f129 1 f94"/>
                <a:gd name="f160" fmla="*/ f130 1 f95"/>
                <a:gd name="f161" fmla="*/ f131 1 f94"/>
                <a:gd name="f162" fmla="*/ f132 1 f95"/>
                <a:gd name="f163" fmla="*/ f133 1 f94"/>
                <a:gd name="f164" fmla="*/ f134 1 f95"/>
                <a:gd name="f165" fmla="*/ f135 1 f94"/>
                <a:gd name="f166" fmla="*/ f136 1 f95"/>
                <a:gd name="f167" fmla="*/ f137 1 f94"/>
                <a:gd name="f168" fmla="*/ f138 1 f95"/>
                <a:gd name="f169" fmla="*/ f139 1 f94"/>
                <a:gd name="f170" fmla="*/ f140 1 f95"/>
                <a:gd name="f171" fmla="*/ f141 1 f94"/>
                <a:gd name="f172" fmla="*/ f142 1 f95"/>
                <a:gd name="f173" fmla="*/ f143 1 f94"/>
                <a:gd name="f174" fmla="*/ f144 1 f95"/>
                <a:gd name="f175" fmla="*/ f145 1 f94"/>
                <a:gd name="f176" fmla="*/ f146 1 f95"/>
                <a:gd name="f177" fmla="*/ f147 1 f94"/>
                <a:gd name="f178" fmla="*/ f148 1 f95"/>
                <a:gd name="f179" fmla="*/ f149 f85 1"/>
                <a:gd name="f180" fmla="*/ f150 f85 1"/>
                <a:gd name="f181" fmla="*/ f152 f86 1"/>
                <a:gd name="f182" fmla="*/ f151 f86 1"/>
                <a:gd name="f183" fmla="*/ f153 f85 1"/>
                <a:gd name="f184" fmla="*/ f154 f86 1"/>
                <a:gd name="f185" fmla="*/ f155 f85 1"/>
                <a:gd name="f186" fmla="*/ f156 f86 1"/>
                <a:gd name="f187" fmla="*/ f157 f85 1"/>
                <a:gd name="f188" fmla="*/ f158 f86 1"/>
                <a:gd name="f189" fmla="*/ f159 f85 1"/>
                <a:gd name="f190" fmla="*/ f160 f86 1"/>
                <a:gd name="f191" fmla="*/ f161 f85 1"/>
                <a:gd name="f192" fmla="*/ f162 f86 1"/>
                <a:gd name="f193" fmla="*/ f163 f85 1"/>
                <a:gd name="f194" fmla="*/ f164 f86 1"/>
                <a:gd name="f195" fmla="*/ f165 f85 1"/>
                <a:gd name="f196" fmla="*/ f166 f86 1"/>
                <a:gd name="f197" fmla="*/ f167 f85 1"/>
                <a:gd name="f198" fmla="*/ f168 f86 1"/>
                <a:gd name="f199" fmla="*/ f169 f85 1"/>
                <a:gd name="f200" fmla="*/ f170 f86 1"/>
                <a:gd name="f201" fmla="*/ f171 f85 1"/>
                <a:gd name="f202" fmla="*/ f172 f86 1"/>
                <a:gd name="f203" fmla="*/ f173 f85 1"/>
                <a:gd name="f204" fmla="*/ f174 f86 1"/>
                <a:gd name="f205" fmla="*/ f175 f85 1"/>
                <a:gd name="f206" fmla="*/ f176 f86 1"/>
                <a:gd name="f207" fmla="*/ f177 f85 1"/>
                <a:gd name="f208" fmla="*/ f178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2">
                  <a:pos x="f183" y="f184"/>
                </a:cxn>
                <a:cxn ang="f122">
                  <a:pos x="f185" y="f186"/>
                </a:cxn>
                <a:cxn ang="f122">
                  <a:pos x="f187" y="f188"/>
                </a:cxn>
                <a:cxn ang="f122">
                  <a:pos x="f189" y="f190"/>
                </a:cxn>
                <a:cxn ang="f122">
                  <a:pos x="f191" y="f192"/>
                </a:cxn>
                <a:cxn ang="f122">
                  <a:pos x="f193" y="f194"/>
                </a:cxn>
                <a:cxn ang="f122">
                  <a:pos x="f195" y="f196"/>
                </a:cxn>
                <a:cxn ang="f122">
                  <a:pos x="f197" y="f198"/>
                </a:cxn>
                <a:cxn ang="f122">
                  <a:pos x="f199" y="f200"/>
                </a:cxn>
                <a:cxn ang="f122">
                  <a:pos x="f201" y="f202"/>
                </a:cxn>
                <a:cxn ang="f122">
                  <a:pos x="f203" y="f204"/>
                </a:cxn>
                <a:cxn ang="f122">
                  <a:pos x="f205" y="f206"/>
                </a:cxn>
                <a:cxn ang="f122">
                  <a:pos x="f207" y="f208"/>
                </a:cxn>
                <a:cxn ang="f122">
                  <a:pos x="f183" y="f184"/>
                </a:cxn>
              </a:cxnLst>
              <a:rect l="f179" t="f182" r="f180" b="f181"/>
              <a:pathLst>
                <a:path w="209325" h="295850">
                  <a:moveTo>
                    <a:pt x="f8" y="f9"/>
                  </a:moveTo>
                  <a:cubicBezTo>
                    <a:pt x="f10" y="f9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79" y="f80"/>
                  </a:cubicBezTo>
                  <a:cubicBezTo>
                    <a:pt x="f81" y="f82"/>
                    <a:pt x="f83" y="f9"/>
                    <a:pt x="f8" y="f9"/>
                  </a:cubicBezTo>
                  <a:close/>
                </a:path>
              </a:pathLst>
            </a:custGeom>
            <a:solidFill>
              <a:srgbClr val="1276BC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7" name="Forma libre: forma 65">
              <a:extLst>
                <a:ext uri="{FF2B5EF4-FFF2-40B4-BE49-F238E27FC236}">
                  <a16:creationId xmlns:a16="http://schemas.microsoft.com/office/drawing/2014/main" id="{A5EAF0F7-BDA1-45EF-83EC-DB7716D36BAC}"/>
                </a:ext>
              </a:extLst>
            </p:cNvPr>
            <p:cNvSpPr/>
            <p:nvPr/>
          </p:nvSpPr>
          <p:spPr>
            <a:xfrm>
              <a:off x="2394319" y="976926"/>
              <a:ext cx="156783" cy="1567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6781"/>
                <a:gd name="f7" fmla="val 78391"/>
                <a:gd name="f8" fmla="val 121685"/>
                <a:gd name="f9" fmla="val 156782"/>
                <a:gd name="f10" fmla="val 35097"/>
                <a:gd name="f11" fmla="+- 0 0 -90"/>
                <a:gd name="f12" fmla="*/ f3 1 156781"/>
                <a:gd name="f13" fmla="*/ f4 1 156781"/>
                <a:gd name="f14" fmla="val f5"/>
                <a:gd name="f15" fmla="val f6"/>
                <a:gd name="f16" fmla="*/ f11 f0 1"/>
                <a:gd name="f17" fmla="+- f15 0 f14"/>
                <a:gd name="f18" fmla="*/ f16 1 f2"/>
                <a:gd name="f19" fmla="*/ f17 1 156781"/>
                <a:gd name="f20" fmla="*/ 156781 f17 1"/>
                <a:gd name="f21" fmla="*/ 78391 f17 1"/>
                <a:gd name="f22" fmla="*/ 156782 f17 1"/>
                <a:gd name="f23" fmla="*/ 0 f17 1"/>
                <a:gd name="f24" fmla="+- f18 0 f1"/>
                <a:gd name="f25" fmla="*/ f20 1 156781"/>
                <a:gd name="f26" fmla="*/ f21 1 156781"/>
                <a:gd name="f27" fmla="*/ f22 1 156781"/>
                <a:gd name="f28" fmla="*/ f23 1 156781"/>
                <a:gd name="f29" fmla="*/ f14 1 f19"/>
                <a:gd name="f30" fmla="*/ f15 1 f19"/>
                <a:gd name="f31" fmla="*/ f25 1 f19"/>
                <a:gd name="f32" fmla="*/ f26 1 f19"/>
                <a:gd name="f33" fmla="*/ f27 1 f19"/>
                <a:gd name="f34" fmla="*/ f28 1 f19"/>
                <a:gd name="f35" fmla="*/ f29 f12 1"/>
                <a:gd name="f36" fmla="*/ f30 f12 1"/>
                <a:gd name="f37" fmla="*/ f30 f13 1"/>
                <a:gd name="f38" fmla="*/ f29 f13 1"/>
                <a:gd name="f39" fmla="*/ f31 f12 1"/>
                <a:gd name="f40" fmla="*/ f32 f13 1"/>
                <a:gd name="f41" fmla="*/ f32 f12 1"/>
                <a:gd name="f42" fmla="*/ f33 f13 1"/>
                <a:gd name="f43" fmla="*/ f34 f12 1"/>
                <a:gd name="f44" fmla="*/ f34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9" y="f40"/>
                </a:cxn>
                <a:cxn ang="f24">
                  <a:pos x="f41" y="f42"/>
                </a:cxn>
                <a:cxn ang="f24">
                  <a:pos x="f43" y="f40"/>
                </a:cxn>
                <a:cxn ang="f24">
                  <a:pos x="f41" y="f44"/>
                </a:cxn>
                <a:cxn ang="f24">
                  <a:pos x="f39" y="f40"/>
                </a:cxn>
              </a:cxnLst>
              <a:rect l="f35" t="f38" r="f36" b="f37"/>
              <a:pathLst>
                <a:path w="156781" h="156781">
                  <a:moveTo>
                    <a:pt x="f6" y="f7"/>
                  </a:moveTo>
                  <a:cubicBezTo>
                    <a:pt x="f6" y="f8"/>
                    <a:pt x="f8" y="f9"/>
                    <a:pt x="f7" y="f9"/>
                  </a:cubicBezTo>
                  <a:cubicBezTo>
                    <a:pt x="f10" y="f9"/>
                    <a:pt x="f5" y="f8"/>
                    <a:pt x="f5" y="f7"/>
                  </a:cubicBezTo>
                  <a:cubicBezTo>
                    <a:pt x="f5" y="f10"/>
                    <a:pt x="f10" y="f5"/>
                    <a:pt x="f7" y="f5"/>
                  </a:cubicBezTo>
                  <a:cubicBezTo>
                    <a:pt x="f8" y="f5"/>
                    <a:pt x="f6" y="f10"/>
                    <a:pt x="f6" y="f7"/>
                  </a:cubicBezTo>
                  <a:close/>
                </a:path>
              </a:pathLst>
            </a:custGeom>
            <a:solidFill>
              <a:srgbClr val="BDBEC2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8" name="Forma libre: forma 66">
              <a:extLst>
                <a:ext uri="{FF2B5EF4-FFF2-40B4-BE49-F238E27FC236}">
                  <a16:creationId xmlns:a16="http://schemas.microsoft.com/office/drawing/2014/main" id="{00527DBB-61F7-42C2-BCB6-E8A597D63F56}"/>
                </a:ext>
              </a:extLst>
            </p:cNvPr>
            <p:cNvSpPr/>
            <p:nvPr/>
          </p:nvSpPr>
          <p:spPr>
            <a:xfrm>
              <a:off x="2420325" y="1002932"/>
              <a:ext cx="104771" cy="1047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4775"/>
                <a:gd name="f7" fmla="val 52388"/>
                <a:gd name="f8" fmla="val 81320"/>
                <a:gd name="f9" fmla="val 52387"/>
                <a:gd name="f10" fmla="val 23455"/>
                <a:gd name="f11" fmla="+- 0 0 -90"/>
                <a:gd name="f12" fmla="*/ f3 1 104775"/>
                <a:gd name="f13" fmla="*/ f4 1 104775"/>
                <a:gd name="f14" fmla="val f5"/>
                <a:gd name="f15" fmla="val f6"/>
                <a:gd name="f16" fmla="*/ f11 f0 1"/>
                <a:gd name="f17" fmla="+- f15 0 f14"/>
                <a:gd name="f18" fmla="*/ f16 1 f2"/>
                <a:gd name="f19" fmla="*/ f17 1 104775"/>
                <a:gd name="f20" fmla="*/ 104775 f17 1"/>
                <a:gd name="f21" fmla="*/ 52388 f17 1"/>
                <a:gd name="f22" fmla="*/ 52387 f17 1"/>
                <a:gd name="f23" fmla="*/ 0 f17 1"/>
                <a:gd name="f24" fmla="+- f18 0 f1"/>
                <a:gd name="f25" fmla="*/ f20 1 104775"/>
                <a:gd name="f26" fmla="*/ f21 1 104775"/>
                <a:gd name="f27" fmla="*/ f22 1 104775"/>
                <a:gd name="f28" fmla="*/ f23 1 104775"/>
                <a:gd name="f29" fmla="*/ f14 1 f19"/>
                <a:gd name="f30" fmla="*/ f15 1 f19"/>
                <a:gd name="f31" fmla="*/ f25 1 f19"/>
                <a:gd name="f32" fmla="*/ f26 1 f19"/>
                <a:gd name="f33" fmla="*/ f27 1 f19"/>
                <a:gd name="f34" fmla="*/ f28 1 f19"/>
                <a:gd name="f35" fmla="*/ f29 f12 1"/>
                <a:gd name="f36" fmla="*/ f30 f12 1"/>
                <a:gd name="f37" fmla="*/ f30 f13 1"/>
                <a:gd name="f38" fmla="*/ f29 f13 1"/>
                <a:gd name="f39" fmla="*/ f31 f12 1"/>
                <a:gd name="f40" fmla="*/ f32 f13 1"/>
                <a:gd name="f41" fmla="*/ f33 f12 1"/>
                <a:gd name="f42" fmla="*/ f31 f13 1"/>
                <a:gd name="f43" fmla="*/ f34 f12 1"/>
                <a:gd name="f44" fmla="*/ f34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39" y="f40"/>
                </a:cxn>
                <a:cxn ang="f24">
                  <a:pos x="f41" y="f42"/>
                </a:cxn>
                <a:cxn ang="f24">
                  <a:pos x="f43" y="f40"/>
                </a:cxn>
                <a:cxn ang="f24">
                  <a:pos x="f41" y="f44"/>
                </a:cxn>
                <a:cxn ang="f24">
                  <a:pos x="f39" y="f40"/>
                </a:cxn>
              </a:cxnLst>
              <a:rect l="f35" t="f38" r="f36" b="f37"/>
              <a:pathLst>
                <a:path w="104775" h="104775">
                  <a:moveTo>
                    <a:pt x="f6" y="f7"/>
                  </a:moveTo>
                  <a:cubicBezTo>
                    <a:pt x="f6" y="f8"/>
                    <a:pt x="f8" y="f6"/>
                    <a:pt x="f9" y="f6"/>
                  </a:cubicBezTo>
                  <a:cubicBezTo>
                    <a:pt x="f10" y="f6"/>
                    <a:pt x="f5" y="f8"/>
                    <a:pt x="f5" y="f7"/>
                  </a:cubicBezTo>
                  <a:cubicBezTo>
                    <a:pt x="f5" y="f10"/>
                    <a:pt x="f10" y="f5"/>
                    <a:pt x="f9" y="f5"/>
                  </a:cubicBezTo>
                  <a:cubicBezTo>
                    <a:pt x="f8" y="f5"/>
                    <a:pt x="f6" y="f10"/>
                    <a:pt x="f6" y="f7"/>
                  </a:cubicBezTo>
                  <a:close/>
                </a:path>
              </a:pathLst>
            </a:custGeom>
            <a:solidFill>
              <a:srgbClr val="94959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9" name="Forma libre: forma 67">
              <a:extLst>
                <a:ext uri="{FF2B5EF4-FFF2-40B4-BE49-F238E27FC236}">
                  <a16:creationId xmlns:a16="http://schemas.microsoft.com/office/drawing/2014/main" id="{68C9558F-5D48-456D-97E2-58B7C63A451F}"/>
                </a:ext>
              </a:extLst>
            </p:cNvPr>
            <p:cNvSpPr/>
            <p:nvPr/>
          </p:nvSpPr>
          <p:spPr>
            <a:xfrm>
              <a:off x="1882667" y="669615"/>
              <a:ext cx="50035" cy="3749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0035"/>
                <a:gd name="f7" fmla="val 37503"/>
                <a:gd name="f8" fmla="val 30550"/>
                <a:gd name="f9" fmla="val 5850"/>
                <a:gd name="f10" fmla="val 34932"/>
                <a:gd name="f11" fmla="val 4231"/>
                <a:gd name="f12" fmla="val 34836"/>
                <a:gd name="f13" fmla="val 516"/>
                <a:gd name="f14" fmla="val 38837"/>
                <a:gd name="f15" fmla="val 40"/>
                <a:gd name="f16" fmla="val 42266"/>
                <a:gd name="f17" fmla="val -341"/>
                <a:gd name="f18" fmla="val 45123"/>
                <a:gd name="f19" fmla="val 2135"/>
                <a:gd name="f20" fmla="val 45314"/>
                <a:gd name="f21" fmla="val 2326"/>
                <a:gd name="f22" fmla="val 46647"/>
                <a:gd name="f23" fmla="val 3564"/>
                <a:gd name="f24" fmla="val 47219"/>
                <a:gd name="f25" fmla="val 4898"/>
                <a:gd name="f26" fmla="val 47981"/>
                <a:gd name="f27" fmla="val 6898"/>
                <a:gd name="f28" fmla="val 49410"/>
                <a:gd name="f29" fmla="val 10422"/>
                <a:gd name="f30" fmla="val 49791"/>
                <a:gd name="f31" fmla="val 13470"/>
                <a:gd name="f32" fmla="val 49886"/>
                <a:gd name="f33" fmla="val 14994"/>
                <a:gd name="f34" fmla="val 50076"/>
                <a:gd name="f35" fmla="val 17375"/>
                <a:gd name="f36" fmla="val 50362"/>
                <a:gd name="f37" fmla="val 21471"/>
                <a:gd name="f38" fmla="val 48743"/>
                <a:gd name="f39" fmla="val 26329"/>
                <a:gd name="f40" fmla="val 47790"/>
                <a:gd name="f41" fmla="val 29186"/>
                <a:gd name="f42" fmla="val 46552"/>
                <a:gd name="f43" fmla="val 32711"/>
                <a:gd name="f44" fmla="val 43123"/>
                <a:gd name="f45" fmla="val 35187"/>
                <a:gd name="f46" fmla="val 42075"/>
                <a:gd name="f47" fmla="val 35949"/>
                <a:gd name="f48" fmla="val 39504"/>
                <a:gd name="f49" fmla="val 37759"/>
                <a:gd name="f50" fmla="val 36360"/>
                <a:gd name="f51" fmla="val 37473"/>
                <a:gd name="f52" fmla="val 32455"/>
                <a:gd name="f53" fmla="val 37092"/>
                <a:gd name="f54" fmla="val 28931"/>
                <a:gd name="f55" fmla="val 33568"/>
                <a:gd name="f56" fmla="val 27502"/>
                <a:gd name="f57" fmla="val 28615"/>
                <a:gd name="f58" fmla="val 22549"/>
                <a:gd name="f59" fmla="val 28234"/>
                <a:gd name="f60" fmla="val 17501"/>
                <a:gd name="f61" fmla="val 27948"/>
                <a:gd name="f62" fmla="val 12548"/>
                <a:gd name="f63" fmla="val 27567"/>
                <a:gd name="f64" fmla="val 11310"/>
                <a:gd name="f65" fmla="val 27662"/>
                <a:gd name="f66" fmla="val 9214"/>
                <a:gd name="f67" fmla="val 6928"/>
                <a:gd name="f68" fmla="val 26519"/>
                <a:gd name="f69" fmla="val 6547"/>
                <a:gd name="f70" fmla="val 2070"/>
                <a:gd name="f71" fmla="val 24329"/>
                <a:gd name="f72" fmla="val 546"/>
                <a:gd name="f73" fmla="val 20138"/>
                <a:gd name="f74" fmla="val -1168"/>
                <a:gd name="f75" fmla="val 15470"/>
                <a:gd name="f76" fmla="val 1213"/>
                <a:gd name="f77" fmla="val 9374"/>
                <a:gd name="f78" fmla="val 6833"/>
                <a:gd name="f79" fmla="val 5660"/>
                <a:gd name="f80" fmla="val 8166"/>
                <a:gd name="f81" fmla="val 5374"/>
                <a:gd name="f82" fmla="val 10071"/>
                <a:gd name="f83" fmla="val 5088"/>
                <a:gd name="f84" fmla="val 12453"/>
                <a:gd name="f85" fmla="val 15215"/>
                <a:gd name="f86" fmla="val 4993"/>
                <a:gd name="f87" fmla="val 16834"/>
                <a:gd name="f88" fmla="val 5279"/>
                <a:gd name="f89" fmla="val 19692"/>
                <a:gd name="f90" fmla="val 5564"/>
                <a:gd name="f91" fmla="val 25883"/>
                <a:gd name="f92" fmla="val 6041"/>
                <a:gd name="f93" fmla="val 29026"/>
                <a:gd name="f94" fmla="val 6422"/>
                <a:gd name="f95" fmla="+- 0 0 -90"/>
                <a:gd name="f96" fmla="*/ f3 1 50035"/>
                <a:gd name="f97" fmla="*/ f4 1 37503"/>
                <a:gd name="f98" fmla="val f5"/>
                <a:gd name="f99" fmla="val f6"/>
                <a:gd name="f100" fmla="val f7"/>
                <a:gd name="f101" fmla="*/ f95 f0 1"/>
                <a:gd name="f102" fmla="+- f100 0 f98"/>
                <a:gd name="f103" fmla="+- f99 0 f98"/>
                <a:gd name="f104" fmla="*/ f101 1 f2"/>
                <a:gd name="f105" fmla="*/ f103 1 50035"/>
                <a:gd name="f106" fmla="*/ f102 1 37503"/>
                <a:gd name="f107" fmla="*/ 30550 f103 1"/>
                <a:gd name="f108" fmla="*/ 5850 f102 1"/>
                <a:gd name="f109" fmla="*/ 38837 f103 1"/>
                <a:gd name="f110" fmla="*/ 40 f102 1"/>
                <a:gd name="f111" fmla="*/ 45314 f103 1"/>
                <a:gd name="f112" fmla="*/ 2326 f102 1"/>
                <a:gd name="f113" fmla="*/ 47981 f103 1"/>
                <a:gd name="f114" fmla="*/ 6898 f102 1"/>
                <a:gd name="f115" fmla="*/ 49886 f103 1"/>
                <a:gd name="f116" fmla="*/ 14994 f102 1"/>
                <a:gd name="f117" fmla="*/ 48743 f103 1"/>
                <a:gd name="f118" fmla="*/ 26329 f102 1"/>
                <a:gd name="f119" fmla="*/ 43123 f103 1"/>
                <a:gd name="f120" fmla="*/ 35187 f102 1"/>
                <a:gd name="f121" fmla="*/ 36360 f103 1"/>
                <a:gd name="f122" fmla="*/ 37473 f102 1"/>
                <a:gd name="f123" fmla="*/ 27502 f103 1"/>
                <a:gd name="f124" fmla="*/ 28615 f102 1"/>
                <a:gd name="f125" fmla="*/ 12548 f103 1"/>
                <a:gd name="f126" fmla="*/ 27567 f102 1"/>
                <a:gd name="f127" fmla="*/ 6928 f103 1"/>
                <a:gd name="f128" fmla="*/ 26519 f102 1"/>
                <a:gd name="f129" fmla="*/ 546 f103 1"/>
                <a:gd name="f130" fmla="*/ 20138 f102 1"/>
                <a:gd name="f131" fmla="*/ 6833 f103 1"/>
                <a:gd name="f132" fmla="*/ 5660 f102 1"/>
                <a:gd name="f133" fmla="*/ 12453 f103 1"/>
                <a:gd name="f134" fmla="*/ 5088 f102 1"/>
                <a:gd name="f135" fmla="*/ 19692 f103 1"/>
                <a:gd name="f136" fmla="*/ 5564 f102 1"/>
                <a:gd name="f137" fmla="+- f104 0 f1"/>
                <a:gd name="f138" fmla="*/ f107 1 50035"/>
                <a:gd name="f139" fmla="*/ f108 1 37503"/>
                <a:gd name="f140" fmla="*/ f109 1 50035"/>
                <a:gd name="f141" fmla="*/ f110 1 37503"/>
                <a:gd name="f142" fmla="*/ f111 1 50035"/>
                <a:gd name="f143" fmla="*/ f112 1 37503"/>
                <a:gd name="f144" fmla="*/ f113 1 50035"/>
                <a:gd name="f145" fmla="*/ f114 1 37503"/>
                <a:gd name="f146" fmla="*/ f115 1 50035"/>
                <a:gd name="f147" fmla="*/ f116 1 37503"/>
                <a:gd name="f148" fmla="*/ f117 1 50035"/>
                <a:gd name="f149" fmla="*/ f118 1 37503"/>
                <a:gd name="f150" fmla="*/ f119 1 50035"/>
                <a:gd name="f151" fmla="*/ f120 1 37503"/>
                <a:gd name="f152" fmla="*/ f121 1 50035"/>
                <a:gd name="f153" fmla="*/ f122 1 37503"/>
                <a:gd name="f154" fmla="*/ f123 1 50035"/>
                <a:gd name="f155" fmla="*/ f124 1 37503"/>
                <a:gd name="f156" fmla="*/ f125 1 50035"/>
                <a:gd name="f157" fmla="*/ f126 1 37503"/>
                <a:gd name="f158" fmla="*/ f127 1 50035"/>
                <a:gd name="f159" fmla="*/ f128 1 37503"/>
                <a:gd name="f160" fmla="*/ f129 1 50035"/>
                <a:gd name="f161" fmla="*/ f130 1 37503"/>
                <a:gd name="f162" fmla="*/ f131 1 50035"/>
                <a:gd name="f163" fmla="*/ f132 1 37503"/>
                <a:gd name="f164" fmla="*/ f133 1 50035"/>
                <a:gd name="f165" fmla="*/ f134 1 37503"/>
                <a:gd name="f166" fmla="*/ f135 1 50035"/>
                <a:gd name="f167" fmla="*/ f136 1 37503"/>
                <a:gd name="f168" fmla="*/ f98 1 f105"/>
                <a:gd name="f169" fmla="*/ f99 1 f105"/>
                <a:gd name="f170" fmla="*/ f98 1 f106"/>
                <a:gd name="f171" fmla="*/ f100 1 f106"/>
                <a:gd name="f172" fmla="*/ f138 1 f105"/>
                <a:gd name="f173" fmla="*/ f139 1 f106"/>
                <a:gd name="f174" fmla="*/ f140 1 f105"/>
                <a:gd name="f175" fmla="*/ f141 1 f106"/>
                <a:gd name="f176" fmla="*/ f142 1 f105"/>
                <a:gd name="f177" fmla="*/ f143 1 f106"/>
                <a:gd name="f178" fmla="*/ f144 1 f105"/>
                <a:gd name="f179" fmla="*/ f145 1 f106"/>
                <a:gd name="f180" fmla="*/ f146 1 f105"/>
                <a:gd name="f181" fmla="*/ f147 1 f106"/>
                <a:gd name="f182" fmla="*/ f148 1 f105"/>
                <a:gd name="f183" fmla="*/ f149 1 f106"/>
                <a:gd name="f184" fmla="*/ f150 1 f105"/>
                <a:gd name="f185" fmla="*/ f151 1 f106"/>
                <a:gd name="f186" fmla="*/ f152 1 f105"/>
                <a:gd name="f187" fmla="*/ f153 1 f106"/>
                <a:gd name="f188" fmla="*/ f154 1 f105"/>
                <a:gd name="f189" fmla="*/ f155 1 f106"/>
                <a:gd name="f190" fmla="*/ f156 1 f105"/>
                <a:gd name="f191" fmla="*/ f157 1 f106"/>
                <a:gd name="f192" fmla="*/ f158 1 f105"/>
                <a:gd name="f193" fmla="*/ f159 1 f106"/>
                <a:gd name="f194" fmla="*/ f160 1 f105"/>
                <a:gd name="f195" fmla="*/ f161 1 f106"/>
                <a:gd name="f196" fmla="*/ f162 1 f105"/>
                <a:gd name="f197" fmla="*/ f163 1 f106"/>
                <a:gd name="f198" fmla="*/ f164 1 f105"/>
                <a:gd name="f199" fmla="*/ f165 1 f106"/>
                <a:gd name="f200" fmla="*/ f166 1 f105"/>
                <a:gd name="f201" fmla="*/ f167 1 f106"/>
                <a:gd name="f202" fmla="*/ f168 f96 1"/>
                <a:gd name="f203" fmla="*/ f169 f96 1"/>
                <a:gd name="f204" fmla="*/ f171 f97 1"/>
                <a:gd name="f205" fmla="*/ f170 f97 1"/>
                <a:gd name="f206" fmla="*/ f172 f96 1"/>
                <a:gd name="f207" fmla="*/ f173 f97 1"/>
                <a:gd name="f208" fmla="*/ f174 f96 1"/>
                <a:gd name="f209" fmla="*/ f175 f97 1"/>
                <a:gd name="f210" fmla="*/ f176 f96 1"/>
                <a:gd name="f211" fmla="*/ f177 f97 1"/>
                <a:gd name="f212" fmla="*/ f178 f96 1"/>
                <a:gd name="f213" fmla="*/ f179 f97 1"/>
                <a:gd name="f214" fmla="*/ f180 f96 1"/>
                <a:gd name="f215" fmla="*/ f181 f97 1"/>
                <a:gd name="f216" fmla="*/ f182 f96 1"/>
                <a:gd name="f217" fmla="*/ f183 f97 1"/>
                <a:gd name="f218" fmla="*/ f184 f96 1"/>
                <a:gd name="f219" fmla="*/ f185 f97 1"/>
                <a:gd name="f220" fmla="*/ f186 f96 1"/>
                <a:gd name="f221" fmla="*/ f187 f97 1"/>
                <a:gd name="f222" fmla="*/ f188 f96 1"/>
                <a:gd name="f223" fmla="*/ f189 f97 1"/>
                <a:gd name="f224" fmla="*/ f190 f96 1"/>
                <a:gd name="f225" fmla="*/ f191 f97 1"/>
                <a:gd name="f226" fmla="*/ f192 f96 1"/>
                <a:gd name="f227" fmla="*/ f193 f97 1"/>
                <a:gd name="f228" fmla="*/ f194 f96 1"/>
                <a:gd name="f229" fmla="*/ f195 f97 1"/>
                <a:gd name="f230" fmla="*/ f196 f96 1"/>
                <a:gd name="f231" fmla="*/ f197 f97 1"/>
                <a:gd name="f232" fmla="*/ f198 f96 1"/>
                <a:gd name="f233" fmla="*/ f199 f97 1"/>
                <a:gd name="f234" fmla="*/ f200 f96 1"/>
                <a:gd name="f235" fmla="*/ f201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7">
                  <a:pos x="f206" y="f207"/>
                </a:cxn>
                <a:cxn ang="f137">
                  <a:pos x="f208" y="f209"/>
                </a:cxn>
                <a:cxn ang="f137">
                  <a:pos x="f210" y="f211"/>
                </a:cxn>
                <a:cxn ang="f137">
                  <a:pos x="f212" y="f213"/>
                </a:cxn>
                <a:cxn ang="f137">
                  <a:pos x="f214" y="f215"/>
                </a:cxn>
                <a:cxn ang="f137">
                  <a:pos x="f216" y="f217"/>
                </a:cxn>
                <a:cxn ang="f137">
                  <a:pos x="f218" y="f219"/>
                </a:cxn>
                <a:cxn ang="f137">
                  <a:pos x="f220" y="f221"/>
                </a:cxn>
                <a:cxn ang="f137">
                  <a:pos x="f222" y="f223"/>
                </a:cxn>
                <a:cxn ang="f137">
                  <a:pos x="f224" y="f225"/>
                </a:cxn>
                <a:cxn ang="f137">
                  <a:pos x="f226" y="f227"/>
                </a:cxn>
                <a:cxn ang="f137">
                  <a:pos x="f228" y="f229"/>
                </a:cxn>
                <a:cxn ang="f137">
                  <a:pos x="f230" y="f231"/>
                </a:cxn>
                <a:cxn ang="f137">
                  <a:pos x="f232" y="f233"/>
                </a:cxn>
                <a:cxn ang="f137">
                  <a:pos x="f234" y="f235"/>
                </a:cxn>
                <a:cxn ang="f137">
                  <a:pos x="f206" y="f207"/>
                </a:cxn>
              </a:cxnLst>
              <a:rect l="f202" t="f205" r="f203" b="f204"/>
              <a:pathLst>
                <a:path w="50035" h="3750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3"/>
                    <a:pt x="f67" y="f68"/>
                  </a:cubicBezTo>
                  <a:cubicBezTo>
                    <a:pt x="f69" y="f39"/>
                    <a:pt x="f70" y="f71"/>
                    <a:pt x="f72" y="f73"/>
                  </a:cubicBezTo>
                  <a:cubicBezTo>
                    <a:pt x="f74" y="f75"/>
                    <a:pt x="f76" y="f77"/>
                    <a:pt x="f78" y="f79"/>
                  </a:cubicBezTo>
                  <a:cubicBezTo>
                    <a:pt x="f80" y="f81"/>
                    <a:pt x="f82" y="f83"/>
                    <a:pt x="f84" y="f83"/>
                  </a:cubicBez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8" y="f9"/>
                  </a:cubicBezTo>
                  <a:close/>
                </a:path>
              </a:pathLst>
            </a:custGeom>
            <a:solidFill>
              <a:srgbClr val="94959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0" name="Forma libre: forma 68">
              <a:extLst>
                <a:ext uri="{FF2B5EF4-FFF2-40B4-BE49-F238E27FC236}">
                  <a16:creationId xmlns:a16="http://schemas.microsoft.com/office/drawing/2014/main" id="{D9B87241-6ED4-4255-B3F6-8B617A49F46E}"/>
                </a:ext>
              </a:extLst>
            </p:cNvPr>
            <p:cNvSpPr/>
            <p:nvPr/>
          </p:nvSpPr>
          <p:spPr>
            <a:xfrm>
              <a:off x="2005864" y="669532"/>
              <a:ext cx="50612" cy="3755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0609"/>
                <a:gd name="f7" fmla="val 37558"/>
                <a:gd name="f8" fmla="val 1173"/>
                <a:gd name="f9" fmla="val 9644"/>
                <a:gd name="f10" fmla="val 9263"/>
                <a:gd name="f11" fmla="val 1554"/>
                <a:gd name="f12" fmla="val 3834"/>
                <a:gd name="f13" fmla="val 6126"/>
                <a:gd name="f14" fmla="val 1262"/>
                <a:gd name="f15" fmla="val 6697"/>
                <a:gd name="f16" fmla="val 881"/>
                <a:gd name="f17" fmla="val 10031"/>
                <a:gd name="f18" fmla="val -834"/>
                <a:gd name="f19" fmla="val 13936"/>
                <a:gd name="f20" fmla="val 500"/>
                <a:gd name="f21" fmla="val 18032"/>
                <a:gd name="f22" fmla="val 1929"/>
                <a:gd name="f23" fmla="val 19461"/>
                <a:gd name="f24" fmla="val 5548"/>
                <a:gd name="f25" fmla="val 19651"/>
                <a:gd name="f26" fmla="val 6120"/>
                <a:gd name="f27" fmla="val 23176"/>
                <a:gd name="f28" fmla="val 5929"/>
                <a:gd name="f29" fmla="val 26700"/>
                <a:gd name="f30" fmla="val 5834"/>
                <a:gd name="f31" fmla="val 30319"/>
                <a:gd name="f32" fmla="val 5643"/>
                <a:gd name="f33" fmla="val 34225"/>
                <a:gd name="f34" fmla="val 5453"/>
                <a:gd name="f35" fmla="val 38130"/>
                <a:gd name="f36" fmla="val 5358"/>
                <a:gd name="f37" fmla="val 42035"/>
                <a:gd name="f38" fmla="val 5167"/>
                <a:gd name="f39" fmla="val 43083"/>
                <a:gd name="f40" fmla="val 45083"/>
                <a:gd name="f41" fmla="val 6024"/>
                <a:gd name="f42" fmla="val 46893"/>
                <a:gd name="f43" fmla="val 7644"/>
                <a:gd name="f44" fmla="val 50417"/>
                <a:gd name="f45" fmla="val 10787"/>
                <a:gd name="f46" fmla="val 50608"/>
                <a:gd name="f47" fmla="val 15168"/>
                <a:gd name="f48" fmla="val 15835"/>
                <a:gd name="f49" fmla="val 50703"/>
                <a:gd name="f50" fmla="val 21645"/>
                <a:gd name="f51" fmla="val 46226"/>
                <a:gd name="f52" fmla="val 25074"/>
                <a:gd name="f53" fmla="val 45845"/>
                <a:gd name="f54" fmla="val 25360"/>
                <a:gd name="f55" fmla="val 42321"/>
                <a:gd name="f56" fmla="val 27932"/>
                <a:gd name="f57" fmla="val 38606"/>
                <a:gd name="f58" fmla="val 27646"/>
                <a:gd name="f59" fmla="val 37654"/>
                <a:gd name="f60" fmla="val 27551"/>
                <a:gd name="f61" fmla="val 32510"/>
                <a:gd name="f62" fmla="val 28027"/>
                <a:gd name="f63" fmla="val 27462"/>
                <a:gd name="f64" fmla="val 28599"/>
                <a:gd name="f65" fmla="val 22318"/>
                <a:gd name="f66" fmla="val 29075"/>
                <a:gd name="f67" fmla="val 20794"/>
                <a:gd name="f68" fmla="val 33933"/>
                <a:gd name="f69" fmla="val 17365"/>
                <a:gd name="f70" fmla="val 37457"/>
                <a:gd name="f71" fmla="val 13651"/>
                <a:gd name="f72" fmla="val 37552"/>
                <a:gd name="f73" fmla="val 9650"/>
                <a:gd name="f74" fmla="val 37743"/>
                <a:gd name="f75" fmla="val 6793"/>
                <a:gd name="f76" fmla="val 33837"/>
                <a:gd name="f77" fmla="val 4411"/>
                <a:gd name="f78" fmla="val 30599"/>
                <a:gd name="f79" fmla="val 792"/>
                <a:gd name="f80" fmla="val 25551"/>
                <a:gd name="f81" fmla="val 220"/>
                <a:gd name="f82" fmla="val 20407"/>
                <a:gd name="f83" fmla="val 30"/>
                <a:gd name="f84" fmla="val 18597"/>
                <a:gd name="f85" fmla="val -161"/>
                <a:gd name="f86" fmla="val 14692"/>
                <a:gd name="f87" fmla="val 601"/>
                <a:gd name="f88" fmla="val 11549"/>
                <a:gd name="f89" fmla="+- 0 0 -90"/>
                <a:gd name="f90" fmla="*/ f3 1 50609"/>
                <a:gd name="f91" fmla="*/ f4 1 37558"/>
                <a:gd name="f92" fmla="val f5"/>
                <a:gd name="f93" fmla="val f6"/>
                <a:gd name="f94" fmla="val f7"/>
                <a:gd name="f95" fmla="*/ f89 f0 1"/>
                <a:gd name="f96" fmla="+- f94 0 f92"/>
                <a:gd name="f97" fmla="+- f93 0 f92"/>
                <a:gd name="f98" fmla="*/ f95 1 f2"/>
                <a:gd name="f99" fmla="*/ f97 1 50609"/>
                <a:gd name="f100" fmla="*/ f96 1 37558"/>
                <a:gd name="f101" fmla="*/ 1173 f97 1"/>
                <a:gd name="f102" fmla="*/ 9644 f96 1"/>
                <a:gd name="f103" fmla="*/ 6126 f97 1"/>
                <a:gd name="f104" fmla="*/ 1262 f96 1"/>
                <a:gd name="f105" fmla="*/ 13936 f97 1"/>
                <a:gd name="f106" fmla="*/ 500 f96 1"/>
                <a:gd name="f107" fmla="*/ 19651 f97 1"/>
                <a:gd name="f108" fmla="*/ 6120 f96 1"/>
                <a:gd name="f109" fmla="*/ 30319 f97 1"/>
                <a:gd name="f110" fmla="*/ 5643 f96 1"/>
                <a:gd name="f111" fmla="*/ 42035 f97 1"/>
                <a:gd name="f112" fmla="*/ 5167 f96 1"/>
                <a:gd name="f113" fmla="*/ 46893 f97 1"/>
                <a:gd name="f114" fmla="*/ 7644 f96 1"/>
                <a:gd name="f115" fmla="*/ 50608 f97 1"/>
                <a:gd name="f116" fmla="*/ 15835 f96 1"/>
                <a:gd name="f117" fmla="*/ 45845 f97 1"/>
                <a:gd name="f118" fmla="*/ 25360 f96 1"/>
                <a:gd name="f119" fmla="*/ 37654 f97 1"/>
                <a:gd name="f120" fmla="*/ 27551 f96 1"/>
                <a:gd name="f121" fmla="*/ 22318 f97 1"/>
                <a:gd name="f122" fmla="*/ 29075 f96 1"/>
                <a:gd name="f123" fmla="*/ 13651 f97 1"/>
                <a:gd name="f124" fmla="*/ 37552 f96 1"/>
                <a:gd name="f125" fmla="*/ 4411 f97 1"/>
                <a:gd name="f126" fmla="*/ 30599 f96 1"/>
                <a:gd name="f127" fmla="*/ 30 f97 1"/>
                <a:gd name="f128" fmla="*/ 18597 f96 1"/>
                <a:gd name="f129" fmla="+- f98 0 f1"/>
                <a:gd name="f130" fmla="*/ f101 1 50609"/>
                <a:gd name="f131" fmla="*/ f102 1 37558"/>
                <a:gd name="f132" fmla="*/ f103 1 50609"/>
                <a:gd name="f133" fmla="*/ f104 1 37558"/>
                <a:gd name="f134" fmla="*/ f105 1 50609"/>
                <a:gd name="f135" fmla="*/ f106 1 37558"/>
                <a:gd name="f136" fmla="*/ f107 1 50609"/>
                <a:gd name="f137" fmla="*/ f108 1 37558"/>
                <a:gd name="f138" fmla="*/ f109 1 50609"/>
                <a:gd name="f139" fmla="*/ f110 1 37558"/>
                <a:gd name="f140" fmla="*/ f111 1 50609"/>
                <a:gd name="f141" fmla="*/ f112 1 37558"/>
                <a:gd name="f142" fmla="*/ f113 1 50609"/>
                <a:gd name="f143" fmla="*/ f114 1 37558"/>
                <a:gd name="f144" fmla="*/ f115 1 50609"/>
                <a:gd name="f145" fmla="*/ f116 1 37558"/>
                <a:gd name="f146" fmla="*/ f117 1 50609"/>
                <a:gd name="f147" fmla="*/ f118 1 37558"/>
                <a:gd name="f148" fmla="*/ f119 1 50609"/>
                <a:gd name="f149" fmla="*/ f120 1 37558"/>
                <a:gd name="f150" fmla="*/ f121 1 50609"/>
                <a:gd name="f151" fmla="*/ f122 1 37558"/>
                <a:gd name="f152" fmla="*/ f123 1 50609"/>
                <a:gd name="f153" fmla="*/ f124 1 37558"/>
                <a:gd name="f154" fmla="*/ f125 1 50609"/>
                <a:gd name="f155" fmla="*/ f126 1 37558"/>
                <a:gd name="f156" fmla="*/ f127 1 50609"/>
                <a:gd name="f157" fmla="*/ f128 1 37558"/>
                <a:gd name="f158" fmla="*/ f92 1 f99"/>
                <a:gd name="f159" fmla="*/ f93 1 f99"/>
                <a:gd name="f160" fmla="*/ f92 1 f100"/>
                <a:gd name="f161" fmla="*/ f94 1 f100"/>
                <a:gd name="f162" fmla="*/ f130 1 f99"/>
                <a:gd name="f163" fmla="*/ f131 1 f100"/>
                <a:gd name="f164" fmla="*/ f132 1 f99"/>
                <a:gd name="f165" fmla="*/ f133 1 f100"/>
                <a:gd name="f166" fmla="*/ f134 1 f99"/>
                <a:gd name="f167" fmla="*/ f135 1 f100"/>
                <a:gd name="f168" fmla="*/ f136 1 f99"/>
                <a:gd name="f169" fmla="*/ f137 1 f100"/>
                <a:gd name="f170" fmla="*/ f138 1 f99"/>
                <a:gd name="f171" fmla="*/ f139 1 f100"/>
                <a:gd name="f172" fmla="*/ f140 1 f99"/>
                <a:gd name="f173" fmla="*/ f141 1 f100"/>
                <a:gd name="f174" fmla="*/ f142 1 f99"/>
                <a:gd name="f175" fmla="*/ f143 1 f100"/>
                <a:gd name="f176" fmla="*/ f144 1 f99"/>
                <a:gd name="f177" fmla="*/ f145 1 f100"/>
                <a:gd name="f178" fmla="*/ f146 1 f99"/>
                <a:gd name="f179" fmla="*/ f147 1 f100"/>
                <a:gd name="f180" fmla="*/ f148 1 f99"/>
                <a:gd name="f181" fmla="*/ f149 1 f100"/>
                <a:gd name="f182" fmla="*/ f150 1 f99"/>
                <a:gd name="f183" fmla="*/ f151 1 f100"/>
                <a:gd name="f184" fmla="*/ f152 1 f99"/>
                <a:gd name="f185" fmla="*/ f153 1 f100"/>
                <a:gd name="f186" fmla="*/ f154 1 f99"/>
                <a:gd name="f187" fmla="*/ f155 1 f100"/>
                <a:gd name="f188" fmla="*/ f156 1 f99"/>
                <a:gd name="f189" fmla="*/ f157 1 f100"/>
                <a:gd name="f190" fmla="*/ f158 f90 1"/>
                <a:gd name="f191" fmla="*/ f159 f90 1"/>
                <a:gd name="f192" fmla="*/ f161 f91 1"/>
                <a:gd name="f193" fmla="*/ f160 f91 1"/>
                <a:gd name="f194" fmla="*/ f162 f90 1"/>
                <a:gd name="f195" fmla="*/ f163 f91 1"/>
                <a:gd name="f196" fmla="*/ f164 f90 1"/>
                <a:gd name="f197" fmla="*/ f165 f91 1"/>
                <a:gd name="f198" fmla="*/ f166 f90 1"/>
                <a:gd name="f199" fmla="*/ f167 f91 1"/>
                <a:gd name="f200" fmla="*/ f168 f90 1"/>
                <a:gd name="f201" fmla="*/ f169 f91 1"/>
                <a:gd name="f202" fmla="*/ f170 f90 1"/>
                <a:gd name="f203" fmla="*/ f171 f91 1"/>
                <a:gd name="f204" fmla="*/ f172 f90 1"/>
                <a:gd name="f205" fmla="*/ f173 f91 1"/>
                <a:gd name="f206" fmla="*/ f174 f90 1"/>
                <a:gd name="f207" fmla="*/ f175 f91 1"/>
                <a:gd name="f208" fmla="*/ f176 f90 1"/>
                <a:gd name="f209" fmla="*/ f177 f91 1"/>
                <a:gd name="f210" fmla="*/ f178 f90 1"/>
                <a:gd name="f211" fmla="*/ f179 f91 1"/>
                <a:gd name="f212" fmla="*/ f180 f90 1"/>
                <a:gd name="f213" fmla="*/ f181 f91 1"/>
                <a:gd name="f214" fmla="*/ f182 f90 1"/>
                <a:gd name="f215" fmla="*/ f183 f91 1"/>
                <a:gd name="f216" fmla="*/ f184 f90 1"/>
                <a:gd name="f217" fmla="*/ f185 f91 1"/>
                <a:gd name="f218" fmla="*/ f186 f90 1"/>
                <a:gd name="f219" fmla="*/ f187 f91 1"/>
                <a:gd name="f220" fmla="*/ f188 f90 1"/>
                <a:gd name="f221" fmla="*/ f189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9">
                  <a:pos x="f194" y="f195"/>
                </a:cxn>
                <a:cxn ang="f129">
                  <a:pos x="f196" y="f197"/>
                </a:cxn>
                <a:cxn ang="f129">
                  <a:pos x="f198" y="f199"/>
                </a:cxn>
                <a:cxn ang="f129">
                  <a:pos x="f200" y="f201"/>
                </a:cxn>
                <a:cxn ang="f129">
                  <a:pos x="f202" y="f203"/>
                </a:cxn>
                <a:cxn ang="f129">
                  <a:pos x="f204" y="f205"/>
                </a:cxn>
                <a:cxn ang="f129">
                  <a:pos x="f206" y="f207"/>
                </a:cxn>
                <a:cxn ang="f129">
                  <a:pos x="f208" y="f209"/>
                </a:cxn>
                <a:cxn ang="f129">
                  <a:pos x="f210" y="f211"/>
                </a:cxn>
                <a:cxn ang="f129">
                  <a:pos x="f212" y="f213"/>
                </a:cxn>
                <a:cxn ang="f129">
                  <a:pos x="f214" y="f215"/>
                </a:cxn>
                <a:cxn ang="f129">
                  <a:pos x="f216" y="f217"/>
                </a:cxn>
                <a:cxn ang="f129">
                  <a:pos x="f218" y="f219"/>
                </a:cxn>
                <a:cxn ang="f129">
                  <a:pos x="f220" y="f221"/>
                </a:cxn>
                <a:cxn ang="f129">
                  <a:pos x="f194" y="f195"/>
                </a:cxn>
              </a:cxnLst>
              <a:rect l="f190" t="f193" r="f191" b="f192"/>
              <a:pathLst>
                <a:path w="50609" h="37558">
                  <a:moveTo>
                    <a:pt x="f8" y="f9"/>
                  </a:moveTo>
                  <a:cubicBezTo>
                    <a:pt x="f8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34"/>
                    <a:pt x="f40" y="f41"/>
                    <a:pt x="f42" y="f43"/>
                  </a:cubicBezTo>
                  <a:cubicBezTo>
                    <a:pt x="f44" y="f45"/>
                    <a:pt x="f46" y="f47"/>
                    <a:pt x="f46" y="f48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76"/>
                    <a:pt x="f77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" y="f9"/>
                  </a:cubicBezTo>
                  <a:close/>
                </a:path>
              </a:pathLst>
            </a:custGeom>
            <a:solidFill>
              <a:srgbClr val="94959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Grupo 3">
            <a:extLst>
              <a:ext uri="{FF2B5EF4-FFF2-40B4-BE49-F238E27FC236}">
                <a16:creationId xmlns:a16="http://schemas.microsoft.com/office/drawing/2014/main" id="{B09C0A4A-27C2-4C9A-9ED4-0F1B40053027}"/>
              </a:ext>
            </a:extLst>
          </p:cNvPr>
          <p:cNvGrpSpPr/>
          <p:nvPr/>
        </p:nvGrpSpPr>
        <p:grpSpPr>
          <a:xfrm>
            <a:off x="2412616" y="1721467"/>
            <a:ext cx="1150616" cy="1150616"/>
            <a:chOff x="2412616" y="1721467"/>
            <a:chExt cx="1150616" cy="1150616"/>
          </a:xfrm>
        </p:grpSpPr>
        <p:sp>
          <p:nvSpPr>
            <p:cNvPr id="72" name="Forma libre: forma 58">
              <a:extLst>
                <a:ext uri="{FF2B5EF4-FFF2-40B4-BE49-F238E27FC236}">
                  <a16:creationId xmlns:a16="http://schemas.microsoft.com/office/drawing/2014/main" id="{B5811CCE-4F75-419B-9000-39FC03686058}"/>
                </a:ext>
              </a:extLst>
            </p:cNvPr>
            <p:cNvSpPr/>
            <p:nvPr/>
          </p:nvSpPr>
          <p:spPr>
            <a:xfrm>
              <a:off x="2412616" y="1721467"/>
              <a:ext cx="1150616" cy="115061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150620"/>
                <a:gd name="f7" fmla="val 575310"/>
                <a:gd name="f8" fmla="val 893045"/>
                <a:gd name="f9" fmla="val 257575"/>
                <a:gd name="f10" fmla="+- 0 0 -90"/>
                <a:gd name="f11" fmla="*/ f3 1 1150620"/>
                <a:gd name="f12" fmla="*/ f4 1 1150620"/>
                <a:gd name="f13" fmla="val f5"/>
                <a:gd name="f14" fmla="val f6"/>
                <a:gd name="f15" fmla="*/ f10 f0 1"/>
                <a:gd name="f16" fmla="+- f14 0 f13"/>
                <a:gd name="f17" fmla="*/ f15 1 f2"/>
                <a:gd name="f18" fmla="*/ f16 1 1150620"/>
                <a:gd name="f19" fmla="*/ 1150620 f16 1"/>
                <a:gd name="f20" fmla="*/ 575310 f16 1"/>
                <a:gd name="f21" fmla="*/ 0 f16 1"/>
                <a:gd name="f22" fmla="+- f17 0 f1"/>
                <a:gd name="f23" fmla="*/ f19 1 1150620"/>
                <a:gd name="f24" fmla="*/ f20 1 1150620"/>
                <a:gd name="f25" fmla="*/ f21 1 1150620"/>
                <a:gd name="f26" fmla="*/ f13 1 f18"/>
                <a:gd name="f27" fmla="*/ f14 1 f18"/>
                <a:gd name="f28" fmla="*/ f23 1 f18"/>
                <a:gd name="f29" fmla="*/ f24 1 f18"/>
                <a:gd name="f30" fmla="*/ f25 1 f18"/>
                <a:gd name="f31" fmla="*/ f26 f11 1"/>
                <a:gd name="f32" fmla="*/ f27 f11 1"/>
                <a:gd name="f33" fmla="*/ f27 f12 1"/>
                <a:gd name="f34" fmla="*/ f26 f12 1"/>
                <a:gd name="f35" fmla="*/ f28 f11 1"/>
                <a:gd name="f36" fmla="*/ f29 f12 1"/>
                <a:gd name="f37" fmla="*/ f29 f11 1"/>
                <a:gd name="f38" fmla="*/ f28 f12 1"/>
                <a:gd name="f39" fmla="*/ f30 f11 1"/>
                <a:gd name="f40" fmla="*/ f30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">
                  <a:pos x="f35" y="f36"/>
                </a:cxn>
                <a:cxn ang="f22">
                  <a:pos x="f37" y="f38"/>
                </a:cxn>
                <a:cxn ang="f22">
                  <a:pos x="f39" y="f36"/>
                </a:cxn>
                <a:cxn ang="f22">
                  <a:pos x="f37" y="f40"/>
                </a:cxn>
                <a:cxn ang="f22">
                  <a:pos x="f35" y="f36"/>
                </a:cxn>
              </a:cxnLst>
              <a:rect l="f31" t="f34" r="f32" b="f33"/>
              <a:pathLst>
                <a:path w="1150620" h="1150620">
                  <a:moveTo>
                    <a:pt x="f6" y="f7"/>
                  </a:moveTo>
                  <a:cubicBezTo>
                    <a:pt x="f6" y="f8"/>
                    <a:pt x="f8" y="f6"/>
                    <a:pt x="f7" y="f6"/>
                  </a:cubicBezTo>
                  <a:cubicBezTo>
                    <a:pt x="f9" y="f6"/>
                    <a:pt x="f5" y="f8"/>
                    <a:pt x="f5" y="f7"/>
                  </a:cubicBezTo>
                  <a:cubicBezTo>
                    <a:pt x="f5" y="f9"/>
                    <a:pt x="f9" y="f5"/>
                    <a:pt x="f7" y="f5"/>
                  </a:cubicBezTo>
                  <a:cubicBezTo>
                    <a:pt x="f8" y="f5"/>
                    <a:pt x="f6" y="f9"/>
                    <a:pt x="f6" y="f7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3" name="Forma libre: forma 59">
              <a:extLst>
                <a:ext uri="{FF2B5EF4-FFF2-40B4-BE49-F238E27FC236}">
                  <a16:creationId xmlns:a16="http://schemas.microsoft.com/office/drawing/2014/main" id="{67636D41-671F-4FC2-86D2-8CEA096D967F}"/>
                </a:ext>
              </a:extLst>
            </p:cNvPr>
            <p:cNvSpPr/>
            <p:nvPr/>
          </p:nvSpPr>
          <p:spPr>
            <a:xfrm>
              <a:off x="2640174" y="2102735"/>
              <a:ext cx="391472" cy="36726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91477"/>
                <a:gd name="f7" fmla="val 367271"/>
                <a:gd name="f8" fmla="val 113347"/>
                <a:gd name="f9" fmla="val 779"/>
                <a:gd name="f10" fmla="val 105632"/>
                <a:gd name="f11" fmla="val -364"/>
                <a:gd name="f12" fmla="val 90297"/>
                <a:gd name="f13" fmla="val -1317"/>
                <a:gd name="f14" fmla="val 74486"/>
                <a:gd name="f15" fmla="val 6113"/>
                <a:gd name="f16" fmla="val 62675"/>
                <a:gd name="f17" fmla="val 11733"/>
                <a:gd name="f18" fmla="val 54578"/>
                <a:gd name="f19" fmla="val 20115"/>
                <a:gd name="f20" fmla="val 46768"/>
                <a:gd name="f21" fmla="val 30973"/>
                <a:gd name="f22" fmla="val 25241"/>
                <a:gd name="f23" fmla="val 60691"/>
                <a:gd name="f24" fmla="val 17240"/>
                <a:gd name="f25" fmla="val 92409"/>
                <a:gd name="f26" fmla="val 13621"/>
                <a:gd name="f27" fmla="val 107935"/>
                <a:gd name="f28" fmla="val 7334"/>
                <a:gd name="f29" fmla="val 135367"/>
                <a:gd name="f30" fmla="val 857"/>
                <a:gd name="f31" fmla="val 173753"/>
                <a:gd name="f32" fmla="val 220902"/>
                <a:gd name="f33" fmla="val 4191"/>
                <a:gd name="f34" fmla="val 223188"/>
                <a:gd name="f35" fmla="val 9430"/>
                <a:gd name="f36" fmla="val 225569"/>
                <a:gd name="f37" fmla="val 15716"/>
                <a:gd name="f38" fmla="val 227569"/>
                <a:gd name="f39" fmla="val 24384"/>
                <a:gd name="f40" fmla="val 230236"/>
                <a:gd name="f41" fmla="val 32195"/>
                <a:gd name="f42" fmla="val 231093"/>
                <a:gd name="f43" fmla="val 38100"/>
                <a:gd name="f44" fmla="val 231284"/>
                <a:gd name="f45" fmla="val 43910"/>
                <a:gd name="f46" fmla="val 198042"/>
                <a:gd name="f47" fmla="val 47911"/>
                <a:gd name="f48" fmla="val 172134"/>
                <a:gd name="f49" fmla="val 50483"/>
                <a:gd name="f50" fmla="val 154322"/>
                <a:gd name="f51" fmla="val 52102"/>
                <a:gd name="f52" fmla="val 143463"/>
                <a:gd name="f53" fmla="val 54483"/>
                <a:gd name="f54" fmla="val 126604"/>
                <a:gd name="f55" fmla="val 58388"/>
                <a:gd name="f56" fmla="val 102601"/>
                <a:gd name="f57" fmla="val 60579"/>
                <a:gd name="f58" fmla="val 89076"/>
                <a:gd name="f59" fmla="val 62484"/>
                <a:gd name="f60" fmla="val 78027"/>
                <a:gd name="f61" fmla="val 63722"/>
                <a:gd name="f62" fmla="val 70692"/>
                <a:gd name="f63" fmla="val 65627"/>
                <a:gd name="f64" fmla="val 70978"/>
                <a:gd name="f65" fmla="val 67628"/>
                <a:gd name="f66" fmla="val 71264"/>
                <a:gd name="f67" fmla="val 69533"/>
                <a:gd name="f68" fmla="val 71550"/>
                <a:gd name="f69" fmla="val 84980"/>
                <a:gd name="f70" fmla="val 64961"/>
                <a:gd name="f71" fmla="val 104601"/>
                <a:gd name="f72" fmla="val 61627"/>
                <a:gd name="f73" fmla="val 128223"/>
                <a:gd name="f74" fmla="val 55817"/>
                <a:gd name="f75" fmla="val 170610"/>
                <a:gd name="f76" fmla="val 52864"/>
                <a:gd name="f77" fmla="val 191755"/>
                <a:gd name="f78" fmla="val 198137"/>
                <a:gd name="f79" fmla="val 48101"/>
                <a:gd name="f80" fmla="val 232141"/>
                <a:gd name="f81" fmla="val 46101"/>
                <a:gd name="f82" fmla="val 259478"/>
                <a:gd name="f83" fmla="val 42958"/>
                <a:gd name="f84" fmla="val 302055"/>
                <a:gd name="f85" fmla="val 41624"/>
                <a:gd name="f86" fmla="val 319771"/>
                <a:gd name="f87" fmla="val 40672"/>
                <a:gd name="f88" fmla="val 334535"/>
                <a:gd name="f89" fmla="val 40100"/>
                <a:gd name="f90" fmla="val 344727"/>
                <a:gd name="f91" fmla="val 61341"/>
                <a:gd name="f92" fmla="val 353871"/>
                <a:gd name="f93" fmla="val 95917"/>
                <a:gd name="f94" fmla="val 365586"/>
                <a:gd name="f95" fmla="val 139827"/>
                <a:gd name="f96" fmla="val 367111"/>
                <a:gd name="f97" fmla="val 192786"/>
                <a:gd name="f98" fmla="val 368920"/>
                <a:gd name="f99" fmla="val 234125"/>
                <a:gd name="f100" fmla="val 355109"/>
                <a:gd name="f101" fmla="val 256984"/>
                <a:gd name="f102" fmla="val 345584"/>
                <a:gd name="f103" fmla="val 255175"/>
                <a:gd name="f104" fmla="val 285005"/>
                <a:gd name="f105" fmla="val 251174"/>
                <a:gd name="f106" fmla="val 238999"/>
                <a:gd name="f107" fmla="val 247841"/>
                <a:gd name="f108" fmla="val 208995"/>
                <a:gd name="f109" fmla="val 245078"/>
                <a:gd name="f110" fmla="val 183564"/>
                <a:gd name="f111" fmla="val 241554"/>
                <a:gd name="f112" fmla="val 157846"/>
                <a:gd name="f113" fmla="val 240792"/>
                <a:gd name="f114" fmla="val 152322"/>
                <a:gd name="f115" fmla="val 237077"/>
                <a:gd name="f116" fmla="val 125556"/>
                <a:gd name="f117" fmla="val 233458"/>
                <a:gd name="f118" fmla="val 102506"/>
                <a:gd name="f119" fmla="val 230410"/>
                <a:gd name="f120" fmla="val 84408"/>
                <a:gd name="f121" fmla="val 239268"/>
                <a:gd name="f122" fmla="val 93743"/>
                <a:gd name="f123" fmla="val 104411"/>
                <a:gd name="f124" fmla="val 266414"/>
                <a:gd name="f125" fmla="val 114222"/>
                <a:gd name="f126" fmla="val 297275"/>
                <a:gd name="f127" fmla="val 134034"/>
                <a:gd name="f128" fmla="val 327279"/>
                <a:gd name="f129" fmla="val 140796"/>
                <a:gd name="f130" fmla="val 346138"/>
                <a:gd name="f131" fmla="val 143368"/>
                <a:gd name="f132" fmla="val 347282"/>
                <a:gd name="f133" fmla="val 138415"/>
                <a:gd name="f134" fmla="val 350044"/>
                <a:gd name="f135" fmla="val 130224"/>
                <a:gd name="f136" fmla="val 356616"/>
                <a:gd name="f137" fmla="val 122318"/>
                <a:gd name="f138" fmla="val 369284"/>
                <a:gd name="f139" fmla="val 107268"/>
                <a:gd name="f140" fmla="val 386905"/>
                <a:gd name="f141" fmla="val 104792"/>
                <a:gd name="f142" fmla="val 391478"/>
                <a:gd name="f143" fmla="val 104220"/>
                <a:gd name="f144" fmla="val 391192"/>
                <a:gd name="f145" fmla="val 103744"/>
                <a:gd name="f146" fmla="val 390525"/>
                <a:gd name="f147" fmla="val 102696"/>
                <a:gd name="f148" fmla="val 389192"/>
                <a:gd name="f149" fmla="val 101934"/>
                <a:gd name="f150" fmla="val 387667"/>
                <a:gd name="f151" fmla="val 101172"/>
                <a:gd name="f152" fmla="val 386334"/>
                <a:gd name="f153" fmla="val 101268"/>
                <a:gd name="f154" fmla="val 385858"/>
                <a:gd name="f155" fmla="val 378238"/>
                <a:gd name="f156" fmla="val 101458"/>
                <a:gd name="f157" fmla="val 368141"/>
                <a:gd name="f158" fmla="val 356425"/>
                <a:gd name="f159" fmla="val 99458"/>
                <a:gd name="f160" fmla="val 350996"/>
                <a:gd name="f161" fmla="val 98601"/>
                <a:gd name="f162" fmla="val 329851"/>
                <a:gd name="f163" fmla="val 95172"/>
                <a:gd name="f164" fmla="val 306896"/>
                <a:gd name="f165" fmla="val 83551"/>
                <a:gd name="f166" fmla="val 271463"/>
                <a:gd name="f167" fmla="val 65739"/>
                <a:gd name="f168" fmla="val 250603"/>
                <a:gd name="f169" fmla="val 38403"/>
                <a:gd name="f170" fmla="val 241363"/>
                <a:gd name="f171" fmla="val 24687"/>
                <a:gd name="f172" fmla="val 240411"/>
                <a:gd name="f173" fmla="val 20972"/>
                <a:gd name="f174" fmla="val 237649"/>
                <a:gd name="f175" fmla="val 12876"/>
                <a:gd name="f176" fmla="val 230029"/>
                <a:gd name="f177" fmla="val 6494"/>
                <a:gd name="f178" fmla="val 226981"/>
                <a:gd name="f179" fmla="val 3922"/>
                <a:gd name="f180" fmla="val 223933"/>
                <a:gd name="f181" fmla="val 2303"/>
                <a:gd name="f182" fmla="val 221456"/>
                <a:gd name="f183" fmla="val 1255"/>
                <a:gd name="f184" fmla="val 216884"/>
                <a:gd name="f185" fmla="val 969"/>
                <a:gd name="f186" fmla="val 212122"/>
                <a:gd name="f187" fmla="val 684"/>
                <a:gd name="f188" fmla="val 207264"/>
                <a:gd name="f189" fmla="val 588"/>
                <a:gd name="f190" fmla="val 199454"/>
                <a:gd name="f191" fmla="val 303"/>
                <a:gd name="f192" fmla="val 191929"/>
                <a:gd name="f193" fmla="val 184785"/>
                <a:gd name="f194" fmla="val 493"/>
                <a:gd name="f195" fmla="val 184118"/>
                <a:gd name="f196" fmla="val 9256"/>
                <a:gd name="f197" fmla="val 182690"/>
                <a:gd name="f198" fmla="val 19543"/>
                <a:gd name="f199" fmla="val 179832"/>
                <a:gd name="f200" fmla="val 30687"/>
                <a:gd name="f201" fmla="val 175832"/>
                <a:gd name="f202" fmla="val 46499"/>
                <a:gd name="f203" fmla="val 170212"/>
                <a:gd name="f204" fmla="val 59548"/>
                <a:gd name="f205" fmla="val 165068"/>
                <a:gd name="f206" fmla="val 69549"/>
                <a:gd name="f207" fmla="val 163544"/>
                <a:gd name="f208" fmla="val 57834"/>
                <a:gd name="f209" fmla="val 162020"/>
                <a:gd name="f210" fmla="val 46118"/>
                <a:gd name="f211" fmla="val 160496"/>
                <a:gd name="f212" fmla="val 34402"/>
                <a:gd name="f213" fmla="val 158591"/>
                <a:gd name="f214" fmla="val 35545"/>
                <a:gd name="f215" fmla="val 155162"/>
                <a:gd name="f216" fmla="val 37355"/>
                <a:gd name="f217" fmla="val 150590"/>
                <a:gd name="f218" fmla="val 37831"/>
                <a:gd name="f219" fmla="val 143923"/>
                <a:gd name="f220" fmla="val 38593"/>
                <a:gd name="f221" fmla="val 138779"/>
                <a:gd name="f222" fmla="val 36117"/>
                <a:gd name="f223" fmla="val 136779"/>
                <a:gd name="f224" fmla="val 35069"/>
                <a:gd name="f225" fmla="val 135446"/>
                <a:gd name="f226" fmla="val 46404"/>
                <a:gd name="f227" fmla="val 134207"/>
                <a:gd name="f228" fmla="val 57738"/>
                <a:gd name="f229" fmla="val 132874"/>
                <a:gd name="f230" fmla="val 68978"/>
                <a:gd name="f231" fmla="val 128492"/>
                <a:gd name="f232" fmla="val 59072"/>
                <a:gd name="f233" fmla="val 125158"/>
                <a:gd name="f234" fmla="val 50499"/>
                <a:gd name="f235" fmla="val 122777"/>
                <a:gd name="f236" fmla="val 44022"/>
                <a:gd name="f237" fmla="val 116776"/>
                <a:gd name="f238" fmla="val 27544"/>
                <a:gd name="f239" fmla="val 115443"/>
                <a:gd name="f240" fmla="val 20496"/>
                <a:gd name="f241" fmla="val 114871"/>
                <a:gd name="f242" fmla="val 17638"/>
                <a:gd name="f243" fmla="val 113729"/>
                <a:gd name="f244" fmla="val 10780"/>
                <a:gd name="f245" fmla="val 4875"/>
                <a:gd name="f246" fmla="+- 0 0 -90"/>
                <a:gd name="f247" fmla="*/ f3 1 391477"/>
                <a:gd name="f248" fmla="*/ f4 1 367271"/>
                <a:gd name="f249" fmla="val f5"/>
                <a:gd name="f250" fmla="val f6"/>
                <a:gd name="f251" fmla="val f7"/>
                <a:gd name="f252" fmla="*/ f246 f0 1"/>
                <a:gd name="f253" fmla="+- f251 0 f249"/>
                <a:gd name="f254" fmla="+- f250 0 f249"/>
                <a:gd name="f255" fmla="*/ f252 1 f2"/>
                <a:gd name="f256" fmla="*/ f254 1 391477"/>
                <a:gd name="f257" fmla="*/ f253 1 367271"/>
                <a:gd name="f258" fmla="*/ 113347 f254 1"/>
                <a:gd name="f259" fmla="*/ 779 f253 1"/>
                <a:gd name="f260" fmla="*/ 74486 f254 1"/>
                <a:gd name="f261" fmla="*/ 6113 f253 1"/>
                <a:gd name="f262" fmla="*/ 46768 f254 1"/>
                <a:gd name="f263" fmla="*/ 30973 f253 1"/>
                <a:gd name="f264" fmla="*/ 13621 f254 1"/>
                <a:gd name="f265" fmla="*/ 107935 f253 1"/>
                <a:gd name="f266" fmla="*/ 0 f254 1"/>
                <a:gd name="f267" fmla="*/ 220902 f253 1"/>
                <a:gd name="f268" fmla="*/ 15716 f254 1"/>
                <a:gd name="f269" fmla="*/ 227569 f253 1"/>
                <a:gd name="f270" fmla="*/ 38100 f254 1"/>
                <a:gd name="f271" fmla="*/ 231284 f253 1"/>
                <a:gd name="f272" fmla="*/ 50483 f254 1"/>
                <a:gd name="f273" fmla="*/ 154322 f253 1"/>
                <a:gd name="f274" fmla="*/ 58388 f254 1"/>
                <a:gd name="f275" fmla="*/ 102601 f253 1"/>
                <a:gd name="f276" fmla="*/ 63722 f254 1"/>
                <a:gd name="f277" fmla="*/ 70692 f253 1"/>
                <a:gd name="f278" fmla="*/ 69533 f254 1"/>
                <a:gd name="f279" fmla="*/ 71550 f253 1"/>
                <a:gd name="f280" fmla="*/ 61627 f254 1"/>
                <a:gd name="f281" fmla="*/ 128223 f253 1"/>
                <a:gd name="f282" fmla="*/ 52102 f254 1"/>
                <a:gd name="f283" fmla="*/ 198137 f253 1"/>
                <a:gd name="f284" fmla="*/ 42958 f254 1"/>
                <a:gd name="f285" fmla="*/ 302055 f253 1"/>
                <a:gd name="f286" fmla="*/ 40100 f254 1"/>
                <a:gd name="f287" fmla="*/ 344727 f253 1"/>
                <a:gd name="f288" fmla="*/ 139827 f254 1"/>
                <a:gd name="f289" fmla="*/ 367111 f253 1"/>
                <a:gd name="f290" fmla="*/ 256984 f254 1"/>
                <a:gd name="f291" fmla="*/ 345584 f253 1"/>
                <a:gd name="f292" fmla="*/ 247841 f254 1"/>
                <a:gd name="f293" fmla="*/ 208995 f253 1"/>
                <a:gd name="f294" fmla="*/ 240792 f254 1"/>
                <a:gd name="f295" fmla="*/ 152322 f253 1"/>
                <a:gd name="f296" fmla="*/ 230410 f254 1"/>
                <a:gd name="f297" fmla="*/ 84408 f253 1"/>
                <a:gd name="f298" fmla="*/ 266414 f254 1"/>
                <a:gd name="f299" fmla="*/ 114222 f253 1"/>
                <a:gd name="f300" fmla="*/ 346138 f254 1"/>
                <a:gd name="f301" fmla="*/ 143368 f253 1"/>
                <a:gd name="f302" fmla="*/ 356616 f254 1"/>
                <a:gd name="f303" fmla="*/ 122318 f253 1"/>
                <a:gd name="f304" fmla="*/ 391478 f254 1"/>
                <a:gd name="f305" fmla="*/ 104220 f253 1"/>
                <a:gd name="f306" fmla="*/ 389192 f254 1"/>
                <a:gd name="f307" fmla="*/ 101934 f253 1"/>
                <a:gd name="f308" fmla="*/ 385858 f254 1"/>
                <a:gd name="f309" fmla="*/ 101268 f253 1"/>
                <a:gd name="f310" fmla="*/ 356425 f254 1"/>
                <a:gd name="f311" fmla="*/ 99458 f253 1"/>
                <a:gd name="f312" fmla="*/ 306896 f254 1"/>
                <a:gd name="f313" fmla="*/ 83551 f253 1"/>
                <a:gd name="f314" fmla="*/ 241363 f254 1"/>
                <a:gd name="f315" fmla="*/ 24687 f253 1"/>
                <a:gd name="f316" fmla="*/ 230029 f254 1"/>
                <a:gd name="f317" fmla="*/ 6494 f253 1"/>
                <a:gd name="f318" fmla="*/ 221456 f254 1"/>
                <a:gd name="f319" fmla="*/ 1255 f253 1"/>
                <a:gd name="f320" fmla="*/ 207264 f254 1"/>
                <a:gd name="f321" fmla="*/ 588 f253 1"/>
                <a:gd name="f322" fmla="*/ 184785 f254 1"/>
                <a:gd name="f323" fmla="*/ 493 f253 1"/>
                <a:gd name="f324" fmla="*/ 179832 f254 1"/>
                <a:gd name="f325" fmla="*/ 30687 f253 1"/>
                <a:gd name="f326" fmla="*/ 165068 f254 1"/>
                <a:gd name="f327" fmla="*/ 69549 f253 1"/>
                <a:gd name="f328" fmla="*/ 160496 f254 1"/>
                <a:gd name="f329" fmla="*/ 34402 f253 1"/>
                <a:gd name="f330" fmla="*/ 150590 f254 1"/>
                <a:gd name="f331" fmla="*/ 37831 f253 1"/>
                <a:gd name="f332" fmla="*/ 136779 f254 1"/>
                <a:gd name="f333" fmla="*/ 35069 f253 1"/>
                <a:gd name="f334" fmla="*/ 132874 f254 1"/>
                <a:gd name="f335" fmla="*/ 68978 f253 1"/>
                <a:gd name="f336" fmla="*/ 122777 f254 1"/>
                <a:gd name="f337" fmla="*/ 44022 f253 1"/>
                <a:gd name="f338" fmla="*/ 114871 f254 1"/>
                <a:gd name="f339" fmla="*/ 17638 f253 1"/>
                <a:gd name="f340" fmla="+- f255 0 f1"/>
                <a:gd name="f341" fmla="*/ f258 1 391477"/>
                <a:gd name="f342" fmla="*/ f259 1 367271"/>
                <a:gd name="f343" fmla="*/ f260 1 391477"/>
                <a:gd name="f344" fmla="*/ f261 1 367271"/>
                <a:gd name="f345" fmla="*/ f262 1 391477"/>
                <a:gd name="f346" fmla="*/ f263 1 367271"/>
                <a:gd name="f347" fmla="*/ f264 1 391477"/>
                <a:gd name="f348" fmla="*/ f265 1 367271"/>
                <a:gd name="f349" fmla="*/ f266 1 391477"/>
                <a:gd name="f350" fmla="*/ f267 1 367271"/>
                <a:gd name="f351" fmla="*/ f268 1 391477"/>
                <a:gd name="f352" fmla="*/ f269 1 367271"/>
                <a:gd name="f353" fmla="*/ f270 1 391477"/>
                <a:gd name="f354" fmla="*/ f271 1 367271"/>
                <a:gd name="f355" fmla="*/ f272 1 391477"/>
                <a:gd name="f356" fmla="*/ f273 1 367271"/>
                <a:gd name="f357" fmla="*/ f274 1 391477"/>
                <a:gd name="f358" fmla="*/ f275 1 367271"/>
                <a:gd name="f359" fmla="*/ f276 1 391477"/>
                <a:gd name="f360" fmla="*/ f277 1 367271"/>
                <a:gd name="f361" fmla="*/ f278 1 391477"/>
                <a:gd name="f362" fmla="*/ f279 1 367271"/>
                <a:gd name="f363" fmla="*/ f280 1 391477"/>
                <a:gd name="f364" fmla="*/ f281 1 367271"/>
                <a:gd name="f365" fmla="*/ f282 1 391477"/>
                <a:gd name="f366" fmla="*/ f283 1 367271"/>
                <a:gd name="f367" fmla="*/ f284 1 391477"/>
                <a:gd name="f368" fmla="*/ f285 1 367271"/>
                <a:gd name="f369" fmla="*/ f286 1 391477"/>
                <a:gd name="f370" fmla="*/ f287 1 367271"/>
                <a:gd name="f371" fmla="*/ f288 1 391477"/>
                <a:gd name="f372" fmla="*/ f289 1 367271"/>
                <a:gd name="f373" fmla="*/ f290 1 391477"/>
                <a:gd name="f374" fmla="*/ f291 1 367271"/>
                <a:gd name="f375" fmla="*/ f292 1 391477"/>
                <a:gd name="f376" fmla="*/ f293 1 367271"/>
                <a:gd name="f377" fmla="*/ f294 1 391477"/>
                <a:gd name="f378" fmla="*/ f295 1 367271"/>
                <a:gd name="f379" fmla="*/ f296 1 391477"/>
                <a:gd name="f380" fmla="*/ f297 1 367271"/>
                <a:gd name="f381" fmla="*/ f298 1 391477"/>
                <a:gd name="f382" fmla="*/ f299 1 367271"/>
                <a:gd name="f383" fmla="*/ f300 1 391477"/>
                <a:gd name="f384" fmla="*/ f301 1 367271"/>
                <a:gd name="f385" fmla="*/ f302 1 391477"/>
                <a:gd name="f386" fmla="*/ f303 1 367271"/>
                <a:gd name="f387" fmla="*/ f304 1 391477"/>
                <a:gd name="f388" fmla="*/ f305 1 367271"/>
                <a:gd name="f389" fmla="*/ f306 1 391477"/>
                <a:gd name="f390" fmla="*/ f307 1 367271"/>
                <a:gd name="f391" fmla="*/ f308 1 391477"/>
                <a:gd name="f392" fmla="*/ f309 1 367271"/>
                <a:gd name="f393" fmla="*/ f310 1 391477"/>
                <a:gd name="f394" fmla="*/ f311 1 367271"/>
                <a:gd name="f395" fmla="*/ f312 1 391477"/>
                <a:gd name="f396" fmla="*/ f313 1 367271"/>
                <a:gd name="f397" fmla="*/ f314 1 391477"/>
                <a:gd name="f398" fmla="*/ f315 1 367271"/>
                <a:gd name="f399" fmla="*/ f316 1 391477"/>
                <a:gd name="f400" fmla="*/ f317 1 367271"/>
                <a:gd name="f401" fmla="*/ f318 1 391477"/>
                <a:gd name="f402" fmla="*/ f319 1 367271"/>
                <a:gd name="f403" fmla="*/ f320 1 391477"/>
                <a:gd name="f404" fmla="*/ f321 1 367271"/>
                <a:gd name="f405" fmla="*/ f322 1 391477"/>
                <a:gd name="f406" fmla="*/ f323 1 367271"/>
                <a:gd name="f407" fmla="*/ f324 1 391477"/>
                <a:gd name="f408" fmla="*/ f325 1 367271"/>
                <a:gd name="f409" fmla="*/ f326 1 391477"/>
                <a:gd name="f410" fmla="*/ f327 1 367271"/>
                <a:gd name="f411" fmla="*/ f328 1 391477"/>
                <a:gd name="f412" fmla="*/ f329 1 367271"/>
                <a:gd name="f413" fmla="*/ f330 1 391477"/>
                <a:gd name="f414" fmla="*/ f331 1 367271"/>
                <a:gd name="f415" fmla="*/ f332 1 391477"/>
                <a:gd name="f416" fmla="*/ f333 1 367271"/>
                <a:gd name="f417" fmla="*/ f334 1 391477"/>
                <a:gd name="f418" fmla="*/ f335 1 367271"/>
                <a:gd name="f419" fmla="*/ f336 1 391477"/>
                <a:gd name="f420" fmla="*/ f337 1 367271"/>
                <a:gd name="f421" fmla="*/ f338 1 391477"/>
                <a:gd name="f422" fmla="*/ f339 1 367271"/>
                <a:gd name="f423" fmla="*/ f249 1 f256"/>
                <a:gd name="f424" fmla="*/ f250 1 f256"/>
                <a:gd name="f425" fmla="*/ f249 1 f257"/>
                <a:gd name="f426" fmla="*/ f251 1 f257"/>
                <a:gd name="f427" fmla="*/ f341 1 f256"/>
                <a:gd name="f428" fmla="*/ f342 1 f257"/>
                <a:gd name="f429" fmla="*/ f343 1 f256"/>
                <a:gd name="f430" fmla="*/ f344 1 f257"/>
                <a:gd name="f431" fmla="*/ f345 1 f256"/>
                <a:gd name="f432" fmla="*/ f346 1 f257"/>
                <a:gd name="f433" fmla="*/ f347 1 f256"/>
                <a:gd name="f434" fmla="*/ f348 1 f257"/>
                <a:gd name="f435" fmla="*/ f349 1 f256"/>
                <a:gd name="f436" fmla="*/ f350 1 f257"/>
                <a:gd name="f437" fmla="*/ f351 1 f256"/>
                <a:gd name="f438" fmla="*/ f352 1 f257"/>
                <a:gd name="f439" fmla="*/ f353 1 f256"/>
                <a:gd name="f440" fmla="*/ f354 1 f257"/>
                <a:gd name="f441" fmla="*/ f355 1 f256"/>
                <a:gd name="f442" fmla="*/ f356 1 f257"/>
                <a:gd name="f443" fmla="*/ f357 1 f256"/>
                <a:gd name="f444" fmla="*/ f358 1 f257"/>
                <a:gd name="f445" fmla="*/ f359 1 f256"/>
                <a:gd name="f446" fmla="*/ f360 1 f257"/>
                <a:gd name="f447" fmla="*/ f361 1 f256"/>
                <a:gd name="f448" fmla="*/ f362 1 f257"/>
                <a:gd name="f449" fmla="*/ f363 1 f256"/>
                <a:gd name="f450" fmla="*/ f364 1 f257"/>
                <a:gd name="f451" fmla="*/ f365 1 f256"/>
                <a:gd name="f452" fmla="*/ f366 1 f257"/>
                <a:gd name="f453" fmla="*/ f367 1 f256"/>
                <a:gd name="f454" fmla="*/ f368 1 f257"/>
                <a:gd name="f455" fmla="*/ f369 1 f256"/>
                <a:gd name="f456" fmla="*/ f370 1 f257"/>
                <a:gd name="f457" fmla="*/ f371 1 f256"/>
                <a:gd name="f458" fmla="*/ f372 1 f257"/>
                <a:gd name="f459" fmla="*/ f373 1 f256"/>
                <a:gd name="f460" fmla="*/ f374 1 f257"/>
                <a:gd name="f461" fmla="*/ f375 1 f256"/>
                <a:gd name="f462" fmla="*/ f376 1 f257"/>
                <a:gd name="f463" fmla="*/ f377 1 f256"/>
                <a:gd name="f464" fmla="*/ f378 1 f257"/>
                <a:gd name="f465" fmla="*/ f379 1 f256"/>
                <a:gd name="f466" fmla="*/ f380 1 f257"/>
                <a:gd name="f467" fmla="*/ f381 1 f256"/>
                <a:gd name="f468" fmla="*/ f382 1 f257"/>
                <a:gd name="f469" fmla="*/ f383 1 f256"/>
                <a:gd name="f470" fmla="*/ f384 1 f257"/>
                <a:gd name="f471" fmla="*/ f385 1 f256"/>
                <a:gd name="f472" fmla="*/ f386 1 f257"/>
                <a:gd name="f473" fmla="*/ f387 1 f256"/>
                <a:gd name="f474" fmla="*/ f388 1 f257"/>
                <a:gd name="f475" fmla="*/ f389 1 f256"/>
                <a:gd name="f476" fmla="*/ f390 1 f257"/>
                <a:gd name="f477" fmla="*/ f391 1 f256"/>
                <a:gd name="f478" fmla="*/ f392 1 f257"/>
                <a:gd name="f479" fmla="*/ f393 1 f256"/>
                <a:gd name="f480" fmla="*/ f394 1 f257"/>
                <a:gd name="f481" fmla="*/ f395 1 f256"/>
                <a:gd name="f482" fmla="*/ f396 1 f257"/>
                <a:gd name="f483" fmla="*/ f397 1 f256"/>
                <a:gd name="f484" fmla="*/ f398 1 f257"/>
                <a:gd name="f485" fmla="*/ f399 1 f256"/>
                <a:gd name="f486" fmla="*/ f400 1 f257"/>
                <a:gd name="f487" fmla="*/ f401 1 f256"/>
                <a:gd name="f488" fmla="*/ f402 1 f257"/>
                <a:gd name="f489" fmla="*/ f403 1 f256"/>
                <a:gd name="f490" fmla="*/ f404 1 f257"/>
                <a:gd name="f491" fmla="*/ f405 1 f256"/>
                <a:gd name="f492" fmla="*/ f406 1 f257"/>
                <a:gd name="f493" fmla="*/ f407 1 f256"/>
                <a:gd name="f494" fmla="*/ f408 1 f257"/>
                <a:gd name="f495" fmla="*/ f409 1 f256"/>
                <a:gd name="f496" fmla="*/ f410 1 f257"/>
                <a:gd name="f497" fmla="*/ f411 1 f256"/>
                <a:gd name="f498" fmla="*/ f412 1 f257"/>
                <a:gd name="f499" fmla="*/ f413 1 f256"/>
                <a:gd name="f500" fmla="*/ f414 1 f257"/>
                <a:gd name="f501" fmla="*/ f415 1 f256"/>
                <a:gd name="f502" fmla="*/ f416 1 f257"/>
                <a:gd name="f503" fmla="*/ f417 1 f256"/>
                <a:gd name="f504" fmla="*/ f418 1 f257"/>
                <a:gd name="f505" fmla="*/ f419 1 f256"/>
                <a:gd name="f506" fmla="*/ f420 1 f257"/>
                <a:gd name="f507" fmla="*/ f421 1 f256"/>
                <a:gd name="f508" fmla="*/ f422 1 f257"/>
                <a:gd name="f509" fmla="*/ f423 f247 1"/>
                <a:gd name="f510" fmla="*/ f424 f247 1"/>
                <a:gd name="f511" fmla="*/ f426 f248 1"/>
                <a:gd name="f512" fmla="*/ f425 f248 1"/>
                <a:gd name="f513" fmla="*/ f427 f247 1"/>
                <a:gd name="f514" fmla="*/ f428 f248 1"/>
                <a:gd name="f515" fmla="*/ f429 f247 1"/>
                <a:gd name="f516" fmla="*/ f430 f248 1"/>
                <a:gd name="f517" fmla="*/ f431 f247 1"/>
                <a:gd name="f518" fmla="*/ f432 f248 1"/>
                <a:gd name="f519" fmla="*/ f433 f247 1"/>
                <a:gd name="f520" fmla="*/ f434 f248 1"/>
                <a:gd name="f521" fmla="*/ f435 f247 1"/>
                <a:gd name="f522" fmla="*/ f436 f248 1"/>
                <a:gd name="f523" fmla="*/ f437 f247 1"/>
                <a:gd name="f524" fmla="*/ f438 f248 1"/>
                <a:gd name="f525" fmla="*/ f439 f247 1"/>
                <a:gd name="f526" fmla="*/ f440 f248 1"/>
                <a:gd name="f527" fmla="*/ f441 f247 1"/>
                <a:gd name="f528" fmla="*/ f442 f248 1"/>
                <a:gd name="f529" fmla="*/ f443 f247 1"/>
                <a:gd name="f530" fmla="*/ f444 f248 1"/>
                <a:gd name="f531" fmla="*/ f445 f247 1"/>
                <a:gd name="f532" fmla="*/ f446 f248 1"/>
                <a:gd name="f533" fmla="*/ f447 f247 1"/>
                <a:gd name="f534" fmla="*/ f448 f248 1"/>
                <a:gd name="f535" fmla="*/ f449 f247 1"/>
                <a:gd name="f536" fmla="*/ f450 f248 1"/>
                <a:gd name="f537" fmla="*/ f451 f247 1"/>
                <a:gd name="f538" fmla="*/ f452 f248 1"/>
                <a:gd name="f539" fmla="*/ f453 f247 1"/>
                <a:gd name="f540" fmla="*/ f454 f248 1"/>
                <a:gd name="f541" fmla="*/ f455 f247 1"/>
                <a:gd name="f542" fmla="*/ f456 f248 1"/>
                <a:gd name="f543" fmla="*/ f457 f247 1"/>
                <a:gd name="f544" fmla="*/ f458 f248 1"/>
                <a:gd name="f545" fmla="*/ f459 f247 1"/>
                <a:gd name="f546" fmla="*/ f460 f248 1"/>
                <a:gd name="f547" fmla="*/ f461 f247 1"/>
                <a:gd name="f548" fmla="*/ f462 f248 1"/>
                <a:gd name="f549" fmla="*/ f463 f247 1"/>
                <a:gd name="f550" fmla="*/ f464 f248 1"/>
                <a:gd name="f551" fmla="*/ f465 f247 1"/>
                <a:gd name="f552" fmla="*/ f466 f248 1"/>
                <a:gd name="f553" fmla="*/ f467 f247 1"/>
                <a:gd name="f554" fmla="*/ f468 f248 1"/>
                <a:gd name="f555" fmla="*/ f469 f247 1"/>
                <a:gd name="f556" fmla="*/ f470 f248 1"/>
                <a:gd name="f557" fmla="*/ f471 f247 1"/>
                <a:gd name="f558" fmla="*/ f472 f248 1"/>
                <a:gd name="f559" fmla="*/ f473 f247 1"/>
                <a:gd name="f560" fmla="*/ f474 f248 1"/>
                <a:gd name="f561" fmla="*/ f475 f247 1"/>
                <a:gd name="f562" fmla="*/ f476 f248 1"/>
                <a:gd name="f563" fmla="*/ f477 f247 1"/>
                <a:gd name="f564" fmla="*/ f478 f248 1"/>
                <a:gd name="f565" fmla="*/ f479 f247 1"/>
                <a:gd name="f566" fmla="*/ f480 f248 1"/>
                <a:gd name="f567" fmla="*/ f481 f247 1"/>
                <a:gd name="f568" fmla="*/ f482 f248 1"/>
                <a:gd name="f569" fmla="*/ f483 f247 1"/>
                <a:gd name="f570" fmla="*/ f484 f248 1"/>
                <a:gd name="f571" fmla="*/ f485 f247 1"/>
                <a:gd name="f572" fmla="*/ f486 f248 1"/>
                <a:gd name="f573" fmla="*/ f487 f247 1"/>
                <a:gd name="f574" fmla="*/ f488 f248 1"/>
                <a:gd name="f575" fmla="*/ f489 f247 1"/>
                <a:gd name="f576" fmla="*/ f490 f248 1"/>
                <a:gd name="f577" fmla="*/ f491 f247 1"/>
                <a:gd name="f578" fmla="*/ f492 f248 1"/>
                <a:gd name="f579" fmla="*/ f493 f247 1"/>
                <a:gd name="f580" fmla="*/ f494 f248 1"/>
                <a:gd name="f581" fmla="*/ f495 f247 1"/>
                <a:gd name="f582" fmla="*/ f496 f248 1"/>
                <a:gd name="f583" fmla="*/ f497 f247 1"/>
                <a:gd name="f584" fmla="*/ f498 f248 1"/>
                <a:gd name="f585" fmla="*/ f499 f247 1"/>
                <a:gd name="f586" fmla="*/ f500 f248 1"/>
                <a:gd name="f587" fmla="*/ f501 f247 1"/>
                <a:gd name="f588" fmla="*/ f502 f248 1"/>
                <a:gd name="f589" fmla="*/ f503 f247 1"/>
                <a:gd name="f590" fmla="*/ f504 f248 1"/>
                <a:gd name="f591" fmla="*/ f505 f247 1"/>
                <a:gd name="f592" fmla="*/ f506 f248 1"/>
                <a:gd name="f593" fmla="*/ f507 f247 1"/>
                <a:gd name="f594" fmla="*/ f508 f24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0">
                  <a:pos x="f513" y="f514"/>
                </a:cxn>
                <a:cxn ang="f340">
                  <a:pos x="f515" y="f516"/>
                </a:cxn>
                <a:cxn ang="f340">
                  <a:pos x="f517" y="f518"/>
                </a:cxn>
                <a:cxn ang="f340">
                  <a:pos x="f519" y="f520"/>
                </a:cxn>
                <a:cxn ang="f340">
                  <a:pos x="f521" y="f522"/>
                </a:cxn>
                <a:cxn ang="f340">
                  <a:pos x="f523" y="f524"/>
                </a:cxn>
                <a:cxn ang="f340">
                  <a:pos x="f525" y="f526"/>
                </a:cxn>
                <a:cxn ang="f340">
                  <a:pos x="f527" y="f528"/>
                </a:cxn>
                <a:cxn ang="f340">
                  <a:pos x="f529" y="f530"/>
                </a:cxn>
                <a:cxn ang="f340">
                  <a:pos x="f531" y="f532"/>
                </a:cxn>
                <a:cxn ang="f340">
                  <a:pos x="f533" y="f534"/>
                </a:cxn>
                <a:cxn ang="f340">
                  <a:pos x="f535" y="f536"/>
                </a:cxn>
                <a:cxn ang="f340">
                  <a:pos x="f537" y="f538"/>
                </a:cxn>
                <a:cxn ang="f340">
                  <a:pos x="f539" y="f540"/>
                </a:cxn>
                <a:cxn ang="f340">
                  <a:pos x="f541" y="f542"/>
                </a:cxn>
                <a:cxn ang="f340">
                  <a:pos x="f543" y="f544"/>
                </a:cxn>
                <a:cxn ang="f340">
                  <a:pos x="f545" y="f546"/>
                </a:cxn>
                <a:cxn ang="f340">
                  <a:pos x="f547" y="f548"/>
                </a:cxn>
                <a:cxn ang="f340">
                  <a:pos x="f549" y="f550"/>
                </a:cxn>
                <a:cxn ang="f340">
                  <a:pos x="f551" y="f552"/>
                </a:cxn>
                <a:cxn ang="f340">
                  <a:pos x="f553" y="f554"/>
                </a:cxn>
                <a:cxn ang="f340">
                  <a:pos x="f555" y="f556"/>
                </a:cxn>
                <a:cxn ang="f340">
                  <a:pos x="f557" y="f558"/>
                </a:cxn>
                <a:cxn ang="f340">
                  <a:pos x="f559" y="f560"/>
                </a:cxn>
                <a:cxn ang="f340">
                  <a:pos x="f561" y="f562"/>
                </a:cxn>
                <a:cxn ang="f340">
                  <a:pos x="f563" y="f564"/>
                </a:cxn>
                <a:cxn ang="f340">
                  <a:pos x="f565" y="f566"/>
                </a:cxn>
                <a:cxn ang="f340">
                  <a:pos x="f567" y="f568"/>
                </a:cxn>
                <a:cxn ang="f340">
                  <a:pos x="f569" y="f570"/>
                </a:cxn>
                <a:cxn ang="f340">
                  <a:pos x="f571" y="f572"/>
                </a:cxn>
                <a:cxn ang="f340">
                  <a:pos x="f573" y="f574"/>
                </a:cxn>
                <a:cxn ang="f340">
                  <a:pos x="f575" y="f576"/>
                </a:cxn>
                <a:cxn ang="f340">
                  <a:pos x="f577" y="f578"/>
                </a:cxn>
                <a:cxn ang="f340">
                  <a:pos x="f579" y="f580"/>
                </a:cxn>
                <a:cxn ang="f340">
                  <a:pos x="f581" y="f582"/>
                </a:cxn>
                <a:cxn ang="f340">
                  <a:pos x="f583" y="f584"/>
                </a:cxn>
                <a:cxn ang="f340">
                  <a:pos x="f585" y="f586"/>
                </a:cxn>
                <a:cxn ang="f340">
                  <a:pos x="f587" y="f588"/>
                </a:cxn>
                <a:cxn ang="f340">
                  <a:pos x="f589" y="f590"/>
                </a:cxn>
                <a:cxn ang="f340">
                  <a:pos x="f591" y="f592"/>
                </a:cxn>
                <a:cxn ang="f340">
                  <a:pos x="f593" y="f594"/>
                </a:cxn>
                <a:cxn ang="f340">
                  <a:pos x="f513" y="f514"/>
                </a:cxn>
              </a:cxnLst>
              <a:rect l="f509" t="f512" r="f510" b="f511"/>
              <a:pathLst>
                <a:path w="391477" h="36727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5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5" y="f69"/>
                    <a:pt x="f70" y="f71"/>
                    <a:pt x="f72" y="f73"/>
                  </a:cubicBezTo>
                  <a:cubicBezTo>
                    <a:pt x="f74" y="f75"/>
                    <a:pt x="f76" y="f77"/>
                    <a:pt x="f51" y="f78"/>
                  </a:cubicBezTo>
                  <a:cubicBezTo>
                    <a:pt x="f79" y="f80"/>
                    <a:pt x="f81" y="f82"/>
                    <a:pt x="f83" y="f84"/>
                  </a:cubicBez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6"/>
                  </a:cubicBezTo>
                  <a:cubicBezTo>
                    <a:pt x="f97" y="f98"/>
                    <a:pt x="f99" y="f100"/>
                    <a:pt x="f101" y="f102"/>
                  </a:cubicBezTo>
                  <a:cubicBezTo>
                    <a:pt x="f103" y="f104"/>
                    <a:pt x="f105" y="f106"/>
                    <a:pt x="f107" y="f108"/>
                  </a:cubicBezTo>
                  <a:cubicBezTo>
                    <a:pt x="f109" y="f110"/>
                    <a:pt x="f111" y="f112"/>
                    <a:pt x="f113" y="f114"/>
                  </a:cubicBezTo>
                  <a:cubicBezTo>
                    <a:pt x="f115" y="f116"/>
                    <a:pt x="f117" y="f118"/>
                    <a:pt x="f119" y="f120"/>
                  </a:cubicBezTo>
                  <a:cubicBezTo>
                    <a:pt x="f121" y="f122"/>
                    <a:pt x="f105" y="f123"/>
                    <a:pt x="f124" y="f125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132" y="f133"/>
                    <a:pt x="f134" y="f135"/>
                    <a:pt x="f136" y="f137"/>
                  </a:cubicBez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8" y="f149"/>
                  </a:cubicBezTo>
                  <a:cubicBezTo>
                    <a:pt x="f150" y="f151"/>
                    <a:pt x="f152" y="f153"/>
                    <a:pt x="f154" y="f153"/>
                  </a:cubicBezTo>
                  <a:cubicBezTo>
                    <a:pt x="f155" y="f156"/>
                    <a:pt x="f157" y="f153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cubicBezTo>
                    <a:pt x="f172" y="f173"/>
                    <a:pt x="f174" y="f175"/>
                    <a:pt x="f176" y="f177"/>
                  </a:cubicBezTo>
                  <a:cubicBezTo>
                    <a:pt x="f178" y="f179"/>
                    <a:pt x="f180" y="f181"/>
                    <a:pt x="f182" y="f183"/>
                  </a:cubicBezTo>
                  <a:cubicBezTo>
                    <a:pt x="f184" y="f185"/>
                    <a:pt x="f186" y="f187"/>
                    <a:pt x="f188" y="f189"/>
                  </a:cubicBezTo>
                  <a:cubicBezTo>
                    <a:pt x="f190" y="f191"/>
                    <a:pt x="f192" y="f191"/>
                    <a:pt x="f193" y="f194"/>
                  </a:cubicBezTo>
                  <a:cubicBezTo>
                    <a:pt x="f195" y="f196"/>
                    <a:pt x="f197" y="f198"/>
                    <a:pt x="f199" y="f200"/>
                  </a:cubicBezTo>
                  <a:cubicBezTo>
                    <a:pt x="f201" y="f202"/>
                    <a:pt x="f203" y="f204"/>
                    <a:pt x="f205" y="f206"/>
                  </a:cubicBezTo>
                  <a:cubicBezTo>
                    <a:pt x="f207" y="f208"/>
                    <a:pt x="f209" y="f210"/>
                    <a:pt x="f211" y="f212"/>
                  </a:cubicBezTo>
                  <a:cubicBezTo>
                    <a:pt x="f213" y="f214"/>
                    <a:pt x="f215" y="f216"/>
                    <a:pt x="f217" y="f218"/>
                  </a:cubicBezTo>
                  <a:cubicBezTo>
                    <a:pt x="f219" y="f220"/>
                    <a:pt x="f221" y="f222"/>
                    <a:pt x="f223" y="f224"/>
                  </a:cubicBezTo>
                  <a:cubicBezTo>
                    <a:pt x="f225" y="f226"/>
                    <a:pt x="f227" y="f228"/>
                    <a:pt x="f229" y="f230"/>
                  </a:cubicBezTo>
                  <a:cubicBezTo>
                    <a:pt x="f231" y="f232"/>
                    <a:pt x="f233" y="f234"/>
                    <a:pt x="f235" y="f236"/>
                  </a:cubicBezTo>
                  <a:cubicBezTo>
                    <a:pt x="f237" y="f238"/>
                    <a:pt x="f239" y="f240"/>
                    <a:pt x="f241" y="f242"/>
                  </a:cubicBezTo>
                  <a:cubicBezTo>
                    <a:pt x="f243" y="f244"/>
                    <a:pt x="f8" y="f245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4" name="Forma libre: forma 69">
              <a:extLst>
                <a:ext uri="{FF2B5EF4-FFF2-40B4-BE49-F238E27FC236}">
                  <a16:creationId xmlns:a16="http://schemas.microsoft.com/office/drawing/2014/main" id="{34A34712-8888-4A48-8E4C-C2A349893D39}"/>
                </a:ext>
              </a:extLst>
            </p:cNvPr>
            <p:cNvSpPr/>
            <p:nvPr/>
          </p:nvSpPr>
          <p:spPr>
            <a:xfrm>
              <a:off x="2772661" y="2103321"/>
              <a:ext cx="34097" cy="2876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4099"/>
                <a:gd name="f7" fmla="val 28765"/>
                <a:gd name="f8" fmla="val 4858"/>
                <a:gd name="f9" fmla="val 286"/>
                <a:gd name="f10" fmla="val 12859"/>
                <a:gd name="f11" fmla="val 191"/>
                <a:gd name="f12" fmla="val 20764"/>
                <a:gd name="f13" fmla="val 95"/>
                <a:gd name="f14" fmla="val 28766"/>
                <a:gd name="f15" fmla="val 28861"/>
                <a:gd name="f16" fmla="val 2858"/>
                <a:gd name="f17" fmla="val 29146"/>
                <a:gd name="f18" fmla="val 6382"/>
                <a:gd name="f19" fmla="val 30099"/>
                <a:gd name="f20" fmla="val 10382"/>
                <a:gd name="f21" fmla="val 31147"/>
                <a:gd name="f22" fmla="val 14764"/>
                <a:gd name="f23" fmla="val 32671"/>
                <a:gd name="f24" fmla="val 18383"/>
                <a:gd name="f25" fmla="val 34100"/>
                <a:gd name="f26" fmla="val 21050"/>
                <a:gd name="f27" fmla="val 33052"/>
                <a:gd name="f28" fmla="val 22193"/>
                <a:gd name="f29" fmla="val 26575"/>
                <a:gd name="f30" fmla="val 16288"/>
                <a:gd name="f31" fmla="val 7334"/>
                <a:gd name="f32" fmla="val 1429"/>
                <a:gd name="f33" fmla="val 23717"/>
                <a:gd name="f34" fmla="val 22384"/>
                <a:gd name="f35" fmla="val 1143"/>
                <a:gd name="f36" fmla="val 19812"/>
                <a:gd name="f37" fmla="val 2381"/>
                <a:gd name="f38" fmla="val 16669"/>
                <a:gd name="f39" fmla="val 3334"/>
                <a:gd name="f40" fmla="val 13049"/>
                <a:gd name="f41" fmla="val 4477"/>
                <a:gd name="f42" fmla="val 8096"/>
                <a:gd name="f43" fmla="val 3715"/>
                <a:gd name="f44" fmla="+- 0 0 -90"/>
                <a:gd name="f45" fmla="*/ f3 1 34099"/>
                <a:gd name="f46" fmla="*/ f4 1 28765"/>
                <a:gd name="f47" fmla="val f5"/>
                <a:gd name="f48" fmla="val f6"/>
                <a:gd name="f49" fmla="val f7"/>
                <a:gd name="f50" fmla="*/ f44 f0 1"/>
                <a:gd name="f51" fmla="+- f49 0 f47"/>
                <a:gd name="f52" fmla="+- f48 0 f47"/>
                <a:gd name="f53" fmla="*/ f50 1 f2"/>
                <a:gd name="f54" fmla="*/ f52 1 34099"/>
                <a:gd name="f55" fmla="*/ f51 1 28765"/>
                <a:gd name="f56" fmla="*/ 4858 f52 1"/>
                <a:gd name="f57" fmla="*/ 286 f51 1"/>
                <a:gd name="f58" fmla="*/ 28766 f52 1"/>
                <a:gd name="f59" fmla="*/ 0 f51 1"/>
                <a:gd name="f60" fmla="*/ 30099 f52 1"/>
                <a:gd name="f61" fmla="*/ 10382 f51 1"/>
                <a:gd name="f62" fmla="*/ 34100 f52 1"/>
                <a:gd name="f63" fmla="*/ 21050 f51 1"/>
                <a:gd name="f64" fmla="*/ 16288 f52 1"/>
                <a:gd name="f65" fmla="*/ 28766 f51 1"/>
                <a:gd name="f66" fmla="*/ 0 f52 1"/>
                <a:gd name="f67" fmla="*/ 22384 f51 1"/>
                <a:gd name="f68" fmla="*/ 3334 f52 1"/>
                <a:gd name="f69" fmla="*/ 13049 f51 1"/>
                <a:gd name="f70" fmla="+- f53 0 f1"/>
                <a:gd name="f71" fmla="*/ f56 1 34099"/>
                <a:gd name="f72" fmla="*/ f57 1 28765"/>
                <a:gd name="f73" fmla="*/ f58 1 34099"/>
                <a:gd name="f74" fmla="*/ f59 1 28765"/>
                <a:gd name="f75" fmla="*/ f60 1 34099"/>
                <a:gd name="f76" fmla="*/ f61 1 28765"/>
                <a:gd name="f77" fmla="*/ f62 1 34099"/>
                <a:gd name="f78" fmla="*/ f63 1 28765"/>
                <a:gd name="f79" fmla="*/ f64 1 34099"/>
                <a:gd name="f80" fmla="*/ f65 1 28765"/>
                <a:gd name="f81" fmla="*/ f66 1 34099"/>
                <a:gd name="f82" fmla="*/ f67 1 28765"/>
                <a:gd name="f83" fmla="*/ f68 1 34099"/>
                <a:gd name="f84" fmla="*/ f69 1 28765"/>
                <a:gd name="f85" fmla="*/ f47 1 f54"/>
                <a:gd name="f86" fmla="*/ f48 1 f54"/>
                <a:gd name="f87" fmla="*/ f47 1 f55"/>
                <a:gd name="f88" fmla="*/ f49 1 f55"/>
                <a:gd name="f89" fmla="*/ f71 1 f54"/>
                <a:gd name="f90" fmla="*/ f72 1 f55"/>
                <a:gd name="f91" fmla="*/ f73 1 f54"/>
                <a:gd name="f92" fmla="*/ f74 1 f55"/>
                <a:gd name="f93" fmla="*/ f75 1 f54"/>
                <a:gd name="f94" fmla="*/ f76 1 f55"/>
                <a:gd name="f95" fmla="*/ f77 1 f54"/>
                <a:gd name="f96" fmla="*/ f78 1 f55"/>
                <a:gd name="f97" fmla="*/ f79 1 f54"/>
                <a:gd name="f98" fmla="*/ f80 1 f55"/>
                <a:gd name="f99" fmla="*/ f81 1 f54"/>
                <a:gd name="f100" fmla="*/ f82 1 f55"/>
                <a:gd name="f101" fmla="*/ f83 1 f54"/>
                <a:gd name="f102" fmla="*/ f84 1 f55"/>
                <a:gd name="f103" fmla="*/ f85 f45 1"/>
                <a:gd name="f104" fmla="*/ f86 f45 1"/>
                <a:gd name="f105" fmla="*/ f88 f46 1"/>
                <a:gd name="f106" fmla="*/ f87 f46 1"/>
                <a:gd name="f107" fmla="*/ f89 f45 1"/>
                <a:gd name="f108" fmla="*/ f90 f46 1"/>
                <a:gd name="f109" fmla="*/ f91 f45 1"/>
                <a:gd name="f110" fmla="*/ f92 f46 1"/>
                <a:gd name="f111" fmla="*/ f93 f45 1"/>
                <a:gd name="f112" fmla="*/ f94 f46 1"/>
                <a:gd name="f113" fmla="*/ f95 f45 1"/>
                <a:gd name="f114" fmla="*/ f96 f46 1"/>
                <a:gd name="f115" fmla="*/ f97 f45 1"/>
                <a:gd name="f116" fmla="*/ f98 f46 1"/>
                <a:gd name="f117" fmla="*/ f99 f45 1"/>
                <a:gd name="f118" fmla="*/ f100 f46 1"/>
                <a:gd name="f119" fmla="*/ f101 f45 1"/>
                <a:gd name="f120" fmla="*/ f102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0">
                  <a:pos x="f107" y="f108"/>
                </a:cxn>
                <a:cxn ang="f70">
                  <a:pos x="f109" y="f110"/>
                </a:cxn>
                <a:cxn ang="f70">
                  <a:pos x="f111" y="f112"/>
                </a:cxn>
                <a:cxn ang="f70">
                  <a:pos x="f113" y="f114"/>
                </a:cxn>
                <a:cxn ang="f70">
                  <a:pos x="f115" y="f116"/>
                </a:cxn>
                <a:cxn ang="f70">
                  <a:pos x="f117" y="f118"/>
                </a:cxn>
                <a:cxn ang="f70">
                  <a:pos x="f119" y="f120"/>
                </a:cxn>
                <a:cxn ang="f70">
                  <a:pos x="f107" y="f108"/>
                </a:cxn>
              </a:cxnLst>
              <a:rect l="f103" t="f106" r="f104" b="f105"/>
              <a:pathLst>
                <a:path w="34099" h="28765">
                  <a:moveTo>
                    <a:pt x="f8" y="f9"/>
                  </a:moveTo>
                  <a:cubicBezTo>
                    <a:pt x="f10" y="f11"/>
                    <a:pt x="f12" y="f13"/>
                    <a:pt x="f14" y="f5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14"/>
                    <a:pt x="f30" y="f14"/>
                  </a:cubicBezTo>
                  <a:cubicBezTo>
                    <a:pt x="f31" y="f14"/>
                    <a:pt x="f32" y="f33"/>
                    <a:pt x="f5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8" y="f43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5" name="Forma libre: forma 70">
              <a:extLst>
                <a:ext uri="{FF2B5EF4-FFF2-40B4-BE49-F238E27FC236}">
                  <a16:creationId xmlns:a16="http://schemas.microsoft.com/office/drawing/2014/main" id="{10B3C650-9174-4397-B5AC-88E736762191}"/>
                </a:ext>
              </a:extLst>
            </p:cNvPr>
            <p:cNvSpPr/>
            <p:nvPr/>
          </p:nvSpPr>
          <p:spPr>
            <a:xfrm>
              <a:off x="2709796" y="2365735"/>
              <a:ext cx="49907" cy="169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9911"/>
                <a:gd name="f7" fmla="val 16954"/>
                <a:gd name="f8" fmla="val 381"/>
                <a:gd name="f9" fmla="val 286"/>
                <a:gd name="f10" fmla="val 3238"/>
                <a:gd name="f11" fmla="val 95"/>
                <a:gd name="f12" fmla="val 6477"/>
                <a:gd name="f13" fmla="val 9716"/>
                <a:gd name="f14" fmla="val 16097"/>
                <a:gd name="f15" fmla="val 12097"/>
                <a:gd name="f16" fmla="val 32290"/>
                <a:gd name="f17" fmla="val 14573"/>
                <a:gd name="f18" fmla="val 48387"/>
                <a:gd name="f19" fmla="val 48863"/>
                <a:gd name="f20" fmla="val 13240"/>
                <a:gd name="f21" fmla="val 49435"/>
                <a:gd name="f22" fmla="val 9620"/>
                <a:gd name="f23" fmla="val 5905"/>
                <a:gd name="f24" fmla="val 41529"/>
                <a:gd name="f25" fmla="val 4572"/>
                <a:gd name="f26" fmla="val 32766"/>
                <a:gd name="f27" fmla="val 3334"/>
                <a:gd name="f28" fmla="val 23717"/>
                <a:gd name="f29" fmla="val 2286"/>
                <a:gd name="f30" fmla="val 15812"/>
                <a:gd name="f31" fmla="val 1333"/>
                <a:gd name="f32" fmla="val 8001"/>
                <a:gd name="f33" fmla="val 571"/>
                <a:gd name="f34" fmla="+- 0 0 -90"/>
                <a:gd name="f35" fmla="*/ f3 1 49911"/>
                <a:gd name="f36" fmla="*/ f4 1 16954"/>
                <a:gd name="f37" fmla="val f5"/>
                <a:gd name="f38" fmla="val f6"/>
                <a:gd name="f39" fmla="val f7"/>
                <a:gd name="f40" fmla="*/ f34 f0 1"/>
                <a:gd name="f41" fmla="+- f39 0 f37"/>
                <a:gd name="f42" fmla="+- f38 0 f37"/>
                <a:gd name="f43" fmla="*/ f40 1 f2"/>
                <a:gd name="f44" fmla="*/ f42 1 49911"/>
                <a:gd name="f45" fmla="*/ f41 1 16954"/>
                <a:gd name="f46" fmla="*/ 381 f42 1"/>
                <a:gd name="f47" fmla="*/ 0 f41 1"/>
                <a:gd name="f48" fmla="*/ 0 f42 1"/>
                <a:gd name="f49" fmla="*/ 9716 f41 1"/>
                <a:gd name="f50" fmla="*/ 48387 f42 1"/>
                <a:gd name="f51" fmla="*/ 16954 f41 1"/>
                <a:gd name="f52" fmla="*/ 49911 f42 1"/>
                <a:gd name="f53" fmla="*/ 5905 f41 1"/>
                <a:gd name="f54" fmla="*/ 23717 f42 1"/>
                <a:gd name="f55" fmla="*/ 2286 f41 1"/>
                <a:gd name="f56" fmla="+- f43 0 f1"/>
                <a:gd name="f57" fmla="*/ f46 1 49911"/>
                <a:gd name="f58" fmla="*/ f47 1 16954"/>
                <a:gd name="f59" fmla="*/ f48 1 49911"/>
                <a:gd name="f60" fmla="*/ f49 1 16954"/>
                <a:gd name="f61" fmla="*/ f50 1 49911"/>
                <a:gd name="f62" fmla="*/ f51 1 16954"/>
                <a:gd name="f63" fmla="*/ f52 1 49911"/>
                <a:gd name="f64" fmla="*/ f53 1 16954"/>
                <a:gd name="f65" fmla="*/ f54 1 49911"/>
                <a:gd name="f66" fmla="*/ f55 1 16954"/>
                <a:gd name="f67" fmla="*/ f37 1 f44"/>
                <a:gd name="f68" fmla="*/ f38 1 f44"/>
                <a:gd name="f69" fmla="*/ f37 1 f45"/>
                <a:gd name="f70" fmla="*/ f39 1 f45"/>
                <a:gd name="f71" fmla="*/ f57 1 f44"/>
                <a:gd name="f72" fmla="*/ f58 1 f45"/>
                <a:gd name="f73" fmla="*/ f59 1 f44"/>
                <a:gd name="f74" fmla="*/ f60 1 f45"/>
                <a:gd name="f75" fmla="*/ f61 1 f44"/>
                <a:gd name="f76" fmla="*/ f62 1 f45"/>
                <a:gd name="f77" fmla="*/ f63 1 f44"/>
                <a:gd name="f78" fmla="*/ f64 1 f45"/>
                <a:gd name="f79" fmla="*/ f65 1 f44"/>
                <a:gd name="f80" fmla="*/ f66 1 f45"/>
                <a:gd name="f81" fmla="*/ f67 f35 1"/>
                <a:gd name="f82" fmla="*/ f68 f35 1"/>
                <a:gd name="f83" fmla="*/ f70 f36 1"/>
                <a:gd name="f84" fmla="*/ f69 f36 1"/>
                <a:gd name="f85" fmla="*/ f71 f35 1"/>
                <a:gd name="f86" fmla="*/ f72 f36 1"/>
                <a:gd name="f87" fmla="*/ f73 f35 1"/>
                <a:gd name="f88" fmla="*/ f74 f36 1"/>
                <a:gd name="f89" fmla="*/ f75 f35 1"/>
                <a:gd name="f90" fmla="*/ f76 f36 1"/>
                <a:gd name="f91" fmla="*/ f77 f35 1"/>
                <a:gd name="f92" fmla="*/ f78 f36 1"/>
                <a:gd name="f93" fmla="*/ f79 f35 1"/>
                <a:gd name="f94" fmla="*/ f80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85" y="f86"/>
                </a:cxn>
                <a:cxn ang="f56">
                  <a:pos x="f87" y="f88"/>
                </a:cxn>
                <a:cxn ang="f56">
                  <a:pos x="f89" y="f90"/>
                </a:cxn>
                <a:cxn ang="f56">
                  <a:pos x="f91" y="f92"/>
                </a:cxn>
                <a:cxn ang="f56">
                  <a:pos x="f93" y="f94"/>
                </a:cxn>
                <a:cxn ang="f56">
                  <a:pos x="f85" y="f86"/>
                </a:cxn>
              </a:cxnLst>
              <a:rect l="f81" t="f84" r="f82" b="f83"/>
              <a:pathLst>
                <a:path w="49911" h="16954">
                  <a:moveTo>
                    <a:pt x="f8" y="f5"/>
                  </a:moveTo>
                  <a:cubicBezTo>
                    <a:pt x="f9" y="f10"/>
                    <a:pt x="f11" y="f12"/>
                    <a:pt x="f5" y="f13"/>
                  </a:cubicBezTo>
                  <a:cubicBezTo>
                    <a:pt x="f14" y="f15"/>
                    <a:pt x="f16" y="f17"/>
                    <a:pt x="f18" y="f7"/>
                  </a:cubicBezTo>
                  <a:cubicBezTo>
                    <a:pt x="f19" y="f20"/>
                    <a:pt x="f21" y="f22"/>
                    <a:pt x="f6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8" y="f5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6" name="Forma libre: forma 71">
              <a:extLst>
                <a:ext uri="{FF2B5EF4-FFF2-40B4-BE49-F238E27FC236}">
                  <a16:creationId xmlns:a16="http://schemas.microsoft.com/office/drawing/2014/main" id="{C85E9574-9354-4D68-87CE-8003E75BAE51}"/>
                </a:ext>
              </a:extLst>
            </p:cNvPr>
            <p:cNvSpPr/>
            <p:nvPr/>
          </p:nvSpPr>
          <p:spPr>
            <a:xfrm>
              <a:off x="2819524" y="2364684"/>
              <a:ext cx="50767" cy="185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0768"/>
                <a:gd name="f7" fmla="val 18573"/>
                <a:gd name="f8" fmla="val 6382"/>
                <a:gd name="f9" fmla="val 191"/>
                <a:gd name="f10" fmla="val 10478"/>
                <a:gd name="f11" fmla="val 381"/>
                <a:gd name="f12" fmla="val 14478"/>
                <a:gd name="f13" fmla="val 667"/>
                <a:gd name="f14" fmla="val 18574"/>
                <a:gd name="f15" fmla="val 17335"/>
                <a:gd name="f16" fmla="val 16192"/>
                <a:gd name="f17" fmla="val 34100"/>
                <a:gd name="f18" fmla="val 13716"/>
                <a:gd name="f19" fmla="val 11335"/>
                <a:gd name="f20" fmla="val 50673"/>
                <a:gd name="f21" fmla="val 7525"/>
                <a:gd name="f22" fmla="val 3715"/>
                <a:gd name="f23" fmla="val 50578"/>
                <a:gd name="f24" fmla="val 44005"/>
                <a:gd name="f25" fmla="val 1524"/>
                <a:gd name="f26" fmla="val 36862"/>
                <a:gd name="f27" fmla="val 2858"/>
                <a:gd name="f28" fmla="val 29242"/>
                <a:gd name="f29" fmla="val 3905"/>
                <a:gd name="f30" fmla="val 18669"/>
                <a:gd name="f31" fmla="val 5429"/>
                <a:gd name="f32" fmla="val 8858"/>
                <a:gd name="f33" fmla="val 6096"/>
                <a:gd name="f34" fmla="+- 0 0 -90"/>
                <a:gd name="f35" fmla="*/ f3 1 50768"/>
                <a:gd name="f36" fmla="*/ f4 1 18573"/>
                <a:gd name="f37" fmla="val f5"/>
                <a:gd name="f38" fmla="val f6"/>
                <a:gd name="f39" fmla="val f7"/>
                <a:gd name="f40" fmla="*/ f34 f0 1"/>
                <a:gd name="f41" fmla="+- f39 0 f37"/>
                <a:gd name="f42" fmla="+- f38 0 f37"/>
                <a:gd name="f43" fmla="*/ f40 1 f2"/>
                <a:gd name="f44" fmla="*/ f42 1 50768"/>
                <a:gd name="f45" fmla="*/ f41 1 18573"/>
                <a:gd name="f46" fmla="*/ 0 f42 1"/>
                <a:gd name="f47" fmla="*/ 6382 f41 1"/>
                <a:gd name="f48" fmla="*/ 667 f42 1"/>
                <a:gd name="f49" fmla="*/ 18574 f41 1"/>
                <a:gd name="f50" fmla="*/ 50768 f42 1"/>
                <a:gd name="f51" fmla="*/ 11335 f41 1"/>
                <a:gd name="f52" fmla="*/ 50578 f42 1"/>
                <a:gd name="f53" fmla="*/ 0 f41 1"/>
                <a:gd name="f54" fmla="*/ 29242 f42 1"/>
                <a:gd name="f55" fmla="*/ 3905 f41 1"/>
                <a:gd name="f56" fmla="+- f43 0 f1"/>
                <a:gd name="f57" fmla="*/ f46 1 50768"/>
                <a:gd name="f58" fmla="*/ f47 1 18573"/>
                <a:gd name="f59" fmla="*/ f48 1 50768"/>
                <a:gd name="f60" fmla="*/ f49 1 18573"/>
                <a:gd name="f61" fmla="*/ f50 1 50768"/>
                <a:gd name="f62" fmla="*/ f51 1 18573"/>
                <a:gd name="f63" fmla="*/ f52 1 50768"/>
                <a:gd name="f64" fmla="*/ f53 1 18573"/>
                <a:gd name="f65" fmla="*/ f54 1 50768"/>
                <a:gd name="f66" fmla="*/ f55 1 18573"/>
                <a:gd name="f67" fmla="*/ f37 1 f44"/>
                <a:gd name="f68" fmla="*/ f38 1 f44"/>
                <a:gd name="f69" fmla="*/ f37 1 f45"/>
                <a:gd name="f70" fmla="*/ f39 1 f45"/>
                <a:gd name="f71" fmla="*/ f57 1 f44"/>
                <a:gd name="f72" fmla="*/ f58 1 f45"/>
                <a:gd name="f73" fmla="*/ f59 1 f44"/>
                <a:gd name="f74" fmla="*/ f60 1 f45"/>
                <a:gd name="f75" fmla="*/ f61 1 f44"/>
                <a:gd name="f76" fmla="*/ f62 1 f45"/>
                <a:gd name="f77" fmla="*/ f63 1 f44"/>
                <a:gd name="f78" fmla="*/ f64 1 f45"/>
                <a:gd name="f79" fmla="*/ f65 1 f44"/>
                <a:gd name="f80" fmla="*/ f66 1 f45"/>
                <a:gd name="f81" fmla="*/ f67 f35 1"/>
                <a:gd name="f82" fmla="*/ f68 f35 1"/>
                <a:gd name="f83" fmla="*/ f70 f36 1"/>
                <a:gd name="f84" fmla="*/ f69 f36 1"/>
                <a:gd name="f85" fmla="*/ f71 f35 1"/>
                <a:gd name="f86" fmla="*/ f72 f36 1"/>
                <a:gd name="f87" fmla="*/ f73 f35 1"/>
                <a:gd name="f88" fmla="*/ f74 f36 1"/>
                <a:gd name="f89" fmla="*/ f75 f35 1"/>
                <a:gd name="f90" fmla="*/ f76 f36 1"/>
                <a:gd name="f91" fmla="*/ f77 f35 1"/>
                <a:gd name="f92" fmla="*/ f78 f36 1"/>
                <a:gd name="f93" fmla="*/ f79 f35 1"/>
                <a:gd name="f94" fmla="*/ f80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85" y="f86"/>
                </a:cxn>
                <a:cxn ang="f56">
                  <a:pos x="f87" y="f88"/>
                </a:cxn>
                <a:cxn ang="f56">
                  <a:pos x="f89" y="f90"/>
                </a:cxn>
                <a:cxn ang="f56">
                  <a:pos x="f91" y="f92"/>
                </a:cxn>
                <a:cxn ang="f56">
                  <a:pos x="f93" y="f94"/>
                </a:cxn>
                <a:cxn ang="f56">
                  <a:pos x="f85" y="f86"/>
                </a:cxn>
              </a:cxnLst>
              <a:rect l="f81" t="f84" r="f82" b="f83"/>
              <a:pathLst>
                <a:path w="50768" h="18573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6" y="f19"/>
                  </a:cubicBezTo>
                  <a:cubicBezTo>
                    <a:pt x="f20" y="f21"/>
                    <a:pt x="f20" y="f22"/>
                    <a:pt x="f23" y="f5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8"/>
                  </a:cubicBezTo>
                  <a:close/>
                </a:path>
              </a:pathLst>
            </a:custGeom>
            <a:solidFill>
              <a:srgbClr val="6CAED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7" name="Forma libre: forma 72">
              <a:extLst>
                <a:ext uri="{FF2B5EF4-FFF2-40B4-BE49-F238E27FC236}">
                  <a16:creationId xmlns:a16="http://schemas.microsoft.com/office/drawing/2014/main" id="{A822C4A0-93D4-42A3-9306-09F217C6BD3C}"/>
                </a:ext>
              </a:extLst>
            </p:cNvPr>
            <p:cNvSpPr/>
            <p:nvPr/>
          </p:nvSpPr>
          <p:spPr>
            <a:xfrm>
              <a:off x="2620066" y="2330494"/>
              <a:ext cx="58677" cy="19592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8678"/>
                <a:gd name="f7" fmla="val 195929"/>
                <a:gd name="f8" fmla="val 20007"/>
                <a:gd name="f9" fmla="val 24865"/>
                <a:gd name="f10" fmla="val 1714"/>
                <a:gd name="f11" fmla="val 30199"/>
                <a:gd name="f12" fmla="val 3334"/>
                <a:gd name="f13" fmla="val 35914"/>
                <a:gd name="f14" fmla="val 4763"/>
                <a:gd name="f15" fmla="val 44105"/>
                <a:gd name="f16" fmla="val 6858"/>
                <a:gd name="f17" fmla="val 51820"/>
                <a:gd name="f18" fmla="val 8096"/>
                <a:gd name="f19" fmla="val 8858"/>
                <a:gd name="f20" fmla="val 56583"/>
                <a:gd name="f21" fmla="val 29432"/>
                <a:gd name="f22" fmla="val 54583"/>
                <a:gd name="f23" fmla="val 50006"/>
                <a:gd name="f24" fmla="val 52487"/>
                <a:gd name="f25" fmla="val 70485"/>
                <a:gd name="f26" fmla="val 50106"/>
                <a:gd name="f27" fmla="val 64579"/>
                <a:gd name="f28" fmla="val 47629"/>
                <a:gd name="f29" fmla="val 58579"/>
                <a:gd name="f30" fmla="val 45248"/>
                <a:gd name="f31" fmla="val 52673"/>
                <a:gd name="f32" fmla="val 43724"/>
                <a:gd name="f33" fmla="val 52959"/>
                <a:gd name="f34" fmla="val 41343"/>
                <a:gd name="f35" fmla="val 53245"/>
                <a:gd name="f36" fmla="val 38390"/>
                <a:gd name="f37" fmla="val 34675"/>
                <a:gd name="f38" fmla="val 51911"/>
                <a:gd name="f39" fmla="val 32008"/>
                <a:gd name="f40" fmla="val 50197"/>
                <a:gd name="f41" fmla="val 30770"/>
                <a:gd name="f42" fmla="val 49149"/>
                <a:gd name="f43" fmla="val 29627"/>
                <a:gd name="f44" fmla="val 50673"/>
                <a:gd name="f45" fmla="val 28198"/>
                <a:gd name="f46" fmla="val 53054"/>
                <a:gd name="f47" fmla="val 27055"/>
                <a:gd name="f48" fmla="val 56197"/>
                <a:gd name="f49" fmla="val 62389"/>
                <a:gd name="f50" fmla="val 25341"/>
                <a:gd name="f51" fmla="val 67723"/>
                <a:gd name="f52" fmla="val 25627"/>
                <a:gd name="f53" fmla="val 70295"/>
                <a:gd name="f54" fmla="val 26293"/>
                <a:gd name="f55" fmla="val 77724"/>
                <a:gd name="f56" fmla="val 26484"/>
                <a:gd name="f57" fmla="val 87630"/>
                <a:gd name="f58" fmla="val 101537"/>
                <a:gd name="f59" fmla="val 27532"/>
                <a:gd name="f60" fmla="val 101917"/>
                <a:gd name="f61" fmla="val 29913"/>
                <a:gd name="f62" fmla="val 102870"/>
                <a:gd name="f63" fmla="val 32104"/>
                <a:gd name="f64" fmla="val 105061"/>
                <a:gd name="f65" fmla="val 35056"/>
                <a:gd name="f66" fmla="val 108013"/>
                <a:gd name="f67" fmla="val 35818"/>
                <a:gd name="f68" fmla="val 111442"/>
                <a:gd name="f69" fmla="val 36009"/>
                <a:gd name="f70" fmla="val 112681"/>
                <a:gd name="f71" fmla="val 37819"/>
                <a:gd name="f72" fmla="val 116681"/>
                <a:gd name="f73" fmla="val 39724"/>
                <a:gd name="f74" fmla="val 121539"/>
                <a:gd name="f75" fmla="val 41152"/>
                <a:gd name="f76" fmla="val 127159"/>
                <a:gd name="f77" fmla="val 43534"/>
                <a:gd name="f78" fmla="val 136398"/>
                <a:gd name="f79" fmla="val 44010"/>
                <a:gd name="f80" fmla="val 144494"/>
                <a:gd name="f81" fmla="val 43819"/>
                <a:gd name="f82" fmla="val 150781"/>
                <a:gd name="f83" fmla="val 43915"/>
                <a:gd name="f84" fmla="val 165735"/>
                <a:gd name="f85" fmla="val 180689"/>
                <a:gd name="f86" fmla="val 195643"/>
                <a:gd name="f87" fmla="val 40676"/>
                <a:gd name="f88" fmla="val 195548"/>
                <a:gd name="f89" fmla="val 37342"/>
                <a:gd name="f90" fmla="val 195358"/>
                <a:gd name="f91" fmla="val 34104"/>
                <a:gd name="f92" fmla="val 195262"/>
                <a:gd name="f93" fmla="val 34199"/>
                <a:gd name="f94" fmla="val 177356"/>
                <a:gd name="f95" fmla="val 34294"/>
                <a:gd name="f96" fmla="val 159258"/>
                <a:gd name="f97" fmla="val 34390"/>
                <a:gd name="f98" fmla="val 150304"/>
                <a:gd name="f99" fmla="val 34485"/>
                <a:gd name="f100" fmla="val 137255"/>
                <a:gd name="f101" fmla="val 29722"/>
                <a:gd name="f102" fmla="val 121825"/>
                <a:gd name="f103" fmla="val 27151"/>
                <a:gd name="f104" fmla="val 113347"/>
                <a:gd name="f105" fmla="val 24769"/>
                <a:gd name="f106" fmla="val 109538"/>
                <a:gd name="f107" fmla="val 22293"/>
                <a:gd name="f108" fmla="val 19340"/>
                <a:gd name="f109" fmla="val 16578"/>
                <a:gd name="f110" fmla="val 115062"/>
                <a:gd name="f111" fmla="val 15625"/>
                <a:gd name="f112" fmla="val 116872"/>
                <a:gd name="f113" fmla="val 13720"/>
                <a:gd name="f114" fmla="val 120682"/>
                <a:gd name="f115" fmla="val 13339"/>
                <a:gd name="f116" fmla="val 124016"/>
                <a:gd name="f117" fmla="val 13149"/>
                <a:gd name="f118" fmla="val 125158"/>
                <a:gd name="f119" fmla="val 11339"/>
                <a:gd name="f120" fmla="val 138779"/>
                <a:gd name="f121" fmla="val 10672"/>
                <a:gd name="f122" fmla="val 135541"/>
                <a:gd name="f123" fmla="val 9815"/>
                <a:gd name="f124" fmla="val 145256"/>
                <a:gd name="f125" fmla="val 8863"/>
                <a:gd name="f126" fmla="val 155448"/>
                <a:gd name="f127" fmla="val 8291"/>
                <a:gd name="f128" fmla="val 173260"/>
                <a:gd name="f129" fmla="val 8958"/>
                <a:gd name="f130" fmla="val 6100"/>
                <a:gd name="f131" fmla="val 195834"/>
                <a:gd name="f132" fmla="val 3148"/>
                <a:gd name="f133" fmla="val 290"/>
                <a:gd name="f134" fmla="val -186"/>
                <a:gd name="f135" fmla="val 180880"/>
                <a:gd name="f136" fmla="val 4"/>
                <a:gd name="f137" fmla="val 168307"/>
                <a:gd name="f138" fmla="val 158496"/>
                <a:gd name="f139" fmla="val 481"/>
                <a:gd name="f140" fmla="val 153257"/>
                <a:gd name="f141" fmla="val 1814"/>
                <a:gd name="f142" fmla="val 143637"/>
                <a:gd name="f143" fmla="val 4386"/>
                <a:gd name="f144" fmla="val 124396"/>
                <a:gd name="f145" fmla="val 4957"/>
                <a:gd name="f146" fmla="val 120491"/>
                <a:gd name="f147" fmla="val 5910"/>
                <a:gd name="f148" fmla="val 113824"/>
                <a:gd name="f149" fmla="val 10863"/>
                <a:gd name="f150" fmla="val 107728"/>
                <a:gd name="f151" fmla="val 13054"/>
                <a:gd name="f152" fmla="val 104966"/>
                <a:gd name="f153" fmla="val 15435"/>
                <a:gd name="f154" fmla="val 103251"/>
                <a:gd name="f155" fmla="val 17054"/>
                <a:gd name="f156" fmla="val 102108"/>
                <a:gd name="f157" fmla="val 14959"/>
                <a:gd name="f158" fmla="val 90392"/>
                <a:gd name="f159" fmla="val 14768"/>
                <a:gd name="f160" fmla="val 80677"/>
                <a:gd name="f161" fmla="val 73724"/>
                <a:gd name="f162" fmla="val 15340"/>
                <a:gd name="f163" fmla="val 62960"/>
                <a:gd name="f164" fmla="val 16959"/>
                <a:gd name="f165" fmla="val 57531"/>
                <a:gd name="f166" fmla="val 18102"/>
                <a:gd name="f167" fmla="val 54292"/>
                <a:gd name="f168" fmla="val 19816"/>
                <a:gd name="f169" fmla="val 49435"/>
                <a:gd name="f170" fmla="val 22007"/>
                <a:gd name="f171" fmla="val 45625"/>
                <a:gd name="f172" fmla="val 23626"/>
                <a:gd name="f173" fmla="val 42958"/>
                <a:gd name="f174" fmla="val 22674"/>
                <a:gd name="f175" fmla="val 41815"/>
                <a:gd name="f176" fmla="val 21626"/>
                <a:gd name="f177" fmla="val 40291"/>
                <a:gd name="f178" fmla="val 20769"/>
                <a:gd name="f179" fmla="val 38291"/>
                <a:gd name="f180" fmla="val 18292"/>
                <a:gd name="f181" fmla="val 32575"/>
                <a:gd name="f182" fmla="val 19150"/>
                <a:gd name="f183" fmla="val 27146"/>
                <a:gd name="f184" fmla="val 19721"/>
                <a:gd name="f185" fmla="val 24860"/>
                <a:gd name="f186" fmla="val 19912"/>
                <a:gd name="f187" fmla="val 16669"/>
                <a:gd name="f188" fmla="val 8382"/>
                <a:gd name="f189" fmla="+- 0 0 -90"/>
                <a:gd name="f190" fmla="*/ f3 1 58678"/>
                <a:gd name="f191" fmla="*/ f4 1 195929"/>
                <a:gd name="f192" fmla="val f5"/>
                <a:gd name="f193" fmla="val f6"/>
                <a:gd name="f194" fmla="val f7"/>
                <a:gd name="f195" fmla="*/ f189 f0 1"/>
                <a:gd name="f196" fmla="+- f194 0 f192"/>
                <a:gd name="f197" fmla="+- f193 0 f192"/>
                <a:gd name="f198" fmla="*/ f195 1 f2"/>
                <a:gd name="f199" fmla="*/ f197 1 58678"/>
                <a:gd name="f200" fmla="*/ f196 1 195929"/>
                <a:gd name="f201" fmla="*/ 20007 f197 1"/>
                <a:gd name="f202" fmla="*/ 0 f196 1"/>
                <a:gd name="f203" fmla="*/ 35914 f197 1"/>
                <a:gd name="f204" fmla="*/ 4763 f196 1"/>
                <a:gd name="f205" fmla="*/ 58678 f197 1"/>
                <a:gd name="f206" fmla="*/ 8858 f196 1"/>
                <a:gd name="f207" fmla="*/ 52487 f197 1"/>
                <a:gd name="f208" fmla="*/ 70485 f196 1"/>
                <a:gd name="f209" fmla="*/ 45248 f197 1"/>
                <a:gd name="f210" fmla="*/ 52673 f196 1"/>
                <a:gd name="f211" fmla="*/ 38390 f197 1"/>
                <a:gd name="f212" fmla="*/ 30770 f197 1"/>
                <a:gd name="f213" fmla="*/ 49149 f196 1"/>
                <a:gd name="f214" fmla="*/ 27055 f197 1"/>
                <a:gd name="f215" fmla="*/ 56197 f196 1"/>
                <a:gd name="f216" fmla="*/ 25627 f197 1"/>
                <a:gd name="f217" fmla="*/ 70295 f196 1"/>
                <a:gd name="f218" fmla="*/ 26293 f197 1"/>
                <a:gd name="f219" fmla="*/ 101537 f196 1"/>
                <a:gd name="f220" fmla="*/ 32104 f197 1"/>
                <a:gd name="f221" fmla="*/ 105061 f196 1"/>
                <a:gd name="f222" fmla="*/ 36009 f197 1"/>
                <a:gd name="f223" fmla="*/ 112681 f196 1"/>
                <a:gd name="f224" fmla="*/ 41152 f197 1"/>
                <a:gd name="f225" fmla="*/ 127159 f196 1"/>
                <a:gd name="f226" fmla="*/ 43819 f197 1"/>
                <a:gd name="f227" fmla="*/ 150781 f196 1"/>
                <a:gd name="f228" fmla="*/ 44010 f197 1"/>
                <a:gd name="f229" fmla="*/ 195643 f196 1"/>
                <a:gd name="f230" fmla="*/ 34104 f197 1"/>
                <a:gd name="f231" fmla="*/ 195262 f196 1"/>
                <a:gd name="f232" fmla="*/ 34294 f197 1"/>
                <a:gd name="f233" fmla="*/ 159258 f196 1"/>
                <a:gd name="f234" fmla="*/ 29722 f197 1"/>
                <a:gd name="f235" fmla="*/ 121825 f196 1"/>
                <a:gd name="f236" fmla="*/ 22293 f197 1"/>
                <a:gd name="f237" fmla="*/ 109538 f196 1"/>
                <a:gd name="f238" fmla="*/ 15625 f197 1"/>
                <a:gd name="f239" fmla="*/ 116872 f196 1"/>
                <a:gd name="f240" fmla="*/ 13149 f197 1"/>
                <a:gd name="f241" fmla="*/ 125158 f196 1"/>
                <a:gd name="f242" fmla="*/ 9815 f197 1"/>
                <a:gd name="f243" fmla="*/ 145256 f196 1"/>
                <a:gd name="f244" fmla="*/ 8958 f197 1"/>
                <a:gd name="f245" fmla="*/ 195929 f196 1"/>
                <a:gd name="f246" fmla="*/ 290 f197 1"/>
                <a:gd name="f247" fmla="*/ 195548 f196 1"/>
                <a:gd name="f248" fmla="*/ 158496 f196 1"/>
                <a:gd name="f249" fmla="*/ 4386 f197 1"/>
                <a:gd name="f250" fmla="*/ 124396 f196 1"/>
                <a:gd name="f251" fmla="*/ 10863 f197 1"/>
                <a:gd name="f252" fmla="*/ 107728 f196 1"/>
                <a:gd name="f253" fmla="*/ 17054 f197 1"/>
                <a:gd name="f254" fmla="*/ 102108 f196 1"/>
                <a:gd name="f255" fmla="*/ 14959 f197 1"/>
                <a:gd name="f256" fmla="*/ 73724 f196 1"/>
                <a:gd name="f257" fmla="*/ 18102 f197 1"/>
                <a:gd name="f258" fmla="*/ 54292 f196 1"/>
                <a:gd name="f259" fmla="*/ 23626 f197 1"/>
                <a:gd name="f260" fmla="*/ 42958 f196 1"/>
                <a:gd name="f261" fmla="*/ 20769 f197 1"/>
                <a:gd name="f262" fmla="*/ 38291 f196 1"/>
                <a:gd name="f263" fmla="*/ 19721 f197 1"/>
                <a:gd name="f264" fmla="*/ 24860 f196 1"/>
                <a:gd name="f265" fmla="+- f198 0 f1"/>
                <a:gd name="f266" fmla="*/ f201 1 58678"/>
                <a:gd name="f267" fmla="*/ f202 1 195929"/>
                <a:gd name="f268" fmla="*/ f203 1 58678"/>
                <a:gd name="f269" fmla="*/ f204 1 195929"/>
                <a:gd name="f270" fmla="*/ f205 1 58678"/>
                <a:gd name="f271" fmla="*/ f206 1 195929"/>
                <a:gd name="f272" fmla="*/ f207 1 58678"/>
                <a:gd name="f273" fmla="*/ f208 1 195929"/>
                <a:gd name="f274" fmla="*/ f209 1 58678"/>
                <a:gd name="f275" fmla="*/ f210 1 195929"/>
                <a:gd name="f276" fmla="*/ f211 1 58678"/>
                <a:gd name="f277" fmla="*/ f212 1 58678"/>
                <a:gd name="f278" fmla="*/ f213 1 195929"/>
                <a:gd name="f279" fmla="*/ f214 1 58678"/>
                <a:gd name="f280" fmla="*/ f215 1 195929"/>
                <a:gd name="f281" fmla="*/ f216 1 58678"/>
                <a:gd name="f282" fmla="*/ f217 1 195929"/>
                <a:gd name="f283" fmla="*/ f218 1 58678"/>
                <a:gd name="f284" fmla="*/ f219 1 195929"/>
                <a:gd name="f285" fmla="*/ f220 1 58678"/>
                <a:gd name="f286" fmla="*/ f221 1 195929"/>
                <a:gd name="f287" fmla="*/ f222 1 58678"/>
                <a:gd name="f288" fmla="*/ f223 1 195929"/>
                <a:gd name="f289" fmla="*/ f224 1 58678"/>
                <a:gd name="f290" fmla="*/ f225 1 195929"/>
                <a:gd name="f291" fmla="*/ f226 1 58678"/>
                <a:gd name="f292" fmla="*/ f227 1 195929"/>
                <a:gd name="f293" fmla="*/ f228 1 58678"/>
                <a:gd name="f294" fmla="*/ f229 1 195929"/>
                <a:gd name="f295" fmla="*/ f230 1 58678"/>
                <a:gd name="f296" fmla="*/ f231 1 195929"/>
                <a:gd name="f297" fmla="*/ f232 1 58678"/>
                <a:gd name="f298" fmla="*/ f233 1 195929"/>
                <a:gd name="f299" fmla="*/ f234 1 58678"/>
                <a:gd name="f300" fmla="*/ f235 1 195929"/>
                <a:gd name="f301" fmla="*/ f236 1 58678"/>
                <a:gd name="f302" fmla="*/ f237 1 195929"/>
                <a:gd name="f303" fmla="*/ f238 1 58678"/>
                <a:gd name="f304" fmla="*/ f239 1 195929"/>
                <a:gd name="f305" fmla="*/ f240 1 58678"/>
                <a:gd name="f306" fmla="*/ f241 1 195929"/>
                <a:gd name="f307" fmla="*/ f242 1 58678"/>
                <a:gd name="f308" fmla="*/ f243 1 195929"/>
                <a:gd name="f309" fmla="*/ f244 1 58678"/>
                <a:gd name="f310" fmla="*/ f245 1 195929"/>
                <a:gd name="f311" fmla="*/ f246 1 58678"/>
                <a:gd name="f312" fmla="*/ f247 1 195929"/>
                <a:gd name="f313" fmla="*/ f248 1 195929"/>
                <a:gd name="f314" fmla="*/ f249 1 58678"/>
                <a:gd name="f315" fmla="*/ f250 1 195929"/>
                <a:gd name="f316" fmla="*/ f251 1 58678"/>
                <a:gd name="f317" fmla="*/ f252 1 195929"/>
                <a:gd name="f318" fmla="*/ f253 1 58678"/>
                <a:gd name="f319" fmla="*/ f254 1 195929"/>
                <a:gd name="f320" fmla="*/ f255 1 58678"/>
                <a:gd name="f321" fmla="*/ f256 1 195929"/>
                <a:gd name="f322" fmla="*/ f257 1 58678"/>
                <a:gd name="f323" fmla="*/ f258 1 195929"/>
                <a:gd name="f324" fmla="*/ f259 1 58678"/>
                <a:gd name="f325" fmla="*/ f260 1 195929"/>
                <a:gd name="f326" fmla="*/ f261 1 58678"/>
                <a:gd name="f327" fmla="*/ f262 1 195929"/>
                <a:gd name="f328" fmla="*/ f263 1 58678"/>
                <a:gd name="f329" fmla="*/ f264 1 195929"/>
                <a:gd name="f330" fmla="*/ f192 1 f199"/>
                <a:gd name="f331" fmla="*/ f193 1 f199"/>
                <a:gd name="f332" fmla="*/ f192 1 f200"/>
                <a:gd name="f333" fmla="*/ f194 1 f200"/>
                <a:gd name="f334" fmla="*/ f266 1 f199"/>
                <a:gd name="f335" fmla="*/ f267 1 f200"/>
                <a:gd name="f336" fmla="*/ f268 1 f199"/>
                <a:gd name="f337" fmla="*/ f269 1 f200"/>
                <a:gd name="f338" fmla="*/ f270 1 f199"/>
                <a:gd name="f339" fmla="*/ f271 1 f200"/>
                <a:gd name="f340" fmla="*/ f272 1 f199"/>
                <a:gd name="f341" fmla="*/ f273 1 f200"/>
                <a:gd name="f342" fmla="*/ f274 1 f199"/>
                <a:gd name="f343" fmla="*/ f275 1 f200"/>
                <a:gd name="f344" fmla="*/ f276 1 f199"/>
                <a:gd name="f345" fmla="*/ f277 1 f199"/>
                <a:gd name="f346" fmla="*/ f278 1 f200"/>
                <a:gd name="f347" fmla="*/ f279 1 f199"/>
                <a:gd name="f348" fmla="*/ f280 1 f200"/>
                <a:gd name="f349" fmla="*/ f281 1 f199"/>
                <a:gd name="f350" fmla="*/ f282 1 f200"/>
                <a:gd name="f351" fmla="*/ f283 1 f199"/>
                <a:gd name="f352" fmla="*/ f284 1 f200"/>
                <a:gd name="f353" fmla="*/ f285 1 f199"/>
                <a:gd name="f354" fmla="*/ f286 1 f200"/>
                <a:gd name="f355" fmla="*/ f287 1 f199"/>
                <a:gd name="f356" fmla="*/ f288 1 f200"/>
                <a:gd name="f357" fmla="*/ f289 1 f199"/>
                <a:gd name="f358" fmla="*/ f290 1 f200"/>
                <a:gd name="f359" fmla="*/ f291 1 f199"/>
                <a:gd name="f360" fmla="*/ f292 1 f200"/>
                <a:gd name="f361" fmla="*/ f293 1 f199"/>
                <a:gd name="f362" fmla="*/ f294 1 f200"/>
                <a:gd name="f363" fmla="*/ f295 1 f199"/>
                <a:gd name="f364" fmla="*/ f296 1 f200"/>
                <a:gd name="f365" fmla="*/ f297 1 f199"/>
                <a:gd name="f366" fmla="*/ f298 1 f200"/>
                <a:gd name="f367" fmla="*/ f299 1 f199"/>
                <a:gd name="f368" fmla="*/ f300 1 f200"/>
                <a:gd name="f369" fmla="*/ f301 1 f199"/>
                <a:gd name="f370" fmla="*/ f302 1 f200"/>
                <a:gd name="f371" fmla="*/ f303 1 f199"/>
                <a:gd name="f372" fmla="*/ f304 1 f200"/>
                <a:gd name="f373" fmla="*/ f305 1 f199"/>
                <a:gd name="f374" fmla="*/ f306 1 f200"/>
                <a:gd name="f375" fmla="*/ f307 1 f199"/>
                <a:gd name="f376" fmla="*/ f308 1 f200"/>
                <a:gd name="f377" fmla="*/ f309 1 f199"/>
                <a:gd name="f378" fmla="*/ f310 1 f200"/>
                <a:gd name="f379" fmla="*/ f311 1 f199"/>
                <a:gd name="f380" fmla="*/ f312 1 f200"/>
                <a:gd name="f381" fmla="*/ f313 1 f200"/>
                <a:gd name="f382" fmla="*/ f314 1 f199"/>
                <a:gd name="f383" fmla="*/ f315 1 f200"/>
                <a:gd name="f384" fmla="*/ f316 1 f199"/>
                <a:gd name="f385" fmla="*/ f317 1 f200"/>
                <a:gd name="f386" fmla="*/ f318 1 f199"/>
                <a:gd name="f387" fmla="*/ f319 1 f200"/>
                <a:gd name="f388" fmla="*/ f320 1 f199"/>
                <a:gd name="f389" fmla="*/ f321 1 f200"/>
                <a:gd name="f390" fmla="*/ f322 1 f199"/>
                <a:gd name="f391" fmla="*/ f323 1 f200"/>
                <a:gd name="f392" fmla="*/ f324 1 f199"/>
                <a:gd name="f393" fmla="*/ f325 1 f200"/>
                <a:gd name="f394" fmla="*/ f326 1 f199"/>
                <a:gd name="f395" fmla="*/ f327 1 f200"/>
                <a:gd name="f396" fmla="*/ f328 1 f199"/>
                <a:gd name="f397" fmla="*/ f329 1 f200"/>
                <a:gd name="f398" fmla="*/ f330 f190 1"/>
                <a:gd name="f399" fmla="*/ f331 f190 1"/>
                <a:gd name="f400" fmla="*/ f333 f191 1"/>
                <a:gd name="f401" fmla="*/ f332 f191 1"/>
                <a:gd name="f402" fmla="*/ f334 f190 1"/>
                <a:gd name="f403" fmla="*/ f335 f191 1"/>
                <a:gd name="f404" fmla="*/ f336 f190 1"/>
                <a:gd name="f405" fmla="*/ f337 f191 1"/>
                <a:gd name="f406" fmla="*/ f338 f190 1"/>
                <a:gd name="f407" fmla="*/ f339 f191 1"/>
                <a:gd name="f408" fmla="*/ f340 f190 1"/>
                <a:gd name="f409" fmla="*/ f341 f191 1"/>
                <a:gd name="f410" fmla="*/ f342 f190 1"/>
                <a:gd name="f411" fmla="*/ f343 f191 1"/>
                <a:gd name="f412" fmla="*/ f344 f190 1"/>
                <a:gd name="f413" fmla="*/ f345 f190 1"/>
                <a:gd name="f414" fmla="*/ f346 f191 1"/>
                <a:gd name="f415" fmla="*/ f347 f190 1"/>
                <a:gd name="f416" fmla="*/ f348 f191 1"/>
                <a:gd name="f417" fmla="*/ f349 f190 1"/>
                <a:gd name="f418" fmla="*/ f350 f191 1"/>
                <a:gd name="f419" fmla="*/ f351 f190 1"/>
                <a:gd name="f420" fmla="*/ f352 f191 1"/>
                <a:gd name="f421" fmla="*/ f353 f190 1"/>
                <a:gd name="f422" fmla="*/ f354 f191 1"/>
                <a:gd name="f423" fmla="*/ f355 f190 1"/>
                <a:gd name="f424" fmla="*/ f356 f191 1"/>
                <a:gd name="f425" fmla="*/ f357 f190 1"/>
                <a:gd name="f426" fmla="*/ f358 f191 1"/>
                <a:gd name="f427" fmla="*/ f359 f190 1"/>
                <a:gd name="f428" fmla="*/ f360 f191 1"/>
                <a:gd name="f429" fmla="*/ f361 f190 1"/>
                <a:gd name="f430" fmla="*/ f362 f191 1"/>
                <a:gd name="f431" fmla="*/ f363 f190 1"/>
                <a:gd name="f432" fmla="*/ f364 f191 1"/>
                <a:gd name="f433" fmla="*/ f365 f190 1"/>
                <a:gd name="f434" fmla="*/ f366 f191 1"/>
                <a:gd name="f435" fmla="*/ f367 f190 1"/>
                <a:gd name="f436" fmla="*/ f368 f191 1"/>
                <a:gd name="f437" fmla="*/ f369 f190 1"/>
                <a:gd name="f438" fmla="*/ f370 f191 1"/>
                <a:gd name="f439" fmla="*/ f371 f190 1"/>
                <a:gd name="f440" fmla="*/ f372 f191 1"/>
                <a:gd name="f441" fmla="*/ f373 f190 1"/>
                <a:gd name="f442" fmla="*/ f374 f191 1"/>
                <a:gd name="f443" fmla="*/ f375 f190 1"/>
                <a:gd name="f444" fmla="*/ f376 f191 1"/>
                <a:gd name="f445" fmla="*/ f377 f190 1"/>
                <a:gd name="f446" fmla="*/ f378 f191 1"/>
                <a:gd name="f447" fmla="*/ f379 f190 1"/>
                <a:gd name="f448" fmla="*/ f380 f191 1"/>
                <a:gd name="f449" fmla="*/ f381 f191 1"/>
                <a:gd name="f450" fmla="*/ f382 f190 1"/>
                <a:gd name="f451" fmla="*/ f383 f191 1"/>
                <a:gd name="f452" fmla="*/ f384 f190 1"/>
                <a:gd name="f453" fmla="*/ f385 f191 1"/>
                <a:gd name="f454" fmla="*/ f386 f190 1"/>
                <a:gd name="f455" fmla="*/ f387 f191 1"/>
                <a:gd name="f456" fmla="*/ f388 f190 1"/>
                <a:gd name="f457" fmla="*/ f389 f191 1"/>
                <a:gd name="f458" fmla="*/ f390 f190 1"/>
                <a:gd name="f459" fmla="*/ f391 f191 1"/>
                <a:gd name="f460" fmla="*/ f392 f190 1"/>
                <a:gd name="f461" fmla="*/ f393 f191 1"/>
                <a:gd name="f462" fmla="*/ f394 f190 1"/>
                <a:gd name="f463" fmla="*/ f395 f191 1"/>
                <a:gd name="f464" fmla="*/ f396 f190 1"/>
                <a:gd name="f465" fmla="*/ f397 f1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5">
                  <a:pos x="f402" y="f403"/>
                </a:cxn>
                <a:cxn ang="f265">
                  <a:pos x="f404" y="f405"/>
                </a:cxn>
                <a:cxn ang="f265">
                  <a:pos x="f406" y="f407"/>
                </a:cxn>
                <a:cxn ang="f265">
                  <a:pos x="f408" y="f409"/>
                </a:cxn>
                <a:cxn ang="f265">
                  <a:pos x="f410" y="f411"/>
                </a:cxn>
                <a:cxn ang="f265">
                  <a:pos x="f412" y="f411"/>
                </a:cxn>
                <a:cxn ang="f265">
                  <a:pos x="f413" y="f414"/>
                </a:cxn>
                <a:cxn ang="f265">
                  <a:pos x="f415" y="f416"/>
                </a:cxn>
                <a:cxn ang="f265">
                  <a:pos x="f417" y="f418"/>
                </a:cxn>
                <a:cxn ang="f265">
                  <a:pos x="f419" y="f420"/>
                </a:cxn>
                <a:cxn ang="f265">
                  <a:pos x="f421" y="f422"/>
                </a:cxn>
                <a:cxn ang="f265">
                  <a:pos x="f423" y="f424"/>
                </a:cxn>
                <a:cxn ang="f265">
                  <a:pos x="f425" y="f426"/>
                </a:cxn>
                <a:cxn ang="f265">
                  <a:pos x="f427" y="f428"/>
                </a:cxn>
                <a:cxn ang="f265">
                  <a:pos x="f429" y="f430"/>
                </a:cxn>
                <a:cxn ang="f265">
                  <a:pos x="f431" y="f432"/>
                </a:cxn>
                <a:cxn ang="f265">
                  <a:pos x="f433" y="f434"/>
                </a:cxn>
                <a:cxn ang="f265">
                  <a:pos x="f435" y="f436"/>
                </a:cxn>
                <a:cxn ang="f265">
                  <a:pos x="f437" y="f438"/>
                </a:cxn>
                <a:cxn ang="f265">
                  <a:pos x="f439" y="f440"/>
                </a:cxn>
                <a:cxn ang="f265">
                  <a:pos x="f441" y="f442"/>
                </a:cxn>
                <a:cxn ang="f265">
                  <a:pos x="f443" y="f444"/>
                </a:cxn>
                <a:cxn ang="f265">
                  <a:pos x="f445" y="f446"/>
                </a:cxn>
                <a:cxn ang="f265">
                  <a:pos x="f447" y="f448"/>
                </a:cxn>
                <a:cxn ang="f265">
                  <a:pos x="f447" y="f449"/>
                </a:cxn>
                <a:cxn ang="f265">
                  <a:pos x="f450" y="f451"/>
                </a:cxn>
                <a:cxn ang="f265">
                  <a:pos x="f452" y="f453"/>
                </a:cxn>
                <a:cxn ang="f265">
                  <a:pos x="f454" y="f455"/>
                </a:cxn>
                <a:cxn ang="f265">
                  <a:pos x="f456" y="f457"/>
                </a:cxn>
                <a:cxn ang="f265">
                  <a:pos x="f458" y="f459"/>
                </a:cxn>
                <a:cxn ang="f265">
                  <a:pos x="f460" y="f461"/>
                </a:cxn>
                <a:cxn ang="f265">
                  <a:pos x="f462" y="f463"/>
                </a:cxn>
                <a:cxn ang="f265">
                  <a:pos x="f464" y="f465"/>
                </a:cxn>
                <a:cxn ang="f265">
                  <a:pos x="f402" y="f403"/>
                </a:cxn>
              </a:cxnLst>
              <a:rect l="f398" t="f401" r="f399" b="f400"/>
              <a:pathLst>
                <a:path w="58678" h="195929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6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1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9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4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80"/>
                    <a:pt x="f81" y="f82"/>
                  </a:cubicBezTo>
                  <a:cubicBezTo>
                    <a:pt x="f83" y="f84"/>
                    <a:pt x="f83" y="f85"/>
                    <a:pt x="f79" y="f86"/>
                  </a:cubicBezTo>
                  <a:cubicBezTo>
                    <a:pt x="f87" y="f88"/>
                    <a:pt x="f89" y="f90"/>
                    <a:pt x="f91" y="f92"/>
                  </a:cubicBezTo>
                  <a:cubicBezTo>
                    <a:pt x="f93" y="f94"/>
                    <a:pt x="f95" y="f84"/>
                    <a:pt x="f95" y="f96"/>
                  </a:cubicBezTo>
                  <a:cubicBezTo>
                    <a:pt x="f97" y="f98"/>
                    <a:pt x="f99" y="f100"/>
                    <a:pt x="f101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cubicBezTo>
                    <a:pt x="f113" y="f114"/>
                    <a:pt x="f115" y="f116"/>
                    <a:pt x="f117" y="f118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129" y="f7"/>
                  </a:cubicBezTo>
                  <a:cubicBezTo>
                    <a:pt x="f130" y="f131"/>
                    <a:pt x="f132" y="f86"/>
                    <a:pt x="f133" y="f88"/>
                  </a:cubicBezTo>
                  <a:cubicBezTo>
                    <a:pt x="f134" y="f135"/>
                    <a:pt x="f136" y="f137"/>
                    <a:pt x="f133" y="f138"/>
                  </a:cubicBezTo>
                  <a:cubicBezTo>
                    <a:pt x="f139" y="f140"/>
                    <a:pt x="f141" y="f142"/>
                    <a:pt x="f143" y="f144"/>
                  </a:cubicBezTo>
                  <a:cubicBezTo>
                    <a:pt x="f145" y="f146"/>
                    <a:pt x="f147" y="f148"/>
                    <a:pt x="f149" y="f150"/>
                  </a:cubicBezTo>
                  <a:cubicBezTo>
                    <a:pt x="f151" y="f152"/>
                    <a:pt x="f153" y="f154"/>
                    <a:pt x="f155" y="f156"/>
                  </a:cubicBezTo>
                  <a:cubicBezTo>
                    <a:pt x="f157" y="f158"/>
                    <a:pt x="f159" y="f160"/>
                    <a:pt x="f157" y="f161"/>
                  </a:cubicBezTo>
                  <a:cubicBezTo>
                    <a:pt x="f162" y="f163"/>
                    <a:pt x="f164" y="f165"/>
                    <a:pt x="f166" y="f167"/>
                  </a:cubicBezTo>
                  <a:cubicBezTo>
                    <a:pt x="f168" y="f169"/>
                    <a:pt x="f170" y="f171"/>
                    <a:pt x="f172" y="f173"/>
                  </a:cubicBez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cubicBezTo>
                    <a:pt x="f186" y="f187"/>
                    <a:pt x="f186" y="f188"/>
                    <a:pt x="f8" y="f5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8" name="Forma libre: forma 73">
              <a:extLst>
                <a:ext uri="{FF2B5EF4-FFF2-40B4-BE49-F238E27FC236}">
                  <a16:creationId xmlns:a16="http://schemas.microsoft.com/office/drawing/2014/main" id="{2B3EB227-0236-4FAD-9C77-C02927621A10}"/>
                </a:ext>
              </a:extLst>
            </p:cNvPr>
            <p:cNvSpPr/>
            <p:nvPr/>
          </p:nvSpPr>
          <p:spPr>
            <a:xfrm>
              <a:off x="2668886" y="2458794"/>
              <a:ext cx="36804" cy="965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6802"/>
                <a:gd name="f7" fmla="val 96562"/>
                <a:gd name="f8" fmla="val 11954"/>
                <a:gd name="f9" fmla="val 15098"/>
                <a:gd name="f10" fmla="val 667"/>
                <a:gd name="f11" fmla="val 18146"/>
                <a:gd name="f12" fmla="val 1333"/>
                <a:gd name="f13" fmla="val 21289"/>
                <a:gd name="f14" fmla="val 2096"/>
                <a:gd name="f15" fmla="val 21956"/>
                <a:gd name="f16" fmla="val 21336"/>
                <a:gd name="f17" fmla="val 22622"/>
                <a:gd name="f18" fmla="val 40576"/>
                <a:gd name="f19" fmla="val 23384"/>
                <a:gd name="f20" fmla="val 59817"/>
                <a:gd name="f21" fmla="val 30433"/>
                <a:gd name="f22" fmla="val 62103"/>
                <a:gd name="f23" fmla="val 35576"/>
                <a:gd name="f24" fmla="val 68199"/>
                <a:gd name="f25" fmla="val 36624"/>
                <a:gd name="f26" fmla="val 75343"/>
                <a:gd name="f27" fmla="val 37672"/>
                <a:gd name="f28" fmla="val 82963"/>
                <a:gd name="f29" fmla="val 34052"/>
                <a:gd name="f30" fmla="val 90964"/>
                <a:gd name="f31" fmla="val 27099"/>
                <a:gd name="f32" fmla="val 94583"/>
                <a:gd name="f33" fmla="val 19574"/>
                <a:gd name="f34" fmla="val 98584"/>
                <a:gd name="f35" fmla="val 12050"/>
                <a:gd name="f36" fmla="val 95345"/>
                <a:gd name="f37" fmla="val 11192"/>
                <a:gd name="f38" fmla="val 94964"/>
                <a:gd name="f39" fmla="val 4049"/>
                <a:gd name="f40" fmla="val 91726"/>
                <a:gd name="f41" fmla="val -523"/>
                <a:gd name="f42" fmla="val 84106"/>
                <a:gd name="f43" fmla="val 48"/>
                <a:gd name="f44" fmla="val 76295"/>
                <a:gd name="f45" fmla="val 429"/>
                <a:gd name="f46" fmla="val 70390"/>
                <a:gd name="f47" fmla="val 3858"/>
                <a:gd name="f48" fmla="val 64865"/>
                <a:gd name="f49" fmla="val 8716"/>
                <a:gd name="f50" fmla="val 61817"/>
                <a:gd name="f51" fmla="val 11002"/>
                <a:gd name="f52" fmla="val 60389"/>
                <a:gd name="f53" fmla="val 13192"/>
                <a:gd name="f54" fmla="val 14717"/>
                <a:gd name="f55" fmla="val 59531"/>
                <a:gd name="f56" fmla="val 13764"/>
                <a:gd name="f57" fmla="val 39719"/>
                <a:gd name="f58" fmla="val 12812"/>
                <a:gd name="f59" fmla="val 19907"/>
                <a:gd name="f60" fmla="+- 0 0 -90"/>
                <a:gd name="f61" fmla="*/ f3 1 36802"/>
                <a:gd name="f62" fmla="*/ f4 1 96562"/>
                <a:gd name="f63" fmla="val f5"/>
                <a:gd name="f64" fmla="val f6"/>
                <a:gd name="f65" fmla="val f7"/>
                <a:gd name="f66" fmla="*/ f60 f0 1"/>
                <a:gd name="f67" fmla="+- f65 0 f63"/>
                <a:gd name="f68" fmla="+- f64 0 f63"/>
                <a:gd name="f69" fmla="*/ f66 1 f2"/>
                <a:gd name="f70" fmla="*/ f68 1 36802"/>
                <a:gd name="f71" fmla="*/ f67 1 96562"/>
                <a:gd name="f72" fmla="*/ 11954 f68 1"/>
                <a:gd name="f73" fmla="*/ 0 f67 1"/>
                <a:gd name="f74" fmla="*/ 21289 f68 1"/>
                <a:gd name="f75" fmla="*/ 2096 f67 1"/>
                <a:gd name="f76" fmla="*/ 23384 f68 1"/>
                <a:gd name="f77" fmla="*/ 59817 f67 1"/>
                <a:gd name="f78" fmla="*/ 36624 f68 1"/>
                <a:gd name="f79" fmla="*/ 75343 f67 1"/>
                <a:gd name="f80" fmla="*/ 27099 f68 1"/>
                <a:gd name="f81" fmla="*/ 94583 f67 1"/>
                <a:gd name="f82" fmla="*/ 11192 f68 1"/>
                <a:gd name="f83" fmla="*/ 94964 f67 1"/>
                <a:gd name="f84" fmla="*/ 48 f68 1"/>
                <a:gd name="f85" fmla="*/ 76295 f67 1"/>
                <a:gd name="f86" fmla="*/ 8716 f68 1"/>
                <a:gd name="f87" fmla="*/ 61817 f67 1"/>
                <a:gd name="f88" fmla="*/ 14717 f68 1"/>
                <a:gd name="f89" fmla="*/ 59531 f67 1"/>
                <a:gd name="f90" fmla="+- f69 0 f1"/>
                <a:gd name="f91" fmla="*/ f72 1 36802"/>
                <a:gd name="f92" fmla="*/ f73 1 96562"/>
                <a:gd name="f93" fmla="*/ f74 1 36802"/>
                <a:gd name="f94" fmla="*/ f75 1 96562"/>
                <a:gd name="f95" fmla="*/ f76 1 36802"/>
                <a:gd name="f96" fmla="*/ f77 1 96562"/>
                <a:gd name="f97" fmla="*/ f78 1 36802"/>
                <a:gd name="f98" fmla="*/ f79 1 96562"/>
                <a:gd name="f99" fmla="*/ f80 1 36802"/>
                <a:gd name="f100" fmla="*/ f81 1 96562"/>
                <a:gd name="f101" fmla="*/ f82 1 36802"/>
                <a:gd name="f102" fmla="*/ f83 1 96562"/>
                <a:gd name="f103" fmla="*/ f84 1 36802"/>
                <a:gd name="f104" fmla="*/ f85 1 96562"/>
                <a:gd name="f105" fmla="*/ f86 1 36802"/>
                <a:gd name="f106" fmla="*/ f87 1 96562"/>
                <a:gd name="f107" fmla="*/ f88 1 36802"/>
                <a:gd name="f108" fmla="*/ f89 1 96562"/>
                <a:gd name="f109" fmla="*/ f63 1 f70"/>
                <a:gd name="f110" fmla="*/ f64 1 f70"/>
                <a:gd name="f111" fmla="*/ f63 1 f71"/>
                <a:gd name="f112" fmla="*/ f65 1 f71"/>
                <a:gd name="f113" fmla="*/ f91 1 f70"/>
                <a:gd name="f114" fmla="*/ f92 1 f71"/>
                <a:gd name="f115" fmla="*/ f93 1 f70"/>
                <a:gd name="f116" fmla="*/ f94 1 f71"/>
                <a:gd name="f117" fmla="*/ f95 1 f70"/>
                <a:gd name="f118" fmla="*/ f96 1 f71"/>
                <a:gd name="f119" fmla="*/ f97 1 f70"/>
                <a:gd name="f120" fmla="*/ f98 1 f71"/>
                <a:gd name="f121" fmla="*/ f99 1 f70"/>
                <a:gd name="f122" fmla="*/ f100 1 f71"/>
                <a:gd name="f123" fmla="*/ f101 1 f70"/>
                <a:gd name="f124" fmla="*/ f102 1 f71"/>
                <a:gd name="f125" fmla="*/ f103 1 f70"/>
                <a:gd name="f126" fmla="*/ f104 1 f71"/>
                <a:gd name="f127" fmla="*/ f105 1 f70"/>
                <a:gd name="f128" fmla="*/ f106 1 f71"/>
                <a:gd name="f129" fmla="*/ f107 1 f70"/>
                <a:gd name="f130" fmla="*/ f108 1 f71"/>
                <a:gd name="f131" fmla="*/ f109 f61 1"/>
                <a:gd name="f132" fmla="*/ f110 f61 1"/>
                <a:gd name="f133" fmla="*/ f112 f62 1"/>
                <a:gd name="f134" fmla="*/ f111 f62 1"/>
                <a:gd name="f135" fmla="*/ f113 f61 1"/>
                <a:gd name="f136" fmla="*/ f114 f62 1"/>
                <a:gd name="f137" fmla="*/ f115 f61 1"/>
                <a:gd name="f138" fmla="*/ f116 f62 1"/>
                <a:gd name="f139" fmla="*/ f117 f61 1"/>
                <a:gd name="f140" fmla="*/ f118 f62 1"/>
                <a:gd name="f141" fmla="*/ f119 f61 1"/>
                <a:gd name="f142" fmla="*/ f120 f62 1"/>
                <a:gd name="f143" fmla="*/ f121 f61 1"/>
                <a:gd name="f144" fmla="*/ f122 f62 1"/>
                <a:gd name="f145" fmla="*/ f123 f61 1"/>
                <a:gd name="f146" fmla="*/ f124 f62 1"/>
                <a:gd name="f147" fmla="*/ f125 f61 1"/>
                <a:gd name="f148" fmla="*/ f126 f62 1"/>
                <a:gd name="f149" fmla="*/ f127 f61 1"/>
                <a:gd name="f150" fmla="*/ f128 f62 1"/>
                <a:gd name="f151" fmla="*/ f129 f61 1"/>
                <a:gd name="f152" fmla="*/ f130 f6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0">
                  <a:pos x="f135" y="f136"/>
                </a:cxn>
                <a:cxn ang="f90">
                  <a:pos x="f137" y="f138"/>
                </a:cxn>
                <a:cxn ang="f90">
                  <a:pos x="f139" y="f140"/>
                </a:cxn>
                <a:cxn ang="f90">
                  <a:pos x="f141" y="f142"/>
                </a:cxn>
                <a:cxn ang="f90">
                  <a:pos x="f143" y="f144"/>
                </a:cxn>
                <a:cxn ang="f90">
                  <a:pos x="f145" y="f146"/>
                </a:cxn>
                <a:cxn ang="f90">
                  <a:pos x="f147" y="f148"/>
                </a:cxn>
                <a:cxn ang="f90">
                  <a:pos x="f149" y="f150"/>
                </a:cxn>
                <a:cxn ang="f90">
                  <a:pos x="f151" y="f152"/>
                </a:cxn>
                <a:cxn ang="f90">
                  <a:pos x="f135" y="f136"/>
                </a:cxn>
              </a:cxnLst>
              <a:rect l="f131" t="f134" r="f132" b="f133"/>
              <a:pathLst>
                <a:path w="36802" h="96562">
                  <a:moveTo>
                    <a:pt x="f8" y="f5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50"/>
                  </a:cubicBezTo>
                  <a:cubicBezTo>
                    <a:pt x="f51" y="f52"/>
                    <a:pt x="f53" y="f20"/>
                    <a:pt x="f54" y="f55"/>
                  </a:cubicBezTo>
                  <a:cubicBezTo>
                    <a:pt x="f56" y="f57"/>
                    <a:pt x="f58" y="f59"/>
                    <a:pt x="f8" y="f5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9" name="Forma libre: forma 74">
              <a:extLst>
                <a:ext uri="{FF2B5EF4-FFF2-40B4-BE49-F238E27FC236}">
                  <a16:creationId xmlns:a16="http://schemas.microsoft.com/office/drawing/2014/main" id="{9EA170E6-24AE-4561-A819-3C2296F0CF78}"/>
                </a:ext>
              </a:extLst>
            </p:cNvPr>
            <p:cNvSpPr/>
            <p:nvPr/>
          </p:nvSpPr>
          <p:spPr>
            <a:xfrm>
              <a:off x="2712942" y="2468130"/>
              <a:ext cx="70107" cy="16624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0104"/>
                <a:gd name="f7" fmla="val 166243"/>
                <a:gd name="f8" fmla="val 191"/>
                <a:gd name="f9" fmla="val 95"/>
                <a:gd name="f10" fmla="val 45625"/>
                <a:gd name="f11" fmla="val 91154"/>
                <a:gd name="f12" fmla="val 136779"/>
                <a:gd name="f13" fmla="val 2858"/>
                <a:gd name="f14" fmla="val 154210"/>
                <a:gd name="f15" fmla="val 18574"/>
                <a:gd name="f16" fmla="val 166973"/>
                <a:gd name="f17" fmla="val 36195"/>
                <a:gd name="f18" fmla="val 166211"/>
                <a:gd name="f19" fmla="val 53816"/>
                <a:gd name="f20" fmla="val 165449"/>
                <a:gd name="f21" fmla="val 68294"/>
                <a:gd name="f22" fmla="val 151543"/>
                <a:gd name="f23" fmla="val 69723"/>
                <a:gd name="f24" fmla="val 133921"/>
                <a:gd name="f25" fmla="val 69818"/>
                <a:gd name="f26" fmla="val 92012"/>
                <a:gd name="f27" fmla="val 70009"/>
                <a:gd name="f28" fmla="val 50006"/>
                <a:gd name="f29" fmla="val 8096"/>
                <a:gd name="f30" fmla="val 60103"/>
                <a:gd name="f31" fmla="val 8001"/>
                <a:gd name="f32" fmla="val 49054"/>
                <a:gd name="f33" fmla="val 7525"/>
                <a:gd name="f34" fmla="val 37243"/>
                <a:gd name="f35" fmla="val 6191"/>
                <a:gd name="f36" fmla="val 23622"/>
                <a:gd name="f37" fmla="val 4763"/>
                <a:gd name="f38" fmla="val 11144"/>
                <a:gd name="f39" fmla="val 2477"/>
                <a:gd name="f40" fmla="+- 0 0 -90"/>
                <a:gd name="f41" fmla="*/ f3 1 70104"/>
                <a:gd name="f42" fmla="*/ f4 1 166243"/>
                <a:gd name="f43" fmla="val f5"/>
                <a:gd name="f44" fmla="val f6"/>
                <a:gd name="f45" fmla="val f7"/>
                <a:gd name="f46" fmla="*/ f40 f0 1"/>
                <a:gd name="f47" fmla="+- f45 0 f43"/>
                <a:gd name="f48" fmla="+- f44 0 f43"/>
                <a:gd name="f49" fmla="*/ f46 1 f2"/>
                <a:gd name="f50" fmla="*/ f48 1 70104"/>
                <a:gd name="f51" fmla="*/ f47 1 166243"/>
                <a:gd name="f52" fmla="*/ 191 f48 1"/>
                <a:gd name="f53" fmla="*/ 0 f47 1"/>
                <a:gd name="f54" fmla="*/ 0 f48 1"/>
                <a:gd name="f55" fmla="*/ 136779 f47 1"/>
                <a:gd name="f56" fmla="*/ 36195 f48 1"/>
                <a:gd name="f57" fmla="*/ 166211 f47 1"/>
                <a:gd name="f58" fmla="*/ 69723 f48 1"/>
                <a:gd name="f59" fmla="*/ 133921 f47 1"/>
                <a:gd name="f60" fmla="*/ 70104 f48 1"/>
                <a:gd name="f61" fmla="*/ 8096 f47 1"/>
                <a:gd name="f62" fmla="*/ 37243 f48 1"/>
                <a:gd name="f63" fmla="*/ 6191 f47 1"/>
                <a:gd name="f64" fmla="+- f49 0 f1"/>
                <a:gd name="f65" fmla="*/ f52 1 70104"/>
                <a:gd name="f66" fmla="*/ f53 1 166243"/>
                <a:gd name="f67" fmla="*/ f54 1 70104"/>
                <a:gd name="f68" fmla="*/ f55 1 166243"/>
                <a:gd name="f69" fmla="*/ f56 1 70104"/>
                <a:gd name="f70" fmla="*/ f57 1 166243"/>
                <a:gd name="f71" fmla="*/ f58 1 70104"/>
                <a:gd name="f72" fmla="*/ f59 1 166243"/>
                <a:gd name="f73" fmla="*/ f60 1 70104"/>
                <a:gd name="f74" fmla="*/ f61 1 166243"/>
                <a:gd name="f75" fmla="*/ f62 1 70104"/>
                <a:gd name="f76" fmla="*/ f63 1 166243"/>
                <a:gd name="f77" fmla="*/ f43 1 f50"/>
                <a:gd name="f78" fmla="*/ f44 1 f50"/>
                <a:gd name="f79" fmla="*/ f43 1 f51"/>
                <a:gd name="f80" fmla="*/ f45 1 f51"/>
                <a:gd name="f81" fmla="*/ f65 1 f50"/>
                <a:gd name="f82" fmla="*/ f66 1 f51"/>
                <a:gd name="f83" fmla="*/ f67 1 f50"/>
                <a:gd name="f84" fmla="*/ f68 1 f51"/>
                <a:gd name="f85" fmla="*/ f69 1 f50"/>
                <a:gd name="f86" fmla="*/ f70 1 f51"/>
                <a:gd name="f87" fmla="*/ f71 1 f50"/>
                <a:gd name="f88" fmla="*/ f72 1 f51"/>
                <a:gd name="f89" fmla="*/ f73 1 f50"/>
                <a:gd name="f90" fmla="*/ f74 1 f51"/>
                <a:gd name="f91" fmla="*/ f75 1 f50"/>
                <a:gd name="f92" fmla="*/ f76 1 f51"/>
                <a:gd name="f93" fmla="*/ f77 f41 1"/>
                <a:gd name="f94" fmla="*/ f78 f41 1"/>
                <a:gd name="f95" fmla="*/ f80 f42 1"/>
                <a:gd name="f96" fmla="*/ f79 f42 1"/>
                <a:gd name="f97" fmla="*/ f81 f41 1"/>
                <a:gd name="f98" fmla="*/ f82 f42 1"/>
                <a:gd name="f99" fmla="*/ f83 f41 1"/>
                <a:gd name="f100" fmla="*/ f84 f42 1"/>
                <a:gd name="f101" fmla="*/ f85 f41 1"/>
                <a:gd name="f102" fmla="*/ f86 f42 1"/>
                <a:gd name="f103" fmla="*/ f87 f41 1"/>
                <a:gd name="f104" fmla="*/ f88 f42 1"/>
                <a:gd name="f105" fmla="*/ f89 f41 1"/>
                <a:gd name="f106" fmla="*/ f90 f42 1"/>
                <a:gd name="f107" fmla="*/ f91 f41 1"/>
                <a:gd name="f108" fmla="*/ f9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4">
                  <a:pos x="f97" y="f98"/>
                </a:cxn>
                <a:cxn ang="f64">
                  <a:pos x="f99" y="f100"/>
                </a:cxn>
                <a:cxn ang="f64">
                  <a:pos x="f101" y="f102"/>
                </a:cxn>
                <a:cxn ang="f64">
                  <a:pos x="f103" y="f104"/>
                </a:cxn>
                <a:cxn ang="f64">
                  <a:pos x="f105" y="f106"/>
                </a:cxn>
                <a:cxn ang="f64">
                  <a:pos x="f107" y="f108"/>
                </a:cxn>
                <a:cxn ang="f64">
                  <a:pos x="f97" y="f98"/>
                </a:cxn>
              </a:cxnLst>
              <a:rect l="f93" t="f96" r="f94" b="f95"/>
              <a:pathLst>
                <a:path w="70104" h="166243">
                  <a:moveTo>
                    <a:pt x="f8" y="f5"/>
                  </a:moveTo>
                  <a:cubicBezTo>
                    <a:pt x="f9" y="f10"/>
                    <a:pt x="f9" y="f11"/>
                    <a:pt x="f5" y="f12"/>
                  </a:cubicBezTo>
                  <a:cubicBezTo>
                    <a:pt x="f13" y="f14"/>
                    <a:pt x="f15" y="f16"/>
                    <a:pt x="f17" y="f18"/>
                  </a:cubicBez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6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8" y="f5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0" name="Forma libre: forma 75">
              <a:extLst>
                <a:ext uri="{FF2B5EF4-FFF2-40B4-BE49-F238E27FC236}">
                  <a16:creationId xmlns:a16="http://schemas.microsoft.com/office/drawing/2014/main" id="{82E2E412-BC43-4369-8A0E-A8331AB0BCE5}"/>
                </a:ext>
              </a:extLst>
            </p:cNvPr>
            <p:cNvSpPr/>
            <p:nvPr/>
          </p:nvSpPr>
          <p:spPr>
            <a:xfrm>
              <a:off x="2795713" y="2467846"/>
              <a:ext cx="70481" cy="16603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70484"/>
                <a:gd name="f7" fmla="val 166039"/>
                <a:gd name="f8" fmla="val 381"/>
                <a:gd name="f9" fmla="val 8382"/>
                <a:gd name="f10" fmla="val 286"/>
                <a:gd name="f11" fmla="val 51340"/>
                <a:gd name="f12" fmla="val 95"/>
                <a:gd name="f13" fmla="val 94297"/>
                <a:gd name="f14" fmla="val 137255"/>
                <a:gd name="f15" fmla="val 3620"/>
                <a:gd name="f16" fmla="val 154400"/>
                <a:gd name="f17" fmla="val 19050"/>
                <a:gd name="f18" fmla="val 166592"/>
                <a:gd name="f19" fmla="val 36195"/>
                <a:gd name="f20" fmla="val 166021"/>
                <a:gd name="f21" fmla="val 52578"/>
                <a:gd name="f22" fmla="val 165449"/>
                <a:gd name="f23" fmla="val 66770"/>
                <a:gd name="f24" fmla="val 153448"/>
                <a:gd name="f25" fmla="val 70104"/>
                <a:gd name="f26" fmla="val 137065"/>
                <a:gd name="f27" fmla="val 70199"/>
                <a:gd name="f28" fmla="val 134779"/>
                <a:gd name="f29" fmla="val 70390"/>
                <a:gd name="f30" fmla="val 132493"/>
                <a:gd name="f31" fmla="val 70485"/>
                <a:gd name="f32" fmla="val 130207"/>
                <a:gd name="f33" fmla="val 86773"/>
                <a:gd name="f34" fmla="val 43434"/>
                <a:gd name="f35" fmla="val 58674"/>
                <a:gd name="f36" fmla="val 2857"/>
                <a:gd name="f37" fmla="val 45529"/>
                <a:gd name="f38" fmla="val 5334"/>
                <a:gd name="f39" fmla="val 30766"/>
                <a:gd name="f40" fmla="val 6858"/>
                <a:gd name="f41" fmla="val 19812"/>
                <a:gd name="f42" fmla="val 8001"/>
                <a:gd name="f43" fmla="val 9620"/>
                <a:gd name="f44" fmla="+- 0 0 -90"/>
                <a:gd name="f45" fmla="*/ f3 1 70484"/>
                <a:gd name="f46" fmla="*/ f4 1 166039"/>
                <a:gd name="f47" fmla="val f5"/>
                <a:gd name="f48" fmla="val f6"/>
                <a:gd name="f49" fmla="val f7"/>
                <a:gd name="f50" fmla="*/ f44 f0 1"/>
                <a:gd name="f51" fmla="+- f49 0 f47"/>
                <a:gd name="f52" fmla="+- f48 0 f47"/>
                <a:gd name="f53" fmla="*/ f50 1 f2"/>
                <a:gd name="f54" fmla="*/ f52 1 70484"/>
                <a:gd name="f55" fmla="*/ f51 1 166039"/>
                <a:gd name="f56" fmla="*/ 381 f52 1"/>
                <a:gd name="f57" fmla="*/ 8382 f51 1"/>
                <a:gd name="f58" fmla="*/ 0 f52 1"/>
                <a:gd name="f59" fmla="*/ 137255 f51 1"/>
                <a:gd name="f60" fmla="*/ 36195 f52 1"/>
                <a:gd name="f61" fmla="*/ 166021 f51 1"/>
                <a:gd name="f62" fmla="*/ 70104 f52 1"/>
                <a:gd name="f63" fmla="*/ 137065 f51 1"/>
                <a:gd name="f64" fmla="*/ 70485 f52 1"/>
                <a:gd name="f65" fmla="*/ 130207 f51 1"/>
                <a:gd name="f66" fmla="*/ 0 f51 1"/>
                <a:gd name="f67" fmla="*/ 30766 f52 1"/>
                <a:gd name="f68" fmla="*/ 6858 f51 1"/>
                <a:gd name="f69" fmla="+- f53 0 f1"/>
                <a:gd name="f70" fmla="*/ f56 1 70484"/>
                <a:gd name="f71" fmla="*/ f57 1 166039"/>
                <a:gd name="f72" fmla="*/ f58 1 70484"/>
                <a:gd name="f73" fmla="*/ f59 1 166039"/>
                <a:gd name="f74" fmla="*/ f60 1 70484"/>
                <a:gd name="f75" fmla="*/ f61 1 166039"/>
                <a:gd name="f76" fmla="*/ f62 1 70484"/>
                <a:gd name="f77" fmla="*/ f63 1 166039"/>
                <a:gd name="f78" fmla="*/ f64 1 70484"/>
                <a:gd name="f79" fmla="*/ f65 1 166039"/>
                <a:gd name="f80" fmla="*/ f66 1 166039"/>
                <a:gd name="f81" fmla="*/ f67 1 70484"/>
                <a:gd name="f82" fmla="*/ f68 1 166039"/>
                <a:gd name="f83" fmla="*/ f47 1 f54"/>
                <a:gd name="f84" fmla="*/ f48 1 f54"/>
                <a:gd name="f85" fmla="*/ f47 1 f55"/>
                <a:gd name="f86" fmla="*/ f49 1 f55"/>
                <a:gd name="f87" fmla="*/ f70 1 f54"/>
                <a:gd name="f88" fmla="*/ f71 1 f55"/>
                <a:gd name="f89" fmla="*/ f72 1 f54"/>
                <a:gd name="f90" fmla="*/ f73 1 f55"/>
                <a:gd name="f91" fmla="*/ f74 1 f54"/>
                <a:gd name="f92" fmla="*/ f75 1 f55"/>
                <a:gd name="f93" fmla="*/ f76 1 f54"/>
                <a:gd name="f94" fmla="*/ f77 1 f55"/>
                <a:gd name="f95" fmla="*/ f78 1 f54"/>
                <a:gd name="f96" fmla="*/ f79 1 f55"/>
                <a:gd name="f97" fmla="*/ f80 1 f55"/>
                <a:gd name="f98" fmla="*/ f81 1 f54"/>
                <a:gd name="f99" fmla="*/ f82 1 f55"/>
                <a:gd name="f100" fmla="*/ f83 f45 1"/>
                <a:gd name="f101" fmla="*/ f84 f45 1"/>
                <a:gd name="f102" fmla="*/ f86 f46 1"/>
                <a:gd name="f103" fmla="*/ f85 f46 1"/>
                <a:gd name="f104" fmla="*/ f87 f45 1"/>
                <a:gd name="f105" fmla="*/ f88 f46 1"/>
                <a:gd name="f106" fmla="*/ f89 f45 1"/>
                <a:gd name="f107" fmla="*/ f90 f46 1"/>
                <a:gd name="f108" fmla="*/ f91 f45 1"/>
                <a:gd name="f109" fmla="*/ f92 f46 1"/>
                <a:gd name="f110" fmla="*/ f93 f45 1"/>
                <a:gd name="f111" fmla="*/ f94 f46 1"/>
                <a:gd name="f112" fmla="*/ f95 f45 1"/>
                <a:gd name="f113" fmla="*/ f96 f46 1"/>
                <a:gd name="f114" fmla="*/ f97 f46 1"/>
                <a:gd name="f115" fmla="*/ f98 f45 1"/>
                <a:gd name="f116" fmla="*/ f99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9">
                  <a:pos x="f104" y="f105"/>
                </a:cxn>
                <a:cxn ang="f69">
                  <a:pos x="f106" y="f107"/>
                </a:cxn>
                <a:cxn ang="f69">
                  <a:pos x="f108" y="f109"/>
                </a:cxn>
                <a:cxn ang="f69">
                  <a:pos x="f110" y="f111"/>
                </a:cxn>
                <a:cxn ang="f69">
                  <a:pos x="f112" y="f113"/>
                </a:cxn>
                <a:cxn ang="f69">
                  <a:pos x="f110" y="f114"/>
                </a:cxn>
                <a:cxn ang="f69">
                  <a:pos x="f115" y="f116"/>
                </a:cxn>
                <a:cxn ang="f69">
                  <a:pos x="f104" y="f105"/>
                </a:cxn>
              </a:cxnLst>
              <a:rect l="f100" t="f103" r="f101" b="f102"/>
              <a:pathLst>
                <a:path w="70484" h="166039">
                  <a:moveTo>
                    <a:pt x="f8" y="f9"/>
                  </a:moveTo>
                  <a:cubicBezTo>
                    <a:pt x="f10" y="f11"/>
                    <a:pt x="f12" y="f13"/>
                    <a:pt x="f5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29" y="f33"/>
                    <a:pt x="f27" y="f34"/>
                    <a:pt x="f25" y="f5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1" name="Forma libre: forma 76">
              <a:extLst>
                <a:ext uri="{FF2B5EF4-FFF2-40B4-BE49-F238E27FC236}">
                  <a16:creationId xmlns:a16="http://schemas.microsoft.com/office/drawing/2014/main" id="{FA352531-A5FE-49C6-93FF-195021116BC9}"/>
                </a:ext>
              </a:extLst>
            </p:cNvPr>
            <p:cNvSpPr/>
            <p:nvPr/>
          </p:nvSpPr>
          <p:spPr>
            <a:xfrm>
              <a:off x="2725899" y="1960921"/>
              <a:ext cx="127631" cy="12763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7634"/>
                <a:gd name="f7" fmla="val 127635"/>
                <a:gd name="f8" fmla="val 63817"/>
                <a:gd name="f9" fmla="val 99063"/>
                <a:gd name="f10" fmla="val 28572"/>
                <a:gd name="f11" fmla="+- 0 0 -90"/>
                <a:gd name="f12" fmla="*/ f3 1 127634"/>
                <a:gd name="f13" fmla="*/ f4 1 127634"/>
                <a:gd name="f14" fmla="val f5"/>
                <a:gd name="f15" fmla="val f6"/>
                <a:gd name="f16" fmla="*/ f11 f0 1"/>
                <a:gd name="f17" fmla="+- f15 0 f14"/>
                <a:gd name="f18" fmla="*/ f16 1 f2"/>
                <a:gd name="f19" fmla="*/ f17 1 127634"/>
                <a:gd name="f20" fmla="*/ 127635 f17 1"/>
                <a:gd name="f21" fmla="*/ 63817 f17 1"/>
                <a:gd name="f22" fmla="*/ 0 f17 1"/>
                <a:gd name="f23" fmla="+- f18 0 f1"/>
                <a:gd name="f24" fmla="*/ f20 1 127634"/>
                <a:gd name="f25" fmla="*/ f21 1 127634"/>
                <a:gd name="f26" fmla="*/ f22 1 127634"/>
                <a:gd name="f27" fmla="*/ f14 1 f19"/>
                <a:gd name="f28" fmla="*/ f15 1 f19"/>
                <a:gd name="f29" fmla="*/ f24 1 f19"/>
                <a:gd name="f30" fmla="*/ f25 1 f19"/>
                <a:gd name="f31" fmla="*/ f26 1 f19"/>
                <a:gd name="f32" fmla="*/ f27 f12 1"/>
                <a:gd name="f33" fmla="*/ f28 f12 1"/>
                <a:gd name="f34" fmla="*/ f28 f13 1"/>
                <a:gd name="f35" fmla="*/ f27 f13 1"/>
                <a:gd name="f36" fmla="*/ f29 f12 1"/>
                <a:gd name="f37" fmla="*/ f30 f13 1"/>
                <a:gd name="f38" fmla="*/ f30 f12 1"/>
                <a:gd name="f39" fmla="*/ f29 f13 1"/>
                <a:gd name="f40" fmla="*/ f31 f12 1"/>
                <a:gd name="f41" fmla="*/ f31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3">
                  <a:pos x="f36" y="f37"/>
                </a:cxn>
                <a:cxn ang="f23">
                  <a:pos x="f38" y="f39"/>
                </a:cxn>
                <a:cxn ang="f23">
                  <a:pos x="f40" y="f37"/>
                </a:cxn>
                <a:cxn ang="f23">
                  <a:pos x="f38" y="f41"/>
                </a:cxn>
                <a:cxn ang="f23">
                  <a:pos x="f36" y="f37"/>
                </a:cxn>
              </a:cxnLst>
              <a:rect l="f32" t="f35" r="f33" b="f34"/>
              <a:pathLst>
                <a:path w="127634" h="127634">
                  <a:moveTo>
                    <a:pt x="f7" y="f8"/>
                  </a:moveTo>
                  <a:cubicBezTo>
                    <a:pt x="f7" y="f9"/>
                    <a:pt x="f9" y="f7"/>
                    <a:pt x="f8" y="f7"/>
                  </a:cubicBezTo>
                  <a:cubicBezTo>
                    <a:pt x="f10" y="f7"/>
                    <a:pt x="f5" y="f9"/>
                    <a:pt x="f5" y="f8"/>
                  </a:cubicBezTo>
                  <a:cubicBezTo>
                    <a:pt x="f5" y="f10"/>
                    <a:pt x="f10" y="f5"/>
                    <a:pt x="f8" y="f5"/>
                  </a:cubicBezTo>
                  <a:cubicBezTo>
                    <a:pt x="f9" y="f5"/>
                    <a:pt x="f7" y="f10"/>
                    <a:pt x="f7" y="f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2" name="Forma libre: forma 77">
              <a:extLst>
                <a:ext uri="{FF2B5EF4-FFF2-40B4-BE49-F238E27FC236}">
                  <a16:creationId xmlns:a16="http://schemas.microsoft.com/office/drawing/2014/main" id="{17021FEC-74CD-4998-8B16-A0CD89ED077B}"/>
                </a:ext>
              </a:extLst>
            </p:cNvPr>
            <p:cNvSpPr/>
            <p:nvPr/>
          </p:nvSpPr>
          <p:spPr>
            <a:xfrm>
              <a:off x="2987930" y="2209812"/>
              <a:ext cx="101727" cy="10172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1727"/>
                <a:gd name="f7" fmla="val 50864"/>
                <a:gd name="f8" fmla="val 78955"/>
                <a:gd name="f9" fmla="val 22772"/>
                <a:gd name="f10" fmla="+- 0 0 -90"/>
                <a:gd name="f11" fmla="*/ f3 1 101727"/>
                <a:gd name="f12" fmla="*/ f4 1 101727"/>
                <a:gd name="f13" fmla="val f5"/>
                <a:gd name="f14" fmla="val f6"/>
                <a:gd name="f15" fmla="*/ f10 f0 1"/>
                <a:gd name="f16" fmla="+- f14 0 f13"/>
                <a:gd name="f17" fmla="*/ f15 1 f2"/>
                <a:gd name="f18" fmla="*/ f16 1 101727"/>
                <a:gd name="f19" fmla="*/ 101727 f16 1"/>
                <a:gd name="f20" fmla="*/ 50864 f16 1"/>
                <a:gd name="f21" fmla="*/ 0 f16 1"/>
                <a:gd name="f22" fmla="+- f17 0 f1"/>
                <a:gd name="f23" fmla="*/ f19 1 101727"/>
                <a:gd name="f24" fmla="*/ f20 1 101727"/>
                <a:gd name="f25" fmla="*/ f21 1 101727"/>
                <a:gd name="f26" fmla="*/ f13 1 f18"/>
                <a:gd name="f27" fmla="*/ f14 1 f18"/>
                <a:gd name="f28" fmla="*/ f23 1 f18"/>
                <a:gd name="f29" fmla="*/ f24 1 f18"/>
                <a:gd name="f30" fmla="*/ f25 1 f18"/>
                <a:gd name="f31" fmla="*/ f26 f11 1"/>
                <a:gd name="f32" fmla="*/ f27 f11 1"/>
                <a:gd name="f33" fmla="*/ f27 f12 1"/>
                <a:gd name="f34" fmla="*/ f26 f12 1"/>
                <a:gd name="f35" fmla="*/ f28 f11 1"/>
                <a:gd name="f36" fmla="*/ f29 f12 1"/>
                <a:gd name="f37" fmla="*/ f29 f11 1"/>
                <a:gd name="f38" fmla="*/ f28 f12 1"/>
                <a:gd name="f39" fmla="*/ f30 f11 1"/>
                <a:gd name="f40" fmla="*/ f30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">
                  <a:pos x="f35" y="f36"/>
                </a:cxn>
                <a:cxn ang="f22">
                  <a:pos x="f37" y="f38"/>
                </a:cxn>
                <a:cxn ang="f22">
                  <a:pos x="f39" y="f36"/>
                </a:cxn>
                <a:cxn ang="f22">
                  <a:pos x="f37" y="f40"/>
                </a:cxn>
                <a:cxn ang="f22">
                  <a:pos x="f35" y="f36"/>
                </a:cxn>
              </a:cxnLst>
              <a:rect l="f31" t="f34" r="f32" b="f33"/>
              <a:pathLst>
                <a:path w="101727" h="101727">
                  <a:moveTo>
                    <a:pt x="f6" y="f7"/>
                  </a:moveTo>
                  <a:cubicBezTo>
                    <a:pt x="f6" y="f8"/>
                    <a:pt x="f8" y="f6"/>
                    <a:pt x="f7" y="f6"/>
                  </a:cubicBezTo>
                  <a:cubicBezTo>
                    <a:pt x="f9" y="f6"/>
                    <a:pt x="f5" y="f8"/>
                    <a:pt x="f5" y="f7"/>
                  </a:cubicBezTo>
                  <a:cubicBezTo>
                    <a:pt x="f5" y="f9"/>
                    <a:pt x="f9" y="f5"/>
                    <a:pt x="f7" y="f5"/>
                  </a:cubicBezTo>
                  <a:cubicBezTo>
                    <a:pt x="f8" y="f5"/>
                    <a:pt x="f6" y="f9"/>
                    <a:pt x="f6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3" name="Forma libre: forma 78">
              <a:extLst>
                <a:ext uri="{FF2B5EF4-FFF2-40B4-BE49-F238E27FC236}">
                  <a16:creationId xmlns:a16="http://schemas.microsoft.com/office/drawing/2014/main" id="{E0875DA0-80B8-4A2D-B4CB-1F13DCB90572}"/>
                </a:ext>
              </a:extLst>
            </p:cNvPr>
            <p:cNvSpPr/>
            <p:nvPr/>
          </p:nvSpPr>
          <p:spPr>
            <a:xfrm>
              <a:off x="3208721" y="2232004"/>
              <a:ext cx="92198" cy="9219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92202"/>
                <a:gd name="f7" fmla="val 46101"/>
                <a:gd name="f8" fmla="val 71562"/>
                <a:gd name="f9" fmla="val 20640"/>
                <a:gd name="f10" fmla="+- 0 0 -90"/>
                <a:gd name="f11" fmla="*/ f3 1 92202"/>
                <a:gd name="f12" fmla="*/ f4 1 92202"/>
                <a:gd name="f13" fmla="val f5"/>
                <a:gd name="f14" fmla="val f6"/>
                <a:gd name="f15" fmla="*/ f10 f0 1"/>
                <a:gd name="f16" fmla="+- f14 0 f13"/>
                <a:gd name="f17" fmla="*/ f15 1 f2"/>
                <a:gd name="f18" fmla="*/ f16 1 92202"/>
                <a:gd name="f19" fmla="*/ 92202 f16 1"/>
                <a:gd name="f20" fmla="*/ 46101 f16 1"/>
                <a:gd name="f21" fmla="*/ 0 f16 1"/>
                <a:gd name="f22" fmla="+- f17 0 f1"/>
                <a:gd name="f23" fmla="*/ f19 1 92202"/>
                <a:gd name="f24" fmla="*/ f20 1 92202"/>
                <a:gd name="f25" fmla="*/ f21 1 92202"/>
                <a:gd name="f26" fmla="*/ f13 1 f18"/>
                <a:gd name="f27" fmla="*/ f14 1 f18"/>
                <a:gd name="f28" fmla="*/ f23 1 f18"/>
                <a:gd name="f29" fmla="*/ f24 1 f18"/>
                <a:gd name="f30" fmla="*/ f25 1 f18"/>
                <a:gd name="f31" fmla="*/ f26 f11 1"/>
                <a:gd name="f32" fmla="*/ f27 f11 1"/>
                <a:gd name="f33" fmla="*/ f27 f12 1"/>
                <a:gd name="f34" fmla="*/ f26 f12 1"/>
                <a:gd name="f35" fmla="*/ f28 f11 1"/>
                <a:gd name="f36" fmla="*/ f29 f12 1"/>
                <a:gd name="f37" fmla="*/ f29 f11 1"/>
                <a:gd name="f38" fmla="*/ f28 f12 1"/>
                <a:gd name="f39" fmla="*/ f30 f11 1"/>
                <a:gd name="f40" fmla="*/ f30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">
                  <a:pos x="f35" y="f36"/>
                </a:cxn>
                <a:cxn ang="f22">
                  <a:pos x="f37" y="f38"/>
                </a:cxn>
                <a:cxn ang="f22">
                  <a:pos x="f39" y="f36"/>
                </a:cxn>
                <a:cxn ang="f22">
                  <a:pos x="f37" y="f40"/>
                </a:cxn>
                <a:cxn ang="f22">
                  <a:pos x="f35" y="f36"/>
                </a:cxn>
              </a:cxnLst>
              <a:rect l="f31" t="f34" r="f32" b="f33"/>
              <a:pathLst>
                <a:path w="92202" h="92202">
                  <a:moveTo>
                    <a:pt x="f6" y="f7"/>
                  </a:moveTo>
                  <a:cubicBezTo>
                    <a:pt x="f6" y="f8"/>
                    <a:pt x="f8" y="f6"/>
                    <a:pt x="f7" y="f6"/>
                  </a:cubicBezTo>
                  <a:cubicBezTo>
                    <a:pt x="f9" y="f6"/>
                    <a:pt x="f5" y="f8"/>
                    <a:pt x="f5" y="f7"/>
                  </a:cubicBezTo>
                  <a:cubicBezTo>
                    <a:pt x="f5" y="f9"/>
                    <a:pt x="f9" y="f5"/>
                    <a:pt x="f7" y="f5"/>
                  </a:cubicBezTo>
                  <a:cubicBezTo>
                    <a:pt x="f8" y="f5"/>
                    <a:pt x="f6" y="f9"/>
                    <a:pt x="f6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4" name="Forma libre: forma 79">
              <a:extLst>
                <a:ext uri="{FF2B5EF4-FFF2-40B4-BE49-F238E27FC236}">
                  <a16:creationId xmlns:a16="http://schemas.microsoft.com/office/drawing/2014/main" id="{D7B03345-3A80-426C-9F25-E30020BCA11B}"/>
                </a:ext>
              </a:extLst>
            </p:cNvPr>
            <p:cNvSpPr/>
            <p:nvPr/>
          </p:nvSpPr>
          <p:spPr>
            <a:xfrm>
              <a:off x="2945273" y="2321350"/>
              <a:ext cx="186674" cy="1754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86675"/>
                <a:gd name="f7" fmla="val 175397"/>
                <a:gd name="f8" fmla="val 86282"/>
                <a:gd name="f9" fmla="val 1048"/>
                <a:gd name="f10" fmla="val 75614"/>
                <a:gd name="f11" fmla="val 65041"/>
                <a:gd name="f12" fmla="val 54373"/>
                <a:gd name="f13" fmla="val 45801"/>
                <a:gd name="f14" fmla="val 6668"/>
                <a:gd name="f15" fmla="val 33228"/>
                <a:gd name="f16" fmla="val 16478"/>
                <a:gd name="f17" fmla="val 22941"/>
                <a:gd name="f18" fmla="val 32099"/>
                <a:gd name="f19" fmla="val 19035"/>
                <a:gd name="f20" fmla="val 38100"/>
                <a:gd name="f21" fmla="val 10749"/>
                <a:gd name="f22" fmla="val 51911"/>
                <a:gd name="f23" fmla="val 4748"/>
                <a:gd name="f24" fmla="val 87535"/>
                <a:gd name="f25" fmla="val 1605"/>
                <a:gd name="f26" fmla="val 106299"/>
                <a:gd name="f27" fmla="val -1348"/>
                <a:gd name="f28" fmla="val 133160"/>
                <a:gd name="f29" fmla="val 652"/>
                <a:gd name="f30" fmla="val 166211"/>
                <a:gd name="f31" fmla="val 3796"/>
                <a:gd name="f32" fmla="val 172212"/>
                <a:gd name="f33" fmla="val 10177"/>
                <a:gd name="f34" fmla="val 175831"/>
                <a:gd name="f35" fmla="val 16749"/>
                <a:gd name="f36" fmla="val 175355"/>
                <a:gd name="f37" fmla="val 23798"/>
                <a:gd name="f38" fmla="val 174784"/>
                <a:gd name="f39" fmla="val 29799"/>
                <a:gd name="f40" fmla="val 169831"/>
                <a:gd name="f41" fmla="val 31608"/>
                <a:gd name="f42" fmla="val 162973"/>
                <a:gd name="f43" fmla="val 30465"/>
                <a:gd name="f44" fmla="val 147733"/>
                <a:gd name="f45" fmla="val 30370"/>
                <a:gd name="f46" fmla="val 128873"/>
                <a:gd name="f47" fmla="val 107537"/>
                <a:gd name="f48" fmla="val 35514"/>
                <a:gd name="f49" fmla="val 90392"/>
                <a:gd name="f50" fmla="val 39228"/>
                <a:gd name="f51" fmla="val 75343"/>
                <a:gd name="f52" fmla="val 43134"/>
                <a:gd name="f53" fmla="val 62865"/>
                <a:gd name="f54" fmla="val 43229"/>
                <a:gd name="f55" fmla="val 87249"/>
                <a:gd name="f56" fmla="val 43419"/>
                <a:gd name="f57" fmla="val 111728"/>
                <a:gd name="f58" fmla="val 43515"/>
                <a:gd name="f59" fmla="val 136112"/>
                <a:gd name="f60" fmla="val 77043"/>
                <a:gd name="f61" fmla="val 135827"/>
                <a:gd name="f62" fmla="val 110571"/>
                <a:gd name="f63" fmla="val 135541"/>
                <a:gd name="f64" fmla="val 144099"/>
                <a:gd name="f65" fmla="val 135255"/>
                <a:gd name="f66" fmla="val 143813"/>
                <a:gd name="f67" fmla="val 110871"/>
                <a:gd name="f68" fmla="val 143527"/>
                <a:gd name="f69" fmla="val 86392"/>
                <a:gd name="f70" fmla="val 143242"/>
                <a:gd name="f71" fmla="val 62008"/>
                <a:gd name="f72" fmla="val 147242"/>
                <a:gd name="f73" fmla="val 76105"/>
                <a:gd name="f74" fmla="val 150861"/>
                <a:gd name="f75" fmla="val 92964"/>
                <a:gd name="f76" fmla="val 153147"/>
                <a:gd name="f77" fmla="val 112109"/>
                <a:gd name="f78" fmla="val 155434"/>
                <a:gd name="f79" fmla="val 131350"/>
                <a:gd name="f80" fmla="val 155814"/>
                <a:gd name="f81" fmla="val 148685"/>
                <a:gd name="f82" fmla="val 155243"/>
                <a:gd name="f83" fmla="val 163449"/>
                <a:gd name="f84" fmla="val 157529"/>
                <a:gd name="f85" fmla="val 170117"/>
                <a:gd name="f86" fmla="val 163911"/>
                <a:gd name="f87" fmla="val 174593"/>
                <a:gd name="f88" fmla="val 170959"/>
                <a:gd name="f89" fmla="val 178008"/>
                <a:gd name="f90" fmla="val 184389"/>
                <a:gd name="f91" fmla="val 186580"/>
                <a:gd name="f92" fmla="val 132207"/>
                <a:gd name="f93" fmla="val 184199"/>
                <a:gd name="f94" fmla="val 106490"/>
                <a:gd name="f95" fmla="val 181722"/>
                <a:gd name="f96" fmla="val 87725"/>
                <a:gd name="f97" fmla="val 177531"/>
                <a:gd name="f98" fmla="val 55626"/>
                <a:gd name="f99" fmla="val 173340"/>
                <a:gd name="f100" fmla="val 44387"/>
                <a:gd name="f101" fmla="val 167625"/>
                <a:gd name="f102" fmla="val 34766"/>
                <a:gd name="f103" fmla="val 156957"/>
                <a:gd name="f104" fmla="val 16574"/>
                <a:gd name="f105" fmla="val 142194"/>
                <a:gd name="f106" fmla="val 5810"/>
                <a:gd name="f107" fmla="val 132478"/>
                <a:gd name="f108" fmla="val 117238"/>
                <a:gd name="f109" fmla="val 286"/>
                <a:gd name="f110" fmla="val 101808"/>
                <a:gd name="f111" fmla="val 667"/>
                <a:gd name="f112" fmla="+- 0 0 -90"/>
                <a:gd name="f113" fmla="*/ f3 1 186675"/>
                <a:gd name="f114" fmla="*/ f4 1 175397"/>
                <a:gd name="f115" fmla="val f5"/>
                <a:gd name="f116" fmla="val f6"/>
                <a:gd name="f117" fmla="val f7"/>
                <a:gd name="f118" fmla="*/ f112 f0 1"/>
                <a:gd name="f119" fmla="+- f117 0 f115"/>
                <a:gd name="f120" fmla="+- f116 0 f115"/>
                <a:gd name="f121" fmla="*/ f118 1 f2"/>
                <a:gd name="f122" fmla="*/ f120 1 186675"/>
                <a:gd name="f123" fmla="*/ f119 1 175397"/>
                <a:gd name="f124" fmla="*/ 86282 f120 1"/>
                <a:gd name="f125" fmla="*/ 1048 f119 1"/>
                <a:gd name="f126" fmla="*/ 54373 f120 1"/>
                <a:gd name="f127" fmla="*/ 22941 f120 1"/>
                <a:gd name="f128" fmla="*/ 32099 f119 1"/>
                <a:gd name="f129" fmla="*/ 4748 f120 1"/>
                <a:gd name="f130" fmla="*/ 87535 f119 1"/>
                <a:gd name="f131" fmla="*/ 652 f120 1"/>
                <a:gd name="f132" fmla="*/ 166211 f119 1"/>
                <a:gd name="f133" fmla="*/ 16749 f120 1"/>
                <a:gd name="f134" fmla="*/ 175355 f119 1"/>
                <a:gd name="f135" fmla="*/ 31608 f120 1"/>
                <a:gd name="f136" fmla="*/ 162973 f119 1"/>
                <a:gd name="f137" fmla="*/ 33228 f120 1"/>
                <a:gd name="f138" fmla="*/ 107537 f119 1"/>
                <a:gd name="f139" fmla="*/ 43134 f120 1"/>
                <a:gd name="f140" fmla="*/ 62865 f119 1"/>
                <a:gd name="f141" fmla="*/ 43515 f120 1"/>
                <a:gd name="f142" fmla="*/ 136112 f119 1"/>
                <a:gd name="f143" fmla="*/ 144099 f120 1"/>
                <a:gd name="f144" fmla="*/ 135255 f119 1"/>
                <a:gd name="f145" fmla="*/ 143242 f120 1"/>
                <a:gd name="f146" fmla="*/ 62008 f119 1"/>
                <a:gd name="f147" fmla="*/ 153147 f120 1"/>
                <a:gd name="f148" fmla="*/ 112109 f119 1"/>
                <a:gd name="f149" fmla="*/ 155243 f120 1"/>
                <a:gd name="f150" fmla="*/ 163449 f119 1"/>
                <a:gd name="f151" fmla="*/ 170959 f120 1"/>
                <a:gd name="f152" fmla="*/ 174593 f119 1"/>
                <a:gd name="f153" fmla="*/ 186675 f120 1"/>
                <a:gd name="f154" fmla="*/ 181722 f120 1"/>
                <a:gd name="f155" fmla="*/ 87725 f119 1"/>
                <a:gd name="f156" fmla="*/ 167625 f120 1"/>
                <a:gd name="f157" fmla="*/ 34766 f119 1"/>
                <a:gd name="f158" fmla="*/ 132478 f120 1"/>
                <a:gd name="f159" fmla="*/ 0 f119 1"/>
                <a:gd name="f160" fmla="+- f121 0 f1"/>
                <a:gd name="f161" fmla="*/ f124 1 186675"/>
                <a:gd name="f162" fmla="*/ f125 1 175397"/>
                <a:gd name="f163" fmla="*/ f126 1 186675"/>
                <a:gd name="f164" fmla="*/ f127 1 186675"/>
                <a:gd name="f165" fmla="*/ f128 1 175397"/>
                <a:gd name="f166" fmla="*/ f129 1 186675"/>
                <a:gd name="f167" fmla="*/ f130 1 175397"/>
                <a:gd name="f168" fmla="*/ f131 1 186675"/>
                <a:gd name="f169" fmla="*/ f132 1 175397"/>
                <a:gd name="f170" fmla="*/ f133 1 186675"/>
                <a:gd name="f171" fmla="*/ f134 1 175397"/>
                <a:gd name="f172" fmla="*/ f135 1 186675"/>
                <a:gd name="f173" fmla="*/ f136 1 175397"/>
                <a:gd name="f174" fmla="*/ f137 1 186675"/>
                <a:gd name="f175" fmla="*/ f138 1 175397"/>
                <a:gd name="f176" fmla="*/ f139 1 186675"/>
                <a:gd name="f177" fmla="*/ f140 1 175397"/>
                <a:gd name="f178" fmla="*/ f141 1 186675"/>
                <a:gd name="f179" fmla="*/ f142 1 175397"/>
                <a:gd name="f180" fmla="*/ f143 1 186675"/>
                <a:gd name="f181" fmla="*/ f144 1 175397"/>
                <a:gd name="f182" fmla="*/ f145 1 186675"/>
                <a:gd name="f183" fmla="*/ f146 1 175397"/>
                <a:gd name="f184" fmla="*/ f147 1 186675"/>
                <a:gd name="f185" fmla="*/ f148 1 175397"/>
                <a:gd name="f186" fmla="*/ f149 1 186675"/>
                <a:gd name="f187" fmla="*/ f150 1 175397"/>
                <a:gd name="f188" fmla="*/ f151 1 186675"/>
                <a:gd name="f189" fmla="*/ f152 1 175397"/>
                <a:gd name="f190" fmla="*/ f153 1 186675"/>
                <a:gd name="f191" fmla="*/ f154 1 186675"/>
                <a:gd name="f192" fmla="*/ f155 1 175397"/>
                <a:gd name="f193" fmla="*/ f156 1 186675"/>
                <a:gd name="f194" fmla="*/ f157 1 175397"/>
                <a:gd name="f195" fmla="*/ f158 1 186675"/>
                <a:gd name="f196" fmla="*/ f159 1 175397"/>
                <a:gd name="f197" fmla="*/ f115 1 f122"/>
                <a:gd name="f198" fmla="*/ f116 1 f122"/>
                <a:gd name="f199" fmla="*/ f115 1 f123"/>
                <a:gd name="f200" fmla="*/ f117 1 f123"/>
                <a:gd name="f201" fmla="*/ f161 1 f122"/>
                <a:gd name="f202" fmla="*/ f162 1 f123"/>
                <a:gd name="f203" fmla="*/ f163 1 f122"/>
                <a:gd name="f204" fmla="*/ f164 1 f122"/>
                <a:gd name="f205" fmla="*/ f165 1 f123"/>
                <a:gd name="f206" fmla="*/ f166 1 f122"/>
                <a:gd name="f207" fmla="*/ f167 1 f123"/>
                <a:gd name="f208" fmla="*/ f168 1 f122"/>
                <a:gd name="f209" fmla="*/ f169 1 f123"/>
                <a:gd name="f210" fmla="*/ f170 1 f122"/>
                <a:gd name="f211" fmla="*/ f171 1 f123"/>
                <a:gd name="f212" fmla="*/ f172 1 f122"/>
                <a:gd name="f213" fmla="*/ f173 1 f123"/>
                <a:gd name="f214" fmla="*/ f174 1 f122"/>
                <a:gd name="f215" fmla="*/ f175 1 f123"/>
                <a:gd name="f216" fmla="*/ f176 1 f122"/>
                <a:gd name="f217" fmla="*/ f177 1 f123"/>
                <a:gd name="f218" fmla="*/ f178 1 f122"/>
                <a:gd name="f219" fmla="*/ f179 1 f123"/>
                <a:gd name="f220" fmla="*/ f180 1 f122"/>
                <a:gd name="f221" fmla="*/ f181 1 f123"/>
                <a:gd name="f222" fmla="*/ f182 1 f122"/>
                <a:gd name="f223" fmla="*/ f183 1 f123"/>
                <a:gd name="f224" fmla="*/ f184 1 f122"/>
                <a:gd name="f225" fmla="*/ f185 1 f123"/>
                <a:gd name="f226" fmla="*/ f186 1 f122"/>
                <a:gd name="f227" fmla="*/ f187 1 f123"/>
                <a:gd name="f228" fmla="*/ f188 1 f122"/>
                <a:gd name="f229" fmla="*/ f189 1 f123"/>
                <a:gd name="f230" fmla="*/ f190 1 f122"/>
                <a:gd name="f231" fmla="*/ f191 1 f122"/>
                <a:gd name="f232" fmla="*/ f192 1 f123"/>
                <a:gd name="f233" fmla="*/ f193 1 f122"/>
                <a:gd name="f234" fmla="*/ f194 1 f123"/>
                <a:gd name="f235" fmla="*/ f195 1 f122"/>
                <a:gd name="f236" fmla="*/ f196 1 f123"/>
                <a:gd name="f237" fmla="*/ f197 f113 1"/>
                <a:gd name="f238" fmla="*/ f198 f113 1"/>
                <a:gd name="f239" fmla="*/ f200 f114 1"/>
                <a:gd name="f240" fmla="*/ f199 f114 1"/>
                <a:gd name="f241" fmla="*/ f201 f113 1"/>
                <a:gd name="f242" fmla="*/ f202 f114 1"/>
                <a:gd name="f243" fmla="*/ f203 f113 1"/>
                <a:gd name="f244" fmla="*/ f204 f113 1"/>
                <a:gd name="f245" fmla="*/ f205 f114 1"/>
                <a:gd name="f246" fmla="*/ f206 f113 1"/>
                <a:gd name="f247" fmla="*/ f207 f114 1"/>
                <a:gd name="f248" fmla="*/ f208 f113 1"/>
                <a:gd name="f249" fmla="*/ f209 f114 1"/>
                <a:gd name="f250" fmla="*/ f210 f113 1"/>
                <a:gd name="f251" fmla="*/ f211 f114 1"/>
                <a:gd name="f252" fmla="*/ f212 f113 1"/>
                <a:gd name="f253" fmla="*/ f213 f114 1"/>
                <a:gd name="f254" fmla="*/ f214 f113 1"/>
                <a:gd name="f255" fmla="*/ f215 f114 1"/>
                <a:gd name="f256" fmla="*/ f216 f113 1"/>
                <a:gd name="f257" fmla="*/ f217 f114 1"/>
                <a:gd name="f258" fmla="*/ f218 f113 1"/>
                <a:gd name="f259" fmla="*/ f219 f114 1"/>
                <a:gd name="f260" fmla="*/ f220 f113 1"/>
                <a:gd name="f261" fmla="*/ f221 f114 1"/>
                <a:gd name="f262" fmla="*/ f222 f113 1"/>
                <a:gd name="f263" fmla="*/ f223 f114 1"/>
                <a:gd name="f264" fmla="*/ f224 f113 1"/>
                <a:gd name="f265" fmla="*/ f225 f114 1"/>
                <a:gd name="f266" fmla="*/ f226 f113 1"/>
                <a:gd name="f267" fmla="*/ f227 f114 1"/>
                <a:gd name="f268" fmla="*/ f228 f113 1"/>
                <a:gd name="f269" fmla="*/ f229 f114 1"/>
                <a:gd name="f270" fmla="*/ f230 f113 1"/>
                <a:gd name="f271" fmla="*/ f231 f113 1"/>
                <a:gd name="f272" fmla="*/ f232 f114 1"/>
                <a:gd name="f273" fmla="*/ f233 f113 1"/>
                <a:gd name="f274" fmla="*/ f234 f114 1"/>
                <a:gd name="f275" fmla="*/ f235 f113 1"/>
                <a:gd name="f276" fmla="*/ f236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60">
                  <a:pos x="f241" y="f242"/>
                </a:cxn>
                <a:cxn ang="f160">
                  <a:pos x="f243" y="f242"/>
                </a:cxn>
                <a:cxn ang="f160">
                  <a:pos x="f244" y="f245"/>
                </a:cxn>
                <a:cxn ang="f160">
                  <a:pos x="f246" y="f247"/>
                </a:cxn>
                <a:cxn ang="f160">
                  <a:pos x="f248" y="f249"/>
                </a:cxn>
                <a:cxn ang="f160">
                  <a:pos x="f250" y="f251"/>
                </a:cxn>
                <a:cxn ang="f160">
                  <a:pos x="f252" y="f253"/>
                </a:cxn>
                <a:cxn ang="f160">
                  <a:pos x="f254" y="f255"/>
                </a:cxn>
                <a:cxn ang="f160">
                  <a:pos x="f256" y="f257"/>
                </a:cxn>
                <a:cxn ang="f160">
                  <a:pos x="f258" y="f259"/>
                </a:cxn>
                <a:cxn ang="f160">
                  <a:pos x="f260" y="f261"/>
                </a:cxn>
                <a:cxn ang="f160">
                  <a:pos x="f262" y="f263"/>
                </a:cxn>
                <a:cxn ang="f160">
                  <a:pos x="f264" y="f265"/>
                </a:cxn>
                <a:cxn ang="f160">
                  <a:pos x="f266" y="f267"/>
                </a:cxn>
                <a:cxn ang="f160">
                  <a:pos x="f268" y="f269"/>
                </a:cxn>
                <a:cxn ang="f160">
                  <a:pos x="f270" y="f267"/>
                </a:cxn>
                <a:cxn ang="f160">
                  <a:pos x="f271" y="f272"/>
                </a:cxn>
                <a:cxn ang="f160">
                  <a:pos x="f273" y="f274"/>
                </a:cxn>
                <a:cxn ang="f160">
                  <a:pos x="f275" y="f276"/>
                </a:cxn>
                <a:cxn ang="f160">
                  <a:pos x="f241" y="f242"/>
                </a:cxn>
              </a:cxnLst>
              <a:rect l="f237" t="f240" r="f238" b="f239"/>
              <a:pathLst>
                <a:path w="186675" h="175397">
                  <a:moveTo>
                    <a:pt x="f8" y="f9"/>
                  </a:moveTo>
                  <a:cubicBezTo>
                    <a:pt x="f10" y="f9"/>
                    <a:pt x="f11" y="f9"/>
                    <a:pt x="f12" y="f9"/>
                  </a:cubicBezTo>
                  <a:cubicBezTo>
                    <a:pt x="f13" y="f14"/>
                    <a:pt x="f15" y="f16"/>
                    <a:pt x="f17" y="f18"/>
                  </a:cubicBez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15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70" y="f71"/>
                  </a:cubicBezTo>
                  <a:cubicBezTo>
                    <a:pt x="f72" y="f73"/>
                    <a:pt x="f74" y="f75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85"/>
                    <a:pt x="f6" y="f83"/>
                  </a:cubicBezTo>
                  <a:cubicBezTo>
                    <a:pt x="f91" y="f92"/>
                    <a:pt x="f93" y="f94"/>
                    <a:pt x="f95" y="f96"/>
                  </a:cubicBezTo>
                  <a:cubicBezTo>
                    <a:pt x="f97" y="f98"/>
                    <a:pt x="f99" y="f100"/>
                    <a:pt x="f101" y="f102"/>
                  </a:cubicBezTo>
                  <a:cubicBezTo>
                    <a:pt x="f103" y="f104"/>
                    <a:pt x="f105" y="f106"/>
                    <a:pt x="f107" y="f5"/>
                  </a:cubicBezTo>
                  <a:cubicBezTo>
                    <a:pt x="f108" y="f109"/>
                    <a:pt x="f110" y="f111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5" name="Forma libre: forma 80">
              <a:extLst>
                <a:ext uri="{FF2B5EF4-FFF2-40B4-BE49-F238E27FC236}">
                  <a16:creationId xmlns:a16="http://schemas.microsoft.com/office/drawing/2014/main" id="{9F20E9E1-5C55-456D-9DA9-6C106D1312A5}"/>
                </a:ext>
              </a:extLst>
            </p:cNvPr>
            <p:cNvSpPr/>
            <p:nvPr/>
          </p:nvSpPr>
          <p:spPr>
            <a:xfrm>
              <a:off x="2988122" y="2461939"/>
              <a:ext cx="100968" cy="1718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0965"/>
                <a:gd name="f7" fmla="val 171847"/>
                <a:gd name="f8" fmla="val 286"/>
                <a:gd name="f9" fmla="val 51911"/>
                <a:gd name="f10" fmla="val 571"/>
                <a:gd name="f11" fmla="val 103727"/>
                <a:gd name="f12" fmla="val 857"/>
                <a:gd name="f13" fmla="val 155638"/>
                <a:gd name="f14" fmla="val 4286"/>
                <a:gd name="f15" fmla="val 164592"/>
                <a:gd name="f16" fmla="val 12287"/>
                <a:gd name="f17" fmla="val 170879"/>
                <a:gd name="f18" fmla="val 21526"/>
                <a:gd name="f19" fmla="val 171736"/>
                <a:gd name="f20" fmla="val 32195"/>
                <a:gd name="f21" fmla="val 172783"/>
                <a:gd name="f22" fmla="val 42482"/>
                <a:gd name="f23" fmla="val 166402"/>
                <a:gd name="f24" fmla="val 46768"/>
                <a:gd name="f25" fmla="val 156020"/>
                <a:gd name="f26" fmla="val 46673"/>
                <a:gd name="f27" fmla="val 121253"/>
                <a:gd name="f28" fmla="val 46482"/>
                <a:gd name="f29" fmla="val 86487"/>
                <a:gd name="f30" fmla="val 46387"/>
                <a:gd name="f31" fmla="val 51721"/>
                <a:gd name="f32" fmla="val 49721"/>
                <a:gd name="f33" fmla="val 52006"/>
                <a:gd name="f34" fmla="val 53054"/>
                <a:gd name="f35" fmla="val 52292"/>
                <a:gd name="f36" fmla="val 56293"/>
                <a:gd name="f37" fmla="val 52578"/>
                <a:gd name="f38" fmla="val 55912"/>
                <a:gd name="f39" fmla="val 86773"/>
                <a:gd name="f40" fmla="val 55436"/>
                <a:gd name="f41" fmla="val 120967"/>
                <a:gd name="f42" fmla="val 55054"/>
                <a:gd name="f43" fmla="val 155257"/>
                <a:gd name="f44" fmla="val 58293"/>
                <a:gd name="f45" fmla="val 165259"/>
                <a:gd name="f46" fmla="val 67723"/>
                <a:gd name="f47" fmla="val 172021"/>
                <a:gd name="f48" fmla="val 78200"/>
                <a:gd name="f49" fmla="val 171831"/>
                <a:gd name="f50" fmla="val 88487"/>
                <a:gd name="f51" fmla="val 171640"/>
                <a:gd name="f52" fmla="val 97536"/>
                <a:gd name="f53" fmla="val 164782"/>
                <a:gd name="f54" fmla="val 100584"/>
                <a:gd name="f55" fmla="val 154877"/>
                <a:gd name="f56" fmla="val 100679"/>
                <a:gd name="f57" fmla="val 103251"/>
                <a:gd name="f58" fmla="val 100870"/>
                <a:gd name="f59" fmla="val 95"/>
                <a:gd name="f60" fmla="val 67342"/>
                <a:gd name="f61" fmla="val 33719"/>
                <a:gd name="f62" fmla="+- 0 0 -90"/>
                <a:gd name="f63" fmla="*/ f3 1 100965"/>
                <a:gd name="f64" fmla="*/ f4 1 171847"/>
                <a:gd name="f65" fmla="val f5"/>
                <a:gd name="f66" fmla="val f6"/>
                <a:gd name="f67" fmla="val f7"/>
                <a:gd name="f68" fmla="*/ f62 f0 1"/>
                <a:gd name="f69" fmla="+- f67 0 f65"/>
                <a:gd name="f70" fmla="+- f66 0 f65"/>
                <a:gd name="f71" fmla="*/ f68 1 f2"/>
                <a:gd name="f72" fmla="*/ f70 1 100965"/>
                <a:gd name="f73" fmla="*/ f69 1 171847"/>
                <a:gd name="f74" fmla="*/ 0 f70 1"/>
                <a:gd name="f75" fmla="*/ 0 f69 1"/>
                <a:gd name="f76" fmla="*/ 857 f70 1"/>
                <a:gd name="f77" fmla="*/ 155638 f69 1"/>
                <a:gd name="f78" fmla="*/ 21526 f70 1"/>
                <a:gd name="f79" fmla="*/ 171736 f69 1"/>
                <a:gd name="f80" fmla="*/ 46768 f70 1"/>
                <a:gd name="f81" fmla="*/ 156020 f69 1"/>
                <a:gd name="f82" fmla="*/ 46387 f70 1"/>
                <a:gd name="f83" fmla="*/ 51721 f69 1"/>
                <a:gd name="f84" fmla="*/ 56293 f70 1"/>
                <a:gd name="f85" fmla="*/ 52578 f69 1"/>
                <a:gd name="f86" fmla="*/ 55054 f70 1"/>
                <a:gd name="f87" fmla="*/ 155257 f69 1"/>
                <a:gd name="f88" fmla="*/ 78200 f70 1"/>
                <a:gd name="f89" fmla="*/ 171831 f69 1"/>
                <a:gd name="f90" fmla="*/ 100584 f70 1"/>
                <a:gd name="f91" fmla="*/ 154877 f69 1"/>
                <a:gd name="f92" fmla="*/ 100965 f70 1"/>
                <a:gd name="f93" fmla="*/ 95 f69 1"/>
                <a:gd name="f94" fmla="+- f71 0 f1"/>
                <a:gd name="f95" fmla="*/ f74 1 100965"/>
                <a:gd name="f96" fmla="*/ f75 1 171847"/>
                <a:gd name="f97" fmla="*/ f76 1 100965"/>
                <a:gd name="f98" fmla="*/ f77 1 171847"/>
                <a:gd name="f99" fmla="*/ f78 1 100965"/>
                <a:gd name="f100" fmla="*/ f79 1 171847"/>
                <a:gd name="f101" fmla="*/ f80 1 100965"/>
                <a:gd name="f102" fmla="*/ f81 1 171847"/>
                <a:gd name="f103" fmla="*/ f82 1 100965"/>
                <a:gd name="f104" fmla="*/ f83 1 171847"/>
                <a:gd name="f105" fmla="*/ f84 1 100965"/>
                <a:gd name="f106" fmla="*/ f85 1 171847"/>
                <a:gd name="f107" fmla="*/ f86 1 100965"/>
                <a:gd name="f108" fmla="*/ f87 1 171847"/>
                <a:gd name="f109" fmla="*/ f88 1 100965"/>
                <a:gd name="f110" fmla="*/ f89 1 171847"/>
                <a:gd name="f111" fmla="*/ f90 1 100965"/>
                <a:gd name="f112" fmla="*/ f91 1 171847"/>
                <a:gd name="f113" fmla="*/ f92 1 100965"/>
                <a:gd name="f114" fmla="*/ f93 1 171847"/>
                <a:gd name="f115" fmla="*/ f65 1 f72"/>
                <a:gd name="f116" fmla="*/ f66 1 f72"/>
                <a:gd name="f117" fmla="*/ f65 1 f73"/>
                <a:gd name="f118" fmla="*/ f67 1 f73"/>
                <a:gd name="f119" fmla="*/ f95 1 f72"/>
                <a:gd name="f120" fmla="*/ f96 1 f73"/>
                <a:gd name="f121" fmla="*/ f97 1 f72"/>
                <a:gd name="f122" fmla="*/ f98 1 f73"/>
                <a:gd name="f123" fmla="*/ f99 1 f72"/>
                <a:gd name="f124" fmla="*/ f100 1 f73"/>
                <a:gd name="f125" fmla="*/ f101 1 f72"/>
                <a:gd name="f126" fmla="*/ f102 1 f73"/>
                <a:gd name="f127" fmla="*/ f103 1 f72"/>
                <a:gd name="f128" fmla="*/ f104 1 f73"/>
                <a:gd name="f129" fmla="*/ f105 1 f72"/>
                <a:gd name="f130" fmla="*/ f106 1 f73"/>
                <a:gd name="f131" fmla="*/ f107 1 f72"/>
                <a:gd name="f132" fmla="*/ f108 1 f73"/>
                <a:gd name="f133" fmla="*/ f109 1 f72"/>
                <a:gd name="f134" fmla="*/ f110 1 f73"/>
                <a:gd name="f135" fmla="*/ f111 1 f72"/>
                <a:gd name="f136" fmla="*/ f112 1 f73"/>
                <a:gd name="f137" fmla="*/ f113 1 f72"/>
                <a:gd name="f138" fmla="*/ f114 1 f73"/>
                <a:gd name="f139" fmla="*/ f115 f63 1"/>
                <a:gd name="f140" fmla="*/ f116 f63 1"/>
                <a:gd name="f141" fmla="*/ f118 f64 1"/>
                <a:gd name="f142" fmla="*/ f117 f64 1"/>
                <a:gd name="f143" fmla="*/ f119 f63 1"/>
                <a:gd name="f144" fmla="*/ f120 f64 1"/>
                <a:gd name="f145" fmla="*/ f121 f63 1"/>
                <a:gd name="f146" fmla="*/ f122 f64 1"/>
                <a:gd name="f147" fmla="*/ f123 f63 1"/>
                <a:gd name="f148" fmla="*/ f124 f64 1"/>
                <a:gd name="f149" fmla="*/ f125 f63 1"/>
                <a:gd name="f150" fmla="*/ f126 f64 1"/>
                <a:gd name="f151" fmla="*/ f127 f63 1"/>
                <a:gd name="f152" fmla="*/ f128 f64 1"/>
                <a:gd name="f153" fmla="*/ f129 f63 1"/>
                <a:gd name="f154" fmla="*/ f130 f64 1"/>
                <a:gd name="f155" fmla="*/ f131 f63 1"/>
                <a:gd name="f156" fmla="*/ f132 f64 1"/>
                <a:gd name="f157" fmla="*/ f133 f63 1"/>
                <a:gd name="f158" fmla="*/ f134 f64 1"/>
                <a:gd name="f159" fmla="*/ f135 f63 1"/>
                <a:gd name="f160" fmla="*/ f136 f64 1"/>
                <a:gd name="f161" fmla="*/ f137 f63 1"/>
                <a:gd name="f162" fmla="*/ f138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4">
                  <a:pos x="f143" y="f144"/>
                </a:cxn>
                <a:cxn ang="f94">
                  <a:pos x="f145" y="f146"/>
                </a:cxn>
                <a:cxn ang="f94">
                  <a:pos x="f147" y="f148"/>
                </a:cxn>
                <a:cxn ang="f94">
                  <a:pos x="f149" y="f150"/>
                </a:cxn>
                <a:cxn ang="f94">
                  <a:pos x="f151" y="f152"/>
                </a:cxn>
                <a:cxn ang="f94">
                  <a:pos x="f153" y="f154"/>
                </a:cxn>
                <a:cxn ang="f94">
                  <a:pos x="f155" y="f156"/>
                </a:cxn>
                <a:cxn ang="f94">
                  <a:pos x="f157" y="f158"/>
                </a:cxn>
                <a:cxn ang="f94">
                  <a:pos x="f159" y="f160"/>
                </a:cxn>
                <a:cxn ang="f94">
                  <a:pos x="f161" y="f162"/>
                </a:cxn>
                <a:cxn ang="f94">
                  <a:pos x="f143" y="f144"/>
                </a:cxn>
              </a:cxnLst>
              <a:rect l="f139" t="f142" r="f140" b="f141"/>
              <a:pathLst>
                <a:path w="100965" h="171847">
                  <a:moveTo>
                    <a:pt x="f5" y="f5"/>
                  </a:moveTo>
                  <a:cubicBezTo>
                    <a:pt x="f8" y="f9"/>
                    <a:pt x="f10" y="f11"/>
                    <a:pt x="f12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8" y="f31"/>
                    <a:pt x="f6" y="f59"/>
                  </a:cubicBezTo>
                  <a:cubicBezTo>
                    <a:pt x="f60" y="f5"/>
                    <a:pt x="f61" y="f5"/>
                    <a:pt x="f5" y="f5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6" name="Forma libre: forma 81">
              <a:extLst>
                <a:ext uri="{FF2B5EF4-FFF2-40B4-BE49-F238E27FC236}">
                  <a16:creationId xmlns:a16="http://schemas.microsoft.com/office/drawing/2014/main" id="{5C6BCE49-AA00-4143-8299-67685055AA50}"/>
                </a:ext>
              </a:extLst>
            </p:cNvPr>
            <p:cNvSpPr/>
            <p:nvPr/>
          </p:nvSpPr>
          <p:spPr>
            <a:xfrm>
              <a:off x="3154808" y="2329580"/>
              <a:ext cx="201643" cy="19347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01644"/>
                <a:gd name="f7" fmla="val 193480"/>
                <a:gd name="f8" fmla="val 96583"/>
                <a:gd name="f9" fmla="val 147"/>
                <a:gd name="f10" fmla="val 88297"/>
                <a:gd name="f11" fmla="val 433"/>
                <a:gd name="f12" fmla="val 77248"/>
                <a:gd name="f13" fmla="val 718"/>
                <a:gd name="f14" fmla="val 64579"/>
                <a:gd name="f15" fmla="val 6243"/>
                <a:gd name="f16" fmla="val 44958"/>
                <a:gd name="f17" fmla="val 14720"/>
                <a:gd name="f18" fmla="val 34385"/>
                <a:gd name="f19" fmla="val 29865"/>
                <a:gd name="f20" fmla="val 27623"/>
                <a:gd name="f21" fmla="val 39866"/>
                <a:gd name="f22" fmla="val 12573"/>
                <a:gd name="f23" fmla="val 62155"/>
                <a:gd name="f24" fmla="val 8382"/>
                <a:gd name="f25" fmla="val 84919"/>
                <a:gd name="f26" fmla="val 3334"/>
                <a:gd name="f27" fmla="val 112732"/>
                <a:gd name="f28" fmla="val 1619"/>
                <a:gd name="f29" fmla="val 122162"/>
                <a:gd name="f30" fmla="val 571"/>
                <a:gd name="f31" fmla="val 130068"/>
                <a:gd name="f32" fmla="val 135402"/>
                <a:gd name="f33" fmla="val 141879"/>
                <a:gd name="f34" fmla="val 4096"/>
                <a:gd name="f35" fmla="val 147499"/>
                <a:gd name="f36" fmla="val 9906"/>
                <a:gd name="f37" fmla="val 149213"/>
                <a:gd name="f38" fmla="val 16574"/>
                <a:gd name="f39" fmla="val 151213"/>
                <a:gd name="f40" fmla="val 24003"/>
                <a:gd name="f41" fmla="val 147784"/>
                <a:gd name="f42" fmla="val 27051"/>
                <a:gd name="f43" fmla="val 140926"/>
                <a:gd name="f44" fmla="val 27813"/>
                <a:gd name="f45" fmla="val 131116"/>
                <a:gd name="f46" fmla="val 29242"/>
                <a:gd name="f47" fmla="val 119971"/>
                <a:gd name="f48" fmla="val 32004"/>
                <a:gd name="f49" fmla="val 107779"/>
                <a:gd name="f50" fmla="val 35814"/>
                <a:gd name="f51" fmla="val 90920"/>
                <a:gd name="f52" fmla="val 41148"/>
                <a:gd name="f53" fmla="val 76633"/>
                <a:gd name="f54" fmla="val 46387"/>
                <a:gd name="f55" fmla="val 65298"/>
                <a:gd name="f56" fmla="val 43815"/>
                <a:gd name="f57" fmla="val 86539"/>
                <a:gd name="f58" fmla="val 103588"/>
                <a:gd name="f59" fmla="val 39243"/>
                <a:gd name="f60" fmla="val 115495"/>
                <a:gd name="f61" fmla="val 37433"/>
                <a:gd name="f62" fmla="val 126734"/>
                <a:gd name="f63" fmla="val 35624"/>
                <a:gd name="f64" fmla="val 136640"/>
                <a:gd name="f65" fmla="val 34862"/>
                <a:gd name="f66" fmla="val 150832"/>
                <a:gd name="f67" fmla="val 34290"/>
                <a:gd name="f68" fmla="val 161881"/>
                <a:gd name="f69" fmla="val 34480"/>
                <a:gd name="f70" fmla="val 171025"/>
                <a:gd name="f71" fmla="val 177312"/>
                <a:gd name="f72" fmla="val 39148"/>
                <a:gd name="f73" fmla="val 180646"/>
                <a:gd name="f74" fmla="val 45529"/>
                <a:gd name="f75" fmla="val 184837"/>
                <a:gd name="f76" fmla="val 54197"/>
                <a:gd name="f77" fmla="val 188075"/>
                <a:gd name="f78" fmla="val 56102"/>
                <a:gd name="f79" fmla="val 188742"/>
                <a:gd name="f80" fmla="val 58103"/>
                <a:gd name="f81" fmla="val 189409"/>
                <a:gd name="f82" fmla="val 73438"/>
                <a:gd name="f83" fmla="val 194076"/>
                <a:gd name="f84" fmla="val 96298"/>
                <a:gd name="f85" fmla="val 193504"/>
                <a:gd name="f86" fmla="val 100013"/>
                <a:gd name="f87" fmla="val 193409"/>
                <a:gd name="f88" fmla="val 123539"/>
                <a:gd name="f89" fmla="val 192742"/>
                <a:gd name="f90" fmla="val 135350"/>
                <a:gd name="f91" fmla="val 192361"/>
                <a:gd name="f92" fmla="val 142494"/>
                <a:gd name="f93" fmla="val 190075"/>
                <a:gd name="f94" fmla="val 153638"/>
                <a:gd name="f95" fmla="val 186551"/>
                <a:gd name="f96" fmla="val 162020"/>
                <a:gd name="f97" fmla="val 181312"/>
                <a:gd name="f98" fmla="val 167354"/>
                <a:gd name="f99" fmla="val 177407"/>
                <a:gd name="f100" fmla="val 167164"/>
                <a:gd name="f101" fmla="val 162358"/>
                <a:gd name="f102" fmla="val 166307"/>
                <a:gd name="f103" fmla="val 146070"/>
                <a:gd name="f104" fmla="val 164592"/>
                <a:gd name="f105" fmla="val 128830"/>
                <a:gd name="f106" fmla="val 162211"/>
                <a:gd name="f107" fmla="val 104922"/>
                <a:gd name="f108" fmla="val 158401"/>
                <a:gd name="f109" fmla="val 83110"/>
                <a:gd name="f110" fmla="val 154115"/>
                <a:gd name="f111" fmla="val 63679"/>
                <a:gd name="f112" fmla="val 159163"/>
                <a:gd name="f113" fmla="val 73108"/>
                <a:gd name="f114" fmla="val 164783"/>
                <a:gd name="f115" fmla="val 86158"/>
                <a:gd name="f116" fmla="val 168497"/>
                <a:gd name="f117" fmla="val 102350"/>
                <a:gd name="f118" fmla="val 171355"/>
                <a:gd name="f119" fmla="val 114733"/>
                <a:gd name="f120" fmla="val 172212"/>
                <a:gd name="f121" fmla="val 125877"/>
                <a:gd name="f122" fmla="val 172402"/>
                <a:gd name="f123" fmla="val 134926"/>
                <a:gd name="f124" fmla="val 172974"/>
                <a:gd name="f125" fmla="val 141593"/>
                <a:gd name="f126" fmla="val 177736"/>
                <a:gd name="f127" fmla="val 147213"/>
                <a:gd name="f128" fmla="val 184023"/>
                <a:gd name="f129" fmla="val 148737"/>
                <a:gd name="f130" fmla="val 190976"/>
                <a:gd name="f131" fmla="val 150451"/>
                <a:gd name="f132" fmla="val 198501"/>
                <a:gd name="f133" fmla="val 146737"/>
                <a:gd name="f134" fmla="val 139879"/>
                <a:gd name="f135" fmla="val 201454"/>
                <a:gd name="f136" fmla="val 133783"/>
                <a:gd name="f137" fmla="val 201263"/>
                <a:gd name="f138" fmla="val 127782"/>
                <a:gd name="f139" fmla="val 201073"/>
                <a:gd name="f140" fmla="val 121686"/>
                <a:gd name="f141" fmla="val 199644"/>
                <a:gd name="f142" fmla="val 113304"/>
                <a:gd name="f143" fmla="val 197358"/>
                <a:gd name="f144" fmla="val 101683"/>
                <a:gd name="f145" fmla="val 193739"/>
                <a:gd name="f146" fmla="val 88063"/>
                <a:gd name="f147" fmla="val 189643"/>
                <a:gd name="f148" fmla="val 72346"/>
                <a:gd name="f149" fmla="val 187547"/>
                <a:gd name="f150" fmla="val 64155"/>
                <a:gd name="f151" fmla="val 183356"/>
                <a:gd name="f152" fmla="val 54916"/>
                <a:gd name="f153" fmla="val 178308"/>
                <a:gd name="f154" fmla="val 43676"/>
                <a:gd name="f155" fmla="val 170212"/>
                <a:gd name="f156" fmla="val 25579"/>
                <a:gd name="f157" fmla="val 151352"/>
                <a:gd name="f158" fmla="val 13006"/>
                <a:gd name="f159" fmla="val 130492"/>
                <a:gd name="f160" fmla="val -901"/>
                <a:gd name="f161" fmla="val 108585"/>
                <a:gd name="f162" fmla="val -234"/>
                <a:gd name="f163" fmla="+- 0 0 -90"/>
                <a:gd name="f164" fmla="*/ f3 1 201644"/>
                <a:gd name="f165" fmla="*/ f4 1 193480"/>
                <a:gd name="f166" fmla="val f5"/>
                <a:gd name="f167" fmla="val f6"/>
                <a:gd name="f168" fmla="val f7"/>
                <a:gd name="f169" fmla="*/ f163 f0 1"/>
                <a:gd name="f170" fmla="+- f168 0 f166"/>
                <a:gd name="f171" fmla="+- f167 0 f166"/>
                <a:gd name="f172" fmla="*/ f169 1 f2"/>
                <a:gd name="f173" fmla="*/ f171 1 201644"/>
                <a:gd name="f174" fmla="*/ f170 1 193480"/>
                <a:gd name="f175" fmla="*/ 96583 f171 1"/>
                <a:gd name="f176" fmla="*/ 147 f170 1"/>
                <a:gd name="f177" fmla="*/ 64579 f171 1"/>
                <a:gd name="f178" fmla="*/ 6243 f170 1"/>
                <a:gd name="f179" fmla="*/ 27623 f171 1"/>
                <a:gd name="f180" fmla="*/ 39866 f170 1"/>
                <a:gd name="f181" fmla="*/ 3334 f171 1"/>
                <a:gd name="f182" fmla="*/ 112732 f170 1"/>
                <a:gd name="f183" fmla="*/ 0 f171 1"/>
                <a:gd name="f184" fmla="*/ 135402 f170 1"/>
                <a:gd name="f185" fmla="*/ 9906 f171 1"/>
                <a:gd name="f186" fmla="*/ 149213 f170 1"/>
                <a:gd name="f187" fmla="*/ 27051 f171 1"/>
                <a:gd name="f188" fmla="*/ 140926 f170 1"/>
                <a:gd name="f189" fmla="*/ 32004 f171 1"/>
                <a:gd name="f190" fmla="*/ 107779 f170 1"/>
                <a:gd name="f191" fmla="*/ 46387 f171 1"/>
                <a:gd name="f192" fmla="*/ 65298 f170 1"/>
                <a:gd name="f193" fmla="*/ 39243 f171 1"/>
                <a:gd name="f194" fmla="*/ 115495 f170 1"/>
                <a:gd name="f195" fmla="*/ 34862 f171 1"/>
                <a:gd name="f196" fmla="*/ 150832 f170 1"/>
                <a:gd name="f197" fmla="*/ 177312 f170 1"/>
                <a:gd name="f198" fmla="*/ 54197 f171 1"/>
                <a:gd name="f199" fmla="*/ 188075 f170 1"/>
                <a:gd name="f200" fmla="*/ 58103 f171 1"/>
                <a:gd name="f201" fmla="*/ 189409 f170 1"/>
                <a:gd name="f202" fmla="*/ 100013 f171 1"/>
                <a:gd name="f203" fmla="*/ 193409 f170 1"/>
                <a:gd name="f204" fmla="*/ 142494 f171 1"/>
                <a:gd name="f205" fmla="*/ 190075 f170 1"/>
                <a:gd name="f206" fmla="*/ 167354 f171 1"/>
                <a:gd name="f207" fmla="*/ 177407 f170 1"/>
                <a:gd name="f208" fmla="*/ 164592 f171 1"/>
                <a:gd name="f209" fmla="*/ 128830 f170 1"/>
                <a:gd name="f210" fmla="*/ 154115 f171 1"/>
                <a:gd name="f211" fmla="*/ 63679 f170 1"/>
                <a:gd name="f212" fmla="*/ 168497 f171 1"/>
                <a:gd name="f213" fmla="*/ 102350 f170 1"/>
                <a:gd name="f214" fmla="*/ 172402 f171 1"/>
                <a:gd name="f215" fmla="*/ 134926 f170 1"/>
                <a:gd name="f216" fmla="*/ 184023 f171 1"/>
                <a:gd name="f217" fmla="*/ 148737 f170 1"/>
                <a:gd name="f218" fmla="*/ 201644 f171 1"/>
                <a:gd name="f219" fmla="*/ 139879 f170 1"/>
                <a:gd name="f220" fmla="*/ 201073 f171 1"/>
                <a:gd name="f221" fmla="*/ 121686 f170 1"/>
                <a:gd name="f222" fmla="*/ 193739 f171 1"/>
                <a:gd name="f223" fmla="*/ 88063 f170 1"/>
                <a:gd name="f224" fmla="*/ 183356 f171 1"/>
                <a:gd name="f225" fmla="*/ 54916 f170 1"/>
                <a:gd name="f226" fmla="*/ 151352 f171 1"/>
                <a:gd name="f227" fmla="*/ 13006 f170 1"/>
                <a:gd name="f228" fmla="+- f172 0 f1"/>
                <a:gd name="f229" fmla="*/ f175 1 201644"/>
                <a:gd name="f230" fmla="*/ f176 1 193480"/>
                <a:gd name="f231" fmla="*/ f177 1 201644"/>
                <a:gd name="f232" fmla="*/ f178 1 193480"/>
                <a:gd name="f233" fmla="*/ f179 1 201644"/>
                <a:gd name="f234" fmla="*/ f180 1 193480"/>
                <a:gd name="f235" fmla="*/ f181 1 201644"/>
                <a:gd name="f236" fmla="*/ f182 1 193480"/>
                <a:gd name="f237" fmla="*/ f183 1 201644"/>
                <a:gd name="f238" fmla="*/ f184 1 193480"/>
                <a:gd name="f239" fmla="*/ f185 1 201644"/>
                <a:gd name="f240" fmla="*/ f186 1 193480"/>
                <a:gd name="f241" fmla="*/ f187 1 201644"/>
                <a:gd name="f242" fmla="*/ f188 1 193480"/>
                <a:gd name="f243" fmla="*/ f189 1 201644"/>
                <a:gd name="f244" fmla="*/ f190 1 193480"/>
                <a:gd name="f245" fmla="*/ f191 1 201644"/>
                <a:gd name="f246" fmla="*/ f192 1 193480"/>
                <a:gd name="f247" fmla="*/ f193 1 201644"/>
                <a:gd name="f248" fmla="*/ f194 1 193480"/>
                <a:gd name="f249" fmla="*/ f195 1 201644"/>
                <a:gd name="f250" fmla="*/ f196 1 193480"/>
                <a:gd name="f251" fmla="*/ f197 1 193480"/>
                <a:gd name="f252" fmla="*/ f198 1 201644"/>
                <a:gd name="f253" fmla="*/ f199 1 193480"/>
                <a:gd name="f254" fmla="*/ f200 1 201644"/>
                <a:gd name="f255" fmla="*/ f201 1 193480"/>
                <a:gd name="f256" fmla="*/ f202 1 201644"/>
                <a:gd name="f257" fmla="*/ f203 1 193480"/>
                <a:gd name="f258" fmla="*/ f204 1 201644"/>
                <a:gd name="f259" fmla="*/ f205 1 193480"/>
                <a:gd name="f260" fmla="*/ f206 1 201644"/>
                <a:gd name="f261" fmla="*/ f207 1 193480"/>
                <a:gd name="f262" fmla="*/ f208 1 201644"/>
                <a:gd name="f263" fmla="*/ f209 1 193480"/>
                <a:gd name="f264" fmla="*/ f210 1 201644"/>
                <a:gd name="f265" fmla="*/ f211 1 193480"/>
                <a:gd name="f266" fmla="*/ f212 1 201644"/>
                <a:gd name="f267" fmla="*/ f213 1 193480"/>
                <a:gd name="f268" fmla="*/ f214 1 201644"/>
                <a:gd name="f269" fmla="*/ f215 1 193480"/>
                <a:gd name="f270" fmla="*/ f216 1 201644"/>
                <a:gd name="f271" fmla="*/ f217 1 193480"/>
                <a:gd name="f272" fmla="*/ f218 1 201644"/>
                <a:gd name="f273" fmla="*/ f219 1 193480"/>
                <a:gd name="f274" fmla="*/ f220 1 201644"/>
                <a:gd name="f275" fmla="*/ f221 1 193480"/>
                <a:gd name="f276" fmla="*/ f222 1 201644"/>
                <a:gd name="f277" fmla="*/ f223 1 193480"/>
                <a:gd name="f278" fmla="*/ f224 1 201644"/>
                <a:gd name="f279" fmla="*/ f225 1 193480"/>
                <a:gd name="f280" fmla="*/ f226 1 201644"/>
                <a:gd name="f281" fmla="*/ f227 1 193480"/>
                <a:gd name="f282" fmla="*/ f166 1 f173"/>
                <a:gd name="f283" fmla="*/ f167 1 f173"/>
                <a:gd name="f284" fmla="*/ f166 1 f174"/>
                <a:gd name="f285" fmla="*/ f168 1 f174"/>
                <a:gd name="f286" fmla="*/ f229 1 f173"/>
                <a:gd name="f287" fmla="*/ f230 1 f174"/>
                <a:gd name="f288" fmla="*/ f231 1 f173"/>
                <a:gd name="f289" fmla="*/ f232 1 f174"/>
                <a:gd name="f290" fmla="*/ f233 1 f173"/>
                <a:gd name="f291" fmla="*/ f234 1 f174"/>
                <a:gd name="f292" fmla="*/ f235 1 f173"/>
                <a:gd name="f293" fmla="*/ f236 1 f174"/>
                <a:gd name="f294" fmla="*/ f237 1 f173"/>
                <a:gd name="f295" fmla="*/ f238 1 f174"/>
                <a:gd name="f296" fmla="*/ f239 1 f173"/>
                <a:gd name="f297" fmla="*/ f240 1 f174"/>
                <a:gd name="f298" fmla="*/ f241 1 f173"/>
                <a:gd name="f299" fmla="*/ f242 1 f174"/>
                <a:gd name="f300" fmla="*/ f243 1 f173"/>
                <a:gd name="f301" fmla="*/ f244 1 f174"/>
                <a:gd name="f302" fmla="*/ f245 1 f173"/>
                <a:gd name="f303" fmla="*/ f246 1 f174"/>
                <a:gd name="f304" fmla="*/ f247 1 f173"/>
                <a:gd name="f305" fmla="*/ f248 1 f174"/>
                <a:gd name="f306" fmla="*/ f249 1 f173"/>
                <a:gd name="f307" fmla="*/ f250 1 f174"/>
                <a:gd name="f308" fmla="*/ f251 1 f174"/>
                <a:gd name="f309" fmla="*/ f252 1 f173"/>
                <a:gd name="f310" fmla="*/ f253 1 f174"/>
                <a:gd name="f311" fmla="*/ f254 1 f173"/>
                <a:gd name="f312" fmla="*/ f255 1 f174"/>
                <a:gd name="f313" fmla="*/ f256 1 f173"/>
                <a:gd name="f314" fmla="*/ f257 1 f174"/>
                <a:gd name="f315" fmla="*/ f258 1 f173"/>
                <a:gd name="f316" fmla="*/ f259 1 f174"/>
                <a:gd name="f317" fmla="*/ f260 1 f173"/>
                <a:gd name="f318" fmla="*/ f261 1 f174"/>
                <a:gd name="f319" fmla="*/ f262 1 f173"/>
                <a:gd name="f320" fmla="*/ f263 1 f174"/>
                <a:gd name="f321" fmla="*/ f264 1 f173"/>
                <a:gd name="f322" fmla="*/ f265 1 f174"/>
                <a:gd name="f323" fmla="*/ f266 1 f173"/>
                <a:gd name="f324" fmla="*/ f267 1 f174"/>
                <a:gd name="f325" fmla="*/ f268 1 f173"/>
                <a:gd name="f326" fmla="*/ f269 1 f174"/>
                <a:gd name="f327" fmla="*/ f270 1 f173"/>
                <a:gd name="f328" fmla="*/ f271 1 f174"/>
                <a:gd name="f329" fmla="*/ f272 1 f173"/>
                <a:gd name="f330" fmla="*/ f273 1 f174"/>
                <a:gd name="f331" fmla="*/ f274 1 f173"/>
                <a:gd name="f332" fmla="*/ f275 1 f174"/>
                <a:gd name="f333" fmla="*/ f276 1 f173"/>
                <a:gd name="f334" fmla="*/ f277 1 f174"/>
                <a:gd name="f335" fmla="*/ f278 1 f173"/>
                <a:gd name="f336" fmla="*/ f279 1 f174"/>
                <a:gd name="f337" fmla="*/ f280 1 f173"/>
                <a:gd name="f338" fmla="*/ f281 1 f174"/>
                <a:gd name="f339" fmla="*/ f282 f164 1"/>
                <a:gd name="f340" fmla="*/ f283 f164 1"/>
                <a:gd name="f341" fmla="*/ f285 f165 1"/>
                <a:gd name="f342" fmla="*/ f284 f165 1"/>
                <a:gd name="f343" fmla="*/ f286 f164 1"/>
                <a:gd name="f344" fmla="*/ f287 f165 1"/>
                <a:gd name="f345" fmla="*/ f288 f164 1"/>
                <a:gd name="f346" fmla="*/ f289 f165 1"/>
                <a:gd name="f347" fmla="*/ f290 f164 1"/>
                <a:gd name="f348" fmla="*/ f291 f165 1"/>
                <a:gd name="f349" fmla="*/ f292 f164 1"/>
                <a:gd name="f350" fmla="*/ f293 f165 1"/>
                <a:gd name="f351" fmla="*/ f294 f164 1"/>
                <a:gd name="f352" fmla="*/ f295 f165 1"/>
                <a:gd name="f353" fmla="*/ f296 f164 1"/>
                <a:gd name="f354" fmla="*/ f297 f165 1"/>
                <a:gd name="f355" fmla="*/ f298 f164 1"/>
                <a:gd name="f356" fmla="*/ f299 f165 1"/>
                <a:gd name="f357" fmla="*/ f300 f164 1"/>
                <a:gd name="f358" fmla="*/ f301 f165 1"/>
                <a:gd name="f359" fmla="*/ f302 f164 1"/>
                <a:gd name="f360" fmla="*/ f303 f165 1"/>
                <a:gd name="f361" fmla="*/ f304 f164 1"/>
                <a:gd name="f362" fmla="*/ f305 f165 1"/>
                <a:gd name="f363" fmla="*/ f306 f164 1"/>
                <a:gd name="f364" fmla="*/ f307 f165 1"/>
                <a:gd name="f365" fmla="*/ f308 f165 1"/>
                <a:gd name="f366" fmla="*/ f309 f164 1"/>
                <a:gd name="f367" fmla="*/ f310 f165 1"/>
                <a:gd name="f368" fmla="*/ f311 f164 1"/>
                <a:gd name="f369" fmla="*/ f312 f165 1"/>
                <a:gd name="f370" fmla="*/ f313 f164 1"/>
                <a:gd name="f371" fmla="*/ f314 f165 1"/>
                <a:gd name="f372" fmla="*/ f315 f164 1"/>
                <a:gd name="f373" fmla="*/ f316 f165 1"/>
                <a:gd name="f374" fmla="*/ f317 f164 1"/>
                <a:gd name="f375" fmla="*/ f318 f165 1"/>
                <a:gd name="f376" fmla="*/ f319 f164 1"/>
                <a:gd name="f377" fmla="*/ f320 f165 1"/>
                <a:gd name="f378" fmla="*/ f321 f164 1"/>
                <a:gd name="f379" fmla="*/ f322 f165 1"/>
                <a:gd name="f380" fmla="*/ f323 f164 1"/>
                <a:gd name="f381" fmla="*/ f324 f165 1"/>
                <a:gd name="f382" fmla="*/ f325 f164 1"/>
                <a:gd name="f383" fmla="*/ f326 f165 1"/>
                <a:gd name="f384" fmla="*/ f327 f164 1"/>
                <a:gd name="f385" fmla="*/ f328 f165 1"/>
                <a:gd name="f386" fmla="*/ f329 f164 1"/>
                <a:gd name="f387" fmla="*/ f330 f165 1"/>
                <a:gd name="f388" fmla="*/ f331 f164 1"/>
                <a:gd name="f389" fmla="*/ f332 f165 1"/>
                <a:gd name="f390" fmla="*/ f333 f164 1"/>
                <a:gd name="f391" fmla="*/ f334 f165 1"/>
                <a:gd name="f392" fmla="*/ f335 f164 1"/>
                <a:gd name="f393" fmla="*/ f336 f165 1"/>
                <a:gd name="f394" fmla="*/ f337 f164 1"/>
                <a:gd name="f395" fmla="*/ f338 f16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8">
                  <a:pos x="f343" y="f344"/>
                </a:cxn>
                <a:cxn ang="f228">
                  <a:pos x="f345" y="f346"/>
                </a:cxn>
                <a:cxn ang="f228">
                  <a:pos x="f347" y="f348"/>
                </a:cxn>
                <a:cxn ang="f228">
                  <a:pos x="f349" y="f350"/>
                </a:cxn>
                <a:cxn ang="f228">
                  <a:pos x="f351" y="f352"/>
                </a:cxn>
                <a:cxn ang="f228">
                  <a:pos x="f353" y="f354"/>
                </a:cxn>
                <a:cxn ang="f228">
                  <a:pos x="f355" y="f356"/>
                </a:cxn>
                <a:cxn ang="f228">
                  <a:pos x="f357" y="f358"/>
                </a:cxn>
                <a:cxn ang="f228">
                  <a:pos x="f359" y="f360"/>
                </a:cxn>
                <a:cxn ang="f228">
                  <a:pos x="f361" y="f362"/>
                </a:cxn>
                <a:cxn ang="f228">
                  <a:pos x="f363" y="f364"/>
                </a:cxn>
                <a:cxn ang="f228">
                  <a:pos x="f363" y="f365"/>
                </a:cxn>
                <a:cxn ang="f228">
                  <a:pos x="f366" y="f367"/>
                </a:cxn>
                <a:cxn ang="f228">
                  <a:pos x="f368" y="f369"/>
                </a:cxn>
                <a:cxn ang="f228">
                  <a:pos x="f370" y="f371"/>
                </a:cxn>
                <a:cxn ang="f228">
                  <a:pos x="f372" y="f373"/>
                </a:cxn>
                <a:cxn ang="f228">
                  <a:pos x="f374" y="f375"/>
                </a:cxn>
                <a:cxn ang="f228">
                  <a:pos x="f376" y="f377"/>
                </a:cxn>
                <a:cxn ang="f228">
                  <a:pos x="f378" y="f379"/>
                </a:cxn>
                <a:cxn ang="f228">
                  <a:pos x="f380" y="f381"/>
                </a:cxn>
                <a:cxn ang="f228">
                  <a:pos x="f382" y="f383"/>
                </a:cxn>
                <a:cxn ang="f228">
                  <a:pos x="f384" y="f385"/>
                </a:cxn>
                <a:cxn ang="f228">
                  <a:pos x="f386" y="f387"/>
                </a:cxn>
                <a:cxn ang="f228">
                  <a:pos x="f388" y="f389"/>
                </a:cxn>
                <a:cxn ang="f228">
                  <a:pos x="f390" y="f391"/>
                </a:cxn>
                <a:cxn ang="f228">
                  <a:pos x="f392" y="f393"/>
                </a:cxn>
                <a:cxn ang="f228">
                  <a:pos x="f394" y="f395"/>
                </a:cxn>
                <a:cxn ang="f228">
                  <a:pos x="f343" y="f344"/>
                </a:cxn>
              </a:cxnLst>
              <a:rect l="f339" t="f342" r="f340" b="f341"/>
              <a:pathLst>
                <a:path w="201644" h="193480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5" y="f32"/>
                  </a:cubicBezTo>
                  <a:cubicBezTo>
                    <a:pt x="f5" y="f33"/>
                    <a:pt x="f34" y="f35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57"/>
                    <a:pt x="f52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65" y="f71"/>
                  </a:cubicBezTo>
                  <a:cubicBezTo>
                    <a:pt x="f72" y="f73"/>
                    <a:pt x="f74" y="f75"/>
                    <a:pt x="f76" y="f77"/>
                  </a:cubicBezTo>
                  <a:cubicBezTo>
                    <a:pt x="f76" y="f77"/>
                    <a:pt x="f78" y="f79"/>
                    <a:pt x="f80" y="f81"/>
                  </a:cubicBezTo>
                  <a:cubicBezTo>
                    <a:pt x="f82" y="f83"/>
                    <a:pt x="f84" y="f85"/>
                    <a:pt x="f86" y="f87"/>
                  </a:cubicBezTo>
                  <a:cubicBezTo>
                    <a:pt x="f88" y="f89"/>
                    <a:pt x="f90" y="f91"/>
                    <a:pt x="f92" y="f93"/>
                  </a:cubicBez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5"/>
                  </a:cubicBezTo>
                  <a:cubicBezTo>
                    <a:pt x="f106" y="f107"/>
                    <a:pt x="f108" y="f109"/>
                    <a:pt x="f110" y="f111"/>
                  </a:cubicBezTo>
                  <a:cubicBezTo>
                    <a:pt x="f112" y="f113"/>
                    <a:pt x="f114" y="f115"/>
                    <a:pt x="f116" y="f117"/>
                  </a:cubicBezTo>
                  <a:cubicBezTo>
                    <a:pt x="f118" y="f119"/>
                    <a:pt x="f120" y="f121"/>
                    <a:pt x="f122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6" y="f134"/>
                  </a:cubicBezTo>
                  <a:cubicBezTo>
                    <a:pt x="f135" y="f136"/>
                    <a:pt x="f137" y="f138"/>
                    <a:pt x="f139" y="f140"/>
                  </a:cubicBezTo>
                  <a:cubicBezTo>
                    <a:pt x="f141" y="f142"/>
                    <a:pt x="f143" y="f144"/>
                    <a:pt x="f145" y="f146"/>
                  </a:cubicBezTo>
                  <a:cubicBezTo>
                    <a:pt x="f147" y="f148"/>
                    <a:pt x="f149" y="f150"/>
                    <a:pt x="f151" y="f152"/>
                  </a:cubicBezTo>
                  <a:cubicBezTo>
                    <a:pt x="f153" y="f154"/>
                    <a:pt x="f155" y="f156"/>
                    <a:pt x="f157" y="f158"/>
                  </a:cubicBezTo>
                  <a:cubicBezTo>
                    <a:pt x="f159" y="f160"/>
                    <a:pt x="f161" y="f162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7" name="Forma libre: forma 82">
              <a:extLst>
                <a:ext uri="{FF2B5EF4-FFF2-40B4-BE49-F238E27FC236}">
                  <a16:creationId xmlns:a16="http://schemas.microsoft.com/office/drawing/2014/main" id="{AC9E0473-62E4-4623-B860-E329A1B30807}"/>
                </a:ext>
              </a:extLst>
            </p:cNvPr>
            <p:cNvSpPr/>
            <p:nvPr/>
          </p:nvSpPr>
          <p:spPr>
            <a:xfrm>
              <a:off x="3212150" y="2525664"/>
              <a:ext cx="38103" cy="10810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8100"/>
                <a:gd name="f7" fmla="val 108113"/>
                <a:gd name="f8" fmla="val 31623"/>
                <a:gd name="f9" fmla="val 63246"/>
                <a:gd name="f10" fmla="val 94869"/>
                <a:gd name="f11" fmla="val 2858"/>
                <a:gd name="f12" fmla="val 102584"/>
                <a:gd name="f13" fmla="val 10096"/>
                <a:gd name="f14" fmla="val 107918"/>
                <a:gd name="f15" fmla="val 18193"/>
                <a:gd name="f16" fmla="val 108109"/>
                <a:gd name="f17" fmla="val 26670"/>
                <a:gd name="f18" fmla="val 108299"/>
                <a:gd name="f19" fmla="val 34576"/>
                <a:gd name="f20" fmla="val 102965"/>
                <a:gd name="f21" fmla="val 37529"/>
                <a:gd name="f22" fmla="val 37719"/>
                <a:gd name="f23" fmla="val 64008"/>
                <a:gd name="f24" fmla="val 37909"/>
                <a:gd name="f25" fmla="val 33052"/>
                <a:gd name="f26" fmla="val 2191"/>
                <a:gd name="f27" fmla="val 31813"/>
                <a:gd name="f28" fmla="val 25241"/>
                <a:gd name="f29" fmla="val 2096"/>
                <a:gd name="f30" fmla="val 1619"/>
                <a:gd name="f31" fmla="val 11811"/>
                <a:gd name="f32" fmla="val 1238"/>
                <a:gd name="f33" fmla="val 5810"/>
                <a:gd name="f34" fmla="val 667"/>
                <a:gd name="f35" fmla="+- 0 0 -90"/>
                <a:gd name="f36" fmla="*/ f3 1 38100"/>
                <a:gd name="f37" fmla="*/ f4 1 108113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38100"/>
                <a:gd name="f46" fmla="*/ f42 1 108113"/>
                <a:gd name="f47" fmla="*/ 0 f43 1"/>
                <a:gd name="f48" fmla="*/ 0 f42 1"/>
                <a:gd name="f49" fmla="*/ 94869 f42 1"/>
                <a:gd name="f50" fmla="*/ 18193 f43 1"/>
                <a:gd name="f51" fmla="*/ 108109 f42 1"/>
                <a:gd name="f52" fmla="*/ 37529 f43 1"/>
                <a:gd name="f53" fmla="*/ 38100 f43 1"/>
                <a:gd name="f54" fmla="*/ 2191 f42 1"/>
                <a:gd name="f55" fmla="*/ 1619 f42 1"/>
                <a:gd name="f56" fmla="+- f44 0 f1"/>
                <a:gd name="f57" fmla="*/ f47 1 38100"/>
                <a:gd name="f58" fmla="*/ f48 1 108113"/>
                <a:gd name="f59" fmla="*/ f49 1 108113"/>
                <a:gd name="f60" fmla="*/ f50 1 38100"/>
                <a:gd name="f61" fmla="*/ f51 1 108113"/>
                <a:gd name="f62" fmla="*/ f52 1 38100"/>
                <a:gd name="f63" fmla="*/ f53 1 38100"/>
                <a:gd name="f64" fmla="*/ f54 1 108113"/>
                <a:gd name="f65" fmla="*/ f55 1 108113"/>
                <a:gd name="f66" fmla="*/ f38 1 f45"/>
                <a:gd name="f67" fmla="*/ f39 1 f45"/>
                <a:gd name="f68" fmla="*/ f38 1 f46"/>
                <a:gd name="f69" fmla="*/ f40 1 f46"/>
                <a:gd name="f70" fmla="*/ f57 1 f45"/>
                <a:gd name="f71" fmla="*/ f58 1 f46"/>
                <a:gd name="f72" fmla="*/ f59 1 f46"/>
                <a:gd name="f73" fmla="*/ f60 1 f45"/>
                <a:gd name="f74" fmla="*/ f61 1 f46"/>
                <a:gd name="f75" fmla="*/ f62 1 f45"/>
                <a:gd name="f76" fmla="*/ f63 1 f45"/>
                <a:gd name="f77" fmla="*/ f64 1 f46"/>
                <a:gd name="f78" fmla="*/ f65 1 f46"/>
                <a:gd name="f79" fmla="*/ f66 f36 1"/>
                <a:gd name="f80" fmla="*/ f67 f36 1"/>
                <a:gd name="f81" fmla="*/ f69 f37 1"/>
                <a:gd name="f82" fmla="*/ f68 f37 1"/>
                <a:gd name="f83" fmla="*/ f70 f36 1"/>
                <a:gd name="f84" fmla="*/ f71 f37 1"/>
                <a:gd name="f85" fmla="*/ f72 f37 1"/>
                <a:gd name="f86" fmla="*/ f73 f36 1"/>
                <a:gd name="f87" fmla="*/ f74 f37 1"/>
                <a:gd name="f88" fmla="*/ f75 f36 1"/>
                <a:gd name="f89" fmla="*/ f76 f36 1"/>
                <a:gd name="f90" fmla="*/ f77 f37 1"/>
                <a:gd name="f91" fmla="*/ f78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6">
                  <a:pos x="f83" y="f84"/>
                </a:cxn>
                <a:cxn ang="f56">
                  <a:pos x="f83" y="f85"/>
                </a:cxn>
                <a:cxn ang="f56">
                  <a:pos x="f86" y="f87"/>
                </a:cxn>
                <a:cxn ang="f56">
                  <a:pos x="f88" y="f85"/>
                </a:cxn>
                <a:cxn ang="f56">
                  <a:pos x="f89" y="f90"/>
                </a:cxn>
                <a:cxn ang="f56">
                  <a:pos x="f86" y="f91"/>
                </a:cxn>
                <a:cxn ang="f56">
                  <a:pos x="f83" y="f84"/>
                </a:cxn>
              </a:cxnLst>
              <a:rect l="f79" t="f82" r="f80" b="f81"/>
              <a:pathLst>
                <a:path w="38100" h="108113">
                  <a:moveTo>
                    <a:pt x="f5" y="f5"/>
                  </a:moveTo>
                  <a:cubicBezTo>
                    <a:pt x="f5" y="f8"/>
                    <a:pt x="f5" y="f9"/>
                    <a:pt x="f5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10"/>
                  </a:cubicBezTo>
                  <a:cubicBezTo>
                    <a:pt x="f22" y="f23"/>
                    <a:pt x="f24" y="f25"/>
                    <a:pt x="f6" y="f26"/>
                  </a:cubicBezTo>
                  <a:cubicBezTo>
                    <a:pt x="f27" y="f26"/>
                    <a:pt x="f28" y="f29"/>
                    <a:pt x="f15" y="f30"/>
                  </a:cubicBezTo>
                  <a:cubicBezTo>
                    <a:pt x="f31" y="f32"/>
                    <a:pt x="f33" y="f34"/>
                    <a:pt x="f5" y="f5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8" name="Forma libre: forma 83">
              <a:extLst>
                <a:ext uri="{FF2B5EF4-FFF2-40B4-BE49-F238E27FC236}">
                  <a16:creationId xmlns:a16="http://schemas.microsoft.com/office/drawing/2014/main" id="{1FF03126-B48E-435B-B42E-806A3EF5BA32}"/>
                </a:ext>
              </a:extLst>
            </p:cNvPr>
            <p:cNvSpPr/>
            <p:nvPr/>
          </p:nvSpPr>
          <p:spPr>
            <a:xfrm>
              <a:off x="3261299" y="2522893"/>
              <a:ext cx="39145" cy="11171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9147"/>
                <a:gd name="f7" fmla="val 111715"/>
                <a:gd name="f8" fmla="val 5524"/>
                <a:gd name="f9" fmla="val 5143"/>
                <a:gd name="f10" fmla="val 5810"/>
                <a:gd name="f11" fmla="val 11335"/>
                <a:gd name="f12" fmla="val 18193"/>
                <a:gd name="f13" fmla="val 4953"/>
                <a:gd name="f14" fmla="val 26575"/>
                <a:gd name="f15" fmla="val 3905"/>
                <a:gd name="f16" fmla="val 33623"/>
                <a:gd name="f17" fmla="val 1905"/>
                <a:gd name="f18" fmla="val 39148"/>
                <a:gd name="f19" fmla="val 38576"/>
                <a:gd name="f20" fmla="val 31052"/>
                <a:gd name="f21" fmla="val 38005"/>
                <a:gd name="f22" fmla="val 62198"/>
                <a:gd name="f23" fmla="val 37528"/>
                <a:gd name="f24" fmla="val 93250"/>
                <a:gd name="f25" fmla="val 36957"/>
                <a:gd name="f26" fmla="val 101537"/>
                <a:gd name="f27" fmla="val 31623"/>
                <a:gd name="f28" fmla="val 108585"/>
                <a:gd name="f29" fmla="val 24289"/>
                <a:gd name="f30" fmla="val 110871"/>
                <a:gd name="f31" fmla="val 15335"/>
                <a:gd name="f32" fmla="val 113729"/>
                <a:gd name="f33" fmla="val 109156"/>
                <a:gd name="f34" fmla="val 571"/>
                <a:gd name="f35" fmla="val 99822"/>
                <a:gd name="f36" fmla="val 90106"/>
                <a:gd name="f37" fmla="val 80296"/>
                <a:gd name="f38" fmla="val 70580"/>
                <a:gd name="f39" fmla="val 381"/>
                <a:gd name="f40" fmla="val 48959"/>
                <a:gd name="f41" fmla="val 190"/>
                <a:gd name="f42" fmla="val 27242"/>
                <a:gd name="f43" fmla="+- 0 0 -90"/>
                <a:gd name="f44" fmla="*/ f3 1 39147"/>
                <a:gd name="f45" fmla="*/ f4 1 111715"/>
                <a:gd name="f46" fmla="val f5"/>
                <a:gd name="f47" fmla="val f6"/>
                <a:gd name="f48" fmla="val f7"/>
                <a:gd name="f49" fmla="*/ f43 f0 1"/>
                <a:gd name="f50" fmla="+- f48 0 f46"/>
                <a:gd name="f51" fmla="+- f47 0 f46"/>
                <a:gd name="f52" fmla="*/ f49 1 f2"/>
                <a:gd name="f53" fmla="*/ f51 1 39147"/>
                <a:gd name="f54" fmla="*/ f50 1 111715"/>
                <a:gd name="f55" fmla="*/ 0 f51 1"/>
                <a:gd name="f56" fmla="*/ 5524 f50 1"/>
                <a:gd name="f57" fmla="*/ 18193 f51 1"/>
                <a:gd name="f58" fmla="*/ 4953 f50 1"/>
                <a:gd name="f59" fmla="*/ 39148 f51 1"/>
                <a:gd name="f60" fmla="*/ 0 f50 1"/>
                <a:gd name="f61" fmla="*/ 37528 f51 1"/>
                <a:gd name="f62" fmla="*/ 93250 f50 1"/>
                <a:gd name="f63" fmla="*/ 24289 f51 1"/>
                <a:gd name="f64" fmla="*/ 110871 f50 1"/>
                <a:gd name="f65" fmla="*/ 571 f51 1"/>
                <a:gd name="f66" fmla="*/ 99822 f50 1"/>
                <a:gd name="f67" fmla="*/ 70580 f50 1"/>
                <a:gd name="f68" fmla="+- f52 0 f1"/>
                <a:gd name="f69" fmla="*/ f55 1 39147"/>
                <a:gd name="f70" fmla="*/ f56 1 111715"/>
                <a:gd name="f71" fmla="*/ f57 1 39147"/>
                <a:gd name="f72" fmla="*/ f58 1 111715"/>
                <a:gd name="f73" fmla="*/ f59 1 39147"/>
                <a:gd name="f74" fmla="*/ f60 1 111715"/>
                <a:gd name="f75" fmla="*/ f61 1 39147"/>
                <a:gd name="f76" fmla="*/ f62 1 111715"/>
                <a:gd name="f77" fmla="*/ f63 1 39147"/>
                <a:gd name="f78" fmla="*/ f64 1 111715"/>
                <a:gd name="f79" fmla="*/ f65 1 39147"/>
                <a:gd name="f80" fmla="*/ f66 1 111715"/>
                <a:gd name="f81" fmla="*/ f67 1 111715"/>
                <a:gd name="f82" fmla="*/ f46 1 f53"/>
                <a:gd name="f83" fmla="*/ f47 1 f53"/>
                <a:gd name="f84" fmla="*/ f46 1 f54"/>
                <a:gd name="f85" fmla="*/ f48 1 f54"/>
                <a:gd name="f86" fmla="*/ f69 1 f53"/>
                <a:gd name="f87" fmla="*/ f70 1 f54"/>
                <a:gd name="f88" fmla="*/ f71 1 f53"/>
                <a:gd name="f89" fmla="*/ f72 1 f54"/>
                <a:gd name="f90" fmla="*/ f73 1 f53"/>
                <a:gd name="f91" fmla="*/ f74 1 f54"/>
                <a:gd name="f92" fmla="*/ f75 1 f53"/>
                <a:gd name="f93" fmla="*/ f76 1 f54"/>
                <a:gd name="f94" fmla="*/ f77 1 f53"/>
                <a:gd name="f95" fmla="*/ f78 1 f54"/>
                <a:gd name="f96" fmla="*/ f79 1 f53"/>
                <a:gd name="f97" fmla="*/ f80 1 f54"/>
                <a:gd name="f98" fmla="*/ f81 1 f54"/>
                <a:gd name="f99" fmla="*/ f82 f44 1"/>
                <a:gd name="f100" fmla="*/ f83 f44 1"/>
                <a:gd name="f101" fmla="*/ f85 f45 1"/>
                <a:gd name="f102" fmla="*/ f84 f45 1"/>
                <a:gd name="f103" fmla="*/ f86 f44 1"/>
                <a:gd name="f104" fmla="*/ f87 f45 1"/>
                <a:gd name="f105" fmla="*/ f88 f44 1"/>
                <a:gd name="f106" fmla="*/ f89 f45 1"/>
                <a:gd name="f107" fmla="*/ f90 f44 1"/>
                <a:gd name="f108" fmla="*/ f91 f45 1"/>
                <a:gd name="f109" fmla="*/ f92 f44 1"/>
                <a:gd name="f110" fmla="*/ f93 f45 1"/>
                <a:gd name="f111" fmla="*/ f94 f44 1"/>
                <a:gd name="f112" fmla="*/ f95 f45 1"/>
                <a:gd name="f113" fmla="*/ f96 f44 1"/>
                <a:gd name="f114" fmla="*/ f97 f45 1"/>
                <a:gd name="f115" fmla="*/ f98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8">
                  <a:pos x="f103" y="f104"/>
                </a:cxn>
                <a:cxn ang="f68">
                  <a:pos x="f105" y="f106"/>
                </a:cxn>
                <a:cxn ang="f68">
                  <a:pos x="f107" y="f108"/>
                </a:cxn>
                <a:cxn ang="f68">
                  <a:pos x="f109" y="f110"/>
                </a:cxn>
                <a:cxn ang="f68">
                  <a:pos x="f111" y="f112"/>
                </a:cxn>
                <a:cxn ang="f68">
                  <a:pos x="f113" y="f114"/>
                </a:cxn>
                <a:cxn ang="f68">
                  <a:pos x="f113" y="f115"/>
                </a:cxn>
                <a:cxn ang="f68">
                  <a:pos x="f103" y="f104"/>
                </a:cxn>
              </a:cxnLst>
              <a:rect l="f99" t="f102" r="f100" b="f101"/>
              <a:pathLst>
                <a:path w="39147" h="111715">
                  <a:moveTo>
                    <a:pt x="f5" y="f8"/>
                  </a:moveTo>
                  <a:cubicBezTo>
                    <a:pt x="f9" y="f10"/>
                    <a:pt x="f11" y="f10"/>
                    <a:pt x="f12" y="f13"/>
                  </a:cubicBezTo>
                  <a:cubicBezTo>
                    <a:pt x="f14" y="f15"/>
                    <a:pt x="f16" y="f17"/>
                    <a:pt x="f18" y="f5"/>
                  </a:cubicBez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cubicBezTo>
                    <a:pt x="f31" y="f32"/>
                    <a:pt x="f13" y="f33"/>
                    <a:pt x="f34" y="f35"/>
                  </a:cubicBezTo>
                  <a:cubicBezTo>
                    <a:pt x="f34" y="f36"/>
                    <a:pt x="f34" y="f37"/>
                    <a:pt x="f34" y="f38"/>
                  </a:cubicBezTo>
                  <a:cubicBezTo>
                    <a:pt x="f39" y="f40"/>
                    <a:pt x="f41" y="f42"/>
                    <a:pt x="f5" y="f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89" name="Forma libre: forma 84">
            <a:extLst>
              <a:ext uri="{FF2B5EF4-FFF2-40B4-BE49-F238E27FC236}">
                <a16:creationId xmlns:a16="http://schemas.microsoft.com/office/drawing/2014/main" id="{338DD563-D7A4-4393-BAFC-A042EEFF4398}"/>
              </a:ext>
            </a:extLst>
          </p:cNvPr>
          <p:cNvSpPr/>
          <p:nvPr/>
        </p:nvSpPr>
        <p:spPr>
          <a:xfrm>
            <a:off x="692566" y="3204999"/>
            <a:ext cx="717611" cy="672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17613"/>
              <a:gd name="f7" fmla="val 672735"/>
              <a:gd name="f8" fmla="val 207740"/>
              <a:gd name="f9" fmla="val 1400"/>
              <a:gd name="f10" fmla="val 193548"/>
              <a:gd name="f11" fmla="val -600"/>
              <a:gd name="f12" fmla="val 165545"/>
              <a:gd name="f13" fmla="val -2506"/>
              <a:gd name="f14" fmla="val 136493"/>
              <a:gd name="f15" fmla="val 11210"/>
              <a:gd name="f16" fmla="val 114776"/>
              <a:gd name="f17" fmla="val 21497"/>
              <a:gd name="f18" fmla="val 100108"/>
              <a:gd name="f19" fmla="val 36833"/>
              <a:gd name="f20" fmla="val 85725"/>
              <a:gd name="f21" fmla="val 56740"/>
              <a:gd name="f22" fmla="val 46292"/>
              <a:gd name="f23" fmla="val 111223"/>
              <a:gd name="f24" fmla="val 31623"/>
              <a:gd name="f25" fmla="val 169326"/>
              <a:gd name="f26" fmla="val 25051"/>
              <a:gd name="f27" fmla="val 197805"/>
              <a:gd name="f28" fmla="val 13526"/>
              <a:gd name="f29" fmla="val 248097"/>
              <a:gd name="f30" fmla="val 1619"/>
              <a:gd name="f31" fmla="val 318392"/>
              <a:gd name="f32" fmla="val 404784"/>
              <a:gd name="f33" fmla="val 7715"/>
              <a:gd name="f34" fmla="val 408975"/>
              <a:gd name="f35" fmla="val 17335"/>
              <a:gd name="f36" fmla="val 413356"/>
              <a:gd name="f37" fmla="val 28861"/>
              <a:gd name="f38" fmla="val 416880"/>
              <a:gd name="f39" fmla="val 44768"/>
              <a:gd name="f40" fmla="val 421738"/>
              <a:gd name="f41" fmla="val 58960"/>
              <a:gd name="f42" fmla="val 423357"/>
              <a:gd name="f43" fmla="val 69818"/>
              <a:gd name="f44" fmla="val 423738"/>
              <a:gd name="f45" fmla="val 80486"/>
              <a:gd name="f46" fmla="val 362778"/>
              <a:gd name="f47" fmla="val 87821"/>
              <a:gd name="f48" fmla="val 315344"/>
              <a:gd name="f49" fmla="val 92583"/>
              <a:gd name="f50" fmla="val 282673"/>
              <a:gd name="f51" fmla="val 95536"/>
              <a:gd name="f52" fmla="val 262766"/>
              <a:gd name="f53" fmla="val 99822"/>
              <a:gd name="f54" fmla="val 231809"/>
              <a:gd name="f55" fmla="val 106966"/>
              <a:gd name="f56" fmla="val 187899"/>
              <a:gd name="f57" fmla="val 110966"/>
              <a:gd name="f58" fmla="val 163134"/>
              <a:gd name="f59" fmla="val 114491"/>
              <a:gd name="f60" fmla="val 142846"/>
              <a:gd name="f61" fmla="val 116777"/>
              <a:gd name="f62" fmla="val 129511"/>
              <a:gd name="f63" fmla="val 120301"/>
              <a:gd name="f64" fmla="val 129987"/>
              <a:gd name="f65" fmla="val 123825"/>
              <a:gd name="f66" fmla="val 130559"/>
              <a:gd name="f67" fmla="val 127349"/>
              <a:gd name="f68" fmla="val 131035"/>
              <a:gd name="f69" fmla="val 123920"/>
              <a:gd name="f70" fmla="val 155705"/>
              <a:gd name="f71" fmla="val 118967"/>
              <a:gd name="f72" fmla="val 191614"/>
              <a:gd name="f73" fmla="val 112967"/>
              <a:gd name="f74" fmla="val 234953"/>
              <a:gd name="f75" fmla="val 102299"/>
              <a:gd name="f76" fmla="val 312581"/>
              <a:gd name="f77" fmla="val 96869"/>
              <a:gd name="f78" fmla="val 351443"/>
              <a:gd name="f79" fmla="val 363064"/>
              <a:gd name="f80" fmla="val 88202"/>
              <a:gd name="f81" fmla="val 425453"/>
              <a:gd name="f82" fmla="val 84582"/>
              <a:gd name="f83" fmla="val 475459"/>
              <a:gd name="f84" fmla="val 78867"/>
              <a:gd name="f85" fmla="val 553373"/>
              <a:gd name="f86" fmla="val 76486"/>
              <a:gd name="f87" fmla="val 585854"/>
              <a:gd name="f88" fmla="val 74771"/>
              <a:gd name="f89" fmla="val 612905"/>
              <a:gd name="f90" fmla="val 73533"/>
              <a:gd name="f91" fmla="val 631478"/>
              <a:gd name="f92" fmla="val 112490"/>
              <a:gd name="f93" fmla="val 648243"/>
              <a:gd name="f94" fmla="val 175831"/>
              <a:gd name="f95" fmla="val 669674"/>
              <a:gd name="f96" fmla="val 256318"/>
              <a:gd name="f97" fmla="val 672436"/>
              <a:gd name="f98" fmla="val 353282"/>
              <a:gd name="f99" fmla="val 675770"/>
              <a:gd name="f100" fmla="val 429101"/>
              <a:gd name="f101" fmla="val 650528"/>
              <a:gd name="f102" fmla="val 470916"/>
              <a:gd name="f103" fmla="val 633002"/>
              <a:gd name="f104" fmla="val 467678"/>
              <a:gd name="f105" fmla="val 521941"/>
              <a:gd name="f106" fmla="val 460248"/>
              <a:gd name="f107" fmla="val 437740"/>
              <a:gd name="f108" fmla="val 454247"/>
              <a:gd name="f109" fmla="val 382781"/>
              <a:gd name="f110" fmla="val 449199"/>
              <a:gd name="f111" fmla="val 336203"/>
              <a:gd name="f112" fmla="val 442722"/>
              <a:gd name="f113" fmla="val 288959"/>
              <a:gd name="f114" fmla="val 441389"/>
              <a:gd name="f115" fmla="val 278863"/>
              <a:gd name="f116" fmla="val 434626"/>
              <a:gd name="f117" fmla="val 229809"/>
              <a:gd name="f118" fmla="val 427958"/>
              <a:gd name="f119" fmla="val 187613"/>
              <a:gd name="f120" fmla="val 422434"/>
              <a:gd name="f121" fmla="val 154467"/>
              <a:gd name="f122" fmla="val 438721"/>
              <a:gd name="f123" fmla="val 171611"/>
              <a:gd name="f124" fmla="val 460439"/>
              <a:gd name="f125" fmla="val 191138"/>
              <a:gd name="f126" fmla="val 488442"/>
              <a:gd name="f127" fmla="val 209045"/>
              <a:gd name="f128" fmla="val 544925"/>
              <a:gd name="f129" fmla="val 245240"/>
              <a:gd name="f130" fmla="val 599885"/>
              <a:gd name="f131" fmla="val 257717"/>
              <a:gd name="f132" fmla="val 634556"/>
              <a:gd name="f133" fmla="val 262480"/>
              <a:gd name="f134" fmla="val 636746"/>
              <a:gd name="f135" fmla="val 253336"/>
              <a:gd name="f136" fmla="val 641604"/>
              <a:gd name="f137" fmla="val 238382"/>
              <a:gd name="f138" fmla="val 653796"/>
              <a:gd name="f139" fmla="val 223904"/>
              <a:gd name="f140" fmla="val 677037"/>
              <a:gd name="f141" fmla="val 196281"/>
              <a:gd name="f142" fmla="val 709327"/>
              <a:gd name="f143" fmla="val 191709"/>
              <a:gd name="f144" fmla="val 717614"/>
              <a:gd name="f145" fmla="val 190757"/>
              <a:gd name="f146" fmla="val 717137"/>
              <a:gd name="f147" fmla="val 189900"/>
              <a:gd name="f148" fmla="val 715994"/>
              <a:gd name="f149" fmla="val 713423"/>
              <a:gd name="f150" fmla="val 186566"/>
              <a:gd name="f151" fmla="val 710660"/>
              <a:gd name="f152" fmla="val 185137"/>
              <a:gd name="f153" fmla="val 708089"/>
              <a:gd name="f154" fmla="val 185327"/>
              <a:gd name="f155" fmla="val 707231"/>
              <a:gd name="f156" fmla="val 185423"/>
              <a:gd name="f157" fmla="val 693325"/>
              <a:gd name="f158" fmla="val 185804"/>
              <a:gd name="f159" fmla="val 674751"/>
              <a:gd name="f160" fmla="val 653225"/>
              <a:gd name="f161" fmla="val 182089"/>
              <a:gd name="f162" fmla="val 643319"/>
              <a:gd name="f163" fmla="val 180565"/>
              <a:gd name="f164" fmla="val 604552"/>
              <a:gd name="f165" fmla="val 174183"/>
              <a:gd name="f166" fmla="val 562451"/>
              <a:gd name="f167" fmla="val 153038"/>
              <a:gd name="f168" fmla="val 497586"/>
              <a:gd name="f169" fmla="val 120462"/>
              <a:gd name="f170" fmla="val 459296"/>
              <a:gd name="f171" fmla="val 70265"/>
              <a:gd name="f172" fmla="val 442341"/>
              <a:gd name="f173" fmla="val 45119"/>
              <a:gd name="f174" fmla="val 440531"/>
              <a:gd name="f175" fmla="val 38261"/>
              <a:gd name="f176" fmla="val 435483"/>
              <a:gd name="f177" fmla="val 23498"/>
              <a:gd name="f178" fmla="val 421577"/>
              <a:gd name="f179" fmla="val 11782"/>
              <a:gd name="f180" fmla="val 416052"/>
              <a:gd name="f181" fmla="val 7115"/>
              <a:gd name="f182" fmla="val 410432"/>
              <a:gd name="f183" fmla="val 4162"/>
              <a:gd name="f184" fmla="val 405860"/>
              <a:gd name="f185" fmla="val 2162"/>
              <a:gd name="f186" fmla="val 397383"/>
              <a:gd name="f187" fmla="val 1590"/>
              <a:gd name="f188" fmla="val 388715"/>
              <a:gd name="f189" fmla="val 1209"/>
              <a:gd name="f190" fmla="val 379857"/>
              <a:gd name="f191" fmla="val 923"/>
              <a:gd name="f192" fmla="val 365569"/>
              <a:gd name="f193" fmla="val 447"/>
              <a:gd name="f194" fmla="val 351854"/>
              <a:gd name="f195" fmla="val 338614"/>
              <a:gd name="f196" fmla="val 638"/>
              <a:gd name="f197" fmla="val 337375"/>
              <a:gd name="f198" fmla="val 16735"/>
              <a:gd name="f199" fmla="val 334709"/>
              <a:gd name="f200" fmla="val 35499"/>
              <a:gd name="f201" fmla="val 329470"/>
              <a:gd name="f202" fmla="val 55978"/>
              <a:gd name="f203" fmla="val 322136"/>
              <a:gd name="f204" fmla="val 84934"/>
              <a:gd name="f205" fmla="val 311944"/>
              <a:gd name="f206" fmla="val 108842"/>
              <a:gd name="f207" fmla="val 302419"/>
              <a:gd name="f208" fmla="val 127225"/>
              <a:gd name="f209" fmla="val 299657"/>
              <a:gd name="f210" fmla="val 105698"/>
              <a:gd name="f211" fmla="val 296894"/>
              <a:gd name="f212" fmla="val 84267"/>
              <a:gd name="f213" fmla="val 294037"/>
              <a:gd name="f214" fmla="val 62741"/>
              <a:gd name="f215" fmla="val 290608"/>
              <a:gd name="f216" fmla="val 64836"/>
              <a:gd name="f217" fmla="val 284321"/>
              <a:gd name="f218" fmla="val 68170"/>
              <a:gd name="f219" fmla="val 275844"/>
              <a:gd name="f220" fmla="val 69027"/>
              <a:gd name="f221" fmla="val 263557"/>
              <a:gd name="f222" fmla="val 70361"/>
              <a:gd name="f223" fmla="val 254222"/>
              <a:gd name="f224" fmla="val 65884"/>
              <a:gd name="f225" fmla="val 250603"/>
              <a:gd name="f226" fmla="val 63979"/>
              <a:gd name="f227" fmla="val 248222"/>
              <a:gd name="f228" fmla="val 84743"/>
              <a:gd name="f229" fmla="val 245840"/>
              <a:gd name="f230" fmla="val 105413"/>
              <a:gd name="f231" fmla="val 243554"/>
              <a:gd name="f232" fmla="val 126177"/>
              <a:gd name="f233" fmla="val 235553"/>
              <a:gd name="f234" fmla="val 107984"/>
              <a:gd name="f235" fmla="val 229457"/>
              <a:gd name="f236" fmla="val 92363"/>
              <a:gd name="f237" fmla="val 225076"/>
              <a:gd name="f238" fmla="val 80457"/>
              <a:gd name="f239" fmla="val 214027"/>
              <a:gd name="f240" fmla="val 50263"/>
              <a:gd name="f241" fmla="val 211550"/>
              <a:gd name="f242" fmla="val 37309"/>
              <a:gd name="f243" fmla="val 210693"/>
              <a:gd name="f244" fmla="val 32165"/>
              <a:gd name="f245" fmla="val 208502"/>
              <a:gd name="f246" fmla="val 19592"/>
              <a:gd name="f247" fmla="val 207931"/>
              <a:gd name="f248" fmla="val 8829"/>
              <a:gd name="f249" fmla="+- 0 0 -90"/>
              <a:gd name="f250" fmla="*/ f3 1 717613"/>
              <a:gd name="f251" fmla="*/ f4 1 672735"/>
              <a:gd name="f252" fmla="val f5"/>
              <a:gd name="f253" fmla="val f6"/>
              <a:gd name="f254" fmla="val f7"/>
              <a:gd name="f255" fmla="*/ f249 f0 1"/>
              <a:gd name="f256" fmla="+- f254 0 f252"/>
              <a:gd name="f257" fmla="+- f253 0 f252"/>
              <a:gd name="f258" fmla="*/ f255 1 f2"/>
              <a:gd name="f259" fmla="*/ f257 1 717613"/>
              <a:gd name="f260" fmla="*/ f256 1 672735"/>
              <a:gd name="f261" fmla="*/ 207740 f257 1"/>
              <a:gd name="f262" fmla="*/ 1400 f256 1"/>
              <a:gd name="f263" fmla="*/ 136493 f257 1"/>
              <a:gd name="f264" fmla="*/ 11210 f256 1"/>
              <a:gd name="f265" fmla="*/ 85725 f257 1"/>
              <a:gd name="f266" fmla="*/ 56740 f256 1"/>
              <a:gd name="f267" fmla="*/ 25051 f257 1"/>
              <a:gd name="f268" fmla="*/ 197805 f256 1"/>
              <a:gd name="f269" fmla="*/ 0 f257 1"/>
              <a:gd name="f270" fmla="*/ 404784 f256 1"/>
              <a:gd name="f271" fmla="*/ 28861 f257 1"/>
              <a:gd name="f272" fmla="*/ 416880 f256 1"/>
              <a:gd name="f273" fmla="*/ 69818 f257 1"/>
              <a:gd name="f274" fmla="*/ 423738 f256 1"/>
              <a:gd name="f275" fmla="*/ 92583 f257 1"/>
              <a:gd name="f276" fmla="*/ 282673 f256 1"/>
              <a:gd name="f277" fmla="*/ 106966 f257 1"/>
              <a:gd name="f278" fmla="*/ 187899 f256 1"/>
              <a:gd name="f279" fmla="*/ 116777 f257 1"/>
              <a:gd name="f280" fmla="*/ 129511 f256 1"/>
              <a:gd name="f281" fmla="*/ 127349 f257 1"/>
              <a:gd name="f282" fmla="*/ 131035 f256 1"/>
              <a:gd name="f283" fmla="*/ 112967 f257 1"/>
              <a:gd name="f284" fmla="*/ 234953 f256 1"/>
              <a:gd name="f285" fmla="*/ 95536 f257 1"/>
              <a:gd name="f286" fmla="*/ 363064 f256 1"/>
              <a:gd name="f287" fmla="*/ 78867 f257 1"/>
              <a:gd name="f288" fmla="*/ 553373 f256 1"/>
              <a:gd name="f289" fmla="*/ 73533 f257 1"/>
              <a:gd name="f290" fmla="*/ 631478 f256 1"/>
              <a:gd name="f291" fmla="*/ 256318 f257 1"/>
              <a:gd name="f292" fmla="*/ 672436 f256 1"/>
              <a:gd name="f293" fmla="*/ 470916 f257 1"/>
              <a:gd name="f294" fmla="*/ 633002 f256 1"/>
              <a:gd name="f295" fmla="*/ 454247 f257 1"/>
              <a:gd name="f296" fmla="*/ 382781 f256 1"/>
              <a:gd name="f297" fmla="*/ 441389 f257 1"/>
              <a:gd name="f298" fmla="*/ 278863 f256 1"/>
              <a:gd name="f299" fmla="*/ 422434 f257 1"/>
              <a:gd name="f300" fmla="*/ 154467 f256 1"/>
              <a:gd name="f301" fmla="*/ 488442 f257 1"/>
              <a:gd name="f302" fmla="*/ 209045 f256 1"/>
              <a:gd name="f303" fmla="*/ 634556 f257 1"/>
              <a:gd name="f304" fmla="*/ 262480 f256 1"/>
              <a:gd name="f305" fmla="*/ 653796 f257 1"/>
              <a:gd name="f306" fmla="*/ 223904 f256 1"/>
              <a:gd name="f307" fmla="*/ 717614 f257 1"/>
              <a:gd name="f308" fmla="*/ 190757 f256 1"/>
              <a:gd name="f309" fmla="*/ 713423 f257 1"/>
              <a:gd name="f310" fmla="*/ 186566 f256 1"/>
              <a:gd name="f311" fmla="*/ 707231 f257 1"/>
              <a:gd name="f312" fmla="*/ 185423 f256 1"/>
              <a:gd name="f313" fmla="*/ 653225 f257 1"/>
              <a:gd name="f314" fmla="*/ 182089 f256 1"/>
              <a:gd name="f315" fmla="*/ 562451 f257 1"/>
              <a:gd name="f316" fmla="*/ 153038 f256 1"/>
              <a:gd name="f317" fmla="*/ 442341 f257 1"/>
              <a:gd name="f318" fmla="*/ 45119 f256 1"/>
              <a:gd name="f319" fmla="*/ 421577 f257 1"/>
              <a:gd name="f320" fmla="*/ 11782 f256 1"/>
              <a:gd name="f321" fmla="*/ 405860 f257 1"/>
              <a:gd name="f322" fmla="*/ 2162 f256 1"/>
              <a:gd name="f323" fmla="*/ 379857 f257 1"/>
              <a:gd name="f324" fmla="*/ 923 f256 1"/>
              <a:gd name="f325" fmla="*/ 338614 f257 1"/>
              <a:gd name="f326" fmla="*/ 638 f256 1"/>
              <a:gd name="f327" fmla="*/ 329470 f257 1"/>
              <a:gd name="f328" fmla="*/ 55978 f256 1"/>
              <a:gd name="f329" fmla="*/ 302419 f257 1"/>
              <a:gd name="f330" fmla="*/ 127225 f256 1"/>
              <a:gd name="f331" fmla="*/ 294037 f257 1"/>
              <a:gd name="f332" fmla="*/ 62741 f256 1"/>
              <a:gd name="f333" fmla="*/ 275844 f257 1"/>
              <a:gd name="f334" fmla="*/ 69027 f256 1"/>
              <a:gd name="f335" fmla="*/ 250603 f257 1"/>
              <a:gd name="f336" fmla="*/ 63979 f256 1"/>
              <a:gd name="f337" fmla="*/ 243554 f257 1"/>
              <a:gd name="f338" fmla="*/ 126177 f256 1"/>
              <a:gd name="f339" fmla="*/ 225076 f257 1"/>
              <a:gd name="f340" fmla="*/ 80457 f256 1"/>
              <a:gd name="f341" fmla="*/ 210693 f257 1"/>
              <a:gd name="f342" fmla="*/ 32165 f256 1"/>
              <a:gd name="f343" fmla="+- f258 0 f1"/>
              <a:gd name="f344" fmla="*/ f261 1 717613"/>
              <a:gd name="f345" fmla="*/ f262 1 672735"/>
              <a:gd name="f346" fmla="*/ f263 1 717613"/>
              <a:gd name="f347" fmla="*/ f264 1 672735"/>
              <a:gd name="f348" fmla="*/ f265 1 717613"/>
              <a:gd name="f349" fmla="*/ f266 1 672735"/>
              <a:gd name="f350" fmla="*/ f267 1 717613"/>
              <a:gd name="f351" fmla="*/ f268 1 672735"/>
              <a:gd name="f352" fmla="*/ f269 1 717613"/>
              <a:gd name="f353" fmla="*/ f270 1 672735"/>
              <a:gd name="f354" fmla="*/ f271 1 717613"/>
              <a:gd name="f355" fmla="*/ f272 1 672735"/>
              <a:gd name="f356" fmla="*/ f273 1 717613"/>
              <a:gd name="f357" fmla="*/ f274 1 672735"/>
              <a:gd name="f358" fmla="*/ f275 1 717613"/>
              <a:gd name="f359" fmla="*/ f276 1 672735"/>
              <a:gd name="f360" fmla="*/ f277 1 717613"/>
              <a:gd name="f361" fmla="*/ f278 1 672735"/>
              <a:gd name="f362" fmla="*/ f279 1 717613"/>
              <a:gd name="f363" fmla="*/ f280 1 672735"/>
              <a:gd name="f364" fmla="*/ f281 1 717613"/>
              <a:gd name="f365" fmla="*/ f282 1 672735"/>
              <a:gd name="f366" fmla="*/ f283 1 717613"/>
              <a:gd name="f367" fmla="*/ f284 1 672735"/>
              <a:gd name="f368" fmla="*/ f285 1 717613"/>
              <a:gd name="f369" fmla="*/ f286 1 672735"/>
              <a:gd name="f370" fmla="*/ f287 1 717613"/>
              <a:gd name="f371" fmla="*/ f288 1 672735"/>
              <a:gd name="f372" fmla="*/ f289 1 717613"/>
              <a:gd name="f373" fmla="*/ f290 1 672735"/>
              <a:gd name="f374" fmla="*/ f291 1 717613"/>
              <a:gd name="f375" fmla="*/ f292 1 672735"/>
              <a:gd name="f376" fmla="*/ f293 1 717613"/>
              <a:gd name="f377" fmla="*/ f294 1 672735"/>
              <a:gd name="f378" fmla="*/ f295 1 717613"/>
              <a:gd name="f379" fmla="*/ f296 1 672735"/>
              <a:gd name="f380" fmla="*/ f297 1 717613"/>
              <a:gd name="f381" fmla="*/ f298 1 672735"/>
              <a:gd name="f382" fmla="*/ f299 1 717613"/>
              <a:gd name="f383" fmla="*/ f300 1 672735"/>
              <a:gd name="f384" fmla="*/ f301 1 717613"/>
              <a:gd name="f385" fmla="*/ f302 1 672735"/>
              <a:gd name="f386" fmla="*/ f303 1 717613"/>
              <a:gd name="f387" fmla="*/ f304 1 672735"/>
              <a:gd name="f388" fmla="*/ f305 1 717613"/>
              <a:gd name="f389" fmla="*/ f306 1 672735"/>
              <a:gd name="f390" fmla="*/ f307 1 717613"/>
              <a:gd name="f391" fmla="*/ f308 1 672735"/>
              <a:gd name="f392" fmla="*/ f309 1 717613"/>
              <a:gd name="f393" fmla="*/ f310 1 672735"/>
              <a:gd name="f394" fmla="*/ f311 1 717613"/>
              <a:gd name="f395" fmla="*/ f312 1 672735"/>
              <a:gd name="f396" fmla="*/ f313 1 717613"/>
              <a:gd name="f397" fmla="*/ f314 1 672735"/>
              <a:gd name="f398" fmla="*/ f315 1 717613"/>
              <a:gd name="f399" fmla="*/ f316 1 672735"/>
              <a:gd name="f400" fmla="*/ f317 1 717613"/>
              <a:gd name="f401" fmla="*/ f318 1 672735"/>
              <a:gd name="f402" fmla="*/ f319 1 717613"/>
              <a:gd name="f403" fmla="*/ f320 1 672735"/>
              <a:gd name="f404" fmla="*/ f321 1 717613"/>
              <a:gd name="f405" fmla="*/ f322 1 672735"/>
              <a:gd name="f406" fmla="*/ f323 1 717613"/>
              <a:gd name="f407" fmla="*/ f324 1 672735"/>
              <a:gd name="f408" fmla="*/ f325 1 717613"/>
              <a:gd name="f409" fmla="*/ f326 1 672735"/>
              <a:gd name="f410" fmla="*/ f327 1 717613"/>
              <a:gd name="f411" fmla="*/ f328 1 672735"/>
              <a:gd name="f412" fmla="*/ f329 1 717613"/>
              <a:gd name="f413" fmla="*/ f330 1 672735"/>
              <a:gd name="f414" fmla="*/ f331 1 717613"/>
              <a:gd name="f415" fmla="*/ f332 1 672735"/>
              <a:gd name="f416" fmla="*/ f333 1 717613"/>
              <a:gd name="f417" fmla="*/ f334 1 672735"/>
              <a:gd name="f418" fmla="*/ f335 1 717613"/>
              <a:gd name="f419" fmla="*/ f336 1 672735"/>
              <a:gd name="f420" fmla="*/ f337 1 717613"/>
              <a:gd name="f421" fmla="*/ f338 1 672735"/>
              <a:gd name="f422" fmla="*/ f339 1 717613"/>
              <a:gd name="f423" fmla="*/ f340 1 672735"/>
              <a:gd name="f424" fmla="*/ f341 1 717613"/>
              <a:gd name="f425" fmla="*/ f342 1 672735"/>
              <a:gd name="f426" fmla="*/ f252 1 f259"/>
              <a:gd name="f427" fmla="*/ f253 1 f259"/>
              <a:gd name="f428" fmla="*/ f252 1 f260"/>
              <a:gd name="f429" fmla="*/ f254 1 f260"/>
              <a:gd name="f430" fmla="*/ f344 1 f259"/>
              <a:gd name="f431" fmla="*/ f345 1 f260"/>
              <a:gd name="f432" fmla="*/ f346 1 f259"/>
              <a:gd name="f433" fmla="*/ f347 1 f260"/>
              <a:gd name="f434" fmla="*/ f348 1 f259"/>
              <a:gd name="f435" fmla="*/ f349 1 f260"/>
              <a:gd name="f436" fmla="*/ f350 1 f259"/>
              <a:gd name="f437" fmla="*/ f351 1 f260"/>
              <a:gd name="f438" fmla="*/ f352 1 f259"/>
              <a:gd name="f439" fmla="*/ f353 1 f260"/>
              <a:gd name="f440" fmla="*/ f354 1 f259"/>
              <a:gd name="f441" fmla="*/ f355 1 f260"/>
              <a:gd name="f442" fmla="*/ f356 1 f259"/>
              <a:gd name="f443" fmla="*/ f357 1 f260"/>
              <a:gd name="f444" fmla="*/ f358 1 f259"/>
              <a:gd name="f445" fmla="*/ f359 1 f260"/>
              <a:gd name="f446" fmla="*/ f360 1 f259"/>
              <a:gd name="f447" fmla="*/ f361 1 f260"/>
              <a:gd name="f448" fmla="*/ f362 1 f259"/>
              <a:gd name="f449" fmla="*/ f363 1 f260"/>
              <a:gd name="f450" fmla="*/ f364 1 f259"/>
              <a:gd name="f451" fmla="*/ f365 1 f260"/>
              <a:gd name="f452" fmla="*/ f366 1 f259"/>
              <a:gd name="f453" fmla="*/ f367 1 f260"/>
              <a:gd name="f454" fmla="*/ f368 1 f259"/>
              <a:gd name="f455" fmla="*/ f369 1 f260"/>
              <a:gd name="f456" fmla="*/ f370 1 f259"/>
              <a:gd name="f457" fmla="*/ f371 1 f260"/>
              <a:gd name="f458" fmla="*/ f372 1 f259"/>
              <a:gd name="f459" fmla="*/ f373 1 f260"/>
              <a:gd name="f460" fmla="*/ f374 1 f259"/>
              <a:gd name="f461" fmla="*/ f375 1 f260"/>
              <a:gd name="f462" fmla="*/ f376 1 f259"/>
              <a:gd name="f463" fmla="*/ f377 1 f260"/>
              <a:gd name="f464" fmla="*/ f378 1 f259"/>
              <a:gd name="f465" fmla="*/ f379 1 f260"/>
              <a:gd name="f466" fmla="*/ f380 1 f259"/>
              <a:gd name="f467" fmla="*/ f381 1 f260"/>
              <a:gd name="f468" fmla="*/ f382 1 f259"/>
              <a:gd name="f469" fmla="*/ f383 1 f260"/>
              <a:gd name="f470" fmla="*/ f384 1 f259"/>
              <a:gd name="f471" fmla="*/ f385 1 f260"/>
              <a:gd name="f472" fmla="*/ f386 1 f259"/>
              <a:gd name="f473" fmla="*/ f387 1 f260"/>
              <a:gd name="f474" fmla="*/ f388 1 f259"/>
              <a:gd name="f475" fmla="*/ f389 1 f260"/>
              <a:gd name="f476" fmla="*/ f390 1 f259"/>
              <a:gd name="f477" fmla="*/ f391 1 f260"/>
              <a:gd name="f478" fmla="*/ f392 1 f259"/>
              <a:gd name="f479" fmla="*/ f393 1 f260"/>
              <a:gd name="f480" fmla="*/ f394 1 f259"/>
              <a:gd name="f481" fmla="*/ f395 1 f260"/>
              <a:gd name="f482" fmla="*/ f396 1 f259"/>
              <a:gd name="f483" fmla="*/ f397 1 f260"/>
              <a:gd name="f484" fmla="*/ f398 1 f259"/>
              <a:gd name="f485" fmla="*/ f399 1 f260"/>
              <a:gd name="f486" fmla="*/ f400 1 f259"/>
              <a:gd name="f487" fmla="*/ f401 1 f260"/>
              <a:gd name="f488" fmla="*/ f402 1 f259"/>
              <a:gd name="f489" fmla="*/ f403 1 f260"/>
              <a:gd name="f490" fmla="*/ f404 1 f259"/>
              <a:gd name="f491" fmla="*/ f405 1 f260"/>
              <a:gd name="f492" fmla="*/ f406 1 f259"/>
              <a:gd name="f493" fmla="*/ f407 1 f260"/>
              <a:gd name="f494" fmla="*/ f408 1 f259"/>
              <a:gd name="f495" fmla="*/ f409 1 f260"/>
              <a:gd name="f496" fmla="*/ f410 1 f259"/>
              <a:gd name="f497" fmla="*/ f411 1 f260"/>
              <a:gd name="f498" fmla="*/ f412 1 f259"/>
              <a:gd name="f499" fmla="*/ f413 1 f260"/>
              <a:gd name="f500" fmla="*/ f414 1 f259"/>
              <a:gd name="f501" fmla="*/ f415 1 f260"/>
              <a:gd name="f502" fmla="*/ f416 1 f259"/>
              <a:gd name="f503" fmla="*/ f417 1 f260"/>
              <a:gd name="f504" fmla="*/ f418 1 f259"/>
              <a:gd name="f505" fmla="*/ f419 1 f260"/>
              <a:gd name="f506" fmla="*/ f420 1 f259"/>
              <a:gd name="f507" fmla="*/ f421 1 f260"/>
              <a:gd name="f508" fmla="*/ f422 1 f259"/>
              <a:gd name="f509" fmla="*/ f423 1 f260"/>
              <a:gd name="f510" fmla="*/ f424 1 f259"/>
              <a:gd name="f511" fmla="*/ f425 1 f260"/>
              <a:gd name="f512" fmla="*/ f426 f250 1"/>
              <a:gd name="f513" fmla="*/ f427 f250 1"/>
              <a:gd name="f514" fmla="*/ f429 f251 1"/>
              <a:gd name="f515" fmla="*/ f428 f251 1"/>
              <a:gd name="f516" fmla="*/ f430 f250 1"/>
              <a:gd name="f517" fmla="*/ f431 f251 1"/>
              <a:gd name="f518" fmla="*/ f432 f250 1"/>
              <a:gd name="f519" fmla="*/ f433 f251 1"/>
              <a:gd name="f520" fmla="*/ f434 f250 1"/>
              <a:gd name="f521" fmla="*/ f435 f251 1"/>
              <a:gd name="f522" fmla="*/ f436 f250 1"/>
              <a:gd name="f523" fmla="*/ f437 f251 1"/>
              <a:gd name="f524" fmla="*/ f438 f250 1"/>
              <a:gd name="f525" fmla="*/ f439 f251 1"/>
              <a:gd name="f526" fmla="*/ f440 f250 1"/>
              <a:gd name="f527" fmla="*/ f441 f251 1"/>
              <a:gd name="f528" fmla="*/ f442 f250 1"/>
              <a:gd name="f529" fmla="*/ f443 f251 1"/>
              <a:gd name="f530" fmla="*/ f444 f250 1"/>
              <a:gd name="f531" fmla="*/ f445 f251 1"/>
              <a:gd name="f532" fmla="*/ f446 f250 1"/>
              <a:gd name="f533" fmla="*/ f447 f251 1"/>
              <a:gd name="f534" fmla="*/ f448 f250 1"/>
              <a:gd name="f535" fmla="*/ f449 f251 1"/>
              <a:gd name="f536" fmla="*/ f450 f250 1"/>
              <a:gd name="f537" fmla="*/ f451 f251 1"/>
              <a:gd name="f538" fmla="*/ f452 f250 1"/>
              <a:gd name="f539" fmla="*/ f453 f251 1"/>
              <a:gd name="f540" fmla="*/ f454 f250 1"/>
              <a:gd name="f541" fmla="*/ f455 f251 1"/>
              <a:gd name="f542" fmla="*/ f456 f250 1"/>
              <a:gd name="f543" fmla="*/ f457 f251 1"/>
              <a:gd name="f544" fmla="*/ f458 f250 1"/>
              <a:gd name="f545" fmla="*/ f459 f251 1"/>
              <a:gd name="f546" fmla="*/ f460 f250 1"/>
              <a:gd name="f547" fmla="*/ f461 f251 1"/>
              <a:gd name="f548" fmla="*/ f462 f250 1"/>
              <a:gd name="f549" fmla="*/ f463 f251 1"/>
              <a:gd name="f550" fmla="*/ f464 f250 1"/>
              <a:gd name="f551" fmla="*/ f465 f251 1"/>
              <a:gd name="f552" fmla="*/ f466 f250 1"/>
              <a:gd name="f553" fmla="*/ f467 f251 1"/>
              <a:gd name="f554" fmla="*/ f468 f250 1"/>
              <a:gd name="f555" fmla="*/ f469 f251 1"/>
              <a:gd name="f556" fmla="*/ f470 f250 1"/>
              <a:gd name="f557" fmla="*/ f471 f251 1"/>
              <a:gd name="f558" fmla="*/ f472 f250 1"/>
              <a:gd name="f559" fmla="*/ f473 f251 1"/>
              <a:gd name="f560" fmla="*/ f474 f250 1"/>
              <a:gd name="f561" fmla="*/ f475 f251 1"/>
              <a:gd name="f562" fmla="*/ f476 f250 1"/>
              <a:gd name="f563" fmla="*/ f477 f251 1"/>
              <a:gd name="f564" fmla="*/ f478 f250 1"/>
              <a:gd name="f565" fmla="*/ f479 f251 1"/>
              <a:gd name="f566" fmla="*/ f480 f250 1"/>
              <a:gd name="f567" fmla="*/ f481 f251 1"/>
              <a:gd name="f568" fmla="*/ f482 f250 1"/>
              <a:gd name="f569" fmla="*/ f483 f251 1"/>
              <a:gd name="f570" fmla="*/ f484 f250 1"/>
              <a:gd name="f571" fmla="*/ f485 f251 1"/>
              <a:gd name="f572" fmla="*/ f486 f250 1"/>
              <a:gd name="f573" fmla="*/ f487 f251 1"/>
              <a:gd name="f574" fmla="*/ f488 f250 1"/>
              <a:gd name="f575" fmla="*/ f489 f251 1"/>
              <a:gd name="f576" fmla="*/ f490 f250 1"/>
              <a:gd name="f577" fmla="*/ f491 f251 1"/>
              <a:gd name="f578" fmla="*/ f492 f250 1"/>
              <a:gd name="f579" fmla="*/ f493 f251 1"/>
              <a:gd name="f580" fmla="*/ f494 f250 1"/>
              <a:gd name="f581" fmla="*/ f495 f251 1"/>
              <a:gd name="f582" fmla="*/ f496 f250 1"/>
              <a:gd name="f583" fmla="*/ f497 f251 1"/>
              <a:gd name="f584" fmla="*/ f498 f250 1"/>
              <a:gd name="f585" fmla="*/ f499 f251 1"/>
              <a:gd name="f586" fmla="*/ f500 f250 1"/>
              <a:gd name="f587" fmla="*/ f501 f251 1"/>
              <a:gd name="f588" fmla="*/ f502 f250 1"/>
              <a:gd name="f589" fmla="*/ f503 f251 1"/>
              <a:gd name="f590" fmla="*/ f504 f250 1"/>
              <a:gd name="f591" fmla="*/ f505 f251 1"/>
              <a:gd name="f592" fmla="*/ f506 f250 1"/>
              <a:gd name="f593" fmla="*/ f507 f251 1"/>
              <a:gd name="f594" fmla="*/ f508 f250 1"/>
              <a:gd name="f595" fmla="*/ f509 f251 1"/>
              <a:gd name="f596" fmla="*/ f510 f250 1"/>
              <a:gd name="f597" fmla="*/ f511 f2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3">
                <a:pos x="f516" y="f517"/>
              </a:cxn>
              <a:cxn ang="f343">
                <a:pos x="f518" y="f519"/>
              </a:cxn>
              <a:cxn ang="f343">
                <a:pos x="f520" y="f521"/>
              </a:cxn>
              <a:cxn ang="f343">
                <a:pos x="f522" y="f523"/>
              </a:cxn>
              <a:cxn ang="f343">
                <a:pos x="f524" y="f525"/>
              </a:cxn>
              <a:cxn ang="f343">
                <a:pos x="f526" y="f527"/>
              </a:cxn>
              <a:cxn ang="f343">
                <a:pos x="f528" y="f529"/>
              </a:cxn>
              <a:cxn ang="f343">
                <a:pos x="f530" y="f531"/>
              </a:cxn>
              <a:cxn ang="f343">
                <a:pos x="f532" y="f533"/>
              </a:cxn>
              <a:cxn ang="f343">
                <a:pos x="f534" y="f535"/>
              </a:cxn>
              <a:cxn ang="f343">
                <a:pos x="f536" y="f537"/>
              </a:cxn>
              <a:cxn ang="f343">
                <a:pos x="f538" y="f539"/>
              </a:cxn>
              <a:cxn ang="f343">
                <a:pos x="f540" y="f541"/>
              </a:cxn>
              <a:cxn ang="f343">
                <a:pos x="f542" y="f543"/>
              </a:cxn>
              <a:cxn ang="f343">
                <a:pos x="f544" y="f545"/>
              </a:cxn>
              <a:cxn ang="f343">
                <a:pos x="f546" y="f547"/>
              </a:cxn>
              <a:cxn ang="f343">
                <a:pos x="f548" y="f549"/>
              </a:cxn>
              <a:cxn ang="f343">
                <a:pos x="f550" y="f551"/>
              </a:cxn>
              <a:cxn ang="f343">
                <a:pos x="f552" y="f553"/>
              </a:cxn>
              <a:cxn ang="f343">
                <a:pos x="f554" y="f555"/>
              </a:cxn>
              <a:cxn ang="f343">
                <a:pos x="f556" y="f557"/>
              </a:cxn>
              <a:cxn ang="f343">
                <a:pos x="f558" y="f559"/>
              </a:cxn>
              <a:cxn ang="f343">
                <a:pos x="f560" y="f561"/>
              </a:cxn>
              <a:cxn ang="f343">
                <a:pos x="f562" y="f563"/>
              </a:cxn>
              <a:cxn ang="f343">
                <a:pos x="f564" y="f565"/>
              </a:cxn>
              <a:cxn ang="f343">
                <a:pos x="f566" y="f567"/>
              </a:cxn>
              <a:cxn ang="f343">
                <a:pos x="f568" y="f569"/>
              </a:cxn>
              <a:cxn ang="f343">
                <a:pos x="f570" y="f571"/>
              </a:cxn>
              <a:cxn ang="f343">
                <a:pos x="f572" y="f573"/>
              </a:cxn>
              <a:cxn ang="f343">
                <a:pos x="f574" y="f575"/>
              </a:cxn>
              <a:cxn ang="f343">
                <a:pos x="f576" y="f577"/>
              </a:cxn>
              <a:cxn ang="f343">
                <a:pos x="f578" y="f579"/>
              </a:cxn>
              <a:cxn ang="f343">
                <a:pos x="f580" y="f581"/>
              </a:cxn>
              <a:cxn ang="f343">
                <a:pos x="f582" y="f583"/>
              </a:cxn>
              <a:cxn ang="f343">
                <a:pos x="f584" y="f585"/>
              </a:cxn>
              <a:cxn ang="f343">
                <a:pos x="f586" y="f587"/>
              </a:cxn>
              <a:cxn ang="f343">
                <a:pos x="f588" y="f589"/>
              </a:cxn>
              <a:cxn ang="f343">
                <a:pos x="f590" y="f591"/>
              </a:cxn>
              <a:cxn ang="f343">
                <a:pos x="f592" y="f593"/>
              </a:cxn>
              <a:cxn ang="f343">
                <a:pos x="f594" y="f595"/>
              </a:cxn>
              <a:cxn ang="f343">
                <a:pos x="f596" y="f597"/>
              </a:cxn>
              <a:cxn ang="f343">
                <a:pos x="f516" y="f517"/>
              </a:cxn>
            </a:cxnLst>
            <a:rect l="f512" t="f515" r="f513" b="f514"/>
            <a:pathLst>
              <a:path w="717613" h="672735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5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51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cubicBezTo>
                  <a:pt x="f104" y="f105"/>
                  <a:pt x="f106" y="f10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cubicBezTo>
                  <a:pt x="f128" y="f129"/>
                  <a:pt x="f130" y="f131"/>
                  <a:pt x="f132" y="f133"/>
                </a:cubicBez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56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56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69"/>
                  <a:pt x="f170" y="f171"/>
                  <a:pt x="f172" y="f173"/>
                </a:cubicBezTo>
                <a:cubicBezTo>
                  <a:pt x="f174" y="f175"/>
                  <a:pt x="f176" y="f177"/>
                  <a:pt x="f178" y="f179"/>
                </a:cubicBezTo>
                <a:cubicBezTo>
                  <a:pt x="f180" y="f181"/>
                  <a:pt x="f182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cubicBezTo>
                  <a:pt x="f192" y="f193"/>
                  <a:pt x="f194" y="f193"/>
                  <a:pt x="f195" y="f196"/>
                </a:cubicBez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31" y="f232"/>
                </a:cubicBez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8" y="f9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0" name="Forma libre: forma 85">
            <a:extLst>
              <a:ext uri="{FF2B5EF4-FFF2-40B4-BE49-F238E27FC236}">
                <a16:creationId xmlns:a16="http://schemas.microsoft.com/office/drawing/2014/main" id="{953B51E4-16F1-4C44-960A-6260BFBFA3CD}"/>
              </a:ext>
            </a:extLst>
          </p:cNvPr>
          <p:cNvSpPr/>
          <p:nvPr/>
        </p:nvSpPr>
        <p:spPr>
          <a:xfrm>
            <a:off x="935540" y="3206114"/>
            <a:ext cx="62389" cy="5257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2388"/>
              <a:gd name="f7" fmla="val 52577"/>
              <a:gd name="f8" fmla="val 8763"/>
              <a:gd name="f9" fmla="val 476"/>
              <a:gd name="f10" fmla="val 23336"/>
              <a:gd name="f11" fmla="val 286"/>
              <a:gd name="f12" fmla="val 37909"/>
              <a:gd name="f13" fmla="val 95"/>
              <a:gd name="f14" fmla="val 52483"/>
              <a:gd name="f15" fmla="val 52578"/>
              <a:gd name="f16" fmla="val 5144"/>
              <a:gd name="f17" fmla="val 53245"/>
              <a:gd name="f18" fmla="val 11621"/>
              <a:gd name="f19" fmla="val 55054"/>
              <a:gd name="f20" fmla="val 18955"/>
              <a:gd name="f21" fmla="val 57055"/>
              <a:gd name="f22" fmla="val 26956"/>
              <a:gd name="f23" fmla="val 59817"/>
              <a:gd name="f24" fmla="val 33528"/>
              <a:gd name="f25" fmla="val 62389"/>
              <a:gd name="f26" fmla="val 38386"/>
              <a:gd name="f27" fmla="val 60388"/>
              <a:gd name="f28" fmla="val 40481"/>
              <a:gd name="f29" fmla="val 48673"/>
              <a:gd name="f30" fmla="val 29813"/>
              <a:gd name="f31" fmla="val 13335"/>
              <a:gd name="f32" fmla="val 2572"/>
              <a:gd name="f33" fmla="val 43244"/>
              <a:gd name="f34" fmla="val 40957"/>
              <a:gd name="f35" fmla="val 2191"/>
              <a:gd name="f36" fmla="val 36290"/>
              <a:gd name="f37" fmla="val 4381"/>
              <a:gd name="f38" fmla="val 30575"/>
              <a:gd name="f39" fmla="val 6096"/>
              <a:gd name="f40" fmla="val 23813"/>
              <a:gd name="f41" fmla="val 8192"/>
              <a:gd name="f42" fmla="val 14764"/>
              <a:gd name="f43" fmla="val 6763"/>
              <a:gd name="f44" fmla="+- 0 0 -90"/>
              <a:gd name="f45" fmla="*/ f3 1 62388"/>
              <a:gd name="f46" fmla="*/ f4 1 52577"/>
              <a:gd name="f47" fmla="val f5"/>
              <a:gd name="f48" fmla="val f6"/>
              <a:gd name="f49" fmla="val f7"/>
              <a:gd name="f50" fmla="*/ f44 f0 1"/>
              <a:gd name="f51" fmla="+- f49 0 f47"/>
              <a:gd name="f52" fmla="+- f48 0 f47"/>
              <a:gd name="f53" fmla="*/ f50 1 f2"/>
              <a:gd name="f54" fmla="*/ f52 1 62388"/>
              <a:gd name="f55" fmla="*/ f51 1 52577"/>
              <a:gd name="f56" fmla="*/ 8763 f52 1"/>
              <a:gd name="f57" fmla="*/ 476 f51 1"/>
              <a:gd name="f58" fmla="*/ 52483 f52 1"/>
              <a:gd name="f59" fmla="*/ 0 f51 1"/>
              <a:gd name="f60" fmla="*/ 55054 f52 1"/>
              <a:gd name="f61" fmla="*/ 18955 f51 1"/>
              <a:gd name="f62" fmla="*/ 62389 f52 1"/>
              <a:gd name="f63" fmla="*/ 38386 f51 1"/>
              <a:gd name="f64" fmla="*/ 29813 f52 1"/>
              <a:gd name="f65" fmla="*/ 52578 f51 1"/>
              <a:gd name="f66" fmla="*/ 0 f52 1"/>
              <a:gd name="f67" fmla="*/ 40957 f51 1"/>
              <a:gd name="f68" fmla="*/ 6096 f52 1"/>
              <a:gd name="f69" fmla="*/ 23813 f51 1"/>
              <a:gd name="f70" fmla="+- f53 0 f1"/>
              <a:gd name="f71" fmla="*/ f56 1 62388"/>
              <a:gd name="f72" fmla="*/ f57 1 52577"/>
              <a:gd name="f73" fmla="*/ f58 1 62388"/>
              <a:gd name="f74" fmla="*/ f59 1 52577"/>
              <a:gd name="f75" fmla="*/ f60 1 62388"/>
              <a:gd name="f76" fmla="*/ f61 1 52577"/>
              <a:gd name="f77" fmla="*/ f62 1 62388"/>
              <a:gd name="f78" fmla="*/ f63 1 52577"/>
              <a:gd name="f79" fmla="*/ f64 1 62388"/>
              <a:gd name="f80" fmla="*/ f65 1 52577"/>
              <a:gd name="f81" fmla="*/ f66 1 62388"/>
              <a:gd name="f82" fmla="*/ f67 1 52577"/>
              <a:gd name="f83" fmla="*/ f68 1 62388"/>
              <a:gd name="f84" fmla="*/ f69 1 52577"/>
              <a:gd name="f85" fmla="*/ f47 1 f54"/>
              <a:gd name="f86" fmla="*/ f48 1 f54"/>
              <a:gd name="f87" fmla="*/ f47 1 f55"/>
              <a:gd name="f88" fmla="*/ f49 1 f55"/>
              <a:gd name="f89" fmla="*/ f71 1 f54"/>
              <a:gd name="f90" fmla="*/ f72 1 f55"/>
              <a:gd name="f91" fmla="*/ f73 1 f54"/>
              <a:gd name="f92" fmla="*/ f74 1 f55"/>
              <a:gd name="f93" fmla="*/ f75 1 f54"/>
              <a:gd name="f94" fmla="*/ f76 1 f55"/>
              <a:gd name="f95" fmla="*/ f77 1 f54"/>
              <a:gd name="f96" fmla="*/ f78 1 f55"/>
              <a:gd name="f97" fmla="*/ f79 1 f54"/>
              <a:gd name="f98" fmla="*/ f80 1 f55"/>
              <a:gd name="f99" fmla="*/ f81 1 f54"/>
              <a:gd name="f100" fmla="*/ f82 1 f55"/>
              <a:gd name="f101" fmla="*/ f83 1 f54"/>
              <a:gd name="f102" fmla="*/ f84 1 f55"/>
              <a:gd name="f103" fmla="*/ f85 f45 1"/>
              <a:gd name="f104" fmla="*/ f86 f45 1"/>
              <a:gd name="f105" fmla="*/ f88 f46 1"/>
              <a:gd name="f106" fmla="*/ f87 f46 1"/>
              <a:gd name="f107" fmla="*/ f89 f45 1"/>
              <a:gd name="f108" fmla="*/ f90 f46 1"/>
              <a:gd name="f109" fmla="*/ f91 f45 1"/>
              <a:gd name="f110" fmla="*/ f92 f46 1"/>
              <a:gd name="f111" fmla="*/ f93 f45 1"/>
              <a:gd name="f112" fmla="*/ f94 f46 1"/>
              <a:gd name="f113" fmla="*/ f95 f45 1"/>
              <a:gd name="f114" fmla="*/ f96 f46 1"/>
              <a:gd name="f115" fmla="*/ f97 f45 1"/>
              <a:gd name="f116" fmla="*/ f98 f46 1"/>
              <a:gd name="f117" fmla="*/ f99 f45 1"/>
              <a:gd name="f118" fmla="*/ f100 f46 1"/>
              <a:gd name="f119" fmla="*/ f101 f45 1"/>
              <a:gd name="f120" fmla="*/ f102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0">
                <a:pos x="f107" y="f108"/>
              </a:cxn>
              <a:cxn ang="f70">
                <a:pos x="f109" y="f110"/>
              </a:cxn>
              <a:cxn ang="f70">
                <a:pos x="f111" y="f112"/>
              </a:cxn>
              <a:cxn ang="f70">
                <a:pos x="f113" y="f114"/>
              </a:cxn>
              <a:cxn ang="f70">
                <a:pos x="f115" y="f116"/>
              </a:cxn>
              <a:cxn ang="f70">
                <a:pos x="f117" y="f118"/>
              </a:cxn>
              <a:cxn ang="f70">
                <a:pos x="f119" y="f120"/>
              </a:cxn>
              <a:cxn ang="f70">
                <a:pos x="f107" y="f108"/>
              </a:cxn>
            </a:cxnLst>
            <a:rect l="f103" t="f106" r="f104" b="f105"/>
            <a:pathLst>
              <a:path w="62388" h="52577">
                <a:moveTo>
                  <a:pt x="f8" y="f9"/>
                </a:moveTo>
                <a:cubicBezTo>
                  <a:pt x="f10" y="f11"/>
                  <a:pt x="f12" y="f13"/>
                  <a:pt x="f14" y="f5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15"/>
                  <a:pt x="f30" y="f15"/>
                </a:cubicBezTo>
                <a:cubicBezTo>
                  <a:pt x="f31" y="f15"/>
                  <a:pt x="f32" y="f33"/>
                  <a:pt x="f5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8" y="f43"/>
                  <a:pt x="f8" y="f9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1" name="Forma libre: forma 86">
            <a:extLst>
              <a:ext uri="{FF2B5EF4-FFF2-40B4-BE49-F238E27FC236}">
                <a16:creationId xmlns:a16="http://schemas.microsoft.com/office/drawing/2014/main" id="{FE3BF393-8F8D-405A-90C8-17780CB65C47}"/>
              </a:ext>
            </a:extLst>
          </p:cNvPr>
          <p:cNvSpPr/>
          <p:nvPr/>
        </p:nvSpPr>
        <p:spPr>
          <a:xfrm>
            <a:off x="820289" y="3686741"/>
            <a:ext cx="91531" cy="3105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1535"/>
              <a:gd name="f7" fmla="val 31051"/>
              <a:gd name="f8" fmla="val 762"/>
              <a:gd name="f9" fmla="val 476"/>
              <a:gd name="f10" fmla="val 5905"/>
              <a:gd name="f11" fmla="val 286"/>
              <a:gd name="f12" fmla="val 11906"/>
              <a:gd name="f13" fmla="val 17812"/>
              <a:gd name="f14" fmla="val 29528"/>
              <a:gd name="f15" fmla="val 22193"/>
              <a:gd name="f16" fmla="val 59150"/>
              <a:gd name="f17" fmla="val 26670"/>
              <a:gd name="f18" fmla="val 88678"/>
              <a:gd name="f19" fmla="val 31052"/>
              <a:gd name="f20" fmla="val 89630"/>
              <a:gd name="f21" fmla="val 24289"/>
              <a:gd name="f22" fmla="val 90583"/>
              <a:gd name="f23" fmla="val 17526"/>
              <a:gd name="f24" fmla="val 10859"/>
              <a:gd name="f25" fmla="val 76200"/>
              <a:gd name="f26" fmla="val 8382"/>
              <a:gd name="f27" fmla="val 60198"/>
              <a:gd name="f28" fmla="val 6096"/>
              <a:gd name="f29" fmla="val 43625"/>
              <a:gd name="f30" fmla="val 4191"/>
              <a:gd name="f31" fmla="val 28956"/>
              <a:gd name="f32" fmla="val 2477"/>
              <a:gd name="f33" fmla="val 14669"/>
              <a:gd name="f34" fmla="val 1048"/>
              <a:gd name="f35" fmla="+- 0 0 -90"/>
              <a:gd name="f36" fmla="*/ f3 1 91535"/>
              <a:gd name="f37" fmla="*/ f4 1 31051"/>
              <a:gd name="f38" fmla="val f5"/>
              <a:gd name="f39" fmla="val f6"/>
              <a:gd name="f40" fmla="val f7"/>
              <a:gd name="f41" fmla="*/ f35 f0 1"/>
              <a:gd name="f42" fmla="+- f40 0 f38"/>
              <a:gd name="f43" fmla="+- f39 0 f38"/>
              <a:gd name="f44" fmla="*/ f41 1 f2"/>
              <a:gd name="f45" fmla="*/ f43 1 91535"/>
              <a:gd name="f46" fmla="*/ f42 1 31051"/>
              <a:gd name="f47" fmla="*/ 762 f43 1"/>
              <a:gd name="f48" fmla="*/ 0 f42 1"/>
              <a:gd name="f49" fmla="*/ 0 f43 1"/>
              <a:gd name="f50" fmla="*/ 17812 f42 1"/>
              <a:gd name="f51" fmla="*/ 88678 f43 1"/>
              <a:gd name="f52" fmla="*/ 31052 f42 1"/>
              <a:gd name="f53" fmla="*/ 91535 f43 1"/>
              <a:gd name="f54" fmla="*/ 10859 f42 1"/>
              <a:gd name="f55" fmla="*/ 43625 f43 1"/>
              <a:gd name="f56" fmla="*/ 4191 f42 1"/>
              <a:gd name="f57" fmla="+- f44 0 f1"/>
              <a:gd name="f58" fmla="*/ f47 1 91535"/>
              <a:gd name="f59" fmla="*/ f48 1 31051"/>
              <a:gd name="f60" fmla="*/ f49 1 91535"/>
              <a:gd name="f61" fmla="*/ f50 1 31051"/>
              <a:gd name="f62" fmla="*/ f51 1 91535"/>
              <a:gd name="f63" fmla="*/ f52 1 31051"/>
              <a:gd name="f64" fmla="*/ f53 1 91535"/>
              <a:gd name="f65" fmla="*/ f54 1 31051"/>
              <a:gd name="f66" fmla="*/ f55 1 91535"/>
              <a:gd name="f67" fmla="*/ f56 1 31051"/>
              <a:gd name="f68" fmla="*/ f38 1 f45"/>
              <a:gd name="f69" fmla="*/ f39 1 f45"/>
              <a:gd name="f70" fmla="*/ f38 1 f46"/>
              <a:gd name="f71" fmla="*/ f40 1 f46"/>
              <a:gd name="f72" fmla="*/ f58 1 f45"/>
              <a:gd name="f73" fmla="*/ f59 1 f46"/>
              <a:gd name="f74" fmla="*/ f60 1 f45"/>
              <a:gd name="f75" fmla="*/ f61 1 f46"/>
              <a:gd name="f76" fmla="*/ f62 1 f45"/>
              <a:gd name="f77" fmla="*/ f63 1 f46"/>
              <a:gd name="f78" fmla="*/ f64 1 f45"/>
              <a:gd name="f79" fmla="*/ f65 1 f46"/>
              <a:gd name="f80" fmla="*/ f66 1 f45"/>
              <a:gd name="f81" fmla="*/ f67 1 f46"/>
              <a:gd name="f82" fmla="*/ f68 f36 1"/>
              <a:gd name="f83" fmla="*/ f69 f36 1"/>
              <a:gd name="f84" fmla="*/ f71 f37 1"/>
              <a:gd name="f85" fmla="*/ f70 f37 1"/>
              <a:gd name="f86" fmla="*/ f72 f36 1"/>
              <a:gd name="f87" fmla="*/ f73 f37 1"/>
              <a:gd name="f88" fmla="*/ f74 f36 1"/>
              <a:gd name="f89" fmla="*/ f75 f37 1"/>
              <a:gd name="f90" fmla="*/ f76 f36 1"/>
              <a:gd name="f91" fmla="*/ f77 f37 1"/>
              <a:gd name="f92" fmla="*/ f78 f36 1"/>
              <a:gd name="f93" fmla="*/ f79 f37 1"/>
              <a:gd name="f94" fmla="*/ f80 f36 1"/>
              <a:gd name="f95" fmla="*/ f81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7">
                <a:pos x="f86" y="f87"/>
              </a:cxn>
              <a:cxn ang="f57">
                <a:pos x="f88" y="f89"/>
              </a:cxn>
              <a:cxn ang="f57">
                <a:pos x="f90" y="f91"/>
              </a:cxn>
              <a:cxn ang="f57">
                <a:pos x="f92" y="f93"/>
              </a:cxn>
              <a:cxn ang="f57">
                <a:pos x="f94" y="f95"/>
              </a:cxn>
              <a:cxn ang="f57">
                <a:pos x="f86" y="f87"/>
              </a:cxn>
            </a:cxnLst>
            <a:rect l="f82" t="f85" r="f83" b="f84"/>
            <a:pathLst>
              <a:path w="91535" h="31051">
                <a:moveTo>
                  <a:pt x="f8" y="f5"/>
                </a:moveTo>
                <a:cubicBezTo>
                  <a:pt x="f9" y="f10"/>
                  <a:pt x="f11" y="f12"/>
                  <a:pt x="f5" y="f13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6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8" y="f5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2" name="Forma libre: forma 87">
            <a:extLst>
              <a:ext uri="{FF2B5EF4-FFF2-40B4-BE49-F238E27FC236}">
                <a16:creationId xmlns:a16="http://schemas.microsoft.com/office/drawing/2014/main" id="{989C4313-7153-4236-B197-B5629AC829F9}"/>
              </a:ext>
            </a:extLst>
          </p:cNvPr>
          <p:cNvSpPr/>
          <p:nvPr/>
        </p:nvSpPr>
        <p:spPr>
          <a:xfrm>
            <a:off x="1021265" y="3684940"/>
            <a:ext cx="92866" cy="3409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92868"/>
              <a:gd name="f7" fmla="val 34099"/>
              <a:gd name="f8" fmla="val 11716"/>
              <a:gd name="f9" fmla="val 381"/>
              <a:gd name="f10" fmla="val 19145"/>
              <a:gd name="f11" fmla="val 762"/>
              <a:gd name="f12" fmla="val 26670"/>
              <a:gd name="f13" fmla="val 1143"/>
              <a:gd name="f14" fmla="val 34100"/>
              <a:gd name="f15" fmla="val 31718"/>
              <a:gd name="f16" fmla="val 29718"/>
              <a:gd name="f17" fmla="val 62294"/>
              <a:gd name="f18" fmla="val 25241"/>
              <a:gd name="f19" fmla="val 92869"/>
              <a:gd name="f20" fmla="val 20860"/>
              <a:gd name="f21" fmla="val 92773"/>
              <a:gd name="f22" fmla="val 13906"/>
              <a:gd name="f23" fmla="val 92583"/>
              <a:gd name="f24" fmla="val 6953"/>
              <a:gd name="f25" fmla="val 92488"/>
              <a:gd name="f26" fmla="val 80391"/>
              <a:gd name="f27" fmla="val 2762"/>
              <a:gd name="f28" fmla="val 67437"/>
              <a:gd name="f29" fmla="val 5239"/>
              <a:gd name="f30" fmla="val 53435"/>
              <a:gd name="f31" fmla="val 7239"/>
              <a:gd name="f32" fmla="val 34195"/>
              <a:gd name="f33" fmla="val 9906"/>
              <a:gd name="f34" fmla="val 16288"/>
              <a:gd name="f35" fmla="val 11239"/>
              <a:gd name="f36" fmla="+- 0 0 -90"/>
              <a:gd name="f37" fmla="*/ f3 1 92868"/>
              <a:gd name="f38" fmla="*/ f4 1 34099"/>
              <a:gd name="f39" fmla="val f5"/>
              <a:gd name="f40" fmla="val f6"/>
              <a:gd name="f41" fmla="val f7"/>
              <a:gd name="f42" fmla="*/ f36 f0 1"/>
              <a:gd name="f43" fmla="+- f41 0 f39"/>
              <a:gd name="f44" fmla="+- f40 0 f39"/>
              <a:gd name="f45" fmla="*/ f42 1 f2"/>
              <a:gd name="f46" fmla="*/ f44 1 92868"/>
              <a:gd name="f47" fmla="*/ f43 1 34099"/>
              <a:gd name="f48" fmla="*/ 0 f44 1"/>
              <a:gd name="f49" fmla="*/ 11716 f43 1"/>
              <a:gd name="f50" fmla="*/ 1143 f44 1"/>
              <a:gd name="f51" fmla="*/ 34100 f43 1"/>
              <a:gd name="f52" fmla="*/ 92869 f44 1"/>
              <a:gd name="f53" fmla="*/ 20860 f43 1"/>
              <a:gd name="f54" fmla="*/ 92488 f44 1"/>
              <a:gd name="f55" fmla="*/ 0 f43 1"/>
              <a:gd name="f56" fmla="*/ 53435 f44 1"/>
              <a:gd name="f57" fmla="*/ 7239 f43 1"/>
              <a:gd name="f58" fmla="+- f45 0 f1"/>
              <a:gd name="f59" fmla="*/ f48 1 92868"/>
              <a:gd name="f60" fmla="*/ f49 1 34099"/>
              <a:gd name="f61" fmla="*/ f50 1 92868"/>
              <a:gd name="f62" fmla="*/ f51 1 34099"/>
              <a:gd name="f63" fmla="*/ f52 1 92868"/>
              <a:gd name="f64" fmla="*/ f53 1 34099"/>
              <a:gd name="f65" fmla="*/ f54 1 92868"/>
              <a:gd name="f66" fmla="*/ f55 1 34099"/>
              <a:gd name="f67" fmla="*/ f56 1 92868"/>
              <a:gd name="f68" fmla="*/ f57 1 34099"/>
              <a:gd name="f69" fmla="*/ f39 1 f46"/>
              <a:gd name="f70" fmla="*/ f40 1 f46"/>
              <a:gd name="f71" fmla="*/ f39 1 f47"/>
              <a:gd name="f72" fmla="*/ f41 1 f47"/>
              <a:gd name="f73" fmla="*/ f59 1 f46"/>
              <a:gd name="f74" fmla="*/ f60 1 f47"/>
              <a:gd name="f75" fmla="*/ f61 1 f46"/>
              <a:gd name="f76" fmla="*/ f62 1 f47"/>
              <a:gd name="f77" fmla="*/ f63 1 f46"/>
              <a:gd name="f78" fmla="*/ f64 1 f47"/>
              <a:gd name="f79" fmla="*/ f65 1 f46"/>
              <a:gd name="f80" fmla="*/ f66 1 f47"/>
              <a:gd name="f81" fmla="*/ f67 1 f46"/>
              <a:gd name="f82" fmla="*/ f68 1 f47"/>
              <a:gd name="f83" fmla="*/ f69 f37 1"/>
              <a:gd name="f84" fmla="*/ f70 f37 1"/>
              <a:gd name="f85" fmla="*/ f72 f38 1"/>
              <a:gd name="f86" fmla="*/ f71 f38 1"/>
              <a:gd name="f87" fmla="*/ f73 f37 1"/>
              <a:gd name="f88" fmla="*/ f74 f38 1"/>
              <a:gd name="f89" fmla="*/ f75 f37 1"/>
              <a:gd name="f90" fmla="*/ f76 f38 1"/>
              <a:gd name="f91" fmla="*/ f77 f37 1"/>
              <a:gd name="f92" fmla="*/ f78 f38 1"/>
              <a:gd name="f93" fmla="*/ f79 f37 1"/>
              <a:gd name="f94" fmla="*/ f80 f38 1"/>
              <a:gd name="f95" fmla="*/ f81 f37 1"/>
              <a:gd name="f96" fmla="*/ f82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8">
                <a:pos x="f87" y="f88"/>
              </a:cxn>
              <a:cxn ang="f58">
                <a:pos x="f89" y="f90"/>
              </a:cxn>
              <a:cxn ang="f58">
                <a:pos x="f91" y="f92"/>
              </a:cxn>
              <a:cxn ang="f58">
                <a:pos x="f93" y="f94"/>
              </a:cxn>
              <a:cxn ang="f58">
                <a:pos x="f95" y="f96"/>
              </a:cxn>
              <a:cxn ang="f58">
                <a:pos x="f87" y="f88"/>
              </a:cxn>
            </a:cxnLst>
            <a:rect l="f83" t="f86" r="f84" b="f85"/>
            <a:pathLst>
              <a:path w="92868" h="34099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5" y="f8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3" name="Forma libre: forma 88">
            <a:extLst>
              <a:ext uri="{FF2B5EF4-FFF2-40B4-BE49-F238E27FC236}">
                <a16:creationId xmlns:a16="http://schemas.microsoft.com/office/drawing/2014/main" id="{43152ED6-BC0D-4273-8690-9D93523313E0}"/>
              </a:ext>
            </a:extLst>
          </p:cNvPr>
          <p:cNvSpPr/>
          <p:nvPr/>
        </p:nvSpPr>
        <p:spPr>
          <a:xfrm>
            <a:off x="656210" y="3622258"/>
            <a:ext cx="107313" cy="35899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7316"/>
              <a:gd name="f7" fmla="val 358997"/>
              <a:gd name="f8" fmla="val 36355"/>
              <a:gd name="f9" fmla="val 45213"/>
              <a:gd name="f10" fmla="val 3143"/>
              <a:gd name="f11" fmla="val 55024"/>
              <a:gd name="f12" fmla="val 6096"/>
              <a:gd name="f13" fmla="val 65597"/>
              <a:gd name="f14" fmla="val 8763"/>
              <a:gd name="f15" fmla="val 80646"/>
              <a:gd name="f16" fmla="val 12478"/>
              <a:gd name="f17" fmla="val 94743"/>
              <a:gd name="f18" fmla="val 14859"/>
              <a:gd name="f19" fmla="val 16383"/>
              <a:gd name="f20" fmla="val 103506"/>
              <a:gd name="f21" fmla="val 54007"/>
              <a:gd name="f22" fmla="val 99696"/>
              <a:gd name="f23" fmla="val 91726"/>
              <a:gd name="f24" fmla="val 95982"/>
              <a:gd name="f25" fmla="val 129349"/>
              <a:gd name="f26" fmla="val 91600"/>
              <a:gd name="f27" fmla="val 118491"/>
              <a:gd name="f28" fmla="val 87123"/>
              <a:gd name="f29" fmla="val 107632"/>
              <a:gd name="f30" fmla="val 82742"/>
              <a:gd name="f31" fmla="val 96774"/>
              <a:gd name="f32" fmla="val 79980"/>
              <a:gd name="f33" fmla="val 97346"/>
              <a:gd name="f34" fmla="val 75503"/>
              <a:gd name="f35" fmla="val 97822"/>
              <a:gd name="f36" fmla="val 70264"/>
              <a:gd name="f37" fmla="val 63406"/>
              <a:gd name="f38" fmla="val 95440"/>
              <a:gd name="f39" fmla="val 58644"/>
              <a:gd name="f40" fmla="val 92202"/>
              <a:gd name="f41" fmla="val 56262"/>
              <a:gd name="f42" fmla="val 90297"/>
              <a:gd name="f43" fmla="val 54262"/>
              <a:gd name="f44" fmla="val 93059"/>
              <a:gd name="f45" fmla="val 51500"/>
              <a:gd name="f46" fmla="val 97441"/>
              <a:gd name="f47" fmla="val 49404"/>
              <a:gd name="f48" fmla="val 103156"/>
              <a:gd name="f49" fmla="val 45309"/>
              <a:gd name="f50" fmla="val 114490"/>
              <a:gd name="f51" fmla="val 46356"/>
              <a:gd name="f52" fmla="val 124206"/>
              <a:gd name="f53" fmla="val 46737"/>
              <a:gd name="f54" fmla="val 128968"/>
              <a:gd name="f55" fmla="val 47976"/>
              <a:gd name="f56" fmla="val 142494"/>
              <a:gd name="f57" fmla="val 48357"/>
              <a:gd name="f58" fmla="val 160782"/>
              <a:gd name="f59" fmla="val 47880"/>
              <a:gd name="f60" fmla="val 186214"/>
              <a:gd name="f61" fmla="val 50166"/>
              <a:gd name="f62" fmla="val 186976"/>
              <a:gd name="f63" fmla="val 54548"/>
              <a:gd name="f64" fmla="val 188690"/>
              <a:gd name="f65" fmla="val 58453"/>
              <a:gd name="f66" fmla="val 192691"/>
              <a:gd name="f67" fmla="val 63787"/>
              <a:gd name="f68" fmla="val 198120"/>
              <a:gd name="f69" fmla="val 65216"/>
              <a:gd name="f70" fmla="val 204311"/>
              <a:gd name="f71" fmla="val 65692"/>
              <a:gd name="f72" fmla="val 206692"/>
              <a:gd name="f73" fmla="val 69121"/>
              <a:gd name="f74" fmla="val 214027"/>
              <a:gd name="f75" fmla="val 72550"/>
              <a:gd name="f76" fmla="val 222885"/>
              <a:gd name="f77" fmla="val 75217"/>
              <a:gd name="f78" fmla="val 233267"/>
              <a:gd name="f79" fmla="val 79599"/>
              <a:gd name="f80" fmla="val 250126"/>
              <a:gd name="f81" fmla="val 80456"/>
              <a:gd name="f82" fmla="val 265081"/>
              <a:gd name="f83" fmla="val 80170"/>
              <a:gd name="f84" fmla="val 276511"/>
              <a:gd name="f85" fmla="val 80265"/>
              <a:gd name="f86" fmla="val 303943"/>
              <a:gd name="f87" fmla="val 331375"/>
              <a:gd name="f88" fmla="val 80551"/>
              <a:gd name="f89" fmla="val 358807"/>
              <a:gd name="f90" fmla="val 74455"/>
              <a:gd name="f91" fmla="val 358521"/>
              <a:gd name="f92" fmla="val 68454"/>
              <a:gd name="f93" fmla="val 358330"/>
              <a:gd name="f94" fmla="val 62358"/>
              <a:gd name="f95" fmla="val 358045"/>
              <a:gd name="f96" fmla="val 62454"/>
              <a:gd name="f97" fmla="val 325183"/>
              <a:gd name="f98" fmla="val 62644"/>
              <a:gd name="f99" fmla="val 62739"/>
              <a:gd name="f100" fmla="val 292037"/>
              <a:gd name="f101" fmla="val 62835"/>
              <a:gd name="f102" fmla="val 275558"/>
              <a:gd name="f103" fmla="val 63120"/>
              <a:gd name="f104" fmla="val 251650"/>
              <a:gd name="f105" fmla="val 54453"/>
              <a:gd name="f106" fmla="val 223361"/>
              <a:gd name="f107" fmla="val 49690"/>
              <a:gd name="f108" fmla="val 207931"/>
              <a:gd name="f109" fmla="val 200882"/>
              <a:gd name="f110" fmla="val 40832"/>
              <a:gd name="f111" fmla="val 200787"/>
              <a:gd name="f112" fmla="val 35403"/>
              <a:gd name="f113" fmla="val 200692"/>
              <a:gd name="f114" fmla="val 30354"/>
              <a:gd name="f115" fmla="val 210788"/>
              <a:gd name="f116" fmla="val 28640"/>
              <a:gd name="f117" fmla="val 214217"/>
              <a:gd name="f118" fmla="val 25211"/>
              <a:gd name="f119" fmla="val 221171"/>
              <a:gd name="f120" fmla="val 24354"/>
              <a:gd name="f121" fmla="val 227266"/>
              <a:gd name="f122" fmla="val 24068"/>
              <a:gd name="f123" fmla="val 229362"/>
              <a:gd name="f124" fmla="val 20734"/>
              <a:gd name="f125" fmla="val 254413"/>
              <a:gd name="f126" fmla="val 19591"/>
              <a:gd name="f127" fmla="val 248412"/>
              <a:gd name="f128" fmla="val 17972"/>
              <a:gd name="f129" fmla="val 266129"/>
              <a:gd name="f130" fmla="val 16257"/>
              <a:gd name="f131" fmla="val 284797"/>
              <a:gd name="f132" fmla="val 15210"/>
              <a:gd name="f133" fmla="val 317563"/>
              <a:gd name="f134" fmla="val 16448"/>
              <a:gd name="f135" fmla="val 11114"/>
              <a:gd name="f136" fmla="val 358712"/>
              <a:gd name="f137" fmla="val 5875"/>
              <a:gd name="f138" fmla="val 541"/>
              <a:gd name="f139" fmla="val 358235"/>
              <a:gd name="f140" fmla="val -316"/>
              <a:gd name="f141" fmla="val -30"/>
              <a:gd name="f142" fmla="val 308324"/>
              <a:gd name="f143" fmla="val 290322"/>
              <a:gd name="f144" fmla="val 827"/>
              <a:gd name="f145" fmla="val 280606"/>
              <a:gd name="f146" fmla="val 3303"/>
              <a:gd name="f147" fmla="val 263080"/>
              <a:gd name="f148" fmla="val 8066"/>
              <a:gd name="f149" fmla="val 227933"/>
              <a:gd name="f150" fmla="val 9018"/>
              <a:gd name="f151" fmla="val 220789"/>
              <a:gd name="f152" fmla="val 10828"/>
              <a:gd name="f153" fmla="val 208597"/>
              <a:gd name="f154" fmla="val 19877"/>
              <a:gd name="f155" fmla="val 197453"/>
              <a:gd name="f156" fmla="val 23973"/>
              <a:gd name="f157" fmla="val 192500"/>
              <a:gd name="f158" fmla="val 28259"/>
              <a:gd name="f159" fmla="val 189166"/>
              <a:gd name="f160" fmla="val 31212"/>
              <a:gd name="f161" fmla="val 187262"/>
              <a:gd name="f162" fmla="val 27306"/>
              <a:gd name="f163" fmla="val 165830"/>
              <a:gd name="f164" fmla="val 26925"/>
              <a:gd name="f165" fmla="val 148018"/>
              <a:gd name="f166" fmla="val 27402"/>
              <a:gd name="f167" fmla="val 135350"/>
              <a:gd name="f168" fmla="val 28164"/>
              <a:gd name="f169" fmla="val 115633"/>
              <a:gd name="f170" fmla="val 31021"/>
              <a:gd name="f171" fmla="val 105632"/>
              <a:gd name="f172" fmla="val 33117"/>
              <a:gd name="f173" fmla="val 99727"/>
              <a:gd name="f174" fmla="val 36260"/>
              <a:gd name="f175" fmla="val 90773"/>
              <a:gd name="f176" fmla="val 40260"/>
              <a:gd name="f177" fmla="val 83725"/>
              <a:gd name="f178" fmla="val 43308"/>
              <a:gd name="f179" fmla="val 79057"/>
              <a:gd name="f180" fmla="val 41499"/>
              <a:gd name="f181" fmla="val 76867"/>
              <a:gd name="f182" fmla="val 39594"/>
              <a:gd name="f183" fmla="val 74104"/>
              <a:gd name="f184" fmla="val 38070"/>
              <a:gd name="f185" fmla="val 70580"/>
              <a:gd name="f186" fmla="val 33498"/>
              <a:gd name="f187" fmla="val 60103"/>
              <a:gd name="f188" fmla="val 35117"/>
              <a:gd name="f189" fmla="val 50197"/>
              <a:gd name="f190" fmla="val 36165"/>
              <a:gd name="f191" fmla="val 45910"/>
              <a:gd name="f192" fmla="val 36069"/>
              <a:gd name="f193" fmla="val 30671"/>
              <a:gd name="f194" fmla="val 15335"/>
              <a:gd name="f195" fmla="+- 0 0 -90"/>
              <a:gd name="f196" fmla="*/ f3 1 107316"/>
              <a:gd name="f197" fmla="*/ f4 1 358997"/>
              <a:gd name="f198" fmla="val f5"/>
              <a:gd name="f199" fmla="val f6"/>
              <a:gd name="f200" fmla="val f7"/>
              <a:gd name="f201" fmla="*/ f195 f0 1"/>
              <a:gd name="f202" fmla="+- f200 0 f198"/>
              <a:gd name="f203" fmla="+- f199 0 f198"/>
              <a:gd name="f204" fmla="*/ f201 1 f2"/>
              <a:gd name="f205" fmla="*/ f203 1 107316"/>
              <a:gd name="f206" fmla="*/ f202 1 358997"/>
              <a:gd name="f207" fmla="*/ 36355 f203 1"/>
              <a:gd name="f208" fmla="*/ 0 f202 1"/>
              <a:gd name="f209" fmla="*/ 65597 f203 1"/>
              <a:gd name="f210" fmla="*/ 8763 f202 1"/>
              <a:gd name="f211" fmla="*/ 107316 f203 1"/>
              <a:gd name="f212" fmla="*/ 16383 f202 1"/>
              <a:gd name="f213" fmla="*/ 95982 f203 1"/>
              <a:gd name="f214" fmla="*/ 129349 f202 1"/>
              <a:gd name="f215" fmla="*/ 82742 f203 1"/>
              <a:gd name="f216" fmla="*/ 96774 f202 1"/>
              <a:gd name="f217" fmla="*/ 70264 f203 1"/>
              <a:gd name="f218" fmla="*/ 56262 f203 1"/>
              <a:gd name="f219" fmla="*/ 90297 f202 1"/>
              <a:gd name="f220" fmla="*/ 49404 f203 1"/>
              <a:gd name="f221" fmla="*/ 103156 f202 1"/>
              <a:gd name="f222" fmla="*/ 46737 f203 1"/>
              <a:gd name="f223" fmla="*/ 128968 f202 1"/>
              <a:gd name="f224" fmla="*/ 47880 f203 1"/>
              <a:gd name="f225" fmla="*/ 186214 f202 1"/>
              <a:gd name="f226" fmla="*/ 58453 f203 1"/>
              <a:gd name="f227" fmla="*/ 192691 f202 1"/>
              <a:gd name="f228" fmla="*/ 65692 f203 1"/>
              <a:gd name="f229" fmla="*/ 206692 f202 1"/>
              <a:gd name="f230" fmla="*/ 75217 f203 1"/>
              <a:gd name="f231" fmla="*/ 233267 f202 1"/>
              <a:gd name="f232" fmla="*/ 80170 f203 1"/>
              <a:gd name="f233" fmla="*/ 276511 f202 1"/>
              <a:gd name="f234" fmla="*/ 80551 f203 1"/>
              <a:gd name="f235" fmla="*/ 358807 f202 1"/>
              <a:gd name="f236" fmla="*/ 62358 f203 1"/>
              <a:gd name="f237" fmla="*/ 358045 f202 1"/>
              <a:gd name="f238" fmla="*/ 62739 f203 1"/>
              <a:gd name="f239" fmla="*/ 292037 f202 1"/>
              <a:gd name="f240" fmla="*/ 54453 f203 1"/>
              <a:gd name="f241" fmla="*/ 223361 f202 1"/>
              <a:gd name="f242" fmla="*/ 40832 f203 1"/>
              <a:gd name="f243" fmla="*/ 200787 f202 1"/>
              <a:gd name="f244" fmla="*/ 28640 f203 1"/>
              <a:gd name="f245" fmla="*/ 214217 f202 1"/>
              <a:gd name="f246" fmla="*/ 24068 f203 1"/>
              <a:gd name="f247" fmla="*/ 229362 f202 1"/>
              <a:gd name="f248" fmla="*/ 17972 f203 1"/>
              <a:gd name="f249" fmla="*/ 266129 f202 1"/>
              <a:gd name="f250" fmla="*/ 16448 f203 1"/>
              <a:gd name="f251" fmla="*/ 358997 f202 1"/>
              <a:gd name="f252" fmla="*/ 541 f203 1"/>
              <a:gd name="f253" fmla="*/ 358235 f202 1"/>
              <a:gd name="f254" fmla="*/ 290322 f202 1"/>
              <a:gd name="f255" fmla="*/ 8066 f203 1"/>
              <a:gd name="f256" fmla="*/ 227933 f202 1"/>
              <a:gd name="f257" fmla="*/ 19877 f203 1"/>
              <a:gd name="f258" fmla="*/ 197453 f202 1"/>
              <a:gd name="f259" fmla="*/ 31212 f203 1"/>
              <a:gd name="f260" fmla="*/ 187262 f202 1"/>
              <a:gd name="f261" fmla="*/ 27402 f203 1"/>
              <a:gd name="f262" fmla="*/ 135350 f202 1"/>
              <a:gd name="f263" fmla="*/ 33117 f203 1"/>
              <a:gd name="f264" fmla="*/ 99727 f202 1"/>
              <a:gd name="f265" fmla="*/ 43308 f203 1"/>
              <a:gd name="f266" fmla="*/ 79057 f202 1"/>
              <a:gd name="f267" fmla="*/ 38070 f203 1"/>
              <a:gd name="f268" fmla="*/ 70580 f202 1"/>
              <a:gd name="f269" fmla="*/ 36165 f203 1"/>
              <a:gd name="f270" fmla="*/ 45910 f202 1"/>
              <a:gd name="f271" fmla="+- f204 0 f1"/>
              <a:gd name="f272" fmla="*/ f207 1 107316"/>
              <a:gd name="f273" fmla="*/ f208 1 358997"/>
              <a:gd name="f274" fmla="*/ f209 1 107316"/>
              <a:gd name="f275" fmla="*/ f210 1 358997"/>
              <a:gd name="f276" fmla="*/ f211 1 107316"/>
              <a:gd name="f277" fmla="*/ f212 1 358997"/>
              <a:gd name="f278" fmla="*/ f213 1 107316"/>
              <a:gd name="f279" fmla="*/ f214 1 358997"/>
              <a:gd name="f280" fmla="*/ f215 1 107316"/>
              <a:gd name="f281" fmla="*/ f216 1 358997"/>
              <a:gd name="f282" fmla="*/ f217 1 107316"/>
              <a:gd name="f283" fmla="*/ f218 1 107316"/>
              <a:gd name="f284" fmla="*/ f219 1 358997"/>
              <a:gd name="f285" fmla="*/ f220 1 107316"/>
              <a:gd name="f286" fmla="*/ f221 1 358997"/>
              <a:gd name="f287" fmla="*/ f222 1 107316"/>
              <a:gd name="f288" fmla="*/ f223 1 358997"/>
              <a:gd name="f289" fmla="*/ f224 1 107316"/>
              <a:gd name="f290" fmla="*/ f225 1 358997"/>
              <a:gd name="f291" fmla="*/ f226 1 107316"/>
              <a:gd name="f292" fmla="*/ f227 1 358997"/>
              <a:gd name="f293" fmla="*/ f228 1 107316"/>
              <a:gd name="f294" fmla="*/ f229 1 358997"/>
              <a:gd name="f295" fmla="*/ f230 1 107316"/>
              <a:gd name="f296" fmla="*/ f231 1 358997"/>
              <a:gd name="f297" fmla="*/ f232 1 107316"/>
              <a:gd name="f298" fmla="*/ f233 1 358997"/>
              <a:gd name="f299" fmla="*/ f234 1 107316"/>
              <a:gd name="f300" fmla="*/ f235 1 358997"/>
              <a:gd name="f301" fmla="*/ f236 1 107316"/>
              <a:gd name="f302" fmla="*/ f237 1 358997"/>
              <a:gd name="f303" fmla="*/ f238 1 107316"/>
              <a:gd name="f304" fmla="*/ f239 1 358997"/>
              <a:gd name="f305" fmla="*/ f240 1 107316"/>
              <a:gd name="f306" fmla="*/ f241 1 358997"/>
              <a:gd name="f307" fmla="*/ f242 1 107316"/>
              <a:gd name="f308" fmla="*/ f243 1 358997"/>
              <a:gd name="f309" fmla="*/ f244 1 107316"/>
              <a:gd name="f310" fmla="*/ f245 1 358997"/>
              <a:gd name="f311" fmla="*/ f246 1 107316"/>
              <a:gd name="f312" fmla="*/ f247 1 358997"/>
              <a:gd name="f313" fmla="*/ f248 1 107316"/>
              <a:gd name="f314" fmla="*/ f249 1 358997"/>
              <a:gd name="f315" fmla="*/ f250 1 107316"/>
              <a:gd name="f316" fmla="*/ f251 1 358997"/>
              <a:gd name="f317" fmla="*/ f252 1 107316"/>
              <a:gd name="f318" fmla="*/ f253 1 358997"/>
              <a:gd name="f319" fmla="*/ f254 1 358997"/>
              <a:gd name="f320" fmla="*/ f255 1 107316"/>
              <a:gd name="f321" fmla="*/ f256 1 358997"/>
              <a:gd name="f322" fmla="*/ f257 1 107316"/>
              <a:gd name="f323" fmla="*/ f258 1 358997"/>
              <a:gd name="f324" fmla="*/ f259 1 107316"/>
              <a:gd name="f325" fmla="*/ f260 1 358997"/>
              <a:gd name="f326" fmla="*/ f261 1 107316"/>
              <a:gd name="f327" fmla="*/ f262 1 358997"/>
              <a:gd name="f328" fmla="*/ f263 1 107316"/>
              <a:gd name="f329" fmla="*/ f264 1 358997"/>
              <a:gd name="f330" fmla="*/ f265 1 107316"/>
              <a:gd name="f331" fmla="*/ f266 1 358997"/>
              <a:gd name="f332" fmla="*/ f267 1 107316"/>
              <a:gd name="f333" fmla="*/ f268 1 358997"/>
              <a:gd name="f334" fmla="*/ f269 1 107316"/>
              <a:gd name="f335" fmla="*/ f270 1 358997"/>
              <a:gd name="f336" fmla="*/ f198 1 f205"/>
              <a:gd name="f337" fmla="*/ f199 1 f205"/>
              <a:gd name="f338" fmla="*/ f198 1 f206"/>
              <a:gd name="f339" fmla="*/ f200 1 f206"/>
              <a:gd name="f340" fmla="*/ f272 1 f205"/>
              <a:gd name="f341" fmla="*/ f273 1 f206"/>
              <a:gd name="f342" fmla="*/ f274 1 f205"/>
              <a:gd name="f343" fmla="*/ f275 1 f206"/>
              <a:gd name="f344" fmla="*/ f276 1 f205"/>
              <a:gd name="f345" fmla="*/ f277 1 f206"/>
              <a:gd name="f346" fmla="*/ f278 1 f205"/>
              <a:gd name="f347" fmla="*/ f279 1 f206"/>
              <a:gd name="f348" fmla="*/ f280 1 f205"/>
              <a:gd name="f349" fmla="*/ f281 1 f206"/>
              <a:gd name="f350" fmla="*/ f282 1 f205"/>
              <a:gd name="f351" fmla="*/ f283 1 f205"/>
              <a:gd name="f352" fmla="*/ f284 1 f206"/>
              <a:gd name="f353" fmla="*/ f285 1 f205"/>
              <a:gd name="f354" fmla="*/ f286 1 f206"/>
              <a:gd name="f355" fmla="*/ f287 1 f205"/>
              <a:gd name="f356" fmla="*/ f288 1 f206"/>
              <a:gd name="f357" fmla="*/ f289 1 f205"/>
              <a:gd name="f358" fmla="*/ f290 1 f206"/>
              <a:gd name="f359" fmla="*/ f291 1 f205"/>
              <a:gd name="f360" fmla="*/ f292 1 f206"/>
              <a:gd name="f361" fmla="*/ f293 1 f205"/>
              <a:gd name="f362" fmla="*/ f294 1 f206"/>
              <a:gd name="f363" fmla="*/ f295 1 f205"/>
              <a:gd name="f364" fmla="*/ f296 1 f206"/>
              <a:gd name="f365" fmla="*/ f297 1 f205"/>
              <a:gd name="f366" fmla="*/ f298 1 f206"/>
              <a:gd name="f367" fmla="*/ f299 1 f205"/>
              <a:gd name="f368" fmla="*/ f300 1 f206"/>
              <a:gd name="f369" fmla="*/ f301 1 f205"/>
              <a:gd name="f370" fmla="*/ f302 1 f206"/>
              <a:gd name="f371" fmla="*/ f303 1 f205"/>
              <a:gd name="f372" fmla="*/ f304 1 f206"/>
              <a:gd name="f373" fmla="*/ f305 1 f205"/>
              <a:gd name="f374" fmla="*/ f306 1 f206"/>
              <a:gd name="f375" fmla="*/ f307 1 f205"/>
              <a:gd name="f376" fmla="*/ f308 1 f206"/>
              <a:gd name="f377" fmla="*/ f309 1 f205"/>
              <a:gd name="f378" fmla="*/ f310 1 f206"/>
              <a:gd name="f379" fmla="*/ f311 1 f205"/>
              <a:gd name="f380" fmla="*/ f312 1 f206"/>
              <a:gd name="f381" fmla="*/ f313 1 f205"/>
              <a:gd name="f382" fmla="*/ f314 1 f206"/>
              <a:gd name="f383" fmla="*/ f315 1 f205"/>
              <a:gd name="f384" fmla="*/ f316 1 f206"/>
              <a:gd name="f385" fmla="*/ f317 1 f205"/>
              <a:gd name="f386" fmla="*/ f318 1 f206"/>
              <a:gd name="f387" fmla="*/ f319 1 f206"/>
              <a:gd name="f388" fmla="*/ f320 1 f205"/>
              <a:gd name="f389" fmla="*/ f321 1 f206"/>
              <a:gd name="f390" fmla="*/ f322 1 f205"/>
              <a:gd name="f391" fmla="*/ f323 1 f206"/>
              <a:gd name="f392" fmla="*/ f324 1 f205"/>
              <a:gd name="f393" fmla="*/ f325 1 f206"/>
              <a:gd name="f394" fmla="*/ f326 1 f205"/>
              <a:gd name="f395" fmla="*/ f327 1 f206"/>
              <a:gd name="f396" fmla="*/ f328 1 f205"/>
              <a:gd name="f397" fmla="*/ f329 1 f206"/>
              <a:gd name="f398" fmla="*/ f330 1 f205"/>
              <a:gd name="f399" fmla="*/ f331 1 f206"/>
              <a:gd name="f400" fmla="*/ f332 1 f205"/>
              <a:gd name="f401" fmla="*/ f333 1 f206"/>
              <a:gd name="f402" fmla="*/ f334 1 f205"/>
              <a:gd name="f403" fmla="*/ f335 1 f206"/>
              <a:gd name="f404" fmla="*/ f336 f196 1"/>
              <a:gd name="f405" fmla="*/ f337 f196 1"/>
              <a:gd name="f406" fmla="*/ f339 f197 1"/>
              <a:gd name="f407" fmla="*/ f338 f197 1"/>
              <a:gd name="f408" fmla="*/ f340 f196 1"/>
              <a:gd name="f409" fmla="*/ f341 f197 1"/>
              <a:gd name="f410" fmla="*/ f342 f196 1"/>
              <a:gd name="f411" fmla="*/ f343 f197 1"/>
              <a:gd name="f412" fmla="*/ f344 f196 1"/>
              <a:gd name="f413" fmla="*/ f345 f197 1"/>
              <a:gd name="f414" fmla="*/ f346 f196 1"/>
              <a:gd name="f415" fmla="*/ f347 f197 1"/>
              <a:gd name="f416" fmla="*/ f348 f196 1"/>
              <a:gd name="f417" fmla="*/ f349 f197 1"/>
              <a:gd name="f418" fmla="*/ f350 f196 1"/>
              <a:gd name="f419" fmla="*/ f351 f196 1"/>
              <a:gd name="f420" fmla="*/ f352 f197 1"/>
              <a:gd name="f421" fmla="*/ f353 f196 1"/>
              <a:gd name="f422" fmla="*/ f354 f197 1"/>
              <a:gd name="f423" fmla="*/ f355 f196 1"/>
              <a:gd name="f424" fmla="*/ f356 f197 1"/>
              <a:gd name="f425" fmla="*/ f357 f196 1"/>
              <a:gd name="f426" fmla="*/ f358 f197 1"/>
              <a:gd name="f427" fmla="*/ f359 f196 1"/>
              <a:gd name="f428" fmla="*/ f360 f197 1"/>
              <a:gd name="f429" fmla="*/ f361 f196 1"/>
              <a:gd name="f430" fmla="*/ f362 f197 1"/>
              <a:gd name="f431" fmla="*/ f363 f196 1"/>
              <a:gd name="f432" fmla="*/ f364 f197 1"/>
              <a:gd name="f433" fmla="*/ f365 f196 1"/>
              <a:gd name="f434" fmla="*/ f366 f197 1"/>
              <a:gd name="f435" fmla="*/ f367 f196 1"/>
              <a:gd name="f436" fmla="*/ f368 f197 1"/>
              <a:gd name="f437" fmla="*/ f369 f196 1"/>
              <a:gd name="f438" fmla="*/ f370 f197 1"/>
              <a:gd name="f439" fmla="*/ f371 f196 1"/>
              <a:gd name="f440" fmla="*/ f372 f197 1"/>
              <a:gd name="f441" fmla="*/ f373 f196 1"/>
              <a:gd name="f442" fmla="*/ f374 f197 1"/>
              <a:gd name="f443" fmla="*/ f375 f196 1"/>
              <a:gd name="f444" fmla="*/ f376 f197 1"/>
              <a:gd name="f445" fmla="*/ f377 f196 1"/>
              <a:gd name="f446" fmla="*/ f378 f197 1"/>
              <a:gd name="f447" fmla="*/ f379 f196 1"/>
              <a:gd name="f448" fmla="*/ f380 f197 1"/>
              <a:gd name="f449" fmla="*/ f381 f196 1"/>
              <a:gd name="f450" fmla="*/ f382 f197 1"/>
              <a:gd name="f451" fmla="*/ f383 f196 1"/>
              <a:gd name="f452" fmla="*/ f384 f197 1"/>
              <a:gd name="f453" fmla="*/ f385 f196 1"/>
              <a:gd name="f454" fmla="*/ f386 f197 1"/>
              <a:gd name="f455" fmla="*/ f387 f197 1"/>
              <a:gd name="f456" fmla="*/ f388 f196 1"/>
              <a:gd name="f457" fmla="*/ f389 f197 1"/>
              <a:gd name="f458" fmla="*/ f390 f196 1"/>
              <a:gd name="f459" fmla="*/ f391 f197 1"/>
              <a:gd name="f460" fmla="*/ f392 f196 1"/>
              <a:gd name="f461" fmla="*/ f393 f197 1"/>
              <a:gd name="f462" fmla="*/ f394 f196 1"/>
              <a:gd name="f463" fmla="*/ f395 f197 1"/>
              <a:gd name="f464" fmla="*/ f396 f196 1"/>
              <a:gd name="f465" fmla="*/ f397 f197 1"/>
              <a:gd name="f466" fmla="*/ f398 f196 1"/>
              <a:gd name="f467" fmla="*/ f399 f197 1"/>
              <a:gd name="f468" fmla="*/ f400 f196 1"/>
              <a:gd name="f469" fmla="*/ f401 f197 1"/>
              <a:gd name="f470" fmla="*/ f402 f196 1"/>
              <a:gd name="f471" fmla="*/ f403 f19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1">
                <a:pos x="f408" y="f409"/>
              </a:cxn>
              <a:cxn ang="f271">
                <a:pos x="f410" y="f411"/>
              </a:cxn>
              <a:cxn ang="f271">
                <a:pos x="f412" y="f413"/>
              </a:cxn>
              <a:cxn ang="f271">
                <a:pos x="f414" y="f415"/>
              </a:cxn>
              <a:cxn ang="f271">
                <a:pos x="f416" y="f417"/>
              </a:cxn>
              <a:cxn ang="f271">
                <a:pos x="f418" y="f417"/>
              </a:cxn>
              <a:cxn ang="f271">
                <a:pos x="f419" y="f420"/>
              </a:cxn>
              <a:cxn ang="f271">
                <a:pos x="f421" y="f422"/>
              </a:cxn>
              <a:cxn ang="f271">
                <a:pos x="f423" y="f424"/>
              </a:cxn>
              <a:cxn ang="f271">
                <a:pos x="f425" y="f426"/>
              </a:cxn>
              <a:cxn ang="f271">
                <a:pos x="f427" y="f428"/>
              </a:cxn>
              <a:cxn ang="f271">
                <a:pos x="f429" y="f430"/>
              </a:cxn>
              <a:cxn ang="f271">
                <a:pos x="f431" y="f432"/>
              </a:cxn>
              <a:cxn ang="f271">
                <a:pos x="f433" y="f434"/>
              </a:cxn>
              <a:cxn ang="f271">
                <a:pos x="f435" y="f436"/>
              </a:cxn>
              <a:cxn ang="f271">
                <a:pos x="f437" y="f438"/>
              </a:cxn>
              <a:cxn ang="f271">
                <a:pos x="f439" y="f440"/>
              </a:cxn>
              <a:cxn ang="f271">
                <a:pos x="f441" y="f442"/>
              </a:cxn>
              <a:cxn ang="f271">
                <a:pos x="f443" y="f444"/>
              </a:cxn>
              <a:cxn ang="f271">
                <a:pos x="f445" y="f446"/>
              </a:cxn>
              <a:cxn ang="f271">
                <a:pos x="f447" y="f448"/>
              </a:cxn>
              <a:cxn ang="f271">
                <a:pos x="f449" y="f450"/>
              </a:cxn>
              <a:cxn ang="f271">
                <a:pos x="f451" y="f452"/>
              </a:cxn>
              <a:cxn ang="f271">
                <a:pos x="f453" y="f454"/>
              </a:cxn>
              <a:cxn ang="f271">
                <a:pos x="f453" y="f455"/>
              </a:cxn>
              <a:cxn ang="f271">
                <a:pos x="f456" y="f457"/>
              </a:cxn>
              <a:cxn ang="f271">
                <a:pos x="f458" y="f459"/>
              </a:cxn>
              <a:cxn ang="f271">
                <a:pos x="f460" y="f461"/>
              </a:cxn>
              <a:cxn ang="f271">
                <a:pos x="f462" y="f463"/>
              </a:cxn>
              <a:cxn ang="f271">
                <a:pos x="f464" y="f465"/>
              </a:cxn>
              <a:cxn ang="f271">
                <a:pos x="f466" y="f467"/>
              </a:cxn>
              <a:cxn ang="f271">
                <a:pos x="f468" y="f469"/>
              </a:cxn>
              <a:cxn ang="f271">
                <a:pos x="f470" y="f471"/>
              </a:cxn>
              <a:cxn ang="f271">
                <a:pos x="f408" y="f409"/>
              </a:cxn>
            </a:cxnLst>
            <a:rect l="f404" t="f407" r="f405" b="f406"/>
            <a:pathLst>
              <a:path w="107316" h="358997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6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1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1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86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49" y="f109"/>
                  <a:pt x="f110" y="f111"/>
                </a:cubicBezTo>
                <a:cubicBezTo>
                  <a:pt x="f112" y="f113"/>
                  <a:pt x="f114" y="f115"/>
                  <a:pt x="f116" y="f117"/>
                </a:cubicBezTo>
                <a:cubicBezTo>
                  <a:pt x="f118" y="f119"/>
                  <a:pt x="f120" y="f121"/>
                  <a:pt x="f122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7"/>
                </a:cubicBezTo>
                <a:cubicBezTo>
                  <a:pt x="f135" y="f136"/>
                  <a:pt x="f137" y="f91"/>
                  <a:pt x="f138" y="f139"/>
                </a:cubicBezTo>
                <a:cubicBezTo>
                  <a:pt x="f140" y="f87"/>
                  <a:pt x="f141" y="f142"/>
                  <a:pt x="f138" y="f143"/>
                </a:cubicBezTo>
                <a:cubicBezTo>
                  <a:pt x="f144" y="f145"/>
                  <a:pt x="f146" y="f147"/>
                  <a:pt x="f148" y="f149"/>
                </a:cubicBezTo>
                <a:cubicBezTo>
                  <a:pt x="f150" y="f151"/>
                  <a:pt x="f152" y="f153"/>
                  <a:pt x="f154" y="f155"/>
                </a:cubicBez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69"/>
                  <a:pt x="f170" y="f171"/>
                  <a:pt x="f172" y="f173"/>
                </a:cubicBezTo>
                <a:cubicBezTo>
                  <a:pt x="f174" y="f175"/>
                  <a:pt x="f176" y="f177"/>
                  <a:pt x="f178" y="f179"/>
                </a:cubicBezTo>
                <a:cubicBezTo>
                  <a:pt x="f180" y="f181"/>
                  <a:pt x="f182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cubicBezTo>
                  <a:pt x="f192" y="f193"/>
                  <a:pt x="f174" y="f194"/>
                  <a:pt x="f8" y="f5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4" name="Forma libre: forma 89">
            <a:extLst>
              <a:ext uri="{FF2B5EF4-FFF2-40B4-BE49-F238E27FC236}">
                <a16:creationId xmlns:a16="http://schemas.microsoft.com/office/drawing/2014/main" id="{420B80B0-5A9D-4EDE-9499-BE12B76A1E0A}"/>
              </a:ext>
            </a:extLst>
          </p:cNvPr>
          <p:cNvSpPr/>
          <p:nvPr/>
        </p:nvSpPr>
        <p:spPr>
          <a:xfrm>
            <a:off x="745144" y="3857432"/>
            <a:ext cx="67583" cy="17699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7586"/>
              <a:gd name="f7" fmla="val 176994"/>
              <a:gd name="f8" fmla="val 22091"/>
              <a:gd name="f9" fmla="val 27806"/>
              <a:gd name="f10" fmla="val 1238"/>
              <a:gd name="f11" fmla="val 33426"/>
              <a:gd name="f12" fmla="val 2572"/>
              <a:gd name="f13" fmla="val 39141"/>
              <a:gd name="f14" fmla="val 3810"/>
              <a:gd name="f15" fmla="val 40379"/>
              <a:gd name="f16" fmla="val 39052"/>
              <a:gd name="f17" fmla="val 41712"/>
              <a:gd name="f18" fmla="val 74295"/>
              <a:gd name="f19" fmla="val 42951"/>
              <a:gd name="f20" fmla="val 109633"/>
              <a:gd name="f21" fmla="val 55905"/>
              <a:gd name="f22" fmla="val 113919"/>
              <a:gd name="f23" fmla="val 65334"/>
              <a:gd name="f24" fmla="val 124873"/>
              <a:gd name="f25" fmla="val 67239"/>
              <a:gd name="f26" fmla="val 138113"/>
              <a:gd name="f27" fmla="val 69240"/>
              <a:gd name="f28" fmla="val 152114"/>
              <a:gd name="f29" fmla="val 62477"/>
              <a:gd name="f30" fmla="val 166688"/>
              <a:gd name="f31" fmla="val 49809"/>
              <a:gd name="f32" fmla="val 173355"/>
              <a:gd name="f33" fmla="val 35997"/>
              <a:gd name="f34" fmla="val 180689"/>
              <a:gd name="f35" fmla="val 22186"/>
              <a:gd name="f36" fmla="val 174784"/>
              <a:gd name="f37" fmla="val 20567"/>
              <a:gd name="f38" fmla="val 174117"/>
              <a:gd name="f39" fmla="val 7422"/>
              <a:gd name="f40" fmla="val 168212"/>
              <a:gd name="f41" fmla="val -960"/>
              <a:gd name="f42" fmla="val 154210"/>
              <a:gd name="f43" fmla="val 88"/>
              <a:gd name="f44" fmla="val 140017"/>
              <a:gd name="f45" fmla="val 850"/>
              <a:gd name="f46" fmla="val 129159"/>
              <a:gd name="f47" fmla="val 6946"/>
              <a:gd name="f48" fmla="val 119063"/>
              <a:gd name="f49" fmla="val 15995"/>
              <a:gd name="f50" fmla="val 113443"/>
              <a:gd name="f51" fmla="val 20186"/>
              <a:gd name="f52" fmla="val 110871"/>
              <a:gd name="f53" fmla="val 24186"/>
              <a:gd name="f54" fmla="val 109823"/>
              <a:gd name="f55" fmla="val 26949"/>
              <a:gd name="f56" fmla="val 109252"/>
              <a:gd name="f57" fmla="val 25425"/>
              <a:gd name="f58" fmla="val 72771"/>
              <a:gd name="f59" fmla="val 23710"/>
              <a:gd name="f60" fmla="val 36385"/>
              <a:gd name="f61" fmla="+- 0 0 -90"/>
              <a:gd name="f62" fmla="*/ f3 1 67586"/>
              <a:gd name="f63" fmla="*/ f4 1 176994"/>
              <a:gd name="f64" fmla="val f5"/>
              <a:gd name="f65" fmla="val f6"/>
              <a:gd name="f66" fmla="val f7"/>
              <a:gd name="f67" fmla="*/ f61 f0 1"/>
              <a:gd name="f68" fmla="+- f66 0 f64"/>
              <a:gd name="f69" fmla="+- f65 0 f64"/>
              <a:gd name="f70" fmla="*/ f67 1 f2"/>
              <a:gd name="f71" fmla="*/ f69 1 67586"/>
              <a:gd name="f72" fmla="*/ f68 1 176994"/>
              <a:gd name="f73" fmla="*/ 22091 f69 1"/>
              <a:gd name="f74" fmla="*/ 0 f68 1"/>
              <a:gd name="f75" fmla="*/ 39141 f69 1"/>
              <a:gd name="f76" fmla="*/ 3810 f68 1"/>
              <a:gd name="f77" fmla="*/ 42951 f69 1"/>
              <a:gd name="f78" fmla="*/ 109633 f68 1"/>
              <a:gd name="f79" fmla="*/ 67239 f69 1"/>
              <a:gd name="f80" fmla="*/ 138113 f68 1"/>
              <a:gd name="f81" fmla="*/ 49809 f69 1"/>
              <a:gd name="f82" fmla="*/ 173355 f68 1"/>
              <a:gd name="f83" fmla="*/ 20567 f69 1"/>
              <a:gd name="f84" fmla="*/ 174117 f68 1"/>
              <a:gd name="f85" fmla="*/ 88 f69 1"/>
              <a:gd name="f86" fmla="*/ 140017 f68 1"/>
              <a:gd name="f87" fmla="*/ 15995 f69 1"/>
              <a:gd name="f88" fmla="*/ 113443 f68 1"/>
              <a:gd name="f89" fmla="*/ 26949 f69 1"/>
              <a:gd name="f90" fmla="*/ 109252 f68 1"/>
              <a:gd name="f91" fmla="+- f70 0 f1"/>
              <a:gd name="f92" fmla="*/ f73 1 67586"/>
              <a:gd name="f93" fmla="*/ f74 1 176994"/>
              <a:gd name="f94" fmla="*/ f75 1 67586"/>
              <a:gd name="f95" fmla="*/ f76 1 176994"/>
              <a:gd name="f96" fmla="*/ f77 1 67586"/>
              <a:gd name="f97" fmla="*/ f78 1 176994"/>
              <a:gd name="f98" fmla="*/ f79 1 67586"/>
              <a:gd name="f99" fmla="*/ f80 1 176994"/>
              <a:gd name="f100" fmla="*/ f81 1 67586"/>
              <a:gd name="f101" fmla="*/ f82 1 176994"/>
              <a:gd name="f102" fmla="*/ f83 1 67586"/>
              <a:gd name="f103" fmla="*/ f84 1 176994"/>
              <a:gd name="f104" fmla="*/ f85 1 67586"/>
              <a:gd name="f105" fmla="*/ f86 1 176994"/>
              <a:gd name="f106" fmla="*/ f87 1 67586"/>
              <a:gd name="f107" fmla="*/ f88 1 176994"/>
              <a:gd name="f108" fmla="*/ f89 1 67586"/>
              <a:gd name="f109" fmla="*/ f90 1 176994"/>
              <a:gd name="f110" fmla="*/ f64 1 f71"/>
              <a:gd name="f111" fmla="*/ f65 1 f71"/>
              <a:gd name="f112" fmla="*/ f64 1 f72"/>
              <a:gd name="f113" fmla="*/ f66 1 f72"/>
              <a:gd name="f114" fmla="*/ f92 1 f71"/>
              <a:gd name="f115" fmla="*/ f93 1 f72"/>
              <a:gd name="f116" fmla="*/ f94 1 f71"/>
              <a:gd name="f117" fmla="*/ f95 1 f72"/>
              <a:gd name="f118" fmla="*/ f96 1 f71"/>
              <a:gd name="f119" fmla="*/ f97 1 f72"/>
              <a:gd name="f120" fmla="*/ f98 1 f71"/>
              <a:gd name="f121" fmla="*/ f99 1 f72"/>
              <a:gd name="f122" fmla="*/ f100 1 f71"/>
              <a:gd name="f123" fmla="*/ f101 1 f72"/>
              <a:gd name="f124" fmla="*/ f102 1 f71"/>
              <a:gd name="f125" fmla="*/ f103 1 f72"/>
              <a:gd name="f126" fmla="*/ f104 1 f71"/>
              <a:gd name="f127" fmla="*/ f105 1 f72"/>
              <a:gd name="f128" fmla="*/ f106 1 f71"/>
              <a:gd name="f129" fmla="*/ f107 1 f72"/>
              <a:gd name="f130" fmla="*/ f108 1 f71"/>
              <a:gd name="f131" fmla="*/ f109 1 f72"/>
              <a:gd name="f132" fmla="*/ f110 f62 1"/>
              <a:gd name="f133" fmla="*/ f111 f62 1"/>
              <a:gd name="f134" fmla="*/ f113 f63 1"/>
              <a:gd name="f135" fmla="*/ f112 f63 1"/>
              <a:gd name="f136" fmla="*/ f114 f62 1"/>
              <a:gd name="f137" fmla="*/ f115 f63 1"/>
              <a:gd name="f138" fmla="*/ f116 f62 1"/>
              <a:gd name="f139" fmla="*/ f117 f63 1"/>
              <a:gd name="f140" fmla="*/ f118 f62 1"/>
              <a:gd name="f141" fmla="*/ f119 f63 1"/>
              <a:gd name="f142" fmla="*/ f120 f62 1"/>
              <a:gd name="f143" fmla="*/ f121 f63 1"/>
              <a:gd name="f144" fmla="*/ f122 f62 1"/>
              <a:gd name="f145" fmla="*/ f123 f63 1"/>
              <a:gd name="f146" fmla="*/ f124 f62 1"/>
              <a:gd name="f147" fmla="*/ f125 f63 1"/>
              <a:gd name="f148" fmla="*/ f126 f62 1"/>
              <a:gd name="f149" fmla="*/ f127 f63 1"/>
              <a:gd name="f150" fmla="*/ f128 f62 1"/>
              <a:gd name="f151" fmla="*/ f129 f63 1"/>
              <a:gd name="f152" fmla="*/ f130 f62 1"/>
              <a:gd name="f153" fmla="*/ f131 f6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1">
                <a:pos x="f136" y="f137"/>
              </a:cxn>
              <a:cxn ang="f91">
                <a:pos x="f138" y="f139"/>
              </a:cxn>
              <a:cxn ang="f91">
                <a:pos x="f140" y="f141"/>
              </a:cxn>
              <a:cxn ang="f91">
                <a:pos x="f142" y="f143"/>
              </a:cxn>
              <a:cxn ang="f91">
                <a:pos x="f144" y="f145"/>
              </a:cxn>
              <a:cxn ang="f91">
                <a:pos x="f146" y="f147"/>
              </a:cxn>
              <a:cxn ang="f91">
                <a:pos x="f148" y="f149"/>
              </a:cxn>
              <a:cxn ang="f91">
                <a:pos x="f150" y="f151"/>
              </a:cxn>
              <a:cxn ang="f91">
                <a:pos x="f152" y="f153"/>
              </a:cxn>
              <a:cxn ang="f91">
                <a:pos x="f136" y="f137"/>
              </a:cxn>
            </a:cxnLst>
            <a:rect l="f132" t="f135" r="f133" b="f134"/>
            <a:pathLst>
              <a:path w="67586" h="176994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8" y="f5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5" name="Forma libre: forma 90">
            <a:extLst>
              <a:ext uri="{FF2B5EF4-FFF2-40B4-BE49-F238E27FC236}">
                <a16:creationId xmlns:a16="http://schemas.microsoft.com/office/drawing/2014/main" id="{F6FA99CB-1B8B-47E9-BA33-6B309A33AA2B}"/>
              </a:ext>
            </a:extLst>
          </p:cNvPr>
          <p:cNvSpPr/>
          <p:nvPr/>
        </p:nvSpPr>
        <p:spPr>
          <a:xfrm>
            <a:off x="826004" y="3874486"/>
            <a:ext cx="128582" cy="30447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8587"/>
              <a:gd name="f7" fmla="val 304481"/>
              <a:gd name="f8" fmla="val 381"/>
              <a:gd name="f9" fmla="val 286"/>
              <a:gd name="f10" fmla="val 83534"/>
              <a:gd name="f11" fmla="val 95"/>
              <a:gd name="f12" fmla="val 167069"/>
              <a:gd name="f13" fmla="val 250603"/>
              <a:gd name="f14" fmla="val 5334"/>
              <a:gd name="f15" fmla="val 282607"/>
              <a:gd name="f16" fmla="val 34004"/>
              <a:gd name="f17" fmla="val 305848"/>
              <a:gd name="f18" fmla="val 66389"/>
              <a:gd name="f19" fmla="val 304419"/>
              <a:gd name="f20" fmla="val 98679"/>
              <a:gd name="f21" fmla="val 302990"/>
              <a:gd name="f22" fmla="val 125158"/>
              <a:gd name="f23" fmla="val 277559"/>
              <a:gd name="f24" fmla="val 127825"/>
              <a:gd name="f25" fmla="val 245269"/>
              <a:gd name="f26" fmla="val 128111"/>
              <a:gd name="f27" fmla="val 168402"/>
              <a:gd name="f28" fmla="val 128302"/>
              <a:gd name="f29" fmla="val 91535"/>
              <a:gd name="f30" fmla="val 128588"/>
              <a:gd name="f31" fmla="val 14764"/>
              <a:gd name="f32" fmla="val 110204"/>
              <a:gd name="f33" fmla="val 14669"/>
              <a:gd name="f34" fmla="val 90011"/>
              <a:gd name="f35" fmla="val 13716"/>
              <a:gd name="f36" fmla="val 68294"/>
              <a:gd name="f37" fmla="val 11335"/>
              <a:gd name="f38" fmla="val 43243"/>
              <a:gd name="f39" fmla="val 8668"/>
              <a:gd name="f40" fmla="val 20574"/>
              <a:gd name="f41" fmla="val 4572"/>
              <a:gd name="f42" fmla="+- 0 0 -90"/>
              <a:gd name="f43" fmla="*/ f3 1 128587"/>
              <a:gd name="f44" fmla="*/ f4 1 304481"/>
              <a:gd name="f45" fmla="val f5"/>
              <a:gd name="f46" fmla="val f6"/>
              <a:gd name="f47" fmla="val f7"/>
              <a:gd name="f48" fmla="*/ f42 f0 1"/>
              <a:gd name="f49" fmla="+- f47 0 f45"/>
              <a:gd name="f50" fmla="+- f46 0 f45"/>
              <a:gd name="f51" fmla="*/ f48 1 f2"/>
              <a:gd name="f52" fmla="*/ f50 1 128587"/>
              <a:gd name="f53" fmla="*/ f49 1 304481"/>
              <a:gd name="f54" fmla="*/ 381 f50 1"/>
              <a:gd name="f55" fmla="*/ 0 f49 1"/>
              <a:gd name="f56" fmla="*/ 0 f50 1"/>
              <a:gd name="f57" fmla="*/ 250603 f49 1"/>
              <a:gd name="f58" fmla="*/ 66389 f50 1"/>
              <a:gd name="f59" fmla="*/ 304419 f49 1"/>
              <a:gd name="f60" fmla="*/ 127825 f50 1"/>
              <a:gd name="f61" fmla="*/ 245269 f49 1"/>
              <a:gd name="f62" fmla="*/ 128588 f50 1"/>
              <a:gd name="f63" fmla="*/ 14764 f49 1"/>
              <a:gd name="f64" fmla="*/ 68294 f50 1"/>
              <a:gd name="f65" fmla="*/ 11335 f49 1"/>
              <a:gd name="f66" fmla="+- f51 0 f1"/>
              <a:gd name="f67" fmla="*/ f54 1 128587"/>
              <a:gd name="f68" fmla="*/ f55 1 304481"/>
              <a:gd name="f69" fmla="*/ f56 1 128587"/>
              <a:gd name="f70" fmla="*/ f57 1 304481"/>
              <a:gd name="f71" fmla="*/ f58 1 128587"/>
              <a:gd name="f72" fmla="*/ f59 1 304481"/>
              <a:gd name="f73" fmla="*/ f60 1 128587"/>
              <a:gd name="f74" fmla="*/ f61 1 304481"/>
              <a:gd name="f75" fmla="*/ f62 1 128587"/>
              <a:gd name="f76" fmla="*/ f63 1 304481"/>
              <a:gd name="f77" fmla="*/ f64 1 128587"/>
              <a:gd name="f78" fmla="*/ f65 1 304481"/>
              <a:gd name="f79" fmla="*/ f45 1 f52"/>
              <a:gd name="f80" fmla="*/ f46 1 f52"/>
              <a:gd name="f81" fmla="*/ f45 1 f53"/>
              <a:gd name="f82" fmla="*/ f47 1 f53"/>
              <a:gd name="f83" fmla="*/ f67 1 f52"/>
              <a:gd name="f84" fmla="*/ f68 1 f53"/>
              <a:gd name="f85" fmla="*/ f69 1 f52"/>
              <a:gd name="f86" fmla="*/ f70 1 f53"/>
              <a:gd name="f87" fmla="*/ f71 1 f52"/>
              <a:gd name="f88" fmla="*/ f72 1 f53"/>
              <a:gd name="f89" fmla="*/ f73 1 f52"/>
              <a:gd name="f90" fmla="*/ f74 1 f53"/>
              <a:gd name="f91" fmla="*/ f75 1 f52"/>
              <a:gd name="f92" fmla="*/ f76 1 f53"/>
              <a:gd name="f93" fmla="*/ f77 1 f52"/>
              <a:gd name="f94" fmla="*/ f78 1 f53"/>
              <a:gd name="f95" fmla="*/ f79 f43 1"/>
              <a:gd name="f96" fmla="*/ f80 f43 1"/>
              <a:gd name="f97" fmla="*/ f82 f44 1"/>
              <a:gd name="f98" fmla="*/ f81 f44 1"/>
              <a:gd name="f99" fmla="*/ f83 f43 1"/>
              <a:gd name="f100" fmla="*/ f84 f44 1"/>
              <a:gd name="f101" fmla="*/ f85 f43 1"/>
              <a:gd name="f102" fmla="*/ f86 f44 1"/>
              <a:gd name="f103" fmla="*/ f87 f43 1"/>
              <a:gd name="f104" fmla="*/ f88 f44 1"/>
              <a:gd name="f105" fmla="*/ f89 f43 1"/>
              <a:gd name="f106" fmla="*/ f90 f44 1"/>
              <a:gd name="f107" fmla="*/ f91 f43 1"/>
              <a:gd name="f108" fmla="*/ f92 f44 1"/>
              <a:gd name="f109" fmla="*/ f93 f43 1"/>
              <a:gd name="f110" fmla="*/ f94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6">
                <a:pos x="f99" y="f100"/>
              </a:cxn>
              <a:cxn ang="f66">
                <a:pos x="f101" y="f102"/>
              </a:cxn>
              <a:cxn ang="f66">
                <a:pos x="f103" y="f104"/>
              </a:cxn>
              <a:cxn ang="f66">
                <a:pos x="f105" y="f106"/>
              </a:cxn>
              <a:cxn ang="f66">
                <a:pos x="f107" y="f108"/>
              </a:cxn>
              <a:cxn ang="f66">
                <a:pos x="f109" y="f110"/>
              </a:cxn>
              <a:cxn ang="f66">
                <a:pos x="f99" y="f100"/>
              </a:cxn>
            </a:cxnLst>
            <a:rect l="f95" t="f98" r="f96" b="f97"/>
            <a:pathLst>
              <a:path w="128587" h="304481">
                <a:moveTo>
                  <a:pt x="f8" y="f5"/>
                </a:moveTo>
                <a:cubicBezTo>
                  <a:pt x="f9" y="f10"/>
                  <a:pt x="f11" y="f12"/>
                  <a:pt x="f5" y="f13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8" y="f5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6" name="Forma libre: forma 91">
            <a:extLst>
              <a:ext uri="{FF2B5EF4-FFF2-40B4-BE49-F238E27FC236}">
                <a16:creationId xmlns:a16="http://schemas.microsoft.com/office/drawing/2014/main" id="{3EB5187E-70A2-460F-B822-F945AB001168}"/>
              </a:ext>
            </a:extLst>
          </p:cNvPr>
          <p:cNvSpPr/>
          <p:nvPr/>
        </p:nvSpPr>
        <p:spPr>
          <a:xfrm>
            <a:off x="977649" y="3874102"/>
            <a:ext cx="129351" cy="30407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9349"/>
              <a:gd name="f7" fmla="val 304073"/>
              <a:gd name="f8" fmla="val 762"/>
              <a:gd name="f9" fmla="val 15145"/>
              <a:gd name="f10" fmla="val 476"/>
              <a:gd name="f11" fmla="val 93916"/>
              <a:gd name="f12" fmla="val 286"/>
              <a:gd name="f13" fmla="val 172593"/>
              <a:gd name="f14" fmla="val 251365"/>
              <a:gd name="f15" fmla="val 6572"/>
              <a:gd name="f16" fmla="val 282797"/>
              <a:gd name="f17" fmla="val 34862"/>
              <a:gd name="f18" fmla="val 305086"/>
              <a:gd name="f19" fmla="val 66389"/>
              <a:gd name="f20" fmla="val 304038"/>
              <a:gd name="f21" fmla="val 96488"/>
              <a:gd name="f22" fmla="val 303085"/>
              <a:gd name="f23" fmla="val 122492"/>
              <a:gd name="f24" fmla="val 281083"/>
              <a:gd name="f25" fmla="val 128588"/>
              <a:gd name="f26" fmla="val 250984"/>
              <a:gd name="f27" fmla="val 128873"/>
              <a:gd name="f28" fmla="val 246793"/>
              <a:gd name="f29" fmla="val 129064"/>
              <a:gd name="f30" fmla="val 242602"/>
              <a:gd name="f31" fmla="val 129350"/>
              <a:gd name="f32" fmla="val 238506"/>
              <a:gd name="f33" fmla="val 158972"/>
              <a:gd name="f34" fmla="val 79534"/>
              <a:gd name="f35" fmla="val 107633"/>
              <a:gd name="f36" fmla="val 5143"/>
              <a:gd name="f37" fmla="val 83439"/>
              <a:gd name="f38" fmla="val 9811"/>
              <a:gd name="f39" fmla="val 56579"/>
              <a:gd name="f40" fmla="val 12478"/>
              <a:gd name="f41" fmla="val 36481"/>
              <a:gd name="f42" fmla="val 14573"/>
              <a:gd name="f43" fmla="val 17812"/>
              <a:gd name="f44" fmla="val 15240"/>
              <a:gd name="f45" fmla="+- 0 0 -90"/>
              <a:gd name="f46" fmla="*/ f3 1 129349"/>
              <a:gd name="f47" fmla="*/ f4 1 304073"/>
              <a:gd name="f48" fmla="val f5"/>
              <a:gd name="f49" fmla="val f6"/>
              <a:gd name="f50" fmla="val f7"/>
              <a:gd name="f51" fmla="*/ f45 f0 1"/>
              <a:gd name="f52" fmla="+- f50 0 f48"/>
              <a:gd name="f53" fmla="+- f49 0 f48"/>
              <a:gd name="f54" fmla="*/ f51 1 f2"/>
              <a:gd name="f55" fmla="*/ f53 1 129349"/>
              <a:gd name="f56" fmla="*/ f52 1 304073"/>
              <a:gd name="f57" fmla="*/ 762 f53 1"/>
              <a:gd name="f58" fmla="*/ 15145 f52 1"/>
              <a:gd name="f59" fmla="*/ 0 f53 1"/>
              <a:gd name="f60" fmla="*/ 251365 f52 1"/>
              <a:gd name="f61" fmla="*/ 66389 f53 1"/>
              <a:gd name="f62" fmla="*/ 304038 f52 1"/>
              <a:gd name="f63" fmla="*/ 128588 f53 1"/>
              <a:gd name="f64" fmla="*/ 250984 f52 1"/>
              <a:gd name="f65" fmla="*/ 129350 f53 1"/>
              <a:gd name="f66" fmla="*/ 238506 f52 1"/>
              <a:gd name="f67" fmla="*/ 0 f52 1"/>
              <a:gd name="f68" fmla="*/ 56579 f53 1"/>
              <a:gd name="f69" fmla="*/ 12478 f52 1"/>
              <a:gd name="f70" fmla="+- f54 0 f1"/>
              <a:gd name="f71" fmla="*/ f57 1 129349"/>
              <a:gd name="f72" fmla="*/ f58 1 304073"/>
              <a:gd name="f73" fmla="*/ f59 1 129349"/>
              <a:gd name="f74" fmla="*/ f60 1 304073"/>
              <a:gd name="f75" fmla="*/ f61 1 129349"/>
              <a:gd name="f76" fmla="*/ f62 1 304073"/>
              <a:gd name="f77" fmla="*/ f63 1 129349"/>
              <a:gd name="f78" fmla="*/ f64 1 304073"/>
              <a:gd name="f79" fmla="*/ f65 1 129349"/>
              <a:gd name="f80" fmla="*/ f66 1 304073"/>
              <a:gd name="f81" fmla="*/ f67 1 304073"/>
              <a:gd name="f82" fmla="*/ f68 1 129349"/>
              <a:gd name="f83" fmla="*/ f69 1 304073"/>
              <a:gd name="f84" fmla="*/ f48 1 f55"/>
              <a:gd name="f85" fmla="*/ f49 1 f55"/>
              <a:gd name="f86" fmla="*/ f48 1 f56"/>
              <a:gd name="f87" fmla="*/ f50 1 f56"/>
              <a:gd name="f88" fmla="*/ f71 1 f55"/>
              <a:gd name="f89" fmla="*/ f72 1 f56"/>
              <a:gd name="f90" fmla="*/ f73 1 f55"/>
              <a:gd name="f91" fmla="*/ f74 1 f56"/>
              <a:gd name="f92" fmla="*/ f75 1 f55"/>
              <a:gd name="f93" fmla="*/ f76 1 f56"/>
              <a:gd name="f94" fmla="*/ f77 1 f55"/>
              <a:gd name="f95" fmla="*/ f78 1 f56"/>
              <a:gd name="f96" fmla="*/ f79 1 f55"/>
              <a:gd name="f97" fmla="*/ f80 1 f56"/>
              <a:gd name="f98" fmla="*/ f81 1 f56"/>
              <a:gd name="f99" fmla="*/ f82 1 f55"/>
              <a:gd name="f100" fmla="*/ f83 1 f56"/>
              <a:gd name="f101" fmla="*/ f84 f46 1"/>
              <a:gd name="f102" fmla="*/ f85 f46 1"/>
              <a:gd name="f103" fmla="*/ f87 f47 1"/>
              <a:gd name="f104" fmla="*/ f86 f47 1"/>
              <a:gd name="f105" fmla="*/ f88 f46 1"/>
              <a:gd name="f106" fmla="*/ f89 f47 1"/>
              <a:gd name="f107" fmla="*/ f90 f46 1"/>
              <a:gd name="f108" fmla="*/ f91 f47 1"/>
              <a:gd name="f109" fmla="*/ f92 f46 1"/>
              <a:gd name="f110" fmla="*/ f93 f47 1"/>
              <a:gd name="f111" fmla="*/ f94 f46 1"/>
              <a:gd name="f112" fmla="*/ f95 f47 1"/>
              <a:gd name="f113" fmla="*/ f96 f46 1"/>
              <a:gd name="f114" fmla="*/ f97 f47 1"/>
              <a:gd name="f115" fmla="*/ f98 f47 1"/>
              <a:gd name="f116" fmla="*/ f99 f46 1"/>
              <a:gd name="f117" fmla="*/ f100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0">
                <a:pos x="f105" y="f106"/>
              </a:cxn>
              <a:cxn ang="f70">
                <a:pos x="f107" y="f108"/>
              </a:cxn>
              <a:cxn ang="f70">
                <a:pos x="f109" y="f110"/>
              </a:cxn>
              <a:cxn ang="f70">
                <a:pos x="f111" y="f112"/>
              </a:cxn>
              <a:cxn ang="f70">
                <a:pos x="f113" y="f114"/>
              </a:cxn>
              <a:cxn ang="f70">
                <a:pos x="f111" y="f115"/>
              </a:cxn>
              <a:cxn ang="f70">
                <a:pos x="f116" y="f117"/>
              </a:cxn>
              <a:cxn ang="f70">
                <a:pos x="f105" y="f106"/>
              </a:cxn>
            </a:cxnLst>
            <a:rect l="f101" t="f104" r="f102" b="f103"/>
            <a:pathLst>
              <a:path w="129349" h="304073">
                <a:moveTo>
                  <a:pt x="f8" y="f9"/>
                </a:moveTo>
                <a:cubicBezTo>
                  <a:pt x="f10" y="f11"/>
                  <a:pt x="f12" y="f13"/>
                  <a:pt x="f5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29" y="f33"/>
                  <a:pt x="f27" y="f34"/>
                  <a:pt x="f25" y="f5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8" y="f9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7" name="Forma libre: forma 92">
            <a:extLst>
              <a:ext uri="{FF2B5EF4-FFF2-40B4-BE49-F238E27FC236}">
                <a16:creationId xmlns:a16="http://schemas.microsoft.com/office/drawing/2014/main" id="{9471A62D-A0A0-41A0-A4A7-6E99D2F76BB2}"/>
              </a:ext>
            </a:extLst>
          </p:cNvPr>
          <p:cNvSpPr/>
          <p:nvPr/>
        </p:nvSpPr>
        <p:spPr>
          <a:xfrm>
            <a:off x="849724" y="2945126"/>
            <a:ext cx="233930" cy="23393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33933"/>
              <a:gd name="f7" fmla="val 233934"/>
              <a:gd name="f8" fmla="val 116967"/>
              <a:gd name="f9" fmla="val 181566"/>
              <a:gd name="f10" fmla="val 52368"/>
              <a:gd name="f11" fmla="+- 0 0 -90"/>
              <a:gd name="f12" fmla="*/ f3 1 233933"/>
              <a:gd name="f13" fmla="*/ f4 1 233933"/>
              <a:gd name="f14" fmla="val f5"/>
              <a:gd name="f15" fmla="val f6"/>
              <a:gd name="f16" fmla="*/ f11 f0 1"/>
              <a:gd name="f17" fmla="+- f15 0 f14"/>
              <a:gd name="f18" fmla="*/ f16 1 f2"/>
              <a:gd name="f19" fmla="*/ f17 1 233933"/>
              <a:gd name="f20" fmla="*/ 233934 f17 1"/>
              <a:gd name="f21" fmla="*/ 116967 f17 1"/>
              <a:gd name="f22" fmla="*/ 0 f17 1"/>
              <a:gd name="f23" fmla="+- f18 0 f1"/>
              <a:gd name="f24" fmla="*/ f20 1 233933"/>
              <a:gd name="f25" fmla="*/ f21 1 233933"/>
              <a:gd name="f26" fmla="*/ f22 1 233933"/>
              <a:gd name="f27" fmla="*/ f14 1 f19"/>
              <a:gd name="f28" fmla="*/ f15 1 f19"/>
              <a:gd name="f29" fmla="*/ f24 1 f19"/>
              <a:gd name="f30" fmla="*/ f25 1 f19"/>
              <a:gd name="f31" fmla="*/ f26 1 f19"/>
              <a:gd name="f32" fmla="*/ f27 f12 1"/>
              <a:gd name="f33" fmla="*/ f28 f12 1"/>
              <a:gd name="f34" fmla="*/ f28 f13 1"/>
              <a:gd name="f35" fmla="*/ f27 f13 1"/>
              <a:gd name="f36" fmla="*/ f29 f12 1"/>
              <a:gd name="f37" fmla="*/ f30 f13 1"/>
              <a:gd name="f38" fmla="*/ f30 f12 1"/>
              <a:gd name="f39" fmla="*/ f29 f13 1"/>
              <a:gd name="f40" fmla="*/ f31 f12 1"/>
              <a:gd name="f41" fmla="*/ f31 f1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6" y="f37"/>
              </a:cxn>
              <a:cxn ang="f23">
                <a:pos x="f38" y="f39"/>
              </a:cxn>
              <a:cxn ang="f23">
                <a:pos x="f40" y="f37"/>
              </a:cxn>
              <a:cxn ang="f23">
                <a:pos x="f38" y="f41"/>
              </a:cxn>
              <a:cxn ang="f23">
                <a:pos x="f36" y="f37"/>
              </a:cxn>
            </a:cxnLst>
            <a:rect l="f32" t="f35" r="f33" b="f34"/>
            <a:pathLst>
              <a:path w="233933" h="233933">
                <a:moveTo>
                  <a:pt x="f7" y="f8"/>
                </a:moveTo>
                <a:cubicBezTo>
                  <a:pt x="f7" y="f9"/>
                  <a:pt x="f9" y="f7"/>
                  <a:pt x="f8" y="f7"/>
                </a:cubicBezTo>
                <a:cubicBezTo>
                  <a:pt x="f10" y="f7"/>
                  <a:pt x="f5" y="f9"/>
                  <a:pt x="f5" y="f8"/>
                </a:cubicBezTo>
                <a:cubicBezTo>
                  <a:pt x="f5" y="f10"/>
                  <a:pt x="f10" y="f5"/>
                  <a:pt x="f8" y="f5"/>
                </a:cubicBezTo>
                <a:cubicBezTo>
                  <a:pt x="f9" y="f5"/>
                  <a:pt x="f7" y="f10"/>
                  <a:pt x="f7" y="f8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8" name="Forma libre: forma 93">
            <a:extLst>
              <a:ext uri="{FF2B5EF4-FFF2-40B4-BE49-F238E27FC236}">
                <a16:creationId xmlns:a16="http://schemas.microsoft.com/office/drawing/2014/main" id="{B8BF6565-547D-4CD4-B5AD-116CB2619013}"/>
              </a:ext>
            </a:extLst>
          </p:cNvPr>
          <p:cNvSpPr/>
          <p:nvPr/>
        </p:nvSpPr>
        <p:spPr>
          <a:xfrm>
            <a:off x="1329976" y="3401092"/>
            <a:ext cx="186501" cy="18650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6499"/>
              <a:gd name="f7" fmla="val 93250"/>
              <a:gd name="f8" fmla="val 144750"/>
              <a:gd name="f9" fmla="val 41749"/>
              <a:gd name="f10" fmla="+- 0 0 -90"/>
              <a:gd name="f11" fmla="*/ f3 1 186499"/>
              <a:gd name="f12" fmla="*/ f4 1 186499"/>
              <a:gd name="f13" fmla="val f5"/>
              <a:gd name="f14" fmla="val f6"/>
              <a:gd name="f15" fmla="*/ f10 f0 1"/>
              <a:gd name="f16" fmla="+- f14 0 f13"/>
              <a:gd name="f17" fmla="*/ f15 1 f2"/>
              <a:gd name="f18" fmla="*/ f16 1 186499"/>
              <a:gd name="f19" fmla="*/ 186499 f16 1"/>
              <a:gd name="f20" fmla="*/ 93250 f16 1"/>
              <a:gd name="f21" fmla="*/ 0 f16 1"/>
              <a:gd name="f22" fmla="+- f17 0 f1"/>
              <a:gd name="f23" fmla="*/ f19 1 186499"/>
              <a:gd name="f24" fmla="*/ f20 1 186499"/>
              <a:gd name="f25" fmla="*/ f21 1 186499"/>
              <a:gd name="f26" fmla="*/ f13 1 f18"/>
              <a:gd name="f27" fmla="*/ f14 1 f18"/>
              <a:gd name="f28" fmla="*/ f23 1 f18"/>
              <a:gd name="f29" fmla="*/ f24 1 f18"/>
              <a:gd name="f30" fmla="*/ f25 1 f18"/>
              <a:gd name="f31" fmla="*/ f26 f11 1"/>
              <a:gd name="f32" fmla="*/ f27 f11 1"/>
              <a:gd name="f33" fmla="*/ f27 f12 1"/>
              <a:gd name="f34" fmla="*/ f26 f12 1"/>
              <a:gd name="f35" fmla="*/ f28 f11 1"/>
              <a:gd name="f36" fmla="*/ f29 f12 1"/>
              <a:gd name="f37" fmla="*/ f29 f11 1"/>
              <a:gd name="f38" fmla="*/ f28 f12 1"/>
              <a:gd name="f39" fmla="*/ f30 f11 1"/>
              <a:gd name="f40" fmla="*/ f30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">
                <a:pos x="f35" y="f36"/>
              </a:cxn>
              <a:cxn ang="f22">
                <a:pos x="f37" y="f38"/>
              </a:cxn>
              <a:cxn ang="f22">
                <a:pos x="f39" y="f36"/>
              </a:cxn>
              <a:cxn ang="f22">
                <a:pos x="f37" y="f40"/>
              </a:cxn>
              <a:cxn ang="f22">
                <a:pos x="f35" y="f36"/>
              </a:cxn>
            </a:cxnLst>
            <a:rect l="f31" t="f34" r="f32" b="f33"/>
            <a:pathLst>
              <a:path w="186499" h="186499">
                <a:moveTo>
                  <a:pt x="f6" y="f7"/>
                </a:moveTo>
                <a:cubicBezTo>
                  <a:pt x="f6" y="f8"/>
                  <a:pt x="f8" y="f6"/>
                  <a:pt x="f7" y="f6"/>
                </a:cubicBezTo>
                <a:cubicBezTo>
                  <a:pt x="f9" y="f6"/>
                  <a:pt x="f5" y="f8"/>
                  <a:pt x="f5" y="f7"/>
                </a:cubicBezTo>
                <a:cubicBezTo>
                  <a:pt x="f5" y="f9"/>
                  <a:pt x="f9" y="f5"/>
                  <a:pt x="f7" y="f5"/>
                </a:cubicBezTo>
                <a:cubicBezTo>
                  <a:pt x="f8" y="f5"/>
                  <a:pt x="f6" y="f9"/>
                  <a:pt x="f6" y="f7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9" name="Forma libre: forma 94">
            <a:extLst>
              <a:ext uri="{FF2B5EF4-FFF2-40B4-BE49-F238E27FC236}">
                <a16:creationId xmlns:a16="http://schemas.microsoft.com/office/drawing/2014/main" id="{9FA47618-D384-4083-B636-FF681ECD5E59}"/>
              </a:ext>
            </a:extLst>
          </p:cNvPr>
          <p:cNvSpPr/>
          <p:nvPr/>
        </p:nvSpPr>
        <p:spPr>
          <a:xfrm>
            <a:off x="1734406" y="3441765"/>
            <a:ext cx="168971" cy="16897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68973"/>
              <a:gd name="f7" fmla="val 168974"/>
              <a:gd name="f8" fmla="val 84487"/>
              <a:gd name="f9" fmla="val 131147"/>
              <a:gd name="f10" fmla="val 37826"/>
              <a:gd name="f11" fmla="val 131148"/>
              <a:gd name="f12" fmla="+- 0 0 -90"/>
              <a:gd name="f13" fmla="*/ f3 1 168973"/>
              <a:gd name="f14" fmla="*/ f4 1 168973"/>
              <a:gd name="f15" fmla="val f5"/>
              <a:gd name="f16" fmla="val f6"/>
              <a:gd name="f17" fmla="*/ f12 f0 1"/>
              <a:gd name="f18" fmla="+- f16 0 f15"/>
              <a:gd name="f19" fmla="*/ f17 1 f2"/>
              <a:gd name="f20" fmla="*/ f18 1 168973"/>
              <a:gd name="f21" fmla="*/ 168974 f18 1"/>
              <a:gd name="f22" fmla="*/ 84487 f18 1"/>
              <a:gd name="f23" fmla="*/ 168973 f18 1"/>
              <a:gd name="f24" fmla="*/ 0 f18 1"/>
              <a:gd name="f25" fmla="+- f19 0 f1"/>
              <a:gd name="f26" fmla="*/ f21 1 168973"/>
              <a:gd name="f27" fmla="*/ f22 1 168973"/>
              <a:gd name="f28" fmla="*/ f23 1 168973"/>
              <a:gd name="f29" fmla="*/ f24 1 168973"/>
              <a:gd name="f30" fmla="*/ f15 1 f20"/>
              <a:gd name="f31" fmla="*/ f16 1 f20"/>
              <a:gd name="f32" fmla="*/ f26 1 f20"/>
              <a:gd name="f33" fmla="*/ f27 1 f20"/>
              <a:gd name="f34" fmla="*/ f28 1 f20"/>
              <a:gd name="f35" fmla="*/ f29 1 f20"/>
              <a:gd name="f36" fmla="*/ f30 f13 1"/>
              <a:gd name="f37" fmla="*/ f31 f13 1"/>
              <a:gd name="f38" fmla="*/ f31 f14 1"/>
              <a:gd name="f39" fmla="*/ f30 f14 1"/>
              <a:gd name="f40" fmla="*/ f32 f13 1"/>
              <a:gd name="f41" fmla="*/ f33 f14 1"/>
              <a:gd name="f42" fmla="*/ f33 f13 1"/>
              <a:gd name="f43" fmla="*/ f34 f14 1"/>
              <a:gd name="f44" fmla="*/ f35 f13 1"/>
              <a:gd name="f45" fmla="*/ f35 f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">
                <a:pos x="f40" y="f41"/>
              </a:cxn>
              <a:cxn ang="f25">
                <a:pos x="f42" y="f43"/>
              </a:cxn>
              <a:cxn ang="f25">
                <a:pos x="f44" y="f41"/>
              </a:cxn>
              <a:cxn ang="f25">
                <a:pos x="f42" y="f45"/>
              </a:cxn>
              <a:cxn ang="f25">
                <a:pos x="f40" y="f41"/>
              </a:cxn>
            </a:cxnLst>
            <a:rect l="f36" t="f39" r="f37" b="f38"/>
            <a:pathLst>
              <a:path w="168973" h="168973">
                <a:moveTo>
                  <a:pt x="f7" y="f8"/>
                </a:moveTo>
                <a:cubicBezTo>
                  <a:pt x="f7" y="f9"/>
                  <a:pt x="f9" y="f6"/>
                  <a:pt x="f8" y="f6"/>
                </a:cubicBezTo>
                <a:cubicBezTo>
                  <a:pt x="f10" y="f6"/>
                  <a:pt x="f5" y="f9"/>
                  <a:pt x="f5" y="f8"/>
                </a:cubicBezTo>
                <a:cubicBezTo>
                  <a:pt x="f5" y="f10"/>
                  <a:pt x="f10" y="f5"/>
                  <a:pt x="f8" y="f5"/>
                </a:cubicBezTo>
                <a:cubicBezTo>
                  <a:pt x="f11" y="f5"/>
                  <a:pt x="f7" y="f10"/>
                  <a:pt x="f7" y="f8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0" name="Forma libre: forma 95">
            <a:extLst>
              <a:ext uri="{FF2B5EF4-FFF2-40B4-BE49-F238E27FC236}">
                <a16:creationId xmlns:a16="http://schemas.microsoft.com/office/drawing/2014/main" id="{85809704-8969-4A7E-B588-AA1DA84B1E6E}"/>
              </a:ext>
            </a:extLst>
          </p:cNvPr>
          <p:cNvSpPr/>
          <p:nvPr/>
        </p:nvSpPr>
        <p:spPr>
          <a:xfrm>
            <a:off x="1251786" y="3605113"/>
            <a:ext cx="342506" cy="32174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42505"/>
              <a:gd name="f7" fmla="val 321750"/>
              <a:gd name="f8" fmla="val 158101"/>
              <a:gd name="f9" fmla="val 2381"/>
              <a:gd name="f10" fmla="val 138670"/>
              <a:gd name="f11" fmla="val 119144"/>
              <a:gd name="f12" fmla="val 99713"/>
              <a:gd name="f13" fmla="val 83997"/>
              <a:gd name="f14" fmla="val 12668"/>
              <a:gd name="f15" fmla="val 60946"/>
              <a:gd name="f16" fmla="val 30575"/>
              <a:gd name="f17" fmla="val 42087"/>
              <a:gd name="f18" fmla="val 59246"/>
              <a:gd name="f19" fmla="val 34848"/>
              <a:gd name="f20" fmla="val 70199"/>
              <a:gd name="f21" fmla="val 19798"/>
              <a:gd name="f22" fmla="val 95631"/>
              <a:gd name="f23" fmla="val 8749"/>
              <a:gd name="f24" fmla="val 160877"/>
              <a:gd name="f25" fmla="val 2939"/>
              <a:gd name="f26" fmla="val 195167"/>
              <a:gd name="f27" fmla="val -2395"/>
              <a:gd name="f28" fmla="val 244507"/>
              <a:gd name="f29" fmla="val 1129"/>
              <a:gd name="f30" fmla="val 304991"/>
              <a:gd name="f31" fmla="val 6844"/>
              <a:gd name="f32" fmla="val 316040"/>
              <a:gd name="f33" fmla="val 18560"/>
              <a:gd name="f34" fmla="val 322612"/>
              <a:gd name="f35" fmla="val 30657"/>
              <a:gd name="f36" fmla="val 321659"/>
              <a:gd name="f37" fmla="val 43515"/>
              <a:gd name="f38" fmla="val 320707"/>
              <a:gd name="f39" fmla="val 54564"/>
              <a:gd name="f40" fmla="val 311563"/>
              <a:gd name="f41" fmla="val 57993"/>
              <a:gd name="f42" fmla="val 298895"/>
              <a:gd name="f43" fmla="val 55898"/>
              <a:gd name="f44" fmla="val 270986"/>
              <a:gd name="f45" fmla="val 55803"/>
              <a:gd name="f46" fmla="val 236411"/>
              <a:gd name="f47" fmla="val 61041"/>
              <a:gd name="f48" fmla="val 197263"/>
              <a:gd name="f49" fmla="val 65232"/>
              <a:gd name="f50" fmla="val 165735"/>
              <a:gd name="f51" fmla="val 72090"/>
              <a:gd name="f52" fmla="val 138208"/>
              <a:gd name="f53" fmla="val 79234"/>
              <a:gd name="f54" fmla="val 115348"/>
              <a:gd name="f55" fmla="val 79520"/>
              <a:gd name="f56" fmla="val 160115"/>
              <a:gd name="f57" fmla="val 79710"/>
              <a:gd name="f58" fmla="val 204788"/>
              <a:gd name="f59" fmla="val 79996"/>
              <a:gd name="f60" fmla="val 249555"/>
              <a:gd name="f61" fmla="val 141432"/>
              <a:gd name="f62" fmla="val 249079"/>
              <a:gd name="f63" fmla="val 202869"/>
              <a:gd name="f64" fmla="val 248507"/>
              <a:gd name="f65" fmla="val 264305"/>
              <a:gd name="f66" fmla="val 248031"/>
              <a:gd name="f67" fmla="val 263829"/>
              <a:gd name="f68" fmla="val 203263"/>
              <a:gd name="f69" fmla="val 263257"/>
              <a:gd name="f70" fmla="val 158591"/>
              <a:gd name="f71" fmla="val 262781"/>
              <a:gd name="f72" fmla="val 113824"/>
              <a:gd name="f73" fmla="val 270020"/>
              <a:gd name="f74" fmla="val 139732"/>
              <a:gd name="f75" fmla="val 276783"/>
              <a:gd name="f76" fmla="val 170593"/>
              <a:gd name="f77" fmla="val 280974"/>
              <a:gd name="f78" fmla="val 205550"/>
              <a:gd name="f79" fmla="val 285165"/>
              <a:gd name="f80" fmla="val 240792"/>
              <a:gd name="f81" fmla="val 285831"/>
              <a:gd name="f82" fmla="val 272510"/>
              <a:gd name="f83" fmla="val 284784"/>
              <a:gd name="f84" fmla="val 299561"/>
              <a:gd name="f85" fmla="val 289070"/>
              <a:gd name="f86" fmla="val 311753"/>
              <a:gd name="f87" fmla="val 300690"/>
              <a:gd name="f88" fmla="val 320040"/>
              <a:gd name="f89" fmla="val 313644"/>
              <a:gd name="f90" fmla="val 326598"/>
              <a:gd name="f91" fmla="val 338219"/>
              <a:gd name="f92" fmla="val 342410"/>
              <a:gd name="f93" fmla="val 242411"/>
              <a:gd name="f94" fmla="val 337933"/>
              <a:gd name="f95" fmla="val 333361"/>
              <a:gd name="f96" fmla="val 160782"/>
              <a:gd name="f97" fmla="val 325646"/>
              <a:gd name="f98" fmla="val 102013"/>
              <a:gd name="f99" fmla="val 317931"/>
              <a:gd name="f100" fmla="val 81439"/>
              <a:gd name="f101" fmla="val 307548"/>
              <a:gd name="f102" fmla="val 63722"/>
              <a:gd name="f103" fmla="val 288022"/>
              <a:gd name="f104" fmla="val 30480"/>
              <a:gd name="f105" fmla="val 260971"/>
              <a:gd name="f106" fmla="val 10763"/>
              <a:gd name="f107" fmla="val 243064"/>
              <a:gd name="f108" fmla="val 214775"/>
              <a:gd name="f109" fmla="val 857"/>
              <a:gd name="f110" fmla="val 186486"/>
              <a:gd name="f111" fmla="val 1619"/>
              <a:gd name="f112" fmla="+- 0 0 -90"/>
              <a:gd name="f113" fmla="*/ f3 1 342505"/>
              <a:gd name="f114" fmla="*/ f4 1 321750"/>
              <a:gd name="f115" fmla="val f5"/>
              <a:gd name="f116" fmla="val f6"/>
              <a:gd name="f117" fmla="val f7"/>
              <a:gd name="f118" fmla="*/ f112 f0 1"/>
              <a:gd name="f119" fmla="+- f117 0 f115"/>
              <a:gd name="f120" fmla="+- f116 0 f115"/>
              <a:gd name="f121" fmla="*/ f118 1 f2"/>
              <a:gd name="f122" fmla="*/ f120 1 342505"/>
              <a:gd name="f123" fmla="*/ f119 1 321750"/>
              <a:gd name="f124" fmla="*/ 158101 f120 1"/>
              <a:gd name="f125" fmla="*/ 2381 f119 1"/>
              <a:gd name="f126" fmla="*/ 99713 f120 1"/>
              <a:gd name="f127" fmla="*/ 42087 f120 1"/>
              <a:gd name="f128" fmla="*/ 59246 f119 1"/>
              <a:gd name="f129" fmla="*/ 8749 f120 1"/>
              <a:gd name="f130" fmla="*/ 160877 f119 1"/>
              <a:gd name="f131" fmla="*/ 1129 f120 1"/>
              <a:gd name="f132" fmla="*/ 304991 f119 1"/>
              <a:gd name="f133" fmla="*/ 30657 f120 1"/>
              <a:gd name="f134" fmla="*/ 321659 f119 1"/>
              <a:gd name="f135" fmla="*/ 57993 f120 1"/>
              <a:gd name="f136" fmla="*/ 298895 f119 1"/>
              <a:gd name="f137" fmla="*/ 61041 f120 1"/>
              <a:gd name="f138" fmla="*/ 197263 f119 1"/>
              <a:gd name="f139" fmla="*/ 79234 f120 1"/>
              <a:gd name="f140" fmla="*/ 115348 f119 1"/>
              <a:gd name="f141" fmla="*/ 79996 f120 1"/>
              <a:gd name="f142" fmla="*/ 249555 f119 1"/>
              <a:gd name="f143" fmla="*/ 264305 f120 1"/>
              <a:gd name="f144" fmla="*/ 248031 f119 1"/>
              <a:gd name="f145" fmla="*/ 262781 f120 1"/>
              <a:gd name="f146" fmla="*/ 113824 f119 1"/>
              <a:gd name="f147" fmla="*/ 280974 f120 1"/>
              <a:gd name="f148" fmla="*/ 205550 f119 1"/>
              <a:gd name="f149" fmla="*/ 284784 f120 1"/>
              <a:gd name="f150" fmla="*/ 299561 f119 1"/>
              <a:gd name="f151" fmla="*/ 313644 f120 1"/>
              <a:gd name="f152" fmla="*/ 320040 f119 1"/>
              <a:gd name="f153" fmla="*/ 342505 f120 1"/>
              <a:gd name="f154" fmla="*/ 333361 f120 1"/>
              <a:gd name="f155" fmla="*/ 160782 f119 1"/>
              <a:gd name="f156" fmla="*/ 307548 f120 1"/>
              <a:gd name="f157" fmla="*/ 63722 f119 1"/>
              <a:gd name="f158" fmla="*/ 243064 f120 1"/>
              <a:gd name="f159" fmla="*/ 0 f119 1"/>
              <a:gd name="f160" fmla="+- f121 0 f1"/>
              <a:gd name="f161" fmla="*/ f124 1 342505"/>
              <a:gd name="f162" fmla="*/ f125 1 321750"/>
              <a:gd name="f163" fmla="*/ f126 1 342505"/>
              <a:gd name="f164" fmla="*/ f127 1 342505"/>
              <a:gd name="f165" fmla="*/ f128 1 321750"/>
              <a:gd name="f166" fmla="*/ f129 1 342505"/>
              <a:gd name="f167" fmla="*/ f130 1 321750"/>
              <a:gd name="f168" fmla="*/ f131 1 342505"/>
              <a:gd name="f169" fmla="*/ f132 1 321750"/>
              <a:gd name="f170" fmla="*/ f133 1 342505"/>
              <a:gd name="f171" fmla="*/ f134 1 321750"/>
              <a:gd name="f172" fmla="*/ f135 1 342505"/>
              <a:gd name="f173" fmla="*/ f136 1 321750"/>
              <a:gd name="f174" fmla="*/ f137 1 342505"/>
              <a:gd name="f175" fmla="*/ f138 1 321750"/>
              <a:gd name="f176" fmla="*/ f139 1 342505"/>
              <a:gd name="f177" fmla="*/ f140 1 321750"/>
              <a:gd name="f178" fmla="*/ f141 1 342505"/>
              <a:gd name="f179" fmla="*/ f142 1 321750"/>
              <a:gd name="f180" fmla="*/ f143 1 342505"/>
              <a:gd name="f181" fmla="*/ f144 1 321750"/>
              <a:gd name="f182" fmla="*/ f145 1 342505"/>
              <a:gd name="f183" fmla="*/ f146 1 321750"/>
              <a:gd name="f184" fmla="*/ f147 1 342505"/>
              <a:gd name="f185" fmla="*/ f148 1 321750"/>
              <a:gd name="f186" fmla="*/ f149 1 342505"/>
              <a:gd name="f187" fmla="*/ f150 1 321750"/>
              <a:gd name="f188" fmla="*/ f151 1 342505"/>
              <a:gd name="f189" fmla="*/ f152 1 321750"/>
              <a:gd name="f190" fmla="*/ f153 1 342505"/>
              <a:gd name="f191" fmla="*/ f154 1 342505"/>
              <a:gd name="f192" fmla="*/ f155 1 321750"/>
              <a:gd name="f193" fmla="*/ f156 1 342505"/>
              <a:gd name="f194" fmla="*/ f157 1 321750"/>
              <a:gd name="f195" fmla="*/ f158 1 342505"/>
              <a:gd name="f196" fmla="*/ f159 1 321750"/>
              <a:gd name="f197" fmla="*/ f115 1 f122"/>
              <a:gd name="f198" fmla="*/ f116 1 f122"/>
              <a:gd name="f199" fmla="*/ f115 1 f123"/>
              <a:gd name="f200" fmla="*/ f117 1 f123"/>
              <a:gd name="f201" fmla="*/ f161 1 f122"/>
              <a:gd name="f202" fmla="*/ f162 1 f123"/>
              <a:gd name="f203" fmla="*/ f163 1 f122"/>
              <a:gd name="f204" fmla="*/ f164 1 f122"/>
              <a:gd name="f205" fmla="*/ f165 1 f123"/>
              <a:gd name="f206" fmla="*/ f166 1 f122"/>
              <a:gd name="f207" fmla="*/ f167 1 f123"/>
              <a:gd name="f208" fmla="*/ f168 1 f122"/>
              <a:gd name="f209" fmla="*/ f169 1 f123"/>
              <a:gd name="f210" fmla="*/ f170 1 f122"/>
              <a:gd name="f211" fmla="*/ f171 1 f123"/>
              <a:gd name="f212" fmla="*/ f172 1 f122"/>
              <a:gd name="f213" fmla="*/ f173 1 f123"/>
              <a:gd name="f214" fmla="*/ f174 1 f122"/>
              <a:gd name="f215" fmla="*/ f175 1 f123"/>
              <a:gd name="f216" fmla="*/ f176 1 f122"/>
              <a:gd name="f217" fmla="*/ f177 1 f123"/>
              <a:gd name="f218" fmla="*/ f178 1 f122"/>
              <a:gd name="f219" fmla="*/ f179 1 f123"/>
              <a:gd name="f220" fmla="*/ f180 1 f122"/>
              <a:gd name="f221" fmla="*/ f181 1 f123"/>
              <a:gd name="f222" fmla="*/ f182 1 f122"/>
              <a:gd name="f223" fmla="*/ f183 1 f123"/>
              <a:gd name="f224" fmla="*/ f184 1 f122"/>
              <a:gd name="f225" fmla="*/ f185 1 f123"/>
              <a:gd name="f226" fmla="*/ f186 1 f122"/>
              <a:gd name="f227" fmla="*/ f187 1 f123"/>
              <a:gd name="f228" fmla="*/ f188 1 f122"/>
              <a:gd name="f229" fmla="*/ f189 1 f123"/>
              <a:gd name="f230" fmla="*/ f190 1 f122"/>
              <a:gd name="f231" fmla="*/ f191 1 f122"/>
              <a:gd name="f232" fmla="*/ f192 1 f123"/>
              <a:gd name="f233" fmla="*/ f193 1 f122"/>
              <a:gd name="f234" fmla="*/ f194 1 f123"/>
              <a:gd name="f235" fmla="*/ f195 1 f122"/>
              <a:gd name="f236" fmla="*/ f196 1 f123"/>
              <a:gd name="f237" fmla="*/ f197 f113 1"/>
              <a:gd name="f238" fmla="*/ f198 f113 1"/>
              <a:gd name="f239" fmla="*/ f200 f114 1"/>
              <a:gd name="f240" fmla="*/ f199 f114 1"/>
              <a:gd name="f241" fmla="*/ f201 f113 1"/>
              <a:gd name="f242" fmla="*/ f202 f114 1"/>
              <a:gd name="f243" fmla="*/ f203 f113 1"/>
              <a:gd name="f244" fmla="*/ f204 f113 1"/>
              <a:gd name="f245" fmla="*/ f205 f114 1"/>
              <a:gd name="f246" fmla="*/ f206 f113 1"/>
              <a:gd name="f247" fmla="*/ f207 f114 1"/>
              <a:gd name="f248" fmla="*/ f208 f113 1"/>
              <a:gd name="f249" fmla="*/ f209 f114 1"/>
              <a:gd name="f250" fmla="*/ f210 f113 1"/>
              <a:gd name="f251" fmla="*/ f211 f114 1"/>
              <a:gd name="f252" fmla="*/ f212 f113 1"/>
              <a:gd name="f253" fmla="*/ f213 f114 1"/>
              <a:gd name="f254" fmla="*/ f214 f113 1"/>
              <a:gd name="f255" fmla="*/ f215 f114 1"/>
              <a:gd name="f256" fmla="*/ f216 f113 1"/>
              <a:gd name="f257" fmla="*/ f217 f114 1"/>
              <a:gd name="f258" fmla="*/ f218 f113 1"/>
              <a:gd name="f259" fmla="*/ f219 f114 1"/>
              <a:gd name="f260" fmla="*/ f220 f113 1"/>
              <a:gd name="f261" fmla="*/ f221 f114 1"/>
              <a:gd name="f262" fmla="*/ f222 f113 1"/>
              <a:gd name="f263" fmla="*/ f223 f114 1"/>
              <a:gd name="f264" fmla="*/ f224 f113 1"/>
              <a:gd name="f265" fmla="*/ f225 f114 1"/>
              <a:gd name="f266" fmla="*/ f226 f113 1"/>
              <a:gd name="f267" fmla="*/ f227 f114 1"/>
              <a:gd name="f268" fmla="*/ f228 f113 1"/>
              <a:gd name="f269" fmla="*/ f229 f114 1"/>
              <a:gd name="f270" fmla="*/ f230 f113 1"/>
              <a:gd name="f271" fmla="*/ f231 f113 1"/>
              <a:gd name="f272" fmla="*/ f232 f114 1"/>
              <a:gd name="f273" fmla="*/ f233 f113 1"/>
              <a:gd name="f274" fmla="*/ f234 f114 1"/>
              <a:gd name="f275" fmla="*/ f235 f113 1"/>
              <a:gd name="f276" fmla="*/ f236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0">
                <a:pos x="f241" y="f242"/>
              </a:cxn>
              <a:cxn ang="f160">
                <a:pos x="f243" y="f242"/>
              </a:cxn>
              <a:cxn ang="f160">
                <a:pos x="f244" y="f245"/>
              </a:cxn>
              <a:cxn ang="f160">
                <a:pos x="f246" y="f247"/>
              </a:cxn>
              <a:cxn ang="f160">
                <a:pos x="f248" y="f249"/>
              </a:cxn>
              <a:cxn ang="f160">
                <a:pos x="f250" y="f251"/>
              </a:cxn>
              <a:cxn ang="f160">
                <a:pos x="f252" y="f253"/>
              </a:cxn>
              <a:cxn ang="f160">
                <a:pos x="f254" y="f255"/>
              </a:cxn>
              <a:cxn ang="f160">
                <a:pos x="f256" y="f257"/>
              </a:cxn>
              <a:cxn ang="f160">
                <a:pos x="f258" y="f259"/>
              </a:cxn>
              <a:cxn ang="f160">
                <a:pos x="f260" y="f261"/>
              </a:cxn>
              <a:cxn ang="f160">
                <a:pos x="f262" y="f263"/>
              </a:cxn>
              <a:cxn ang="f160">
                <a:pos x="f264" y="f265"/>
              </a:cxn>
              <a:cxn ang="f160">
                <a:pos x="f266" y="f267"/>
              </a:cxn>
              <a:cxn ang="f160">
                <a:pos x="f268" y="f269"/>
              </a:cxn>
              <a:cxn ang="f160">
                <a:pos x="f270" y="f267"/>
              </a:cxn>
              <a:cxn ang="f160">
                <a:pos x="f271" y="f272"/>
              </a:cxn>
              <a:cxn ang="f160">
                <a:pos x="f273" y="f274"/>
              </a:cxn>
              <a:cxn ang="f160">
                <a:pos x="f275" y="f276"/>
              </a:cxn>
              <a:cxn ang="f160">
                <a:pos x="f241" y="f242"/>
              </a:cxn>
            </a:cxnLst>
            <a:rect l="f237" t="f240" r="f238" b="f239"/>
            <a:pathLst>
              <a:path w="342505" h="321750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88"/>
                </a:cubicBezTo>
                <a:cubicBezTo>
                  <a:pt x="f90" y="f88"/>
                  <a:pt x="f91" y="f86"/>
                  <a:pt x="f6" y="f84"/>
                </a:cubicBezTo>
                <a:cubicBezTo>
                  <a:pt x="f92" y="f93"/>
                  <a:pt x="f94" y="f26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5"/>
                </a:cubicBezTo>
                <a:cubicBezTo>
                  <a:pt x="f108" y="f109"/>
                  <a:pt x="f110" y="f111"/>
                  <a:pt x="f8" y="f9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1" name="Forma libre: forma 96">
            <a:extLst>
              <a:ext uri="{FF2B5EF4-FFF2-40B4-BE49-F238E27FC236}">
                <a16:creationId xmlns:a16="http://schemas.microsoft.com/office/drawing/2014/main" id="{A5EDA6BC-7EC1-4790-8411-43B8CDFA3C85}"/>
              </a:ext>
            </a:extLst>
          </p:cNvPr>
          <p:cNvSpPr/>
          <p:nvPr/>
        </p:nvSpPr>
        <p:spPr>
          <a:xfrm>
            <a:off x="1330259" y="3862864"/>
            <a:ext cx="185074" cy="31498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5070"/>
              <a:gd name="f7" fmla="val 314986"/>
              <a:gd name="f8" fmla="val 191"/>
              <a:gd name="f9" fmla="val 476"/>
              <a:gd name="f10" fmla="val 95250"/>
              <a:gd name="f11" fmla="val 1048"/>
              <a:gd name="f12" fmla="val 190310"/>
              <a:gd name="f13" fmla="val 1524"/>
              <a:gd name="f14" fmla="val 285274"/>
              <a:gd name="f15" fmla="val 7810"/>
              <a:gd name="f16" fmla="val 301752"/>
              <a:gd name="f17" fmla="val 22574"/>
              <a:gd name="f18" fmla="val 313277"/>
              <a:gd name="f19" fmla="val 39433"/>
              <a:gd name="f20" fmla="val 314801"/>
              <a:gd name="f21" fmla="val 58864"/>
              <a:gd name="f22" fmla="val 316611"/>
              <a:gd name="f23" fmla="val 77914"/>
              <a:gd name="f24" fmla="val 304991"/>
              <a:gd name="f25" fmla="val 85725"/>
              <a:gd name="f26" fmla="val 285941"/>
              <a:gd name="f27" fmla="val 85439"/>
              <a:gd name="f28" fmla="val 222218"/>
              <a:gd name="f29" fmla="val 85249"/>
              <a:gd name="f30" fmla="val 158496"/>
              <a:gd name="f31" fmla="val 84963"/>
              <a:gd name="f32" fmla="val 94869"/>
              <a:gd name="f33" fmla="val 91059"/>
              <a:gd name="f34" fmla="val 95345"/>
              <a:gd name="f35" fmla="val 97060"/>
              <a:gd name="f36" fmla="val 95917"/>
              <a:gd name="f37" fmla="val 103156"/>
              <a:gd name="f38" fmla="val 96393"/>
              <a:gd name="f39" fmla="val 102394"/>
              <a:gd name="f40" fmla="val 159068"/>
              <a:gd name="f41" fmla="val 101632"/>
              <a:gd name="f42" fmla="val 221742"/>
              <a:gd name="f43" fmla="val 100870"/>
              <a:gd name="f44" fmla="val 284417"/>
              <a:gd name="f45" fmla="val 106870"/>
              <a:gd name="f46" fmla="val 302800"/>
              <a:gd name="f47" fmla="val 124206"/>
              <a:gd name="f48" fmla="val 315087"/>
              <a:gd name="f49" fmla="val 143351"/>
              <a:gd name="f50" fmla="val 314706"/>
              <a:gd name="f51" fmla="val 162211"/>
              <a:gd name="f52" fmla="val 314325"/>
              <a:gd name="f53" fmla="val 178784"/>
              <a:gd name="f54" fmla="val 184309"/>
              <a:gd name="f55" fmla="val 283655"/>
              <a:gd name="f56" fmla="val 184594"/>
              <a:gd name="f57" fmla="val 189071"/>
              <a:gd name="f58" fmla="val 184785"/>
              <a:gd name="f59" fmla="val 94583"/>
              <a:gd name="f60" fmla="val 185071"/>
              <a:gd name="f61" fmla="val 123444"/>
              <a:gd name="f62" fmla="val 61722"/>
              <a:gd name="f63" fmla="+- 0 0 -90"/>
              <a:gd name="f64" fmla="*/ f3 1 185070"/>
              <a:gd name="f65" fmla="*/ f4 1 314986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185070"/>
              <a:gd name="f74" fmla="*/ f70 1 314986"/>
              <a:gd name="f75" fmla="*/ 0 f71 1"/>
              <a:gd name="f76" fmla="*/ 191 f70 1"/>
              <a:gd name="f77" fmla="*/ 1524 f71 1"/>
              <a:gd name="f78" fmla="*/ 285274 f70 1"/>
              <a:gd name="f79" fmla="*/ 39433 f71 1"/>
              <a:gd name="f80" fmla="*/ 314801 f70 1"/>
              <a:gd name="f81" fmla="*/ 85725 f71 1"/>
              <a:gd name="f82" fmla="*/ 285941 f70 1"/>
              <a:gd name="f83" fmla="*/ 84963 f71 1"/>
              <a:gd name="f84" fmla="*/ 94869 f70 1"/>
              <a:gd name="f85" fmla="*/ 103156 f71 1"/>
              <a:gd name="f86" fmla="*/ 96393 f70 1"/>
              <a:gd name="f87" fmla="*/ 100870 f71 1"/>
              <a:gd name="f88" fmla="*/ 284417 f70 1"/>
              <a:gd name="f89" fmla="*/ 143351 f71 1"/>
              <a:gd name="f90" fmla="*/ 314706 f70 1"/>
              <a:gd name="f91" fmla="*/ 184309 f71 1"/>
              <a:gd name="f92" fmla="*/ 283655 f70 1"/>
              <a:gd name="f93" fmla="*/ 185071 f71 1"/>
              <a:gd name="f94" fmla="*/ 0 f70 1"/>
              <a:gd name="f95" fmla="+- f72 0 f1"/>
              <a:gd name="f96" fmla="*/ f75 1 185070"/>
              <a:gd name="f97" fmla="*/ f76 1 314986"/>
              <a:gd name="f98" fmla="*/ f77 1 185070"/>
              <a:gd name="f99" fmla="*/ f78 1 314986"/>
              <a:gd name="f100" fmla="*/ f79 1 185070"/>
              <a:gd name="f101" fmla="*/ f80 1 314986"/>
              <a:gd name="f102" fmla="*/ f81 1 185070"/>
              <a:gd name="f103" fmla="*/ f82 1 314986"/>
              <a:gd name="f104" fmla="*/ f83 1 185070"/>
              <a:gd name="f105" fmla="*/ f84 1 314986"/>
              <a:gd name="f106" fmla="*/ f85 1 185070"/>
              <a:gd name="f107" fmla="*/ f86 1 314986"/>
              <a:gd name="f108" fmla="*/ f87 1 185070"/>
              <a:gd name="f109" fmla="*/ f88 1 314986"/>
              <a:gd name="f110" fmla="*/ f89 1 185070"/>
              <a:gd name="f111" fmla="*/ f90 1 314986"/>
              <a:gd name="f112" fmla="*/ f91 1 185070"/>
              <a:gd name="f113" fmla="*/ f92 1 314986"/>
              <a:gd name="f114" fmla="*/ f93 1 185070"/>
              <a:gd name="f115" fmla="*/ f94 1 314986"/>
              <a:gd name="f116" fmla="*/ f66 1 f73"/>
              <a:gd name="f117" fmla="*/ f67 1 f73"/>
              <a:gd name="f118" fmla="*/ f66 1 f74"/>
              <a:gd name="f119" fmla="*/ f68 1 f74"/>
              <a:gd name="f120" fmla="*/ f96 1 f73"/>
              <a:gd name="f121" fmla="*/ f97 1 f74"/>
              <a:gd name="f122" fmla="*/ f98 1 f73"/>
              <a:gd name="f123" fmla="*/ f99 1 f74"/>
              <a:gd name="f124" fmla="*/ f100 1 f73"/>
              <a:gd name="f125" fmla="*/ f101 1 f74"/>
              <a:gd name="f126" fmla="*/ f102 1 f73"/>
              <a:gd name="f127" fmla="*/ f103 1 f74"/>
              <a:gd name="f128" fmla="*/ f104 1 f73"/>
              <a:gd name="f129" fmla="*/ f105 1 f74"/>
              <a:gd name="f130" fmla="*/ f106 1 f73"/>
              <a:gd name="f131" fmla="*/ f107 1 f74"/>
              <a:gd name="f132" fmla="*/ f108 1 f73"/>
              <a:gd name="f133" fmla="*/ f109 1 f74"/>
              <a:gd name="f134" fmla="*/ f110 1 f73"/>
              <a:gd name="f135" fmla="*/ f111 1 f74"/>
              <a:gd name="f136" fmla="*/ f112 1 f73"/>
              <a:gd name="f137" fmla="*/ f113 1 f74"/>
              <a:gd name="f138" fmla="*/ f114 1 f73"/>
              <a:gd name="f139" fmla="*/ f115 1 f74"/>
              <a:gd name="f140" fmla="*/ f116 f64 1"/>
              <a:gd name="f141" fmla="*/ f117 f64 1"/>
              <a:gd name="f142" fmla="*/ f119 f65 1"/>
              <a:gd name="f143" fmla="*/ f118 f65 1"/>
              <a:gd name="f144" fmla="*/ f120 f64 1"/>
              <a:gd name="f145" fmla="*/ f121 f65 1"/>
              <a:gd name="f146" fmla="*/ f122 f64 1"/>
              <a:gd name="f147" fmla="*/ f123 f65 1"/>
              <a:gd name="f148" fmla="*/ f124 f64 1"/>
              <a:gd name="f149" fmla="*/ f125 f65 1"/>
              <a:gd name="f150" fmla="*/ f126 f64 1"/>
              <a:gd name="f151" fmla="*/ f127 f65 1"/>
              <a:gd name="f152" fmla="*/ f128 f64 1"/>
              <a:gd name="f153" fmla="*/ f129 f65 1"/>
              <a:gd name="f154" fmla="*/ f130 f64 1"/>
              <a:gd name="f155" fmla="*/ f131 f65 1"/>
              <a:gd name="f156" fmla="*/ f132 f64 1"/>
              <a:gd name="f157" fmla="*/ f133 f65 1"/>
              <a:gd name="f158" fmla="*/ f134 f64 1"/>
              <a:gd name="f159" fmla="*/ f135 f65 1"/>
              <a:gd name="f160" fmla="*/ f136 f64 1"/>
              <a:gd name="f161" fmla="*/ f137 f65 1"/>
              <a:gd name="f162" fmla="*/ f138 f64 1"/>
              <a:gd name="f163" fmla="*/ f139 f6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95">
                <a:pos x="f144" y="f145"/>
              </a:cxn>
              <a:cxn ang="f95">
                <a:pos x="f146" y="f147"/>
              </a:cxn>
              <a:cxn ang="f95">
                <a:pos x="f148" y="f149"/>
              </a:cxn>
              <a:cxn ang="f95">
                <a:pos x="f150" y="f151"/>
              </a:cxn>
              <a:cxn ang="f95">
                <a:pos x="f152" y="f153"/>
              </a:cxn>
              <a:cxn ang="f95">
                <a:pos x="f154" y="f155"/>
              </a:cxn>
              <a:cxn ang="f95">
                <a:pos x="f156" y="f157"/>
              </a:cxn>
              <a:cxn ang="f95">
                <a:pos x="f158" y="f159"/>
              </a:cxn>
              <a:cxn ang="f95">
                <a:pos x="f160" y="f161"/>
              </a:cxn>
              <a:cxn ang="f95">
                <a:pos x="f162" y="f163"/>
              </a:cxn>
              <a:cxn ang="f95">
                <a:pos x="f144" y="f145"/>
              </a:cxn>
            </a:cxnLst>
            <a:rect l="f140" t="f143" r="f141" b="f142"/>
            <a:pathLst>
              <a:path w="185070" h="314986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16"/>
                  <a:pt x="f54" y="f55"/>
                </a:cubicBezTo>
                <a:cubicBezTo>
                  <a:pt x="f56" y="f57"/>
                  <a:pt x="f58" y="f59"/>
                  <a:pt x="f60" y="f5"/>
                </a:cubicBezTo>
                <a:cubicBezTo>
                  <a:pt x="f61" y="f8"/>
                  <a:pt x="f62" y="f8"/>
                  <a:pt x="f5" y="f8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2" name="Forma libre: forma 97">
            <a:extLst>
              <a:ext uri="{FF2B5EF4-FFF2-40B4-BE49-F238E27FC236}">
                <a16:creationId xmlns:a16="http://schemas.microsoft.com/office/drawing/2014/main" id="{8229D2A5-BF3A-450A-9549-A00570D04FB3}"/>
              </a:ext>
            </a:extLst>
          </p:cNvPr>
          <p:cNvSpPr/>
          <p:nvPr/>
        </p:nvSpPr>
        <p:spPr>
          <a:xfrm>
            <a:off x="1635633" y="3620667"/>
            <a:ext cx="369097" cy="35429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69093"/>
              <a:gd name="f7" fmla="val 354294"/>
              <a:gd name="f8" fmla="val 176975"/>
              <a:gd name="f9" fmla="val 260"/>
              <a:gd name="f10" fmla="val 161830"/>
              <a:gd name="f11" fmla="val 736"/>
              <a:gd name="f12" fmla="val 141637"/>
              <a:gd name="f13" fmla="val 1307"/>
              <a:gd name="f14" fmla="val 118300"/>
              <a:gd name="f15" fmla="val 11404"/>
              <a:gd name="f16" fmla="val 82296"/>
              <a:gd name="f17" fmla="val 26930"/>
              <a:gd name="f18" fmla="val 63055"/>
              <a:gd name="f19" fmla="val 54647"/>
              <a:gd name="f20" fmla="val 50578"/>
              <a:gd name="f21" fmla="val 73126"/>
              <a:gd name="f22" fmla="val 22955"/>
              <a:gd name="f23" fmla="val 113988"/>
              <a:gd name="f24" fmla="val 15335"/>
              <a:gd name="f25" fmla="val 155708"/>
              <a:gd name="f26" fmla="val 6096"/>
              <a:gd name="f27" fmla="val 206571"/>
              <a:gd name="f28" fmla="val 2953"/>
              <a:gd name="f29" fmla="val 223907"/>
              <a:gd name="f30" fmla="val 1143"/>
              <a:gd name="f31" fmla="val 238289"/>
              <a:gd name="f32" fmla="val 248005"/>
              <a:gd name="f33" fmla="val 259816"/>
              <a:gd name="f34" fmla="val 7525"/>
              <a:gd name="f35" fmla="val 270103"/>
              <a:gd name="f36" fmla="val 18193"/>
              <a:gd name="f37" fmla="val 273246"/>
              <a:gd name="f38" fmla="val 30289"/>
              <a:gd name="f39" fmla="val 276866"/>
              <a:gd name="f40" fmla="val 44101"/>
              <a:gd name="f41" fmla="val 270579"/>
              <a:gd name="f42" fmla="val 49530"/>
              <a:gd name="f43" fmla="val 258101"/>
              <a:gd name="f44" fmla="val 50863"/>
              <a:gd name="f45" fmla="val 240194"/>
              <a:gd name="f46" fmla="val 53530"/>
              <a:gd name="f47" fmla="val 219716"/>
              <a:gd name="f48" fmla="val 58674"/>
              <a:gd name="f49" fmla="val 197427"/>
              <a:gd name="f50" fmla="val 65722"/>
              <a:gd name="f51" fmla="val 166566"/>
              <a:gd name="f52" fmla="val 75438"/>
              <a:gd name="f53" fmla="val 140468"/>
              <a:gd name="f54" fmla="val 84963"/>
              <a:gd name="f55" fmla="val 119608"/>
              <a:gd name="f56" fmla="val 80200"/>
              <a:gd name="f57" fmla="val 158565"/>
              <a:gd name="f58" fmla="val 189712"/>
              <a:gd name="f59" fmla="val 71818"/>
              <a:gd name="f60" fmla="val 211619"/>
              <a:gd name="f61" fmla="val 68389"/>
              <a:gd name="f62" fmla="val 232193"/>
              <a:gd name="f63" fmla="val 65151"/>
              <a:gd name="f64" fmla="val 250291"/>
              <a:gd name="f65" fmla="val 63722"/>
              <a:gd name="f66" fmla="val 276294"/>
              <a:gd name="f67" fmla="val 62579"/>
              <a:gd name="f68" fmla="val 296487"/>
              <a:gd name="f69" fmla="val 313251"/>
              <a:gd name="f70" fmla="val 324872"/>
              <a:gd name="f71" fmla="val 71533"/>
              <a:gd name="f72" fmla="val 330968"/>
              <a:gd name="f73" fmla="val 83344"/>
              <a:gd name="f74" fmla="val 338778"/>
              <a:gd name="f75" fmla="val 99155"/>
              <a:gd name="f76" fmla="val 344493"/>
              <a:gd name="f77" fmla="val 102584"/>
              <a:gd name="f78" fmla="val 345731"/>
              <a:gd name="f79" fmla="val 106299"/>
              <a:gd name="f80" fmla="val 346874"/>
              <a:gd name="f81" fmla="val 134303"/>
              <a:gd name="f82" fmla="val 355352"/>
              <a:gd name="f83" fmla="val 176308"/>
              <a:gd name="f84" fmla="val 354399"/>
              <a:gd name="f85" fmla="val 183071"/>
              <a:gd name="f86" fmla="val 354113"/>
              <a:gd name="f87" fmla="val 226219"/>
              <a:gd name="f88" fmla="val 352875"/>
              <a:gd name="f89" fmla="val 247841"/>
              <a:gd name="f90" fmla="val 352208"/>
              <a:gd name="f91" fmla="val 260890"/>
              <a:gd name="f92" fmla="val 348017"/>
              <a:gd name="f93" fmla="val 281368"/>
              <a:gd name="f94" fmla="val 341540"/>
              <a:gd name="f95" fmla="val 296704"/>
              <a:gd name="f96" fmla="val 331920"/>
              <a:gd name="f97" fmla="val 306419"/>
              <a:gd name="f98" fmla="val 324776"/>
              <a:gd name="f99" fmla="val 306038"/>
              <a:gd name="f100" fmla="val 297154"/>
              <a:gd name="f101" fmla="val 304514"/>
              <a:gd name="f102" fmla="val 267341"/>
              <a:gd name="f103" fmla="val 301371"/>
              <a:gd name="f104" fmla="val 235813"/>
              <a:gd name="f105" fmla="val 296989"/>
              <a:gd name="f106" fmla="val 191998"/>
              <a:gd name="f107" fmla="val 290036"/>
              <a:gd name="f108" fmla="val 152088"/>
              <a:gd name="f109" fmla="val 282130"/>
              <a:gd name="f110" fmla="val 116465"/>
              <a:gd name="f111" fmla="val 291370"/>
              <a:gd name="f112" fmla="val 133800"/>
              <a:gd name="f113" fmla="val 301657"/>
              <a:gd name="f114" fmla="val 157613"/>
              <a:gd name="f115" fmla="val 308420"/>
              <a:gd name="f116" fmla="val 187235"/>
              <a:gd name="f117" fmla="val 313563"/>
              <a:gd name="f118" fmla="val 210000"/>
              <a:gd name="f119" fmla="val 315278"/>
              <a:gd name="f120" fmla="val 230384"/>
              <a:gd name="f121" fmla="val 315468"/>
              <a:gd name="f122" fmla="val 246862"/>
              <a:gd name="f123" fmla="val 316516"/>
              <a:gd name="f124" fmla="val 259149"/>
              <a:gd name="f125" fmla="val 325184"/>
              <a:gd name="f126" fmla="val 269341"/>
              <a:gd name="f127" fmla="val 336709"/>
              <a:gd name="f128" fmla="val 272103"/>
              <a:gd name="f129" fmla="val 349567"/>
              <a:gd name="f130" fmla="val 275246"/>
              <a:gd name="f131" fmla="val 363284"/>
              <a:gd name="f132" fmla="val 268484"/>
              <a:gd name="f133" fmla="val 369094"/>
              <a:gd name="f134" fmla="val 255910"/>
              <a:gd name="f135" fmla="val 368713"/>
              <a:gd name="f136" fmla="val 244766"/>
              <a:gd name="f137" fmla="val 368427"/>
              <a:gd name="f138" fmla="val 233622"/>
              <a:gd name="f139" fmla="val 368046"/>
              <a:gd name="f140" fmla="val 222573"/>
              <a:gd name="f141" fmla="val 365379"/>
              <a:gd name="f142" fmla="val 207238"/>
              <a:gd name="f143" fmla="val 361188"/>
              <a:gd name="f144" fmla="val 185997"/>
              <a:gd name="f145" fmla="val 354616"/>
              <a:gd name="f146" fmla="val 160946"/>
              <a:gd name="f147" fmla="val 347091"/>
              <a:gd name="f148" fmla="val 132181"/>
              <a:gd name="f149" fmla="val 343186"/>
              <a:gd name="f150" fmla="val 117131"/>
              <a:gd name="f151" fmla="val 335661"/>
              <a:gd name="f152" fmla="val 100177"/>
              <a:gd name="f153" fmla="val 326517"/>
              <a:gd name="f154" fmla="val 79603"/>
              <a:gd name="f155" fmla="val 311658"/>
              <a:gd name="f156" fmla="val 46360"/>
              <a:gd name="f157" fmla="val 276987"/>
              <a:gd name="f158" fmla="val 23310"/>
              <a:gd name="f159" fmla="val 239173"/>
              <a:gd name="f160" fmla="val -1645"/>
              <a:gd name="f161" fmla="val 198977"/>
              <a:gd name="f162" fmla="val -407"/>
              <a:gd name="f163" fmla="+- 0 0 -90"/>
              <a:gd name="f164" fmla="*/ f3 1 369093"/>
              <a:gd name="f165" fmla="*/ f4 1 354294"/>
              <a:gd name="f166" fmla="val f5"/>
              <a:gd name="f167" fmla="val f6"/>
              <a:gd name="f168" fmla="val f7"/>
              <a:gd name="f169" fmla="*/ f163 f0 1"/>
              <a:gd name="f170" fmla="+- f168 0 f166"/>
              <a:gd name="f171" fmla="+- f167 0 f166"/>
              <a:gd name="f172" fmla="*/ f169 1 f2"/>
              <a:gd name="f173" fmla="*/ f171 1 369093"/>
              <a:gd name="f174" fmla="*/ f170 1 354294"/>
              <a:gd name="f175" fmla="*/ 176975 f171 1"/>
              <a:gd name="f176" fmla="*/ 260 f170 1"/>
              <a:gd name="f177" fmla="*/ 118300 f171 1"/>
              <a:gd name="f178" fmla="*/ 11404 f170 1"/>
              <a:gd name="f179" fmla="*/ 50578 f171 1"/>
              <a:gd name="f180" fmla="*/ 73126 f170 1"/>
              <a:gd name="f181" fmla="*/ 6096 f171 1"/>
              <a:gd name="f182" fmla="*/ 206571 f170 1"/>
              <a:gd name="f183" fmla="*/ 0 f171 1"/>
              <a:gd name="f184" fmla="*/ 248005 f170 1"/>
              <a:gd name="f185" fmla="*/ 18193 f171 1"/>
              <a:gd name="f186" fmla="*/ 273246 f170 1"/>
              <a:gd name="f187" fmla="*/ 49530 f171 1"/>
              <a:gd name="f188" fmla="*/ 258101 f170 1"/>
              <a:gd name="f189" fmla="*/ 58674 f171 1"/>
              <a:gd name="f190" fmla="*/ 197427 f170 1"/>
              <a:gd name="f191" fmla="*/ 84963 f171 1"/>
              <a:gd name="f192" fmla="*/ 119608 f170 1"/>
              <a:gd name="f193" fmla="*/ 71818 f171 1"/>
              <a:gd name="f194" fmla="*/ 211619 f170 1"/>
              <a:gd name="f195" fmla="*/ 63722 f171 1"/>
              <a:gd name="f196" fmla="*/ 276294 f170 1"/>
              <a:gd name="f197" fmla="*/ 324872 f170 1"/>
              <a:gd name="f198" fmla="*/ 99155 f171 1"/>
              <a:gd name="f199" fmla="*/ 344493 f170 1"/>
              <a:gd name="f200" fmla="*/ 106299 f171 1"/>
              <a:gd name="f201" fmla="*/ 346874 f170 1"/>
              <a:gd name="f202" fmla="*/ 183071 f171 1"/>
              <a:gd name="f203" fmla="*/ 354113 f170 1"/>
              <a:gd name="f204" fmla="*/ 260890 f171 1"/>
              <a:gd name="f205" fmla="*/ 348017 f170 1"/>
              <a:gd name="f206" fmla="*/ 306419 f171 1"/>
              <a:gd name="f207" fmla="*/ 324776 f170 1"/>
              <a:gd name="f208" fmla="*/ 301371 f171 1"/>
              <a:gd name="f209" fmla="*/ 235813 f170 1"/>
              <a:gd name="f210" fmla="*/ 282130 f171 1"/>
              <a:gd name="f211" fmla="*/ 116465 f170 1"/>
              <a:gd name="f212" fmla="*/ 308420 f171 1"/>
              <a:gd name="f213" fmla="*/ 187235 f170 1"/>
              <a:gd name="f214" fmla="*/ 315468 f171 1"/>
              <a:gd name="f215" fmla="*/ 246862 f170 1"/>
              <a:gd name="f216" fmla="*/ 336709 f171 1"/>
              <a:gd name="f217" fmla="*/ 272103 f170 1"/>
              <a:gd name="f218" fmla="*/ 369094 f171 1"/>
              <a:gd name="f219" fmla="*/ 255910 f170 1"/>
              <a:gd name="f220" fmla="*/ 368046 f171 1"/>
              <a:gd name="f221" fmla="*/ 222573 f170 1"/>
              <a:gd name="f222" fmla="*/ 354616 f171 1"/>
              <a:gd name="f223" fmla="*/ 160946 f170 1"/>
              <a:gd name="f224" fmla="*/ 335661 f171 1"/>
              <a:gd name="f225" fmla="*/ 100177 f170 1"/>
              <a:gd name="f226" fmla="*/ 276987 f171 1"/>
              <a:gd name="f227" fmla="*/ 23310 f170 1"/>
              <a:gd name="f228" fmla="+- f172 0 f1"/>
              <a:gd name="f229" fmla="*/ f175 1 369093"/>
              <a:gd name="f230" fmla="*/ f176 1 354294"/>
              <a:gd name="f231" fmla="*/ f177 1 369093"/>
              <a:gd name="f232" fmla="*/ f178 1 354294"/>
              <a:gd name="f233" fmla="*/ f179 1 369093"/>
              <a:gd name="f234" fmla="*/ f180 1 354294"/>
              <a:gd name="f235" fmla="*/ f181 1 369093"/>
              <a:gd name="f236" fmla="*/ f182 1 354294"/>
              <a:gd name="f237" fmla="*/ f183 1 369093"/>
              <a:gd name="f238" fmla="*/ f184 1 354294"/>
              <a:gd name="f239" fmla="*/ f185 1 369093"/>
              <a:gd name="f240" fmla="*/ f186 1 354294"/>
              <a:gd name="f241" fmla="*/ f187 1 369093"/>
              <a:gd name="f242" fmla="*/ f188 1 354294"/>
              <a:gd name="f243" fmla="*/ f189 1 369093"/>
              <a:gd name="f244" fmla="*/ f190 1 354294"/>
              <a:gd name="f245" fmla="*/ f191 1 369093"/>
              <a:gd name="f246" fmla="*/ f192 1 354294"/>
              <a:gd name="f247" fmla="*/ f193 1 369093"/>
              <a:gd name="f248" fmla="*/ f194 1 354294"/>
              <a:gd name="f249" fmla="*/ f195 1 369093"/>
              <a:gd name="f250" fmla="*/ f196 1 354294"/>
              <a:gd name="f251" fmla="*/ f197 1 354294"/>
              <a:gd name="f252" fmla="*/ f198 1 369093"/>
              <a:gd name="f253" fmla="*/ f199 1 354294"/>
              <a:gd name="f254" fmla="*/ f200 1 369093"/>
              <a:gd name="f255" fmla="*/ f201 1 354294"/>
              <a:gd name="f256" fmla="*/ f202 1 369093"/>
              <a:gd name="f257" fmla="*/ f203 1 354294"/>
              <a:gd name="f258" fmla="*/ f204 1 369093"/>
              <a:gd name="f259" fmla="*/ f205 1 354294"/>
              <a:gd name="f260" fmla="*/ f206 1 369093"/>
              <a:gd name="f261" fmla="*/ f207 1 354294"/>
              <a:gd name="f262" fmla="*/ f208 1 369093"/>
              <a:gd name="f263" fmla="*/ f209 1 354294"/>
              <a:gd name="f264" fmla="*/ f210 1 369093"/>
              <a:gd name="f265" fmla="*/ f211 1 354294"/>
              <a:gd name="f266" fmla="*/ f212 1 369093"/>
              <a:gd name="f267" fmla="*/ f213 1 354294"/>
              <a:gd name="f268" fmla="*/ f214 1 369093"/>
              <a:gd name="f269" fmla="*/ f215 1 354294"/>
              <a:gd name="f270" fmla="*/ f216 1 369093"/>
              <a:gd name="f271" fmla="*/ f217 1 354294"/>
              <a:gd name="f272" fmla="*/ f218 1 369093"/>
              <a:gd name="f273" fmla="*/ f219 1 354294"/>
              <a:gd name="f274" fmla="*/ f220 1 369093"/>
              <a:gd name="f275" fmla="*/ f221 1 354294"/>
              <a:gd name="f276" fmla="*/ f222 1 369093"/>
              <a:gd name="f277" fmla="*/ f223 1 354294"/>
              <a:gd name="f278" fmla="*/ f224 1 369093"/>
              <a:gd name="f279" fmla="*/ f225 1 354294"/>
              <a:gd name="f280" fmla="*/ f226 1 369093"/>
              <a:gd name="f281" fmla="*/ f227 1 354294"/>
              <a:gd name="f282" fmla="*/ f166 1 f173"/>
              <a:gd name="f283" fmla="*/ f167 1 f173"/>
              <a:gd name="f284" fmla="*/ f166 1 f174"/>
              <a:gd name="f285" fmla="*/ f168 1 f174"/>
              <a:gd name="f286" fmla="*/ f229 1 f173"/>
              <a:gd name="f287" fmla="*/ f230 1 f174"/>
              <a:gd name="f288" fmla="*/ f231 1 f173"/>
              <a:gd name="f289" fmla="*/ f232 1 f174"/>
              <a:gd name="f290" fmla="*/ f233 1 f173"/>
              <a:gd name="f291" fmla="*/ f234 1 f174"/>
              <a:gd name="f292" fmla="*/ f235 1 f173"/>
              <a:gd name="f293" fmla="*/ f236 1 f174"/>
              <a:gd name="f294" fmla="*/ f237 1 f173"/>
              <a:gd name="f295" fmla="*/ f238 1 f174"/>
              <a:gd name="f296" fmla="*/ f239 1 f173"/>
              <a:gd name="f297" fmla="*/ f240 1 f174"/>
              <a:gd name="f298" fmla="*/ f241 1 f173"/>
              <a:gd name="f299" fmla="*/ f242 1 f174"/>
              <a:gd name="f300" fmla="*/ f243 1 f173"/>
              <a:gd name="f301" fmla="*/ f244 1 f174"/>
              <a:gd name="f302" fmla="*/ f245 1 f173"/>
              <a:gd name="f303" fmla="*/ f246 1 f174"/>
              <a:gd name="f304" fmla="*/ f247 1 f173"/>
              <a:gd name="f305" fmla="*/ f248 1 f174"/>
              <a:gd name="f306" fmla="*/ f249 1 f173"/>
              <a:gd name="f307" fmla="*/ f250 1 f174"/>
              <a:gd name="f308" fmla="*/ f251 1 f174"/>
              <a:gd name="f309" fmla="*/ f252 1 f173"/>
              <a:gd name="f310" fmla="*/ f253 1 f174"/>
              <a:gd name="f311" fmla="*/ f254 1 f173"/>
              <a:gd name="f312" fmla="*/ f255 1 f174"/>
              <a:gd name="f313" fmla="*/ f256 1 f173"/>
              <a:gd name="f314" fmla="*/ f257 1 f174"/>
              <a:gd name="f315" fmla="*/ f258 1 f173"/>
              <a:gd name="f316" fmla="*/ f259 1 f174"/>
              <a:gd name="f317" fmla="*/ f260 1 f173"/>
              <a:gd name="f318" fmla="*/ f261 1 f174"/>
              <a:gd name="f319" fmla="*/ f262 1 f173"/>
              <a:gd name="f320" fmla="*/ f263 1 f174"/>
              <a:gd name="f321" fmla="*/ f264 1 f173"/>
              <a:gd name="f322" fmla="*/ f265 1 f174"/>
              <a:gd name="f323" fmla="*/ f266 1 f173"/>
              <a:gd name="f324" fmla="*/ f267 1 f174"/>
              <a:gd name="f325" fmla="*/ f268 1 f173"/>
              <a:gd name="f326" fmla="*/ f269 1 f174"/>
              <a:gd name="f327" fmla="*/ f270 1 f173"/>
              <a:gd name="f328" fmla="*/ f271 1 f174"/>
              <a:gd name="f329" fmla="*/ f272 1 f173"/>
              <a:gd name="f330" fmla="*/ f273 1 f174"/>
              <a:gd name="f331" fmla="*/ f274 1 f173"/>
              <a:gd name="f332" fmla="*/ f275 1 f174"/>
              <a:gd name="f333" fmla="*/ f276 1 f173"/>
              <a:gd name="f334" fmla="*/ f277 1 f174"/>
              <a:gd name="f335" fmla="*/ f278 1 f173"/>
              <a:gd name="f336" fmla="*/ f279 1 f174"/>
              <a:gd name="f337" fmla="*/ f280 1 f173"/>
              <a:gd name="f338" fmla="*/ f281 1 f174"/>
              <a:gd name="f339" fmla="*/ f282 f164 1"/>
              <a:gd name="f340" fmla="*/ f283 f164 1"/>
              <a:gd name="f341" fmla="*/ f285 f165 1"/>
              <a:gd name="f342" fmla="*/ f284 f165 1"/>
              <a:gd name="f343" fmla="*/ f286 f164 1"/>
              <a:gd name="f344" fmla="*/ f287 f165 1"/>
              <a:gd name="f345" fmla="*/ f288 f164 1"/>
              <a:gd name="f346" fmla="*/ f289 f165 1"/>
              <a:gd name="f347" fmla="*/ f290 f164 1"/>
              <a:gd name="f348" fmla="*/ f291 f165 1"/>
              <a:gd name="f349" fmla="*/ f292 f164 1"/>
              <a:gd name="f350" fmla="*/ f293 f165 1"/>
              <a:gd name="f351" fmla="*/ f294 f164 1"/>
              <a:gd name="f352" fmla="*/ f295 f165 1"/>
              <a:gd name="f353" fmla="*/ f296 f164 1"/>
              <a:gd name="f354" fmla="*/ f297 f165 1"/>
              <a:gd name="f355" fmla="*/ f298 f164 1"/>
              <a:gd name="f356" fmla="*/ f299 f165 1"/>
              <a:gd name="f357" fmla="*/ f300 f164 1"/>
              <a:gd name="f358" fmla="*/ f301 f165 1"/>
              <a:gd name="f359" fmla="*/ f302 f164 1"/>
              <a:gd name="f360" fmla="*/ f303 f165 1"/>
              <a:gd name="f361" fmla="*/ f304 f164 1"/>
              <a:gd name="f362" fmla="*/ f305 f165 1"/>
              <a:gd name="f363" fmla="*/ f306 f164 1"/>
              <a:gd name="f364" fmla="*/ f307 f165 1"/>
              <a:gd name="f365" fmla="*/ f308 f165 1"/>
              <a:gd name="f366" fmla="*/ f309 f164 1"/>
              <a:gd name="f367" fmla="*/ f310 f165 1"/>
              <a:gd name="f368" fmla="*/ f311 f164 1"/>
              <a:gd name="f369" fmla="*/ f312 f165 1"/>
              <a:gd name="f370" fmla="*/ f313 f164 1"/>
              <a:gd name="f371" fmla="*/ f314 f165 1"/>
              <a:gd name="f372" fmla="*/ f315 f164 1"/>
              <a:gd name="f373" fmla="*/ f316 f165 1"/>
              <a:gd name="f374" fmla="*/ f317 f164 1"/>
              <a:gd name="f375" fmla="*/ f318 f165 1"/>
              <a:gd name="f376" fmla="*/ f319 f164 1"/>
              <a:gd name="f377" fmla="*/ f320 f165 1"/>
              <a:gd name="f378" fmla="*/ f321 f164 1"/>
              <a:gd name="f379" fmla="*/ f322 f165 1"/>
              <a:gd name="f380" fmla="*/ f323 f164 1"/>
              <a:gd name="f381" fmla="*/ f324 f165 1"/>
              <a:gd name="f382" fmla="*/ f325 f164 1"/>
              <a:gd name="f383" fmla="*/ f326 f165 1"/>
              <a:gd name="f384" fmla="*/ f327 f164 1"/>
              <a:gd name="f385" fmla="*/ f328 f165 1"/>
              <a:gd name="f386" fmla="*/ f329 f164 1"/>
              <a:gd name="f387" fmla="*/ f330 f165 1"/>
              <a:gd name="f388" fmla="*/ f331 f164 1"/>
              <a:gd name="f389" fmla="*/ f332 f165 1"/>
              <a:gd name="f390" fmla="*/ f333 f164 1"/>
              <a:gd name="f391" fmla="*/ f334 f165 1"/>
              <a:gd name="f392" fmla="*/ f335 f164 1"/>
              <a:gd name="f393" fmla="*/ f336 f165 1"/>
              <a:gd name="f394" fmla="*/ f337 f164 1"/>
              <a:gd name="f395" fmla="*/ f338 f16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8">
                <a:pos x="f343" y="f344"/>
              </a:cxn>
              <a:cxn ang="f228">
                <a:pos x="f345" y="f346"/>
              </a:cxn>
              <a:cxn ang="f228">
                <a:pos x="f347" y="f348"/>
              </a:cxn>
              <a:cxn ang="f228">
                <a:pos x="f349" y="f350"/>
              </a:cxn>
              <a:cxn ang="f228">
                <a:pos x="f351" y="f352"/>
              </a:cxn>
              <a:cxn ang="f228">
                <a:pos x="f353" y="f354"/>
              </a:cxn>
              <a:cxn ang="f228">
                <a:pos x="f355" y="f356"/>
              </a:cxn>
              <a:cxn ang="f228">
                <a:pos x="f357" y="f358"/>
              </a:cxn>
              <a:cxn ang="f228">
                <a:pos x="f359" y="f360"/>
              </a:cxn>
              <a:cxn ang="f228">
                <a:pos x="f361" y="f362"/>
              </a:cxn>
              <a:cxn ang="f228">
                <a:pos x="f363" y="f364"/>
              </a:cxn>
              <a:cxn ang="f228">
                <a:pos x="f363" y="f365"/>
              </a:cxn>
              <a:cxn ang="f228">
                <a:pos x="f366" y="f367"/>
              </a:cxn>
              <a:cxn ang="f228">
                <a:pos x="f368" y="f369"/>
              </a:cxn>
              <a:cxn ang="f228">
                <a:pos x="f370" y="f371"/>
              </a:cxn>
              <a:cxn ang="f228">
                <a:pos x="f372" y="f373"/>
              </a:cxn>
              <a:cxn ang="f228">
                <a:pos x="f374" y="f375"/>
              </a:cxn>
              <a:cxn ang="f228">
                <a:pos x="f376" y="f377"/>
              </a:cxn>
              <a:cxn ang="f228">
                <a:pos x="f378" y="f379"/>
              </a:cxn>
              <a:cxn ang="f228">
                <a:pos x="f380" y="f381"/>
              </a:cxn>
              <a:cxn ang="f228">
                <a:pos x="f382" y="f383"/>
              </a:cxn>
              <a:cxn ang="f228">
                <a:pos x="f384" y="f385"/>
              </a:cxn>
              <a:cxn ang="f228">
                <a:pos x="f386" y="f387"/>
              </a:cxn>
              <a:cxn ang="f228">
                <a:pos x="f388" y="f389"/>
              </a:cxn>
              <a:cxn ang="f228">
                <a:pos x="f390" y="f391"/>
              </a:cxn>
              <a:cxn ang="f228">
                <a:pos x="f392" y="f393"/>
              </a:cxn>
              <a:cxn ang="f228">
                <a:pos x="f394" y="f395"/>
              </a:cxn>
              <a:cxn ang="f228">
                <a:pos x="f343" y="f344"/>
              </a:cxn>
            </a:cxnLst>
            <a:rect l="f339" t="f342" r="f340" b="f341"/>
            <a:pathLst>
              <a:path w="369093" h="35429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5" y="f32"/>
                </a:cubicBezTo>
                <a:cubicBezTo>
                  <a:pt x="f5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2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18" y="f69"/>
                  <a:pt x="f65" y="f70"/>
                </a:cubicBezTo>
                <a:cubicBezTo>
                  <a:pt x="f71" y="f72"/>
                  <a:pt x="f73" y="f74"/>
                  <a:pt x="f75" y="f76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8" y="f9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3" name="Forma libre: forma 98">
            <a:extLst>
              <a:ext uri="{FF2B5EF4-FFF2-40B4-BE49-F238E27FC236}">
                <a16:creationId xmlns:a16="http://schemas.microsoft.com/office/drawing/2014/main" id="{34B7E76E-0509-47CC-9CE0-F1DE7A6B680F}"/>
              </a:ext>
            </a:extLst>
          </p:cNvPr>
          <p:cNvSpPr/>
          <p:nvPr/>
        </p:nvSpPr>
        <p:spPr>
          <a:xfrm>
            <a:off x="1740788" y="3979834"/>
            <a:ext cx="69814" cy="19823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69818"/>
              <a:gd name="f7" fmla="val 198232"/>
              <a:gd name="f8" fmla="val 58008"/>
              <a:gd name="f9" fmla="val 115919"/>
              <a:gd name="f10" fmla="val 173927"/>
              <a:gd name="f11" fmla="val 5144"/>
              <a:gd name="f12" fmla="val 188119"/>
              <a:gd name="f13" fmla="val 18479"/>
              <a:gd name="f14" fmla="val 197739"/>
              <a:gd name="f15" fmla="val 33338"/>
              <a:gd name="f16" fmla="val 198216"/>
              <a:gd name="f17" fmla="val 48958"/>
              <a:gd name="f18" fmla="val 198692"/>
              <a:gd name="f19" fmla="val 63341"/>
              <a:gd name="f20" fmla="val 188881"/>
              <a:gd name="f21" fmla="val 68771"/>
              <a:gd name="f22" fmla="val 69152"/>
              <a:gd name="f23" fmla="val 117348"/>
              <a:gd name="f24" fmla="val 69437"/>
              <a:gd name="f25" fmla="val 60674"/>
              <a:gd name="f26" fmla="val 4096"/>
              <a:gd name="f27" fmla="val 58388"/>
              <a:gd name="f28" fmla="val 4191"/>
              <a:gd name="f29" fmla="val 46196"/>
              <a:gd name="f30" fmla="val 3905"/>
              <a:gd name="f31" fmla="val 33433"/>
              <a:gd name="f32" fmla="val 3048"/>
              <a:gd name="f33" fmla="val 21717"/>
              <a:gd name="f34" fmla="val 2381"/>
              <a:gd name="f35" fmla="val 10573"/>
              <a:gd name="f36" fmla="val 1334"/>
              <a:gd name="f37" fmla="+- 0 0 -90"/>
              <a:gd name="f38" fmla="*/ f3 1 69818"/>
              <a:gd name="f39" fmla="*/ f4 1 198232"/>
              <a:gd name="f40" fmla="val f5"/>
              <a:gd name="f41" fmla="val f6"/>
              <a:gd name="f42" fmla="val f7"/>
              <a:gd name="f43" fmla="*/ f37 f0 1"/>
              <a:gd name="f44" fmla="+- f42 0 f40"/>
              <a:gd name="f45" fmla="+- f41 0 f40"/>
              <a:gd name="f46" fmla="*/ f43 1 f2"/>
              <a:gd name="f47" fmla="*/ f45 1 69818"/>
              <a:gd name="f48" fmla="*/ f44 1 198232"/>
              <a:gd name="f49" fmla="*/ 0 f45 1"/>
              <a:gd name="f50" fmla="*/ 0 f44 1"/>
              <a:gd name="f51" fmla="*/ 173927 f44 1"/>
              <a:gd name="f52" fmla="*/ 33338 f45 1"/>
              <a:gd name="f53" fmla="*/ 198216 f44 1"/>
              <a:gd name="f54" fmla="*/ 68771 f45 1"/>
              <a:gd name="f55" fmla="*/ 69818 f45 1"/>
              <a:gd name="f56" fmla="*/ 4096 f44 1"/>
              <a:gd name="f57" fmla="*/ 33433 f45 1"/>
              <a:gd name="f58" fmla="*/ 3048 f44 1"/>
              <a:gd name="f59" fmla="+- f46 0 f1"/>
              <a:gd name="f60" fmla="*/ f49 1 69818"/>
              <a:gd name="f61" fmla="*/ f50 1 198232"/>
              <a:gd name="f62" fmla="*/ f51 1 198232"/>
              <a:gd name="f63" fmla="*/ f52 1 69818"/>
              <a:gd name="f64" fmla="*/ f53 1 198232"/>
              <a:gd name="f65" fmla="*/ f54 1 69818"/>
              <a:gd name="f66" fmla="*/ f55 1 69818"/>
              <a:gd name="f67" fmla="*/ f56 1 198232"/>
              <a:gd name="f68" fmla="*/ f57 1 69818"/>
              <a:gd name="f69" fmla="*/ f58 1 198232"/>
              <a:gd name="f70" fmla="*/ f40 1 f47"/>
              <a:gd name="f71" fmla="*/ f41 1 f47"/>
              <a:gd name="f72" fmla="*/ f40 1 f48"/>
              <a:gd name="f73" fmla="*/ f42 1 f48"/>
              <a:gd name="f74" fmla="*/ f60 1 f47"/>
              <a:gd name="f75" fmla="*/ f61 1 f48"/>
              <a:gd name="f76" fmla="*/ f62 1 f48"/>
              <a:gd name="f77" fmla="*/ f63 1 f47"/>
              <a:gd name="f78" fmla="*/ f64 1 f48"/>
              <a:gd name="f79" fmla="*/ f65 1 f47"/>
              <a:gd name="f80" fmla="*/ f66 1 f47"/>
              <a:gd name="f81" fmla="*/ f67 1 f48"/>
              <a:gd name="f82" fmla="*/ f68 1 f47"/>
              <a:gd name="f83" fmla="*/ f69 1 f48"/>
              <a:gd name="f84" fmla="*/ f70 f38 1"/>
              <a:gd name="f85" fmla="*/ f71 f38 1"/>
              <a:gd name="f86" fmla="*/ f73 f39 1"/>
              <a:gd name="f87" fmla="*/ f72 f39 1"/>
              <a:gd name="f88" fmla="*/ f74 f38 1"/>
              <a:gd name="f89" fmla="*/ f75 f39 1"/>
              <a:gd name="f90" fmla="*/ f76 f39 1"/>
              <a:gd name="f91" fmla="*/ f77 f38 1"/>
              <a:gd name="f92" fmla="*/ f78 f39 1"/>
              <a:gd name="f93" fmla="*/ f79 f38 1"/>
              <a:gd name="f94" fmla="*/ f80 f38 1"/>
              <a:gd name="f95" fmla="*/ f81 f39 1"/>
              <a:gd name="f96" fmla="*/ f82 f38 1"/>
              <a:gd name="f97" fmla="*/ f83 f3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59">
                <a:pos x="f88" y="f89"/>
              </a:cxn>
              <a:cxn ang="f59">
                <a:pos x="f88" y="f90"/>
              </a:cxn>
              <a:cxn ang="f59">
                <a:pos x="f91" y="f92"/>
              </a:cxn>
              <a:cxn ang="f59">
                <a:pos x="f93" y="f90"/>
              </a:cxn>
              <a:cxn ang="f59">
                <a:pos x="f94" y="f95"/>
              </a:cxn>
              <a:cxn ang="f59">
                <a:pos x="f96" y="f97"/>
              </a:cxn>
              <a:cxn ang="f59">
                <a:pos x="f88" y="f89"/>
              </a:cxn>
            </a:cxnLst>
            <a:rect l="f84" t="f87" r="f85" b="f86"/>
            <a:pathLst>
              <a:path w="69818" h="198232">
                <a:moveTo>
                  <a:pt x="f5" y="f5"/>
                </a:moveTo>
                <a:cubicBezTo>
                  <a:pt x="f5" y="f8"/>
                  <a:pt x="f5" y="f9"/>
                  <a:pt x="f5" y="f10"/>
                </a:cubicBez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10"/>
                </a:cubicBezTo>
                <a:cubicBezTo>
                  <a:pt x="f22" y="f23"/>
                  <a:pt x="f24" y="f25"/>
                  <a:pt x="f6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5" y="f5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4" name="Forma libre: forma 99">
            <a:extLst>
              <a:ext uri="{FF2B5EF4-FFF2-40B4-BE49-F238E27FC236}">
                <a16:creationId xmlns:a16="http://schemas.microsoft.com/office/drawing/2014/main" id="{B805FEC3-98CD-4A46-B262-E8991D7C7C98}"/>
              </a:ext>
            </a:extLst>
          </p:cNvPr>
          <p:cNvSpPr/>
          <p:nvPr/>
        </p:nvSpPr>
        <p:spPr>
          <a:xfrm>
            <a:off x="1830802" y="3974686"/>
            <a:ext cx="71725" cy="2048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1723"/>
              <a:gd name="f7" fmla="val 204820"/>
              <a:gd name="f8" fmla="val 10192"/>
              <a:gd name="f9" fmla="val 9334"/>
              <a:gd name="f10" fmla="val 10763"/>
              <a:gd name="f11" fmla="val 20669"/>
              <a:gd name="f12" fmla="val 33338"/>
              <a:gd name="f13" fmla="val 9144"/>
              <a:gd name="f14" fmla="val 48673"/>
              <a:gd name="f15" fmla="val 7239"/>
              <a:gd name="f16" fmla="val 61627"/>
              <a:gd name="f17" fmla="val 3620"/>
              <a:gd name="f18" fmla="val 70675"/>
              <a:gd name="f19" fmla="val 56959"/>
              <a:gd name="f20" fmla="val 69723"/>
              <a:gd name="f21" fmla="val 113919"/>
              <a:gd name="f22" fmla="val 68675"/>
              <a:gd name="f23" fmla="val 170879"/>
              <a:gd name="f24" fmla="val 67627"/>
              <a:gd name="f25" fmla="val 186023"/>
              <a:gd name="f26" fmla="val 57912"/>
              <a:gd name="f27" fmla="val 198977"/>
              <a:gd name="f28" fmla="val 44386"/>
              <a:gd name="f29" fmla="val 203263"/>
              <a:gd name="f30" fmla="val 28099"/>
              <a:gd name="f31" fmla="val 208502"/>
              <a:gd name="f32" fmla="val 9049"/>
              <a:gd name="f33" fmla="val 200215"/>
              <a:gd name="f34" fmla="val 952"/>
              <a:gd name="f35" fmla="val 183071"/>
              <a:gd name="f36" fmla="val 165163"/>
              <a:gd name="f37" fmla="val 147352"/>
              <a:gd name="f38" fmla="val 129445"/>
              <a:gd name="f39" fmla="val 667"/>
              <a:gd name="f40" fmla="val 89725"/>
              <a:gd name="f41" fmla="val 381"/>
              <a:gd name="f42" fmla="val 50006"/>
              <a:gd name="f43" fmla="+- 0 0 -90"/>
              <a:gd name="f44" fmla="*/ f3 1 71723"/>
              <a:gd name="f45" fmla="*/ f4 1 204820"/>
              <a:gd name="f46" fmla="val f5"/>
              <a:gd name="f47" fmla="val f6"/>
              <a:gd name="f48" fmla="val f7"/>
              <a:gd name="f49" fmla="*/ f43 f0 1"/>
              <a:gd name="f50" fmla="+- f48 0 f46"/>
              <a:gd name="f51" fmla="+- f47 0 f46"/>
              <a:gd name="f52" fmla="*/ f49 1 f2"/>
              <a:gd name="f53" fmla="*/ f51 1 71723"/>
              <a:gd name="f54" fmla="*/ f50 1 204820"/>
              <a:gd name="f55" fmla="*/ 0 f51 1"/>
              <a:gd name="f56" fmla="*/ 10192 f50 1"/>
              <a:gd name="f57" fmla="*/ 33338 f51 1"/>
              <a:gd name="f58" fmla="*/ 9144 f50 1"/>
              <a:gd name="f59" fmla="*/ 71723 f51 1"/>
              <a:gd name="f60" fmla="*/ 0 f50 1"/>
              <a:gd name="f61" fmla="*/ 68675 f51 1"/>
              <a:gd name="f62" fmla="*/ 170879 f50 1"/>
              <a:gd name="f63" fmla="*/ 44386 f51 1"/>
              <a:gd name="f64" fmla="*/ 203263 f50 1"/>
              <a:gd name="f65" fmla="*/ 952 f51 1"/>
              <a:gd name="f66" fmla="*/ 183071 f50 1"/>
              <a:gd name="f67" fmla="*/ 129445 f50 1"/>
              <a:gd name="f68" fmla="+- f52 0 f1"/>
              <a:gd name="f69" fmla="*/ f55 1 71723"/>
              <a:gd name="f70" fmla="*/ f56 1 204820"/>
              <a:gd name="f71" fmla="*/ f57 1 71723"/>
              <a:gd name="f72" fmla="*/ f58 1 204820"/>
              <a:gd name="f73" fmla="*/ f59 1 71723"/>
              <a:gd name="f74" fmla="*/ f60 1 204820"/>
              <a:gd name="f75" fmla="*/ f61 1 71723"/>
              <a:gd name="f76" fmla="*/ f62 1 204820"/>
              <a:gd name="f77" fmla="*/ f63 1 71723"/>
              <a:gd name="f78" fmla="*/ f64 1 204820"/>
              <a:gd name="f79" fmla="*/ f65 1 71723"/>
              <a:gd name="f80" fmla="*/ f66 1 204820"/>
              <a:gd name="f81" fmla="*/ f67 1 204820"/>
              <a:gd name="f82" fmla="*/ f46 1 f53"/>
              <a:gd name="f83" fmla="*/ f47 1 f53"/>
              <a:gd name="f84" fmla="*/ f46 1 f54"/>
              <a:gd name="f85" fmla="*/ f48 1 f54"/>
              <a:gd name="f86" fmla="*/ f69 1 f53"/>
              <a:gd name="f87" fmla="*/ f70 1 f54"/>
              <a:gd name="f88" fmla="*/ f71 1 f53"/>
              <a:gd name="f89" fmla="*/ f72 1 f54"/>
              <a:gd name="f90" fmla="*/ f73 1 f53"/>
              <a:gd name="f91" fmla="*/ f74 1 f54"/>
              <a:gd name="f92" fmla="*/ f75 1 f53"/>
              <a:gd name="f93" fmla="*/ f76 1 f54"/>
              <a:gd name="f94" fmla="*/ f77 1 f53"/>
              <a:gd name="f95" fmla="*/ f78 1 f54"/>
              <a:gd name="f96" fmla="*/ f79 1 f53"/>
              <a:gd name="f97" fmla="*/ f80 1 f54"/>
              <a:gd name="f98" fmla="*/ f81 1 f54"/>
              <a:gd name="f99" fmla="*/ f82 f44 1"/>
              <a:gd name="f100" fmla="*/ f83 f44 1"/>
              <a:gd name="f101" fmla="*/ f85 f45 1"/>
              <a:gd name="f102" fmla="*/ f84 f45 1"/>
              <a:gd name="f103" fmla="*/ f86 f44 1"/>
              <a:gd name="f104" fmla="*/ f87 f45 1"/>
              <a:gd name="f105" fmla="*/ f88 f44 1"/>
              <a:gd name="f106" fmla="*/ f89 f45 1"/>
              <a:gd name="f107" fmla="*/ f90 f44 1"/>
              <a:gd name="f108" fmla="*/ f91 f45 1"/>
              <a:gd name="f109" fmla="*/ f92 f44 1"/>
              <a:gd name="f110" fmla="*/ f93 f45 1"/>
              <a:gd name="f111" fmla="*/ f94 f44 1"/>
              <a:gd name="f112" fmla="*/ f95 f45 1"/>
              <a:gd name="f113" fmla="*/ f96 f44 1"/>
              <a:gd name="f114" fmla="*/ f97 f45 1"/>
              <a:gd name="f115" fmla="*/ f98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8">
                <a:pos x="f103" y="f104"/>
              </a:cxn>
              <a:cxn ang="f68">
                <a:pos x="f105" y="f106"/>
              </a:cxn>
              <a:cxn ang="f68">
                <a:pos x="f107" y="f108"/>
              </a:cxn>
              <a:cxn ang="f68">
                <a:pos x="f109" y="f110"/>
              </a:cxn>
              <a:cxn ang="f68">
                <a:pos x="f111" y="f112"/>
              </a:cxn>
              <a:cxn ang="f68">
                <a:pos x="f113" y="f114"/>
              </a:cxn>
              <a:cxn ang="f68">
                <a:pos x="f113" y="f115"/>
              </a:cxn>
              <a:cxn ang="f68">
                <a:pos x="f103" y="f104"/>
              </a:cxn>
            </a:cxnLst>
            <a:rect l="f99" t="f102" r="f100" b="f101"/>
            <a:pathLst>
              <a:path w="71723" h="204820">
                <a:moveTo>
                  <a:pt x="f5" y="f8"/>
                </a:moveTo>
                <a:cubicBezTo>
                  <a:pt x="f9" y="f10"/>
                  <a:pt x="f11" y="f10"/>
                  <a:pt x="f12" y="f13"/>
                </a:cubicBezTo>
                <a:cubicBezTo>
                  <a:pt x="f14" y="f15"/>
                  <a:pt x="f16" y="f17"/>
                  <a:pt x="f6" y="f5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4" y="f36"/>
                  <a:pt x="f34" y="f37"/>
                  <a:pt x="f34" y="f38"/>
                </a:cubicBezTo>
                <a:cubicBezTo>
                  <a:pt x="f39" y="f40"/>
                  <a:pt x="f41" y="f42"/>
                  <a:pt x="f5" y="f8"/>
                </a:cubicBezTo>
                <a:close/>
              </a:path>
            </a:pathLst>
          </a:custGeom>
          <a:solidFill>
            <a:srgbClr val="6CAED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5" name="Google Shape;270;p42">
            <a:extLst>
              <a:ext uri="{FF2B5EF4-FFF2-40B4-BE49-F238E27FC236}">
                <a16:creationId xmlns:a16="http://schemas.microsoft.com/office/drawing/2014/main" id="{1F28DBFB-E7C1-454D-A732-D4BD05A94B4D}"/>
              </a:ext>
            </a:extLst>
          </p:cNvPr>
          <p:cNvSpPr txBox="1"/>
          <p:nvPr/>
        </p:nvSpPr>
        <p:spPr>
          <a:xfrm>
            <a:off x="138165" y="39337"/>
            <a:ext cx="1866564" cy="45682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12" tIns="91412" rIns="91412" bIns="91412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400" b="1" kern="0" dirty="0">
                <a:solidFill>
                  <a:srgbClr val="7FC1DB"/>
                </a:solidFill>
                <a:latin typeface="Source Sans Pro" pitchFamily="34"/>
                <a:ea typeface="Rubik"/>
                <a:cs typeface="B Nazanin" panose="00000400000000000000" pitchFamily="2" charset="-78"/>
              </a:rPr>
              <a:t>منابع</a:t>
            </a:r>
            <a:endParaRPr lang="es-PE" sz="2400" b="1" i="0" u="none" strike="noStrike" kern="0" cap="none" spc="0" baseline="0" dirty="0">
              <a:solidFill>
                <a:srgbClr val="02FFB3"/>
              </a:solidFill>
              <a:uFillTx/>
              <a:latin typeface="Source Sans Pro" pitchFamily="34"/>
              <a:ea typeface="Rubik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70" name="Google Shape;10070;p64"/>
          <p:cNvGrpSpPr/>
          <p:nvPr/>
        </p:nvGrpSpPr>
        <p:grpSpPr>
          <a:xfrm>
            <a:off x="3934280" y="1542757"/>
            <a:ext cx="557364" cy="1310345"/>
            <a:chOff x="3934280" y="1542757"/>
            <a:chExt cx="557364" cy="1310345"/>
          </a:xfrm>
        </p:grpSpPr>
        <p:sp>
          <p:nvSpPr>
            <p:cNvPr id="10071" name="Google Shape;10071;p64"/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072" name="Google Shape;10072;p64"/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0073" name="Google Shape;10073;p64"/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074" name="Google Shape;10074;p64"/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0075" name="Google Shape;10075;p64"/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076" name="Google Shape;10076;p64"/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0077" name="Google Shape;10077;p64"/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78" name="Google Shape;10078;p64"/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79" name="Google Shape;10079;p64"/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grpSp>
                <p:nvGrpSpPr>
                  <p:cNvPr id="10080" name="Google Shape;10080;p64"/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0081" name="Google Shape;10081;p64"/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082" name="Google Shape;10082;p64"/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10083" name="Google Shape;10083;p64"/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084" name="Google Shape;10084;p64"/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085" name="Google Shape;10085;p64"/>
          <p:cNvGrpSpPr/>
          <p:nvPr/>
        </p:nvGrpSpPr>
        <p:grpSpPr>
          <a:xfrm>
            <a:off x="1920489" y="1542757"/>
            <a:ext cx="558020" cy="1310345"/>
            <a:chOff x="1920489" y="1542757"/>
            <a:chExt cx="558020" cy="1310345"/>
          </a:xfrm>
        </p:grpSpPr>
        <p:sp>
          <p:nvSpPr>
            <p:cNvPr id="10086" name="Google Shape;10086;p64"/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087" name="Google Shape;10087;p64"/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10088" name="Google Shape;10088;p64"/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089" name="Google Shape;10089;p64"/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10090" name="Google Shape;10090;p64"/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091" name="Google Shape;10091;p64"/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10092" name="Google Shape;10092;p64"/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3" name="Google Shape;10093;p64"/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4" name="Google Shape;10094;p64"/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5" name="Google Shape;10095;p64"/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6" name="Google Shape;10096;p64"/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7" name="Google Shape;10097;p64"/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8" name="Google Shape;10098;p64"/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9" name="Google Shape;10099;p64"/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0" name="Google Shape;10100;p64"/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1" name="Google Shape;10101;p64"/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2" name="Google Shape;10102;p64"/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3" name="Google Shape;10103;p64"/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4" name="Google Shape;10104;p64"/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5" name="Google Shape;10105;p64"/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6" name="Google Shape;10106;p64"/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7" name="Google Shape;10107;p64"/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8" name="Google Shape;10108;p64"/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9" name="Google Shape;10109;p64"/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0" name="Google Shape;10110;p64"/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1" name="Google Shape;10111;p64"/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2" name="Google Shape;10112;p64"/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3" name="Google Shape;10113;p64"/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4" name="Google Shape;10114;p64"/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5" name="Google Shape;10115;p64"/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6" name="Google Shape;10116;p64"/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7" name="Google Shape;10117;p64"/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8" name="Google Shape;10118;p64"/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9" name="Google Shape;10119;p64"/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0" name="Google Shape;10120;p64"/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1" name="Google Shape;10121;p64"/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2" name="Google Shape;10122;p64"/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3" name="Google Shape;10123;p64"/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4" name="Google Shape;10124;p64"/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5" name="Google Shape;10125;p64"/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6" name="Google Shape;10126;p64"/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7" name="Google Shape;10127;p64"/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8" name="Google Shape;10128;p64"/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9" name="Google Shape;10129;p64"/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0" name="Google Shape;10130;p64"/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1" name="Google Shape;10131;p64"/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2" name="Google Shape;10132;p64"/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3" name="Google Shape;10133;p64"/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4" name="Google Shape;10134;p64"/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5" name="Google Shape;10135;p64"/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6" name="Google Shape;10136;p64"/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7" name="Google Shape;10137;p64"/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8" name="Google Shape;10138;p64"/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9" name="Google Shape;10139;p64"/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40" name="Google Shape;10140;p64"/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41" name="Google Shape;10141;p64"/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42" name="Google Shape;10142;p64"/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43" name="Google Shape;10143;p64"/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144" name="Google Shape;10144;p64"/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145" name="Google Shape;10145;p64"/>
          <p:cNvGrpSpPr/>
          <p:nvPr/>
        </p:nvGrpSpPr>
        <p:grpSpPr>
          <a:xfrm>
            <a:off x="2939074" y="1542757"/>
            <a:ext cx="557541" cy="1310345"/>
            <a:chOff x="2939074" y="1542757"/>
            <a:chExt cx="557541" cy="1310345"/>
          </a:xfrm>
        </p:grpSpPr>
        <p:sp>
          <p:nvSpPr>
            <p:cNvPr id="10146" name="Google Shape;10146;p64"/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147" name="Google Shape;10147;p64"/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10148" name="Google Shape;10148;p64"/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149" name="Google Shape;10149;p64"/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10150" name="Google Shape;10150;p64"/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151" name="Google Shape;10151;p64"/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10152" name="Google Shape;10152;p64"/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3" name="Google Shape;10153;p64"/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4" name="Google Shape;10154;p64"/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5" name="Google Shape;10155;p64"/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6" name="Google Shape;10156;p64"/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7" name="Google Shape;10157;p64"/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8" name="Google Shape;10158;p64"/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9" name="Google Shape;10159;p64"/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0" name="Google Shape;10160;p64"/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1" name="Google Shape;10161;p64"/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2" name="Google Shape;10162;p64"/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3" name="Google Shape;10163;p64"/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4" name="Google Shape;10164;p64"/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5" name="Google Shape;10165;p64"/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6" name="Google Shape;10166;p64"/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7" name="Google Shape;10167;p64"/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8" name="Google Shape;10168;p64"/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9" name="Google Shape;10169;p64"/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0" name="Google Shape;10170;p64"/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1" name="Google Shape;10171;p64"/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2" name="Google Shape;10172;p64"/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3" name="Google Shape;10173;p64"/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4" name="Google Shape;10174;p64"/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5" name="Google Shape;10175;p64"/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6" name="Google Shape;10176;p64"/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7" name="Google Shape;10177;p64"/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8" name="Google Shape;10178;p64"/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9" name="Google Shape;10179;p64"/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0" name="Google Shape;10180;p64"/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1" name="Google Shape;10181;p64"/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2" name="Google Shape;10182;p64"/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3" name="Google Shape;10183;p64"/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4" name="Google Shape;10184;p64"/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5" name="Google Shape;10185;p64"/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6" name="Google Shape;10186;p64"/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7" name="Google Shape;10187;p64"/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8" name="Google Shape;10188;p64"/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9" name="Google Shape;10189;p64"/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0" name="Google Shape;10190;p64"/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1" name="Google Shape;10191;p64"/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2" name="Google Shape;10192;p64"/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3" name="Google Shape;10193;p64"/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4" name="Google Shape;10194;p64"/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5" name="Google Shape;10195;p64"/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6" name="Google Shape;10196;p64"/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197" name="Google Shape;10197;p64"/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198" name="Google Shape;10198;p64"/>
          <p:cNvGrpSpPr/>
          <p:nvPr/>
        </p:nvGrpSpPr>
        <p:grpSpPr>
          <a:xfrm>
            <a:off x="4910904" y="1542757"/>
            <a:ext cx="558677" cy="1310345"/>
            <a:chOff x="4910904" y="1542757"/>
            <a:chExt cx="558677" cy="1310345"/>
          </a:xfrm>
        </p:grpSpPr>
        <p:sp>
          <p:nvSpPr>
            <p:cNvPr id="10199" name="Google Shape;10199;p64"/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00" name="Google Shape;10200;p64"/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0201" name="Google Shape;10201;p64"/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202" name="Google Shape;10202;p64"/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0203" name="Google Shape;10203;p64"/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204" name="Google Shape;10204;p64"/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0205" name="Google Shape;10205;p64"/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0206" name="Google Shape;10206;p64"/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07" name="Google Shape;10207;p64"/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10208" name="Google Shape;10208;p64"/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209" name="Google Shape;10209;p64"/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210" name="Google Shape;10210;p64"/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211" name="Google Shape;10211;p64"/>
          <p:cNvGrpSpPr/>
          <p:nvPr/>
        </p:nvGrpSpPr>
        <p:grpSpPr>
          <a:xfrm>
            <a:off x="5901010" y="1542757"/>
            <a:ext cx="557541" cy="1310345"/>
            <a:chOff x="5901010" y="1542757"/>
            <a:chExt cx="557541" cy="1310345"/>
          </a:xfrm>
        </p:grpSpPr>
        <p:sp>
          <p:nvSpPr>
            <p:cNvPr id="10212" name="Google Shape;10212;p64"/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13" name="Google Shape;10213;p64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0214" name="Google Shape;10214;p64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15" name="Google Shape;10215;p64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216" name="Google Shape;10216;p64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0217" name="Google Shape;10217;p64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218" name="Google Shape;10218;p64"/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0219" name="Google Shape;10219;p64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0220" name="Google Shape;10220;p64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1" name="Google Shape;10221;p64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2" name="Google Shape;10222;p64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3" name="Google Shape;10223;p64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4" name="Google Shape;10224;p64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5" name="Google Shape;10225;p64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6" name="Google Shape;10226;p64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7" name="Google Shape;10227;p64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8" name="Google Shape;10228;p64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9" name="Google Shape;10229;p64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0" name="Google Shape;10230;p64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1" name="Google Shape;10231;p64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2" name="Google Shape;10232;p64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3" name="Google Shape;10233;p64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4" name="Google Shape;10234;p64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5" name="Google Shape;10235;p64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6" name="Google Shape;10236;p64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7" name="Google Shape;10237;p64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8" name="Google Shape;10238;p64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9" name="Google Shape;10239;p64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0" name="Google Shape;10240;p64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1" name="Google Shape;10241;p64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2" name="Google Shape;10242;p64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3" name="Google Shape;10243;p64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4" name="Google Shape;10244;p64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5" name="Google Shape;10245;p64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6" name="Google Shape;10246;p64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7" name="Google Shape;10247;p64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8" name="Google Shape;10248;p64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9" name="Google Shape;10249;p64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0" name="Google Shape;10250;p64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1" name="Google Shape;10251;p64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2" name="Google Shape;10252;p64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3" name="Google Shape;10253;p64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4" name="Google Shape;10254;p64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5" name="Google Shape;10255;p64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6" name="Google Shape;10256;p64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7" name="Google Shape;10257;p64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8" name="Google Shape;10258;p64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9" name="Google Shape;10259;p64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60" name="Google Shape;10260;p64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10261" name="Google Shape;10261;p64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262" name="Google Shape;10262;p64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263" name="Google Shape;10263;p64"/>
          <p:cNvGrpSpPr/>
          <p:nvPr/>
        </p:nvGrpSpPr>
        <p:grpSpPr>
          <a:xfrm>
            <a:off x="1924124" y="3064707"/>
            <a:ext cx="550774" cy="1310497"/>
            <a:chOff x="1924124" y="3050537"/>
            <a:chExt cx="550774" cy="1310497"/>
          </a:xfrm>
        </p:grpSpPr>
        <p:sp>
          <p:nvSpPr>
            <p:cNvPr id="10264" name="Google Shape;10264;p64"/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5" name="Google Shape;10265;p64"/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66" name="Google Shape;10266;p64"/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10267" name="Google Shape;10267;p64"/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68" name="Google Shape;10268;p64"/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69" name="Google Shape;10269;p64"/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0" name="Google Shape;10270;p64"/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1" name="Google Shape;10271;p64"/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2" name="Google Shape;10272;p64"/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3" name="Google Shape;10273;p64"/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4" name="Google Shape;10274;p64"/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5" name="Google Shape;10275;p64"/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6" name="Google Shape;10276;p64"/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7" name="Google Shape;10277;p64"/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8" name="Google Shape;10278;p64"/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9" name="Google Shape;10279;p64"/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0" name="Google Shape;10280;p64"/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1" name="Google Shape;10281;p64"/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2" name="Google Shape;10282;p64"/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3" name="Google Shape;10283;p64"/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4" name="Google Shape;10284;p64"/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5" name="Google Shape;10285;p64"/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6" name="Google Shape;10286;p64"/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7" name="Google Shape;10287;p64"/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8" name="Google Shape;10288;p64"/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9" name="Google Shape;10289;p64"/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0" name="Google Shape;10290;p64"/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1" name="Google Shape;10291;p64"/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2" name="Google Shape;10292;p64"/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3" name="Google Shape;10293;p64"/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4" name="Google Shape;10294;p64"/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5" name="Google Shape;10295;p64"/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6" name="Google Shape;10296;p64"/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7" name="Google Shape;10297;p64"/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8" name="Google Shape;10298;p64"/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9" name="Google Shape;10299;p64"/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0" name="Google Shape;10300;p64"/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1" name="Google Shape;10301;p64"/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2" name="Google Shape;10302;p64"/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3" name="Google Shape;10303;p64"/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4" name="Google Shape;10304;p64"/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5" name="Google Shape;10305;p64"/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6" name="Google Shape;10306;p64"/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7" name="Google Shape;10307;p64"/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8" name="Google Shape;10308;p64"/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9" name="Google Shape;10309;p64"/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0" name="Google Shape;10310;p64"/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1" name="Google Shape;10311;p64"/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2" name="Google Shape;10312;p64"/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3" name="Google Shape;10313;p64"/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4" name="Google Shape;10314;p64"/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5" name="Google Shape;10315;p64"/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6" name="Google Shape;10316;p64"/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317" name="Google Shape;10317;p64"/>
          <p:cNvGrpSpPr/>
          <p:nvPr/>
        </p:nvGrpSpPr>
        <p:grpSpPr>
          <a:xfrm>
            <a:off x="2942205" y="3064707"/>
            <a:ext cx="550623" cy="1310497"/>
            <a:chOff x="2942205" y="3050537"/>
            <a:chExt cx="550623" cy="1310497"/>
          </a:xfrm>
        </p:grpSpPr>
        <p:sp>
          <p:nvSpPr>
            <p:cNvPr id="10318" name="Google Shape;10318;p64"/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19" name="Google Shape;10319;p64"/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10320" name="Google Shape;10320;p64"/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321" name="Google Shape;10321;p64"/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10322" name="Google Shape;10322;p64"/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3" name="Google Shape;10323;p64"/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4" name="Google Shape;10324;p64"/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5" name="Google Shape;10325;p64"/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6" name="Google Shape;10326;p64"/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7" name="Google Shape;10327;p64"/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8" name="Google Shape;10328;p64"/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9" name="Google Shape;10329;p64"/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0" name="Google Shape;10330;p64"/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1" name="Google Shape;10331;p64"/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2" name="Google Shape;10332;p64"/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3" name="Google Shape;10333;p64"/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4" name="Google Shape;10334;p64"/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5" name="Google Shape;10335;p64"/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6" name="Google Shape;10336;p64"/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7" name="Google Shape;10337;p64"/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8" name="Google Shape;10338;p64"/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9" name="Google Shape;10339;p64"/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0" name="Google Shape;10340;p64"/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1" name="Google Shape;10341;p64"/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2" name="Google Shape;10342;p64"/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3" name="Google Shape;10343;p64"/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4" name="Google Shape;10344;p64"/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5" name="Google Shape;10345;p64"/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6" name="Google Shape;10346;p64"/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7" name="Google Shape;10347;p64"/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8" name="Google Shape;10348;p64"/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9" name="Google Shape;10349;p64"/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0" name="Google Shape;10350;p64"/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1" name="Google Shape;10351;p64"/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2" name="Google Shape;10352;p64"/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3" name="Google Shape;10353;p64"/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4" name="Google Shape;10354;p64"/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5" name="Google Shape;10355;p64"/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6" name="Google Shape;10356;p64"/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7" name="Google Shape;10357;p64"/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8" name="Google Shape;10358;p64"/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9" name="Google Shape;10359;p64"/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0" name="Google Shape;10360;p64"/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1" name="Google Shape;10361;p64"/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2" name="Google Shape;10362;p64"/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3" name="Google Shape;10363;p64"/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4" name="Google Shape;10364;p64"/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5" name="Google Shape;10365;p64"/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6" name="Google Shape;10366;p64"/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0367" name="Google Shape;10367;p64"/>
          <p:cNvGrpSpPr/>
          <p:nvPr/>
        </p:nvGrpSpPr>
        <p:grpSpPr>
          <a:xfrm>
            <a:off x="3928852" y="3064707"/>
            <a:ext cx="550799" cy="1310497"/>
            <a:chOff x="3928852" y="3050537"/>
            <a:chExt cx="550799" cy="1310497"/>
          </a:xfrm>
        </p:grpSpPr>
        <p:sp>
          <p:nvSpPr>
            <p:cNvPr id="10368" name="Google Shape;10368;p64"/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69" name="Google Shape;10369;p64"/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10370" name="Google Shape;10370;p64"/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371" name="Google Shape;10371;p64"/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10372" name="Google Shape;10372;p64"/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10373" name="Google Shape;10373;p64"/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374" name="Google Shape;10374;p64"/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10375" name="Google Shape;10375;p64"/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76" name="Google Shape;10376;p64"/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77" name="Google Shape;10377;p64"/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78" name="Google Shape;10378;p64"/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0379" name="Google Shape;10379;p64"/>
          <p:cNvGrpSpPr/>
          <p:nvPr/>
        </p:nvGrpSpPr>
        <p:grpSpPr>
          <a:xfrm>
            <a:off x="6797170" y="3064707"/>
            <a:ext cx="550623" cy="1310497"/>
            <a:chOff x="6797170" y="3050537"/>
            <a:chExt cx="550623" cy="1310497"/>
          </a:xfrm>
        </p:grpSpPr>
        <p:sp>
          <p:nvSpPr>
            <p:cNvPr id="10380" name="Google Shape;10380;p64"/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81" name="Google Shape;10381;p64"/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10382" name="Google Shape;10382;p64"/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383" name="Google Shape;10383;p64"/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10384" name="Google Shape;10384;p64"/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5" name="Google Shape;10385;p64"/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6" name="Google Shape;10386;p64"/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7" name="Google Shape;10387;p64"/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8" name="Google Shape;10388;p64"/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9" name="Google Shape;10389;p64"/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0" name="Google Shape;10390;p64"/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1" name="Google Shape;10391;p64"/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2" name="Google Shape;10392;p64"/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3" name="Google Shape;10393;p64"/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4" name="Google Shape;10394;p64"/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5" name="Google Shape;10395;p64"/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6" name="Google Shape;10396;p64"/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7" name="Google Shape;10397;p64"/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8" name="Google Shape;10398;p64"/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9" name="Google Shape;10399;p64"/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0" name="Google Shape;10400;p64"/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1" name="Google Shape;10401;p64"/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2" name="Google Shape;10402;p64"/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3" name="Google Shape;10403;p64"/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4" name="Google Shape;10404;p64"/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5" name="Google Shape;10405;p64"/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6" name="Google Shape;10406;p64"/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7" name="Google Shape;10407;p64"/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8" name="Google Shape;10408;p64"/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9" name="Google Shape;10409;p64"/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0" name="Google Shape;10410;p64"/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1" name="Google Shape;10411;p64"/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2" name="Google Shape;10412;p64"/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3" name="Google Shape;10413;p64"/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4" name="Google Shape;10414;p64"/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5" name="Google Shape;10415;p64"/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6" name="Google Shape;10416;p64"/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7" name="Google Shape;10417;p64"/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8" name="Google Shape;10418;p64"/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9" name="Google Shape;10419;p64"/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0" name="Google Shape;10420;p64"/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1" name="Google Shape;10421;p64"/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2" name="Google Shape;10422;p64"/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3" name="Google Shape;10423;p64"/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4" name="Google Shape;10424;p64"/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5" name="Google Shape;10425;p64"/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6" name="Google Shape;10426;p64"/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7" name="Google Shape;10427;p64"/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8" name="Google Shape;10428;p64"/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9" name="Google Shape;10429;p64"/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0" name="Google Shape;10430;p64"/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1" name="Google Shape;10431;p64"/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2" name="Google Shape;10432;p64"/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3" name="Google Shape;10433;p64"/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4" name="Google Shape;10434;p64"/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5" name="Google Shape;10435;p64"/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6" name="Google Shape;10436;p64"/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7" name="Google Shape;10437;p64"/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8" name="Google Shape;10438;p64"/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9" name="Google Shape;10439;p64"/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0" name="Google Shape;10440;p64"/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1" name="Google Shape;10441;p64"/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2" name="Google Shape;10442;p64"/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3" name="Google Shape;10443;p64"/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4" name="Google Shape;10444;p64"/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5" name="Google Shape;10445;p64"/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6" name="Google Shape;10446;p64"/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7" name="Google Shape;10447;p64"/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8" name="Google Shape;10448;p64"/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9" name="Google Shape;10449;p64"/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0450" name="Google Shape;10450;p64"/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10451" name="Google Shape;10451;p64"/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52" name="Google Shape;10452;p64"/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53" name="Google Shape;10453;p64"/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10454" name="Google Shape;10454;p64"/>
          <p:cNvSpPr/>
          <p:nvPr/>
        </p:nvSpPr>
        <p:spPr>
          <a:xfrm>
            <a:off x="6132554" y="3248509"/>
            <a:ext cx="682" cy="25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455" name="Google Shape;10455;p64"/>
          <p:cNvGrpSpPr/>
          <p:nvPr/>
        </p:nvGrpSpPr>
        <p:grpSpPr>
          <a:xfrm>
            <a:off x="5904140" y="3064707"/>
            <a:ext cx="550951" cy="1310497"/>
            <a:chOff x="5904140" y="3050537"/>
            <a:chExt cx="550951" cy="1310497"/>
          </a:xfrm>
        </p:grpSpPr>
        <p:sp>
          <p:nvSpPr>
            <p:cNvPr id="10456" name="Google Shape;10456;p64"/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457" name="Google Shape;10457;p64"/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10458" name="Google Shape;10458;p64"/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459" name="Google Shape;10459;p64"/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10460" name="Google Shape;10460;p64"/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10461" name="Google Shape;10461;p64"/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2" name="Google Shape;10462;p64"/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3" name="Google Shape;10463;p64"/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4" name="Google Shape;10464;p64"/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5" name="Google Shape;10465;p64"/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6" name="Google Shape;10466;p64"/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7" name="Google Shape;10467;p64"/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8" name="Google Shape;10468;p64"/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9" name="Google Shape;10469;p64"/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0" name="Google Shape;10470;p64"/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1" name="Google Shape;10471;p64"/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2" name="Google Shape;10472;p64"/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3" name="Google Shape;10473;p64"/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4" name="Google Shape;10474;p64"/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5" name="Google Shape;10475;p64"/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6" name="Google Shape;10476;p64"/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7" name="Google Shape;10477;p64"/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8" name="Google Shape;10478;p64"/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9" name="Google Shape;10479;p64"/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0" name="Google Shape;10480;p64"/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1" name="Google Shape;10481;p64"/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2" name="Google Shape;10482;p64"/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3" name="Google Shape;10483;p64"/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4" name="Google Shape;10484;p64"/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5" name="Google Shape;10485;p64"/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6" name="Google Shape;10486;p64"/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7" name="Google Shape;10487;p64"/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8" name="Google Shape;10488;p64"/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9" name="Google Shape;10489;p64"/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0" name="Google Shape;10490;p64"/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1" name="Google Shape;10491;p64"/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2" name="Google Shape;10492;p64"/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3" name="Google Shape;10493;p64"/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4" name="Google Shape;10494;p64"/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5" name="Google Shape;10495;p64"/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6" name="Google Shape;10496;p64"/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7" name="Google Shape;10497;p64"/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8" name="Google Shape;10498;p64"/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9" name="Google Shape;10499;p64"/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10500" name="Google Shape;10500;p64"/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0501" name="Google Shape;10501;p64"/>
          <p:cNvGrpSpPr/>
          <p:nvPr/>
        </p:nvGrpSpPr>
        <p:grpSpPr>
          <a:xfrm>
            <a:off x="6794039" y="1544979"/>
            <a:ext cx="556884" cy="1305801"/>
            <a:chOff x="6794039" y="1544979"/>
            <a:chExt cx="556884" cy="1305801"/>
          </a:xfrm>
        </p:grpSpPr>
        <p:sp>
          <p:nvSpPr>
            <p:cNvPr id="10502" name="Google Shape;10502;p64"/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503" name="Google Shape;10503;p64"/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10504" name="Google Shape;10504;p64"/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505" name="Google Shape;10505;p64"/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10506" name="Google Shape;10506;p64"/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507" name="Google Shape;10507;p64"/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10508" name="Google Shape;10508;p64"/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09" name="Google Shape;10509;p64"/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0" name="Google Shape;10510;p64"/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1" name="Google Shape;10511;p64"/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2" name="Google Shape;10512;p64"/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3" name="Google Shape;10513;p64"/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4" name="Google Shape;10514;p64"/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5" name="Google Shape;10515;p64"/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6" name="Google Shape;10516;p64"/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7" name="Google Shape;10517;p64"/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8" name="Google Shape;10518;p64"/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9" name="Google Shape;10519;p64"/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0" name="Google Shape;10520;p64"/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1" name="Google Shape;10521;p64"/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2" name="Google Shape;10522;p64"/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3" name="Google Shape;10523;p64"/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4" name="Google Shape;10524;p64"/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5" name="Google Shape;10525;p64"/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6" name="Google Shape;10526;p64"/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7" name="Google Shape;10527;p64"/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8" name="Google Shape;10528;p64"/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9" name="Google Shape;10529;p64"/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0" name="Google Shape;10530;p64"/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1" name="Google Shape;10531;p64"/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2" name="Google Shape;10532;p64"/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3" name="Google Shape;10533;p64"/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4" name="Google Shape;10534;p64"/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5" name="Google Shape;10535;p64"/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6" name="Google Shape;10536;p64"/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7" name="Google Shape;10537;p64"/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8" name="Google Shape;10538;p64"/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9" name="Google Shape;10539;p64"/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0" name="Google Shape;10540;p64"/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1" name="Google Shape;10541;p64"/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2" name="Google Shape;10542;p64"/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3" name="Google Shape;10543;p64"/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4" name="Google Shape;10544;p64"/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5" name="Google Shape;10545;p64"/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6" name="Google Shape;10546;p64"/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7" name="Google Shape;10547;p64"/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8" name="Google Shape;10548;p64"/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9" name="Google Shape;10549;p64"/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0" name="Google Shape;10550;p64"/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1" name="Google Shape;10551;p64"/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2" name="Google Shape;10552;p64"/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3" name="Google Shape;10553;p64"/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4" name="Google Shape;10554;p64"/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5" name="Google Shape;10555;p64"/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6" name="Google Shape;10556;p64"/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7" name="Google Shape;10557;p64"/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8" name="Google Shape;10558;p64"/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9" name="Google Shape;10559;p64"/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0" name="Google Shape;10560;p64"/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1" name="Google Shape;10561;p64"/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2" name="Google Shape;10562;p64"/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3" name="Google Shape;10563;p64"/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4" name="Google Shape;10564;p64"/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5" name="Google Shape;10565;p64"/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6" name="Google Shape;10566;p64"/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7" name="Google Shape;10567;p64"/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8" name="Google Shape;10568;p64"/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9" name="Google Shape;10569;p64"/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70" name="Google Shape;10570;p64"/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71" name="Google Shape;10571;p64"/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72" name="Google Shape;10572;p64"/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73" name="Google Shape;10573;p64"/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grpSp>
                <p:nvGrpSpPr>
                  <p:cNvPr id="10574" name="Google Shape;10574;p64"/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10575" name="Google Shape;10575;p64"/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576" name="Google Shape;10576;p64"/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577" name="Google Shape;10577;p64"/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</p:grpSp>
          <p:sp>
            <p:nvSpPr>
              <p:cNvPr id="10578" name="Google Shape;10578;p64"/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579" name="Google Shape;10579;p64"/>
          <p:cNvSpPr/>
          <p:nvPr/>
        </p:nvSpPr>
        <p:spPr>
          <a:xfrm>
            <a:off x="4964226" y="4326883"/>
            <a:ext cx="452864" cy="49056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0" name="Google Shape;10580;p64"/>
          <p:cNvSpPr/>
          <p:nvPr/>
        </p:nvSpPr>
        <p:spPr>
          <a:xfrm>
            <a:off x="4915019" y="3065442"/>
            <a:ext cx="550774" cy="1277927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1" name="Google Shape;10581;p64"/>
          <p:cNvSpPr/>
          <p:nvPr/>
        </p:nvSpPr>
        <p:spPr>
          <a:xfrm>
            <a:off x="5177644" y="3411484"/>
            <a:ext cx="24869" cy="164260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2" name="Google Shape;10582;p64"/>
          <p:cNvSpPr/>
          <p:nvPr/>
        </p:nvSpPr>
        <p:spPr>
          <a:xfrm>
            <a:off x="5148685" y="3555774"/>
            <a:ext cx="80338" cy="55014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3" name="Google Shape;10583;p64"/>
          <p:cNvSpPr/>
          <p:nvPr/>
        </p:nvSpPr>
        <p:spPr>
          <a:xfrm>
            <a:off x="5088217" y="3540499"/>
            <a:ext cx="91093" cy="197536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4" name="Google Shape;10584;p64"/>
          <p:cNvSpPr/>
          <p:nvPr/>
        </p:nvSpPr>
        <p:spPr>
          <a:xfrm>
            <a:off x="5201831" y="3540499"/>
            <a:ext cx="91118" cy="197536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585" name="Google Shape;10585;p64"/>
          <p:cNvGrpSpPr/>
          <p:nvPr/>
        </p:nvGrpSpPr>
        <p:grpSpPr>
          <a:xfrm>
            <a:off x="996380" y="1542757"/>
            <a:ext cx="556859" cy="1310345"/>
            <a:chOff x="996380" y="1542757"/>
            <a:chExt cx="556859" cy="1310345"/>
          </a:xfrm>
        </p:grpSpPr>
        <p:sp>
          <p:nvSpPr>
            <p:cNvPr id="10586" name="Google Shape;10586;p64"/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7" name="Google Shape;10587;p64"/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8" name="Google Shape;10588;p64"/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9" name="Google Shape;10589;p64"/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90" name="Google Shape;10590;p64"/>
          <p:cNvGrpSpPr/>
          <p:nvPr/>
        </p:nvGrpSpPr>
        <p:grpSpPr>
          <a:xfrm>
            <a:off x="998349" y="3064858"/>
            <a:ext cx="550774" cy="1310345"/>
            <a:chOff x="998349" y="3050689"/>
            <a:chExt cx="550774" cy="1310345"/>
          </a:xfrm>
        </p:grpSpPr>
        <p:sp>
          <p:nvSpPr>
            <p:cNvPr id="10591" name="Google Shape;10591;p64"/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2" name="Google Shape;10592;p64"/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3" name="Google Shape;10593;p64"/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4" name="Google Shape;10594;p64"/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95" name="Google Shape;10595;p64"/>
          <p:cNvGrpSpPr/>
          <p:nvPr/>
        </p:nvGrpSpPr>
        <p:grpSpPr>
          <a:xfrm>
            <a:off x="7660912" y="1542757"/>
            <a:ext cx="557515" cy="1310345"/>
            <a:chOff x="7660912" y="1542757"/>
            <a:chExt cx="557515" cy="1310345"/>
          </a:xfrm>
        </p:grpSpPr>
        <p:sp>
          <p:nvSpPr>
            <p:cNvPr id="10596" name="Google Shape;10596;p64"/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597" name="Google Shape;10597;p64"/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10598" name="Google Shape;10598;p64"/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599" name="Google Shape;10599;p64"/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10600" name="Google Shape;10600;p64"/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601" name="Google Shape;10601;p64"/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10602" name="Google Shape;10602;p64"/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603" name="Google Shape;10603;p64"/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604" name="Google Shape;10604;p64"/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605" name="Google Shape;10605;p64"/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606" name="Google Shape;10606;p64"/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607" name="Google Shape;10607;p64"/>
          <p:cNvSpPr/>
          <p:nvPr/>
        </p:nvSpPr>
        <p:spPr>
          <a:xfrm>
            <a:off x="7712417" y="4326148"/>
            <a:ext cx="452864" cy="49056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08" name="Google Shape;10608;p64"/>
          <p:cNvGrpSpPr/>
          <p:nvPr/>
        </p:nvGrpSpPr>
        <p:grpSpPr>
          <a:xfrm>
            <a:off x="7665988" y="3067429"/>
            <a:ext cx="550774" cy="1277927"/>
            <a:chOff x="7665988" y="3067429"/>
            <a:chExt cx="550774" cy="1277927"/>
          </a:xfrm>
        </p:grpSpPr>
        <p:sp>
          <p:nvSpPr>
            <p:cNvPr id="10609" name="Google Shape;10609;p64"/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610" name="Google Shape;10610;p64"/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10611" name="Google Shape;10611;p64"/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2" name="Google Shape;10612;p64"/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3" name="Google Shape;10613;p64"/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4" name="Google Shape;10614;p64"/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5" name="Google Shape;10615;p64"/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6" name="Google Shape;10616;p64"/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7" name="Google Shape;10617;p64"/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rgbClr val="0070C0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rgbClr val="0070C0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rgbClr val="0070C0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rgbClr val="0070C0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rgbClr val="0070C0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rgbClr val="0070C0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rgbClr val="0070C0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rgbClr val="0070C0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rgbClr val="0070C0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rgbClr val="0070C0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rgbClr val="0070C0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rgbClr val="0070C0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rgbClr val="0070C0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rgbClr val="0070C0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rgbClr val="0070C0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rgbClr val="0070C0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rgbClr val="0070C0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rgbClr val="0070C0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rgbClr val="0070C0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rgbClr val="0070C0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rgbClr val="0070C0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rgbClr val="0070C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rgbClr val="0070C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rgbClr val="0070C0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rgbClr val="0070C0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rgbClr val="0070C0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rgbClr val="0070C0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rgbClr val="0070C0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rgbClr val="0070C0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rgbClr val="0070C0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rgbClr val="0070C0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rgbClr val="0070C0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rgbClr val="0070C0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rgbClr val="0070C0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rgbClr val="0070C0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rgbClr val="0070C0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rgbClr val="0070C0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rgbClr val="0070C0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rgbClr val="0070C0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rgbClr val="0070C0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rgbClr val="0070C0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rgbClr val="0070C0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rgbClr val="0070C0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rgbClr val="0070C0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rgbClr val="0070C0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rgbClr val="0070C0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rgbClr val="0070C0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rgbClr val="0070C0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rgbClr val="0070C0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rgbClr val="0070C0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rgbClr val="0070C0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rgbClr val="0070C0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rgbClr val="0070C0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rgbClr val="0070C0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rgbClr val="0070C0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0070C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rgbClr val="0070C0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rgbClr val="0070C0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rgbClr val="0070C0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rgbClr val="0070C0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rgbClr val="0070C0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rgbClr val="0070C0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rgbClr val="0070C0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rgbClr val="0070C0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rgbClr val="0070C0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rgbClr val="0070C0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rgbClr val="0070C0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rgbClr val="0070C0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rgbClr val="0070C0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rgbClr val="0070C0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rgbClr val="0070C0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rgbClr val="0070C0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rgbClr val="0070C0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rgbClr val="0070C0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rgbClr val="0070C0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0070C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rgbClr val="0070C0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rgbClr val="0070C0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rgbClr val="0070C0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rgbClr val="0070C0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rgbClr val="0070C0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rgbClr val="0070C0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rgbClr val="0070C0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rgbClr val="0070C0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1653;p51">
            <a:extLst>
              <a:ext uri="{FF2B5EF4-FFF2-40B4-BE49-F238E27FC236}">
                <a16:creationId xmlns:a16="http://schemas.microsoft.com/office/drawing/2014/main" id="{1B4DACB2-025D-40F8-A53E-1A621C190A2D}"/>
              </a:ext>
            </a:extLst>
          </p:cNvPr>
          <p:cNvGrpSpPr/>
          <p:nvPr/>
        </p:nvGrpSpPr>
        <p:grpSpPr>
          <a:xfrm>
            <a:off x="514350" y="1067194"/>
            <a:ext cx="3703790" cy="3817043"/>
            <a:chOff x="4769745" y="714269"/>
            <a:chExt cx="3715428" cy="3829038"/>
          </a:xfrm>
        </p:grpSpPr>
        <p:sp>
          <p:nvSpPr>
            <p:cNvPr id="5" name="Google Shape;1654;p51">
              <a:extLst>
                <a:ext uri="{FF2B5EF4-FFF2-40B4-BE49-F238E27FC236}">
                  <a16:creationId xmlns:a16="http://schemas.microsoft.com/office/drawing/2014/main" id="{D3322779-06A5-495E-90A6-18AAB9207123}"/>
                </a:ext>
              </a:extLst>
            </p:cNvPr>
            <p:cNvSpPr/>
            <p:nvPr/>
          </p:nvSpPr>
          <p:spPr>
            <a:xfrm>
              <a:off x="4843103" y="4092742"/>
              <a:ext cx="1258084" cy="370426"/>
            </a:xfrm>
            <a:custGeom>
              <a:avLst/>
              <a:gdLst/>
              <a:ahLst/>
              <a:cxnLst/>
              <a:rect l="l" t="t" r="r" b="b"/>
              <a:pathLst>
                <a:path w="68823" h="20264" extrusionOk="0">
                  <a:moveTo>
                    <a:pt x="62106" y="16230"/>
                  </a:moveTo>
                  <a:lnTo>
                    <a:pt x="60196" y="17029"/>
                  </a:lnTo>
                  <a:cubicBezTo>
                    <a:pt x="54275" y="19510"/>
                    <a:pt x="44700" y="20263"/>
                    <a:pt x="38613" y="18941"/>
                  </a:cubicBezTo>
                  <a:lnTo>
                    <a:pt x="6831" y="12028"/>
                  </a:lnTo>
                  <a:cubicBezTo>
                    <a:pt x="1819" y="10937"/>
                    <a:pt x="0" y="8075"/>
                    <a:pt x="2871" y="5458"/>
                  </a:cubicBezTo>
                  <a:lnTo>
                    <a:pt x="3787" y="4620"/>
                  </a:lnTo>
                  <a:cubicBezTo>
                    <a:pt x="6987" y="1702"/>
                    <a:pt x="14705" y="1"/>
                    <a:pt x="20853" y="1114"/>
                  </a:cubicBezTo>
                  <a:lnTo>
                    <a:pt x="60550" y="8300"/>
                  </a:lnTo>
                  <a:cubicBezTo>
                    <a:pt x="68299" y="9703"/>
                    <a:pt x="68823" y="13417"/>
                    <a:pt x="62106" y="16230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" name="Google Shape;1655;p51">
              <a:extLst>
                <a:ext uri="{FF2B5EF4-FFF2-40B4-BE49-F238E27FC236}">
                  <a16:creationId xmlns:a16="http://schemas.microsoft.com/office/drawing/2014/main" id="{BA2B54C8-9279-4CF0-AF27-1467ACCC4630}"/>
                </a:ext>
              </a:extLst>
            </p:cNvPr>
            <p:cNvSpPr/>
            <p:nvPr/>
          </p:nvSpPr>
          <p:spPr>
            <a:xfrm>
              <a:off x="4854491" y="3756445"/>
              <a:ext cx="1132519" cy="644004"/>
            </a:xfrm>
            <a:custGeom>
              <a:avLst/>
              <a:gdLst/>
              <a:ahLst/>
              <a:cxnLst/>
              <a:rect l="l" t="t" r="r" b="b"/>
              <a:pathLst>
                <a:path w="61954" h="35230" extrusionOk="0">
                  <a:moveTo>
                    <a:pt x="60593" y="23063"/>
                  </a:moveTo>
                  <a:lnTo>
                    <a:pt x="60180" y="24959"/>
                  </a:lnTo>
                  <a:cubicBezTo>
                    <a:pt x="58818" y="31221"/>
                    <a:pt x="52581" y="35230"/>
                    <a:pt x="46319" y="33868"/>
                  </a:cubicBezTo>
                  <a:lnTo>
                    <a:pt x="10270" y="26028"/>
                  </a:lnTo>
                  <a:cubicBezTo>
                    <a:pt x="4009" y="24667"/>
                    <a:pt x="0" y="18429"/>
                    <a:pt x="1361" y="12167"/>
                  </a:cubicBezTo>
                  <a:lnTo>
                    <a:pt x="1774" y="10271"/>
                  </a:lnTo>
                  <a:cubicBezTo>
                    <a:pt x="3135" y="4009"/>
                    <a:pt x="9373" y="0"/>
                    <a:pt x="15634" y="1362"/>
                  </a:cubicBezTo>
                  <a:lnTo>
                    <a:pt x="51684" y="9201"/>
                  </a:lnTo>
                  <a:cubicBezTo>
                    <a:pt x="57946" y="10563"/>
                    <a:pt x="61954" y="16801"/>
                    <a:pt x="60593" y="230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" name="Google Shape;1656;p51">
              <a:extLst>
                <a:ext uri="{FF2B5EF4-FFF2-40B4-BE49-F238E27FC236}">
                  <a16:creationId xmlns:a16="http://schemas.microsoft.com/office/drawing/2014/main" id="{64368F0D-5D22-4EFB-B660-2CD68A5051C5}"/>
                </a:ext>
              </a:extLst>
            </p:cNvPr>
            <p:cNvSpPr/>
            <p:nvPr/>
          </p:nvSpPr>
          <p:spPr>
            <a:xfrm>
              <a:off x="4854491" y="3756445"/>
              <a:ext cx="679248" cy="556772"/>
            </a:xfrm>
            <a:custGeom>
              <a:avLst/>
              <a:gdLst/>
              <a:ahLst/>
              <a:cxnLst/>
              <a:rect l="l" t="t" r="r" b="b"/>
              <a:pathLst>
                <a:path w="37158" h="30458" extrusionOk="0">
                  <a:moveTo>
                    <a:pt x="15634" y="1362"/>
                  </a:moveTo>
                  <a:cubicBezTo>
                    <a:pt x="9373" y="0"/>
                    <a:pt x="3135" y="4009"/>
                    <a:pt x="1774" y="10269"/>
                  </a:cubicBezTo>
                  <a:lnTo>
                    <a:pt x="1361" y="12167"/>
                  </a:lnTo>
                  <a:cubicBezTo>
                    <a:pt x="0" y="18429"/>
                    <a:pt x="4009" y="24665"/>
                    <a:pt x="10270" y="26028"/>
                  </a:cubicBezTo>
                  <a:lnTo>
                    <a:pt x="30639" y="30457"/>
                  </a:lnTo>
                  <a:cubicBezTo>
                    <a:pt x="25049" y="28624"/>
                    <a:pt x="21610" y="22779"/>
                    <a:pt x="22886" y="16912"/>
                  </a:cubicBezTo>
                  <a:lnTo>
                    <a:pt x="23297" y="15014"/>
                  </a:lnTo>
                  <a:cubicBezTo>
                    <a:pt x="24660" y="8752"/>
                    <a:pt x="30897" y="4743"/>
                    <a:pt x="37158" y="61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" name="Google Shape;1657;p51">
              <a:extLst>
                <a:ext uri="{FF2B5EF4-FFF2-40B4-BE49-F238E27FC236}">
                  <a16:creationId xmlns:a16="http://schemas.microsoft.com/office/drawing/2014/main" id="{FB13C83D-5EC8-411F-9A68-F5ADC910B5FA}"/>
                </a:ext>
              </a:extLst>
            </p:cNvPr>
            <p:cNvSpPr/>
            <p:nvPr/>
          </p:nvSpPr>
          <p:spPr>
            <a:xfrm>
              <a:off x="4769745" y="3132822"/>
              <a:ext cx="1105355" cy="325439"/>
            </a:xfrm>
            <a:custGeom>
              <a:avLst/>
              <a:gdLst/>
              <a:ahLst/>
              <a:cxnLst/>
              <a:rect l="l" t="t" r="r" b="b"/>
              <a:pathLst>
                <a:path w="60468" h="17803" extrusionOk="0">
                  <a:moveTo>
                    <a:pt x="5903" y="14257"/>
                  </a:moveTo>
                  <a:lnTo>
                    <a:pt x="7579" y="14960"/>
                  </a:lnTo>
                  <a:cubicBezTo>
                    <a:pt x="12783" y="17139"/>
                    <a:pt x="21196" y="17803"/>
                    <a:pt x="26543" y="16639"/>
                  </a:cubicBezTo>
                  <a:lnTo>
                    <a:pt x="54466" y="10567"/>
                  </a:lnTo>
                  <a:cubicBezTo>
                    <a:pt x="58870" y="9609"/>
                    <a:pt x="60468" y="7095"/>
                    <a:pt x="57946" y="4794"/>
                  </a:cubicBezTo>
                  <a:lnTo>
                    <a:pt x="57140" y="4058"/>
                  </a:lnTo>
                  <a:cubicBezTo>
                    <a:pt x="54330" y="1494"/>
                    <a:pt x="47547" y="0"/>
                    <a:pt x="42147" y="979"/>
                  </a:cubicBezTo>
                  <a:lnTo>
                    <a:pt x="7270" y="7291"/>
                  </a:lnTo>
                  <a:cubicBezTo>
                    <a:pt x="462" y="8525"/>
                    <a:pt x="0" y="11787"/>
                    <a:pt x="5903" y="14257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" name="Google Shape;1658;p51">
              <a:extLst>
                <a:ext uri="{FF2B5EF4-FFF2-40B4-BE49-F238E27FC236}">
                  <a16:creationId xmlns:a16="http://schemas.microsoft.com/office/drawing/2014/main" id="{8C35A106-2681-4DCC-8D52-A71FA507F05A}"/>
                </a:ext>
              </a:extLst>
            </p:cNvPr>
            <p:cNvSpPr/>
            <p:nvPr/>
          </p:nvSpPr>
          <p:spPr>
            <a:xfrm>
              <a:off x="4870048" y="2837308"/>
              <a:ext cx="995090" cy="565857"/>
            </a:xfrm>
            <a:custGeom>
              <a:avLst/>
              <a:gdLst/>
              <a:ahLst/>
              <a:cxnLst/>
              <a:rect l="l" t="t" r="r" b="b"/>
              <a:pathLst>
                <a:path w="54436" h="30955" extrusionOk="0">
                  <a:moveTo>
                    <a:pt x="1197" y="20263"/>
                  </a:moveTo>
                  <a:lnTo>
                    <a:pt x="1560" y="21930"/>
                  </a:lnTo>
                  <a:cubicBezTo>
                    <a:pt x="2755" y="27432"/>
                    <a:pt x="8236" y="30955"/>
                    <a:pt x="13737" y="29757"/>
                  </a:cubicBezTo>
                  <a:lnTo>
                    <a:pt x="45411" y="22870"/>
                  </a:lnTo>
                  <a:cubicBezTo>
                    <a:pt x="50913" y="21673"/>
                    <a:pt x="54435" y="16193"/>
                    <a:pt x="53238" y="10691"/>
                  </a:cubicBezTo>
                  <a:lnTo>
                    <a:pt x="52876" y="9025"/>
                  </a:lnTo>
                  <a:cubicBezTo>
                    <a:pt x="51679" y="3522"/>
                    <a:pt x="46200" y="1"/>
                    <a:pt x="40698" y="1196"/>
                  </a:cubicBezTo>
                  <a:lnTo>
                    <a:pt x="9024" y="8085"/>
                  </a:lnTo>
                  <a:cubicBezTo>
                    <a:pt x="3523" y="9281"/>
                    <a:pt x="1" y="14762"/>
                    <a:pt x="1197" y="202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" name="Google Shape;1659;p51">
              <a:extLst>
                <a:ext uri="{FF2B5EF4-FFF2-40B4-BE49-F238E27FC236}">
                  <a16:creationId xmlns:a16="http://schemas.microsoft.com/office/drawing/2014/main" id="{0120B7A2-29F7-44E5-8D33-4745C67739B1}"/>
                </a:ext>
              </a:extLst>
            </p:cNvPr>
            <p:cNvSpPr/>
            <p:nvPr/>
          </p:nvSpPr>
          <p:spPr>
            <a:xfrm>
              <a:off x="5268314" y="2837326"/>
              <a:ext cx="596824" cy="489209"/>
            </a:xfrm>
            <a:custGeom>
              <a:avLst/>
              <a:gdLst/>
              <a:ahLst/>
              <a:cxnLst/>
              <a:rect l="l" t="t" r="r" b="b"/>
              <a:pathLst>
                <a:path w="32649" h="26762" extrusionOk="0">
                  <a:moveTo>
                    <a:pt x="18911" y="1196"/>
                  </a:moveTo>
                  <a:cubicBezTo>
                    <a:pt x="24413" y="1"/>
                    <a:pt x="29892" y="3522"/>
                    <a:pt x="31089" y="9024"/>
                  </a:cubicBezTo>
                  <a:lnTo>
                    <a:pt x="31453" y="10690"/>
                  </a:lnTo>
                  <a:cubicBezTo>
                    <a:pt x="32648" y="16192"/>
                    <a:pt x="29126" y="21672"/>
                    <a:pt x="23625" y="22869"/>
                  </a:cubicBezTo>
                  <a:lnTo>
                    <a:pt x="5727" y="26761"/>
                  </a:lnTo>
                  <a:cubicBezTo>
                    <a:pt x="10638" y="25150"/>
                    <a:pt x="13662" y="20014"/>
                    <a:pt x="12540" y="14859"/>
                  </a:cubicBezTo>
                  <a:lnTo>
                    <a:pt x="12177" y="13192"/>
                  </a:lnTo>
                  <a:cubicBezTo>
                    <a:pt x="10981" y="7690"/>
                    <a:pt x="5501" y="4167"/>
                    <a:pt x="0" y="53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" name="Google Shape;1660;p51">
              <a:extLst>
                <a:ext uri="{FF2B5EF4-FFF2-40B4-BE49-F238E27FC236}">
                  <a16:creationId xmlns:a16="http://schemas.microsoft.com/office/drawing/2014/main" id="{610897A3-FC14-4D98-85EE-32C7867F22C9}"/>
                </a:ext>
              </a:extLst>
            </p:cNvPr>
            <p:cNvSpPr/>
            <p:nvPr/>
          </p:nvSpPr>
          <p:spPr>
            <a:xfrm>
              <a:off x="5666233" y="3488899"/>
              <a:ext cx="2529495" cy="496942"/>
            </a:xfrm>
            <a:custGeom>
              <a:avLst/>
              <a:gdLst/>
              <a:ahLst/>
              <a:cxnLst/>
              <a:rect l="l" t="t" r="r" b="b"/>
              <a:pathLst>
                <a:path w="138375" h="27185" extrusionOk="0">
                  <a:moveTo>
                    <a:pt x="138374" y="13592"/>
                  </a:moveTo>
                  <a:cubicBezTo>
                    <a:pt x="138374" y="21099"/>
                    <a:pt x="107398" y="27184"/>
                    <a:pt x="69187" y="27184"/>
                  </a:cubicBezTo>
                  <a:cubicBezTo>
                    <a:pt x="30977" y="27184"/>
                    <a:pt x="1" y="21099"/>
                    <a:pt x="1" y="13592"/>
                  </a:cubicBezTo>
                  <a:cubicBezTo>
                    <a:pt x="1" y="6086"/>
                    <a:pt x="30977" y="1"/>
                    <a:pt x="69187" y="1"/>
                  </a:cubicBezTo>
                  <a:cubicBezTo>
                    <a:pt x="107399" y="1"/>
                    <a:pt x="138374" y="6086"/>
                    <a:pt x="138374" y="13592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" name="Google Shape;1661;p51">
              <a:extLst>
                <a:ext uri="{FF2B5EF4-FFF2-40B4-BE49-F238E27FC236}">
                  <a16:creationId xmlns:a16="http://schemas.microsoft.com/office/drawing/2014/main" id="{EAE85A25-F4EC-497A-8712-3633EC17B916}"/>
                </a:ext>
              </a:extLst>
            </p:cNvPr>
            <p:cNvSpPr/>
            <p:nvPr/>
          </p:nvSpPr>
          <p:spPr>
            <a:xfrm>
              <a:off x="5716521" y="1140193"/>
              <a:ext cx="2076480" cy="2715512"/>
            </a:xfrm>
            <a:custGeom>
              <a:avLst/>
              <a:gdLst/>
              <a:ahLst/>
              <a:cxnLst/>
              <a:rect l="l" t="t" r="r" b="b"/>
              <a:pathLst>
                <a:path w="113593" h="148551" extrusionOk="0">
                  <a:moveTo>
                    <a:pt x="113592" y="26223"/>
                  </a:moveTo>
                  <a:cubicBezTo>
                    <a:pt x="113592" y="19252"/>
                    <a:pt x="102912" y="0"/>
                    <a:pt x="56796" y="0"/>
                  </a:cubicBezTo>
                  <a:cubicBezTo>
                    <a:pt x="11651" y="0"/>
                    <a:pt x="1" y="19252"/>
                    <a:pt x="1" y="26223"/>
                  </a:cubicBezTo>
                  <a:cubicBezTo>
                    <a:pt x="1" y="26407"/>
                    <a:pt x="28" y="26590"/>
                    <a:pt x="63" y="26773"/>
                  </a:cubicBezTo>
                  <a:cubicBezTo>
                    <a:pt x="22" y="26975"/>
                    <a:pt x="1" y="27181"/>
                    <a:pt x="1" y="27389"/>
                  </a:cubicBezTo>
                  <a:lnTo>
                    <a:pt x="1" y="134763"/>
                  </a:lnTo>
                  <a:cubicBezTo>
                    <a:pt x="1" y="134970"/>
                    <a:pt x="22" y="135176"/>
                    <a:pt x="63" y="135379"/>
                  </a:cubicBezTo>
                  <a:cubicBezTo>
                    <a:pt x="28" y="135561"/>
                    <a:pt x="1" y="135745"/>
                    <a:pt x="1" y="135928"/>
                  </a:cubicBezTo>
                  <a:cubicBezTo>
                    <a:pt x="1" y="142899"/>
                    <a:pt x="25429" y="148550"/>
                    <a:pt x="56796" y="148550"/>
                  </a:cubicBezTo>
                  <a:cubicBezTo>
                    <a:pt x="88163" y="148550"/>
                    <a:pt x="113592" y="142899"/>
                    <a:pt x="113592" y="135928"/>
                  </a:cubicBezTo>
                  <a:cubicBezTo>
                    <a:pt x="113592" y="135744"/>
                    <a:pt x="113564" y="135561"/>
                    <a:pt x="113529" y="135379"/>
                  </a:cubicBezTo>
                  <a:cubicBezTo>
                    <a:pt x="113570" y="135176"/>
                    <a:pt x="113591" y="134970"/>
                    <a:pt x="113592" y="134763"/>
                  </a:cubicBezTo>
                  <a:lnTo>
                    <a:pt x="113592" y="27390"/>
                  </a:lnTo>
                  <a:cubicBezTo>
                    <a:pt x="113591" y="27183"/>
                    <a:pt x="113570" y="26976"/>
                    <a:pt x="113529" y="26773"/>
                  </a:cubicBezTo>
                  <a:cubicBezTo>
                    <a:pt x="113564" y="26590"/>
                    <a:pt x="113592" y="26407"/>
                    <a:pt x="113592" y="2622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" name="Google Shape;1662;p51">
              <a:extLst>
                <a:ext uri="{FF2B5EF4-FFF2-40B4-BE49-F238E27FC236}">
                  <a16:creationId xmlns:a16="http://schemas.microsoft.com/office/drawing/2014/main" id="{9D86465B-95DD-4860-84BE-28165C63149E}"/>
                </a:ext>
              </a:extLst>
            </p:cNvPr>
            <p:cNvSpPr/>
            <p:nvPr/>
          </p:nvSpPr>
          <p:spPr>
            <a:xfrm>
              <a:off x="5716302" y="1140138"/>
              <a:ext cx="2076791" cy="2715677"/>
            </a:xfrm>
            <a:custGeom>
              <a:avLst/>
              <a:gdLst/>
              <a:ahLst/>
              <a:cxnLst/>
              <a:rect l="l" t="t" r="r" b="b"/>
              <a:pathLst>
                <a:path w="113610" h="148560" extrusionOk="0">
                  <a:moveTo>
                    <a:pt x="113604" y="26226"/>
                  </a:moveTo>
                  <a:cubicBezTo>
                    <a:pt x="113600" y="25873"/>
                    <a:pt x="113575" y="25521"/>
                    <a:pt x="113531" y="25172"/>
                  </a:cubicBezTo>
                  <a:lnTo>
                    <a:pt x="113491" y="24910"/>
                  </a:lnTo>
                  <a:lnTo>
                    <a:pt x="113471" y="24779"/>
                  </a:lnTo>
                  <a:lnTo>
                    <a:pt x="113447" y="24650"/>
                  </a:lnTo>
                  <a:lnTo>
                    <a:pt x="113398" y="24390"/>
                  </a:lnTo>
                  <a:lnTo>
                    <a:pt x="113340" y="24132"/>
                  </a:lnTo>
                  <a:cubicBezTo>
                    <a:pt x="113302" y="23959"/>
                    <a:pt x="113253" y="23790"/>
                    <a:pt x="113210" y="23620"/>
                  </a:cubicBezTo>
                  <a:cubicBezTo>
                    <a:pt x="113188" y="23535"/>
                    <a:pt x="113161" y="23451"/>
                    <a:pt x="113136" y="23366"/>
                  </a:cubicBezTo>
                  <a:lnTo>
                    <a:pt x="113060" y="23114"/>
                  </a:lnTo>
                  <a:cubicBezTo>
                    <a:pt x="113033" y="23030"/>
                    <a:pt x="113004" y="22947"/>
                    <a:pt x="112976" y="22863"/>
                  </a:cubicBezTo>
                  <a:lnTo>
                    <a:pt x="112933" y="22738"/>
                  </a:lnTo>
                  <a:lnTo>
                    <a:pt x="112912" y="22675"/>
                  </a:lnTo>
                  <a:lnTo>
                    <a:pt x="112901" y="22644"/>
                  </a:lnTo>
                  <a:lnTo>
                    <a:pt x="112889" y="22614"/>
                  </a:lnTo>
                  <a:lnTo>
                    <a:pt x="112797" y="22365"/>
                  </a:lnTo>
                  <a:lnTo>
                    <a:pt x="112751" y="22241"/>
                  </a:lnTo>
                  <a:lnTo>
                    <a:pt x="112727" y="22180"/>
                  </a:lnTo>
                  <a:lnTo>
                    <a:pt x="112703" y="22119"/>
                  </a:lnTo>
                  <a:cubicBezTo>
                    <a:pt x="112440" y="21465"/>
                    <a:pt x="112141" y="20826"/>
                    <a:pt x="111805" y="20206"/>
                  </a:cubicBezTo>
                  <a:cubicBezTo>
                    <a:pt x="111470" y="19587"/>
                    <a:pt x="111099" y="18986"/>
                    <a:pt x="110704" y="18403"/>
                  </a:cubicBezTo>
                  <a:lnTo>
                    <a:pt x="110556" y="18184"/>
                  </a:lnTo>
                  <a:lnTo>
                    <a:pt x="110518" y="18130"/>
                  </a:lnTo>
                  <a:lnTo>
                    <a:pt x="110480" y="18077"/>
                  </a:lnTo>
                  <a:lnTo>
                    <a:pt x="110402" y="17969"/>
                  </a:lnTo>
                  <a:lnTo>
                    <a:pt x="110248" y="17755"/>
                  </a:lnTo>
                  <a:lnTo>
                    <a:pt x="110171" y="17647"/>
                  </a:lnTo>
                  <a:lnTo>
                    <a:pt x="110131" y="17594"/>
                  </a:lnTo>
                  <a:lnTo>
                    <a:pt x="110091" y="17541"/>
                  </a:lnTo>
                  <a:lnTo>
                    <a:pt x="109771" y="17121"/>
                  </a:lnTo>
                  <a:cubicBezTo>
                    <a:pt x="109718" y="17051"/>
                    <a:pt x="109661" y="16984"/>
                    <a:pt x="109606" y="16915"/>
                  </a:cubicBezTo>
                  <a:lnTo>
                    <a:pt x="109441" y="16710"/>
                  </a:lnTo>
                  <a:lnTo>
                    <a:pt x="109274" y="16505"/>
                  </a:lnTo>
                  <a:lnTo>
                    <a:pt x="109102" y="16304"/>
                  </a:lnTo>
                  <a:lnTo>
                    <a:pt x="108930" y="16103"/>
                  </a:lnTo>
                  <a:cubicBezTo>
                    <a:pt x="108873" y="16037"/>
                    <a:pt x="108817" y="15969"/>
                    <a:pt x="108757" y="15904"/>
                  </a:cubicBezTo>
                  <a:lnTo>
                    <a:pt x="108403" y="15512"/>
                  </a:lnTo>
                  <a:lnTo>
                    <a:pt x="108314" y="15414"/>
                  </a:lnTo>
                  <a:lnTo>
                    <a:pt x="108223" y="15318"/>
                  </a:lnTo>
                  <a:lnTo>
                    <a:pt x="108041" y="15127"/>
                  </a:lnTo>
                  <a:cubicBezTo>
                    <a:pt x="107071" y="14104"/>
                    <a:pt x="106019" y="13162"/>
                    <a:pt x="104920" y="12280"/>
                  </a:cubicBezTo>
                  <a:lnTo>
                    <a:pt x="104715" y="12114"/>
                  </a:lnTo>
                  <a:lnTo>
                    <a:pt x="104505" y="11953"/>
                  </a:lnTo>
                  <a:lnTo>
                    <a:pt x="104086" y="11631"/>
                  </a:lnTo>
                  <a:cubicBezTo>
                    <a:pt x="104016" y="11578"/>
                    <a:pt x="103945" y="11526"/>
                    <a:pt x="103874" y="11474"/>
                  </a:cubicBezTo>
                  <a:lnTo>
                    <a:pt x="103660" y="11319"/>
                  </a:lnTo>
                  <a:lnTo>
                    <a:pt x="103447" y="11164"/>
                  </a:lnTo>
                  <a:lnTo>
                    <a:pt x="103341" y="11084"/>
                  </a:lnTo>
                  <a:cubicBezTo>
                    <a:pt x="103305" y="11059"/>
                    <a:pt x="103270" y="11032"/>
                    <a:pt x="103232" y="11007"/>
                  </a:cubicBezTo>
                  <a:lnTo>
                    <a:pt x="102798" y="10707"/>
                  </a:lnTo>
                  <a:cubicBezTo>
                    <a:pt x="102653" y="10607"/>
                    <a:pt x="102509" y="10505"/>
                    <a:pt x="102361" y="10410"/>
                  </a:cubicBezTo>
                  <a:lnTo>
                    <a:pt x="101919" y="10120"/>
                  </a:lnTo>
                  <a:lnTo>
                    <a:pt x="101697" y="9975"/>
                  </a:lnTo>
                  <a:lnTo>
                    <a:pt x="101474" y="9835"/>
                  </a:lnTo>
                  <a:cubicBezTo>
                    <a:pt x="100282" y="9084"/>
                    <a:pt x="99051" y="8393"/>
                    <a:pt x="97795" y="7757"/>
                  </a:cubicBezTo>
                  <a:cubicBezTo>
                    <a:pt x="96538" y="7120"/>
                    <a:pt x="95254" y="6537"/>
                    <a:pt x="93950" y="6002"/>
                  </a:cubicBezTo>
                  <a:cubicBezTo>
                    <a:pt x="92645" y="5469"/>
                    <a:pt x="91323" y="4982"/>
                    <a:pt x="89984" y="4540"/>
                  </a:cubicBezTo>
                  <a:lnTo>
                    <a:pt x="89483" y="4376"/>
                  </a:lnTo>
                  <a:cubicBezTo>
                    <a:pt x="89315" y="4321"/>
                    <a:pt x="89148" y="4265"/>
                    <a:pt x="88979" y="4214"/>
                  </a:cubicBezTo>
                  <a:lnTo>
                    <a:pt x="87969" y="3905"/>
                  </a:lnTo>
                  <a:cubicBezTo>
                    <a:pt x="87927" y="3892"/>
                    <a:pt x="87885" y="3878"/>
                    <a:pt x="87842" y="3866"/>
                  </a:cubicBezTo>
                  <a:lnTo>
                    <a:pt x="87716" y="3830"/>
                  </a:lnTo>
                  <a:lnTo>
                    <a:pt x="87461" y="3756"/>
                  </a:lnTo>
                  <a:lnTo>
                    <a:pt x="86953" y="3611"/>
                  </a:lnTo>
                  <a:lnTo>
                    <a:pt x="86699" y="3538"/>
                  </a:lnTo>
                  <a:cubicBezTo>
                    <a:pt x="86615" y="3514"/>
                    <a:pt x="86529" y="3489"/>
                    <a:pt x="86444" y="3467"/>
                  </a:cubicBezTo>
                  <a:lnTo>
                    <a:pt x="85935" y="3332"/>
                  </a:lnTo>
                  <a:lnTo>
                    <a:pt x="85424" y="3195"/>
                  </a:lnTo>
                  <a:lnTo>
                    <a:pt x="85168" y="3128"/>
                  </a:lnTo>
                  <a:cubicBezTo>
                    <a:pt x="85083" y="3106"/>
                    <a:pt x="84998" y="3086"/>
                    <a:pt x="84912" y="3065"/>
                  </a:cubicBezTo>
                  <a:lnTo>
                    <a:pt x="83885" y="2812"/>
                  </a:lnTo>
                  <a:cubicBezTo>
                    <a:pt x="83715" y="2769"/>
                    <a:pt x="83543" y="2731"/>
                    <a:pt x="83371" y="2692"/>
                  </a:cubicBezTo>
                  <a:lnTo>
                    <a:pt x="82856" y="2575"/>
                  </a:lnTo>
                  <a:lnTo>
                    <a:pt x="82340" y="2458"/>
                  </a:lnTo>
                  <a:cubicBezTo>
                    <a:pt x="82255" y="2438"/>
                    <a:pt x="82169" y="2421"/>
                    <a:pt x="82082" y="2403"/>
                  </a:cubicBezTo>
                  <a:lnTo>
                    <a:pt x="81823" y="2350"/>
                  </a:lnTo>
                  <a:lnTo>
                    <a:pt x="80788" y="2134"/>
                  </a:lnTo>
                  <a:cubicBezTo>
                    <a:pt x="80745" y="2125"/>
                    <a:pt x="80701" y="2117"/>
                    <a:pt x="80658" y="2108"/>
                  </a:cubicBezTo>
                  <a:lnTo>
                    <a:pt x="80529" y="2084"/>
                  </a:lnTo>
                  <a:lnTo>
                    <a:pt x="80269" y="2035"/>
                  </a:lnTo>
                  <a:lnTo>
                    <a:pt x="79750" y="1936"/>
                  </a:lnTo>
                  <a:lnTo>
                    <a:pt x="79231" y="1837"/>
                  </a:lnTo>
                  <a:cubicBezTo>
                    <a:pt x="79187" y="1828"/>
                    <a:pt x="79144" y="1821"/>
                    <a:pt x="79101" y="1813"/>
                  </a:cubicBezTo>
                  <a:lnTo>
                    <a:pt x="78971" y="1791"/>
                  </a:lnTo>
                  <a:lnTo>
                    <a:pt x="78710" y="1746"/>
                  </a:lnTo>
                  <a:lnTo>
                    <a:pt x="77669" y="1566"/>
                  </a:lnTo>
                  <a:cubicBezTo>
                    <a:pt x="77583" y="1551"/>
                    <a:pt x="77495" y="1537"/>
                    <a:pt x="77408" y="1524"/>
                  </a:cubicBezTo>
                  <a:lnTo>
                    <a:pt x="77146" y="1483"/>
                  </a:lnTo>
                  <a:lnTo>
                    <a:pt x="76625" y="1403"/>
                  </a:lnTo>
                  <a:cubicBezTo>
                    <a:pt x="76276" y="1349"/>
                    <a:pt x="75929" y="1292"/>
                    <a:pt x="75580" y="1245"/>
                  </a:cubicBezTo>
                  <a:lnTo>
                    <a:pt x="74533" y="1100"/>
                  </a:lnTo>
                  <a:lnTo>
                    <a:pt x="74270" y="1063"/>
                  </a:lnTo>
                  <a:cubicBezTo>
                    <a:pt x="74183" y="1052"/>
                    <a:pt x="74095" y="1041"/>
                    <a:pt x="74008" y="1031"/>
                  </a:cubicBezTo>
                  <a:lnTo>
                    <a:pt x="73483" y="967"/>
                  </a:lnTo>
                  <a:cubicBezTo>
                    <a:pt x="70686" y="621"/>
                    <a:pt x="67877" y="379"/>
                    <a:pt x="65062" y="222"/>
                  </a:cubicBezTo>
                  <a:cubicBezTo>
                    <a:pt x="62249" y="70"/>
                    <a:pt x="59429" y="2"/>
                    <a:pt x="56611" y="5"/>
                  </a:cubicBezTo>
                  <a:cubicBezTo>
                    <a:pt x="53793" y="9"/>
                    <a:pt x="50974" y="88"/>
                    <a:pt x="48161" y="259"/>
                  </a:cubicBezTo>
                  <a:cubicBezTo>
                    <a:pt x="45348" y="428"/>
                    <a:pt x="42539" y="690"/>
                    <a:pt x="39745" y="1054"/>
                  </a:cubicBezTo>
                  <a:cubicBezTo>
                    <a:pt x="39701" y="1059"/>
                    <a:pt x="39657" y="1066"/>
                    <a:pt x="39613" y="1072"/>
                  </a:cubicBezTo>
                  <a:lnTo>
                    <a:pt x="39482" y="1090"/>
                  </a:lnTo>
                  <a:lnTo>
                    <a:pt x="39222" y="1128"/>
                  </a:lnTo>
                  <a:lnTo>
                    <a:pt x="38699" y="1200"/>
                  </a:lnTo>
                  <a:cubicBezTo>
                    <a:pt x="38350" y="1249"/>
                    <a:pt x="38000" y="1295"/>
                    <a:pt x="37652" y="1353"/>
                  </a:cubicBezTo>
                  <a:lnTo>
                    <a:pt x="36609" y="1517"/>
                  </a:lnTo>
                  <a:cubicBezTo>
                    <a:pt x="36521" y="1532"/>
                    <a:pt x="36435" y="1544"/>
                    <a:pt x="36347" y="1559"/>
                  </a:cubicBezTo>
                  <a:lnTo>
                    <a:pt x="36087" y="1605"/>
                  </a:lnTo>
                  <a:lnTo>
                    <a:pt x="35567" y="1696"/>
                  </a:lnTo>
                  <a:lnTo>
                    <a:pt x="35047" y="1786"/>
                  </a:lnTo>
                  <a:lnTo>
                    <a:pt x="34787" y="1832"/>
                  </a:lnTo>
                  <a:lnTo>
                    <a:pt x="34527" y="1882"/>
                  </a:lnTo>
                  <a:lnTo>
                    <a:pt x="33489" y="2082"/>
                  </a:lnTo>
                  <a:cubicBezTo>
                    <a:pt x="33402" y="2098"/>
                    <a:pt x="33316" y="2114"/>
                    <a:pt x="33230" y="2132"/>
                  </a:cubicBezTo>
                  <a:lnTo>
                    <a:pt x="32971" y="2185"/>
                  </a:lnTo>
                  <a:lnTo>
                    <a:pt x="32454" y="2295"/>
                  </a:lnTo>
                  <a:cubicBezTo>
                    <a:pt x="32109" y="2367"/>
                    <a:pt x="31764" y="2436"/>
                    <a:pt x="31421" y="2518"/>
                  </a:cubicBezTo>
                  <a:lnTo>
                    <a:pt x="30391" y="2753"/>
                  </a:lnTo>
                  <a:cubicBezTo>
                    <a:pt x="30305" y="2772"/>
                    <a:pt x="30220" y="2794"/>
                    <a:pt x="30133" y="2815"/>
                  </a:cubicBezTo>
                  <a:lnTo>
                    <a:pt x="29877" y="2878"/>
                  </a:lnTo>
                  <a:lnTo>
                    <a:pt x="29365" y="3005"/>
                  </a:lnTo>
                  <a:cubicBezTo>
                    <a:pt x="29193" y="3048"/>
                    <a:pt x="29022" y="3089"/>
                    <a:pt x="28851" y="3134"/>
                  </a:cubicBezTo>
                  <a:lnTo>
                    <a:pt x="28342" y="3270"/>
                  </a:lnTo>
                  <a:lnTo>
                    <a:pt x="27832" y="3405"/>
                  </a:lnTo>
                  <a:lnTo>
                    <a:pt x="27577" y="3474"/>
                  </a:lnTo>
                  <a:lnTo>
                    <a:pt x="27512" y="3492"/>
                  </a:lnTo>
                  <a:lnTo>
                    <a:pt x="27450" y="3509"/>
                  </a:lnTo>
                  <a:lnTo>
                    <a:pt x="27322" y="3545"/>
                  </a:lnTo>
                  <a:lnTo>
                    <a:pt x="26307" y="3837"/>
                  </a:lnTo>
                  <a:lnTo>
                    <a:pt x="26179" y="3874"/>
                  </a:lnTo>
                  <a:lnTo>
                    <a:pt x="26053" y="3913"/>
                  </a:lnTo>
                  <a:lnTo>
                    <a:pt x="25800" y="3991"/>
                  </a:lnTo>
                  <a:lnTo>
                    <a:pt x="25295" y="4146"/>
                  </a:lnTo>
                  <a:lnTo>
                    <a:pt x="25043" y="4224"/>
                  </a:lnTo>
                  <a:cubicBezTo>
                    <a:pt x="24959" y="4250"/>
                    <a:pt x="24874" y="4275"/>
                    <a:pt x="24791" y="4303"/>
                  </a:cubicBezTo>
                  <a:lnTo>
                    <a:pt x="24290" y="4468"/>
                  </a:lnTo>
                  <a:cubicBezTo>
                    <a:pt x="23955" y="4579"/>
                    <a:pt x="23619" y="4686"/>
                    <a:pt x="23288" y="4805"/>
                  </a:cubicBezTo>
                  <a:lnTo>
                    <a:pt x="22789" y="4980"/>
                  </a:lnTo>
                  <a:lnTo>
                    <a:pt x="22539" y="5067"/>
                  </a:lnTo>
                  <a:lnTo>
                    <a:pt x="22416" y="5112"/>
                  </a:lnTo>
                  <a:lnTo>
                    <a:pt x="22291" y="5158"/>
                  </a:lnTo>
                  <a:lnTo>
                    <a:pt x="21302" y="5528"/>
                  </a:lnTo>
                  <a:lnTo>
                    <a:pt x="21240" y="5550"/>
                  </a:lnTo>
                  <a:lnTo>
                    <a:pt x="21178" y="5575"/>
                  </a:lnTo>
                  <a:lnTo>
                    <a:pt x="21056" y="5624"/>
                  </a:lnTo>
                  <a:lnTo>
                    <a:pt x="20810" y="5722"/>
                  </a:lnTo>
                  <a:lnTo>
                    <a:pt x="20319" y="5916"/>
                  </a:lnTo>
                  <a:cubicBezTo>
                    <a:pt x="20237" y="5949"/>
                    <a:pt x="20154" y="5981"/>
                    <a:pt x="20074" y="6014"/>
                  </a:cubicBezTo>
                  <a:lnTo>
                    <a:pt x="19830" y="6116"/>
                  </a:lnTo>
                  <a:lnTo>
                    <a:pt x="19342" y="6321"/>
                  </a:lnTo>
                  <a:cubicBezTo>
                    <a:pt x="18047" y="6873"/>
                    <a:pt x="16773" y="7475"/>
                    <a:pt x="15522" y="8125"/>
                  </a:cubicBezTo>
                  <a:cubicBezTo>
                    <a:pt x="14272" y="8779"/>
                    <a:pt x="13052" y="9487"/>
                    <a:pt x="11870" y="10253"/>
                  </a:cubicBezTo>
                  <a:lnTo>
                    <a:pt x="11648" y="10396"/>
                  </a:lnTo>
                  <a:lnTo>
                    <a:pt x="11537" y="10469"/>
                  </a:lnTo>
                  <a:lnTo>
                    <a:pt x="11483" y="10505"/>
                  </a:lnTo>
                  <a:lnTo>
                    <a:pt x="11428" y="10542"/>
                  </a:lnTo>
                  <a:lnTo>
                    <a:pt x="10990" y="10839"/>
                  </a:lnTo>
                  <a:cubicBezTo>
                    <a:pt x="10698" y="11034"/>
                    <a:pt x="10414" y="11243"/>
                    <a:pt x="10127" y="11448"/>
                  </a:cubicBezTo>
                  <a:lnTo>
                    <a:pt x="10020" y="11525"/>
                  </a:lnTo>
                  <a:cubicBezTo>
                    <a:pt x="9984" y="11551"/>
                    <a:pt x="9948" y="11575"/>
                    <a:pt x="9913" y="11602"/>
                  </a:cubicBezTo>
                  <a:lnTo>
                    <a:pt x="9700" y="11762"/>
                  </a:lnTo>
                  <a:lnTo>
                    <a:pt x="9278" y="12080"/>
                  </a:lnTo>
                  <a:lnTo>
                    <a:pt x="9226" y="12120"/>
                  </a:lnTo>
                  <a:lnTo>
                    <a:pt x="9174" y="12161"/>
                  </a:lnTo>
                  <a:lnTo>
                    <a:pt x="9071" y="12244"/>
                  </a:lnTo>
                  <a:lnTo>
                    <a:pt x="8863" y="12407"/>
                  </a:lnTo>
                  <a:lnTo>
                    <a:pt x="8657" y="12571"/>
                  </a:lnTo>
                  <a:lnTo>
                    <a:pt x="8553" y="12653"/>
                  </a:lnTo>
                  <a:cubicBezTo>
                    <a:pt x="8518" y="12681"/>
                    <a:pt x="8485" y="12709"/>
                    <a:pt x="8451" y="12737"/>
                  </a:cubicBezTo>
                  <a:lnTo>
                    <a:pt x="8045" y="13075"/>
                  </a:lnTo>
                  <a:lnTo>
                    <a:pt x="7943" y="13160"/>
                  </a:lnTo>
                  <a:cubicBezTo>
                    <a:pt x="7909" y="13188"/>
                    <a:pt x="7875" y="13216"/>
                    <a:pt x="7843" y="13246"/>
                  </a:cubicBezTo>
                  <a:lnTo>
                    <a:pt x="7643" y="13421"/>
                  </a:lnTo>
                  <a:lnTo>
                    <a:pt x="7247" y="13769"/>
                  </a:lnTo>
                  <a:lnTo>
                    <a:pt x="6858" y="14126"/>
                  </a:lnTo>
                  <a:lnTo>
                    <a:pt x="6663" y="14305"/>
                  </a:lnTo>
                  <a:cubicBezTo>
                    <a:pt x="6599" y="14365"/>
                    <a:pt x="6536" y="14427"/>
                    <a:pt x="6473" y="14489"/>
                  </a:cubicBezTo>
                  <a:lnTo>
                    <a:pt x="6094" y="14856"/>
                  </a:lnTo>
                  <a:lnTo>
                    <a:pt x="5724" y="15234"/>
                  </a:lnTo>
                  <a:lnTo>
                    <a:pt x="5540" y="15423"/>
                  </a:lnTo>
                  <a:lnTo>
                    <a:pt x="5359" y="15617"/>
                  </a:lnTo>
                  <a:lnTo>
                    <a:pt x="5180" y="15810"/>
                  </a:lnTo>
                  <a:lnTo>
                    <a:pt x="5090" y="15907"/>
                  </a:lnTo>
                  <a:cubicBezTo>
                    <a:pt x="5061" y="15939"/>
                    <a:pt x="5029" y="15971"/>
                    <a:pt x="5001" y="16004"/>
                  </a:cubicBezTo>
                  <a:lnTo>
                    <a:pt x="4651" y="16401"/>
                  </a:lnTo>
                  <a:lnTo>
                    <a:pt x="4564" y="16500"/>
                  </a:lnTo>
                  <a:cubicBezTo>
                    <a:pt x="4535" y="16532"/>
                    <a:pt x="4507" y="16567"/>
                    <a:pt x="4479" y="16600"/>
                  </a:cubicBezTo>
                  <a:lnTo>
                    <a:pt x="4309" y="16803"/>
                  </a:lnTo>
                  <a:lnTo>
                    <a:pt x="4139" y="17006"/>
                  </a:lnTo>
                  <a:lnTo>
                    <a:pt x="4097" y="17056"/>
                  </a:lnTo>
                  <a:lnTo>
                    <a:pt x="4055" y="17108"/>
                  </a:lnTo>
                  <a:lnTo>
                    <a:pt x="3974" y="17212"/>
                  </a:lnTo>
                  <a:lnTo>
                    <a:pt x="3811" y="17419"/>
                  </a:lnTo>
                  <a:lnTo>
                    <a:pt x="3729" y="17521"/>
                  </a:lnTo>
                  <a:cubicBezTo>
                    <a:pt x="3702" y="17556"/>
                    <a:pt x="3673" y="17590"/>
                    <a:pt x="3647" y="17626"/>
                  </a:cubicBezTo>
                  <a:lnTo>
                    <a:pt x="3331" y="18049"/>
                  </a:lnTo>
                  <a:cubicBezTo>
                    <a:pt x="3304" y="18085"/>
                    <a:pt x="3278" y="18119"/>
                    <a:pt x="3252" y="18155"/>
                  </a:cubicBezTo>
                  <a:lnTo>
                    <a:pt x="3176" y="18263"/>
                  </a:lnTo>
                  <a:lnTo>
                    <a:pt x="3023" y="18479"/>
                  </a:lnTo>
                  <a:lnTo>
                    <a:pt x="2947" y="18586"/>
                  </a:lnTo>
                  <a:cubicBezTo>
                    <a:pt x="2922" y="18622"/>
                    <a:pt x="2896" y="18657"/>
                    <a:pt x="2872" y="18695"/>
                  </a:cubicBezTo>
                  <a:lnTo>
                    <a:pt x="2726" y="18915"/>
                  </a:lnTo>
                  <a:cubicBezTo>
                    <a:pt x="2334" y="19501"/>
                    <a:pt x="1972" y="20105"/>
                    <a:pt x="1641" y="20728"/>
                  </a:cubicBezTo>
                  <a:cubicBezTo>
                    <a:pt x="1311" y="21349"/>
                    <a:pt x="1020" y="21992"/>
                    <a:pt x="768" y="22651"/>
                  </a:cubicBezTo>
                  <a:cubicBezTo>
                    <a:pt x="520" y="23310"/>
                    <a:pt x="317" y="23986"/>
                    <a:pt x="181" y="24678"/>
                  </a:cubicBezTo>
                  <a:lnTo>
                    <a:pt x="168" y="24742"/>
                  </a:lnTo>
                  <a:cubicBezTo>
                    <a:pt x="163" y="24764"/>
                    <a:pt x="159" y="24785"/>
                    <a:pt x="156" y="24807"/>
                  </a:cubicBezTo>
                  <a:lnTo>
                    <a:pt x="134" y="24938"/>
                  </a:lnTo>
                  <a:lnTo>
                    <a:pt x="113" y="25069"/>
                  </a:lnTo>
                  <a:lnTo>
                    <a:pt x="103" y="25133"/>
                  </a:lnTo>
                  <a:lnTo>
                    <a:pt x="98" y="25165"/>
                  </a:lnTo>
                  <a:lnTo>
                    <a:pt x="93" y="25198"/>
                  </a:lnTo>
                  <a:lnTo>
                    <a:pt x="62" y="25461"/>
                  </a:lnTo>
                  <a:lnTo>
                    <a:pt x="54" y="25527"/>
                  </a:lnTo>
                  <a:cubicBezTo>
                    <a:pt x="51" y="25548"/>
                    <a:pt x="50" y="25570"/>
                    <a:pt x="49" y="25592"/>
                  </a:cubicBezTo>
                  <a:lnTo>
                    <a:pt x="39" y="25723"/>
                  </a:lnTo>
                  <a:lnTo>
                    <a:pt x="29" y="25855"/>
                  </a:lnTo>
                  <a:lnTo>
                    <a:pt x="27" y="25887"/>
                  </a:lnTo>
                  <a:lnTo>
                    <a:pt x="26" y="25920"/>
                  </a:lnTo>
                  <a:lnTo>
                    <a:pt x="25" y="25987"/>
                  </a:lnTo>
                  <a:lnTo>
                    <a:pt x="21" y="26118"/>
                  </a:lnTo>
                  <a:lnTo>
                    <a:pt x="19" y="26185"/>
                  </a:lnTo>
                  <a:cubicBezTo>
                    <a:pt x="19" y="26207"/>
                    <a:pt x="18" y="26228"/>
                    <a:pt x="19" y="26250"/>
                  </a:cubicBezTo>
                  <a:cubicBezTo>
                    <a:pt x="21" y="26426"/>
                    <a:pt x="47" y="26601"/>
                    <a:pt x="81" y="26774"/>
                  </a:cubicBezTo>
                  <a:lnTo>
                    <a:pt x="81" y="26776"/>
                  </a:lnTo>
                  <a:cubicBezTo>
                    <a:pt x="53" y="26914"/>
                    <a:pt x="34" y="27054"/>
                    <a:pt x="25" y="27195"/>
                  </a:cubicBezTo>
                  <a:cubicBezTo>
                    <a:pt x="15" y="27336"/>
                    <a:pt x="19" y="27477"/>
                    <a:pt x="19" y="27619"/>
                  </a:cubicBezTo>
                  <a:lnTo>
                    <a:pt x="19" y="33559"/>
                  </a:lnTo>
                  <a:lnTo>
                    <a:pt x="19" y="40347"/>
                  </a:lnTo>
                  <a:lnTo>
                    <a:pt x="19" y="53925"/>
                  </a:lnTo>
                  <a:lnTo>
                    <a:pt x="19" y="81077"/>
                  </a:lnTo>
                  <a:lnTo>
                    <a:pt x="20" y="108231"/>
                  </a:lnTo>
                  <a:lnTo>
                    <a:pt x="20" y="121808"/>
                  </a:lnTo>
                  <a:lnTo>
                    <a:pt x="20" y="134749"/>
                  </a:lnTo>
                  <a:cubicBezTo>
                    <a:pt x="20" y="134819"/>
                    <a:pt x="22" y="134890"/>
                    <a:pt x="26" y="134960"/>
                  </a:cubicBezTo>
                  <a:cubicBezTo>
                    <a:pt x="35" y="135101"/>
                    <a:pt x="54" y="135241"/>
                    <a:pt x="82" y="135378"/>
                  </a:cubicBezTo>
                  <a:lnTo>
                    <a:pt x="82" y="135381"/>
                  </a:lnTo>
                  <a:lnTo>
                    <a:pt x="82" y="135382"/>
                  </a:lnTo>
                  <a:cubicBezTo>
                    <a:pt x="50" y="135537"/>
                    <a:pt x="29" y="135693"/>
                    <a:pt x="21" y="135851"/>
                  </a:cubicBezTo>
                  <a:cubicBezTo>
                    <a:pt x="20" y="135890"/>
                    <a:pt x="19" y="135930"/>
                    <a:pt x="21" y="135970"/>
                  </a:cubicBezTo>
                  <a:lnTo>
                    <a:pt x="25" y="136088"/>
                  </a:lnTo>
                  <a:cubicBezTo>
                    <a:pt x="28" y="136127"/>
                    <a:pt x="32" y="136167"/>
                    <a:pt x="35" y="136205"/>
                  </a:cubicBezTo>
                  <a:cubicBezTo>
                    <a:pt x="36" y="136225"/>
                    <a:pt x="37" y="136245"/>
                    <a:pt x="40" y="136264"/>
                  </a:cubicBezTo>
                  <a:lnTo>
                    <a:pt x="49" y="136322"/>
                  </a:lnTo>
                  <a:cubicBezTo>
                    <a:pt x="90" y="136636"/>
                    <a:pt x="188" y="136939"/>
                    <a:pt x="317" y="137226"/>
                  </a:cubicBezTo>
                  <a:lnTo>
                    <a:pt x="370" y="137333"/>
                  </a:lnTo>
                  <a:cubicBezTo>
                    <a:pt x="378" y="137351"/>
                    <a:pt x="386" y="137368"/>
                    <a:pt x="396" y="137386"/>
                  </a:cubicBezTo>
                  <a:lnTo>
                    <a:pt x="425" y="137438"/>
                  </a:lnTo>
                  <a:cubicBezTo>
                    <a:pt x="443" y="137472"/>
                    <a:pt x="462" y="137507"/>
                    <a:pt x="481" y="137542"/>
                  </a:cubicBezTo>
                  <a:lnTo>
                    <a:pt x="543" y="137643"/>
                  </a:lnTo>
                  <a:cubicBezTo>
                    <a:pt x="552" y="137661"/>
                    <a:pt x="562" y="137677"/>
                    <a:pt x="573" y="137695"/>
                  </a:cubicBezTo>
                  <a:lnTo>
                    <a:pt x="605" y="137744"/>
                  </a:lnTo>
                  <a:lnTo>
                    <a:pt x="671" y="137843"/>
                  </a:lnTo>
                  <a:lnTo>
                    <a:pt x="740" y="137940"/>
                  </a:lnTo>
                  <a:cubicBezTo>
                    <a:pt x="762" y="137971"/>
                    <a:pt x="785" y="138004"/>
                    <a:pt x="810" y="138034"/>
                  </a:cubicBezTo>
                  <a:cubicBezTo>
                    <a:pt x="1002" y="138286"/>
                    <a:pt x="1212" y="138522"/>
                    <a:pt x="1439" y="138742"/>
                  </a:cubicBezTo>
                  <a:cubicBezTo>
                    <a:pt x="1893" y="139183"/>
                    <a:pt x="2398" y="139569"/>
                    <a:pt x="2924" y="139920"/>
                  </a:cubicBezTo>
                  <a:cubicBezTo>
                    <a:pt x="3187" y="140095"/>
                    <a:pt x="3456" y="140262"/>
                    <a:pt x="3729" y="140420"/>
                  </a:cubicBezTo>
                  <a:cubicBezTo>
                    <a:pt x="4002" y="140580"/>
                    <a:pt x="4281" y="140732"/>
                    <a:pt x="4560" y="140878"/>
                  </a:cubicBezTo>
                  <a:cubicBezTo>
                    <a:pt x="5121" y="141169"/>
                    <a:pt x="5695" y="141437"/>
                    <a:pt x="6276" y="141689"/>
                  </a:cubicBezTo>
                  <a:cubicBezTo>
                    <a:pt x="6857" y="141940"/>
                    <a:pt x="7445" y="142173"/>
                    <a:pt x="8038" y="142394"/>
                  </a:cubicBezTo>
                  <a:cubicBezTo>
                    <a:pt x="8631" y="142613"/>
                    <a:pt x="9229" y="142822"/>
                    <a:pt x="9831" y="143018"/>
                  </a:cubicBezTo>
                  <a:cubicBezTo>
                    <a:pt x="10434" y="143214"/>
                    <a:pt x="11038" y="143399"/>
                    <a:pt x="11646" y="143577"/>
                  </a:cubicBezTo>
                  <a:cubicBezTo>
                    <a:pt x="12861" y="143930"/>
                    <a:pt x="14086" y="144248"/>
                    <a:pt x="15317" y="144541"/>
                  </a:cubicBezTo>
                  <a:cubicBezTo>
                    <a:pt x="16549" y="144834"/>
                    <a:pt x="17787" y="145101"/>
                    <a:pt x="19028" y="145347"/>
                  </a:cubicBezTo>
                  <a:cubicBezTo>
                    <a:pt x="21511" y="145838"/>
                    <a:pt x="24010" y="146249"/>
                    <a:pt x="26516" y="146601"/>
                  </a:cubicBezTo>
                  <a:cubicBezTo>
                    <a:pt x="29023" y="146952"/>
                    <a:pt x="31537" y="147246"/>
                    <a:pt x="34057" y="147491"/>
                  </a:cubicBezTo>
                  <a:cubicBezTo>
                    <a:pt x="36577" y="147736"/>
                    <a:pt x="39101" y="147933"/>
                    <a:pt x="41627" y="148089"/>
                  </a:cubicBezTo>
                  <a:cubicBezTo>
                    <a:pt x="44154" y="148244"/>
                    <a:pt x="46683" y="148358"/>
                    <a:pt x="49214" y="148433"/>
                  </a:cubicBezTo>
                  <a:cubicBezTo>
                    <a:pt x="51744" y="148508"/>
                    <a:pt x="54276" y="148544"/>
                    <a:pt x="56807" y="148545"/>
                  </a:cubicBezTo>
                  <a:cubicBezTo>
                    <a:pt x="59339" y="148546"/>
                    <a:pt x="61870" y="148509"/>
                    <a:pt x="64401" y="148433"/>
                  </a:cubicBezTo>
                  <a:cubicBezTo>
                    <a:pt x="66932" y="148357"/>
                    <a:pt x="69459" y="148245"/>
                    <a:pt x="71987" y="148089"/>
                  </a:cubicBezTo>
                  <a:cubicBezTo>
                    <a:pt x="74514" y="147934"/>
                    <a:pt x="77038" y="147738"/>
                    <a:pt x="79557" y="147492"/>
                  </a:cubicBezTo>
                  <a:cubicBezTo>
                    <a:pt x="82078" y="147246"/>
                    <a:pt x="84592" y="146954"/>
                    <a:pt x="87100" y="146602"/>
                  </a:cubicBezTo>
                  <a:cubicBezTo>
                    <a:pt x="89606" y="146251"/>
                    <a:pt x="92106" y="145840"/>
                    <a:pt x="94589" y="145348"/>
                  </a:cubicBezTo>
                  <a:cubicBezTo>
                    <a:pt x="95830" y="145103"/>
                    <a:pt x="97067" y="144835"/>
                    <a:pt x="98299" y="144543"/>
                  </a:cubicBezTo>
                  <a:cubicBezTo>
                    <a:pt x="99530" y="144251"/>
                    <a:pt x="100756" y="143932"/>
                    <a:pt x="101972" y="143579"/>
                  </a:cubicBezTo>
                  <a:cubicBezTo>
                    <a:pt x="102579" y="143402"/>
                    <a:pt x="103183" y="143216"/>
                    <a:pt x="103786" y="143020"/>
                  </a:cubicBezTo>
                  <a:cubicBezTo>
                    <a:pt x="104388" y="142824"/>
                    <a:pt x="104985" y="142617"/>
                    <a:pt x="105579" y="142396"/>
                  </a:cubicBezTo>
                  <a:cubicBezTo>
                    <a:pt x="106173" y="142177"/>
                    <a:pt x="106760" y="141941"/>
                    <a:pt x="107341" y="141692"/>
                  </a:cubicBezTo>
                  <a:cubicBezTo>
                    <a:pt x="107922" y="141440"/>
                    <a:pt x="108496" y="141173"/>
                    <a:pt x="109058" y="140880"/>
                  </a:cubicBezTo>
                  <a:cubicBezTo>
                    <a:pt x="109338" y="140734"/>
                    <a:pt x="109616" y="140583"/>
                    <a:pt x="109890" y="140424"/>
                  </a:cubicBezTo>
                  <a:cubicBezTo>
                    <a:pt x="110163" y="140264"/>
                    <a:pt x="110432" y="140097"/>
                    <a:pt x="110694" y="139922"/>
                  </a:cubicBezTo>
                  <a:cubicBezTo>
                    <a:pt x="111222" y="139571"/>
                    <a:pt x="111727" y="139186"/>
                    <a:pt x="112180" y="138744"/>
                  </a:cubicBezTo>
                  <a:cubicBezTo>
                    <a:pt x="112407" y="138524"/>
                    <a:pt x="112618" y="138287"/>
                    <a:pt x="112810" y="138036"/>
                  </a:cubicBezTo>
                  <a:cubicBezTo>
                    <a:pt x="112835" y="138006"/>
                    <a:pt x="112857" y="137974"/>
                    <a:pt x="112880" y="137941"/>
                  </a:cubicBezTo>
                  <a:lnTo>
                    <a:pt x="112949" y="137844"/>
                  </a:lnTo>
                  <a:lnTo>
                    <a:pt x="113014" y="137745"/>
                  </a:lnTo>
                  <a:lnTo>
                    <a:pt x="113047" y="137696"/>
                  </a:lnTo>
                  <a:cubicBezTo>
                    <a:pt x="113057" y="137680"/>
                    <a:pt x="113068" y="137662"/>
                    <a:pt x="113077" y="137646"/>
                  </a:cubicBezTo>
                  <a:lnTo>
                    <a:pt x="113139" y="137543"/>
                  </a:lnTo>
                  <a:cubicBezTo>
                    <a:pt x="113159" y="137509"/>
                    <a:pt x="113176" y="137474"/>
                    <a:pt x="113196" y="137439"/>
                  </a:cubicBezTo>
                  <a:lnTo>
                    <a:pt x="113224" y="137387"/>
                  </a:lnTo>
                  <a:cubicBezTo>
                    <a:pt x="113234" y="137369"/>
                    <a:pt x="113242" y="137352"/>
                    <a:pt x="113251" y="137334"/>
                  </a:cubicBezTo>
                  <a:lnTo>
                    <a:pt x="113302" y="137227"/>
                  </a:lnTo>
                  <a:cubicBezTo>
                    <a:pt x="113433" y="136940"/>
                    <a:pt x="113530" y="136636"/>
                    <a:pt x="113572" y="136322"/>
                  </a:cubicBezTo>
                  <a:lnTo>
                    <a:pt x="113580" y="136264"/>
                  </a:lnTo>
                  <a:cubicBezTo>
                    <a:pt x="113582" y="136244"/>
                    <a:pt x="113583" y="136224"/>
                    <a:pt x="113586" y="136205"/>
                  </a:cubicBezTo>
                  <a:cubicBezTo>
                    <a:pt x="113589" y="136166"/>
                    <a:pt x="113593" y="136126"/>
                    <a:pt x="113595" y="136088"/>
                  </a:cubicBezTo>
                  <a:lnTo>
                    <a:pt x="113599" y="135969"/>
                  </a:lnTo>
                  <a:cubicBezTo>
                    <a:pt x="113601" y="135929"/>
                    <a:pt x="113600" y="135889"/>
                    <a:pt x="113599" y="135851"/>
                  </a:cubicBezTo>
                  <a:cubicBezTo>
                    <a:pt x="113590" y="135692"/>
                    <a:pt x="113569" y="135536"/>
                    <a:pt x="113538" y="135381"/>
                  </a:cubicBezTo>
                  <a:lnTo>
                    <a:pt x="113538" y="135380"/>
                  </a:lnTo>
                  <a:cubicBezTo>
                    <a:pt x="113566" y="135241"/>
                    <a:pt x="113585" y="135101"/>
                    <a:pt x="113594" y="134960"/>
                  </a:cubicBezTo>
                  <a:cubicBezTo>
                    <a:pt x="113603" y="134819"/>
                    <a:pt x="113600" y="134677"/>
                    <a:pt x="113601" y="134535"/>
                  </a:cubicBezTo>
                  <a:lnTo>
                    <a:pt x="113601" y="128596"/>
                  </a:lnTo>
                  <a:lnTo>
                    <a:pt x="113601" y="121807"/>
                  </a:lnTo>
                  <a:lnTo>
                    <a:pt x="113601" y="108230"/>
                  </a:lnTo>
                  <a:lnTo>
                    <a:pt x="113601" y="81077"/>
                  </a:lnTo>
                  <a:lnTo>
                    <a:pt x="113602" y="53924"/>
                  </a:lnTo>
                  <a:lnTo>
                    <a:pt x="113602" y="40346"/>
                  </a:lnTo>
                  <a:lnTo>
                    <a:pt x="113602" y="27621"/>
                  </a:lnTo>
                  <a:cubicBezTo>
                    <a:pt x="113601" y="27478"/>
                    <a:pt x="113606" y="27337"/>
                    <a:pt x="113596" y="27196"/>
                  </a:cubicBezTo>
                  <a:cubicBezTo>
                    <a:pt x="113587" y="27055"/>
                    <a:pt x="113568" y="26914"/>
                    <a:pt x="113539" y="26776"/>
                  </a:cubicBezTo>
                  <a:lnTo>
                    <a:pt x="113539" y="26776"/>
                  </a:lnTo>
                  <a:cubicBezTo>
                    <a:pt x="113575" y="26594"/>
                    <a:pt x="113604" y="26411"/>
                    <a:pt x="113604" y="26226"/>
                  </a:cubicBezTo>
                  <a:close/>
                  <a:moveTo>
                    <a:pt x="113604" y="26226"/>
                  </a:moveTo>
                  <a:cubicBezTo>
                    <a:pt x="113604" y="26411"/>
                    <a:pt x="113576" y="26594"/>
                    <a:pt x="113541" y="26776"/>
                  </a:cubicBezTo>
                  <a:lnTo>
                    <a:pt x="113541" y="26776"/>
                  </a:lnTo>
                  <a:cubicBezTo>
                    <a:pt x="113569" y="26914"/>
                    <a:pt x="113588" y="27055"/>
                    <a:pt x="113597" y="27196"/>
                  </a:cubicBezTo>
                  <a:cubicBezTo>
                    <a:pt x="113607" y="27337"/>
                    <a:pt x="113603" y="27478"/>
                    <a:pt x="113604" y="27621"/>
                  </a:cubicBezTo>
                  <a:lnTo>
                    <a:pt x="113604" y="40349"/>
                  </a:lnTo>
                  <a:lnTo>
                    <a:pt x="113604" y="53926"/>
                  </a:lnTo>
                  <a:lnTo>
                    <a:pt x="113604" y="81078"/>
                  </a:lnTo>
                  <a:lnTo>
                    <a:pt x="113606" y="108232"/>
                  </a:lnTo>
                  <a:lnTo>
                    <a:pt x="113606" y="121808"/>
                  </a:lnTo>
                  <a:lnTo>
                    <a:pt x="113606" y="134538"/>
                  </a:lnTo>
                  <a:cubicBezTo>
                    <a:pt x="113604" y="134679"/>
                    <a:pt x="113609" y="134820"/>
                    <a:pt x="113600" y="134962"/>
                  </a:cubicBezTo>
                  <a:cubicBezTo>
                    <a:pt x="113590" y="135103"/>
                    <a:pt x="113571" y="135243"/>
                    <a:pt x="113543" y="135382"/>
                  </a:cubicBezTo>
                  <a:lnTo>
                    <a:pt x="113543" y="135381"/>
                  </a:lnTo>
                  <a:cubicBezTo>
                    <a:pt x="113575" y="135536"/>
                    <a:pt x="113595" y="135693"/>
                    <a:pt x="113604" y="135852"/>
                  </a:cubicBezTo>
                  <a:cubicBezTo>
                    <a:pt x="113606" y="135892"/>
                    <a:pt x="113607" y="135931"/>
                    <a:pt x="113604" y="135971"/>
                  </a:cubicBezTo>
                  <a:lnTo>
                    <a:pt x="113601" y="136089"/>
                  </a:lnTo>
                  <a:lnTo>
                    <a:pt x="113590" y="136208"/>
                  </a:lnTo>
                  <a:cubicBezTo>
                    <a:pt x="113589" y="136228"/>
                    <a:pt x="113588" y="136247"/>
                    <a:pt x="113586" y="136267"/>
                  </a:cubicBezTo>
                  <a:lnTo>
                    <a:pt x="113576" y="136325"/>
                  </a:lnTo>
                  <a:cubicBezTo>
                    <a:pt x="113536" y="136639"/>
                    <a:pt x="113438" y="136945"/>
                    <a:pt x="113307" y="137233"/>
                  </a:cubicBezTo>
                  <a:lnTo>
                    <a:pt x="113255" y="137339"/>
                  </a:lnTo>
                  <a:cubicBezTo>
                    <a:pt x="113246" y="137358"/>
                    <a:pt x="113238" y="137375"/>
                    <a:pt x="113229" y="137393"/>
                  </a:cubicBezTo>
                  <a:lnTo>
                    <a:pt x="113200" y="137445"/>
                  </a:lnTo>
                  <a:cubicBezTo>
                    <a:pt x="113181" y="137480"/>
                    <a:pt x="113162" y="137515"/>
                    <a:pt x="113143" y="137549"/>
                  </a:cubicBezTo>
                  <a:lnTo>
                    <a:pt x="113082" y="137652"/>
                  </a:lnTo>
                  <a:cubicBezTo>
                    <a:pt x="113071" y="137668"/>
                    <a:pt x="113062" y="137685"/>
                    <a:pt x="113052" y="137702"/>
                  </a:cubicBezTo>
                  <a:lnTo>
                    <a:pt x="113019" y="137751"/>
                  </a:lnTo>
                  <a:lnTo>
                    <a:pt x="112954" y="137851"/>
                  </a:lnTo>
                  <a:lnTo>
                    <a:pt x="112885" y="137947"/>
                  </a:lnTo>
                  <a:cubicBezTo>
                    <a:pt x="112862" y="137979"/>
                    <a:pt x="112838" y="138012"/>
                    <a:pt x="112814" y="138042"/>
                  </a:cubicBezTo>
                  <a:cubicBezTo>
                    <a:pt x="112621" y="138294"/>
                    <a:pt x="112410" y="138531"/>
                    <a:pt x="112183" y="138751"/>
                  </a:cubicBezTo>
                  <a:cubicBezTo>
                    <a:pt x="111729" y="139193"/>
                    <a:pt x="111223" y="139580"/>
                    <a:pt x="110697" y="139931"/>
                  </a:cubicBezTo>
                  <a:cubicBezTo>
                    <a:pt x="110433" y="140106"/>
                    <a:pt x="110164" y="140272"/>
                    <a:pt x="109891" y="140432"/>
                  </a:cubicBezTo>
                  <a:cubicBezTo>
                    <a:pt x="109618" y="140592"/>
                    <a:pt x="109339" y="140742"/>
                    <a:pt x="109059" y="140889"/>
                  </a:cubicBezTo>
                  <a:cubicBezTo>
                    <a:pt x="108497" y="141181"/>
                    <a:pt x="107923" y="141449"/>
                    <a:pt x="107342" y="141701"/>
                  </a:cubicBezTo>
                  <a:cubicBezTo>
                    <a:pt x="106762" y="141952"/>
                    <a:pt x="106173" y="142186"/>
                    <a:pt x="105579" y="142406"/>
                  </a:cubicBezTo>
                  <a:cubicBezTo>
                    <a:pt x="104985" y="142626"/>
                    <a:pt x="104388" y="142834"/>
                    <a:pt x="103786" y="143030"/>
                  </a:cubicBezTo>
                  <a:cubicBezTo>
                    <a:pt x="103185" y="143225"/>
                    <a:pt x="102579" y="143412"/>
                    <a:pt x="101972" y="143588"/>
                  </a:cubicBezTo>
                  <a:cubicBezTo>
                    <a:pt x="100756" y="143943"/>
                    <a:pt x="99530" y="144261"/>
                    <a:pt x="98299" y="144554"/>
                  </a:cubicBezTo>
                  <a:cubicBezTo>
                    <a:pt x="97067" y="144847"/>
                    <a:pt x="95830" y="145114"/>
                    <a:pt x="94589" y="145359"/>
                  </a:cubicBezTo>
                  <a:cubicBezTo>
                    <a:pt x="92104" y="145851"/>
                    <a:pt x="89606" y="146261"/>
                    <a:pt x="87099" y="146614"/>
                  </a:cubicBezTo>
                  <a:cubicBezTo>
                    <a:pt x="84592" y="146966"/>
                    <a:pt x="82076" y="147259"/>
                    <a:pt x="79557" y="147504"/>
                  </a:cubicBezTo>
                  <a:cubicBezTo>
                    <a:pt x="77037" y="147750"/>
                    <a:pt x="74513" y="147946"/>
                    <a:pt x="71985" y="148102"/>
                  </a:cubicBezTo>
                  <a:cubicBezTo>
                    <a:pt x="69459" y="148257"/>
                    <a:pt x="66929" y="148371"/>
                    <a:pt x="64400" y="148446"/>
                  </a:cubicBezTo>
                  <a:cubicBezTo>
                    <a:pt x="61869" y="148522"/>
                    <a:pt x="59337" y="148558"/>
                    <a:pt x="56806" y="148558"/>
                  </a:cubicBezTo>
                  <a:cubicBezTo>
                    <a:pt x="54274" y="148559"/>
                    <a:pt x="51743" y="148522"/>
                    <a:pt x="49212" y="148447"/>
                  </a:cubicBezTo>
                  <a:cubicBezTo>
                    <a:pt x="46681" y="148371"/>
                    <a:pt x="44152" y="148258"/>
                    <a:pt x="41625" y="148103"/>
                  </a:cubicBezTo>
                  <a:cubicBezTo>
                    <a:pt x="39098" y="147948"/>
                    <a:pt x="36574" y="147751"/>
                    <a:pt x="34054" y="147506"/>
                  </a:cubicBezTo>
                  <a:cubicBezTo>
                    <a:pt x="31534" y="147261"/>
                    <a:pt x="29019" y="146968"/>
                    <a:pt x="26513" y="146616"/>
                  </a:cubicBezTo>
                  <a:cubicBezTo>
                    <a:pt x="24005" y="146265"/>
                    <a:pt x="21507" y="145853"/>
                    <a:pt x="19023" y="145362"/>
                  </a:cubicBezTo>
                  <a:cubicBezTo>
                    <a:pt x="17782" y="145117"/>
                    <a:pt x="16544" y="144848"/>
                    <a:pt x="15313" y="144557"/>
                  </a:cubicBezTo>
                  <a:cubicBezTo>
                    <a:pt x="14081" y="144265"/>
                    <a:pt x="12855" y="143946"/>
                    <a:pt x="11640" y="143593"/>
                  </a:cubicBezTo>
                  <a:cubicBezTo>
                    <a:pt x="11031" y="143416"/>
                    <a:pt x="10427" y="143229"/>
                    <a:pt x="9825" y="143033"/>
                  </a:cubicBezTo>
                  <a:cubicBezTo>
                    <a:pt x="9222" y="142838"/>
                    <a:pt x="8625" y="142629"/>
                    <a:pt x="8031" y="142410"/>
                  </a:cubicBezTo>
                  <a:cubicBezTo>
                    <a:pt x="7438" y="142190"/>
                    <a:pt x="6850" y="141955"/>
                    <a:pt x="6268" y="141705"/>
                  </a:cubicBezTo>
                  <a:cubicBezTo>
                    <a:pt x="5687" y="141454"/>
                    <a:pt x="5113" y="141186"/>
                    <a:pt x="4552" y="140893"/>
                  </a:cubicBezTo>
                  <a:cubicBezTo>
                    <a:pt x="4271" y="140747"/>
                    <a:pt x="3994" y="140595"/>
                    <a:pt x="3720" y="140436"/>
                  </a:cubicBezTo>
                  <a:cubicBezTo>
                    <a:pt x="3447" y="140277"/>
                    <a:pt x="3177" y="140110"/>
                    <a:pt x="2914" y="139934"/>
                  </a:cubicBezTo>
                  <a:cubicBezTo>
                    <a:pt x="2386" y="139583"/>
                    <a:pt x="1881" y="139197"/>
                    <a:pt x="1427" y="138755"/>
                  </a:cubicBezTo>
                  <a:cubicBezTo>
                    <a:pt x="1199" y="138535"/>
                    <a:pt x="988" y="138298"/>
                    <a:pt x="794" y="138046"/>
                  </a:cubicBezTo>
                  <a:cubicBezTo>
                    <a:pt x="770" y="138015"/>
                    <a:pt x="748" y="137983"/>
                    <a:pt x="724" y="137950"/>
                  </a:cubicBezTo>
                  <a:lnTo>
                    <a:pt x="656" y="137853"/>
                  </a:lnTo>
                  <a:lnTo>
                    <a:pt x="590" y="137754"/>
                  </a:lnTo>
                  <a:lnTo>
                    <a:pt x="558" y="137705"/>
                  </a:lnTo>
                  <a:cubicBezTo>
                    <a:pt x="547" y="137688"/>
                    <a:pt x="537" y="137671"/>
                    <a:pt x="526" y="137654"/>
                  </a:cubicBezTo>
                  <a:lnTo>
                    <a:pt x="466" y="137552"/>
                  </a:lnTo>
                  <a:cubicBezTo>
                    <a:pt x="446" y="137517"/>
                    <a:pt x="427" y="137482"/>
                    <a:pt x="408" y="137447"/>
                  </a:cubicBezTo>
                  <a:lnTo>
                    <a:pt x="379" y="137395"/>
                  </a:lnTo>
                  <a:cubicBezTo>
                    <a:pt x="370" y="137379"/>
                    <a:pt x="362" y="137360"/>
                    <a:pt x="354" y="137343"/>
                  </a:cubicBezTo>
                  <a:lnTo>
                    <a:pt x="301" y="137235"/>
                  </a:lnTo>
                  <a:cubicBezTo>
                    <a:pt x="170" y="136947"/>
                    <a:pt x="72" y="136642"/>
                    <a:pt x="30" y="136327"/>
                  </a:cubicBezTo>
                  <a:lnTo>
                    <a:pt x="22" y="136268"/>
                  </a:lnTo>
                  <a:cubicBezTo>
                    <a:pt x="20" y="136249"/>
                    <a:pt x="19" y="136229"/>
                    <a:pt x="16" y="136209"/>
                  </a:cubicBezTo>
                  <a:cubicBezTo>
                    <a:pt x="14" y="136169"/>
                    <a:pt x="9" y="136130"/>
                    <a:pt x="7" y="136091"/>
                  </a:cubicBezTo>
                  <a:lnTo>
                    <a:pt x="4" y="135972"/>
                  </a:lnTo>
                  <a:cubicBezTo>
                    <a:pt x="2" y="135932"/>
                    <a:pt x="2" y="135893"/>
                    <a:pt x="4" y="135853"/>
                  </a:cubicBezTo>
                  <a:cubicBezTo>
                    <a:pt x="12" y="135695"/>
                    <a:pt x="32" y="135537"/>
                    <a:pt x="64" y="135381"/>
                  </a:cubicBezTo>
                  <a:lnTo>
                    <a:pt x="64" y="135384"/>
                  </a:lnTo>
                  <a:cubicBezTo>
                    <a:pt x="36" y="135245"/>
                    <a:pt x="18" y="135104"/>
                    <a:pt x="8" y="134963"/>
                  </a:cubicBezTo>
                  <a:cubicBezTo>
                    <a:pt x="4" y="134892"/>
                    <a:pt x="1" y="134821"/>
                    <a:pt x="2" y="134750"/>
                  </a:cubicBezTo>
                  <a:lnTo>
                    <a:pt x="2" y="121808"/>
                  </a:lnTo>
                  <a:lnTo>
                    <a:pt x="2" y="108232"/>
                  </a:lnTo>
                  <a:lnTo>
                    <a:pt x="2" y="81078"/>
                  </a:lnTo>
                  <a:lnTo>
                    <a:pt x="4" y="53926"/>
                  </a:lnTo>
                  <a:lnTo>
                    <a:pt x="4" y="40349"/>
                  </a:lnTo>
                  <a:lnTo>
                    <a:pt x="4" y="33559"/>
                  </a:lnTo>
                  <a:lnTo>
                    <a:pt x="4" y="27621"/>
                  </a:lnTo>
                  <a:cubicBezTo>
                    <a:pt x="5" y="27478"/>
                    <a:pt x="0" y="27337"/>
                    <a:pt x="11" y="27196"/>
                  </a:cubicBezTo>
                  <a:cubicBezTo>
                    <a:pt x="19" y="27054"/>
                    <a:pt x="37" y="26914"/>
                    <a:pt x="65" y="26775"/>
                  </a:cubicBezTo>
                  <a:lnTo>
                    <a:pt x="65" y="26776"/>
                  </a:lnTo>
                  <a:cubicBezTo>
                    <a:pt x="33" y="26604"/>
                    <a:pt x="6" y="26429"/>
                    <a:pt x="4" y="26251"/>
                  </a:cubicBezTo>
                  <a:cubicBezTo>
                    <a:pt x="4" y="26229"/>
                    <a:pt x="4" y="26208"/>
                    <a:pt x="5" y="26186"/>
                  </a:cubicBezTo>
                  <a:lnTo>
                    <a:pt x="7" y="26120"/>
                  </a:lnTo>
                  <a:lnTo>
                    <a:pt x="9" y="25988"/>
                  </a:lnTo>
                  <a:lnTo>
                    <a:pt x="12" y="25921"/>
                  </a:lnTo>
                  <a:lnTo>
                    <a:pt x="13" y="25889"/>
                  </a:lnTo>
                  <a:lnTo>
                    <a:pt x="15" y="25855"/>
                  </a:lnTo>
                  <a:lnTo>
                    <a:pt x="25" y="25723"/>
                  </a:lnTo>
                  <a:lnTo>
                    <a:pt x="35" y="25592"/>
                  </a:lnTo>
                  <a:cubicBezTo>
                    <a:pt x="36" y="25570"/>
                    <a:pt x="37" y="25548"/>
                    <a:pt x="40" y="25526"/>
                  </a:cubicBezTo>
                  <a:lnTo>
                    <a:pt x="48" y="25461"/>
                  </a:lnTo>
                  <a:lnTo>
                    <a:pt x="79" y="25198"/>
                  </a:lnTo>
                  <a:lnTo>
                    <a:pt x="83" y="25165"/>
                  </a:lnTo>
                  <a:lnTo>
                    <a:pt x="89" y="25133"/>
                  </a:lnTo>
                  <a:lnTo>
                    <a:pt x="99" y="25067"/>
                  </a:lnTo>
                  <a:lnTo>
                    <a:pt x="120" y="24937"/>
                  </a:lnTo>
                  <a:lnTo>
                    <a:pt x="142" y="24806"/>
                  </a:lnTo>
                  <a:cubicBezTo>
                    <a:pt x="145" y="24784"/>
                    <a:pt x="149" y="24762"/>
                    <a:pt x="154" y="24741"/>
                  </a:cubicBezTo>
                  <a:lnTo>
                    <a:pt x="167" y="24677"/>
                  </a:lnTo>
                  <a:cubicBezTo>
                    <a:pt x="305" y="23984"/>
                    <a:pt x="506" y="23306"/>
                    <a:pt x="755" y="22647"/>
                  </a:cubicBezTo>
                  <a:cubicBezTo>
                    <a:pt x="1006" y="21988"/>
                    <a:pt x="1297" y="21346"/>
                    <a:pt x="1628" y="20723"/>
                  </a:cubicBezTo>
                  <a:cubicBezTo>
                    <a:pt x="1960" y="20100"/>
                    <a:pt x="2321" y="19495"/>
                    <a:pt x="2714" y="18909"/>
                  </a:cubicBezTo>
                  <a:lnTo>
                    <a:pt x="2860" y="18690"/>
                  </a:lnTo>
                  <a:cubicBezTo>
                    <a:pt x="2883" y="18653"/>
                    <a:pt x="2910" y="18617"/>
                    <a:pt x="2935" y="18582"/>
                  </a:cubicBezTo>
                  <a:lnTo>
                    <a:pt x="3012" y="18473"/>
                  </a:lnTo>
                  <a:lnTo>
                    <a:pt x="3163" y="18257"/>
                  </a:lnTo>
                  <a:lnTo>
                    <a:pt x="3240" y="18149"/>
                  </a:lnTo>
                  <a:cubicBezTo>
                    <a:pt x="3265" y="18114"/>
                    <a:pt x="3293" y="18079"/>
                    <a:pt x="3318" y="18043"/>
                  </a:cubicBezTo>
                  <a:lnTo>
                    <a:pt x="3636" y="17620"/>
                  </a:lnTo>
                  <a:cubicBezTo>
                    <a:pt x="3661" y="17584"/>
                    <a:pt x="3689" y="17551"/>
                    <a:pt x="3716" y="17517"/>
                  </a:cubicBezTo>
                  <a:lnTo>
                    <a:pt x="3799" y="17413"/>
                  </a:lnTo>
                  <a:lnTo>
                    <a:pt x="3962" y="17205"/>
                  </a:lnTo>
                  <a:lnTo>
                    <a:pt x="4045" y="17101"/>
                  </a:lnTo>
                  <a:lnTo>
                    <a:pt x="4086" y="17050"/>
                  </a:lnTo>
                  <a:lnTo>
                    <a:pt x="4128" y="17000"/>
                  </a:lnTo>
                  <a:lnTo>
                    <a:pt x="4298" y="16797"/>
                  </a:lnTo>
                  <a:lnTo>
                    <a:pt x="4467" y="16594"/>
                  </a:lnTo>
                  <a:cubicBezTo>
                    <a:pt x="4496" y="16560"/>
                    <a:pt x="4523" y="16526"/>
                    <a:pt x="4552" y="16493"/>
                  </a:cubicBezTo>
                  <a:lnTo>
                    <a:pt x="4640" y="16394"/>
                  </a:lnTo>
                  <a:lnTo>
                    <a:pt x="4990" y="15998"/>
                  </a:lnTo>
                  <a:cubicBezTo>
                    <a:pt x="5019" y="15964"/>
                    <a:pt x="5049" y="15933"/>
                    <a:pt x="5079" y="15900"/>
                  </a:cubicBezTo>
                  <a:lnTo>
                    <a:pt x="5169" y="15803"/>
                  </a:lnTo>
                  <a:lnTo>
                    <a:pt x="5349" y="15610"/>
                  </a:lnTo>
                  <a:lnTo>
                    <a:pt x="5529" y="15416"/>
                  </a:lnTo>
                  <a:lnTo>
                    <a:pt x="5714" y="15227"/>
                  </a:lnTo>
                  <a:lnTo>
                    <a:pt x="6084" y="14850"/>
                  </a:lnTo>
                  <a:lnTo>
                    <a:pt x="6463" y="14483"/>
                  </a:lnTo>
                  <a:cubicBezTo>
                    <a:pt x="6527" y="14421"/>
                    <a:pt x="6589" y="14359"/>
                    <a:pt x="6653" y="14299"/>
                  </a:cubicBezTo>
                  <a:lnTo>
                    <a:pt x="6848" y="14120"/>
                  </a:lnTo>
                  <a:lnTo>
                    <a:pt x="7236" y="13762"/>
                  </a:lnTo>
                  <a:lnTo>
                    <a:pt x="7634" y="13414"/>
                  </a:lnTo>
                  <a:lnTo>
                    <a:pt x="7832" y="13240"/>
                  </a:lnTo>
                  <a:cubicBezTo>
                    <a:pt x="7865" y="13211"/>
                    <a:pt x="7900" y="13183"/>
                    <a:pt x="7932" y="13153"/>
                  </a:cubicBezTo>
                  <a:lnTo>
                    <a:pt x="8035" y="13069"/>
                  </a:lnTo>
                  <a:lnTo>
                    <a:pt x="8447" y="12732"/>
                  </a:lnTo>
                  <a:cubicBezTo>
                    <a:pt x="8480" y="12704"/>
                    <a:pt x="8514" y="12675"/>
                    <a:pt x="8549" y="12647"/>
                  </a:cubicBezTo>
                  <a:lnTo>
                    <a:pt x="8652" y="12566"/>
                  </a:lnTo>
                  <a:lnTo>
                    <a:pt x="8860" y="12401"/>
                  </a:lnTo>
                  <a:lnTo>
                    <a:pt x="9066" y="12238"/>
                  </a:lnTo>
                  <a:lnTo>
                    <a:pt x="9170" y="12155"/>
                  </a:lnTo>
                  <a:lnTo>
                    <a:pt x="9222" y="12114"/>
                  </a:lnTo>
                  <a:lnTo>
                    <a:pt x="9275" y="12075"/>
                  </a:lnTo>
                  <a:lnTo>
                    <a:pt x="9697" y="11756"/>
                  </a:lnTo>
                  <a:lnTo>
                    <a:pt x="9908" y="11598"/>
                  </a:lnTo>
                  <a:cubicBezTo>
                    <a:pt x="9943" y="11571"/>
                    <a:pt x="9979" y="11545"/>
                    <a:pt x="10015" y="11519"/>
                  </a:cubicBezTo>
                  <a:lnTo>
                    <a:pt x="10123" y="11442"/>
                  </a:lnTo>
                  <a:cubicBezTo>
                    <a:pt x="10410" y="11238"/>
                    <a:pt x="10693" y="11030"/>
                    <a:pt x="10987" y="10834"/>
                  </a:cubicBezTo>
                  <a:lnTo>
                    <a:pt x="11424" y="10536"/>
                  </a:lnTo>
                  <a:lnTo>
                    <a:pt x="11479" y="10499"/>
                  </a:lnTo>
                  <a:lnTo>
                    <a:pt x="11534" y="10463"/>
                  </a:lnTo>
                  <a:lnTo>
                    <a:pt x="11645" y="10392"/>
                  </a:lnTo>
                  <a:lnTo>
                    <a:pt x="11866" y="10248"/>
                  </a:lnTo>
                  <a:cubicBezTo>
                    <a:pt x="13049" y="9481"/>
                    <a:pt x="14270" y="8774"/>
                    <a:pt x="15519" y="8121"/>
                  </a:cubicBezTo>
                  <a:cubicBezTo>
                    <a:pt x="16767" y="7468"/>
                    <a:pt x="18044" y="6868"/>
                    <a:pt x="19340" y="6315"/>
                  </a:cubicBezTo>
                  <a:lnTo>
                    <a:pt x="19828" y="6111"/>
                  </a:lnTo>
                  <a:lnTo>
                    <a:pt x="20071" y="6009"/>
                  </a:lnTo>
                  <a:cubicBezTo>
                    <a:pt x="20153" y="5975"/>
                    <a:pt x="20235" y="5943"/>
                    <a:pt x="20316" y="5911"/>
                  </a:cubicBezTo>
                  <a:lnTo>
                    <a:pt x="20808" y="5716"/>
                  </a:lnTo>
                  <a:lnTo>
                    <a:pt x="21053" y="5618"/>
                  </a:lnTo>
                  <a:lnTo>
                    <a:pt x="21176" y="5570"/>
                  </a:lnTo>
                  <a:lnTo>
                    <a:pt x="21238" y="5546"/>
                  </a:lnTo>
                  <a:lnTo>
                    <a:pt x="21300" y="5522"/>
                  </a:lnTo>
                  <a:lnTo>
                    <a:pt x="22290" y="5152"/>
                  </a:lnTo>
                  <a:lnTo>
                    <a:pt x="22413" y="5106"/>
                  </a:lnTo>
                  <a:lnTo>
                    <a:pt x="22538" y="5063"/>
                  </a:lnTo>
                  <a:lnTo>
                    <a:pt x="22788" y="4975"/>
                  </a:lnTo>
                  <a:lnTo>
                    <a:pt x="23286" y="4800"/>
                  </a:lnTo>
                  <a:cubicBezTo>
                    <a:pt x="23618" y="4680"/>
                    <a:pt x="23954" y="4574"/>
                    <a:pt x="24288" y="4463"/>
                  </a:cubicBezTo>
                  <a:lnTo>
                    <a:pt x="24790" y="4298"/>
                  </a:lnTo>
                  <a:cubicBezTo>
                    <a:pt x="24873" y="4270"/>
                    <a:pt x="24958" y="4244"/>
                    <a:pt x="25042" y="4218"/>
                  </a:cubicBezTo>
                  <a:lnTo>
                    <a:pt x="25294" y="4140"/>
                  </a:lnTo>
                  <a:lnTo>
                    <a:pt x="25799" y="3985"/>
                  </a:lnTo>
                  <a:lnTo>
                    <a:pt x="26052" y="3908"/>
                  </a:lnTo>
                  <a:lnTo>
                    <a:pt x="26178" y="3868"/>
                  </a:lnTo>
                  <a:lnTo>
                    <a:pt x="26305" y="3832"/>
                  </a:lnTo>
                  <a:lnTo>
                    <a:pt x="27321" y="3541"/>
                  </a:lnTo>
                  <a:lnTo>
                    <a:pt x="27448" y="3504"/>
                  </a:lnTo>
                  <a:lnTo>
                    <a:pt x="27512" y="3486"/>
                  </a:lnTo>
                  <a:lnTo>
                    <a:pt x="27575" y="3468"/>
                  </a:lnTo>
                  <a:lnTo>
                    <a:pt x="27831" y="3401"/>
                  </a:lnTo>
                  <a:lnTo>
                    <a:pt x="28342" y="3264"/>
                  </a:lnTo>
                  <a:lnTo>
                    <a:pt x="28850" y="3128"/>
                  </a:lnTo>
                  <a:cubicBezTo>
                    <a:pt x="29022" y="3085"/>
                    <a:pt x="29192" y="3043"/>
                    <a:pt x="29363" y="3001"/>
                  </a:cubicBezTo>
                  <a:lnTo>
                    <a:pt x="29877" y="2873"/>
                  </a:lnTo>
                  <a:lnTo>
                    <a:pt x="30133" y="2811"/>
                  </a:lnTo>
                  <a:cubicBezTo>
                    <a:pt x="30218" y="2790"/>
                    <a:pt x="30304" y="2766"/>
                    <a:pt x="30390" y="2748"/>
                  </a:cubicBezTo>
                  <a:lnTo>
                    <a:pt x="31420" y="2513"/>
                  </a:lnTo>
                  <a:cubicBezTo>
                    <a:pt x="31763" y="2431"/>
                    <a:pt x="32109" y="2363"/>
                    <a:pt x="32453" y="2289"/>
                  </a:cubicBezTo>
                  <a:lnTo>
                    <a:pt x="32971" y="2181"/>
                  </a:lnTo>
                  <a:lnTo>
                    <a:pt x="33229" y="2127"/>
                  </a:lnTo>
                  <a:cubicBezTo>
                    <a:pt x="33315" y="2108"/>
                    <a:pt x="33402" y="2093"/>
                    <a:pt x="33489" y="2076"/>
                  </a:cubicBezTo>
                  <a:lnTo>
                    <a:pt x="34527" y="1877"/>
                  </a:lnTo>
                  <a:lnTo>
                    <a:pt x="34786" y="1827"/>
                  </a:lnTo>
                  <a:lnTo>
                    <a:pt x="35046" y="1782"/>
                  </a:lnTo>
                  <a:lnTo>
                    <a:pt x="35567" y="1691"/>
                  </a:lnTo>
                  <a:lnTo>
                    <a:pt x="36087" y="1600"/>
                  </a:lnTo>
                  <a:lnTo>
                    <a:pt x="36347" y="1554"/>
                  </a:lnTo>
                  <a:cubicBezTo>
                    <a:pt x="36435" y="1539"/>
                    <a:pt x="36521" y="1526"/>
                    <a:pt x="36609" y="1512"/>
                  </a:cubicBezTo>
                  <a:lnTo>
                    <a:pt x="37652" y="1348"/>
                  </a:lnTo>
                  <a:cubicBezTo>
                    <a:pt x="38000" y="1291"/>
                    <a:pt x="38350" y="1244"/>
                    <a:pt x="38699" y="1195"/>
                  </a:cubicBezTo>
                  <a:lnTo>
                    <a:pt x="39222" y="1122"/>
                  </a:lnTo>
                  <a:lnTo>
                    <a:pt x="39484" y="1084"/>
                  </a:lnTo>
                  <a:lnTo>
                    <a:pt x="39614" y="1067"/>
                  </a:lnTo>
                  <a:cubicBezTo>
                    <a:pt x="39659" y="1060"/>
                    <a:pt x="39702" y="1054"/>
                    <a:pt x="39746" y="1049"/>
                  </a:cubicBezTo>
                  <a:cubicBezTo>
                    <a:pt x="42541" y="684"/>
                    <a:pt x="45347" y="420"/>
                    <a:pt x="48162" y="255"/>
                  </a:cubicBezTo>
                  <a:cubicBezTo>
                    <a:pt x="50975" y="86"/>
                    <a:pt x="53793" y="2"/>
                    <a:pt x="56613" y="3"/>
                  </a:cubicBezTo>
                  <a:cubicBezTo>
                    <a:pt x="59431" y="1"/>
                    <a:pt x="62250" y="68"/>
                    <a:pt x="65065" y="221"/>
                  </a:cubicBezTo>
                  <a:cubicBezTo>
                    <a:pt x="67878" y="378"/>
                    <a:pt x="70689" y="620"/>
                    <a:pt x="73485" y="965"/>
                  </a:cubicBezTo>
                  <a:lnTo>
                    <a:pt x="74010" y="1030"/>
                  </a:lnTo>
                  <a:cubicBezTo>
                    <a:pt x="74098" y="1040"/>
                    <a:pt x="74185" y="1051"/>
                    <a:pt x="74273" y="1062"/>
                  </a:cubicBezTo>
                  <a:lnTo>
                    <a:pt x="74535" y="1098"/>
                  </a:lnTo>
                  <a:lnTo>
                    <a:pt x="75581" y="1244"/>
                  </a:lnTo>
                  <a:cubicBezTo>
                    <a:pt x="75931" y="1290"/>
                    <a:pt x="76279" y="1348"/>
                    <a:pt x="76627" y="1402"/>
                  </a:cubicBezTo>
                  <a:lnTo>
                    <a:pt x="77149" y="1482"/>
                  </a:lnTo>
                  <a:lnTo>
                    <a:pt x="77410" y="1523"/>
                  </a:lnTo>
                  <a:cubicBezTo>
                    <a:pt x="77497" y="1537"/>
                    <a:pt x="77585" y="1550"/>
                    <a:pt x="77671" y="1565"/>
                  </a:cubicBezTo>
                  <a:lnTo>
                    <a:pt x="78713" y="1744"/>
                  </a:lnTo>
                  <a:lnTo>
                    <a:pt x="78973" y="1790"/>
                  </a:lnTo>
                  <a:lnTo>
                    <a:pt x="79104" y="1812"/>
                  </a:lnTo>
                  <a:cubicBezTo>
                    <a:pt x="79147" y="1819"/>
                    <a:pt x="79191" y="1827"/>
                    <a:pt x="79233" y="1835"/>
                  </a:cubicBezTo>
                  <a:lnTo>
                    <a:pt x="79752" y="1935"/>
                  </a:lnTo>
                  <a:lnTo>
                    <a:pt x="80271" y="2034"/>
                  </a:lnTo>
                  <a:lnTo>
                    <a:pt x="80531" y="2083"/>
                  </a:lnTo>
                  <a:lnTo>
                    <a:pt x="80661" y="2107"/>
                  </a:lnTo>
                  <a:cubicBezTo>
                    <a:pt x="80705" y="2115"/>
                    <a:pt x="80747" y="2124"/>
                    <a:pt x="80790" y="2133"/>
                  </a:cubicBezTo>
                  <a:lnTo>
                    <a:pt x="81826" y="2349"/>
                  </a:lnTo>
                  <a:lnTo>
                    <a:pt x="82085" y="2402"/>
                  </a:lnTo>
                  <a:cubicBezTo>
                    <a:pt x="82171" y="2420"/>
                    <a:pt x="82257" y="2437"/>
                    <a:pt x="82342" y="2458"/>
                  </a:cubicBezTo>
                  <a:lnTo>
                    <a:pt x="82858" y="2575"/>
                  </a:lnTo>
                  <a:lnTo>
                    <a:pt x="83373" y="2692"/>
                  </a:lnTo>
                  <a:cubicBezTo>
                    <a:pt x="83545" y="2730"/>
                    <a:pt x="83717" y="2767"/>
                    <a:pt x="83888" y="2811"/>
                  </a:cubicBezTo>
                  <a:lnTo>
                    <a:pt x="84914" y="3064"/>
                  </a:lnTo>
                  <a:cubicBezTo>
                    <a:pt x="85000" y="3085"/>
                    <a:pt x="85086" y="3104"/>
                    <a:pt x="85171" y="3127"/>
                  </a:cubicBezTo>
                  <a:lnTo>
                    <a:pt x="85426" y="3195"/>
                  </a:lnTo>
                  <a:lnTo>
                    <a:pt x="85937" y="3331"/>
                  </a:lnTo>
                  <a:lnTo>
                    <a:pt x="86447" y="3466"/>
                  </a:lnTo>
                  <a:cubicBezTo>
                    <a:pt x="86532" y="3488"/>
                    <a:pt x="86617" y="3514"/>
                    <a:pt x="86701" y="3537"/>
                  </a:cubicBezTo>
                  <a:lnTo>
                    <a:pt x="86955" y="3611"/>
                  </a:lnTo>
                  <a:lnTo>
                    <a:pt x="87464" y="3756"/>
                  </a:lnTo>
                  <a:lnTo>
                    <a:pt x="87718" y="3829"/>
                  </a:lnTo>
                  <a:lnTo>
                    <a:pt x="87845" y="3865"/>
                  </a:lnTo>
                  <a:cubicBezTo>
                    <a:pt x="87887" y="3878"/>
                    <a:pt x="87929" y="3891"/>
                    <a:pt x="87971" y="3903"/>
                  </a:cubicBezTo>
                  <a:lnTo>
                    <a:pt x="88981" y="4214"/>
                  </a:lnTo>
                  <a:cubicBezTo>
                    <a:pt x="89150" y="4264"/>
                    <a:pt x="89317" y="4320"/>
                    <a:pt x="89485" y="4375"/>
                  </a:cubicBezTo>
                  <a:lnTo>
                    <a:pt x="89986" y="4539"/>
                  </a:lnTo>
                  <a:cubicBezTo>
                    <a:pt x="91324" y="4985"/>
                    <a:pt x="92646" y="5471"/>
                    <a:pt x="93953" y="6000"/>
                  </a:cubicBezTo>
                  <a:cubicBezTo>
                    <a:pt x="95256" y="6537"/>
                    <a:pt x="96538" y="7122"/>
                    <a:pt x="97797" y="7756"/>
                  </a:cubicBezTo>
                  <a:cubicBezTo>
                    <a:pt x="99055" y="8393"/>
                    <a:pt x="100285" y="9084"/>
                    <a:pt x="101477" y="9835"/>
                  </a:cubicBezTo>
                  <a:lnTo>
                    <a:pt x="101701" y="9975"/>
                  </a:lnTo>
                  <a:lnTo>
                    <a:pt x="101923" y="10120"/>
                  </a:lnTo>
                  <a:lnTo>
                    <a:pt x="102363" y="10410"/>
                  </a:lnTo>
                  <a:cubicBezTo>
                    <a:pt x="102513" y="10505"/>
                    <a:pt x="102655" y="10607"/>
                    <a:pt x="102801" y="10708"/>
                  </a:cubicBezTo>
                  <a:lnTo>
                    <a:pt x="103236" y="11009"/>
                  </a:lnTo>
                  <a:cubicBezTo>
                    <a:pt x="103272" y="11033"/>
                    <a:pt x="103308" y="11059"/>
                    <a:pt x="103343" y="11084"/>
                  </a:cubicBezTo>
                  <a:lnTo>
                    <a:pt x="103450" y="11163"/>
                  </a:lnTo>
                  <a:lnTo>
                    <a:pt x="103662" y="11318"/>
                  </a:lnTo>
                  <a:lnTo>
                    <a:pt x="103875" y="11473"/>
                  </a:lnTo>
                  <a:cubicBezTo>
                    <a:pt x="103946" y="11525"/>
                    <a:pt x="104017" y="11577"/>
                    <a:pt x="104087" y="11630"/>
                  </a:cubicBezTo>
                  <a:lnTo>
                    <a:pt x="104506" y="11952"/>
                  </a:lnTo>
                  <a:lnTo>
                    <a:pt x="104716" y="12113"/>
                  </a:lnTo>
                  <a:lnTo>
                    <a:pt x="104921" y="12279"/>
                  </a:lnTo>
                  <a:cubicBezTo>
                    <a:pt x="106020" y="13160"/>
                    <a:pt x="107072" y="14103"/>
                    <a:pt x="108041" y="15126"/>
                  </a:cubicBezTo>
                  <a:lnTo>
                    <a:pt x="108223" y="15317"/>
                  </a:lnTo>
                  <a:lnTo>
                    <a:pt x="108315" y="15413"/>
                  </a:lnTo>
                  <a:lnTo>
                    <a:pt x="108403" y="15511"/>
                  </a:lnTo>
                  <a:lnTo>
                    <a:pt x="108757" y="15904"/>
                  </a:lnTo>
                  <a:cubicBezTo>
                    <a:pt x="108817" y="15968"/>
                    <a:pt x="108873" y="16035"/>
                    <a:pt x="108931" y="16103"/>
                  </a:cubicBezTo>
                  <a:lnTo>
                    <a:pt x="109102" y="16304"/>
                  </a:lnTo>
                  <a:lnTo>
                    <a:pt x="109274" y="16504"/>
                  </a:lnTo>
                  <a:lnTo>
                    <a:pt x="109441" y="16710"/>
                  </a:lnTo>
                  <a:lnTo>
                    <a:pt x="109606" y="16915"/>
                  </a:lnTo>
                  <a:cubicBezTo>
                    <a:pt x="109661" y="16984"/>
                    <a:pt x="109718" y="17051"/>
                    <a:pt x="109771" y="17122"/>
                  </a:cubicBezTo>
                  <a:lnTo>
                    <a:pt x="110091" y="17542"/>
                  </a:lnTo>
                  <a:lnTo>
                    <a:pt x="110132" y="17595"/>
                  </a:lnTo>
                  <a:lnTo>
                    <a:pt x="110171" y="17648"/>
                  </a:lnTo>
                  <a:lnTo>
                    <a:pt x="110248" y="17756"/>
                  </a:lnTo>
                  <a:lnTo>
                    <a:pt x="110402" y="17969"/>
                  </a:lnTo>
                  <a:lnTo>
                    <a:pt x="110480" y="18077"/>
                  </a:lnTo>
                  <a:lnTo>
                    <a:pt x="110518" y="18130"/>
                  </a:lnTo>
                  <a:lnTo>
                    <a:pt x="110556" y="18185"/>
                  </a:lnTo>
                  <a:lnTo>
                    <a:pt x="110704" y="18403"/>
                  </a:lnTo>
                  <a:cubicBezTo>
                    <a:pt x="111099" y="18986"/>
                    <a:pt x="111469" y="19587"/>
                    <a:pt x="111805" y="20206"/>
                  </a:cubicBezTo>
                  <a:cubicBezTo>
                    <a:pt x="112141" y="20827"/>
                    <a:pt x="112440" y="21465"/>
                    <a:pt x="112702" y="22119"/>
                  </a:cubicBezTo>
                  <a:lnTo>
                    <a:pt x="112727" y="22181"/>
                  </a:lnTo>
                  <a:lnTo>
                    <a:pt x="112751" y="22243"/>
                  </a:lnTo>
                  <a:lnTo>
                    <a:pt x="112797" y="22366"/>
                  </a:lnTo>
                  <a:lnTo>
                    <a:pt x="112889" y="22614"/>
                  </a:lnTo>
                  <a:lnTo>
                    <a:pt x="112901" y="22645"/>
                  </a:lnTo>
                  <a:lnTo>
                    <a:pt x="112912" y="22677"/>
                  </a:lnTo>
                  <a:lnTo>
                    <a:pt x="112933" y="22738"/>
                  </a:lnTo>
                  <a:lnTo>
                    <a:pt x="112976" y="22864"/>
                  </a:lnTo>
                  <a:cubicBezTo>
                    <a:pt x="113004" y="22947"/>
                    <a:pt x="113032" y="23031"/>
                    <a:pt x="113060" y="23114"/>
                  </a:cubicBezTo>
                  <a:lnTo>
                    <a:pt x="113136" y="23367"/>
                  </a:lnTo>
                  <a:cubicBezTo>
                    <a:pt x="113161" y="23452"/>
                    <a:pt x="113188" y="23536"/>
                    <a:pt x="113209" y="23621"/>
                  </a:cubicBezTo>
                  <a:cubicBezTo>
                    <a:pt x="113252" y="23792"/>
                    <a:pt x="113302" y="23961"/>
                    <a:pt x="113339" y="24133"/>
                  </a:cubicBezTo>
                  <a:lnTo>
                    <a:pt x="113397" y="24391"/>
                  </a:lnTo>
                  <a:lnTo>
                    <a:pt x="113446" y="24651"/>
                  </a:lnTo>
                  <a:lnTo>
                    <a:pt x="113470" y="24781"/>
                  </a:lnTo>
                  <a:lnTo>
                    <a:pt x="113490" y="24911"/>
                  </a:lnTo>
                  <a:lnTo>
                    <a:pt x="113530" y="25172"/>
                  </a:lnTo>
                  <a:cubicBezTo>
                    <a:pt x="113575" y="25522"/>
                    <a:pt x="113600" y="25873"/>
                    <a:pt x="113604" y="26226"/>
                  </a:cubicBezTo>
                  <a:close/>
                </a:path>
              </a:pathLst>
            </a:custGeom>
            <a:solidFill>
              <a:srgbClr val="93BDEC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" name="Google Shape;1663;p51">
              <a:extLst>
                <a:ext uri="{FF2B5EF4-FFF2-40B4-BE49-F238E27FC236}">
                  <a16:creationId xmlns:a16="http://schemas.microsoft.com/office/drawing/2014/main" id="{FBE091F3-F276-4666-80B0-6988DA997FB0}"/>
                </a:ext>
              </a:extLst>
            </p:cNvPr>
            <p:cNvSpPr/>
            <p:nvPr/>
          </p:nvSpPr>
          <p:spPr>
            <a:xfrm>
              <a:off x="5843713" y="2216373"/>
              <a:ext cx="1814308" cy="1491575"/>
            </a:xfrm>
            <a:custGeom>
              <a:avLst/>
              <a:gdLst/>
              <a:ahLst/>
              <a:cxnLst/>
              <a:rect l="l" t="t" r="r" b="b"/>
              <a:pathLst>
                <a:path w="99251" h="81596" extrusionOk="0">
                  <a:moveTo>
                    <a:pt x="99250" y="11027"/>
                  </a:moveTo>
                  <a:cubicBezTo>
                    <a:pt x="99250" y="4938"/>
                    <a:pt x="77032" y="1"/>
                    <a:pt x="49625" y="1"/>
                  </a:cubicBezTo>
                  <a:cubicBezTo>
                    <a:pt x="22217" y="1"/>
                    <a:pt x="0" y="4938"/>
                    <a:pt x="0" y="11027"/>
                  </a:cubicBezTo>
                  <a:cubicBezTo>
                    <a:pt x="0" y="11189"/>
                    <a:pt x="25" y="11348"/>
                    <a:pt x="56" y="11509"/>
                  </a:cubicBezTo>
                  <a:cubicBezTo>
                    <a:pt x="19" y="11686"/>
                    <a:pt x="1" y="11866"/>
                    <a:pt x="0" y="12047"/>
                  </a:cubicBezTo>
                  <a:lnTo>
                    <a:pt x="0" y="69551"/>
                  </a:lnTo>
                  <a:cubicBezTo>
                    <a:pt x="1" y="69731"/>
                    <a:pt x="19" y="69911"/>
                    <a:pt x="56" y="70087"/>
                  </a:cubicBezTo>
                  <a:cubicBezTo>
                    <a:pt x="25" y="70248"/>
                    <a:pt x="0" y="70407"/>
                    <a:pt x="0" y="70569"/>
                  </a:cubicBezTo>
                  <a:cubicBezTo>
                    <a:pt x="0" y="76659"/>
                    <a:pt x="22217" y="81596"/>
                    <a:pt x="49625" y="81596"/>
                  </a:cubicBezTo>
                  <a:cubicBezTo>
                    <a:pt x="77032" y="81596"/>
                    <a:pt x="99250" y="76659"/>
                    <a:pt x="99250" y="70569"/>
                  </a:cubicBezTo>
                  <a:cubicBezTo>
                    <a:pt x="99250" y="70407"/>
                    <a:pt x="99227" y="70248"/>
                    <a:pt x="99197" y="70087"/>
                  </a:cubicBezTo>
                  <a:cubicBezTo>
                    <a:pt x="99232" y="69911"/>
                    <a:pt x="99250" y="69731"/>
                    <a:pt x="99250" y="69551"/>
                  </a:cubicBezTo>
                  <a:lnTo>
                    <a:pt x="99250" y="12047"/>
                  </a:lnTo>
                  <a:cubicBezTo>
                    <a:pt x="99250" y="11866"/>
                    <a:pt x="99232" y="11686"/>
                    <a:pt x="99197" y="11509"/>
                  </a:cubicBezTo>
                  <a:cubicBezTo>
                    <a:pt x="99227" y="11348"/>
                    <a:pt x="99250" y="11189"/>
                    <a:pt x="99250" y="1102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" name="Google Shape;1664;p51">
              <a:extLst>
                <a:ext uri="{FF2B5EF4-FFF2-40B4-BE49-F238E27FC236}">
                  <a16:creationId xmlns:a16="http://schemas.microsoft.com/office/drawing/2014/main" id="{0805311A-FB36-4014-B031-0CDA08308DF8}"/>
                </a:ext>
              </a:extLst>
            </p:cNvPr>
            <p:cNvSpPr/>
            <p:nvPr/>
          </p:nvSpPr>
          <p:spPr>
            <a:xfrm>
              <a:off x="5843713" y="2216373"/>
              <a:ext cx="1814308" cy="403184"/>
            </a:xfrm>
            <a:custGeom>
              <a:avLst/>
              <a:gdLst/>
              <a:ahLst/>
              <a:cxnLst/>
              <a:rect l="l" t="t" r="r" b="b"/>
              <a:pathLst>
                <a:path w="99251" h="22056" extrusionOk="0">
                  <a:moveTo>
                    <a:pt x="99250" y="11027"/>
                  </a:moveTo>
                  <a:cubicBezTo>
                    <a:pt x="99250" y="17118"/>
                    <a:pt x="77032" y="22056"/>
                    <a:pt x="49625" y="22056"/>
                  </a:cubicBezTo>
                  <a:cubicBezTo>
                    <a:pt x="22217" y="22056"/>
                    <a:pt x="0" y="17118"/>
                    <a:pt x="0" y="11027"/>
                  </a:cubicBezTo>
                  <a:cubicBezTo>
                    <a:pt x="0" y="4938"/>
                    <a:pt x="22217" y="1"/>
                    <a:pt x="49625" y="1"/>
                  </a:cubicBezTo>
                  <a:cubicBezTo>
                    <a:pt x="77032" y="1"/>
                    <a:pt x="99250" y="4938"/>
                    <a:pt x="99250" y="1102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" name="Google Shape;1665;p51">
              <a:extLst>
                <a:ext uri="{FF2B5EF4-FFF2-40B4-BE49-F238E27FC236}">
                  <a16:creationId xmlns:a16="http://schemas.microsoft.com/office/drawing/2014/main" id="{29527DD1-C7A8-4E96-BC26-0EE4A1B21F7B}"/>
                </a:ext>
              </a:extLst>
            </p:cNvPr>
            <p:cNvSpPr/>
            <p:nvPr/>
          </p:nvSpPr>
          <p:spPr>
            <a:xfrm>
              <a:off x="6204561" y="714397"/>
              <a:ext cx="1118096" cy="640294"/>
            </a:xfrm>
            <a:custGeom>
              <a:avLst/>
              <a:gdLst/>
              <a:ahLst/>
              <a:cxnLst/>
              <a:rect l="l" t="t" r="r" b="b"/>
              <a:pathLst>
                <a:path w="61165" h="35027" extrusionOk="0">
                  <a:moveTo>
                    <a:pt x="61164" y="6798"/>
                  </a:moveTo>
                  <a:cubicBezTo>
                    <a:pt x="61164" y="3045"/>
                    <a:pt x="47473" y="0"/>
                    <a:pt x="30581" y="0"/>
                  </a:cubicBezTo>
                  <a:cubicBezTo>
                    <a:pt x="13690" y="0"/>
                    <a:pt x="0" y="3045"/>
                    <a:pt x="0" y="6798"/>
                  </a:cubicBezTo>
                  <a:cubicBezTo>
                    <a:pt x="2" y="6897"/>
                    <a:pt x="13" y="6996"/>
                    <a:pt x="34" y="7093"/>
                  </a:cubicBezTo>
                  <a:cubicBezTo>
                    <a:pt x="12" y="7203"/>
                    <a:pt x="0" y="7313"/>
                    <a:pt x="0" y="7425"/>
                  </a:cubicBezTo>
                  <a:lnTo>
                    <a:pt x="0" y="27603"/>
                  </a:lnTo>
                  <a:cubicBezTo>
                    <a:pt x="0" y="27714"/>
                    <a:pt x="12" y="27826"/>
                    <a:pt x="34" y="27934"/>
                  </a:cubicBezTo>
                  <a:cubicBezTo>
                    <a:pt x="13" y="28032"/>
                    <a:pt x="2" y="28131"/>
                    <a:pt x="0" y="28230"/>
                  </a:cubicBezTo>
                  <a:cubicBezTo>
                    <a:pt x="0" y="31983"/>
                    <a:pt x="13692" y="35026"/>
                    <a:pt x="30581" y="35026"/>
                  </a:cubicBezTo>
                  <a:cubicBezTo>
                    <a:pt x="47472" y="35026"/>
                    <a:pt x="61164" y="31983"/>
                    <a:pt x="61164" y="28230"/>
                  </a:cubicBezTo>
                  <a:cubicBezTo>
                    <a:pt x="61162" y="28131"/>
                    <a:pt x="61151" y="28032"/>
                    <a:pt x="61130" y="27935"/>
                  </a:cubicBezTo>
                  <a:cubicBezTo>
                    <a:pt x="61153" y="27826"/>
                    <a:pt x="61164" y="27715"/>
                    <a:pt x="61164" y="27603"/>
                  </a:cubicBezTo>
                  <a:lnTo>
                    <a:pt x="61164" y="7425"/>
                  </a:lnTo>
                  <a:cubicBezTo>
                    <a:pt x="61164" y="7313"/>
                    <a:pt x="61153" y="7203"/>
                    <a:pt x="61130" y="7093"/>
                  </a:cubicBezTo>
                  <a:cubicBezTo>
                    <a:pt x="61150" y="6996"/>
                    <a:pt x="61162" y="6897"/>
                    <a:pt x="61164" y="67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" name="Google Shape;1666;p51">
              <a:extLst>
                <a:ext uri="{FF2B5EF4-FFF2-40B4-BE49-F238E27FC236}">
                  <a16:creationId xmlns:a16="http://schemas.microsoft.com/office/drawing/2014/main" id="{0F61E66B-B96C-44C1-B872-35757502F121}"/>
                </a:ext>
              </a:extLst>
            </p:cNvPr>
            <p:cNvSpPr/>
            <p:nvPr/>
          </p:nvSpPr>
          <p:spPr>
            <a:xfrm>
              <a:off x="6204561" y="714397"/>
              <a:ext cx="1118096" cy="248517"/>
            </a:xfrm>
            <a:custGeom>
              <a:avLst/>
              <a:gdLst/>
              <a:ahLst/>
              <a:cxnLst/>
              <a:rect l="l" t="t" r="r" b="b"/>
              <a:pathLst>
                <a:path w="61165" h="13595" extrusionOk="0">
                  <a:moveTo>
                    <a:pt x="61164" y="6798"/>
                  </a:moveTo>
                  <a:cubicBezTo>
                    <a:pt x="61164" y="8600"/>
                    <a:pt x="57942" y="10328"/>
                    <a:pt x="52207" y="11603"/>
                  </a:cubicBezTo>
                  <a:cubicBezTo>
                    <a:pt x="46471" y="12878"/>
                    <a:pt x="38693" y="13594"/>
                    <a:pt x="30581" y="13594"/>
                  </a:cubicBezTo>
                  <a:cubicBezTo>
                    <a:pt x="22470" y="13594"/>
                    <a:pt x="14692" y="12878"/>
                    <a:pt x="8956" y="11603"/>
                  </a:cubicBezTo>
                  <a:cubicBezTo>
                    <a:pt x="3221" y="10328"/>
                    <a:pt x="0" y="8600"/>
                    <a:pt x="0" y="6798"/>
                  </a:cubicBezTo>
                  <a:cubicBezTo>
                    <a:pt x="0" y="4995"/>
                    <a:pt x="3221" y="3266"/>
                    <a:pt x="8956" y="1991"/>
                  </a:cubicBezTo>
                  <a:cubicBezTo>
                    <a:pt x="14692" y="717"/>
                    <a:pt x="22470" y="0"/>
                    <a:pt x="30581" y="0"/>
                  </a:cubicBezTo>
                  <a:cubicBezTo>
                    <a:pt x="38693" y="0"/>
                    <a:pt x="46471" y="717"/>
                    <a:pt x="52207" y="1991"/>
                  </a:cubicBezTo>
                  <a:cubicBezTo>
                    <a:pt x="57942" y="3266"/>
                    <a:pt x="61164" y="4995"/>
                    <a:pt x="61164" y="67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" name="Google Shape;1667;p51">
              <a:extLst>
                <a:ext uri="{FF2B5EF4-FFF2-40B4-BE49-F238E27FC236}">
                  <a16:creationId xmlns:a16="http://schemas.microsoft.com/office/drawing/2014/main" id="{CB06BCBE-0526-4C84-BDE0-9DC489397FEC}"/>
                </a:ext>
              </a:extLst>
            </p:cNvPr>
            <p:cNvSpPr/>
            <p:nvPr/>
          </p:nvSpPr>
          <p:spPr>
            <a:xfrm>
              <a:off x="6442237" y="749476"/>
              <a:ext cx="642707" cy="142840"/>
            </a:xfrm>
            <a:custGeom>
              <a:avLst/>
              <a:gdLst/>
              <a:ahLst/>
              <a:cxnLst/>
              <a:rect l="l" t="t" r="r" b="b"/>
              <a:pathLst>
                <a:path w="35159" h="7814" extrusionOk="0">
                  <a:moveTo>
                    <a:pt x="35159" y="3907"/>
                  </a:moveTo>
                  <a:cubicBezTo>
                    <a:pt x="35159" y="6064"/>
                    <a:pt x="27289" y="7813"/>
                    <a:pt x="17579" y="7813"/>
                  </a:cubicBezTo>
                  <a:cubicBezTo>
                    <a:pt x="7871" y="7813"/>
                    <a:pt x="0" y="6064"/>
                    <a:pt x="0" y="3907"/>
                  </a:cubicBezTo>
                  <a:cubicBezTo>
                    <a:pt x="0" y="1750"/>
                    <a:pt x="7871" y="0"/>
                    <a:pt x="17579" y="0"/>
                  </a:cubicBezTo>
                  <a:cubicBezTo>
                    <a:pt x="27289" y="0"/>
                    <a:pt x="35159" y="1750"/>
                    <a:pt x="35159" y="390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" name="Google Shape;1668;p51">
              <a:extLst>
                <a:ext uri="{FF2B5EF4-FFF2-40B4-BE49-F238E27FC236}">
                  <a16:creationId xmlns:a16="http://schemas.microsoft.com/office/drawing/2014/main" id="{1C24F50E-9979-4A12-BFC7-25C66DBAE254}"/>
                </a:ext>
              </a:extLst>
            </p:cNvPr>
            <p:cNvSpPr/>
            <p:nvPr/>
          </p:nvSpPr>
          <p:spPr>
            <a:xfrm>
              <a:off x="6204360" y="714269"/>
              <a:ext cx="1118297" cy="248699"/>
            </a:xfrm>
            <a:custGeom>
              <a:avLst/>
              <a:gdLst/>
              <a:ahLst/>
              <a:cxnLst/>
              <a:rect l="l" t="t" r="r" b="b"/>
              <a:pathLst>
                <a:path w="61176" h="13605" extrusionOk="0">
                  <a:moveTo>
                    <a:pt x="61175" y="6805"/>
                  </a:moveTo>
                  <a:cubicBezTo>
                    <a:pt x="61175" y="6889"/>
                    <a:pt x="61167" y="6973"/>
                    <a:pt x="61154" y="7057"/>
                  </a:cubicBezTo>
                  <a:cubicBezTo>
                    <a:pt x="61152" y="7078"/>
                    <a:pt x="61146" y="7098"/>
                    <a:pt x="61143" y="7119"/>
                  </a:cubicBezTo>
                  <a:lnTo>
                    <a:pt x="61137" y="7150"/>
                  </a:lnTo>
                  <a:cubicBezTo>
                    <a:pt x="61134" y="7161"/>
                    <a:pt x="61131" y="7170"/>
                    <a:pt x="61129" y="7180"/>
                  </a:cubicBezTo>
                  <a:lnTo>
                    <a:pt x="61113" y="7242"/>
                  </a:lnTo>
                  <a:lnTo>
                    <a:pt x="61094" y="7302"/>
                  </a:lnTo>
                  <a:cubicBezTo>
                    <a:pt x="61088" y="7323"/>
                    <a:pt x="61081" y="7343"/>
                    <a:pt x="61074" y="7362"/>
                  </a:cubicBezTo>
                  <a:cubicBezTo>
                    <a:pt x="61066" y="7382"/>
                    <a:pt x="61059" y="7402"/>
                    <a:pt x="61050" y="7422"/>
                  </a:cubicBezTo>
                  <a:cubicBezTo>
                    <a:pt x="61034" y="7460"/>
                    <a:pt x="61019" y="7499"/>
                    <a:pt x="60999" y="7537"/>
                  </a:cubicBezTo>
                  <a:cubicBezTo>
                    <a:pt x="60963" y="7613"/>
                    <a:pt x="60921" y="7687"/>
                    <a:pt x="60877" y="7758"/>
                  </a:cubicBezTo>
                  <a:cubicBezTo>
                    <a:pt x="60695" y="8043"/>
                    <a:pt x="60459" y="8291"/>
                    <a:pt x="60204" y="8510"/>
                  </a:cubicBezTo>
                  <a:cubicBezTo>
                    <a:pt x="59946" y="8729"/>
                    <a:pt x="59671" y="8926"/>
                    <a:pt x="59383" y="9102"/>
                  </a:cubicBezTo>
                  <a:cubicBezTo>
                    <a:pt x="59096" y="9281"/>
                    <a:pt x="58798" y="9441"/>
                    <a:pt x="58495" y="9591"/>
                  </a:cubicBezTo>
                  <a:cubicBezTo>
                    <a:pt x="58193" y="9740"/>
                    <a:pt x="57884" y="9878"/>
                    <a:pt x="57572" y="10008"/>
                  </a:cubicBezTo>
                  <a:cubicBezTo>
                    <a:pt x="57260" y="10137"/>
                    <a:pt x="56945" y="10258"/>
                    <a:pt x="56627" y="10373"/>
                  </a:cubicBezTo>
                  <a:cubicBezTo>
                    <a:pt x="55992" y="10601"/>
                    <a:pt x="55347" y="10803"/>
                    <a:pt x="54698" y="10988"/>
                  </a:cubicBezTo>
                  <a:cubicBezTo>
                    <a:pt x="53397" y="11357"/>
                    <a:pt x="52079" y="11657"/>
                    <a:pt x="50754" y="11916"/>
                  </a:cubicBezTo>
                  <a:cubicBezTo>
                    <a:pt x="49428" y="12175"/>
                    <a:pt x="48094" y="12389"/>
                    <a:pt x="46756" y="12576"/>
                  </a:cubicBezTo>
                  <a:cubicBezTo>
                    <a:pt x="45418" y="12761"/>
                    <a:pt x="44076" y="12915"/>
                    <a:pt x="42731" y="13045"/>
                  </a:cubicBezTo>
                  <a:cubicBezTo>
                    <a:pt x="41387" y="13175"/>
                    <a:pt x="40040" y="13278"/>
                    <a:pt x="38692" y="13361"/>
                  </a:cubicBezTo>
                  <a:cubicBezTo>
                    <a:pt x="35996" y="13524"/>
                    <a:pt x="33296" y="13605"/>
                    <a:pt x="30593" y="13602"/>
                  </a:cubicBezTo>
                  <a:cubicBezTo>
                    <a:pt x="27891" y="13602"/>
                    <a:pt x="25191" y="13522"/>
                    <a:pt x="22493" y="13362"/>
                  </a:cubicBezTo>
                  <a:cubicBezTo>
                    <a:pt x="21145" y="13280"/>
                    <a:pt x="19798" y="13175"/>
                    <a:pt x="18453" y="13046"/>
                  </a:cubicBezTo>
                  <a:cubicBezTo>
                    <a:pt x="17108" y="12918"/>
                    <a:pt x="15767" y="12761"/>
                    <a:pt x="14428" y="12577"/>
                  </a:cubicBezTo>
                  <a:cubicBezTo>
                    <a:pt x="13090" y="12392"/>
                    <a:pt x="11757" y="12176"/>
                    <a:pt x="10431" y="11917"/>
                  </a:cubicBezTo>
                  <a:cubicBezTo>
                    <a:pt x="9105" y="11659"/>
                    <a:pt x="7787" y="11359"/>
                    <a:pt x="6488" y="10990"/>
                  </a:cubicBezTo>
                  <a:cubicBezTo>
                    <a:pt x="5838" y="10805"/>
                    <a:pt x="5193" y="10604"/>
                    <a:pt x="4557" y="10375"/>
                  </a:cubicBezTo>
                  <a:cubicBezTo>
                    <a:pt x="4239" y="10261"/>
                    <a:pt x="3924" y="10139"/>
                    <a:pt x="3612" y="10010"/>
                  </a:cubicBezTo>
                  <a:cubicBezTo>
                    <a:pt x="3300" y="9880"/>
                    <a:pt x="2992" y="9743"/>
                    <a:pt x="2689" y="9594"/>
                  </a:cubicBezTo>
                  <a:cubicBezTo>
                    <a:pt x="2386" y="9444"/>
                    <a:pt x="2089" y="9283"/>
                    <a:pt x="1803" y="9105"/>
                  </a:cubicBezTo>
                  <a:cubicBezTo>
                    <a:pt x="1513" y="8929"/>
                    <a:pt x="1239" y="8732"/>
                    <a:pt x="981" y="8512"/>
                  </a:cubicBezTo>
                  <a:cubicBezTo>
                    <a:pt x="725" y="8293"/>
                    <a:pt x="490" y="8045"/>
                    <a:pt x="307" y="7760"/>
                  </a:cubicBezTo>
                  <a:cubicBezTo>
                    <a:pt x="263" y="7688"/>
                    <a:pt x="221" y="7614"/>
                    <a:pt x="185" y="7538"/>
                  </a:cubicBezTo>
                  <a:cubicBezTo>
                    <a:pt x="165" y="7500"/>
                    <a:pt x="150" y="7461"/>
                    <a:pt x="132" y="7423"/>
                  </a:cubicBezTo>
                  <a:cubicBezTo>
                    <a:pt x="124" y="7403"/>
                    <a:pt x="118" y="7383"/>
                    <a:pt x="110" y="7364"/>
                  </a:cubicBezTo>
                  <a:cubicBezTo>
                    <a:pt x="102" y="7344"/>
                    <a:pt x="96" y="7324"/>
                    <a:pt x="89" y="7303"/>
                  </a:cubicBezTo>
                  <a:lnTo>
                    <a:pt x="71" y="7243"/>
                  </a:lnTo>
                  <a:lnTo>
                    <a:pt x="54" y="7182"/>
                  </a:lnTo>
                  <a:lnTo>
                    <a:pt x="47" y="7150"/>
                  </a:lnTo>
                  <a:lnTo>
                    <a:pt x="41" y="7120"/>
                  </a:lnTo>
                  <a:cubicBezTo>
                    <a:pt x="37" y="7099"/>
                    <a:pt x="32" y="7078"/>
                    <a:pt x="29" y="7057"/>
                  </a:cubicBezTo>
                  <a:cubicBezTo>
                    <a:pt x="1" y="6890"/>
                    <a:pt x="1" y="6719"/>
                    <a:pt x="29" y="6552"/>
                  </a:cubicBezTo>
                  <a:cubicBezTo>
                    <a:pt x="32" y="6531"/>
                    <a:pt x="37" y="6511"/>
                    <a:pt x="41" y="6490"/>
                  </a:cubicBezTo>
                  <a:lnTo>
                    <a:pt x="47" y="6458"/>
                  </a:lnTo>
                  <a:cubicBezTo>
                    <a:pt x="50" y="6448"/>
                    <a:pt x="52" y="6437"/>
                    <a:pt x="54" y="6428"/>
                  </a:cubicBezTo>
                  <a:lnTo>
                    <a:pt x="71" y="6366"/>
                  </a:lnTo>
                  <a:lnTo>
                    <a:pt x="89" y="6306"/>
                  </a:lnTo>
                  <a:cubicBezTo>
                    <a:pt x="95" y="6286"/>
                    <a:pt x="103" y="6266"/>
                    <a:pt x="110" y="6246"/>
                  </a:cubicBezTo>
                  <a:cubicBezTo>
                    <a:pt x="117" y="6226"/>
                    <a:pt x="125" y="6207"/>
                    <a:pt x="132" y="6187"/>
                  </a:cubicBezTo>
                  <a:cubicBezTo>
                    <a:pt x="150" y="6148"/>
                    <a:pt x="165" y="6109"/>
                    <a:pt x="185" y="6071"/>
                  </a:cubicBezTo>
                  <a:cubicBezTo>
                    <a:pt x="221" y="5994"/>
                    <a:pt x="263" y="5921"/>
                    <a:pt x="307" y="5850"/>
                  </a:cubicBezTo>
                  <a:cubicBezTo>
                    <a:pt x="490" y="5564"/>
                    <a:pt x="725" y="5315"/>
                    <a:pt x="981" y="5096"/>
                  </a:cubicBezTo>
                  <a:cubicBezTo>
                    <a:pt x="1239" y="4878"/>
                    <a:pt x="1513" y="4680"/>
                    <a:pt x="1803" y="4504"/>
                  </a:cubicBezTo>
                  <a:cubicBezTo>
                    <a:pt x="2089" y="4326"/>
                    <a:pt x="2386" y="4165"/>
                    <a:pt x="2689" y="4016"/>
                  </a:cubicBezTo>
                  <a:cubicBezTo>
                    <a:pt x="2991" y="3866"/>
                    <a:pt x="3300" y="3728"/>
                    <a:pt x="3612" y="3599"/>
                  </a:cubicBezTo>
                  <a:cubicBezTo>
                    <a:pt x="3924" y="3469"/>
                    <a:pt x="4239" y="3348"/>
                    <a:pt x="4557" y="3235"/>
                  </a:cubicBezTo>
                  <a:cubicBezTo>
                    <a:pt x="5193" y="3005"/>
                    <a:pt x="5838" y="2803"/>
                    <a:pt x="6488" y="2619"/>
                  </a:cubicBezTo>
                  <a:cubicBezTo>
                    <a:pt x="7787" y="2249"/>
                    <a:pt x="9105" y="1951"/>
                    <a:pt x="10431" y="1692"/>
                  </a:cubicBezTo>
                  <a:cubicBezTo>
                    <a:pt x="11756" y="1432"/>
                    <a:pt x="13091" y="1216"/>
                    <a:pt x="14429" y="1030"/>
                  </a:cubicBezTo>
                  <a:cubicBezTo>
                    <a:pt x="15766" y="844"/>
                    <a:pt x="17108" y="691"/>
                    <a:pt x="18453" y="562"/>
                  </a:cubicBezTo>
                  <a:cubicBezTo>
                    <a:pt x="19798" y="432"/>
                    <a:pt x="21145" y="328"/>
                    <a:pt x="22493" y="245"/>
                  </a:cubicBezTo>
                  <a:cubicBezTo>
                    <a:pt x="25190" y="81"/>
                    <a:pt x="27890" y="1"/>
                    <a:pt x="30593" y="4"/>
                  </a:cubicBezTo>
                  <a:cubicBezTo>
                    <a:pt x="33294" y="5"/>
                    <a:pt x="35994" y="86"/>
                    <a:pt x="38692" y="245"/>
                  </a:cubicBezTo>
                  <a:cubicBezTo>
                    <a:pt x="40040" y="328"/>
                    <a:pt x="41386" y="433"/>
                    <a:pt x="42732" y="562"/>
                  </a:cubicBezTo>
                  <a:cubicBezTo>
                    <a:pt x="44077" y="691"/>
                    <a:pt x="45418" y="847"/>
                    <a:pt x="46756" y="1032"/>
                  </a:cubicBezTo>
                  <a:cubicBezTo>
                    <a:pt x="48094" y="1218"/>
                    <a:pt x="49428" y="1434"/>
                    <a:pt x="50754" y="1692"/>
                  </a:cubicBezTo>
                  <a:cubicBezTo>
                    <a:pt x="52079" y="1951"/>
                    <a:pt x="53398" y="2250"/>
                    <a:pt x="54698" y="2620"/>
                  </a:cubicBezTo>
                  <a:cubicBezTo>
                    <a:pt x="55347" y="2806"/>
                    <a:pt x="55992" y="3007"/>
                    <a:pt x="56627" y="3236"/>
                  </a:cubicBezTo>
                  <a:cubicBezTo>
                    <a:pt x="56945" y="3350"/>
                    <a:pt x="57260" y="3470"/>
                    <a:pt x="57572" y="3600"/>
                  </a:cubicBezTo>
                  <a:cubicBezTo>
                    <a:pt x="57884" y="3729"/>
                    <a:pt x="58192" y="3868"/>
                    <a:pt x="58495" y="4017"/>
                  </a:cubicBezTo>
                  <a:cubicBezTo>
                    <a:pt x="58798" y="4167"/>
                    <a:pt x="59096" y="4328"/>
                    <a:pt x="59383" y="4506"/>
                  </a:cubicBezTo>
                  <a:cubicBezTo>
                    <a:pt x="59671" y="4681"/>
                    <a:pt x="59946" y="4879"/>
                    <a:pt x="60204" y="5097"/>
                  </a:cubicBezTo>
                  <a:cubicBezTo>
                    <a:pt x="60459" y="5318"/>
                    <a:pt x="60695" y="5565"/>
                    <a:pt x="60877" y="5850"/>
                  </a:cubicBezTo>
                  <a:cubicBezTo>
                    <a:pt x="60921" y="5922"/>
                    <a:pt x="60962" y="5995"/>
                    <a:pt x="60999" y="6071"/>
                  </a:cubicBezTo>
                  <a:cubicBezTo>
                    <a:pt x="61018" y="6109"/>
                    <a:pt x="61034" y="6148"/>
                    <a:pt x="61050" y="6187"/>
                  </a:cubicBezTo>
                  <a:cubicBezTo>
                    <a:pt x="61059" y="6207"/>
                    <a:pt x="61066" y="6226"/>
                    <a:pt x="61074" y="6246"/>
                  </a:cubicBezTo>
                  <a:cubicBezTo>
                    <a:pt x="61081" y="6266"/>
                    <a:pt x="61088" y="6286"/>
                    <a:pt x="61094" y="6306"/>
                  </a:cubicBezTo>
                  <a:lnTo>
                    <a:pt x="61112" y="6366"/>
                  </a:lnTo>
                  <a:lnTo>
                    <a:pt x="61129" y="6428"/>
                  </a:lnTo>
                  <a:cubicBezTo>
                    <a:pt x="61131" y="6439"/>
                    <a:pt x="61134" y="6448"/>
                    <a:pt x="61137" y="6458"/>
                  </a:cubicBezTo>
                  <a:lnTo>
                    <a:pt x="61143" y="6490"/>
                  </a:lnTo>
                  <a:cubicBezTo>
                    <a:pt x="61146" y="6510"/>
                    <a:pt x="61152" y="6531"/>
                    <a:pt x="61154" y="6552"/>
                  </a:cubicBezTo>
                  <a:cubicBezTo>
                    <a:pt x="61167" y="6636"/>
                    <a:pt x="61174" y="6720"/>
                    <a:pt x="61175" y="6805"/>
                  </a:cubicBezTo>
                  <a:close/>
                  <a:moveTo>
                    <a:pt x="61174" y="6805"/>
                  </a:moveTo>
                  <a:cubicBezTo>
                    <a:pt x="61174" y="6720"/>
                    <a:pt x="61167" y="6636"/>
                    <a:pt x="61154" y="6552"/>
                  </a:cubicBezTo>
                  <a:cubicBezTo>
                    <a:pt x="61151" y="6532"/>
                    <a:pt x="61146" y="6511"/>
                    <a:pt x="61141" y="6490"/>
                  </a:cubicBezTo>
                  <a:lnTo>
                    <a:pt x="61136" y="6458"/>
                  </a:lnTo>
                  <a:cubicBezTo>
                    <a:pt x="61133" y="6449"/>
                    <a:pt x="61131" y="6439"/>
                    <a:pt x="61129" y="6428"/>
                  </a:cubicBezTo>
                  <a:lnTo>
                    <a:pt x="61112" y="6367"/>
                  </a:lnTo>
                  <a:lnTo>
                    <a:pt x="61094" y="6307"/>
                  </a:lnTo>
                  <a:cubicBezTo>
                    <a:pt x="61088" y="6286"/>
                    <a:pt x="61080" y="6267"/>
                    <a:pt x="61073" y="6247"/>
                  </a:cubicBezTo>
                  <a:cubicBezTo>
                    <a:pt x="61066" y="6228"/>
                    <a:pt x="61057" y="6207"/>
                    <a:pt x="61050" y="6188"/>
                  </a:cubicBezTo>
                  <a:cubicBezTo>
                    <a:pt x="61033" y="6149"/>
                    <a:pt x="61018" y="6110"/>
                    <a:pt x="60998" y="6072"/>
                  </a:cubicBezTo>
                  <a:cubicBezTo>
                    <a:pt x="60962" y="5997"/>
                    <a:pt x="60921" y="5922"/>
                    <a:pt x="60876" y="5851"/>
                  </a:cubicBezTo>
                  <a:cubicBezTo>
                    <a:pt x="60694" y="5566"/>
                    <a:pt x="60458" y="5318"/>
                    <a:pt x="60203" y="5099"/>
                  </a:cubicBezTo>
                  <a:cubicBezTo>
                    <a:pt x="59947" y="4879"/>
                    <a:pt x="59668" y="4684"/>
                    <a:pt x="59381" y="4507"/>
                  </a:cubicBezTo>
                  <a:cubicBezTo>
                    <a:pt x="59095" y="4330"/>
                    <a:pt x="58797" y="4169"/>
                    <a:pt x="58495" y="4018"/>
                  </a:cubicBezTo>
                  <a:cubicBezTo>
                    <a:pt x="58192" y="3869"/>
                    <a:pt x="57884" y="3732"/>
                    <a:pt x="57571" y="3602"/>
                  </a:cubicBezTo>
                  <a:cubicBezTo>
                    <a:pt x="57260" y="3473"/>
                    <a:pt x="56945" y="3351"/>
                    <a:pt x="56627" y="3238"/>
                  </a:cubicBezTo>
                  <a:cubicBezTo>
                    <a:pt x="55991" y="3010"/>
                    <a:pt x="55346" y="2808"/>
                    <a:pt x="54696" y="2622"/>
                  </a:cubicBezTo>
                  <a:cubicBezTo>
                    <a:pt x="53397" y="2254"/>
                    <a:pt x="52079" y="1954"/>
                    <a:pt x="50753" y="1695"/>
                  </a:cubicBezTo>
                  <a:cubicBezTo>
                    <a:pt x="49428" y="1436"/>
                    <a:pt x="48094" y="1222"/>
                    <a:pt x="46756" y="1036"/>
                  </a:cubicBezTo>
                  <a:cubicBezTo>
                    <a:pt x="45418" y="851"/>
                    <a:pt x="44076" y="697"/>
                    <a:pt x="42731" y="567"/>
                  </a:cubicBezTo>
                  <a:cubicBezTo>
                    <a:pt x="41387" y="438"/>
                    <a:pt x="40040" y="334"/>
                    <a:pt x="38692" y="252"/>
                  </a:cubicBezTo>
                  <a:cubicBezTo>
                    <a:pt x="35996" y="88"/>
                    <a:pt x="33296" y="9"/>
                    <a:pt x="30593" y="12"/>
                  </a:cubicBezTo>
                  <a:cubicBezTo>
                    <a:pt x="27891" y="12"/>
                    <a:pt x="25192" y="93"/>
                    <a:pt x="22493" y="252"/>
                  </a:cubicBezTo>
                  <a:cubicBezTo>
                    <a:pt x="21145" y="334"/>
                    <a:pt x="19799" y="440"/>
                    <a:pt x="18454" y="569"/>
                  </a:cubicBezTo>
                  <a:cubicBezTo>
                    <a:pt x="17109" y="697"/>
                    <a:pt x="15768" y="853"/>
                    <a:pt x="14429" y="1037"/>
                  </a:cubicBezTo>
                  <a:cubicBezTo>
                    <a:pt x="13091" y="1223"/>
                    <a:pt x="11758" y="1439"/>
                    <a:pt x="10432" y="1698"/>
                  </a:cubicBezTo>
                  <a:cubicBezTo>
                    <a:pt x="9106" y="1956"/>
                    <a:pt x="7788" y="2256"/>
                    <a:pt x="6489" y="2625"/>
                  </a:cubicBezTo>
                  <a:cubicBezTo>
                    <a:pt x="5839" y="2809"/>
                    <a:pt x="5195" y="3011"/>
                    <a:pt x="4560" y="3239"/>
                  </a:cubicBezTo>
                  <a:cubicBezTo>
                    <a:pt x="4241" y="3354"/>
                    <a:pt x="3926" y="3475"/>
                    <a:pt x="3615" y="3604"/>
                  </a:cubicBezTo>
                  <a:cubicBezTo>
                    <a:pt x="3302" y="3734"/>
                    <a:pt x="2995" y="3872"/>
                    <a:pt x="2691" y="4021"/>
                  </a:cubicBezTo>
                  <a:cubicBezTo>
                    <a:pt x="2389" y="4170"/>
                    <a:pt x="2093" y="4331"/>
                    <a:pt x="1806" y="4510"/>
                  </a:cubicBezTo>
                  <a:cubicBezTo>
                    <a:pt x="1517" y="4684"/>
                    <a:pt x="1243" y="4883"/>
                    <a:pt x="985" y="5101"/>
                  </a:cubicBezTo>
                  <a:cubicBezTo>
                    <a:pt x="730" y="5320"/>
                    <a:pt x="495" y="5567"/>
                    <a:pt x="313" y="5852"/>
                  </a:cubicBezTo>
                  <a:cubicBezTo>
                    <a:pt x="268" y="5923"/>
                    <a:pt x="227" y="5998"/>
                    <a:pt x="191" y="6074"/>
                  </a:cubicBezTo>
                  <a:cubicBezTo>
                    <a:pt x="171" y="6111"/>
                    <a:pt x="156" y="6151"/>
                    <a:pt x="139" y="6189"/>
                  </a:cubicBezTo>
                  <a:cubicBezTo>
                    <a:pt x="131" y="6208"/>
                    <a:pt x="124" y="6228"/>
                    <a:pt x="116" y="6247"/>
                  </a:cubicBezTo>
                  <a:cubicBezTo>
                    <a:pt x="109" y="6267"/>
                    <a:pt x="102" y="6287"/>
                    <a:pt x="96" y="6308"/>
                  </a:cubicBezTo>
                  <a:lnTo>
                    <a:pt x="76" y="6367"/>
                  </a:lnTo>
                  <a:lnTo>
                    <a:pt x="61" y="6429"/>
                  </a:lnTo>
                  <a:cubicBezTo>
                    <a:pt x="59" y="6439"/>
                    <a:pt x="55" y="6449"/>
                    <a:pt x="53" y="6460"/>
                  </a:cubicBezTo>
                  <a:lnTo>
                    <a:pt x="47" y="6491"/>
                  </a:lnTo>
                  <a:cubicBezTo>
                    <a:pt x="44" y="6511"/>
                    <a:pt x="38" y="6532"/>
                    <a:pt x="36" y="6553"/>
                  </a:cubicBezTo>
                  <a:cubicBezTo>
                    <a:pt x="8" y="6720"/>
                    <a:pt x="8" y="6889"/>
                    <a:pt x="36" y="7056"/>
                  </a:cubicBezTo>
                  <a:cubicBezTo>
                    <a:pt x="39" y="7077"/>
                    <a:pt x="44" y="7098"/>
                    <a:pt x="47" y="7117"/>
                  </a:cubicBezTo>
                  <a:lnTo>
                    <a:pt x="53" y="7149"/>
                  </a:lnTo>
                  <a:cubicBezTo>
                    <a:pt x="55" y="7159"/>
                    <a:pt x="59" y="7170"/>
                    <a:pt x="61" y="7179"/>
                  </a:cubicBezTo>
                  <a:lnTo>
                    <a:pt x="76" y="7241"/>
                  </a:lnTo>
                  <a:lnTo>
                    <a:pt x="96" y="7301"/>
                  </a:lnTo>
                  <a:cubicBezTo>
                    <a:pt x="102" y="7322"/>
                    <a:pt x="109" y="7341"/>
                    <a:pt x="116" y="7361"/>
                  </a:cubicBezTo>
                  <a:cubicBezTo>
                    <a:pt x="124" y="7381"/>
                    <a:pt x="131" y="7401"/>
                    <a:pt x="139" y="7419"/>
                  </a:cubicBezTo>
                  <a:cubicBezTo>
                    <a:pt x="156" y="7458"/>
                    <a:pt x="171" y="7498"/>
                    <a:pt x="191" y="7535"/>
                  </a:cubicBezTo>
                  <a:cubicBezTo>
                    <a:pt x="227" y="7611"/>
                    <a:pt x="268" y="7685"/>
                    <a:pt x="313" y="7757"/>
                  </a:cubicBezTo>
                  <a:cubicBezTo>
                    <a:pt x="495" y="8041"/>
                    <a:pt x="730" y="8288"/>
                    <a:pt x="985" y="8508"/>
                  </a:cubicBezTo>
                  <a:cubicBezTo>
                    <a:pt x="1243" y="8726"/>
                    <a:pt x="1517" y="8924"/>
                    <a:pt x="1806" y="9099"/>
                  </a:cubicBezTo>
                  <a:cubicBezTo>
                    <a:pt x="2093" y="9277"/>
                    <a:pt x="2389" y="9437"/>
                    <a:pt x="2691" y="9588"/>
                  </a:cubicBezTo>
                  <a:cubicBezTo>
                    <a:pt x="2995" y="9737"/>
                    <a:pt x="3302" y="9875"/>
                    <a:pt x="3615" y="10004"/>
                  </a:cubicBezTo>
                  <a:cubicBezTo>
                    <a:pt x="3926" y="10134"/>
                    <a:pt x="4241" y="10255"/>
                    <a:pt x="4560" y="10369"/>
                  </a:cubicBezTo>
                  <a:cubicBezTo>
                    <a:pt x="5194" y="10598"/>
                    <a:pt x="5839" y="10799"/>
                    <a:pt x="6489" y="10984"/>
                  </a:cubicBezTo>
                  <a:cubicBezTo>
                    <a:pt x="7788" y="11354"/>
                    <a:pt x="9107" y="11652"/>
                    <a:pt x="10432" y="11911"/>
                  </a:cubicBezTo>
                  <a:cubicBezTo>
                    <a:pt x="11758" y="12171"/>
                    <a:pt x="13091" y="12386"/>
                    <a:pt x="14429" y="12572"/>
                  </a:cubicBezTo>
                  <a:cubicBezTo>
                    <a:pt x="15767" y="12758"/>
                    <a:pt x="17109" y="12912"/>
                    <a:pt x="18453" y="13041"/>
                  </a:cubicBezTo>
                  <a:cubicBezTo>
                    <a:pt x="19797" y="13171"/>
                    <a:pt x="21145" y="13274"/>
                    <a:pt x="22493" y="13357"/>
                  </a:cubicBezTo>
                  <a:cubicBezTo>
                    <a:pt x="25190" y="13522"/>
                    <a:pt x="27888" y="13602"/>
                    <a:pt x="30592" y="13599"/>
                  </a:cubicBezTo>
                  <a:cubicBezTo>
                    <a:pt x="33293" y="13599"/>
                    <a:pt x="35993" y="13518"/>
                    <a:pt x="38691" y="13357"/>
                  </a:cubicBezTo>
                  <a:cubicBezTo>
                    <a:pt x="40039" y="13276"/>
                    <a:pt x="41386" y="13171"/>
                    <a:pt x="42731" y="13042"/>
                  </a:cubicBezTo>
                  <a:cubicBezTo>
                    <a:pt x="44076" y="12914"/>
                    <a:pt x="45417" y="12758"/>
                    <a:pt x="46755" y="12573"/>
                  </a:cubicBezTo>
                  <a:cubicBezTo>
                    <a:pt x="48094" y="12388"/>
                    <a:pt x="49427" y="12172"/>
                    <a:pt x="50753" y="11913"/>
                  </a:cubicBezTo>
                  <a:cubicBezTo>
                    <a:pt x="52079" y="11656"/>
                    <a:pt x="53397" y="11356"/>
                    <a:pt x="54696" y="10986"/>
                  </a:cubicBezTo>
                  <a:cubicBezTo>
                    <a:pt x="55346" y="10802"/>
                    <a:pt x="55991" y="10600"/>
                    <a:pt x="56627" y="10371"/>
                  </a:cubicBezTo>
                  <a:cubicBezTo>
                    <a:pt x="56944" y="10257"/>
                    <a:pt x="57260" y="10136"/>
                    <a:pt x="57571" y="10006"/>
                  </a:cubicBezTo>
                  <a:cubicBezTo>
                    <a:pt x="57883" y="9877"/>
                    <a:pt x="58192" y="9739"/>
                    <a:pt x="58494" y="9590"/>
                  </a:cubicBezTo>
                  <a:cubicBezTo>
                    <a:pt x="58797" y="9441"/>
                    <a:pt x="59095" y="9280"/>
                    <a:pt x="59381" y="9101"/>
                  </a:cubicBezTo>
                  <a:cubicBezTo>
                    <a:pt x="59670" y="8926"/>
                    <a:pt x="59945" y="8728"/>
                    <a:pt x="60203" y="8510"/>
                  </a:cubicBezTo>
                  <a:cubicBezTo>
                    <a:pt x="60458" y="8291"/>
                    <a:pt x="60694" y="8043"/>
                    <a:pt x="60876" y="7758"/>
                  </a:cubicBezTo>
                  <a:cubicBezTo>
                    <a:pt x="60920" y="7687"/>
                    <a:pt x="60961" y="7613"/>
                    <a:pt x="60998" y="7536"/>
                  </a:cubicBezTo>
                  <a:cubicBezTo>
                    <a:pt x="61017" y="7499"/>
                    <a:pt x="61033" y="7459"/>
                    <a:pt x="61049" y="7421"/>
                  </a:cubicBezTo>
                  <a:cubicBezTo>
                    <a:pt x="61057" y="7402"/>
                    <a:pt x="61064" y="7381"/>
                    <a:pt x="61071" y="7361"/>
                  </a:cubicBezTo>
                  <a:cubicBezTo>
                    <a:pt x="61080" y="7341"/>
                    <a:pt x="61087" y="7323"/>
                    <a:pt x="61092" y="7302"/>
                  </a:cubicBezTo>
                  <a:lnTo>
                    <a:pt x="61112" y="7241"/>
                  </a:lnTo>
                  <a:lnTo>
                    <a:pt x="61127" y="7180"/>
                  </a:lnTo>
                  <a:cubicBezTo>
                    <a:pt x="61130" y="7170"/>
                    <a:pt x="61133" y="7159"/>
                    <a:pt x="61136" y="7150"/>
                  </a:cubicBezTo>
                  <a:lnTo>
                    <a:pt x="61141" y="7119"/>
                  </a:lnTo>
                  <a:cubicBezTo>
                    <a:pt x="61145" y="7098"/>
                    <a:pt x="61150" y="7078"/>
                    <a:pt x="61153" y="7057"/>
                  </a:cubicBezTo>
                  <a:cubicBezTo>
                    <a:pt x="61166" y="6973"/>
                    <a:pt x="61174" y="6889"/>
                    <a:pt x="61174" y="680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grpSp>
          <p:nvGrpSpPr>
            <p:cNvPr id="20" name="Google Shape;1669;p51">
              <a:extLst>
                <a:ext uri="{FF2B5EF4-FFF2-40B4-BE49-F238E27FC236}">
                  <a16:creationId xmlns:a16="http://schemas.microsoft.com/office/drawing/2014/main" id="{EF36C71B-5F1B-45D3-8FE3-14E5253A9F96}"/>
                </a:ext>
              </a:extLst>
            </p:cNvPr>
            <p:cNvGrpSpPr/>
            <p:nvPr/>
          </p:nvGrpSpPr>
          <p:grpSpPr>
            <a:xfrm>
              <a:off x="7176636" y="3477400"/>
              <a:ext cx="1258084" cy="706741"/>
              <a:chOff x="7176636" y="3477400"/>
              <a:chExt cx="1258084" cy="706741"/>
            </a:xfrm>
          </p:grpSpPr>
          <p:sp>
            <p:nvSpPr>
              <p:cNvPr id="35" name="Google Shape;1670;p51">
                <a:extLst>
                  <a:ext uri="{FF2B5EF4-FFF2-40B4-BE49-F238E27FC236}">
                    <a16:creationId xmlns:a16="http://schemas.microsoft.com/office/drawing/2014/main" id="{F1D1FEA8-FE35-48C4-99EF-A1DADD0DF011}"/>
                  </a:ext>
                </a:extLst>
              </p:cNvPr>
              <p:cNvSpPr/>
              <p:nvPr/>
            </p:nvSpPr>
            <p:spPr>
              <a:xfrm>
                <a:off x="7176636" y="3813771"/>
                <a:ext cx="1258084" cy="370371"/>
              </a:xfrm>
              <a:custGeom>
                <a:avLst/>
                <a:gdLst/>
                <a:ahLst/>
                <a:cxnLst/>
                <a:rect l="l" t="t" r="r" b="b"/>
                <a:pathLst>
                  <a:path w="68823" h="20261" extrusionOk="0">
                    <a:moveTo>
                      <a:pt x="6718" y="16227"/>
                    </a:moveTo>
                    <a:lnTo>
                      <a:pt x="8626" y="17027"/>
                    </a:lnTo>
                    <a:cubicBezTo>
                      <a:pt x="14550" y="19507"/>
                      <a:pt x="24126" y="20260"/>
                      <a:pt x="30210" y="18937"/>
                    </a:cubicBezTo>
                    <a:lnTo>
                      <a:pt x="61991" y="12026"/>
                    </a:lnTo>
                    <a:cubicBezTo>
                      <a:pt x="67004" y="10937"/>
                      <a:pt x="68823" y="8074"/>
                      <a:pt x="65953" y="5455"/>
                    </a:cubicBezTo>
                    <a:lnTo>
                      <a:pt x="65035" y="4620"/>
                    </a:lnTo>
                    <a:cubicBezTo>
                      <a:pt x="61836" y="1702"/>
                      <a:pt x="54118" y="0"/>
                      <a:pt x="47971" y="1113"/>
                    </a:cubicBezTo>
                    <a:lnTo>
                      <a:pt x="8274" y="8301"/>
                    </a:lnTo>
                    <a:cubicBezTo>
                      <a:pt x="525" y="9701"/>
                      <a:pt x="0" y="13413"/>
                      <a:pt x="6718" y="16227"/>
                    </a:cubicBezTo>
                    <a:close/>
                  </a:path>
                </a:pathLst>
              </a:custGeom>
              <a:solidFill>
                <a:srgbClr val="32186B">
                  <a:alpha val="29020"/>
                </a:srgbClr>
              </a:solidFill>
              <a:ln>
                <a:noFill/>
              </a:ln>
            </p:spPr>
            <p:txBody>
              <a:bodyPr spcFirstLastPara="1" wrap="square" lIns="182847" tIns="182847" rIns="182847" bIns="182847" anchor="ctr" anchorCtr="0">
                <a:noAutofit/>
              </a:bodyPr>
              <a:lstStyle/>
              <a:p>
                <a:pPr algn="r" defTabSz="1828823" rtl="1">
                  <a:buClr>
                    <a:srgbClr val="000000"/>
                  </a:buClr>
                  <a:defRPr/>
                </a:pPr>
                <a:endParaRPr sz="2800" kern="0">
                  <a:solidFill>
                    <a:srgbClr val="000000"/>
                  </a:solidFill>
                  <a:latin typeface="Arial"/>
                  <a:cs typeface="B Nazanin" panose="00000400000000000000" pitchFamily="2" charset="-78"/>
                  <a:sym typeface="Arial"/>
                </a:endParaRPr>
              </a:p>
            </p:txBody>
          </p:sp>
          <p:sp>
            <p:nvSpPr>
              <p:cNvPr id="36" name="Google Shape;1671;p51">
                <a:extLst>
                  <a:ext uri="{FF2B5EF4-FFF2-40B4-BE49-F238E27FC236}">
                    <a16:creationId xmlns:a16="http://schemas.microsoft.com/office/drawing/2014/main" id="{5F7F087B-8E34-4BC6-A2F6-F8B30FF6DF70}"/>
                  </a:ext>
                </a:extLst>
              </p:cNvPr>
              <p:cNvSpPr/>
              <p:nvPr/>
            </p:nvSpPr>
            <p:spPr>
              <a:xfrm>
                <a:off x="7290795" y="3477400"/>
                <a:ext cx="1132556" cy="644041"/>
              </a:xfrm>
              <a:custGeom>
                <a:avLst/>
                <a:gdLst/>
                <a:ahLst/>
                <a:cxnLst/>
                <a:rect l="l" t="t" r="r" b="b"/>
                <a:pathLst>
                  <a:path w="61956" h="35232" extrusionOk="0">
                    <a:moveTo>
                      <a:pt x="1362" y="23063"/>
                    </a:moveTo>
                    <a:lnTo>
                      <a:pt x="1775" y="24961"/>
                    </a:lnTo>
                    <a:cubicBezTo>
                      <a:pt x="3137" y="31221"/>
                      <a:pt x="9375" y="35231"/>
                      <a:pt x="15635" y="33868"/>
                    </a:cubicBezTo>
                    <a:lnTo>
                      <a:pt x="51686" y="26029"/>
                    </a:lnTo>
                    <a:cubicBezTo>
                      <a:pt x="57947" y="24668"/>
                      <a:pt x="61956" y="18430"/>
                      <a:pt x="60594" y="12168"/>
                    </a:cubicBezTo>
                    <a:lnTo>
                      <a:pt x="60181" y="10271"/>
                    </a:lnTo>
                    <a:cubicBezTo>
                      <a:pt x="58820" y="4010"/>
                      <a:pt x="52582" y="0"/>
                      <a:pt x="46321" y="1362"/>
                    </a:cubicBezTo>
                    <a:lnTo>
                      <a:pt x="10272" y="9202"/>
                    </a:lnTo>
                    <a:cubicBezTo>
                      <a:pt x="4010" y="10565"/>
                      <a:pt x="1" y="16802"/>
                      <a:pt x="1362" y="2306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82847" tIns="182847" rIns="182847" bIns="182847" anchor="ctr" anchorCtr="0">
                <a:noAutofit/>
              </a:bodyPr>
              <a:lstStyle/>
              <a:p>
                <a:pPr algn="r" defTabSz="1828823" rtl="1">
                  <a:buClr>
                    <a:srgbClr val="000000"/>
                  </a:buClr>
                  <a:defRPr/>
                </a:pPr>
                <a:endParaRPr sz="2800" kern="0">
                  <a:solidFill>
                    <a:srgbClr val="000000"/>
                  </a:solidFill>
                  <a:latin typeface="Arial"/>
                  <a:cs typeface="B Nazanin" panose="00000400000000000000" pitchFamily="2" charset="-78"/>
                  <a:sym typeface="Arial"/>
                </a:endParaRPr>
              </a:p>
            </p:txBody>
          </p:sp>
          <p:sp>
            <p:nvSpPr>
              <p:cNvPr id="37" name="Google Shape;1672;p51">
                <a:extLst>
                  <a:ext uri="{FF2B5EF4-FFF2-40B4-BE49-F238E27FC236}">
                    <a16:creationId xmlns:a16="http://schemas.microsoft.com/office/drawing/2014/main" id="{6B268BB3-A676-43FF-95E4-8AC5CC585E27}"/>
                  </a:ext>
                </a:extLst>
              </p:cNvPr>
              <p:cNvSpPr/>
              <p:nvPr/>
            </p:nvSpPr>
            <p:spPr>
              <a:xfrm>
                <a:off x="7744102" y="3477419"/>
                <a:ext cx="679248" cy="556772"/>
              </a:xfrm>
              <a:custGeom>
                <a:avLst/>
                <a:gdLst/>
                <a:ahLst/>
                <a:cxnLst/>
                <a:rect l="l" t="t" r="r" b="b"/>
                <a:pathLst>
                  <a:path w="37158" h="30458" extrusionOk="0">
                    <a:moveTo>
                      <a:pt x="21523" y="1361"/>
                    </a:moveTo>
                    <a:cubicBezTo>
                      <a:pt x="27785" y="0"/>
                      <a:pt x="34022" y="4009"/>
                      <a:pt x="35384" y="10271"/>
                    </a:cubicBezTo>
                    <a:lnTo>
                      <a:pt x="35797" y="12167"/>
                    </a:lnTo>
                    <a:cubicBezTo>
                      <a:pt x="37158" y="18429"/>
                      <a:pt x="33149" y="24667"/>
                      <a:pt x="26888" y="26027"/>
                    </a:cubicBezTo>
                    <a:lnTo>
                      <a:pt x="6517" y="30458"/>
                    </a:lnTo>
                    <a:cubicBezTo>
                      <a:pt x="12109" y="28625"/>
                      <a:pt x="15548" y="22780"/>
                      <a:pt x="14272" y="16912"/>
                    </a:cubicBezTo>
                    <a:lnTo>
                      <a:pt x="13859" y="15016"/>
                    </a:lnTo>
                    <a:cubicBezTo>
                      <a:pt x="12498" y="8754"/>
                      <a:pt x="6261" y="4745"/>
                      <a:pt x="0" y="610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82847" tIns="182847" rIns="182847" bIns="182847" anchor="ctr" anchorCtr="0">
                <a:noAutofit/>
              </a:bodyPr>
              <a:lstStyle/>
              <a:p>
                <a:pPr algn="r" defTabSz="1828823" rtl="1">
                  <a:buClr>
                    <a:srgbClr val="000000"/>
                  </a:buClr>
                  <a:defRPr/>
                </a:pPr>
                <a:endParaRPr sz="2800" kern="0">
                  <a:solidFill>
                    <a:srgbClr val="000000"/>
                  </a:solidFill>
                  <a:latin typeface="Arial"/>
                  <a:cs typeface="B Nazanin" panose="00000400000000000000" pitchFamily="2" charset="-78"/>
                  <a:sym typeface="Arial"/>
                </a:endParaRPr>
              </a:p>
            </p:txBody>
          </p:sp>
        </p:grpSp>
        <p:sp>
          <p:nvSpPr>
            <p:cNvPr id="21" name="Google Shape;1673;p51">
              <a:extLst>
                <a:ext uri="{FF2B5EF4-FFF2-40B4-BE49-F238E27FC236}">
                  <a16:creationId xmlns:a16="http://schemas.microsoft.com/office/drawing/2014/main" id="{017AC6FE-514C-4F75-B417-0C6B77A922C0}"/>
                </a:ext>
              </a:extLst>
            </p:cNvPr>
            <p:cNvSpPr/>
            <p:nvPr/>
          </p:nvSpPr>
          <p:spPr>
            <a:xfrm>
              <a:off x="6428655" y="4367655"/>
              <a:ext cx="884715" cy="175653"/>
            </a:xfrm>
            <a:custGeom>
              <a:avLst/>
              <a:gdLst/>
              <a:ahLst/>
              <a:cxnLst/>
              <a:rect l="l" t="t" r="r" b="b"/>
              <a:pathLst>
                <a:path w="48398" h="9609" extrusionOk="0">
                  <a:moveTo>
                    <a:pt x="48398" y="4804"/>
                  </a:moveTo>
                  <a:cubicBezTo>
                    <a:pt x="48398" y="7458"/>
                    <a:pt x="37564" y="9608"/>
                    <a:pt x="24199" y="9608"/>
                  </a:cubicBezTo>
                  <a:cubicBezTo>
                    <a:pt x="10835" y="9608"/>
                    <a:pt x="0" y="7458"/>
                    <a:pt x="0" y="4804"/>
                  </a:cubicBezTo>
                  <a:cubicBezTo>
                    <a:pt x="0" y="2151"/>
                    <a:pt x="10834" y="0"/>
                    <a:pt x="24199" y="0"/>
                  </a:cubicBezTo>
                  <a:cubicBezTo>
                    <a:pt x="37565" y="0"/>
                    <a:pt x="48398" y="2152"/>
                    <a:pt x="48398" y="4804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" name="Google Shape;1674;p51">
              <a:extLst>
                <a:ext uri="{FF2B5EF4-FFF2-40B4-BE49-F238E27FC236}">
                  <a16:creationId xmlns:a16="http://schemas.microsoft.com/office/drawing/2014/main" id="{4D548B52-0253-49BA-A1B6-613E8447792E}"/>
                </a:ext>
              </a:extLst>
            </p:cNvPr>
            <p:cNvSpPr/>
            <p:nvPr/>
          </p:nvSpPr>
          <p:spPr>
            <a:xfrm>
              <a:off x="6428600" y="4207760"/>
              <a:ext cx="790391" cy="175762"/>
            </a:xfrm>
            <a:custGeom>
              <a:avLst/>
              <a:gdLst/>
              <a:ahLst/>
              <a:cxnLst/>
              <a:rect l="l" t="t" r="r" b="b"/>
              <a:pathLst>
                <a:path w="43238" h="9615" extrusionOk="0">
                  <a:moveTo>
                    <a:pt x="43238" y="4809"/>
                  </a:moveTo>
                  <a:cubicBezTo>
                    <a:pt x="43238" y="4868"/>
                    <a:pt x="43233" y="4927"/>
                    <a:pt x="43224" y="4987"/>
                  </a:cubicBezTo>
                  <a:cubicBezTo>
                    <a:pt x="43221" y="5002"/>
                    <a:pt x="43218" y="5016"/>
                    <a:pt x="43215" y="5031"/>
                  </a:cubicBezTo>
                  <a:cubicBezTo>
                    <a:pt x="43212" y="5045"/>
                    <a:pt x="43210" y="5060"/>
                    <a:pt x="43205" y="5074"/>
                  </a:cubicBezTo>
                  <a:lnTo>
                    <a:pt x="43193" y="5119"/>
                  </a:lnTo>
                  <a:lnTo>
                    <a:pt x="43180" y="5161"/>
                  </a:lnTo>
                  <a:cubicBezTo>
                    <a:pt x="43176" y="5176"/>
                    <a:pt x="43171" y="5189"/>
                    <a:pt x="43165" y="5203"/>
                  </a:cubicBezTo>
                  <a:cubicBezTo>
                    <a:pt x="43161" y="5217"/>
                    <a:pt x="43156" y="5232"/>
                    <a:pt x="43150" y="5245"/>
                  </a:cubicBezTo>
                  <a:cubicBezTo>
                    <a:pt x="43138" y="5273"/>
                    <a:pt x="43127" y="5301"/>
                    <a:pt x="43114" y="5326"/>
                  </a:cubicBezTo>
                  <a:cubicBezTo>
                    <a:pt x="43087" y="5380"/>
                    <a:pt x="43058" y="5432"/>
                    <a:pt x="43026" y="5484"/>
                  </a:cubicBezTo>
                  <a:cubicBezTo>
                    <a:pt x="42897" y="5684"/>
                    <a:pt x="42731" y="5859"/>
                    <a:pt x="42551" y="6016"/>
                  </a:cubicBezTo>
                  <a:cubicBezTo>
                    <a:pt x="42368" y="6170"/>
                    <a:pt x="42174" y="6310"/>
                    <a:pt x="41970" y="6433"/>
                  </a:cubicBezTo>
                  <a:cubicBezTo>
                    <a:pt x="41767" y="6559"/>
                    <a:pt x="41557" y="6672"/>
                    <a:pt x="41343" y="6778"/>
                  </a:cubicBezTo>
                  <a:cubicBezTo>
                    <a:pt x="40913" y="6987"/>
                    <a:pt x="40472" y="7171"/>
                    <a:pt x="40022" y="7331"/>
                  </a:cubicBezTo>
                  <a:cubicBezTo>
                    <a:pt x="39573" y="7492"/>
                    <a:pt x="39117" y="7636"/>
                    <a:pt x="38659" y="7766"/>
                  </a:cubicBezTo>
                  <a:cubicBezTo>
                    <a:pt x="37740" y="8026"/>
                    <a:pt x="36808" y="8239"/>
                    <a:pt x="35871" y="8422"/>
                  </a:cubicBezTo>
                  <a:cubicBezTo>
                    <a:pt x="34935" y="8606"/>
                    <a:pt x="33990" y="8758"/>
                    <a:pt x="33045" y="8888"/>
                  </a:cubicBezTo>
                  <a:cubicBezTo>
                    <a:pt x="31153" y="9150"/>
                    <a:pt x="29251" y="9327"/>
                    <a:pt x="27345" y="9443"/>
                  </a:cubicBezTo>
                  <a:cubicBezTo>
                    <a:pt x="25438" y="9560"/>
                    <a:pt x="23529" y="9614"/>
                    <a:pt x="21620" y="9614"/>
                  </a:cubicBezTo>
                  <a:cubicBezTo>
                    <a:pt x="19711" y="9615"/>
                    <a:pt x="17800" y="9560"/>
                    <a:pt x="15894" y="9443"/>
                  </a:cubicBezTo>
                  <a:cubicBezTo>
                    <a:pt x="13990" y="9328"/>
                    <a:pt x="12086" y="9151"/>
                    <a:pt x="10195" y="8889"/>
                  </a:cubicBezTo>
                  <a:cubicBezTo>
                    <a:pt x="9249" y="8759"/>
                    <a:pt x="8306" y="8606"/>
                    <a:pt x="7369" y="8423"/>
                  </a:cubicBezTo>
                  <a:cubicBezTo>
                    <a:pt x="6432" y="8241"/>
                    <a:pt x="5500" y="8029"/>
                    <a:pt x="4581" y="7767"/>
                  </a:cubicBezTo>
                  <a:cubicBezTo>
                    <a:pt x="4122" y="7636"/>
                    <a:pt x="3667" y="7495"/>
                    <a:pt x="3216" y="7332"/>
                  </a:cubicBezTo>
                  <a:cubicBezTo>
                    <a:pt x="2766" y="7173"/>
                    <a:pt x="2325" y="6988"/>
                    <a:pt x="1896" y="6780"/>
                  </a:cubicBezTo>
                  <a:cubicBezTo>
                    <a:pt x="1683" y="6673"/>
                    <a:pt x="1472" y="6560"/>
                    <a:pt x="1269" y="6434"/>
                  </a:cubicBezTo>
                  <a:cubicBezTo>
                    <a:pt x="1065" y="6311"/>
                    <a:pt x="871" y="6171"/>
                    <a:pt x="689" y="6017"/>
                  </a:cubicBezTo>
                  <a:cubicBezTo>
                    <a:pt x="507" y="5861"/>
                    <a:pt x="342" y="5686"/>
                    <a:pt x="212" y="5484"/>
                  </a:cubicBezTo>
                  <a:cubicBezTo>
                    <a:pt x="181" y="5434"/>
                    <a:pt x="151" y="5381"/>
                    <a:pt x="125" y="5328"/>
                  </a:cubicBezTo>
                  <a:cubicBezTo>
                    <a:pt x="112" y="5301"/>
                    <a:pt x="100" y="5273"/>
                    <a:pt x="88" y="5246"/>
                  </a:cubicBezTo>
                  <a:cubicBezTo>
                    <a:pt x="83" y="5231"/>
                    <a:pt x="78" y="5218"/>
                    <a:pt x="73" y="5204"/>
                  </a:cubicBezTo>
                  <a:cubicBezTo>
                    <a:pt x="67" y="5190"/>
                    <a:pt x="63" y="5176"/>
                    <a:pt x="58" y="5161"/>
                  </a:cubicBezTo>
                  <a:lnTo>
                    <a:pt x="45" y="5119"/>
                  </a:lnTo>
                  <a:lnTo>
                    <a:pt x="34" y="5074"/>
                  </a:lnTo>
                  <a:cubicBezTo>
                    <a:pt x="30" y="5060"/>
                    <a:pt x="27" y="5045"/>
                    <a:pt x="24" y="5031"/>
                  </a:cubicBezTo>
                  <a:cubicBezTo>
                    <a:pt x="21" y="5016"/>
                    <a:pt x="17" y="5002"/>
                    <a:pt x="15" y="4987"/>
                  </a:cubicBezTo>
                  <a:cubicBezTo>
                    <a:pt x="6" y="4927"/>
                    <a:pt x="1" y="4868"/>
                    <a:pt x="1" y="4809"/>
                  </a:cubicBezTo>
                  <a:cubicBezTo>
                    <a:pt x="1" y="4749"/>
                    <a:pt x="6" y="4690"/>
                    <a:pt x="15" y="4630"/>
                  </a:cubicBezTo>
                  <a:cubicBezTo>
                    <a:pt x="17" y="4615"/>
                    <a:pt x="21" y="4601"/>
                    <a:pt x="24" y="4586"/>
                  </a:cubicBezTo>
                  <a:cubicBezTo>
                    <a:pt x="27" y="4572"/>
                    <a:pt x="30" y="4557"/>
                    <a:pt x="34" y="4543"/>
                  </a:cubicBezTo>
                  <a:lnTo>
                    <a:pt x="45" y="4498"/>
                  </a:lnTo>
                  <a:lnTo>
                    <a:pt x="58" y="4456"/>
                  </a:lnTo>
                  <a:cubicBezTo>
                    <a:pt x="63" y="4441"/>
                    <a:pt x="67" y="4428"/>
                    <a:pt x="73" y="4414"/>
                  </a:cubicBezTo>
                  <a:cubicBezTo>
                    <a:pt x="78" y="4400"/>
                    <a:pt x="83" y="4385"/>
                    <a:pt x="88" y="4372"/>
                  </a:cubicBezTo>
                  <a:cubicBezTo>
                    <a:pt x="100" y="4344"/>
                    <a:pt x="112" y="4316"/>
                    <a:pt x="126" y="4289"/>
                  </a:cubicBezTo>
                  <a:cubicBezTo>
                    <a:pt x="151" y="4236"/>
                    <a:pt x="181" y="4183"/>
                    <a:pt x="213" y="4133"/>
                  </a:cubicBezTo>
                  <a:cubicBezTo>
                    <a:pt x="342" y="3931"/>
                    <a:pt x="508" y="3756"/>
                    <a:pt x="689" y="3601"/>
                  </a:cubicBezTo>
                  <a:cubicBezTo>
                    <a:pt x="871" y="3446"/>
                    <a:pt x="1066" y="3306"/>
                    <a:pt x="1270" y="3183"/>
                  </a:cubicBezTo>
                  <a:cubicBezTo>
                    <a:pt x="1473" y="3057"/>
                    <a:pt x="1683" y="2944"/>
                    <a:pt x="1896" y="2837"/>
                  </a:cubicBezTo>
                  <a:cubicBezTo>
                    <a:pt x="2325" y="2629"/>
                    <a:pt x="2766" y="2444"/>
                    <a:pt x="3218" y="2285"/>
                  </a:cubicBezTo>
                  <a:cubicBezTo>
                    <a:pt x="3667" y="2122"/>
                    <a:pt x="4123" y="1980"/>
                    <a:pt x="4581" y="1850"/>
                  </a:cubicBezTo>
                  <a:cubicBezTo>
                    <a:pt x="5500" y="1588"/>
                    <a:pt x="6432" y="1377"/>
                    <a:pt x="7369" y="1194"/>
                  </a:cubicBezTo>
                  <a:cubicBezTo>
                    <a:pt x="8305" y="1010"/>
                    <a:pt x="9250" y="858"/>
                    <a:pt x="10195" y="728"/>
                  </a:cubicBezTo>
                  <a:cubicBezTo>
                    <a:pt x="12086" y="465"/>
                    <a:pt x="13989" y="289"/>
                    <a:pt x="15894" y="172"/>
                  </a:cubicBezTo>
                  <a:cubicBezTo>
                    <a:pt x="17801" y="56"/>
                    <a:pt x="19711" y="2"/>
                    <a:pt x="21620" y="2"/>
                  </a:cubicBezTo>
                  <a:cubicBezTo>
                    <a:pt x="23529" y="1"/>
                    <a:pt x="25440" y="57"/>
                    <a:pt x="27345" y="172"/>
                  </a:cubicBezTo>
                  <a:cubicBezTo>
                    <a:pt x="29250" y="289"/>
                    <a:pt x="31153" y="466"/>
                    <a:pt x="33045" y="729"/>
                  </a:cubicBezTo>
                  <a:cubicBezTo>
                    <a:pt x="33991" y="859"/>
                    <a:pt x="34935" y="1012"/>
                    <a:pt x="35871" y="1195"/>
                  </a:cubicBezTo>
                  <a:cubicBezTo>
                    <a:pt x="36808" y="1377"/>
                    <a:pt x="37740" y="1589"/>
                    <a:pt x="38659" y="1851"/>
                  </a:cubicBezTo>
                  <a:cubicBezTo>
                    <a:pt x="39117" y="1983"/>
                    <a:pt x="39573" y="2125"/>
                    <a:pt x="40022" y="2286"/>
                  </a:cubicBezTo>
                  <a:cubicBezTo>
                    <a:pt x="40472" y="2448"/>
                    <a:pt x="40914" y="2627"/>
                    <a:pt x="41343" y="2839"/>
                  </a:cubicBezTo>
                  <a:cubicBezTo>
                    <a:pt x="41557" y="2945"/>
                    <a:pt x="41767" y="3058"/>
                    <a:pt x="41970" y="3184"/>
                  </a:cubicBezTo>
                  <a:cubicBezTo>
                    <a:pt x="42174" y="3309"/>
                    <a:pt x="42368" y="3449"/>
                    <a:pt x="42549" y="3603"/>
                  </a:cubicBezTo>
                  <a:cubicBezTo>
                    <a:pt x="42731" y="3758"/>
                    <a:pt x="42897" y="3933"/>
                    <a:pt x="43025" y="4134"/>
                  </a:cubicBezTo>
                  <a:cubicBezTo>
                    <a:pt x="43058" y="4185"/>
                    <a:pt x="43087" y="4237"/>
                    <a:pt x="43113" y="4291"/>
                  </a:cubicBezTo>
                  <a:cubicBezTo>
                    <a:pt x="43127" y="4317"/>
                    <a:pt x="43137" y="4345"/>
                    <a:pt x="43150" y="4372"/>
                  </a:cubicBezTo>
                  <a:cubicBezTo>
                    <a:pt x="43155" y="4386"/>
                    <a:pt x="43161" y="4400"/>
                    <a:pt x="43165" y="4414"/>
                  </a:cubicBezTo>
                  <a:cubicBezTo>
                    <a:pt x="43171" y="4428"/>
                    <a:pt x="43176" y="4442"/>
                    <a:pt x="43180" y="4456"/>
                  </a:cubicBezTo>
                  <a:lnTo>
                    <a:pt x="43193" y="4499"/>
                  </a:lnTo>
                  <a:lnTo>
                    <a:pt x="43205" y="4544"/>
                  </a:lnTo>
                  <a:cubicBezTo>
                    <a:pt x="43208" y="4558"/>
                    <a:pt x="43212" y="4573"/>
                    <a:pt x="43214" y="4587"/>
                  </a:cubicBezTo>
                  <a:cubicBezTo>
                    <a:pt x="43218" y="4602"/>
                    <a:pt x="43221" y="4616"/>
                    <a:pt x="43222" y="4631"/>
                  </a:cubicBezTo>
                  <a:cubicBezTo>
                    <a:pt x="43232" y="4690"/>
                    <a:pt x="43238" y="4749"/>
                    <a:pt x="43238" y="4809"/>
                  </a:cubicBezTo>
                  <a:close/>
                  <a:moveTo>
                    <a:pt x="43238" y="4809"/>
                  </a:moveTo>
                  <a:cubicBezTo>
                    <a:pt x="43238" y="4749"/>
                    <a:pt x="43233" y="4690"/>
                    <a:pt x="43224" y="4630"/>
                  </a:cubicBezTo>
                  <a:cubicBezTo>
                    <a:pt x="43221" y="4616"/>
                    <a:pt x="43218" y="4601"/>
                    <a:pt x="43215" y="4587"/>
                  </a:cubicBezTo>
                  <a:cubicBezTo>
                    <a:pt x="43212" y="4572"/>
                    <a:pt x="43210" y="4558"/>
                    <a:pt x="43205" y="4543"/>
                  </a:cubicBezTo>
                  <a:lnTo>
                    <a:pt x="43193" y="4499"/>
                  </a:lnTo>
                  <a:lnTo>
                    <a:pt x="43180" y="4456"/>
                  </a:lnTo>
                  <a:cubicBezTo>
                    <a:pt x="43176" y="4442"/>
                    <a:pt x="43171" y="4428"/>
                    <a:pt x="43165" y="4414"/>
                  </a:cubicBezTo>
                  <a:cubicBezTo>
                    <a:pt x="43161" y="4400"/>
                    <a:pt x="43156" y="4386"/>
                    <a:pt x="43150" y="4372"/>
                  </a:cubicBezTo>
                  <a:cubicBezTo>
                    <a:pt x="43138" y="4345"/>
                    <a:pt x="43127" y="4317"/>
                    <a:pt x="43114" y="4291"/>
                  </a:cubicBezTo>
                  <a:cubicBezTo>
                    <a:pt x="43087" y="4237"/>
                    <a:pt x="43058" y="4185"/>
                    <a:pt x="43026" y="4134"/>
                  </a:cubicBezTo>
                  <a:cubicBezTo>
                    <a:pt x="42898" y="3933"/>
                    <a:pt x="42731" y="3758"/>
                    <a:pt x="42551" y="3603"/>
                  </a:cubicBezTo>
                  <a:cubicBezTo>
                    <a:pt x="42369" y="3449"/>
                    <a:pt x="42175" y="3309"/>
                    <a:pt x="41971" y="3185"/>
                  </a:cubicBezTo>
                  <a:cubicBezTo>
                    <a:pt x="41768" y="3059"/>
                    <a:pt x="41558" y="2946"/>
                    <a:pt x="41343" y="2840"/>
                  </a:cubicBezTo>
                  <a:cubicBezTo>
                    <a:pt x="40915" y="2629"/>
                    <a:pt x="40472" y="2449"/>
                    <a:pt x="40023" y="2287"/>
                  </a:cubicBezTo>
                  <a:cubicBezTo>
                    <a:pt x="39574" y="2126"/>
                    <a:pt x="39118" y="1983"/>
                    <a:pt x="38660" y="1852"/>
                  </a:cubicBezTo>
                  <a:cubicBezTo>
                    <a:pt x="37741" y="1592"/>
                    <a:pt x="36809" y="1380"/>
                    <a:pt x="35872" y="1198"/>
                  </a:cubicBezTo>
                  <a:cubicBezTo>
                    <a:pt x="34936" y="1014"/>
                    <a:pt x="33991" y="862"/>
                    <a:pt x="33046" y="731"/>
                  </a:cubicBezTo>
                  <a:cubicBezTo>
                    <a:pt x="31155" y="470"/>
                    <a:pt x="29252" y="294"/>
                    <a:pt x="27346" y="177"/>
                  </a:cubicBezTo>
                  <a:cubicBezTo>
                    <a:pt x="25440" y="60"/>
                    <a:pt x="23530" y="7"/>
                    <a:pt x="21621" y="7"/>
                  </a:cubicBezTo>
                  <a:cubicBezTo>
                    <a:pt x="19712" y="7"/>
                    <a:pt x="17802" y="62"/>
                    <a:pt x="15897" y="177"/>
                  </a:cubicBezTo>
                  <a:cubicBezTo>
                    <a:pt x="13991" y="293"/>
                    <a:pt x="12088" y="470"/>
                    <a:pt x="10196" y="731"/>
                  </a:cubicBezTo>
                  <a:cubicBezTo>
                    <a:pt x="9251" y="862"/>
                    <a:pt x="8307" y="1014"/>
                    <a:pt x="7371" y="1198"/>
                  </a:cubicBezTo>
                  <a:cubicBezTo>
                    <a:pt x="6433" y="1381"/>
                    <a:pt x="5501" y="1592"/>
                    <a:pt x="4583" y="1853"/>
                  </a:cubicBezTo>
                  <a:cubicBezTo>
                    <a:pt x="4125" y="1984"/>
                    <a:pt x="3669" y="2126"/>
                    <a:pt x="3219" y="2288"/>
                  </a:cubicBezTo>
                  <a:cubicBezTo>
                    <a:pt x="2770" y="2447"/>
                    <a:pt x="2329" y="2631"/>
                    <a:pt x="1900" y="2840"/>
                  </a:cubicBezTo>
                  <a:cubicBezTo>
                    <a:pt x="1685" y="2946"/>
                    <a:pt x="1475" y="3059"/>
                    <a:pt x="1272" y="3185"/>
                  </a:cubicBezTo>
                  <a:cubicBezTo>
                    <a:pt x="1068" y="3310"/>
                    <a:pt x="875" y="3449"/>
                    <a:pt x="693" y="3604"/>
                  </a:cubicBezTo>
                  <a:cubicBezTo>
                    <a:pt x="512" y="3759"/>
                    <a:pt x="345" y="3934"/>
                    <a:pt x="217" y="4134"/>
                  </a:cubicBezTo>
                  <a:cubicBezTo>
                    <a:pt x="185" y="4185"/>
                    <a:pt x="156" y="4237"/>
                    <a:pt x="130" y="4291"/>
                  </a:cubicBezTo>
                  <a:cubicBezTo>
                    <a:pt x="116" y="4317"/>
                    <a:pt x="106" y="4344"/>
                    <a:pt x="94" y="4372"/>
                  </a:cubicBezTo>
                  <a:cubicBezTo>
                    <a:pt x="88" y="4386"/>
                    <a:pt x="84" y="4400"/>
                    <a:pt x="78" y="4414"/>
                  </a:cubicBezTo>
                  <a:cubicBezTo>
                    <a:pt x="73" y="4428"/>
                    <a:pt x="67" y="4442"/>
                    <a:pt x="64" y="4456"/>
                  </a:cubicBezTo>
                  <a:lnTo>
                    <a:pt x="50" y="4498"/>
                  </a:lnTo>
                  <a:lnTo>
                    <a:pt x="39" y="4543"/>
                  </a:lnTo>
                  <a:cubicBezTo>
                    <a:pt x="35" y="4557"/>
                    <a:pt x="32" y="4572"/>
                    <a:pt x="29" y="4586"/>
                  </a:cubicBezTo>
                  <a:cubicBezTo>
                    <a:pt x="27" y="4601"/>
                    <a:pt x="23" y="4615"/>
                    <a:pt x="21" y="4630"/>
                  </a:cubicBezTo>
                  <a:cubicBezTo>
                    <a:pt x="11" y="4688"/>
                    <a:pt x="7" y="4748"/>
                    <a:pt x="7" y="4807"/>
                  </a:cubicBezTo>
                  <a:cubicBezTo>
                    <a:pt x="7" y="4867"/>
                    <a:pt x="11" y="4926"/>
                    <a:pt x="21" y="4986"/>
                  </a:cubicBezTo>
                  <a:cubicBezTo>
                    <a:pt x="23" y="5000"/>
                    <a:pt x="27" y="5015"/>
                    <a:pt x="29" y="5029"/>
                  </a:cubicBezTo>
                  <a:cubicBezTo>
                    <a:pt x="31" y="5044"/>
                    <a:pt x="35" y="5058"/>
                    <a:pt x="39" y="5073"/>
                  </a:cubicBezTo>
                  <a:lnTo>
                    <a:pt x="50" y="5116"/>
                  </a:lnTo>
                  <a:lnTo>
                    <a:pt x="64" y="5160"/>
                  </a:lnTo>
                  <a:cubicBezTo>
                    <a:pt x="67" y="5174"/>
                    <a:pt x="73" y="5188"/>
                    <a:pt x="78" y="5202"/>
                  </a:cubicBezTo>
                  <a:cubicBezTo>
                    <a:pt x="84" y="5216"/>
                    <a:pt x="88" y="5230"/>
                    <a:pt x="94" y="5244"/>
                  </a:cubicBezTo>
                  <a:cubicBezTo>
                    <a:pt x="106" y="5270"/>
                    <a:pt x="116" y="5298"/>
                    <a:pt x="130" y="5325"/>
                  </a:cubicBezTo>
                  <a:cubicBezTo>
                    <a:pt x="156" y="5379"/>
                    <a:pt x="185" y="5431"/>
                    <a:pt x="217" y="5481"/>
                  </a:cubicBezTo>
                  <a:cubicBezTo>
                    <a:pt x="345" y="5682"/>
                    <a:pt x="512" y="5857"/>
                    <a:pt x="693" y="6012"/>
                  </a:cubicBezTo>
                  <a:cubicBezTo>
                    <a:pt x="875" y="6167"/>
                    <a:pt x="1068" y="6306"/>
                    <a:pt x="1272" y="6431"/>
                  </a:cubicBezTo>
                  <a:cubicBezTo>
                    <a:pt x="1475" y="6557"/>
                    <a:pt x="1685" y="6670"/>
                    <a:pt x="1899" y="6776"/>
                  </a:cubicBezTo>
                  <a:cubicBezTo>
                    <a:pt x="2329" y="6985"/>
                    <a:pt x="2769" y="7169"/>
                    <a:pt x="3219" y="7328"/>
                  </a:cubicBezTo>
                  <a:cubicBezTo>
                    <a:pt x="3668" y="7490"/>
                    <a:pt x="4124" y="7632"/>
                    <a:pt x="4583" y="7763"/>
                  </a:cubicBezTo>
                  <a:cubicBezTo>
                    <a:pt x="5501" y="8024"/>
                    <a:pt x="6433" y="8235"/>
                    <a:pt x="7370" y="8419"/>
                  </a:cubicBezTo>
                  <a:cubicBezTo>
                    <a:pt x="8307" y="8603"/>
                    <a:pt x="9250" y="8754"/>
                    <a:pt x="10196" y="8886"/>
                  </a:cubicBezTo>
                  <a:cubicBezTo>
                    <a:pt x="12088" y="9147"/>
                    <a:pt x="13990" y="9325"/>
                    <a:pt x="15897" y="9441"/>
                  </a:cubicBezTo>
                  <a:cubicBezTo>
                    <a:pt x="17802" y="9558"/>
                    <a:pt x="19712" y="9611"/>
                    <a:pt x="21621" y="9611"/>
                  </a:cubicBezTo>
                  <a:cubicBezTo>
                    <a:pt x="23530" y="9611"/>
                    <a:pt x="25441" y="9557"/>
                    <a:pt x="27346" y="9441"/>
                  </a:cubicBezTo>
                  <a:cubicBezTo>
                    <a:pt x="29252" y="9326"/>
                    <a:pt x="31155" y="9148"/>
                    <a:pt x="33046" y="8887"/>
                  </a:cubicBezTo>
                  <a:cubicBezTo>
                    <a:pt x="33992" y="8757"/>
                    <a:pt x="34935" y="8604"/>
                    <a:pt x="35872" y="8421"/>
                  </a:cubicBezTo>
                  <a:cubicBezTo>
                    <a:pt x="36809" y="8238"/>
                    <a:pt x="37741" y="8026"/>
                    <a:pt x="38660" y="7765"/>
                  </a:cubicBezTo>
                  <a:cubicBezTo>
                    <a:pt x="39118" y="7635"/>
                    <a:pt x="39574" y="7492"/>
                    <a:pt x="40023" y="7330"/>
                  </a:cubicBezTo>
                  <a:cubicBezTo>
                    <a:pt x="40472" y="7169"/>
                    <a:pt x="40915" y="6990"/>
                    <a:pt x="41343" y="6778"/>
                  </a:cubicBezTo>
                  <a:cubicBezTo>
                    <a:pt x="41558" y="6672"/>
                    <a:pt x="41768" y="6559"/>
                    <a:pt x="41971" y="6433"/>
                  </a:cubicBezTo>
                  <a:cubicBezTo>
                    <a:pt x="42175" y="6310"/>
                    <a:pt x="42369" y="6170"/>
                    <a:pt x="42551" y="6016"/>
                  </a:cubicBezTo>
                  <a:cubicBezTo>
                    <a:pt x="42733" y="5859"/>
                    <a:pt x="42898" y="5684"/>
                    <a:pt x="43026" y="5484"/>
                  </a:cubicBezTo>
                  <a:cubicBezTo>
                    <a:pt x="43059" y="5432"/>
                    <a:pt x="43088" y="5381"/>
                    <a:pt x="43114" y="5328"/>
                  </a:cubicBezTo>
                  <a:cubicBezTo>
                    <a:pt x="43128" y="5301"/>
                    <a:pt x="43138" y="5273"/>
                    <a:pt x="43150" y="5246"/>
                  </a:cubicBezTo>
                  <a:cubicBezTo>
                    <a:pt x="43156" y="5232"/>
                    <a:pt x="43161" y="5218"/>
                    <a:pt x="43166" y="5204"/>
                  </a:cubicBezTo>
                  <a:cubicBezTo>
                    <a:pt x="43171" y="5190"/>
                    <a:pt x="43177" y="5176"/>
                    <a:pt x="43180" y="5162"/>
                  </a:cubicBezTo>
                  <a:lnTo>
                    <a:pt x="43194" y="5119"/>
                  </a:lnTo>
                  <a:lnTo>
                    <a:pt x="43205" y="5074"/>
                  </a:lnTo>
                  <a:cubicBezTo>
                    <a:pt x="43210" y="5060"/>
                    <a:pt x="43212" y="5045"/>
                    <a:pt x="43215" y="5031"/>
                  </a:cubicBezTo>
                  <a:cubicBezTo>
                    <a:pt x="43218" y="5016"/>
                    <a:pt x="43221" y="5002"/>
                    <a:pt x="43224" y="4987"/>
                  </a:cubicBezTo>
                  <a:cubicBezTo>
                    <a:pt x="43233" y="4929"/>
                    <a:pt x="43238" y="4868"/>
                    <a:pt x="43238" y="4809"/>
                  </a:cubicBezTo>
                  <a:close/>
                </a:path>
              </a:pathLst>
            </a:custGeom>
            <a:solidFill>
              <a:srgbClr val="3987D6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675;p51">
              <a:extLst>
                <a:ext uri="{FF2B5EF4-FFF2-40B4-BE49-F238E27FC236}">
                  <a16:creationId xmlns:a16="http://schemas.microsoft.com/office/drawing/2014/main" id="{3B4A8EDF-6830-4BFD-8D41-2B0E7FF1484B}"/>
                </a:ext>
              </a:extLst>
            </p:cNvPr>
            <p:cNvSpPr/>
            <p:nvPr/>
          </p:nvSpPr>
          <p:spPr>
            <a:xfrm>
              <a:off x="6812005" y="4222987"/>
              <a:ext cx="110" cy="148397"/>
            </a:xfrm>
            <a:custGeom>
              <a:avLst/>
              <a:gdLst/>
              <a:ahLst/>
              <a:cxnLst/>
              <a:rect l="l" t="t" r="r" b="b"/>
              <a:pathLst>
                <a:path w="6" h="8118" extrusionOk="0">
                  <a:moveTo>
                    <a:pt x="3" y="1"/>
                  </a:moveTo>
                  <a:lnTo>
                    <a:pt x="1" y="4059"/>
                  </a:lnTo>
                  <a:lnTo>
                    <a:pt x="3" y="8117"/>
                  </a:lnTo>
                  <a:lnTo>
                    <a:pt x="6" y="4059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" name="Google Shape;1676;p51">
              <a:extLst>
                <a:ext uri="{FF2B5EF4-FFF2-40B4-BE49-F238E27FC236}">
                  <a16:creationId xmlns:a16="http://schemas.microsoft.com/office/drawing/2014/main" id="{D7C9994C-3476-43AA-A5D8-E302FDF42389}"/>
                </a:ext>
              </a:extLst>
            </p:cNvPr>
            <p:cNvSpPr/>
            <p:nvPr/>
          </p:nvSpPr>
          <p:spPr>
            <a:xfrm>
              <a:off x="6823759" y="4222987"/>
              <a:ext cx="128" cy="148397"/>
            </a:xfrm>
            <a:custGeom>
              <a:avLst/>
              <a:gdLst/>
              <a:ahLst/>
              <a:cxnLst/>
              <a:rect l="l" t="t" r="r" b="b"/>
              <a:pathLst>
                <a:path w="7" h="8118" extrusionOk="0">
                  <a:moveTo>
                    <a:pt x="3" y="1"/>
                  </a:moveTo>
                  <a:lnTo>
                    <a:pt x="1" y="4059"/>
                  </a:lnTo>
                  <a:lnTo>
                    <a:pt x="3" y="8117"/>
                  </a:lnTo>
                  <a:lnTo>
                    <a:pt x="6" y="4059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" name="Google Shape;1677;p51">
              <a:extLst>
                <a:ext uri="{FF2B5EF4-FFF2-40B4-BE49-F238E27FC236}">
                  <a16:creationId xmlns:a16="http://schemas.microsoft.com/office/drawing/2014/main" id="{58DB049C-9641-4D93-9559-D8519171A0A8}"/>
                </a:ext>
              </a:extLst>
            </p:cNvPr>
            <p:cNvSpPr/>
            <p:nvPr/>
          </p:nvSpPr>
          <p:spPr>
            <a:xfrm>
              <a:off x="7941800" y="3140336"/>
              <a:ext cx="543373" cy="107852"/>
            </a:xfrm>
            <a:custGeom>
              <a:avLst/>
              <a:gdLst/>
              <a:ahLst/>
              <a:cxnLst/>
              <a:rect l="l" t="t" r="r" b="b"/>
              <a:pathLst>
                <a:path w="29725" h="5900" extrusionOk="0">
                  <a:moveTo>
                    <a:pt x="29724" y="2950"/>
                  </a:moveTo>
                  <a:cubicBezTo>
                    <a:pt x="29724" y="4580"/>
                    <a:pt x="23070" y="5900"/>
                    <a:pt x="14862" y="5900"/>
                  </a:cubicBezTo>
                  <a:cubicBezTo>
                    <a:pt x="6654" y="5900"/>
                    <a:pt x="0" y="4580"/>
                    <a:pt x="0" y="2950"/>
                  </a:cubicBezTo>
                  <a:cubicBezTo>
                    <a:pt x="0" y="1321"/>
                    <a:pt x="6654" y="1"/>
                    <a:pt x="14862" y="1"/>
                  </a:cubicBezTo>
                  <a:cubicBezTo>
                    <a:pt x="23070" y="1"/>
                    <a:pt x="29724" y="1320"/>
                    <a:pt x="29724" y="2950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678;p51">
              <a:extLst>
                <a:ext uri="{FF2B5EF4-FFF2-40B4-BE49-F238E27FC236}">
                  <a16:creationId xmlns:a16="http://schemas.microsoft.com/office/drawing/2014/main" id="{FB24CEB4-7192-442F-A2FC-1C19C87E586D}"/>
                </a:ext>
              </a:extLst>
            </p:cNvPr>
            <p:cNvSpPr/>
            <p:nvPr/>
          </p:nvSpPr>
          <p:spPr>
            <a:xfrm>
              <a:off x="7941800" y="3042154"/>
              <a:ext cx="485389" cy="185469"/>
            </a:xfrm>
            <a:custGeom>
              <a:avLst/>
              <a:gdLst/>
              <a:ahLst/>
              <a:cxnLst/>
              <a:rect l="l" t="t" r="r" b="b"/>
              <a:pathLst>
                <a:path w="26553" h="10146" extrusionOk="0">
                  <a:moveTo>
                    <a:pt x="26553" y="2952"/>
                  </a:moveTo>
                  <a:cubicBezTo>
                    <a:pt x="26553" y="1322"/>
                    <a:pt x="20609" y="1"/>
                    <a:pt x="13277" y="1"/>
                  </a:cubicBezTo>
                  <a:cubicBezTo>
                    <a:pt x="5944" y="1"/>
                    <a:pt x="0" y="1322"/>
                    <a:pt x="0" y="2952"/>
                  </a:cubicBezTo>
                  <a:cubicBezTo>
                    <a:pt x="2" y="2995"/>
                    <a:pt x="6" y="3038"/>
                    <a:pt x="16" y="3080"/>
                  </a:cubicBezTo>
                  <a:cubicBezTo>
                    <a:pt x="5" y="3128"/>
                    <a:pt x="0" y="3176"/>
                    <a:pt x="0" y="3223"/>
                  </a:cubicBezTo>
                  <a:lnTo>
                    <a:pt x="0" y="6923"/>
                  </a:lnTo>
                  <a:cubicBezTo>
                    <a:pt x="0" y="6971"/>
                    <a:pt x="5" y="7020"/>
                    <a:pt x="16" y="7066"/>
                  </a:cubicBezTo>
                  <a:cubicBezTo>
                    <a:pt x="6" y="7108"/>
                    <a:pt x="2" y="7152"/>
                    <a:pt x="0" y="7195"/>
                  </a:cubicBezTo>
                  <a:cubicBezTo>
                    <a:pt x="0" y="8824"/>
                    <a:pt x="5944" y="10145"/>
                    <a:pt x="13277" y="10145"/>
                  </a:cubicBezTo>
                  <a:cubicBezTo>
                    <a:pt x="20609" y="10145"/>
                    <a:pt x="26553" y="8824"/>
                    <a:pt x="26553" y="7195"/>
                  </a:cubicBezTo>
                  <a:cubicBezTo>
                    <a:pt x="26552" y="7152"/>
                    <a:pt x="26547" y="7108"/>
                    <a:pt x="26538" y="7066"/>
                  </a:cubicBezTo>
                  <a:cubicBezTo>
                    <a:pt x="26547" y="7020"/>
                    <a:pt x="26553" y="6971"/>
                    <a:pt x="26553" y="6923"/>
                  </a:cubicBezTo>
                  <a:lnTo>
                    <a:pt x="26553" y="3223"/>
                  </a:lnTo>
                  <a:cubicBezTo>
                    <a:pt x="26553" y="3176"/>
                    <a:pt x="26548" y="3128"/>
                    <a:pt x="26538" y="3080"/>
                  </a:cubicBezTo>
                  <a:cubicBezTo>
                    <a:pt x="26547" y="3038"/>
                    <a:pt x="26552" y="2995"/>
                    <a:pt x="26553" y="29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" name="Google Shape;1679;p51">
              <a:extLst>
                <a:ext uri="{FF2B5EF4-FFF2-40B4-BE49-F238E27FC236}">
                  <a16:creationId xmlns:a16="http://schemas.microsoft.com/office/drawing/2014/main" id="{A3657425-7234-488E-B982-F0C6612D2F02}"/>
                </a:ext>
              </a:extLst>
            </p:cNvPr>
            <p:cNvSpPr/>
            <p:nvPr/>
          </p:nvSpPr>
          <p:spPr>
            <a:xfrm>
              <a:off x="8184486" y="3051476"/>
              <a:ext cx="200806" cy="89261"/>
            </a:xfrm>
            <a:custGeom>
              <a:avLst/>
              <a:gdLst/>
              <a:ahLst/>
              <a:cxnLst/>
              <a:rect l="l" t="t" r="r" b="b"/>
              <a:pathLst>
                <a:path w="10985" h="4883" extrusionOk="0">
                  <a:moveTo>
                    <a:pt x="1" y="0"/>
                  </a:moveTo>
                  <a:cubicBezTo>
                    <a:pt x="6067" y="0"/>
                    <a:pt x="10985" y="1093"/>
                    <a:pt x="10985" y="2442"/>
                  </a:cubicBezTo>
                  <a:cubicBezTo>
                    <a:pt x="10985" y="3790"/>
                    <a:pt x="6067" y="4883"/>
                    <a:pt x="1" y="48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" name="Google Shape;1680;p51">
              <a:extLst>
                <a:ext uri="{FF2B5EF4-FFF2-40B4-BE49-F238E27FC236}">
                  <a16:creationId xmlns:a16="http://schemas.microsoft.com/office/drawing/2014/main" id="{742C9C27-BB7A-4CB8-A474-DE59B56DA694}"/>
                </a:ext>
              </a:extLst>
            </p:cNvPr>
            <p:cNvSpPr/>
            <p:nvPr/>
          </p:nvSpPr>
          <p:spPr>
            <a:xfrm>
              <a:off x="7976478" y="3051476"/>
              <a:ext cx="200824" cy="89261"/>
            </a:xfrm>
            <a:custGeom>
              <a:avLst/>
              <a:gdLst/>
              <a:ahLst/>
              <a:cxnLst/>
              <a:rect l="l" t="t" r="r" b="b"/>
              <a:pathLst>
                <a:path w="10986" h="4883" extrusionOk="0">
                  <a:moveTo>
                    <a:pt x="10985" y="4883"/>
                  </a:moveTo>
                  <a:cubicBezTo>
                    <a:pt x="4918" y="4883"/>
                    <a:pt x="1" y="3789"/>
                    <a:pt x="1" y="2442"/>
                  </a:cubicBezTo>
                  <a:cubicBezTo>
                    <a:pt x="1" y="1094"/>
                    <a:pt x="4918" y="0"/>
                    <a:pt x="109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" name="Google Shape;1681;p51">
              <a:extLst>
                <a:ext uri="{FF2B5EF4-FFF2-40B4-BE49-F238E27FC236}">
                  <a16:creationId xmlns:a16="http://schemas.microsoft.com/office/drawing/2014/main" id="{1CD85F63-8C06-4FD8-A6DE-165D65B42653}"/>
                </a:ext>
              </a:extLst>
            </p:cNvPr>
            <p:cNvSpPr/>
            <p:nvPr/>
          </p:nvSpPr>
          <p:spPr>
            <a:xfrm>
              <a:off x="8177247" y="3051476"/>
              <a:ext cx="73" cy="91144"/>
            </a:xfrm>
            <a:custGeom>
              <a:avLst/>
              <a:gdLst/>
              <a:ahLst/>
              <a:cxnLst/>
              <a:rect l="l" t="t" r="r" b="b"/>
              <a:pathLst>
                <a:path w="4" h="4986" extrusionOk="0">
                  <a:moveTo>
                    <a:pt x="1" y="0"/>
                  </a:moveTo>
                  <a:lnTo>
                    <a:pt x="0" y="2493"/>
                  </a:lnTo>
                  <a:lnTo>
                    <a:pt x="1" y="4985"/>
                  </a:lnTo>
                  <a:lnTo>
                    <a:pt x="4" y="249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" name="Google Shape;1682;p51">
              <a:extLst>
                <a:ext uri="{FF2B5EF4-FFF2-40B4-BE49-F238E27FC236}">
                  <a16:creationId xmlns:a16="http://schemas.microsoft.com/office/drawing/2014/main" id="{86E73BDC-91DA-4E99-B712-C21CBFCDCA73}"/>
                </a:ext>
              </a:extLst>
            </p:cNvPr>
            <p:cNvSpPr/>
            <p:nvPr/>
          </p:nvSpPr>
          <p:spPr>
            <a:xfrm>
              <a:off x="8184449" y="3051476"/>
              <a:ext cx="73" cy="91144"/>
            </a:xfrm>
            <a:custGeom>
              <a:avLst/>
              <a:gdLst/>
              <a:ahLst/>
              <a:cxnLst/>
              <a:rect l="l" t="t" r="r" b="b"/>
              <a:pathLst>
                <a:path w="4" h="4986" extrusionOk="0">
                  <a:moveTo>
                    <a:pt x="3" y="0"/>
                  </a:moveTo>
                  <a:lnTo>
                    <a:pt x="0" y="2493"/>
                  </a:lnTo>
                  <a:lnTo>
                    <a:pt x="3" y="4985"/>
                  </a:lnTo>
                  <a:lnTo>
                    <a:pt x="4" y="249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683;p51">
              <a:extLst>
                <a:ext uri="{FF2B5EF4-FFF2-40B4-BE49-F238E27FC236}">
                  <a16:creationId xmlns:a16="http://schemas.microsoft.com/office/drawing/2014/main" id="{5DF36296-5488-41D4-AFBD-B6BEF9834BBF}"/>
                </a:ext>
              </a:extLst>
            </p:cNvPr>
            <p:cNvSpPr/>
            <p:nvPr/>
          </p:nvSpPr>
          <p:spPr>
            <a:xfrm>
              <a:off x="6428655" y="4207833"/>
              <a:ext cx="790336" cy="301949"/>
            </a:xfrm>
            <a:custGeom>
              <a:avLst/>
              <a:gdLst/>
              <a:ahLst/>
              <a:cxnLst/>
              <a:rect l="l" t="t" r="r" b="b"/>
              <a:pathLst>
                <a:path w="43235" h="16518" extrusionOk="0">
                  <a:moveTo>
                    <a:pt x="43235" y="4805"/>
                  </a:moveTo>
                  <a:cubicBezTo>
                    <a:pt x="43235" y="2151"/>
                    <a:pt x="33556" y="0"/>
                    <a:pt x="21617" y="0"/>
                  </a:cubicBezTo>
                  <a:cubicBezTo>
                    <a:pt x="9678" y="0"/>
                    <a:pt x="0" y="2151"/>
                    <a:pt x="0" y="4805"/>
                  </a:cubicBezTo>
                  <a:cubicBezTo>
                    <a:pt x="1" y="4874"/>
                    <a:pt x="10" y="4944"/>
                    <a:pt x="24" y="5013"/>
                  </a:cubicBezTo>
                  <a:cubicBezTo>
                    <a:pt x="8" y="5091"/>
                    <a:pt x="0" y="5170"/>
                    <a:pt x="0" y="5249"/>
                  </a:cubicBezTo>
                  <a:lnTo>
                    <a:pt x="0" y="11272"/>
                  </a:lnTo>
                  <a:cubicBezTo>
                    <a:pt x="0" y="11350"/>
                    <a:pt x="8" y="11428"/>
                    <a:pt x="24" y="11505"/>
                  </a:cubicBezTo>
                  <a:cubicBezTo>
                    <a:pt x="10" y="11574"/>
                    <a:pt x="1" y="11644"/>
                    <a:pt x="0" y="11714"/>
                  </a:cubicBezTo>
                  <a:cubicBezTo>
                    <a:pt x="0" y="14367"/>
                    <a:pt x="9678" y="16518"/>
                    <a:pt x="21617" y="16518"/>
                  </a:cubicBezTo>
                  <a:cubicBezTo>
                    <a:pt x="33556" y="16518"/>
                    <a:pt x="43235" y="14367"/>
                    <a:pt x="43235" y="11714"/>
                  </a:cubicBezTo>
                  <a:cubicBezTo>
                    <a:pt x="43233" y="11644"/>
                    <a:pt x="43225" y="11574"/>
                    <a:pt x="43211" y="11505"/>
                  </a:cubicBezTo>
                  <a:cubicBezTo>
                    <a:pt x="43226" y="11428"/>
                    <a:pt x="43235" y="11350"/>
                    <a:pt x="43235" y="11272"/>
                  </a:cubicBezTo>
                  <a:lnTo>
                    <a:pt x="43235" y="5249"/>
                  </a:lnTo>
                  <a:cubicBezTo>
                    <a:pt x="43235" y="5170"/>
                    <a:pt x="43226" y="5091"/>
                    <a:pt x="43211" y="5013"/>
                  </a:cubicBezTo>
                  <a:cubicBezTo>
                    <a:pt x="43225" y="4944"/>
                    <a:pt x="43233" y="4874"/>
                    <a:pt x="43235" y="480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" name="Google Shape;1684;p51">
              <a:extLst>
                <a:ext uri="{FF2B5EF4-FFF2-40B4-BE49-F238E27FC236}">
                  <a16:creationId xmlns:a16="http://schemas.microsoft.com/office/drawing/2014/main" id="{CF09901B-C551-40D2-BD29-D14E7FF5C4CE}"/>
                </a:ext>
              </a:extLst>
            </p:cNvPr>
            <p:cNvSpPr/>
            <p:nvPr/>
          </p:nvSpPr>
          <p:spPr>
            <a:xfrm>
              <a:off x="7941691" y="3042135"/>
              <a:ext cx="485499" cy="107925"/>
            </a:xfrm>
            <a:custGeom>
              <a:avLst/>
              <a:gdLst/>
              <a:ahLst/>
              <a:cxnLst/>
              <a:rect l="l" t="t" r="r" b="b"/>
              <a:pathLst>
                <a:path w="26559" h="5904" extrusionOk="0">
                  <a:moveTo>
                    <a:pt x="26559" y="2953"/>
                  </a:moveTo>
                  <a:cubicBezTo>
                    <a:pt x="26559" y="2989"/>
                    <a:pt x="26555" y="3026"/>
                    <a:pt x="26549" y="3062"/>
                  </a:cubicBezTo>
                  <a:cubicBezTo>
                    <a:pt x="26544" y="3098"/>
                    <a:pt x="26534" y="3133"/>
                    <a:pt x="26524" y="3168"/>
                  </a:cubicBezTo>
                  <a:cubicBezTo>
                    <a:pt x="26500" y="3238"/>
                    <a:pt x="26468" y="3305"/>
                    <a:pt x="26429" y="3367"/>
                  </a:cubicBezTo>
                  <a:cubicBezTo>
                    <a:pt x="26348" y="3489"/>
                    <a:pt x="26250" y="3599"/>
                    <a:pt x="26138" y="3693"/>
                  </a:cubicBezTo>
                  <a:cubicBezTo>
                    <a:pt x="26025" y="3788"/>
                    <a:pt x="25906" y="3874"/>
                    <a:pt x="25781" y="3950"/>
                  </a:cubicBezTo>
                  <a:cubicBezTo>
                    <a:pt x="25656" y="4027"/>
                    <a:pt x="25527" y="4097"/>
                    <a:pt x="25396" y="4162"/>
                  </a:cubicBezTo>
                  <a:cubicBezTo>
                    <a:pt x="25131" y="4290"/>
                    <a:pt x="24861" y="4404"/>
                    <a:pt x="24584" y="4501"/>
                  </a:cubicBezTo>
                  <a:cubicBezTo>
                    <a:pt x="24309" y="4601"/>
                    <a:pt x="24029" y="4688"/>
                    <a:pt x="23747" y="4769"/>
                  </a:cubicBezTo>
                  <a:cubicBezTo>
                    <a:pt x="23182" y="4928"/>
                    <a:pt x="22610" y="5059"/>
                    <a:pt x="22035" y="5171"/>
                  </a:cubicBezTo>
                  <a:cubicBezTo>
                    <a:pt x="21461" y="5283"/>
                    <a:pt x="20880" y="5377"/>
                    <a:pt x="20300" y="5458"/>
                  </a:cubicBezTo>
                  <a:cubicBezTo>
                    <a:pt x="19139" y="5618"/>
                    <a:pt x="17970" y="5727"/>
                    <a:pt x="16799" y="5798"/>
                  </a:cubicBezTo>
                  <a:cubicBezTo>
                    <a:pt x="15629" y="5870"/>
                    <a:pt x="14456" y="5903"/>
                    <a:pt x="13284" y="5903"/>
                  </a:cubicBezTo>
                  <a:cubicBezTo>
                    <a:pt x="12110" y="5903"/>
                    <a:pt x="10938" y="5870"/>
                    <a:pt x="9767" y="5798"/>
                  </a:cubicBezTo>
                  <a:cubicBezTo>
                    <a:pt x="8596" y="5727"/>
                    <a:pt x="7429" y="5619"/>
                    <a:pt x="6267" y="5458"/>
                  </a:cubicBezTo>
                  <a:cubicBezTo>
                    <a:pt x="5686" y="5377"/>
                    <a:pt x="5107" y="5284"/>
                    <a:pt x="4532" y="5172"/>
                  </a:cubicBezTo>
                  <a:cubicBezTo>
                    <a:pt x="3957" y="5059"/>
                    <a:pt x="3384" y="4930"/>
                    <a:pt x="2820" y="4769"/>
                  </a:cubicBezTo>
                  <a:cubicBezTo>
                    <a:pt x="2537" y="4689"/>
                    <a:pt x="2257" y="4602"/>
                    <a:pt x="1982" y="4501"/>
                  </a:cubicBezTo>
                  <a:cubicBezTo>
                    <a:pt x="1706" y="4404"/>
                    <a:pt x="1435" y="4290"/>
                    <a:pt x="1170" y="4163"/>
                  </a:cubicBezTo>
                  <a:cubicBezTo>
                    <a:pt x="1040" y="4098"/>
                    <a:pt x="910" y="4028"/>
                    <a:pt x="785" y="3951"/>
                  </a:cubicBezTo>
                  <a:cubicBezTo>
                    <a:pt x="661" y="3874"/>
                    <a:pt x="541" y="3789"/>
                    <a:pt x="429" y="3693"/>
                  </a:cubicBezTo>
                  <a:cubicBezTo>
                    <a:pt x="317" y="3600"/>
                    <a:pt x="217" y="3489"/>
                    <a:pt x="137" y="3367"/>
                  </a:cubicBezTo>
                  <a:cubicBezTo>
                    <a:pt x="97" y="3305"/>
                    <a:pt x="65" y="3238"/>
                    <a:pt x="43" y="3168"/>
                  </a:cubicBezTo>
                  <a:cubicBezTo>
                    <a:pt x="31" y="3133"/>
                    <a:pt x="22" y="3098"/>
                    <a:pt x="16" y="3062"/>
                  </a:cubicBezTo>
                  <a:cubicBezTo>
                    <a:pt x="10" y="3026"/>
                    <a:pt x="8" y="2989"/>
                    <a:pt x="6" y="2953"/>
                  </a:cubicBezTo>
                  <a:cubicBezTo>
                    <a:pt x="8" y="2879"/>
                    <a:pt x="19" y="2806"/>
                    <a:pt x="43" y="2736"/>
                  </a:cubicBezTo>
                  <a:cubicBezTo>
                    <a:pt x="66" y="2666"/>
                    <a:pt x="97" y="2599"/>
                    <a:pt x="137" y="2537"/>
                  </a:cubicBezTo>
                  <a:cubicBezTo>
                    <a:pt x="217" y="2415"/>
                    <a:pt x="317" y="2305"/>
                    <a:pt x="430" y="2211"/>
                  </a:cubicBezTo>
                  <a:cubicBezTo>
                    <a:pt x="542" y="2116"/>
                    <a:pt x="661" y="2030"/>
                    <a:pt x="785" y="1954"/>
                  </a:cubicBezTo>
                  <a:cubicBezTo>
                    <a:pt x="910" y="1876"/>
                    <a:pt x="1040" y="1807"/>
                    <a:pt x="1172" y="1742"/>
                  </a:cubicBezTo>
                  <a:cubicBezTo>
                    <a:pt x="1435" y="1614"/>
                    <a:pt x="1706" y="1501"/>
                    <a:pt x="1982" y="1403"/>
                  </a:cubicBezTo>
                  <a:cubicBezTo>
                    <a:pt x="2259" y="1303"/>
                    <a:pt x="2538" y="1216"/>
                    <a:pt x="2821" y="1135"/>
                  </a:cubicBezTo>
                  <a:cubicBezTo>
                    <a:pt x="3384" y="975"/>
                    <a:pt x="3958" y="845"/>
                    <a:pt x="4532" y="733"/>
                  </a:cubicBezTo>
                  <a:cubicBezTo>
                    <a:pt x="5107" y="620"/>
                    <a:pt x="5686" y="527"/>
                    <a:pt x="6267" y="446"/>
                  </a:cubicBezTo>
                  <a:cubicBezTo>
                    <a:pt x="7429" y="285"/>
                    <a:pt x="8597" y="177"/>
                    <a:pt x="9767" y="106"/>
                  </a:cubicBezTo>
                  <a:cubicBezTo>
                    <a:pt x="10938" y="33"/>
                    <a:pt x="12110" y="1"/>
                    <a:pt x="13284" y="1"/>
                  </a:cubicBezTo>
                  <a:cubicBezTo>
                    <a:pt x="14456" y="1"/>
                    <a:pt x="15629" y="34"/>
                    <a:pt x="16800" y="106"/>
                  </a:cubicBezTo>
                  <a:cubicBezTo>
                    <a:pt x="17970" y="177"/>
                    <a:pt x="19139" y="286"/>
                    <a:pt x="20300" y="446"/>
                  </a:cubicBezTo>
                  <a:cubicBezTo>
                    <a:pt x="20881" y="528"/>
                    <a:pt x="21460" y="621"/>
                    <a:pt x="22036" y="733"/>
                  </a:cubicBezTo>
                  <a:cubicBezTo>
                    <a:pt x="22611" y="845"/>
                    <a:pt x="23183" y="976"/>
                    <a:pt x="23747" y="1137"/>
                  </a:cubicBezTo>
                  <a:cubicBezTo>
                    <a:pt x="24029" y="1217"/>
                    <a:pt x="24309" y="1305"/>
                    <a:pt x="24585" y="1404"/>
                  </a:cubicBezTo>
                  <a:cubicBezTo>
                    <a:pt x="24862" y="1502"/>
                    <a:pt x="25132" y="1615"/>
                    <a:pt x="25396" y="1743"/>
                  </a:cubicBezTo>
                  <a:cubicBezTo>
                    <a:pt x="25527" y="1808"/>
                    <a:pt x="25656" y="1877"/>
                    <a:pt x="25781" y="1955"/>
                  </a:cubicBezTo>
                  <a:cubicBezTo>
                    <a:pt x="25906" y="2031"/>
                    <a:pt x="26026" y="2118"/>
                    <a:pt x="26138" y="2212"/>
                  </a:cubicBezTo>
                  <a:cubicBezTo>
                    <a:pt x="26250" y="2306"/>
                    <a:pt x="26348" y="2416"/>
                    <a:pt x="26429" y="2539"/>
                  </a:cubicBezTo>
                  <a:cubicBezTo>
                    <a:pt x="26469" y="2600"/>
                    <a:pt x="26500" y="2667"/>
                    <a:pt x="26524" y="2737"/>
                  </a:cubicBezTo>
                  <a:cubicBezTo>
                    <a:pt x="26546" y="2807"/>
                    <a:pt x="26559" y="2879"/>
                    <a:pt x="26559" y="2953"/>
                  </a:cubicBezTo>
                  <a:close/>
                  <a:moveTo>
                    <a:pt x="26559" y="2953"/>
                  </a:moveTo>
                  <a:cubicBezTo>
                    <a:pt x="26559" y="2916"/>
                    <a:pt x="26555" y="2879"/>
                    <a:pt x="26549" y="2843"/>
                  </a:cubicBezTo>
                  <a:cubicBezTo>
                    <a:pt x="26544" y="2807"/>
                    <a:pt x="26534" y="2772"/>
                    <a:pt x="26524" y="2737"/>
                  </a:cubicBezTo>
                  <a:cubicBezTo>
                    <a:pt x="26500" y="2667"/>
                    <a:pt x="26468" y="2600"/>
                    <a:pt x="26429" y="2539"/>
                  </a:cubicBezTo>
                  <a:cubicBezTo>
                    <a:pt x="26348" y="2416"/>
                    <a:pt x="26250" y="2306"/>
                    <a:pt x="26138" y="2212"/>
                  </a:cubicBezTo>
                  <a:cubicBezTo>
                    <a:pt x="26026" y="2118"/>
                    <a:pt x="25906" y="2031"/>
                    <a:pt x="25781" y="1955"/>
                  </a:cubicBezTo>
                  <a:cubicBezTo>
                    <a:pt x="25656" y="1878"/>
                    <a:pt x="25528" y="1808"/>
                    <a:pt x="25396" y="1743"/>
                  </a:cubicBezTo>
                  <a:cubicBezTo>
                    <a:pt x="25132" y="1616"/>
                    <a:pt x="24862" y="1503"/>
                    <a:pt x="24585" y="1405"/>
                  </a:cubicBezTo>
                  <a:cubicBezTo>
                    <a:pt x="24309" y="1306"/>
                    <a:pt x="24029" y="1218"/>
                    <a:pt x="23747" y="1138"/>
                  </a:cubicBezTo>
                  <a:cubicBezTo>
                    <a:pt x="23183" y="977"/>
                    <a:pt x="22611" y="847"/>
                    <a:pt x="22036" y="735"/>
                  </a:cubicBezTo>
                  <a:cubicBezTo>
                    <a:pt x="21460" y="622"/>
                    <a:pt x="20881" y="529"/>
                    <a:pt x="20300" y="449"/>
                  </a:cubicBezTo>
                  <a:cubicBezTo>
                    <a:pt x="19139" y="289"/>
                    <a:pt x="17970" y="179"/>
                    <a:pt x="16800" y="108"/>
                  </a:cubicBezTo>
                  <a:cubicBezTo>
                    <a:pt x="15629" y="37"/>
                    <a:pt x="14457" y="4"/>
                    <a:pt x="13284" y="4"/>
                  </a:cubicBezTo>
                  <a:cubicBezTo>
                    <a:pt x="12112" y="4"/>
                    <a:pt x="10938" y="38"/>
                    <a:pt x="9768" y="109"/>
                  </a:cubicBezTo>
                  <a:cubicBezTo>
                    <a:pt x="8597" y="180"/>
                    <a:pt x="7430" y="289"/>
                    <a:pt x="6267" y="450"/>
                  </a:cubicBezTo>
                  <a:cubicBezTo>
                    <a:pt x="5688" y="530"/>
                    <a:pt x="5108" y="625"/>
                    <a:pt x="4533" y="735"/>
                  </a:cubicBezTo>
                  <a:cubicBezTo>
                    <a:pt x="3958" y="847"/>
                    <a:pt x="3385" y="978"/>
                    <a:pt x="2821" y="1138"/>
                  </a:cubicBezTo>
                  <a:cubicBezTo>
                    <a:pt x="2540" y="1218"/>
                    <a:pt x="2260" y="1306"/>
                    <a:pt x="1983" y="1405"/>
                  </a:cubicBezTo>
                  <a:cubicBezTo>
                    <a:pt x="1707" y="1503"/>
                    <a:pt x="1436" y="1616"/>
                    <a:pt x="1173" y="1744"/>
                  </a:cubicBezTo>
                  <a:cubicBezTo>
                    <a:pt x="1041" y="1810"/>
                    <a:pt x="913" y="1880"/>
                    <a:pt x="788" y="1957"/>
                  </a:cubicBezTo>
                  <a:cubicBezTo>
                    <a:pt x="662" y="2032"/>
                    <a:pt x="543" y="2119"/>
                    <a:pt x="431" y="2213"/>
                  </a:cubicBezTo>
                  <a:cubicBezTo>
                    <a:pt x="319" y="2306"/>
                    <a:pt x="221" y="2416"/>
                    <a:pt x="139" y="2539"/>
                  </a:cubicBezTo>
                  <a:cubicBezTo>
                    <a:pt x="100" y="2600"/>
                    <a:pt x="68" y="2667"/>
                    <a:pt x="45" y="2737"/>
                  </a:cubicBezTo>
                  <a:cubicBezTo>
                    <a:pt x="10" y="2841"/>
                    <a:pt x="1" y="2953"/>
                    <a:pt x="19" y="3061"/>
                  </a:cubicBezTo>
                  <a:cubicBezTo>
                    <a:pt x="25" y="3097"/>
                    <a:pt x="33" y="3133"/>
                    <a:pt x="45" y="3168"/>
                  </a:cubicBezTo>
                  <a:cubicBezTo>
                    <a:pt x="68" y="3237"/>
                    <a:pt x="100" y="3304"/>
                    <a:pt x="139" y="3365"/>
                  </a:cubicBezTo>
                  <a:cubicBezTo>
                    <a:pt x="220" y="3488"/>
                    <a:pt x="318" y="3598"/>
                    <a:pt x="431" y="3692"/>
                  </a:cubicBezTo>
                  <a:cubicBezTo>
                    <a:pt x="543" y="3787"/>
                    <a:pt x="662" y="3873"/>
                    <a:pt x="787" y="3949"/>
                  </a:cubicBezTo>
                  <a:cubicBezTo>
                    <a:pt x="911" y="4026"/>
                    <a:pt x="1041" y="4096"/>
                    <a:pt x="1173" y="4161"/>
                  </a:cubicBezTo>
                  <a:cubicBezTo>
                    <a:pt x="1436" y="4288"/>
                    <a:pt x="1707" y="4401"/>
                    <a:pt x="1983" y="4499"/>
                  </a:cubicBezTo>
                  <a:cubicBezTo>
                    <a:pt x="2259" y="4598"/>
                    <a:pt x="2538" y="4687"/>
                    <a:pt x="2821" y="4766"/>
                  </a:cubicBezTo>
                  <a:cubicBezTo>
                    <a:pt x="3385" y="4927"/>
                    <a:pt x="3957" y="5057"/>
                    <a:pt x="4533" y="5170"/>
                  </a:cubicBezTo>
                  <a:cubicBezTo>
                    <a:pt x="5108" y="5282"/>
                    <a:pt x="5688" y="5375"/>
                    <a:pt x="6267" y="5456"/>
                  </a:cubicBezTo>
                  <a:cubicBezTo>
                    <a:pt x="7429" y="5616"/>
                    <a:pt x="8597" y="5725"/>
                    <a:pt x="9768" y="5797"/>
                  </a:cubicBezTo>
                  <a:cubicBezTo>
                    <a:pt x="10938" y="5868"/>
                    <a:pt x="12112" y="5901"/>
                    <a:pt x="13284" y="5901"/>
                  </a:cubicBezTo>
                  <a:cubicBezTo>
                    <a:pt x="14457" y="5902"/>
                    <a:pt x="15629" y="5868"/>
                    <a:pt x="16800" y="5797"/>
                  </a:cubicBezTo>
                  <a:cubicBezTo>
                    <a:pt x="17970" y="5726"/>
                    <a:pt x="19139" y="5616"/>
                    <a:pt x="20300" y="5457"/>
                  </a:cubicBezTo>
                  <a:cubicBezTo>
                    <a:pt x="20881" y="5376"/>
                    <a:pt x="21460" y="5282"/>
                    <a:pt x="22035" y="5170"/>
                  </a:cubicBezTo>
                  <a:cubicBezTo>
                    <a:pt x="22611" y="5058"/>
                    <a:pt x="23182" y="4927"/>
                    <a:pt x="23747" y="4767"/>
                  </a:cubicBezTo>
                  <a:cubicBezTo>
                    <a:pt x="24029" y="4687"/>
                    <a:pt x="24309" y="4599"/>
                    <a:pt x="24584" y="4500"/>
                  </a:cubicBezTo>
                  <a:cubicBezTo>
                    <a:pt x="24861" y="4402"/>
                    <a:pt x="25132" y="4289"/>
                    <a:pt x="25396" y="4162"/>
                  </a:cubicBezTo>
                  <a:cubicBezTo>
                    <a:pt x="25527" y="4097"/>
                    <a:pt x="25656" y="4027"/>
                    <a:pt x="25781" y="3950"/>
                  </a:cubicBezTo>
                  <a:cubicBezTo>
                    <a:pt x="25906" y="3874"/>
                    <a:pt x="26025" y="3788"/>
                    <a:pt x="26138" y="3693"/>
                  </a:cubicBezTo>
                  <a:cubicBezTo>
                    <a:pt x="26250" y="3599"/>
                    <a:pt x="26349" y="3489"/>
                    <a:pt x="26429" y="3367"/>
                  </a:cubicBezTo>
                  <a:cubicBezTo>
                    <a:pt x="26469" y="3305"/>
                    <a:pt x="26500" y="3238"/>
                    <a:pt x="26524" y="3168"/>
                  </a:cubicBezTo>
                  <a:cubicBezTo>
                    <a:pt x="26535" y="3133"/>
                    <a:pt x="26545" y="3098"/>
                    <a:pt x="26551" y="3062"/>
                  </a:cubicBezTo>
                  <a:cubicBezTo>
                    <a:pt x="26555" y="3026"/>
                    <a:pt x="26559" y="2989"/>
                    <a:pt x="26559" y="295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" name="Google Shape;1685;p51">
              <a:extLst>
                <a:ext uri="{FF2B5EF4-FFF2-40B4-BE49-F238E27FC236}">
                  <a16:creationId xmlns:a16="http://schemas.microsoft.com/office/drawing/2014/main" id="{4B7B5225-5DE2-4781-8C56-C7C66C0D7D30}"/>
                </a:ext>
              </a:extLst>
            </p:cNvPr>
            <p:cNvSpPr/>
            <p:nvPr/>
          </p:nvSpPr>
          <p:spPr>
            <a:xfrm>
              <a:off x="6823796" y="4222987"/>
              <a:ext cx="326993" cy="145344"/>
            </a:xfrm>
            <a:custGeom>
              <a:avLst/>
              <a:gdLst/>
              <a:ahLst/>
              <a:cxnLst/>
              <a:rect l="l" t="t" r="r" b="b"/>
              <a:pathLst>
                <a:path w="17888" h="7951" extrusionOk="0">
                  <a:moveTo>
                    <a:pt x="1" y="1"/>
                  </a:moveTo>
                  <a:cubicBezTo>
                    <a:pt x="9880" y="1"/>
                    <a:pt x="17888" y="1779"/>
                    <a:pt x="17888" y="3976"/>
                  </a:cubicBezTo>
                  <a:cubicBezTo>
                    <a:pt x="17888" y="6172"/>
                    <a:pt x="9880" y="7950"/>
                    <a:pt x="1" y="79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" name="Google Shape;1686;p51">
              <a:extLst>
                <a:ext uri="{FF2B5EF4-FFF2-40B4-BE49-F238E27FC236}">
                  <a16:creationId xmlns:a16="http://schemas.microsoft.com/office/drawing/2014/main" id="{4184FBBC-F998-466C-A60F-9BD45F200A5E}"/>
                </a:ext>
              </a:extLst>
            </p:cNvPr>
            <p:cNvSpPr/>
            <p:nvPr/>
          </p:nvSpPr>
          <p:spPr>
            <a:xfrm>
              <a:off x="6485104" y="4222987"/>
              <a:ext cx="326974" cy="145344"/>
            </a:xfrm>
            <a:custGeom>
              <a:avLst/>
              <a:gdLst/>
              <a:ahLst/>
              <a:cxnLst/>
              <a:rect l="l" t="t" r="r" b="b"/>
              <a:pathLst>
                <a:path w="17887" h="7951" extrusionOk="0">
                  <a:moveTo>
                    <a:pt x="17886" y="7950"/>
                  </a:moveTo>
                  <a:cubicBezTo>
                    <a:pt x="8009" y="7950"/>
                    <a:pt x="1" y="6171"/>
                    <a:pt x="1" y="3976"/>
                  </a:cubicBezTo>
                  <a:cubicBezTo>
                    <a:pt x="1" y="1780"/>
                    <a:pt x="8009" y="1"/>
                    <a:pt x="178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spcFirstLastPara="1" wrap="square" lIns="182847" tIns="182847" rIns="182847" bIns="182847" anchor="ctr" anchorCtr="0">
              <a:noAutofit/>
            </a:bodyPr>
            <a:lstStyle/>
            <a:p>
              <a:pPr algn="r" defTabSz="1828823" rtl="1">
                <a:buClr>
                  <a:srgbClr val="000000"/>
                </a:buClr>
                <a:defRPr/>
              </a:pPr>
              <a:endParaRPr sz="28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0E0690B-53CD-49AF-A9D3-09FAF3306FE2}"/>
              </a:ext>
            </a:extLst>
          </p:cNvPr>
          <p:cNvGrpSpPr/>
          <p:nvPr/>
        </p:nvGrpSpPr>
        <p:grpSpPr>
          <a:xfrm>
            <a:off x="4694129" y="1164920"/>
            <a:ext cx="3620230" cy="3329797"/>
            <a:chOff x="6258838" y="1553226"/>
            <a:chExt cx="4826973" cy="4439729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58E7073-868A-47E9-83BA-5AFA52D440F0}"/>
                </a:ext>
              </a:extLst>
            </p:cNvPr>
            <p:cNvGrpSpPr/>
            <p:nvPr/>
          </p:nvGrpSpPr>
          <p:grpSpPr>
            <a:xfrm>
              <a:off x="6258838" y="1553226"/>
              <a:ext cx="4826973" cy="789140"/>
              <a:chOff x="6095999" y="1553226"/>
              <a:chExt cx="4826973" cy="789140"/>
            </a:xfrm>
          </p:grpSpPr>
          <p:sp>
            <p:nvSpPr>
              <p:cNvPr id="38" name="Rectangle: Top Corners Rounded 37">
                <a:extLst>
                  <a:ext uri="{FF2B5EF4-FFF2-40B4-BE49-F238E27FC236}">
                    <a16:creationId xmlns:a16="http://schemas.microsoft.com/office/drawing/2014/main" id="{6E750D25-CEB9-426C-BE96-C22DFE47D7BD}"/>
                  </a:ext>
                </a:extLst>
              </p:cNvPr>
              <p:cNvSpPr/>
              <p:nvPr/>
            </p:nvSpPr>
            <p:spPr>
              <a:xfrm rot="5400000" flipH="1">
                <a:off x="6224989" y="1424236"/>
                <a:ext cx="789140" cy="1047119"/>
              </a:xfrm>
              <a:prstGeom prst="round2SameRect">
                <a:avLst>
                  <a:gd name="adj1" fmla="val 43746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IN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6F7E71D-A04F-4C48-AA8F-D2D2D891CDD2}"/>
                  </a:ext>
                </a:extLst>
              </p:cNvPr>
              <p:cNvSpPr txBox="1"/>
              <p:nvPr/>
            </p:nvSpPr>
            <p:spPr>
              <a:xfrm>
                <a:off x="7525016" y="1586158"/>
                <a:ext cx="3397956" cy="73182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 rtl="1">
                  <a:spcBef>
                    <a:spcPts val="450"/>
                  </a:spcBef>
                </a:pPr>
                <a:r>
                  <a: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عنوان</a:t>
                </a:r>
              </a:p>
              <a:p>
                <a:pPr algn="r" rtl="1">
                  <a:spcBef>
                    <a:spcPts val="450"/>
                  </a:spcBef>
                </a:pPr>
                <a:r>
                  <a:rPr lang="en-US" sz="105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Lorem Ipsum </a:t>
                </a:r>
                <a:r>
                  <a: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به سادگی متن ساختگی صنعت حروفچینی است.</a:t>
                </a:r>
                <a:endParaRPr lang="en-US" sz="1050" dirty="0"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0DC8C2FB-17B8-4BDB-B0B3-C1B5B16F6E41}"/>
                </a:ext>
              </a:extLst>
            </p:cNvPr>
            <p:cNvGrpSpPr/>
            <p:nvPr/>
          </p:nvGrpSpPr>
          <p:grpSpPr>
            <a:xfrm>
              <a:off x="6258838" y="3378521"/>
              <a:ext cx="4826973" cy="789140"/>
              <a:chOff x="6095999" y="1553226"/>
              <a:chExt cx="4826973" cy="789140"/>
            </a:xfrm>
          </p:grpSpPr>
          <p:sp>
            <p:nvSpPr>
              <p:cNvPr id="42" name="Rectangle: Top Corners Rounded 41">
                <a:extLst>
                  <a:ext uri="{FF2B5EF4-FFF2-40B4-BE49-F238E27FC236}">
                    <a16:creationId xmlns:a16="http://schemas.microsoft.com/office/drawing/2014/main" id="{B80C2113-53EF-481F-852E-C0C3FEC4C8E5}"/>
                  </a:ext>
                </a:extLst>
              </p:cNvPr>
              <p:cNvSpPr/>
              <p:nvPr/>
            </p:nvSpPr>
            <p:spPr>
              <a:xfrm rot="5400000" flipH="1">
                <a:off x="6224989" y="1424236"/>
                <a:ext cx="789140" cy="1047119"/>
              </a:xfrm>
              <a:prstGeom prst="round2SameRect">
                <a:avLst>
                  <a:gd name="adj1" fmla="val 43746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IN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91D6FB5-A6B0-46C7-A23D-0AC8C501E497}"/>
                  </a:ext>
                </a:extLst>
              </p:cNvPr>
              <p:cNvSpPr txBox="1"/>
              <p:nvPr/>
            </p:nvSpPr>
            <p:spPr>
              <a:xfrm>
                <a:off x="7525016" y="1586158"/>
                <a:ext cx="3397956" cy="73182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 rtl="1">
                  <a:spcBef>
                    <a:spcPts val="450"/>
                  </a:spcBef>
                </a:pPr>
                <a:r>
                  <a: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عنوان</a:t>
                </a:r>
              </a:p>
              <a:p>
                <a:pPr algn="r" rtl="1">
                  <a:spcBef>
                    <a:spcPts val="450"/>
                  </a:spcBef>
                </a:pPr>
                <a:r>
                  <a:rPr lang="en-US" sz="105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Lorem Ipsum </a:t>
                </a:r>
                <a:r>
                  <a: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به سادگی متن ساختگی صنعت حروفچینی است.</a:t>
                </a:r>
                <a:endParaRPr lang="en-US" sz="1050" dirty="0"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29C1469-AB09-425A-B207-87D34C8F6ABE}"/>
                </a:ext>
              </a:extLst>
            </p:cNvPr>
            <p:cNvGrpSpPr/>
            <p:nvPr/>
          </p:nvGrpSpPr>
          <p:grpSpPr>
            <a:xfrm>
              <a:off x="6258838" y="5203815"/>
              <a:ext cx="4826973" cy="789140"/>
              <a:chOff x="6095999" y="1553226"/>
              <a:chExt cx="4826973" cy="789140"/>
            </a:xfrm>
          </p:grpSpPr>
          <p:sp>
            <p:nvSpPr>
              <p:cNvPr id="45" name="Rectangle: Top Corners Rounded 44">
                <a:extLst>
                  <a:ext uri="{FF2B5EF4-FFF2-40B4-BE49-F238E27FC236}">
                    <a16:creationId xmlns:a16="http://schemas.microsoft.com/office/drawing/2014/main" id="{0C0C7337-D0B7-4384-A7FF-F52AF2BEB837}"/>
                  </a:ext>
                </a:extLst>
              </p:cNvPr>
              <p:cNvSpPr/>
              <p:nvPr/>
            </p:nvSpPr>
            <p:spPr>
              <a:xfrm rot="5400000" flipH="1">
                <a:off x="6224989" y="1424236"/>
                <a:ext cx="789140" cy="1047119"/>
              </a:xfrm>
              <a:prstGeom prst="round2SameRect">
                <a:avLst>
                  <a:gd name="adj1" fmla="val 4374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IN"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0B91EA4B-BCB7-48B4-A2E4-9F6757BAEC6B}"/>
                  </a:ext>
                </a:extLst>
              </p:cNvPr>
              <p:cNvSpPr txBox="1"/>
              <p:nvPr/>
            </p:nvSpPr>
            <p:spPr>
              <a:xfrm>
                <a:off x="7525016" y="1586158"/>
                <a:ext cx="3397956" cy="73182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 rtl="1">
                  <a:spcBef>
                    <a:spcPts val="450"/>
                  </a:spcBef>
                </a:pPr>
                <a:r>
                  <a: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عنوان</a:t>
                </a:r>
              </a:p>
              <a:p>
                <a:pPr algn="r" rtl="1">
                  <a:spcBef>
                    <a:spcPts val="450"/>
                  </a:spcBef>
                </a:pPr>
                <a:r>
                  <a:rPr lang="en-US" sz="105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Lorem Ipsum </a:t>
                </a:r>
                <a:r>
                  <a:rPr lang="fa-IR" sz="105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به سادگی متن ساختگی صنعت حروفچینی است.</a:t>
                </a:r>
                <a:endParaRPr lang="en-US" sz="1050" dirty="0"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8" name="Google Shape;10980;p84">
            <a:extLst>
              <a:ext uri="{FF2B5EF4-FFF2-40B4-BE49-F238E27FC236}">
                <a16:creationId xmlns:a16="http://schemas.microsoft.com/office/drawing/2014/main" id="{92F288E3-68DD-48C1-9C8C-680A5AA21F42}"/>
              </a:ext>
            </a:extLst>
          </p:cNvPr>
          <p:cNvGrpSpPr/>
          <p:nvPr/>
        </p:nvGrpSpPr>
        <p:grpSpPr>
          <a:xfrm>
            <a:off x="4911135" y="4041538"/>
            <a:ext cx="290107" cy="354107"/>
            <a:chOff x="-24683100" y="2340425"/>
            <a:chExt cx="242625" cy="296150"/>
          </a:xfrm>
          <a:solidFill>
            <a:schemeClr val="bg1"/>
          </a:solidFill>
        </p:grpSpPr>
        <p:sp>
          <p:nvSpPr>
            <p:cNvPr id="49" name="Google Shape;10981;p84">
              <a:extLst>
                <a:ext uri="{FF2B5EF4-FFF2-40B4-BE49-F238E27FC236}">
                  <a16:creationId xmlns:a16="http://schemas.microsoft.com/office/drawing/2014/main" id="{ED095A59-B865-4924-9A0A-21A0E5F0CB5B}"/>
                </a:ext>
              </a:extLst>
            </p:cNvPr>
            <p:cNvSpPr/>
            <p:nvPr/>
          </p:nvSpPr>
          <p:spPr>
            <a:xfrm>
              <a:off x="-24683100" y="2392400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725"/>
                  </a:moveTo>
                  <a:cubicBezTo>
                    <a:pt x="2836" y="725"/>
                    <a:pt x="3466" y="1324"/>
                    <a:pt x="3466" y="2080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80"/>
                  </a:lnTo>
                  <a:cubicBezTo>
                    <a:pt x="694" y="1324"/>
                    <a:pt x="1324" y="725"/>
                    <a:pt x="2080" y="725"/>
                  </a:cubicBezTo>
                  <a:close/>
                  <a:moveTo>
                    <a:pt x="3466" y="5230"/>
                  </a:moveTo>
                  <a:lnTo>
                    <a:pt x="3466" y="7688"/>
                  </a:lnTo>
                  <a:cubicBezTo>
                    <a:pt x="3498" y="8475"/>
                    <a:pt x="2867" y="9074"/>
                    <a:pt x="2080" y="9074"/>
                  </a:cubicBezTo>
                  <a:cubicBezTo>
                    <a:pt x="1324" y="9074"/>
                    <a:pt x="694" y="8444"/>
                    <a:pt x="694" y="7688"/>
                  </a:cubicBezTo>
                  <a:lnTo>
                    <a:pt x="694" y="5230"/>
                  </a:lnTo>
                  <a:close/>
                  <a:moveTo>
                    <a:pt x="2080" y="0"/>
                  </a:moveTo>
                  <a:cubicBezTo>
                    <a:pt x="946" y="0"/>
                    <a:pt x="1" y="946"/>
                    <a:pt x="1" y="2080"/>
                  </a:cubicBezTo>
                  <a:lnTo>
                    <a:pt x="1" y="7688"/>
                  </a:lnTo>
                  <a:cubicBezTo>
                    <a:pt x="1" y="8822"/>
                    <a:pt x="946" y="9767"/>
                    <a:pt x="2080" y="9767"/>
                  </a:cubicBezTo>
                  <a:cubicBezTo>
                    <a:pt x="3214" y="9767"/>
                    <a:pt x="4159" y="8822"/>
                    <a:pt x="4159" y="7688"/>
                  </a:cubicBezTo>
                  <a:lnTo>
                    <a:pt x="4159" y="2080"/>
                  </a:lnTo>
                  <a:cubicBezTo>
                    <a:pt x="4159" y="946"/>
                    <a:pt x="3246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685800" rtl="1">
                <a:defRPr/>
              </a:pPr>
              <a:endParaRPr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50" name="Google Shape;10982;p84">
              <a:extLst>
                <a:ext uri="{FF2B5EF4-FFF2-40B4-BE49-F238E27FC236}">
                  <a16:creationId xmlns:a16="http://schemas.microsoft.com/office/drawing/2014/main" id="{D66EF417-CFBC-4D7A-8852-DD7AF2844829}"/>
                </a:ext>
              </a:extLst>
            </p:cNvPr>
            <p:cNvSpPr/>
            <p:nvPr/>
          </p:nvSpPr>
          <p:spPr>
            <a:xfrm>
              <a:off x="-24649225" y="2541250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4"/>
                  </a:lnTo>
                  <a:cubicBezTo>
                    <a:pt x="0" y="2112"/>
                    <a:pt x="315" y="2427"/>
                    <a:pt x="725" y="2427"/>
                  </a:cubicBezTo>
                  <a:cubicBezTo>
                    <a:pt x="914" y="2427"/>
                    <a:pt x="1071" y="2269"/>
                    <a:pt x="1071" y="2080"/>
                  </a:cubicBezTo>
                  <a:cubicBezTo>
                    <a:pt x="1071" y="1891"/>
                    <a:pt x="914" y="1734"/>
                    <a:pt x="725" y="1734"/>
                  </a:cubicBezTo>
                  <a:lnTo>
                    <a:pt x="725" y="347"/>
                  </a:ln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685800" rtl="1">
                <a:defRPr/>
              </a:pPr>
              <a:endParaRPr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51" name="Google Shape;10983;p84">
              <a:extLst>
                <a:ext uri="{FF2B5EF4-FFF2-40B4-BE49-F238E27FC236}">
                  <a16:creationId xmlns:a16="http://schemas.microsoft.com/office/drawing/2014/main" id="{B73183AC-2117-4FDF-B2B9-063891393DE1}"/>
                </a:ext>
              </a:extLst>
            </p:cNvPr>
            <p:cNvSpPr/>
            <p:nvPr/>
          </p:nvSpPr>
          <p:spPr>
            <a:xfrm>
              <a:off x="-24544475" y="2340425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693"/>
                  </a:moveTo>
                  <a:cubicBezTo>
                    <a:pt x="2836" y="693"/>
                    <a:pt x="3466" y="1323"/>
                    <a:pt x="3466" y="2079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79"/>
                  </a:lnTo>
                  <a:cubicBezTo>
                    <a:pt x="694" y="1323"/>
                    <a:pt x="1324" y="693"/>
                    <a:pt x="2080" y="693"/>
                  </a:cubicBezTo>
                  <a:close/>
                  <a:moveTo>
                    <a:pt x="3466" y="5261"/>
                  </a:moveTo>
                  <a:lnTo>
                    <a:pt x="3466" y="7719"/>
                  </a:lnTo>
                  <a:cubicBezTo>
                    <a:pt x="3497" y="8475"/>
                    <a:pt x="2867" y="9105"/>
                    <a:pt x="2080" y="9105"/>
                  </a:cubicBezTo>
                  <a:cubicBezTo>
                    <a:pt x="1324" y="9105"/>
                    <a:pt x="694" y="8475"/>
                    <a:pt x="694" y="7719"/>
                  </a:cubicBezTo>
                  <a:lnTo>
                    <a:pt x="694" y="5261"/>
                  </a:lnTo>
                  <a:close/>
                  <a:moveTo>
                    <a:pt x="2080" y="0"/>
                  </a:moveTo>
                  <a:cubicBezTo>
                    <a:pt x="946" y="0"/>
                    <a:pt x="0" y="945"/>
                    <a:pt x="0" y="2079"/>
                  </a:cubicBezTo>
                  <a:lnTo>
                    <a:pt x="0" y="7687"/>
                  </a:lnTo>
                  <a:cubicBezTo>
                    <a:pt x="0" y="8821"/>
                    <a:pt x="946" y="9767"/>
                    <a:pt x="2080" y="9767"/>
                  </a:cubicBezTo>
                  <a:cubicBezTo>
                    <a:pt x="3214" y="9767"/>
                    <a:pt x="4159" y="8821"/>
                    <a:pt x="4159" y="7687"/>
                  </a:cubicBezTo>
                  <a:lnTo>
                    <a:pt x="4159" y="2079"/>
                  </a:lnTo>
                  <a:cubicBezTo>
                    <a:pt x="4159" y="945"/>
                    <a:pt x="3277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685800" rtl="1">
                <a:defRPr/>
              </a:pPr>
              <a:endParaRPr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52" name="Google Shape;10984;p84">
              <a:extLst>
                <a:ext uri="{FF2B5EF4-FFF2-40B4-BE49-F238E27FC236}">
                  <a16:creationId xmlns:a16="http://schemas.microsoft.com/office/drawing/2014/main" id="{6BB985BA-0925-497B-93FC-105825E3FCDF}"/>
                </a:ext>
              </a:extLst>
            </p:cNvPr>
            <p:cNvSpPr/>
            <p:nvPr/>
          </p:nvSpPr>
          <p:spPr>
            <a:xfrm>
              <a:off x="-24501150" y="2375075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32" y="536"/>
                    <a:pt x="189" y="693"/>
                    <a:pt x="347" y="693"/>
                  </a:cubicBezTo>
                  <a:lnTo>
                    <a:pt x="347" y="2080"/>
                  </a:lnTo>
                  <a:cubicBezTo>
                    <a:pt x="347" y="2269"/>
                    <a:pt x="504" y="2426"/>
                    <a:pt x="693" y="2426"/>
                  </a:cubicBezTo>
                  <a:cubicBezTo>
                    <a:pt x="914" y="2426"/>
                    <a:pt x="1071" y="2269"/>
                    <a:pt x="1071" y="2080"/>
                  </a:cubicBezTo>
                  <a:lnTo>
                    <a:pt x="1071" y="693"/>
                  </a:lnTo>
                  <a:cubicBezTo>
                    <a:pt x="1071" y="315"/>
                    <a:pt x="75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685800" rtl="1">
                <a:defRPr/>
              </a:pPr>
              <a:endParaRPr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</p:grpSp>
      <p:sp>
        <p:nvSpPr>
          <p:cNvPr id="53" name="Google Shape;10994;p84">
            <a:extLst>
              <a:ext uri="{FF2B5EF4-FFF2-40B4-BE49-F238E27FC236}">
                <a16:creationId xmlns:a16="http://schemas.microsoft.com/office/drawing/2014/main" id="{7BEB25E4-A32A-44C1-B039-46E8AD8F7B14}"/>
              </a:ext>
            </a:extLst>
          </p:cNvPr>
          <p:cNvSpPr/>
          <p:nvPr/>
        </p:nvSpPr>
        <p:spPr>
          <a:xfrm>
            <a:off x="4884770" y="2652869"/>
            <a:ext cx="357903" cy="353897"/>
          </a:xfrm>
          <a:custGeom>
            <a:avLst/>
            <a:gdLst/>
            <a:ahLst/>
            <a:cxnLst/>
            <a:rect l="l" t="t" r="r" b="b"/>
            <a:pathLst>
              <a:path w="11973" h="11839" extrusionOk="0">
                <a:moveTo>
                  <a:pt x="9322" y="655"/>
                </a:moveTo>
                <a:cubicBezTo>
                  <a:pt x="9413" y="655"/>
                  <a:pt x="9499" y="686"/>
                  <a:pt x="9547" y="749"/>
                </a:cubicBezTo>
                <a:lnTo>
                  <a:pt x="11027" y="2198"/>
                </a:lnTo>
                <a:cubicBezTo>
                  <a:pt x="11122" y="2324"/>
                  <a:pt x="11122" y="2545"/>
                  <a:pt x="11027" y="2671"/>
                </a:cubicBezTo>
                <a:cubicBezTo>
                  <a:pt x="10964" y="2718"/>
                  <a:pt x="10870" y="2742"/>
                  <a:pt x="10779" y="2742"/>
                </a:cubicBezTo>
                <a:cubicBezTo>
                  <a:pt x="10689" y="2742"/>
                  <a:pt x="10602" y="2718"/>
                  <a:pt x="10555" y="2671"/>
                </a:cubicBezTo>
                <a:lnTo>
                  <a:pt x="10303" y="2419"/>
                </a:lnTo>
                <a:lnTo>
                  <a:pt x="9074" y="1190"/>
                </a:lnTo>
                <a:cubicBezTo>
                  <a:pt x="8916" y="1096"/>
                  <a:pt x="8916" y="907"/>
                  <a:pt x="9074" y="749"/>
                </a:cubicBezTo>
                <a:cubicBezTo>
                  <a:pt x="9137" y="686"/>
                  <a:pt x="9232" y="655"/>
                  <a:pt x="9322" y="655"/>
                </a:cubicBezTo>
                <a:close/>
                <a:moveTo>
                  <a:pt x="9106" y="2230"/>
                </a:moveTo>
                <a:lnTo>
                  <a:pt x="9547" y="2702"/>
                </a:lnTo>
                <a:lnTo>
                  <a:pt x="9011" y="3270"/>
                </a:lnTo>
                <a:lnTo>
                  <a:pt x="8538" y="2797"/>
                </a:lnTo>
                <a:lnTo>
                  <a:pt x="9106" y="2230"/>
                </a:lnTo>
                <a:close/>
                <a:moveTo>
                  <a:pt x="6333" y="1694"/>
                </a:moveTo>
                <a:cubicBezTo>
                  <a:pt x="6396" y="1694"/>
                  <a:pt x="6522" y="1726"/>
                  <a:pt x="6554" y="1789"/>
                </a:cubicBezTo>
                <a:lnTo>
                  <a:pt x="8759" y="3994"/>
                </a:lnTo>
                <a:lnTo>
                  <a:pt x="9988" y="5223"/>
                </a:lnTo>
                <a:cubicBezTo>
                  <a:pt x="10082" y="5254"/>
                  <a:pt x="10114" y="5349"/>
                  <a:pt x="10114" y="5475"/>
                </a:cubicBezTo>
                <a:cubicBezTo>
                  <a:pt x="10114" y="5538"/>
                  <a:pt x="10082" y="5664"/>
                  <a:pt x="9988" y="5695"/>
                </a:cubicBezTo>
                <a:cubicBezTo>
                  <a:pt x="9925" y="5727"/>
                  <a:pt x="9830" y="5821"/>
                  <a:pt x="9767" y="5821"/>
                </a:cubicBezTo>
                <a:cubicBezTo>
                  <a:pt x="9673" y="5821"/>
                  <a:pt x="9547" y="5790"/>
                  <a:pt x="9515" y="5695"/>
                </a:cubicBezTo>
                <a:lnTo>
                  <a:pt x="6081" y="2261"/>
                </a:lnTo>
                <a:cubicBezTo>
                  <a:pt x="6018" y="2198"/>
                  <a:pt x="5987" y="2104"/>
                  <a:pt x="5987" y="2041"/>
                </a:cubicBezTo>
                <a:cubicBezTo>
                  <a:pt x="5987" y="1946"/>
                  <a:pt x="6018" y="1852"/>
                  <a:pt x="6081" y="1789"/>
                </a:cubicBezTo>
                <a:cubicBezTo>
                  <a:pt x="6176" y="1726"/>
                  <a:pt x="6239" y="1694"/>
                  <a:pt x="6333" y="1694"/>
                </a:cubicBezTo>
                <a:close/>
                <a:moveTo>
                  <a:pt x="6333" y="3459"/>
                </a:moveTo>
                <a:lnTo>
                  <a:pt x="8286" y="5412"/>
                </a:lnTo>
                <a:lnTo>
                  <a:pt x="7782" y="5947"/>
                </a:lnTo>
                <a:lnTo>
                  <a:pt x="7026" y="5191"/>
                </a:lnTo>
                <a:cubicBezTo>
                  <a:pt x="6979" y="5128"/>
                  <a:pt x="6892" y="5097"/>
                  <a:pt x="6802" y="5097"/>
                </a:cubicBezTo>
                <a:cubicBezTo>
                  <a:pt x="6711" y="5097"/>
                  <a:pt x="6617" y="5128"/>
                  <a:pt x="6554" y="5191"/>
                </a:cubicBezTo>
                <a:cubicBezTo>
                  <a:pt x="6459" y="5317"/>
                  <a:pt x="6459" y="5538"/>
                  <a:pt x="6554" y="5664"/>
                </a:cubicBezTo>
                <a:lnTo>
                  <a:pt x="7310" y="6420"/>
                </a:lnTo>
                <a:lnTo>
                  <a:pt x="6837" y="6893"/>
                </a:lnTo>
                <a:lnTo>
                  <a:pt x="4884" y="4908"/>
                </a:lnTo>
                <a:lnTo>
                  <a:pt x="6333" y="3459"/>
                </a:lnTo>
                <a:close/>
                <a:moveTo>
                  <a:pt x="4348" y="5506"/>
                </a:moveTo>
                <a:lnTo>
                  <a:pt x="6333" y="7460"/>
                </a:lnTo>
                <a:lnTo>
                  <a:pt x="5860" y="7932"/>
                </a:lnTo>
                <a:lnTo>
                  <a:pt x="5388" y="7460"/>
                </a:lnTo>
                <a:cubicBezTo>
                  <a:pt x="5325" y="7412"/>
                  <a:pt x="5238" y="7389"/>
                  <a:pt x="5152" y="7389"/>
                </a:cubicBezTo>
                <a:cubicBezTo>
                  <a:pt x="5065" y="7389"/>
                  <a:pt x="4978" y="7412"/>
                  <a:pt x="4915" y="7460"/>
                </a:cubicBezTo>
                <a:cubicBezTo>
                  <a:pt x="4789" y="7586"/>
                  <a:pt x="4789" y="7838"/>
                  <a:pt x="4915" y="7932"/>
                </a:cubicBezTo>
                <a:lnTo>
                  <a:pt x="5388" y="8405"/>
                </a:lnTo>
                <a:lnTo>
                  <a:pt x="5167" y="8657"/>
                </a:lnTo>
                <a:cubicBezTo>
                  <a:pt x="4915" y="8846"/>
                  <a:pt x="4632" y="8940"/>
                  <a:pt x="4360" y="8940"/>
                </a:cubicBezTo>
                <a:cubicBezTo>
                  <a:pt x="4088" y="8940"/>
                  <a:pt x="3828" y="8846"/>
                  <a:pt x="3624" y="8657"/>
                </a:cubicBezTo>
                <a:lnTo>
                  <a:pt x="3151" y="8184"/>
                </a:lnTo>
                <a:cubicBezTo>
                  <a:pt x="2742" y="7775"/>
                  <a:pt x="2742" y="7113"/>
                  <a:pt x="3151" y="6735"/>
                </a:cubicBezTo>
                <a:lnTo>
                  <a:pt x="4348" y="5506"/>
                </a:lnTo>
                <a:close/>
                <a:moveTo>
                  <a:pt x="2678" y="8657"/>
                </a:moveTo>
                <a:lnTo>
                  <a:pt x="3151" y="9129"/>
                </a:lnTo>
                <a:lnTo>
                  <a:pt x="2899" y="9350"/>
                </a:lnTo>
                <a:cubicBezTo>
                  <a:pt x="2836" y="9413"/>
                  <a:pt x="2749" y="9444"/>
                  <a:pt x="2663" y="9444"/>
                </a:cubicBezTo>
                <a:cubicBezTo>
                  <a:pt x="2576" y="9444"/>
                  <a:pt x="2489" y="9413"/>
                  <a:pt x="2426" y="9350"/>
                </a:cubicBezTo>
                <a:cubicBezTo>
                  <a:pt x="2300" y="9255"/>
                  <a:pt x="2300" y="9003"/>
                  <a:pt x="2426" y="8877"/>
                </a:cubicBezTo>
                <a:lnTo>
                  <a:pt x="2678" y="8657"/>
                </a:lnTo>
                <a:close/>
                <a:moveTo>
                  <a:pt x="9389" y="1"/>
                </a:moveTo>
                <a:cubicBezTo>
                  <a:pt x="9121" y="1"/>
                  <a:pt x="8853" y="103"/>
                  <a:pt x="8664" y="308"/>
                </a:cubicBezTo>
                <a:cubicBezTo>
                  <a:pt x="8255" y="686"/>
                  <a:pt x="8255" y="1379"/>
                  <a:pt x="8664" y="1757"/>
                </a:cubicBezTo>
                <a:lnTo>
                  <a:pt x="8097" y="2324"/>
                </a:lnTo>
                <a:lnTo>
                  <a:pt x="7121" y="1316"/>
                </a:lnTo>
                <a:cubicBezTo>
                  <a:pt x="6932" y="1127"/>
                  <a:pt x="6648" y="1001"/>
                  <a:pt x="6365" y="1001"/>
                </a:cubicBezTo>
                <a:cubicBezTo>
                  <a:pt x="6081" y="1001"/>
                  <a:pt x="5829" y="1127"/>
                  <a:pt x="5608" y="1316"/>
                </a:cubicBezTo>
                <a:cubicBezTo>
                  <a:pt x="5419" y="1537"/>
                  <a:pt x="5293" y="1789"/>
                  <a:pt x="5293" y="2072"/>
                </a:cubicBezTo>
                <a:cubicBezTo>
                  <a:pt x="5293" y="2356"/>
                  <a:pt x="5419" y="2639"/>
                  <a:pt x="5608" y="2828"/>
                </a:cubicBezTo>
                <a:lnTo>
                  <a:pt x="5860" y="3049"/>
                </a:lnTo>
                <a:lnTo>
                  <a:pt x="2678" y="6263"/>
                </a:lnTo>
                <a:cubicBezTo>
                  <a:pt x="2143" y="6767"/>
                  <a:pt x="2048" y="7460"/>
                  <a:pt x="2269" y="8090"/>
                </a:cubicBezTo>
                <a:lnTo>
                  <a:pt x="1922" y="8468"/>
                </a:lnTo>
                <a:cubicBezTo>
                  <a:pt x="1607" y="8783"/>
                  <a:pt x="1513" y="9255"/>
                  <a:pt x="1733" y="9634"/>
                </a:cubicBezTo>
                <a:lnTo>
                  <a:pt x="95" y="11240"/>
                </a:lnTo>
                <a:cubicBezTo>
                  <a:pt x="1" y="11366"/>
                  <a:pt x="1" y="11618"/>
                  <a:pt x="95" y="11713"/>
                </a:cubicBezTo>
                <a:cubicBezTo>
                  <a:pt x="190" y="11807"/>
                  <a:pt x="284" y="11839"/>
                  <a:pt x="347" y="11839"/>
                </a:cubicBezTo>
                <a:cubicBezTo>
                  <a:pt x="410" y="11839"/>
                  <a:pt x="536" y="11807"/>
                  <a:pt x="568" y="11713"/>
                </a:cubicBezTo>
                <a:lnTo>
                  <a:pt x="2206" y="10106"/>
                </a:lnTo>
                <a:cubicBezTo>
                  <a:pt x="2363" y="10201"/>
                  <a:pt x="2458" y="10232"/>
                  <a:pt x="2615" y="10232"/>
                </a:cubicBezTo>
                <a:cubicBezTo>
                  <a:pt x="2899" y="10232"/>
                  <a:pt x="3183" y="10106"/>
                  <a:pt x="3372" y="9917"/>
                </a:cubicBezTo>
                <a:lnTo>
                  <a:pt x="3718" y="9571"/>
                </a:lnTo>
                <a:cubicBezTo>
                  <a:pt x="3939" y="9634"/>
                  <a:pt x="4159" y="9665"/>
                  <a:pt x="4348" y="9665"/>
                </a:cubicBezTo>
                <a:cubicBezTo>
                  <a:pt x="4789" y="9665"/>
                  <a:pt x="5262" y="9508"/>
                  <a:pt x="5577" y="9161"/>
                </a:cubicBezTo>
                <a:lnTo>
                  <a:pt x="8759" y="5979"/>
                </a:lnTo>
                <a:lnTo>
                  <a:pt x="9011" y="6199"/>
                </a:lnTo>
                <a:cubicBezTo>
                  <a:pt x="9200" y="6420"/>
                  <a:pt x="9484" y="6515"/>
                  <a:pt x="9767" y="6515"/>
                </a:cubicBezTo>
                <a:cubicBezTo>
                  <a:pt x="10019" y="6515"/>
                  <a:pt x="10303" y="6420"/>
                  <a:pt x="10492" y="6199"/>
                </a:cubicBezTo>
                <a:cubicBezTo>
                  <a:pt x="10712" y="6010"/>
                  <a:pt x="10807" y="5727"/>
                  <a:pt x="10807" y="5475"/>
                </a:cubicBezTo>
                <a:cubicBezTo>
                  <a:pt x="10807" y="5191"/>
                  <a:pt x="10712" y="4908"/>
                  <a:pt x="10492" y="4719"/>
                </a:cubicBezTo>
                <a:lnTo>
                  <a:pt x="9515" y="3711"/>
                </a:lnTo>
                <a:lnTo>
                  <a:pt x="10082" y="3207"/>
                </a:lnTo>
                <a:cubicBezTo>
                  <a:pt x="10271" y="3427"/>
                  <a:pt x="10555" y="3522"/>
                  <a:pt x="10807" y="3522"/>
                </a:cubicBezTo>
                <a:cubicBezTo>
                  <a:pt x="11090" y="3522"/>
                  <a:pt x="11374" y="3427"/>
                  <a:pt x="11563" y="3207"/>
                </a:cubicBezTo>
                <a:cubicBezTo>
                  <a:pt x="11972" y="2828"/>
                  <a:pt x="11972" y="2167"/>
                  <a:pt x="11563" y="1757"/>
                </a:cubicBezTo>
                <a:lnTo>
                  <a:pt x="10114" y="308"/>
                </a:lnTo>
                <a:cubicBezTo>
                  <a:pt x="9925" y="103"/>
                  <a:pt x="9657" y="1"/>
                  <a:pt x="938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defTabSz="685800" rtl="1">
              <a:defRPr/>
            </a:pPr>
            <a:endParaRPr>
              <a:solidFill>
                <a:prstClr val="black"/>
              </a:solidFill>
              <a:latin typeface="Calibri"/>
              <a:cs typeface="B Nazanin" panose="00000400000000000000" pitchFamily="2" charset="-78"/>
            </a:endParaRPr>
          </a:p>
        </p:txBody>
      </p:sp>
      <p:grpSp>
        <p:nvGrpSpPr>
          <p:cNvPr id="54" name="Google Shape;11035;p84">
            <a:extLst>
              <a:ext uri="{FF2B5EF4-FFF2-40B4-BE49-F238E27FC236}">
                <a16:creationId xmlns:a16="http://schemas.microsoft.com/office/drawing/2014/main" id="{CC5899F1-5757-4A01-9E25-0A1ADF73C6C9}"/>
              </a:ext>
            </a:extLst>
          </p:cNvPr>
          <p:cNvGrpSpPr/>
          <p:nvPr/>
        </p:nvGrpSpPr>
        <p:grpSpPr>
          <a:xfrm>
            <a:off x="4930924" y="1284241"/>
            <a:ext cx="311749" cy="353210"/>
            <a:chOff x="-27710725" y="1959200"/>
            <a:chExt cx="260725" cy="295400"/>
          </a:xfrm>
          <a:solidFill>
            <a:schemeClr val="bg1"/>
          </a:solidFill>
        </p:grpSpPr>
        <p:sp>
          <p:nvSpPr>
            <p:cNvPr id="55" name="Google Shape;11036;p84">
              <a:extLst>
                <a:ext uri="{FF2B5EF4-FFF2-40B4-BE49-F238E27FC236}">
                  <a16:creationId xmlns:a16="http://schemas.microsoft.com/office/drawing/2014/main" id="{CBDE4609-38AE-4E0F-B079-3B461A93D75E}"/>
                </a:ext>
              </a:extLst>
            </p:cNvPr>
            <p:cNvSpPr/>
            <p:nvPr/>
          </p:nvSpPr>
          <p:spPr>
            <a:xfrm>
              <a:off x="-27710725" y="1959200"/>
              <a:ext cx="260725" cy="295400"/>
            </a:xfrm>
            <a:custGeom>
              <a:avLst/>
              <a:gdLst/>
              <a:ahLst/>
              <a:cxnLst/>
              <a:rect l="l" t="t" r="r" b="b"/>
              <a:pathLst>
                <a:path w="10429" h="11816" extrusionOk="0">
                  <a:moveTo>
                    <a:pt x="1072" y="3561"/>
                  </a:moveTo>
                  <a:cubicBezTo>
                    <a:pt x="1261" y="3561"/>
                    <a:pt x="1418" y="3718"/>
                    <a:pt x="1418" y="3907"/>
                  </a:cubicBezTo>
                  <a:lnTo>
                    <a:pt x="1418" y="4916"/>
                  </a:lnTo>
                  <a:lnTo>
                    <a:pt x="694" y="4916"/>
                  </a:lnTo>
                  <a:lnTo>
                    <a:pt x="694" y="3907"/>
                  </a:lnTo>
                  <a:cubicBezTo>
                    <a:pt x="694" y="3718"/>
                    <a:pt x="851" y="3561"/>
                    <a:pt x="1072" y="3561"/>
                  </a:cubicBezTo>
                  <a:close/>
                  <a:moveTo>
                    <a:pt x="5230" y="3561"/>
                  </a:moveTo>
                  <a:cubicBezTo>
                    <a:pt x="5419" y="3561"/>
                    <a:pt x="5577" y="3718"/>
                    <a:pt x="5577" y="3907"/>
                  </a:cubicBezTo>
                  <a:lnTo>
                    <a:pt x="5577" y="4916"/>
                  </a:lnTo>
                  <a:lnTo>
                    <a:pt x="4884" y="4916"/>
                  </a:lnTo>
                  <a:lnTo>
                    <a:pt x="4884" y="3907"/>
                  </a:lnTo>
                  <a:cubicBezTo>
                    <a:pt x="4884" y="3718"/>
                    <a:pt x="5041" y="3561"/>
                    <a:pt x="5230" y="3561"/>
                  </a:cubicBezTo>
                  <a:close/>
                  <a:moveTo>
                    <a:pt x="8696" y="4348"/>
                  </a:moveTo>
                  <a:cubicBezTo>
                    <a:pt x="9294" y="4348"/>
                    <a:pt x="9736" y="4821"/>
                    <a:pt x="9736" y="5357"/>
                  </a:cubicBezTo>
                  <a:cubicBezTo>
                    <a:pt x="9736" y="5924"/>
                    <a:pt x="9263" y="6396"/>
                    <a:pt x="8696" y="6396"/>
                  </a:cubicBezTo>
                  <a:cubicBezTo>
                    <a:pt x="8097" y="6396"/>
                    <a:pt x="7688" y="5924"/>
                    <a:pt x="7688" y="5357"/>
                  </a:cubicBezTo>
                  <a:cubicBezTo>
                    <a:pt x="7688" y="4821"/>
                    <a:pt x="8160" y="4348"/>
                    <a:pt x="8696" y="4348"/>
                  </a:cubicBezTo>
                  <a:close/>
                  <a:moveTo>
                    <a:pt x="5482" y="5609"/>
                  </a:moveTo>
                  <a:cubicBezTo>
                    <a:pt x="5388" y="6176"/>
                    <a:pt x="5073" y="6774"/>
                    <a:pt x="4569" y="7121"/>
                  </a:cubicBezTo>
                  <a:cubicBezTo>
                    <a:pt x="4120" y="7475"/>
                    <a:pt x="3582" y="7653"/>
                    <a:pt x="3036" y="7653"/>
                  </a:cubicBezTo>
                  <a:cubicBezTo>
                    <a:pt x="2854" y="7653"/>
                    <a:pt x="2671" y="7633"/>
                    <a:pt x="2489" y="7593"/>
                  </a:cubicBezTo>
                  <a:cubicBezTo>
                    <a:pt x="1639" y="7404"/>
                    <a:pt x="946" y="6617"/>
                    <a:pt x="757" y="5640"/>
                  </a:cubicBezTo>
                  <a:lnTo>
                    <a:pt x="1418" y="5640"/>
                  </a:lnTo>
                  <a:cubicBezTo>
                    <a:pt x="1481" y="5955"/>
                    <a:pt x="1639" y="6270"/>
                    <a:pt x="1891" y="6491"/>
                  </a:cubicBezTo>
                  <a:cubicBezTo>
                    <a:pt x="2206" y="6806"/>
                    <a:pt x="2647" y="7026"/>
                    <a:pt x="3119" y="7026"/>
                  </a:cubicBezTo>
                  <a:cubicBezTo>
                    <a:pt x="3183" y="7026"/>
                    <a:pt x="3309" y="7026"/>
                    <a:pt x="3372" y="6963"/>
                  </a:cubicBezTo>
                  <a:cubicBezTo>
                    <a:pt x="4096" y="6837"/>
                    <a:pt x="4600" y="6302"/>
                    <a:pt x="4758" y="5609"/>
                  </a:cubicBezTo>
                  <a:close/>
                  <a:moveTo>
                    <a:pt x="2426" y="1"/>
                  </a:moveTo>
                  <a:cubicBezTo>
                    <a:pt x="2237" y="1"/>
                    <a:pt x="2080" y="158"/>
                    <a:pt x="2080" y="347"/>
                  </a:cubicBezTo>
                  <a:lnTo>
                    <a:pt x="2080" y="725"/>
                  </a:lnTo>
                  <a:lnTo>
                    <a:pt x="1733" y="725"/>
                  </a:lnTo>
                  <a:cubicBezTo>
                    <a:pt x="1135" y="725"/>
                    <a:pt x="694" y="1198"/>
                    <a:pt x="694" y="1734"/>
                  </a:cubicBezTo>
                  <a:lnTo>
                    <a:pt x="694" y="2836"/>
                  </a:lnTo>
                  <a:cubicBezTo>
                    <a:pt x="316" y="2994"/>
                    <a:pt x="1" y="3340"/>
                    <a:pt x="1" y="3813"/>
                  </a:cubicBezTo>
                  <a:lnTo>
                    <a:pt x="1" y="5073"/>
                  </a:lnTo>
                  <a:lnTo>
                    <a:pt x="1" y="5231"/>
                  </a:lnTo>
                  <a:cubicBezTo>
                    <a:pt x="32" y="5924"/>
                    <a:pt x="284" y="6554"/>
                    <a:pt x="662" y="7058"/>
                  </a:cubicBezTo>
                  <a:cubicBezTo>
                    <a:pt x="1103" y="7656"/>
                    <a:pt x="1702" y="8035"/>
                    <a:pt x="2395" y="8224"/>
                  </a:cubicBezTo>
                  <a:cubicBezTo>
                    <a:pt x="2521" y="8287"/>
                    <a:pt x="2678" y="8287"/>
                    <a:pt x="2804" y="8318"/>
                  </a:cubicBezTo>
                  <a:lnTo>
                    <a:pt x="2804" y="8696"/>
                  </a:lnTo>
                  <a:cubicBezTo>
                    <a:pt x="2804" y="10429"/>
                    <a:pt x="4222" y="11815"/>
                    <a:pt x="5892" y="11815"/>
                  </a:cubicBezTo>
                  <a:cubicBezTo>
                    <a:pt x="7625" y="11815"/>
                    <a:pt x="9011" y="10397"/>
                    <a:pt x="9011" y="8696"/>
                  </a:cubicBezTo>
                  <a:lnTo>
                    <a:pt x="9011" y="6932"/>
                  </a:lnTo>
                  <a:cubicBezTo>
                    <a:pt x="9830" y="6837"/>
                    <a:pt x="10429" y="6176"/>
                    <a:pt x="10429" y="5325"/>
                  </a:cubicBezTo>
                  <a:cubicBezTo>
                    <a:pt x="10429" y="4380"/>
                    <a:pt x="9641" y="3592"/>
                    <a:pt x="8696" y="3592"/>
                  </a:cubicBezTo>
                  <a:cubicBezTo>
                    <a:pt x="7751" y="3592"/>
                    <a:pt x="6963" y="4380"/>
                    <a:pt x="6963" y="5325"/>
                  </a:cubicBezTo>
                  <a:cubicBezTo>
                    <a:pt x="6963" y="6144"/>
                    <a:pt x="7562" y="6837"/>
                    <a:pt x="8349" y="7026"/>
                  </a:cubicBezTo>
                  <a:lnTo>
                    <a:pt x="8349" y="8791"/>
                  </a:lnTo>
                  <a:cubicBezTo>
                    <a:pt x="8349" y="10114"/>
                    <a:pt x="7247" y="11216"/>
                    <a:pt x="5892" y="11216"/>
                  </a:cubicBezTo>
                  <a:cubicBezTo>
                    <a:pt x="4569" y="11216"/>
                    <a:pt x="3466" y="10114"/>
                    <a:pt x="3466" y="8791"/>
                  </a:cubicBezTo>
                  <a:lnTo>
                    <a:pt x="3466" y="8350"/>
                  </a:lnTo>
                  <a:cubicBezTo>
                    <a:pt x="4065" y="8287"/>
                    <a:pt x="4600" y="8066"/>
                    <a:pt x="5073" y="7688"/>
                  </a:cubicBezTo>
                  <a:cubicBezTo>
                    <a:pt x="5829" y="7089"/>
                    <a:pt x="6270" y="6176"/>
                    <a:pt x="6270" y="5231"/>
                  </a:cubicBezTo>
                  <a:lnTo>
                    <a:pt x="6270" y="3876"/>
                  </a:lnTo>
                  <a:cubicBezTo>
                    <a:pt x="6270" y="3435"/>
                    <a:pt x="5986" y="3025"/>
                    <a:pt x="5545" y="2868"/>
                  </a:cubicBezTo>
                  <a:lnTo>
                    <a:pt x="5545" y="1765"/>
                  </a:lnTo>
                  <a:cubicBezTo>
                    <a:pt x="5545" y="1198"/>
                    <a:pt x="5073" y="757"/>
                    <a:pt x="4537" y="757"/>
                  </a:cubicBezTo>
                  <a:lnTo>
                    <a:pt x="4159" y="757"/>
                  </a:lnTo>
                  <a:lnTo>
                    <a:pt x="4159" y="410"/>
                  </a:lnTo>
                  <a:cubicBezTo>
                    <a:pt x="4159" y="190"/>
                    <a:pt x="4002" y="32"/>
                    <a:pt x="3813" y="32"/>
                  </a:cubicBezTo>
                  <a:cubicBezTo>
                    <a:pt x="3624" y="32"/>
                    <a:pt x="3466" y="190"/>
                    <a:pt x="3466" y="410"/>
                  </a:cubicBezTo>
                  <a:lnTo>
                    <a:pt x="3466" y="1765"/>
                  </a:lnTo>
                  <a:cubicBezTo>
                    <a:pt x="3466" y="1986"/>
                    <a:pt x="3624" y="2143"/>
                    <a:pt x="3813" y="2143"/>
                  </a:cubicBezTo>
                  <a:cubicBezTo>
                    <a:pt x="4002" y="2143"/>
                    <a:pt x="4159" y="1986"/>
                    <a:pt x="4159" y="1765"/>
                  </a:cubicBezTo>
                  <a:lnTo>
                    <a:pt x="4159" y="1418"/>
                  </a:lnTo>
                  <a:lnTo>
                    <a:pt x="4537" y="1418"/>
                  </a:lnTo>
                  <a:cubicBezTo>
                    <a:pt x="4726" y="1418"/>
                    <a:pt x="4884" y="1576"/>
                    <a:pt x="4884" y="1765"/>
                  </a:cubicBezTo>
                  <a:lnTo>
                    <a:pt x="4884" y="2868"/>
                  </a:lnTo>
                  <a:cubicBezTo>
                    <a:pt x="4474" y="3025"/>
                    <a:pt x="4159" y="3403"/>
                    <a:pt x="4159" y="3876"/>
                  </a:cubicBezTo>
                  <a:lnTo>
                    <a:pt x="4159" y="5168"/>
                  </a:lnTo>
                  <a:cubicBezTo>
                    <a:pt x="4159" y="5703"/>
                    <a:pt x="3813" y="6176"/>
                    <a:pt x="3309" y="6270"/>
                  </a:cubicBezTo>
                  <a:lnTo>
                    <a:pt x="3151" y="6270"/>
                  </a:lnTo>
                  <a:cubicBezTo>
                    <a:pt x="2867" y="6270"/>
                    <a:pt x="2584" y="6144"/>
                    <a:pt x="2395" y="5955"/>
                  </a:cubicBezTo>
                  <a:cubicBezTo>
                    <a:pt x="2206" y="5766"/>
                    <a:pt x="2080" y="5483"/>
                    <a:pt x="2080" y="5199"/>
                  </a:cubicBezTo>
                  <a:lnTo>
                    <a:pt x="2080" y="3813"/>
                  </a:lnTo>
                  <a:cubicBezTo>
                    <a:pt x="2080" y="3403"/>
                    <a:pt x="1796" y="2994"/>
                    <a:pt x="1387" y="2836"/>
                  </a:cubicBezTo>
                  <a:lnTo>
                    <a:pt x="1387" y="1734"/>
                  </a:lnTo>
                  <a:cubicBezTo>
                    <a:pt x="1387" y="1545"/>
                    <a:pt x="1544" y="1387"/>
                    <a:pt x="1733" y="1387"/>
                  </a:cubicBezTo>
                  <a:lnTo>
                    <a:pt x="2080" y="1387"/>
                  </a:lnTo>
                  <a:lnTo>
                    <a:pt x="2080" y="1734"/>
                  </a:lnTo>
                  <a:cubicBezTo>
                    <a:pt x="2080" y="1923"/>
                    <a:pt x="2237" y="2080"/>
                    <a:pt x="2426" y="2080"/>
                  </a:cubicBezTo>
                  <a:cubicBezTo>
                    <a:pt x="2647" y="2080"/>
                    <a:pt x="2804" y="1923"/>
                    <a:pt x="2804" y="1734"/>
                  </a:cubicBezTo>
                  <a:lnTo>
                    <a:pt x="2804" y="347"/>
                  </a:lnTo>
                  <a:cubicBezTo>
                    <a:pt x="2804" y="158"/>
                    <a:pt x="2647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685800" rtl="1">
                <a:defRPr/>
              </a:pPr>
              <a:endParaRPr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56" name="Google Shape;11037;p84">
              <a:extLst>
                <a:ext uri="{FF2B5EF4-FFF2-40B4-BE49-F238E27FC236}">
                  <a16:creationId xmlns:a16="http://schemas.microsoft.com/office/drawing/2014/main" id="{AA7F0F45-B122-4D07-B697-3F0B5F479817}"/>
                </a:ext>
              </a:extLst>
            </p:cNvPr>
            <p:cNvSpPr/>
            <p:nvPr/>
          </p:nvSpPr>
          <p:spPr>
            <a:xfrm>
              <a:off x="-27502000" y="20844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defTabSz="685800" rtl="1">
                <a:defRPr/>
              </a:pPr>
              <a:endParaRPr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7C38B91D-A399-4F90-8469-1E7ACBBEFBC8}"/>
              </a:ext>
            </a:extLst>
          </p:cNvPr>
          <p:cNvSpPr txBox="1"/>
          <p:nvPr/>
        </p:nvSpPr>
        <p:spPr>
          <a:xfrm>
            <a:off x="0" y="160456"/>
            <a:ext cx="914400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25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پاورپوینت پزشکی</a:t>
            </a:r>
            <a:endParaRPr lang="en-IN" sz="225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83087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rgbClr val="0070C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dirty="0">
                <a:solidFill>
                  <a:srgbClr val="0070C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2800" dirty="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0070C0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70C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rgbClr val="0070C0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JANUARY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FEBRUARY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MARCH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APRIL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PHASE 1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1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2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JANUARY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FEBRUARY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MARCH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APRIL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MAY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JUNE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PHASE 1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PHASE 2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1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2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1</a:t>
              </a:r>
              <a:endParaRPr sz="400">
                <a:solidFill>
                  <a:srgbClr val="0070C0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70C0"/>
                  </a:solidFill>
                </a:rPr>
                <a:t>Task 2</a:t>
              </a:r>
              <a:endParaRPr sz="400">
                <a:solidFill>
                  <a:srgbClr val="0070C0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rgbClr val="0070C0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70C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70C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70C0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rgbClr val="0070C0"/>
                      </a:solidFill>
                    </a:rPr>
                    <a:t>     </a:t>
                  </a: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rgbClr val="0070C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rgbClr val="0070C0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70C0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70C0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rgbClr val="0070C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rgbClr val="0070C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solidFill>
                    <a:srgbClr val="0070C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rgbClr val="0070C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rgbClr val="0070C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rgbClr val="0070C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solidFill>
                      <a:srgbClr val="0070C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rgbClr val="0070C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posición de imagen 11" descr="Imagen que contiene interior, persona, ventana, joven&#10;&#10;Descripción generada automáticamente">
            <a:extLst>
              <a:ext uri="{FF2B5EF4-FFF2-40B4-BE49-F238E27FC236}">
                <a16:creationId xmlns:a16="http://schemas.microsoft.com/office/drawing/2014/main" id="{ABC35B19-7077-4FED-80A6-DF377F585778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10349" y="1537463"/>
            <a:ext cx="2399998" cy="2664003"/>
          </a:xfrm>
          <a:solidFill>
            <a:srgbClr val="F2F2F2"/>
          </a:solidFill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ED229D04-404B-4040-9ACD-0C94E095FB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8135" y="121962"/>
            <a:ext cx="7486650" cy="708303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4" name="Group 24">
            <a:extLst>
              <a:ext uri="{FF2B5EF4-FFF2-40B4-BE49-F238E27FC236}">
                <a16:creationId xmlns:a16="http://schemas.microsoft.com/office/drawing/2014/main" id="{85E885DC-A153-46D6-902F-900134BCE452}"/>
              </a:ext>
            </a:extLst>
          </p:cNvPr>
          <p:cNvGrpSpPr/>
          <p:nvPr/>
        </p:nvGrpSpPr>
        <p:grpSpPr>
          <a:xfrm>
            <a:off x="4290821" y="2319549"/>
            <a:ext cx="1870368" cy="1745864"/>
            <a:chOff x="4290821" y="2319549"/>
            <a:chExt cx="1870368" cy="1745864"/>
          </a:xfrm>
        </p:grpSpPr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79BCCDA9-D12C-4680-A735-FCDBEA41E818}"/>
                </a:ext>
              </a:extLst>
            </p:cNvPr>
            <p:cNvSpPr txBox="1"/>
            <p:nvPr/>
          </p:nvSpPr>
          <p:spPr>
            <a:xfrm>
              <a:off x="4290821" y="2319549"/>
              <a:ext cx="1870368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58B6C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58B6C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2BFBEF7B-67D3-40EB-9F4C-ADA602B8BE6E}"/>
                </a:ext>
              </a:extLst>
            </p:cNvPr>
            <p:cNvSpPr txBox="1"/>
            <p:nvPr/>
          </p:nvSpPr>
          <p:spPr>
            <a:xfrm>
              <a:off x="4290821" y="2622261"/>
              <a:ext cx="1870359" cy="144315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2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33">
            <a:extLst>
              <a:ext uri="{FF2B5EF4-FFF2-40B4-BE49-F238E27FC236}">
                <a16:creationId xmlns:a16="http://schemas.microsoft.com/office/drawing/2014/main" id="{D92B74C9-D59F-4B68-B6A0-2F5F19F85578}"/>
              </a:ext>
            </a:extLst>
          </p:cNvPr>
          <p:cNvGrpSpPr/>
          <p:nvPr/>
        </p:nvGrpSpPr>
        <p:grpSpPr>
          <a:xfrm>
            <a:off x="6296558" y="2319549"/>
            <a:ext cx="1791529" cy="1756956"/>
            <a:chOff x="6296558" y="2319549"/>
            <a:chExt cx="1791529" cy="1756956"/>
          </a:xfrm>
        </p:grpSpPr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C7F5ACAD-D31C-444E-8C80-154AEC2694D5}"/>
                </a:ext>
              </a:extLst>
            </p:cNvPr>
            <p:cNvSpPr txBox="1"/>
            <p:nvPr/>
          </p:nvSpPr>
          <p:spPr>
            <a:xfrm>
              <a:off x="6296558" y="2319549"/>
              <a:ext cx="1791529" cy="30777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b="1" kern="0" dirty="0">
                  <a:solidFill>
                    <a:srgbClr val="75BDA7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محتوا در اینجا</a:t>
              </a:r>
              <a:endParaRPr lang="en-US" sz="1400" b="1" i="0" u="none" strike="noStrike" kern="0" cap="none" spc="0" baseline="0" dirty="0">
                <a:solidFill>
                  <a:srgbClr val="75BDA7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33F63062-8952-403E-8C34-B4B25200EF4A}"/>
                </a:ext>
              </a:extLst>
            </p:cNvPr>
            <p:cNvSpPr txBox="1"/>
            <p:nvPr/>
          </p:nvSpPr>
          <p:spPr>
            <a:xfrm>
              <a:off x="6296558" y="2622261"/>
              <a:ext cx="1791529" cy="1454244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lnSpc>
                  <a:spcPct val="150000"/>
                </a:lnSpc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000000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sz="120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65A8DF75-22B5-481B-B2AB-FD031403B5E8}"/>
              </a:ext>
            </a:extLst>
          </p:cNvPr>
          <p:cNvSpPr txBox="1"/>
          <p:nvPr/>
        </p:nvSpPr>
        <p:spPr>
          <a:xfrm>
            <a:off x="4228197" y="998854"/>
            <a:ext cx="4853049" cy="107721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200" kern="0" dirty="0">
                <a:solidFill>
                  <a:schemeClr val="accent6"/>
                </a:solidFill>
                <a:latin typeface="Arial"/>
                <a:ea typeface="Arial"/>
                <a:cs typeface="B Nazanin" panose="00000400000000000000" pitchFamily="2" charset="-78"/>
              </a:rPr>
              <a:t>اسلاید متن </a:t>
            </a:r>
            <a:r>
              <a:rPr lang="fa-IR" sz="3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را پاک کنید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برای ارائه شما</a:t>
            </a:r>
            <a:endParaRPr lang="en-US" sz="3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Box 138">
            <a:extLst>
              <a:ext uri="{FF2B5EF4-FFF2-40B4-BE49-F238E27FC236}">
                <a16:creationId xmlns:a16="http://schemas.microsoft.com/office/drawing/2014/main" id="{C9E1F255-778D-4B23-A595-130B805A104C}"/>
              </a:ext>
            </a:extLst>
          </p:cNvPr>
          <p:cNvSpPr txBox="1"/>
          <p:nvPr/>
        </p:nvSpPr>
        <p:spPr>
          <a:xfrm>
            <a:off x="0" y="19297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های ارائه پاورپوینت پزشکی اطفال</a:t>
            </a:r>
            <a:endParaRPr lang="ko-KR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700C733-AB8C-4471-9520-17B9A0EC86F0}"/>
              </a:ext>
            </a:extLst>
          </p:cNvPr>
          <p:cNvGrpSpPr/>
          <p:nvPr/>
        </p:nvGrpSpPr>
        <p:grpSpPr>
          <a:xfrm>
            <a:off x="445077" y="1410868"/>
            <a:ext cx="8253846" cy="2321763"/>
            <a:chOff x="593436" y="1876182"/>
            <a:chExt cx="11005128" cy="3095684"/>
          </a:xfrm>
        </p:grpSpPr>
        <p:sp>
          <p:nvSpPr>
            <p:cNvPr id="5" name="Google Shape;18806;p64">
              <a:extLst>
                <a:ext uri="{FF2B5EF4-FFF2-40B4-BE49-F238E27FC236}">
                  <a16:creationId xmlns:a16="http://schemas.microsoft.com/office/drawing/2014/main" id="{C567D14D-7106-4515-B050-B1FC9F750F86}"/>
                </a:ext>
              </a:extLst>
            </p:cNvPr>
            <p:cNvSpPr/>
            <p:nvPr/>
          </p:nvSpPr>
          <p:spPr>
            <a:xfrm>
              <a:off x="593436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35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 1</a:t>
              </a:r>
              <a:endParaRPr sz="1350" b="1" dirty="0">
                <a:solidFill>
                  <a:schemeClr val="lt1"/>
                </a:solidFill>
                <a:latin typeface="Georgia Pro Cond" panose="02040506050405020303" pitchFamily="18" charset="0"/>
                <a:ea typeface="Poppins ExtraBold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7" name="Google Shape;18808;p64">
              <a:extLst>
                <a:ext uri="{FF2B5EF4-FFF2-40B4-BE49-F238E27FC236}">
                  <a16:creationId xmlns:a16="http://schemas.microsoft.com/office/drawing/2014/main" id="{A196B7F0-7C93-4EBD-8132-B8A58BA77604}"/>
                </a:ext>
              </a:extLst>
            </p:cNvPr>
            <p:cNvSpPr/>
            <p:nvPr/>
          </p:nvSpPr>
          <p:spPr>
            <a:xfrm>
              <a:off x="6251158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35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35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135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3</a:t>
              </a:r>
              <a:endParaRPr sz="135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9" name="Google Shape;18810;p64">
              <a:extLst>
                <a:ext uri="{FF2B5EF4-FFF2-40B4-BE49-F238E27FC236}">
                  <a16:creationId xmlns:a16="http://schemas.microsoft.com/office/drawing/2014/main" id="{F59CB31D-B636-4EDB-9C4C-4D0C7F59C4EB}"/>
                </a:ext>
              </a:extLst>
            </p:cNvPr>
            <p:cNvSpPr/>
            <p:nvPr/>
          </p:nvSpPr>
          <p:spPr>
            <a:xfrm>
              <a:off x="3422297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35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35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135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2</a:t>
              </a:r>
              <a:endParaRPr sz="135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11" name="Google Shape;18812;p64">
              <a:extLst>
                <a:ext uri="{FF2B5EF4-FFF2-40B4-BE49-F238E27FC236}">
                  <a16:creationId xmlns:a16="http://schemas.microsoft.com/office/drawing/2014/main" id="{BB5A23C8-C4B8-46D6-A3B5-5B315EA358FD}"/>
                </a:ext>
              </a:extLst>
            </p:cNvPr>
            <p:cNvSpPr/>
            <p:nvPr/>
          </p:nvSpPr>
          <p:spPr>
            <a:xfrm>
              <a:off x="9080019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35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35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135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4</a:t>
              </a:r>
              <a:endParaRPr sz="135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cxnSp>
          <p:nvCxnSpPr>
            <p:cNvPr id="13" name="Google Shape;18814;p64">
              <a:extLst>
                <a:ext uri="{FF2B5EF4-FFF2-40B4-BE49-F238E27FC236}">
                  <a16:creationId xmlns:a16="http://schemas.microsoft.com/office/drawing/2014/main" id="{BB4755BB-F6A9-44BF-8F3F-45DA0E1EB2BA}"/>
                </a:ext>
              </a:extLst>
            </p:cNvPr>
            <p:cNvCxnSpPr>
              <a:stCxn id="5" idx="3"/>
              <a:endCxn id="9" idx="1"/>
            </p:cNvCxnSpPr>
            <p:nvPr/>
          </p:nvCxnSpPr>
          <p:spPr>
            <a:xfrm flipV="1">
              <a:off x="3111981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4" name="Google Shape;18815;p64">
              <a:extLst>
                <a:ext uri="{FF2B5EF4-FFF2-40B4-BE49-F238E27FC236}">
                  <a16:creationId xmlns:a16="http://schemas.microsoft.com/office/drawing/2014/main" id="{B6C57F6A-FF09-475B-BA1C-8DB757AE16B9}"/>
                </a:ext>
              </a:extLst>
            </p:cNvPr>
            <p:cNvCxnSpPr>
              <a:stCxn id="9" idx="3"/>
              <a:endCxn id="7" idx="1"/>
            </p:cNvCxnSpPr>
            <p:nvPr/>
          </p:nvCxnSpPr>
          <p:spPr>
            <a:xfrm>
              <a:off x="5940842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5" name="Google Shape;18816;p64">
              <a:extLst>
                <a:ext uri="{FF2B5EF4-FFF2-40B4-BE49-F238E27FC236}">
                  <a16:creationId xmlns:a16="http://schemas.microsoft.com/office/drawing/2014/main" id="{26B20E26-C0AE-4F6A-BC30-B555D644ADC5}"/>
                </a:ext>
              </a:extLst>
            </p:cNvPr>
            <p:cNvCxnSpPr>
              <a:stCxn id="7" idx="3"/>
              <a:endCxn id="11" idx="1"/>
            </p:cNvCxnSpPr>
            <p:nvPr/>
          </p:nvCxnSpPr>
          <p:spPr>
            <a:xfrm flipV="1">
              <a:off x="8769703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6" name="Google Shape;18817;p64">
              <a:extLst>
                <a:ext uri="{FF2B5EF4-FFF2-40B4-BE49-F238E27FC236}">
                  <a16:creationId xmlns:a16="http://schemas.microsoft.com/office/drawing/2014/main" id="{9798136A-F0F7-4D11-8556-EB3BFE35A179}"/>
                </a:ext>
              </a:extLst>
            </p:cNvPr>
            <p:cNvGrpSpPr/>
            <p:nvPr/>
          </p:nvGrpSpPr>
          <p:grpSpPr>
            <a:xfrm>
              <a:off x="9884109" y="3589712"/>
              <a:ext cx="910367" cy="910370"/>
              <a:chOff x="7161947" y="2963272"/>
              <a:chExt cx="621793" cy="621795"/>
            </a:xfrm>
          </p:grpSpPr>
          <p:sp>
            <p:nvSpPr>
              <p:cNvPr id="101" name="Google Shape;18818;p64">
                <a:extLst>
                  <a:ext uri="{FF2B5EF4-FFF2-40B4-BE49-F238E27FC236}">
                    <a16:creationId xmlns:a16="http://schemas.microsoft.com/office/drawing/2014/main" id="{AB829AFA-05E8-4C2F-8FE4-DA2701F4A069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430" extrusionOk="0">
                    <a:moveTo>
                      <a:pt x="1263" y="1"/>
                    </a:moveTo>
                    <a:cubicBezTo>
                      <a:pt x="572" y="1"/>
                      <a:pt x="0" y="548"/>
                      <a:pt x="0" y="1263"/>
                    </a:cubicBezTo>
                    <a:lnTo>
                      <a:pt x="0" y="1406"/>
                    </a:lnTo>
                    <a:lnTo>
                      <a:pt x="3072" y="1430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8819;p64">
                <a:extLst>
                  <a:ext uri="{FF2B5EF4-FFF2-40B4-BE49-F238E27FC236}">
                    <a16:creationId xmlns:a16="http://schemas.microsoft.com/office/drawing/2014/main" id="{E9054B87-73A7-4E4E-A406-87066CB1B6AA}"/>
                  </a:ext>
                </a:extLst>
              </p:cNvPr>
              <p:cNvSpPr/>
              <p:nvPr/>
            </p:nvSpPr>
            <p:spPr>
              <a:xfrm>
                <a:off x="7453487" y="2963272"/>
                <a:ext cx="111568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1859" h="1430" extrusionOk="0">
                    <a:moveTo>
                      <a:pt x="1" y="1"/>
                    </a:moveTo>
                    <a:cubicBezTo>
                      <a:pt x="310" y="1"/>
                      <a:pt x="596" y="144"/>
                      <a:pt x="811" y="358"/>
                    </a:cubicBezTo>
                    <a:cubicBezTo>
                      <a:pt x="1049" y="596"/>
                      <a:pt x="1192" y="906"/>
                      <a:pt x="1192" y="1263"/>
                    </a:cubicBezTo>
                    <a:lnTo>
                      <a:pt x="1192" y="1430"/>
                    </a:lnTo>
                    <a:lnTo>
                      <a:pt x="1858" y="1430"/>
                    </a:lnTo>
                    <a:lnTo>
                      <a:pt x="1858" y="1263"/>
                    </a:lnTo>
                    <a:cubicBezTo>
                      <a:pt x="1858" y="906"/>
                      <a:pt x="1716" y="596"/>
                      <a:pt x="1477" y="358"/>
                    </a:cubicBezTo>
                    <a:cubicBezTo>
                      <a:pt x="1263" y="144"/>
                      <a:pt x="930" y="1"/>
                      <a:pt x="596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8820;p64">
                <a:extLst>
                  <a:ext uri="{FF2B5EF4-FFF2-40B4-BE49-F238E27FC236}">
                    <a16:creationId xmlns:a16="http://schemas.microsoft.com/office/drawing/2014/main" id="{65F9EA40-C3E5-4AA4-95C7-3A275DA7CB36}"/>
                  </a:ext>
                </a:extLst>
              </p:cNvPr>
              <p:cNvSpPr/>
              <p:nvPr/>
            </p:nvSpPr>
            <p:spPr>
              <a:xfrm>
                <a:off x="7201976" y="3402014"/>
                <a:ext cx="541755" cy="161174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2852" extrusionOk="0">
                    <a:moveTo>
                      <a:pt x="1" y="0"/>
                    </a:moveTo>
                    <a:lnTo>
                      <a:pt x="1" y="2596"/>
                    </a:lnTo>
                    <a:cubicBezTo>
                      <a:pt x="1" y="2699"/>
                      <a:pt x="75" y="2777"/>
                      <a:pt x="161" y="2777"/>
                    </a:cubicBezTo>
                    <a:cubicBezTo>
                      <a:pt x="194" y="2777"/>
                      <a:pt x="229" y="2765"/>
                      <a:pt x="263" y="2739"/>
                    </a:cubicBezTo>
                    <a:lnTo>
                      <a:pt x="382" y="2667"/>
                    </a:lnTo>
                    <a:cubicBezTo>
                      <a:pt x="453" y="2608"/>
                      <a:pt x="542" y="2578"/>
                      <a:pt x="635" y="2578"/>
                    </a:cubicBezTo>
                    <a:cubicBezTo>
                      <a:pt x="727" y="2578"/>
                      <a:pt x="822" y="2608"/>
                      <a:pt x="906" y="2667"/>
                    </a:cubicBezTo>
                    <a:lnTo>
                      <a:pt x="1025" y="2763"/>
                    </a:lnTo>
                    <a:cubicBezTo>
                      <a:pt x="1096" y="2822"/>
                      <a:pt x="1185" y="2852"/>
                      <a:pt x="1278" y="2852"/>
                    </a:cubicBezTo>
                    <a:cubicBezTo>
                      <a:pt x="1370" y="2852"/>
                      <a:pt x="1465" y="2822"/>
                      <a:pt x="1548" y="2763"/>
                    </a:cubicBezTo>
                    <a:lnTo>
                      <a:pt x="1668" y="2667"/>
                    </a:lnTo>
                    <a:cubicBezTo>
                      <a:pt x="1751" y="2608"/>
                      <a:pt x="1840" y="2578"/>
                      <a:pt x="1930" y="2578"/>
                    </a:cubicBezTo>
                    <a:cubicBezTo>
                      <a:pt x="2019" y="2578"/>
                      <a:pt x="2108" y="2608"/>
                      <a:pt x="2191" y="2667"/>
                    </a:cubicBezTo>
                    <a:lnTo>
                      <a:pt x="2311" y="2763"/>
                    </a:lnTo>
                    <a:cubicBezTo>
                      <a:pt x="2394" y="2822"/>
                      <a:pt x="2489" y="2852"/>
                      <a:pt x="2581" y="2852"/>
                    </a:cubicBezTo>
                    <a:cubicBezTo>
                      <a:pt x="2674" y="2852"/>
                      <a:pt x="2763" y="2822"/>
                      <a:pt x="2834" y="2763"/>
                    </a:cubicBezTo>
                    <a:lnTo>
                      <a:pt x="2954" y="2667"/>
                    </a:lnTo>
                    <a:cubicBezTo>
                      <a:pt x="3037" y="2608"/>
                      <a:pt x="3132" y="2578"/>
                      <a:pt x="3224" y="2578"/>
                    </a:cubicBezTo>
                    <a:cubicBezTo>
                      <a:pt x="3317" y="2578"/>
                      <a:pt x="3406" y="2608"/>
                      <a:pt x="3477" y="2667"/>
                    </a:cubicBezTo>
                    <a:lnTo>
                      <a:pt x="3597" y="2763"/>
                    </a:lnTo>
                    <a:cubicBezTo>
                      <a:pt x="3680" y="2822"/>
                      <a:pt x="3775" y="2852"/>
                      <a:pt x="3867" y="2852"/>
                    </a:cubicBezTo>
                    <a:cubicBezTo>
                      <a:pt x="3960" y="2852"/>
                      <a:pt x="4049" y="2822"/>
                      <a:pt x="4120" y="2763"/>
                    </a:cubicBezTo>
                    <a:lnTo>
                      <a:pt x="4263" y="2667"/>
                    </a:lnTo>
                    <a:cubicBezTo>
                      <a:pt x="4335" y="2608"/>
                      <a:pt x="4424" y="2578"/>
                      <a:pt x="4513" y="2578"/>
                    </a:cubicBezTo>
                    <a:cubicBezTo>
                      <a:pt x="4603" y="2578"/>
                      <a:pt x="4692" y="2608"/>
                      <a:pt x="4763" y="2667"/>
                    </a:cubicBezTo>
                    <a:lnTo>
                      <a:pt x="4906" y="2763"/>
                    </a:lnTo>
                    <a:cubicBezTo>
                      <a:pt x="4978" y="2822"/>
                      <a:pt x="5067" y="2852"/>
                      <a:pt x="5159" y="2852"/>
                    </a:cubicBezTo>
                    <a:cubicBezTo>
                      <a:pt x="5252" y="2852"/>
                      <a:pt x="5347" y="2822"/>
                      <a:pt x="5430" y="2763"/>
                    </a:cubicBezTo>
                    <a:lnTo>
                      <a:pt x="5549" y="2667"/>
                    </a:lnTo>
                    <a:cubicBezTo>
                      <a:pt x="5621" y="2608"/>
                      <a:pt x="5710" y="2578"/>
                      <a:pt x="5802" y="2578"/>
                    </a:cubicBezTo>
                    <a:cubicBezTo>
                      <a:pt x="5895" y="2578"/>
                      <a:pt x="5990" y="2608"/>
                      <a:pt x="6073" y="2667"/>
                    </a:cubicBezTo>
                    <a:lnTo>
                      <a:pt x="6192" y="2763"/>
                    </a:lnTo>
                    <a:cubicBezTo>
                      <a:pt x="6264" y="2822"/>
                      <a:pt x="6353" y="2852"/>
                      <a:pt x="6445" y="2852"/>
                    </a:cubicBezTo>
                    <a:cubicBezTo>
                      <a:pt x="6538" y="2852"/>
                      <a:pt x="6633" y="2822"/>
                      <a:pt x="6716" y="2763"/>
                    </a:cubicBezTo>
                    <a:lnTo>
                      <a:pt x="6835" y="2667"/>
                    </a:lnTo>
                    <a:cubicBezTo>
                      <a:pt x="6919" y="2608"/>
                      <a:pt x="7008" y="2578"/>
                      <a:pt x="7097" y="2578"/>
                    </a:cubicBezTo>
                    <a:cubicBezTo>
                      <a:pt x="7187" y="2578"/>
                      <a:pt x="7276" y="2608"/>
                      <a:pt x="7359" y="2667"/>
                    </a:cubicBezTo>
                    <a:lnTo>
                      <a:pt x="7478" y="2763"/>
                    </a:lnTo>
                    <a:cubicBezTo>
                      <a:pt x="7562" y="2822"/>
                      <a:pt x="7657" y="2852"/>
                      <a:pt x="7749" y="2852"/>
                    </a:cubicBezTo>
                    <a:cubicBezTo>
                      <a:pt x="7841" y="2852"/>
                      <a:pt x="7931" y="2822"/>
                      <a:pt x="8002" y="2763"/>
                    </a:cubicBezTo>
                    <a:lnTo>
                      <a:pt x="8288" y="2548"/>
                    </a:lnTo>
                    <a:cubicBezTo>
                      <a:pt x="8324" y="2524"/>
                      <a:pt x="8359" y="2513"/>
                      <a:pt x="8395" y="2513"/>
                    </a:cubicBezTo>
                    <a:cubicBezTo>
                      <a:pt x="8431" y="2513"/>
                      <a:pt x="8467" y="2524"/>
                      <a:pt x="8502" y="2548"/>
                    </a:cubicBezTo>
                    <a:lnTo>
                      <a:pt x="8764" y="2739"/>
                    </a:lnTo>
                    <a:cubicBezTo>
                      <a:pt x="8798" y="2765"/>
                      <a:pt x="8833" y="2777"/>
                      <a:pt x="8866" y="2777"/>
                    </a:cubicBezTo>
                    <a:cubicBezTo>
                      <a:pt x="8952" y="2777"/>
                      <a:pt x="9026" y="2699"/>
                      <a:pt x="9026" y="2596"/>
                    </a:cubicBezTo>
                    <a:lnTo>
                      <a:pt x="9026" y="0"/>
                    </a:ln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8821;p64">
                <a:extLst>
                  <a:ext uri="{FF2B5EF4-FFF2-40B4-BE49-F238E27FC236}">
                    <a16:creationId xmlns:a16="http://schemas.microsoft.com/office/drawing/2014/main" id="{4847CF2B-F906-4693-8074-A6D7EE0CD0B0}"/>
                  </a:ext>
                </a:extLst>
              </p:cNvPr>
              <p:cNvSpPr/>
              <p:nvPr/>
            </p:nvSpPr>
            <p:spPr>
              <a:xfrm>
                <a:off x="7705058" y="3402014"/>
                <a:ext cx="38650" cy="156992"/>
              </a:xfrm>
              <a:custGeom>
                <a:avLst/>
                <a:gdLst/>
                <a:ahLst/>
                <a:cxnLst/>
                <a:rect l="l" t="t" r="r" b="b"/>
                <a:pathLst>
                  <a:path w="644" h="2778" extrusionOk="0">
                    <a:moveTo>
                      <a:pt x="0" y="0"/>
                    </a:moveTo>
                    <a:lnTo>
                      <a:pt x="0" y="2524"/>
                    </a:lnTo>
                    <a:cubicBezTo>
                      <a:pt x="24" y="2524"/>
                      <a:pt x="72" y="2524"/>
                      <a:pt x="119" y="2548"/>
                    </a:cubicBezTo>
                    <a:lnTo>
                      <a:pt x="381" y="2739"/>
                    </a:lnTo>
                    <a:cubicBezTo>
                      <a:pt x="415" y="2765"/>
                      <a:pt x="450" y="2777"/>
                      <a:pt x="483" y="2777"/>
                    </a:cubicBezTo>
                    <a:cubicBezTo>
                      <a:pt x="569" y="2777"/>
                      <a:pt x="643" y="2699"/>
                      <a:pt x="643" y="2596"/>
                    </a:cubicBez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8822;p64">
                <a:extLst>
                  <a:ext uri="{FF2B5EF4-FFF2-40B4-BE49-F238E27FC236}">
                    <a16:creationId xmlns:a16="http://schemas.microsoft.com/office/drawing/2014/main" id="{F2846FCC-EAED-4587-AFC2-AC30EDC8D8D5}"/>
                  </a:ext>
                </a:extLst>
              </p:cNvPr>
              <p:cNvSpPr/>
              <p:nvPr/>
            </p:nvSpPr>
            <p:spPr>
              <a:xfrm>
                <a:off x="7642165" y="3302387"/>
                <a:ext cx="141575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1930" extrusionOk="0">
                    <a:moveTo>
                      <a:pt x="0" y="1"/>
                    </a:moveTo>
                    <a:lnTo>
                      <a:pt x="0" y="1930"/>
                    </a:lnTo>
                    <a:lnTo>
                      <a:pt x="1405" y="1930"/>
                    </a:lnTo>
                    <a:cubicBezTo>
                      <a:pt x="1929" y="1930"/>
                      <a:pt x="2358" y="1501"/>
                      <a:pt x="2358" y="953"/>
                    </a:cubicBezTo>
                    <a:cubicBezTo>
                      <a:pt x="2358" y="430"/>
                      <a:pt x="1929" y="1"/>
                      <a:pt x="1405" y="1"/>
                    </a:cubicBez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8823;p64">
                <a:extLst>
                  <a:ext uri="{FF2B5EF4-FFF2-40B4-BE49-F238E27FC236}">
                    <a16:creationId xmlns:a16="http://schemas.microsoft.com/office/drawing/2014/main" id="{B5F3BAA3-D497-40CD-9606-CECFB8B3A2B9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115829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1930" extrusionOk="0">
                    <a:moveTo>
                      <a:pt x="953" y="1"/>
                    </a:moveTo>
                    <a:cubicBezTo>
                      <a:pt x="429" y="1"/>
                      <a:pt x="1" y="430"/>
                      <a:pt x="1" y="953"/>
                    </a:cubicBezTo>
                    <a:cubicBezTo>
                      <a:pt x="1" y="1501"/>
                      <a:pt x="429" y="1930"/>
                      <a:pt x="953" y="1930"/>
                    </a:cubicBezTo>
                    <a:lnTo>
                      <a:pt x="1930" y="1930"/>
                    </a:lnTo>
                    <a:lnTo>
                      <a:pt x="1930" y="1"/>
                    </a:ln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8824;p64">
                <a:extLst>
                  <a:ext uri="{FF2B5EF4-FFF2-40B4-BE49-F238E27FC236}">
                    <a16:creationId xmlns:a16="http://schemas.microsoft.com/office/drawing/2014/main" id="{97F08AFF-8564-4656-AADE-68D0245F052C}"/>
                  </a:ext>
                </a:extLst>
              </p:cNvPr>
              <p:cNvSpPr/>
              <p:nvPr/>
            </p:nvSpPr>
            <p:spPr>
              <a:xfrm>
                <a:off x="7250585" y="3227060"/>
                <a:ext cx="444531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7407" h="6335" extrusionOk="0">
                    <a:moveTo>
                      <a:pt x="0" y="0"/>
                    </a:moveTo>
                    <a:lnTo>
                      <a:pt x="0" y="2644"/>
                    </a:lnTo>
                    <a:cubicBezTo>
                      <a:pt x="0" y="4692"/>
                      <a:pt x="1667" y="6335"/>
                      <a:pt x="3715" y="6335"/>
                    </a:cubicBezTo>
                    <a:cubicBezTo>
                      <a:pt x="5740" y="6335"/>
                      <a:pt x="7407" y="4692"/>
                      <a:pt x="7407" y="2644"/>
                    </a:cubicBezTo>
                    <a:lnTo>
                      <a:pt x="7407" y="0"/>
                    </a:lnTo>
                    <a:close/>
                  </a:path>
                </a:pathLst>
              </a:custGeom>
              <a:solidFill>
                <a:srgbClr val="FFD18D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8825;p64">
                <a:extLst>
                  <a:ext uri="{FF2B5EF4-FFF2-40B4-BE49-F238E27FC236}">
                    <a16:creationId xmlns:a16="http://schemas.microsoft.com/office/drawing/2014/main" id="{E07A19BF-8C78-4EF5-966D-FA1C26B36182}"/>
                  </a:ext>
                </a:extLst>
              </p:cNvPr>
              <p:cNvSpPr/>
              <p:nvPr/>
            </p:nvSpPr>
            <p:spPr>
              <a:xfrm>
                <a:off x="7453487" y="3227060"/>
                <a:ext cx="241620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6335" extrusionOk="0">
                    <a:moveTo>
                      <a:pt x="3359" y="0"/>
                    </a:moveTo>
                    <a:lnTo>
                      <a:pt x="3359" y="2644"/>
                    </a:lnTo>
                    <a:cubicBezTo>
                      <a:pt x="3359" y="3668"/>
                      <a:pt x="2954" y="4596"/>
                      <a:pt x="2263" y="5263"/>
                    </a:cubicBezTo>
                    <a:cubicBezTo>
                      <a:pt x="1668" y="5859"/>
                      <a:pt x="882" y="6240"/>
                      <a:pt x="1" y="6335"/>
                    </a:cubicBezTo>
                    <a:lnTo>
                      <a:pt x="310" y="6335"/>
                    </a:lnTo>
                    <a:cubicBezTo>
                      <a:pt x="1335" y="6335"/>
                      <a:pt x="2263" y="5930"/>
                      <a:pt x="2930" y="5263"/>
                    </a:cubicBezTo>
                    <a:cubicBezTo>
                      <a:pt x="3621" y="4596"/>
                      <a:pt x="4026" y="3668"/>
                      <a:pt x="4026" y="2644"/>
                    </a:cubicBezTo>
                    <a:lnTo>
                      <a:pt x="4026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8826;p64">
                <a:extLst>
                  <a:ext uri="{FF2B5EF4-FFF2-40B4-BE49-F238E27FC236}">
                    <a16:creationId xmlns:a16="http://schemas.microsoft.com/office/drawing/2014/main" id="{51A68FFD-5145-457A-B84E-401DF2C07615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64" extrusionOk="0">
                    <a:moveTo>
                      <a:pt x="3311" y="1"/>
                    </a:moveTo>
                    <a:cubicBezTo>
                      <a:pt x="1477" y="1"/>
                      <a:pt x="1" y="1477"/>
                      <a:pt x="1" y="3311"/>
                    </a:cubicBezTo>
                    <a:lnTo>
                      <a:pt x="1" y="4764"/>
                    </a:lnTo>
                    <a:cubicBezTo>
                      <a:pt x="96" y="4740"/>
                      <a:pt x="191" y="4716"/>
                      <a:pt x="286" y="4716"/>
                    </a:cubicBezTo>
                    <a:lnTo>
                      <a:pt x="1596" y="4716"/>
                    </a:lnTo>
                    <a:cubicBezTo>
                      <a:pt x="2215" y="4716"/>
                      <a:pt x="2715" y="4216"/>
                      <a:pt x="2715" y="3620"/>
                    </a:cubicBezTo>
                    <a:cubicBezTo>
                      <a:pt x="2715" y="3906"/>
                      <a:pt x="2834" y="4192"/>
                      <a:pt x="3025" y="4406"/>
                    </a:cubicBezTo>
                    <a:cubicBezTo>
                      <a:pt x="3239" y="4597"/>
                      <a:pt x="3501" y="4716"/>
                      <a:pt x="3811" y="4716"/>
                    </a:cubicBezTo>
                    <a:lnTo>
                      <a:pt x="5216" y="4716"/>
                    </a:lnTo>
                    <a:cubicBezTo>
                      <a:pt x="5835" y="4716"/>
                      <a:pt x="6311" y="4216"/>
                      <a:pt x="6311" y="3620"/>
                    </a:cubicBezTo>
                    <a:cubicBezTo>
                      <a:pt x="6311" y="3906"/>
                      <a:pt x="6454" y="4192"/>
                      <a:pt x="6645" y="4406"/>
                    </a:cubicBezTo>
                    <a:cubicBezTo>
                      <a:pt x="6835" y="4597"/>
                      <a:pt x="7121" y="4716"/>
                      <a:pt x="7431" y="4716"/>
                    </a:cubicBezTo>
                    <a:lnTo>
                      <a:pt x="8740" y="4716"/>
                    </a:lnTo>
                    <a:cubicBezTo>
                      <a:pt x="8836" y="4716"/>
                      <a:pt x="8931" y="4740"/>
                      <a:pt x="9026" y="4764"/>
                    </a:cubicBez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8827;p64">
                <a:extLst>
                  <a:ext uri="{FF2B5EF4-FFF2-40B4-BE49-F238E27FC236}">
                    <a16:creationId xmlns:a16="http://schemas.microsoft.com/office/drawing/2014/main" id="{B4D1F2A2-B300-473F-B76B-FB9B6D501BC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238740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4764" extrusionOk="0">
                    <a:moveTo>
                      <a:pt x="0" y="1"/>
                    </a:moveTo>
                    <a:cubicBezTo>
                      <a:pt x="1834" y="1"/>
                      <a:pt x="3334" y="1477"/>
                      <a:pt x="3334" y="3311"/>
                    </a:cubicBezTo>
                    <a:lnTo>
                      <a:pt x="3334" y="4716"/>
                    </a:lnTo>
                    <a:lnTo>
                      <a:pt x="3691" y="4716"/>
                    </a:lnTo>
                    <a:cubicBezTo>
                      <a:pt x="3787" y="4716"/>
                      <a:pt x="3882" y="4740"/>
                      <a:pt x="3977" y="4764"/>
                    </a:cubicBezTo>
                    <a:lnTo>
                      <a:pt x="3977" y="3311"/>
                    </a:lnTo>
                    <a:cubicBezTo>
                      <a:pt x="3977" y="1477"/>
                      <a:pt x="2501" y="1"/>
                      <a:pt x="66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8828;p64">
                <a:extLst>
                  <a:ext uri="{FF2B5EF4-FFF2-40B4-BE49-F238E27FC236}">
                    <a16:creationId xmlns:a16="http://schemas.microsoft.com/office/drawing/2014/main" id="{A9CE40CF-C987-48B5-9014-DF6143036563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8829;p64">
                <a:extLst>
                  <a:ext uri="{FF2B5EF4-FFF2-40B4-BE49-F238E27FC236}">
                    <a16:creationId xmlns:a16="http://schemas.microsoft.com/office/drawing/2014/main" id="{3D0A6345-BC8E-4599-9768-28D0A51F4643}"/>
                  </a:ext>
                </a:extLst>
              </p:cNvPr>
              <p:cNvSpPr/>
              <p:nvPr/>
            </p:nvSpPr>
            <p:spPr>
              <a:xfrm>
                <a:off x="7503537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01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8830;p64">
                <a:extLst>
                  <a:ext uri="{FF2B5EF4-FFF2-40B4-BE49-F238E27FC236}">
                    <a16:creationId xmlns:a16="http://schemas.microsoft.com/office/drawing/2014/main" id="{BCA8D7F6-54B0-4808-AA54-83B59455263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60075" cy="81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4" extrusionOk="0">
                    <a:moveTo>
                      <a:pt x="0" y="1"/>
                    </a:moveTo>
                    <a:cubicBezTo>
                      <a:pt x="334" y="1"/>
                      <a:pt x="691" y="48"/>
                      <a:pt x="1000" y="144"/>
                    </a:cubicBezTo>
                    <a:lnTo>
                      <a:pt x="1000" y="1"/>
                    </a:lnTo>
                    <a:close/>
                  </a:path>
                </a:pathLst>
              </a:custGeom>
              <a:solidFill>
                <a:srgbClr val="F4E5E0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8831;p64">
                <a:extLst>
                  <a:ext uri="{FF2B5EF4-FFF2-40B4-BE49-F238E27FC236}">
                    <a16:creationId xmlns:a16="http://schemas.microsoft.com/office/drawing/2014/main" id="{5CF0A3BF-026F-45E4-AD95-5ABC81CBC9DD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377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6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405"/>
                      <a:pt x="25" y="548"/>
                      <a:pt x="72" y="667"/>
                    </a:cubicBezTo>
                    <a:lnTo>
                      <a:pt x="2382" y="667"/>
                    </a:lnTo>
                    <a:cubicBezTo>
                      <a:pt x="2430" y="548"/>
                      <a:pt x="2454" y="405"/>
                      <a:pt x="2454" y="263"/>
                    </a:cubicBezTo>
                    <a:lnTo>
                      <a:pt x="2454" y="120"/>
                    </a:lnTo>
                    <a:cubicBezTo>
                      <a:pt x="2454" y="72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8832;p64">
                <a:extLst>
                  <a:ext uri="{FF2B5EF4-FFF2-40B4-BE49-F238E27FC236}">
                    <a16:creationId xmlns:a16="http://schemas.microsoft.com/office/drawing/2014/main" id="{E2BA98C6-FA1E-4DCE-AB6F-BF8684C1F935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8833;p64">
                <a:extLst>
                  <a:ext uri="{FF2B5EF4-FFF2-40B4-BE49-F238E27FC236}">
                    <a16:creationId xmlns:a16="http://schemas.microsoft.com/office/drawing/2014/main" id="{2712B25C-E032-4150-81F4-BED316D735D9}"/>
                  </a:ext>
                </a:extLst>
              </p:cNvPr>
              <p:cNvSpPr/>
              <p:nvPr/>
            </p:nvSpPr>
            <p:spPr>
              <a:xfrm>
                <a:off x="7380632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8834;p64">
                <a:extLst>
                  <a:ext uri="{FF2B5EF4-FFF2-40B4-BE49-F238E27FC236}">
                    <a16:creationId xmlns:a16="http://schemas.microsoft.com/office/drawing/2014/main" id="{2C71F04D-B60B-45F7-83B9-5E720BD8EAC4}"/>
                  </a:ext>
                </a:extLst>
              </p:cNvPr>
              <p:cNvSpPr/>
              <p:nvPr/>
            </p:nvSpPr>
            <p:spPr>
              <a:xfrm>
                <a:off x="7670731" y="3356241"/>
                <a:ext cx="24366" cy="11715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073" fill="none" extrusionOk="0">
                    <a:moveTo>
                      <a:pt x="1" y="2072"/>
                    </a:moveTo>
                    <a:cubicBezTo>
                      <a:pt x="263" y="1548"/>
                      <a:pt x="406" y="977"/>
                      <a:pt x="406" y="358"/>
                    </a:cubicBezTo>
                    <a:lnTo>
                      <a:pt x="406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8835;p64">
                <a:extLst>
                  <a:ext uri="{FF2B5EF4-FFF2-40B4-BE49-F238E27FC236}">
                    <a16:creationId xmlns:a16="http://schemas.microsoft.com/office/drawing/2014/main" id="{D64891B2-0283-4AA9-BE70-E0248CFEF1B0}"/>
                  </a:ext>
                </a:extLst>
              </p:cNvPr>
              <p:cNvSpPr/>
              <p:nvPr/>
            </p:nvSpPr>
            <p:spPr>
              <a:xfrm>
                <a:off x="7250585" y="3302387"/>
                <a:ext cx="394539" cy="282676"/>
              </a:xfrm>
              <a:custGeom>
                <a:avLst/>
                <a:gdLst/>
                <a:ahLst/>
                <a:cxnLst/>
                <a:rect l="l" t="t" r="r" b="b"/>
                <a:pathLst>
                  <a:path w="6574" h="5002" fill="none" extrusionOk="0">
                    <a:moveTo>
                      <a:pt x="0" y="1"/>
                    </a:moveTo>
                    <a:lnTo>
                      <a:pt x="0" y="1311"/>
                    </a:lnTo>
                    <a:cubicBezTo>
                      <a:pt x="0" y="3359"/>
                      <a:pt x="1667" y="5002"/>
                      <a:pt x="3715" y="5002"/>
                    </a:cubicBezTo>
                    <a:lnTo>
                      <a:pt x="3715" y="5002"/>
                    </a:lnTo>
                    <a:cubicBezTo>
                      <a:pt x="4858" y="5002"/>
                      <a:pt x="5882" y="4478"/>
                      <a:pt x="6573" y="366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8836;p64">
                <a:extLst>
                  <a:ext uri="{FF2B5EF4-FFF2-40B4-BE49-F238E27FC236}">
                    <a16:creationId xmlns:a16="http://schemas.microsoft.com/office/drawing/2014/main" id="{A1631C65-2993-4328-BA9A-683BD2066AF5}"/>
                  </a:ext>
                </a:extLst>
              </p:cNvPr>
              <p:cNvSpPr/>
              <p:nvPr/>
            </p:nvSpPr>
            <p:spPr>
              <a:xfrm>
                <a:off x="7695036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" y="953"/>
                    </a:moveTo>
                    <a:lnTo>
                      <a:pt x="1" y="1"/>
                    </a:lnTo>
                    <a:lnTo>
                      <a:pt x="524" y="1"/>
                    </a:lnTo>
                    <a:cubicBezTo>
                      <a:pt x="1048" y="1"/>
                      <a:pt x="1477" y="430"/>
                      <a:pt x="1477" y="953"/>
                    </a:cubicBezTo>
                    <a:lnTo>
                      <a:pt x="1477" y="953"/>
                    </a:lnTo>
                    <a:cubicBezTo>
                      <a:pt x="1477" y="1501"/>
                      <a:pt x="1048" y="1930"/>
                      <a:pt x="524" y="1930"/>
                    </a:cubicBezTo>
                    <a:lnTo>
                      <a:pt x="1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8837;p64">
                <a:extLst>
                  <a:ext uri="{FF2B5EF4-FFF2-40B4-BE49-F238E27FC236}">
                    <a16:creationId xmlns:a16="http://schemas.microsoft.com/office/drawing/2014/main" id="{12C49A06-39E0-4498-BBBC-21E4BBFE4CE8}"/>
                  </a:ext>
                </a:extLst>
              </p:cNvPr>
              <p:cNvSpPr/>
              <p:nvPr/>
            </p:nvSpPr>
            <p:spPr>
              <a:xfrm>
                <a:off x="7695036" y="3356241"/>
                <a:ext cx="3150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25" h="1" fill="none" extrusionOk="0">
                    <a:moveTo>
                      <a:pt x="1" y="0"/>
                    </a:moveTo>
                    <a:lnTo>
                      <a:pt x="524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8838;p64">
                <a:extLst>
                  <a:ext uri="{FF2B5EF4-FFF2-40B4-BE49-F238E27FC236}">
                    <a16:creationId xmlns:a16="http://schemas.microsoft.com/office/drawing/2014/main" id="{591AE19D-FB39-48F7-929A-D0C8F7D331CA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477" y="1"/>
                    </a:moveTo>
                    <a:lnTo>
                      <a:pt x="953" y="1"/>
                    </a:lnTo>
                    <a:cubicBezTo>
                      <a:pt x="429" y="1"/>
                      <a:pt x="1" y="430"/>
                      <a:pt x="1" y="953"/>
                    </a:cubicBezTo>
                    <a:lnTo>
                      <a:pt x="1" y="953"/>
                    </a:lnTo>
                    <a:cubicBezTo>
                      <a:pt x="1" y="1501"/>
                      <a:pt x="429" y="1930"/>
                      <a:pt x="953" y="1930"/>
                    </a:cubicBezTo>
                    <a:lnTo>
                      <a:pt x="1477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8839;p64">
                <a:extLst>
                  <a:ext uri="{FF2B5EF4-FFF2-40B4-BE49-F238E27FC236}">
                    <a16:creationId xmlns:a16="http://schemas.microsoft.com/office/drawing/2014/main" id="{FE0A391A-ACA0-4B56-B84B-E7927106EF5B}"/>
                  </a:ext>
                </a:extLst>
              </p:cNvPr>
              <p:cNvSpPr/>
              <p:nvPr/>
            </p:nvSpPr>
            <p:spPr>
              <a:xfrm>
                <a:off x="7219139" y="3356241"/>
                <a:ext cx="3006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1" fill="none" extrusionOk="0">
                    <a:moveTo>
                      <a:pt x="50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8840;p64">
                <a:extLst>
                  <a:ext uri="{FF2B5EF4-FFF2-40B4-BE49-F238E27FC236}">
                    <a16:creationId xmlns:a16="http://schemas.microsoft.com/office/drawing/2014/main" id="{0F5FF15F-E0C2-4012-918A-7919F63C3BAC}"/>
                  </a:ext>
                </a:extLst>
              </p:cNvPr>
              <p:cNvSpPr/>
              <p:nvPr/>
            </p:nvSpPr>
            <p:spPr>
              <a:xfrm>
                <a:off x="7582153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0" y="0"/>
                    </a:moveTo>
                    <a:lnTo>
                      <a:pt x="0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8841;p64">
                <a:extLst>
                  <a:ext uri="{FF2B5EF4-FFF2-40B4-BE49-F238E27FC236}">
                    <a16:creationId xmlns:a16="http://schemas.microsoft.com/office/drawing/2014/main" id="{46A0A4D0-1234-43DA-9078-F0ED30905487}"/>
                  </a:ext>
                </a:extLst>
              </p:cNvPr>
              <p:cNvSpPr/>
              <p:nvPr/>
            </p:nvSpPr>
            <p:spPr>
              <a:xfrm>
                <a:off x="7363468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1" y="0"/>
                    </a:moveTo>
                    <a:lnTo>
                      <a:pt x="1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8842;p64">
                <a:extLst>
                  <a:ext uri="{FF2B5EF4-FFF2-40B4-BE49-F238E27FC236}">
                    <a16:creationId xmlns:a16="http://schemas.microsoft.com/office/drawing/2014/main" id="{0C20D7FE-8434-4CFD-8703-99E2E7EDA3FE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fill="none" extrusionOk="0">
                    <a:moveTo>
                      <a:pt x="1239" y="1477"/>
                    </a:moveTo>
                    <a:lnTo>
                      <a:pt x="1239" y="1477"/>
                    </a:ln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lnTo>
                      <a:pt x="120" y="1"/>
                    </a:ln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8843;p64">
                <a:extLst>
                  <a:ext uri="{FF2B5EF4-FFF2-40B4-BE49-F238E27FC236}">
                    <a16:creationId xmlns:a16="http://schemas.microsoft.com/office/drawing/2014/main" id="{DF2A6859-22E8-437D-AB2A-CAF3A608E07C}"/>
                  </a:ext>
                </a:extLst>
              </p:cNvPr>
              <p:cNvSpPr/>
              <p:nvPr/>
            </p:nvSpPr>
            <p:spPr>
              <a:xfrm>
                <a:off x="7407757" y="3458524"/>
                <a:ext cx="130113" cy="57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" fill="none" extrusionOk="0">
                    <a:moveTo>
                      <a:pt x="1" y="0"/>
                    </a:moveTo>
                    <a:lnTo>
                      <a:pt x="216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8844;p64">
                <a:extLst>
                  <a:ext uri="{FF2B5EF4-FFF2-40B4-BE49-F238E27FC236}">
                    <a16:creationId xmlns:a16="http://schemas.microsoft.com/office/drawing/2014/main" id="{30D09AA3-8F18-48CA-ADBD-0E45637E961F}"/>
                  </a:ext>
                </a:extLst>
              </p:cNvPr>
              <p:cNvSpPr/>
              <p:nvPr/>
            </p:nvSpPr>
            <p:spPr>
              <a:xfrm>
                <a:off x="7201976" y="3267408"/>
                <a:ext cx="60" cy="32382"/>
              </a:xfrm>
              <a:custGeom>
                <a:avLst/>
                <a:gdLst/>
                <a:ahLst/>
                <a:cxnLst/>
                <a:rect l="l" t="t" r="r" b="b"/>
                <a:pathLst>
                  <a:path w="1" h="573" fill="none" extrusionOk="0">
                    <a:moveTo>
                      <a:pt x="1" y="1"/>
                    </a:moveTo>
                    <a:lnTo>
                      <a:pt x="1" y="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8845;p64">
                <a:extLst>
                  <a:ext uri="{FF2B5EF4-FFF2-40B4-BE49-F238E27FC236}">
                    <a16:creationId xmlns:a16="http://schemas.microsoft.com/office/drawing/2014/main" id="{15A37391-BD89-4A13-A8A6-0C6086846A88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6513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16" fill="none" extrusionOk="0">
                    <a:moveTo>
                      <a:pt x="9026" y="4716"/>
                    </a:move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lnTo>
                      <a:pt x="3311" y="1"/>
                    </a:lnTo>
                    <a:cubicBezTo>
                      <a:pt x="1477" y="1"/>
                      <a:pt x="1" y="1477"/>
                      <a:pt x="1" y="331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8846;p64">
                <a:extLst>
                  <a:ext uri="{FF2B5EF4-FFF2-40B4-BE49-F238E27FC236}">
                    <a16:creationId xmlns:a16="http://schemas.microsoft.com/office/drawing/2014/main" id="{867E6F30-B8D0-4A96-80D4-324167E226D6}"/>
                  </a:ext>
                </a:extLst>
              </p:cNvPr>
              <p:cNvSpPr/>
              <p:nvPr/>
            </p:nvSpPr>
            <p:spPr>
              <a:xfrm>
                <a:off x="7579272" y="3414107"/>
                <a:ext cx="164441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68" fill="none" extrusionOk="0">
                    <a:moveTo>
                      <a:pt x="1" y="2596"/>
                    </a:moveTo>
                    <a:cubicBezTo>
                      <a:pt x="143" y="2644"/>
                      <a:pt x="310" y="2644"/>
                      <a:pt x="429" y="2549"/>
                    </a:cubicBezTo>
                    <a:lnTo>
                      <a:pt x="548" y="2453"/>
                    </a:lnTo>
                    <a:cubicBezTo>
                      <a:pt x="715" y="2334"/>
                      <a:pt x="906" y="2334"/>
                      <a:pt x="1072" y="2453"/>
                    </a:cubicBezTo>
                    <a:lnTo>
                      <a:pt x="1191" y="2549"/>
                    </a:lnTo>
                    <a:cubicBezTo>
                      <a:pt x="1358" y="2668"/>
                      <a:pt x="1572" y="2668"/>
                      <a:pt x="1715" y="2549"/>
                    </a:cubicBezTo>
                    <a:lnTo>
                      <a:pt x="2001" y="2334"/>
                    </a:lnTo>
                    <a:cubicBezTo>
                      <a:pt x="2072" y="2287"/>
                      <a:pt x="2144" y="2287"/>
                      <a:pt x="2215" y="2334"/>
                    </a:cubicBezTo>
                    <a:lnTo>
                      <a:pt x="2477" y="2525"/>
                    </a:lnTo>
                    <a:cubicBezTo>
                      <a:pt x="2596" y="2620"/>
                      <a:pt x="2739" y="2525"/>
                      <a:pt x="2739" y="2382"/>
                    </a:cubicBezTo>
                    <a:lnTo>
                      <a:pt x="2739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8847;p64">
                <a:extLst>
                  <a:ext uri="{FF2B5EF4-FFF2-40B4-BE49-F238E27FC236}">
                    <a16:creationId xmlns:a16="http://schemas.microsoft.com/office/drawing/2014/main" id="{2FDE6B92-17CF-4DF9-8490-7F3C984DB3BD}"/>
                  </a:ext>
                </a:extLst>
              </p:cNvPr>
              <p:cNvSpPr/>
              <p:nvPr/>
            </p:nvSpPr>
            <p:spPr>
              <a:xfrm>
                <a:off x="7201976" y="3415463"/>
                <a:ext cx="164441" cy="14941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44" fill="none" extrusionOk="0">
                    <a:moveTo>
                      <a:pt x="1" y="0"/>
                    </a:moveTo>
                    <a:lnTo>
                      <a:pt x="1" y="2358"/>
                    </a:lnTo>
                    <a:cubicBezTo>
                      <a:pt x="1" y="2501"/>
                      <a:pt x="143" y="2596"/>
                      <a:pt x="263" y="2501"/>
                    </a:cubicBezTo>
                    <a:lnTo>
                      <a:pt x="382" y="2429"/>
                    </a:lnTo>
                    <a:cubicBezTo>
                      <a:pt x="524" y="2310"/>
                      <a:pt x="739" y="2310"/>
                      <a:pt x="906" y="2429"/>
                    </a:cubicBezTo>
                    <a:lnTo>
                      <a:pt x="1025" y="2525"/>
                    </a:lnTo>
                    <a:cubicBezTo>
                      <a:pt x="1167" y="2644"/>
                      <a:pt x="1382" y="2644"/>
                      <a:pt x="1548" y="2525"/>
                    </a:cubicBezTo>
                    <a:lnTo>
                      <a:pt x="1668" y="2429"/>
                    </a:lnTo>
                    <a:cubicBezTo>
                      <a:pt x="1834" y="2310"/>
                      <a:pt x="2025" y="2310"/>
                      <a:pt x="2191" y="2429"/>
                    </a:cubicBezTo>
                    <a:lnTo>
                      <a:pt x="2311" y="2525"/>
                    </a:lnTo>
                    <a:cubicBezTo>
                      <a:pt x="2430" y="2620"/>
                      <a:pt x="2596" y="2620"/>
                      <a:pt x="2739" y="257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8848;p64">
                <a:extLst>
                  <a:ext uri="{FF2B5EF4-FFF2-40B4-BE49-F238E27FC236}">
                    <a16:creationId xmlns:a16="http://schemas.microsoft.com/office/drawing/2014/main" id="{9B77959F-BB26-4C97-862A-AA06A72C3A1C}"/>
                  </a:ext>
                </a:extLst>
              </p:cNvPr>
              <p:cNvSpPr/>
              <p:nvPr/>
            </p:nvSpPr>
            <p:spPr>
              <a:xfrm>
                <a:off x="7304896" y="2990170"/>
                <a:ext cx="7579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811" fill="none" extrusionOk="0">
                    <a:moveTo>
                      <a:pt x="1262" y="811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8849;p64">
                <a:extLst>
                  <a:ext uri="{FF2B5EF4-FFF2-40B4-BE49-F238E27FC236}">
                    <a16:creationId xmlns:a16="http://schemas.microsoft.com/office/drawing/2014/main" id="{3B758212-1442-4C18-87C1-40BEC6DC7BBB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72732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287" fill="none" extrusionOk="0">
                    <a:moveTo>
                      <a:pt x="3072" y="1287"/>
                    </a:moveTo>
                    <a:lnTo>
                      <a:pt x="3072" y="1263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lnTo>
                      <a:pt x="1263" y="1"/>
                    </a:lnTo>
                    <a:cubicBezTo>
                      <a:pt x="572" y="1"/>
                      <a:pt x="0" y="548"/>
                      <a:pt x="0" y="1263"/>
                    </a:cubicBezTo>
                    <a:lnTo>
                      <a:pt x="0" y="1263"/>
                    </a:lnTo>
                    <a:lnTo>
                      <a:pt x="0" y="128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8850;p64">
                <a:extLst>
                  <a:ext uri="{FF2B5EF4-FFF2-40B4-BE49-F238E27FC236}">
                    <a16:creationId xmlns:a16="http://schemas.microsoft.com/office/drawing/2014/main" id="{F08FB052-5C7B-4367-AA58-588F8454EF74}"/>
                  </a:ext>
                </a:extLst>
              </p:cNvPr>
              <p:cNvSpPr/>
              <p:nvPr/>
            </p:nvSpPr>
            <p:spPr>
              <a:xfrm>
                <a:off x="7364909" y="3240509"/>
                <a:ext cx="330203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1096" fill="none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596"/>
                      <a:pt x="477" y="1096"/>
                      <a:pt x="1096" y="1096"/>
                    </a:cubicBezTo>
                    <a:lnTo>
                      <a:pt x="2501" y="1096"/>
                    </a:lnTo>
                    <a:cubicBezTo>
                      <a:pt x="3120" y="1096"/>
                      <a:pt x="3596" y="596"/>
                      <a:pt x="3596" y="0"/>
                    </a:cubicBezTo>
                    <a:lnTo>
                      <a:pt x="3596" y="0"/>
                    </a:lnTo>
                    <a:cubicBezTo>
                      <a:pt x="3596" y="596"/>
                      <a:pt x="4096" y="1096"/>
                      <a:pt x="4716" y="1096"/>
                    </a:cubicBezTo>
                    <a:lnTo>
                      <a:pt x="5502" y="1096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8851;p64">
                <a:extLst>
                  <a:ext uri="{FF2B5EF4-FFF2-40B4-BE49-F238E27FC236}">
                    <a16:creationId xmlns:a16="http://schemas.microsoft.com/office/drawing/2014/main" id="{3D0F2714-0CF3-4715-BA89-794423F006D1}"/>
                  </a:ext>
                </a:extLst>
              </p:cNvPr>
              <p:cNvSpPr/>
              <p:nvPr/>
            </p:nvSpPr>
            <p:spPr>
              <a:xfrm>
                <a:off x="7250585" y="3240509"/>
                <a:ext cx="114389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096" fill="none" extrusionOk="0">
                    <a:moveTo>
                      <a:pt x="0" y="1096"/>
                    </a:moveTo>
                    <a:lnTo>
                      <a:pt x="786" y="1096"/>
                    </a:lnTo>
                    <a:cubicBezTo>
                      <a:pt x="1405" y="1096"/>
                      <a:pt x="1905" y="596"/>
                      <a:pt x="190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8852;p64">
                <a:extLst>
                  <a:ext uri="{FF2B5EF4-FFF2-40B4-BE49-F238E27FC236}">
                    <a16:creationId xmlns:a16="http://schemas.microsoft.com/office/drawing/2014/main" id="{014CDC8E-A333-460D-9B3F-3D21BED5D81A}"/>
                  </a:ext>
                </a:extLst>
              </p:cNvPr>
              <p:cNvSpPr/>
              <p:nvPr/>
            </p:nvSpPr>
            <p:spPr>
              <a:xfrm>
                <a:off x="7503537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0"/>
                    </a:moveTo>
                    <a:lnTo>
                      <a:pt x="1024" y="334"/>
                    </a:lnTo>
                    <a:cubicBezTo>
                      <a:pt x="1024" y="620"/>
                      <a:pt x="786" y="858"/>
                      <a:pt x="501" y="858"/>
                    </a:cubicBezTo>
                    <a:lnTo>
                      <a:pt x="501" y="858"/>
                    </a:lnTo>
                    <a:cubicBezTo>
                      <a:pt x="239" y="858"/>
                      <a:pt x="0" y="620"/>
                      <a:pt x="0" y="334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8853;p64">
                <a:extLst>
                  <a:ext uri="{FF2B5EF4-FFF2-40B4-BE49-F238E27FC236}">
                    <a16:creationId xmlns:a16="http://schemas.microsoft.com/office/drawing/2014/main" id="{B3689E2A-5454-41E2-8B40-9C13512B934A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fill="none" extrusionOk="0">
                    <a:moveTo>
                      <a:pt x="1024" y="1"/>
                    </a:moveTo>
                    <a:lnTo>
                      <a:pt x="1024" y="358"/>
                    </a:lnTo>
                    <a:cubicBezTo>
                      <a:pt x="1024" y="644"/>
                      <a:pt x="786" y="882"/>
                      <a:pt x="524" y="882"/>
                    </a:cubicBezTo>
                    <a:lnTo>
                      <a:pt x="524" y="882"/>
                    </a:lnTo>
                    <a:cubicBezTo>
                      <a:pt x="239" y="882"/>
                      <a:pt x="0" y="644"/>
                      <a:pt x="0" y="358"/>
                    </a:cubicBez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8854;p64">
                <a:extLst>
                  <a:ext uri="{FF2B5EF4-FFF2-40B4-BE49-F238E27FC236}">
                    <a16:creationId xmlns:a16="http://schemas.microsoft.com/office/drawing/2014/main" id="{56419CFE-9FE6-4619-9929-F556F9D535CF}"/>
                  </a:ext>
                </a:extLst>
              </p:cNvPr>
              <p:cNvSpPr/>
              <p:nvPr/>
            </p:nvSpPr>
            <p:spPr>
              <a:xfrm>
                <a:off x="7380632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334"/>
                    </a:moveTo>
                    <a:cubicBezTo>
                      <a:pt x="1024" y="620"/>
                      <a:pt x="786" y="858"/>
                      <a:pt x="524" y="858"/>
                    </a:cubicBezTo>
                    <a:lnTo>
                      <a:pt x="524" y="858"/>
                    </a:lnTo>
                    <a:cubicBezTo>
                      <a:pt x="239" y="858"/>
                      <a:pt x="0" y="620"/>
                      <a:pt x="0" y="334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8855;p64">
                <a:extLst>
                  <a:ext uri="{FF2B5EF4-FFF2-40B4-BE49-F238E27FC236}">
                    <a16:creationId xmlns:a16="http://schemas.microsoft.com/office/drawing/2014/main" id="{1E011288-8B69-4A03-BF6E-01D5D92CBDEA}"/>
                  </a:ext>
                </a:extLst>
              </p:cNvPr>
              <p:cNvSpPr/>
              <p:nvPr/>
            </p:nvSpPr>
            <p:spPr>
              <a:xfrm>
                <a:off x="7566429" y="2990170"/>
                <a:ext cx="7435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811" fill="none" extrusionOk="0">
                    <a:moveTo>
                      <a:pt x="0" y="811"/>
                    </a:moveTo>
                    <a:lnTo>
                      <a:pt x="1239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8" name="Google Shape;18857;p64">
              <a:extLst>
                <a:ext uri="{FF2B5EF4-FFF2-40B4-BE49-F238E27FC236}">
                  <a16:creationId xmlns:a16="http://schemas.microsoft.com/office/drawing/2014/main" id="{07E23BFF-B75D-445B-9B12-B9F2A0285B62}"/>
                </a:ext>
              </a:extLst>
            </p:cNvPr>
            <p:cNvSpPr/>
            <p:nvPr/>
          </p:nvSpPr>
          <p:spPr>
            <a:xfrm>
              <a:off x="747009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5" y="3720"/>
                  </a:cubicBezTo>
                  <a:cubicBezTo>
                    <a:pt x="667" y="4220"/>
                    <a:pt x="763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3" y="6715"/>
                    <a:pt x="1173" y="6715"/>
                  </a:cubicBezTo>
                  <a:cubicBezTo>
                    <a:pt x="1411" y="6715"/>
                    <a:pt x="1640" y="6577"/>
                    <a:pt x="1739" y="6340"/>
                  </a:cubicBezTo>
                  <a:lnTo>
                    <a:pt x="2192" y="5268"/>
                  </a:lnTo>
                  <a:cubicBezTo>
                    <a:pt x="2263" y="5149"/>
                    <a:pt x="2382" y="5054"/>
                    <a:pt x="2501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63" y="6340"/>
                  </a:lnTo>
                  <a:cubicBezTo>
                    <a:pt x="3362" y="6577"/>
                    <a:pt x="3591" y="6715"/>
                    <a:pt x="3843" y="6715"/>
                  </a:cubicBezTo>
                  <a:cubicBezTo>
                    <a:pt x="3895" y="6715"/>
                    <a:pt x="3948" y="6709"/>
                    <a:pt x="4001" y="6697"/>
                  </a:cubicBezTo>
                  <a:cubicBezTo>
                    <a:pt x="4287" y="6626"/>
                    <a:pt x="4478" y="6316"/>
                    <a:pt x="4430" y="6007"/>
                  </a:cubicBezTo>
                  <a:lnTo>
                    <a:pt x="4335" y="5364"/>
                  </a:lnTo>
                  <a:cubicBezTo>
                    <a:pt x="4240" y="4792"/>
                    <a:pt x="4335" y="4220"/>
                    <a:pt x="4621" y="3720"/>
                  </a:cubicBezTo>
                  <a:cubicBezTo>
                    <a:pt x="4883" y="3220"/>
                    <a:pt x="5025" y="2673"/>
                    <a:pt x="5025" y="2125"/>
                  </a:cubicBezTo>
                  <a:lnTo>
                    <a:pt x="5025" y="1006"/>
                  </a:lnTo>
                  <a:cubicBezTo>
                    <a:pt x="5025" y="601"/>
                    <a:pt x="4764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8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4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8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79" name="Google Shape;18858;p64">
              <a:extLst>
                <a:ext uri="{FF2B5EF4-FFF2-40B4-BE49-F238E27FC236}">
                  <a16:creationId xmlns:a16="http://schemas.microsoft.com/office/drawing/2014/main" id="{0C8F7419-1893-4F03-8890-57240744756B}"/>
                </a:ext>
              </a:extLst>
            </p:cNvPr>
            <p:cNvSpPr/>
            <p:nvPr/>
          </p:nvSpPr>
          <p:spPr>
            <a:xfrm>
              <a:off x="7759130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286" y="24"/>
                    <a:pt x="191" y="48"/>
                  </a:cubicBezTo>
                  <a:cubicBezTo>
                    <a:pt x="191" y="72"/>
                    <a:pt x="215" y="72"/>
                    <a:pt x="239" y="72"/>
                  </a:cubicBezTo>
                  <a:cubicBezTo>
                    <a:pt x="596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39" y="2929"/>
                  </a:cubicBezTo>
                  <a:cubicBezTo>
                    <a:pt x="691" y="3215"/>
                    <a:pt x="572" y="3453"/>
                    <a:pt x="453" y="3715"/>
                  </a:cubicBezTo>
                  <a:cubicBezTo>
                    <a:pt x="167" y="4215"/>
                    <a:pt x="72" y="4787"/>
                    <a:pt x="167" y="5359"/>
                  </a:cubicBezTo>
                  <a:lnTo>
                    <a:pt x="262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67" y="6502"/>
                    <a:pt x="0" y="6621"/>
                  </a:cubicBezTo>
                  <a:cubicBezTo>
                    <a:pt x="96" y="6684"/>
                    <a:pt x="201" y="6716"/>
                    <a:pt x="318" y="6716"/>
                  </a:cubicBezTo>
                  <a:cubicBezTo>
                    <a:pt x="376" y="6716"/>
                    <a:pt x="437" y="6708"/>
                    <a:pt x="500" y="6692"/>
                  </a:cubicBezTo>
                  <a:cubicBezTo>
                    <a:pt x="762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29" y="6002"/>
                  </a:cubicBezTo>
                  <a:lnTo>
                    <a:pt x="834" y="5359"/>
                  </a:lnTo>
                  <a:cubicBezTo>
                    <a:pt x="739" y="4787"/>
                    <a:pt x="834" y="4215"/>
                    <a:pt x="1120" y="3715"/>
                  </a:cubicBezTo>
                  <a:cubicBezTo>
                    <a:pt x="1239" y="3453"/>
                    <a:pt x="1358" y="3215"/>
                    <a:pt x="1405" y="2929"/>
                  </a:cubicBezTo>
                  <a:cubicBezTo>
                    <a:pt x="1477" y="2668"/>
                    <a:pt x="1524" y="2406"/>
                    <a:pt x="1524" y="2120"/>
                  </a:cubicBezTo>
                  <a:lnTo>
                    <a:pt x="1524" y="1001"/>
                  </a:lnTo>
                  <a:cubicBezTo>
                    <a:pt x="1524" y="596"/>
                    <a:pt x="1263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0" name="Google Shape;18859;p64">
              <a:extLst>
                <a:ext uri="{FF2B5EF4-FFF2-40B4-BE49-F238E27FC236}">
                  <a16:creationId xmlns:a16="http://schemas.microsoft.com/office/drawing/2014/main" id="{67AF21F6-39B3-4EC1-AC42-3F1D6B3C4C9B}"/>
                </a:ext>
              </a:extLst>
            </p:cNvPr>
            <p:cNvSpPr/>
            <p:nvPr/>
          </p:nvSpPr>
          <p:spPr>
            <a:xfrm>
              <a:off x="705524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6" y="3720"/>
                  </a:cubicBezTo>
                  <a:cubicBezTo>
                    <a:pt x="668" y="4220"/>
                    <a:pt x="787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4" y="6715"/>
                    <a:pt x="1173" y="6715"/>
                  </a:cubicBezTo>
                  <a:cubicBezTo>
                    <a:pt x="1411" y="6715"/>
                    <a:pt x="1641" y="6577"/>
                    <a:pt x="1739" y="6340"/>
                  </a:cubicBezTo>
                  <a:lnTo>
                    <a:pt x="2216" y="5268"/>
                  </a:lnTo>
                  <a:cubicBezTo>
                    <a:pt x="2263" y="5149"/>
                    <a:pt x="2382" y="5054"/>
                    <a:pt x="2525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87" y="6340"/>
                  </a:lnTo>
                  <a:cubicBezTo>
                    <a:pt x="3386" y="6577"/>
                    <a:pt x="3615" y="6715"/>
                    <a:pt x="3853" y="6715"/>
                  </a:cubicBezTo>
                  <a:cubicBezTo>
                    <a:pt x="3903" y="6715"/>
                    <a:pt x="3953" y="6709"/>
                    <a:pt x="4002" y="6697"/>
                  </a:cubicBezTo>
                  <a:cubicBezTo>
                    <a:pt x="4311" y="6626"/>
                    <a:pt x="4502" y="6316"/>
                    <a:pt x="4454" y="6007"/>
                  </a:cubicBezTo>
                  <a:lnTo>
                    <a:pt x="4335" y="5364"/>
                  </a:lnTo>
                  <a:cubicBezTo>
                    <a:pt x="4240" y="4792"/>
                    <a:pt x="4359" y="4220"/>
                    <a:pt x="4621" y="3720"/>
                  </a:cubicBezTo>
                  <a:cubicBezTo>
                    <a:pt x="4883" y="3220"/>
                    <a:pt x="5026" y="2673"/>
                    <a:pt x="5026" y="2125"/>
                  </a:cubicBezTo>
                  <a:lnTo>
                    <a:pt x="5026" y="1006"/>
                  </a:lnTo>
                  <a:cubicBezTo>
                    <a:pt x="5026" y="601"/>
                    <a:pt x="4787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9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5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9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1" name="Google Shape;18860;p64">
              <a:extLst>
                <a:ext uri="{FF2B5EF4-FFF2-40B4-BE49-F238E27FC236}">
                  <a16:creationId xmlns:a16="http://schemas.microsoft.com/office/drawing/2014/main" id="{2508176B-26A7-40AC-B9E1-621563A2542B}"/>
                </a:ext>
              </a:extLst>
            </p:cNvPr>
            <p:cNvSpPr/>
            <p:nvPr/>
          </p:nvSpPr>
          <p:spPr>
            <a:xfrm>
              <a:off x="7344278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310" y="24"/>
                    <a:pt x="191" y="48"/>
                  </a:cubicBezTo>
                  <a:cubicBezTo>
                    <a:pt x="215" y="72"/>
                    <a:pt x="215" y="72"/>
                    <a:pt x="239" y="72"/>
                  </a:cubicBezTo>
                  <a:cubicBezTo>
                    <a:pt x="620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63" y="2929"/>
                  </a:cubicBezTo>
                  <a:cubicBezTo>
                    <a:pt x="691" y="3215"/>
                    <a:pt x="596" y="3453"/>
                    <a:pt x="453" y="3715"/>
                  </a:cubicBezTo>
                  <a:cubicBezTo>
                    <a:pt x="191" y="4215"/>
                    <a:pt x="96" y="4787"/>
                    <a:pt x="167" y="5359"/>
                  </a:cubicBezTo>
                  <a:lnTo>
                    <a:pt x="286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91" y="6502"/>
                    <a:pt x="1" y="6621"/>
                  </a:cubicBezTo>
                  <a:cubicBezTo>
                    <a:pt x="96" y="6684"/>
                    <a:pt x="212" y="6716"/>
                    <a:pt x="329" y="6716"/>
                  </a:cubicBezTo>
                  <a:cubicBezTo>
                    <a:pt x="387" y="6716"/>
                    <a:pt x="445" y="6708"/>
                    <a:pt x="501" y="6692"/>
                  </a:cubicBezTo>
                  <a:cubicBezTo>
                    <a:pt x="763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53" y="6002"/>
                  </a:cubicBezTo>
                  <a:lnTo>
                    <a:pt x="834" y="5359"/>
                  </a:lnTo>
                  <a:cubicBezTo>
                    <a:pt x="739" y="4787"/>
                    <a:pt x="858" y="4215"/>
                    <a:pt x="1120" y="3715"/>
                  </a:cubicBezTo>
                  <a:cubicBezTo>
                    <a:pt x="1263" y="3453"/>
                    <a:pt x="1358" y="3215"/>
                    <a:pt x="1429" y="2929"/>
                  </a:cubicBezTo>
                  <a:cubicBezTo>
                    <a:pt x="1477" y="2668"/>
                    <a:pt x="1525" y="2406"/>
                    <a:pt x="1525" y="2120"/>
                  </a:cubicBezTo>
                  <a:lnTo>
                    <a:pt x="1525" y="1001"/>
                  </a:lnTo>
                  <a:cubicBezTo>
                    <a:pt x="1525" y="596"/>
                    <a:pt x="1286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2" name="Google Shape;18861;p64">
              <a:extLst>
                <a:ext uri="{FF2B5EF4-FFF2-40B4-BE49-F238E27FC236}">
                  <a16:creationId xmlns:a16="http://schemas.microsoft.com/office/drawing/2014/main" id="{A2E8DA91-444B-4400-870A-9CC96CC9330F}"/>
                </a:ext>
              </a:extLst>
            </p:cNvPr>
            <p:cNvSpPr/>
            <p:nvPr/>
          </p:nvSpPr>
          <p:spPr>
            <a:xfrm>
              <a:off x="7613664" y="2531539"/>
              <a:ext cx="127886" cy="147785"/>
            </a:xfrm>
            <a:custGeom>
              <a:avLst/>
              <a:gdLst/>
              <a:ahLst/>
              <a:cxnLst/>
              <a:rect l="l" t="t" r="r" b="b"/>
              <a:pathLst>
                <a:path w="1549" h="1531" extrusionOk="0">
                  <a:moveTo>
                    <a:pt x="765" y="0"/>
                  </a:moveTo>
                  <a:cubicBezTo>
                    <a:pt x="750" y="0"/>
                    <a:pt x="738" y="6"/>
                    <a:pt x="738" y="18"/>
                  </a:cubicBezTo>
                  <a:lnTo>
                    <a:pt x="691" y="161"/>
                  </a:lnTo>
                  <a:cubicBezTo>
                    <a:pt x="643" y="423"/>
                    <a:pt x="429" y="637"/>
                    <a:pt x="191" y="685"/>
                  </a:cubicBezTo>
                  <a:lnTo>
                    <a:pt x="24" y="709"/>
                  </a:lnTo>
                  <a:cubicBezTo>
                    <a:pt x="0" y="732"/>
                    <a:pt x="0" y="780"/>
                    <a:pt x="24" y="804"/>
                  </a:cubicBezTo>
                  <a:lnTo>
                    <a:pt x="191" y="828"/>
                  </a:lnTo>
                  <a:cubicBezTo>
                    <a:pt x="429" y="875"/>
                    <a:pt x="643" y="1090"/>
                    <a:pt x="691" y="1352"/>
                  </a:cubicBezTo>
                  <a:lnTo>
                    <a:pt x="738" y="1494"/>
                  </a:lnTo>
                  <a:cubicBezTo>
                    <a:pt x="738" y="1518"/>
                    <a:pt x="750" y="1530"/>
                    <a:pt x="765" y="1530"/>
                  </a:cubicBezTo>
                  <a:cubicBezTo>
                    <a:pt x="780" y="1530"/>
                    <a:pt x="798" y="1518"/>
                    <a:pt x="810" y="1494"/>
                  </a:cubicBezTo>
                  <a:lnTo>
                    <a:pt x="834" y="1328"/>
                  </a:lnTo>
                  <a:cubicBezTo>
                    <a:pt x="905" y="1066"/>
                    <a:pt x="1096" y="875"/>
                    <a:pt x="1334" y="828"/>
                  </a:cubicBezTo>
                  <a:lnTo>
                    <a:pt x="1500" y="804"/>
                  </a:lnTo>
                  <a:cubicBezTo>
                    <a:pt x="1548" y="780"/>
                    <a:pt x="1548" y="732"/>
                    <a:pt x="1500" y="709"/>
                  </a:cubicBezTo>
                  <a:lnTo>
                    <a:pt x="1334" y="685"/>
                  </a:lnTo>
                  <a:cubicBezTo>
                    <a:pt x="1096" y="637"/>
                    <a:pt x="905" y="447"/>
                    <a:pt x="834" y="185"/>
                  </a:cubicBezTo>
                  <a:lnTo>
                    <a:pt x="810" y="18"/>
                  </a:lnTo>
                  <a:cubicBezTo>
                    <a:pt x="798" y="6"/>
                    <a:pt x="780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3" name="Google Shape;18862;p64">
              <a:extLst>
                <a:ext uri="{FF2B5EF4-FFF2-40B4-BE49-F238E27FC236}">
                  <a16:creationId xmlns:a16="http://schemas.microsoft.com/office/drawing/2014/main" id="{F3637AFF-3EAA-48E3-AEC4-000BE30116DE}"/>
                </a:ext>
              </a:extLst>
            </p:cNvPr>
            <p:cNvSpPr/>
            <p:nvPr/>
          </p:nvSpPr>
          <p:spPr>
            <a:xfrm>
              <a:off x="7694239" y="2780386"/>
              <a:ext cx="127886" cy="149426"/>
            </a:xfrm>
            <a:custGeom>
              <a:avLst/>
              <a:gdLst/>
              <a:ahLst/>
              <a:cxnLst/>
              <a:rect l="l" t="t" r="r" b="b"/>
              <a:pathLst>
                <a:path w="1549" h="1548" extrusionOk="0">
                  <a:moveTo>
                    <a:pt x="783" y="0"/>
                  </a:moveTo>
                  <a:cubicBezTo>
                    <a:pt x="769" y="0"/>
                    <a:pt x="751" y="12"/>
                    <a:pt x="739" y="36"/>
                  </a:cubicBezTo>
                  <a:lnTo>
                    <a:pt x="715" y="179"/>
                  </a:lnTo>
                  <a:cubicBezTo>
                    <a:pt x="667" y="441"/>
                    <a:pt x="453" y="655"/>
                    <a:pt x="191" y="703"/>
                  </a:cubicBezTo>
                  <a:lnTo>
                    <a:pt x="48" y="726"/>
                  </a:lnTo>
                  <a:cubicBezTo>
                    <a:pt x="0" y="750"/>
                    <a:pt x="0" y="798"/>
                    <a:pt x="48" y="822"/>
                  </a:cubicBezTo>
                  <a:lnTo>
                    <a:pt x="191" y="845"/>
                  </a:lnTo>
                  <a:cubicBezTo>
                    <a:pt x="453" y="893"/>
                    <a:pt x="667" y="1107"/>
                    <a:pt x="715" y="1369"/>
                  </a:cubicBezTo>
                  <a:lnTo>
                    <a:pt x="739" y="1512"/>
                  </a:lnTo>
                  <a:cubicBezTo>
                    <a:pt x="751" y="1536"/>
                    <a:pt x="769" y="1548"/>
                    <a:pt x="783" y="1548"/>
                  </a:cubicBezTo>
                  <a:cubicBezTo>
                    <a:pt x="798" y="1548"/>
                    <a:pt x="810" y="1536"/>
                    <a:pt x="810" y="1512"/>
                  </a:cubicBezTo>
                  <a:lnTo>
                    <a:pt x="858" y="1346"/>
                  </a:lnTo>
                  <a:cubicBezTo>
                    <a:pt x="905" y="1084"/>
                    <a:pt x="1096" y="893"/>
                    <a:pt x="1358" y="845"/>
                  </a:cubicBezTo>
                  <a:lnTo>
                    <a:pt x="1525" y="822"/>
                  </a:lnTo>
                  <a:cubicBezTo>
                    <a:pt x="1548" y="798"/>
                    <a:pt x="1548" y="750"/>
                    <a:pt x="1525" y="726"/>
                  </a:cubicBezTo>
                  <a:lnTo>
                    <a:pt x="1358" y="703"/>
                  </a:lnTo>
                  <a:cubicBezTo>
                    <a:pt x="1096" y="655"/>
                    <a:pt x="905" y="464"/>
                    <a:pt x="858" y="202"/>
                  </a:cubicBezTo>
                  <a:lnTo>
                    <a:pt x="810" y="36"/>
                  </a:lnTo>
                  <a:cubicBezTo>
                    <a:pt x="810" y="12"/>
                    <a:pt x="798" y="0"/>
                    <a:pt x="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4" name="Google Shape;18863;p64">
              <a:extLst>
                <a:ext uri="{FF2B5EF4-FFF2-40B4-BE49-F238E27FC236}">
                  <a16:creationId xmlns:a16="http://schemas.microsoft.com/office/drawing/2014/main" id="{A2640547-BAE7-49F6-8AD3-F509444C4D99}"/>
                </a:ext>
              </a:extLst>
            </p:cNvPr>
            <p:cNvSpPr/>
            <p:nvPr/>
          </p:nvSpPr>
          <p:spPr>
            <a:xfrm>
              <a:off x="7790584" y="2433756"/>
              <a:ext cx="175029" cy="204157"/>
            </a:xfrm>
            <a:custGeom>
              <a:avLst/>
              <a:gdLst/>
              <a:ahLst/>
              <a:cxnLst/>
              <a:rect l="l" t="t" r="r" b="b"/>
              <a:pathLst>
                <a:path w="2120" h="2115" extrusionOk="0">
                  <a:moveTo>
                    <a:pt x="1060" y="1"/>
                  </a:moveTo>
                  <a:cubicBezTo>
                    <a:pt x="1036" y="1"/>
                    <a:pt x="1013" y="19"/>
                    <a:pt x="1001" y="55"/>
                  </a:cubicBezTo>
                  <a:lnTo>
                    <a:pt x="953" y="245"/>
                  </a:lnTo>
                  <a:cubicBezTo>
                    <a:pt x="882" y="602"/>
                    <a:pt x="596" y="888"/>
                    <a:pt x="239" y="960"/>
                  </a:cubicBezTo>
                  <a:lnTo>
                    <a:pt x="48" y="1007"/>
                  </a:lnTo>
                  <a:cubicBezTo>
                    <a:pt x="0" y="1031"/>
                    <a:pt x="0" y="1102"/>
                    <a:pt x="48" y="1102"/>
                  </a:cubicBezTo>
                  <a:lnTo>
                    <a:pt x="239" y="1150"/>
                  </a:lnTo>
                  <a:cubicBezTo>
                    <a:pt x="620" y="1221"/>
                    <a:pt x="882" y="1507"/>
                    <a:pt x="953" y="1864"/>
                  </a:cubicBezTo>
                  <a:lnTo>
                    <a:pt x="1001" y="2079"/>
                  </a:lnTo>
                  <a:cubicBezTo>
                    <a:pt x="1013" y="2103"/>
                    <a:pt x="1036" y="2115"/>
                    <a:pt x="1060" y="2115"/>
                  </a:cubicBezTo>
                  <a:cubicBezTo>
                    <a:pt x="1084" y="2115"/>
                    <a:pt x="1108" y="2103"/>
                    <a:pt x="1120" y="2079"/>
                  </a:cubicBezTo>
                  <a:lnTo>
                    <a:pt x="1167" y="1841"/>
                  </a:lnTo>
                  <a:cubicBezTo>
                    <a:pt x="1239" y="1507"/>
                    <a:pt x="1501" y="1245"/>
                    <a:pt x="1834" y="1150"/>
                  </a:cubicBezTo>
                  <a:lnTo>
                    <a:pt x="2072" y="1102"/>
                  </a:lnTo>
                  <a:cubicBezTo>
                    <a:pt x="2120" y="1102"/>
                    <a:pt x="2120" y="1031"/>
                    <a:pt x="2072" y="1007"/>
                  </a:cubicBezTo>
                  <a:lnTo>
                    <a:pt x="1834" y="960"/>
                  </a:lnTo>
                  <a:cubicBezTo>
                    <a:pt x="1501" y="888"/>
                    <a:pt x="1239" y="626"/>
                    <a:pt x="1167" y="293"/>
                  </a:cubicBezTo>
                  <a:lnTo>
                    <a:pt x="1120" y="55"/>
                  </a:lnTo>
                  <a:cubicBezTo>
                    <a:pt x="1108" y="19"/>
                    <a:pt x="1084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5" name="Google Shape;18864;p64">
              <a:extLst>
                <a:ext uri="{FF2B5EF4-FFF2-40B4-BE49-F238E27FC236}">
                  <a16:creationId xmlns:a16="http://schemas.microsoft.com/office/drawing/2014/main" id="{49AB7479-2CE3-4252-BC71-4BF386871BEF}"/>
                </a:ext>
              </a:extLst>
            </p:cNvPr>
            <p:cNvSpPr/>
            <p:nvPr/>
          </p:nvSpPr>
          <p:spPr>
            <a:xfrm>
              <a:off x="7293175" y="2514840"/>
              <a:ext cx="145555" cy="64480"/>
            </a:xfrm>
            <a:custGeom>
              <a:avLst/>
              <a:gdLst/>
              <a:ahLst/>
              <a:cxnLst/>
              <a:rect l="l" t="t" r="r" b="b"/>
              <a:pathLst>
                <a:path w="1763" h="668" extrusionOk="0">
                  <a:moveTo>
                    <a:pt x="0" y="0"/>
                  </a:moveTo>
                  <a:lnTo>
                    <a:pt x="0" y="667"/>
                  </a:lnTo>
                  <a:lnTo>
                    <a:pt x="1763" y="667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6" name="Google Shape;18865;p64">
              <a:extLst>
                <a:ext uri="{FF2B5EF4-FFF2-40B4-BE49-F238E27FC236}">
                  <a16:creationId xmlns:a16="http://schemas.microsoft.com/office/drawing/2014/main" id="{FE665220-4DBE-401A-AD96-22CE67D1E766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extrusionOk="0">
                  <a:moveTo>
                    <a:pt x="96" y="1"/>
                  </a:moveTo>
                  <a:cubicBezTo>
                    <a:pt x="48" y="1"/>
                    <a:pt x="1" y="49"/>
                    <a:pt x="1" y="96"/>
                  </a:cubicBezTo>
                  <a:lnTo>
                    <a:pt x="1" y="1477"/>
                  </a:lnTo>
                  <a:cubicBezTo>
                    <a:pt x="1" y="1549"/>
                    <a:pt x="48" y="1597"/>
                    <a:pt x="96" y="1597"/>
                  </a:cubicBezTo>
                  <a:lnTo>
                    <a:pt x="2216" y="1597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7" name="Google Shape;18866;p64">
              <a:extLst>
                <a:ext uri="{FF2B5EF4-FFF2-40B4-BE49-F238E27FC236}">
                  <a16:creationId xmlns:a16="http://schemas.microsoft.com/office/drawing/2014/main" id="{0F7A9F63-0B6A-4122-AFE6-78C78B681DD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extrusionOk="0">
                  <a:moveTo>
                    <a:pt x="1" y="1"/>
                  </a:moveTo>
                  <a:lnTo>
                    <a:pt x="1" y="1597"/>
                  </a:lnTo>
                  <a:lnTo>
                    <a:pt x="453" y="1597"/>
                  </a:lnTo>
                  <a:cubicBezTo>
                    <a:pt x="572" y="1597"/>
                    <a:pt x="667" y="1501"/>
                    <a:pt x="667" y="1358"/>
                  </a:cubicBez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8" name="Google Shape;18867;p64">
              <a:extLst>
                <a:ext uri="{FF2B5EF4-FFF2-40B4-BE49-F238E27FC236}">
                  <a16:creationId xmlns:a16="http://schemas.microsoft.com/office/drawing/2014/main" id="{CDFCDBE0-3534-43F9-ADE4-458312E252C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39"/>
                    <a:pt x="358" y="1597"/>
                    <a:pt x="786" y="1597"/>
                  </a:cubicBezTo>
                  <a:cubicBezTo>
                    <a:pt x="1239" y="1597"/>
                    <a:pt x="1596" y="1239"/>
                    <a:pt x="1596" y="787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89" name="Google Shape;18868;p64">
              <a:extLst>
                <a:ext uri="{FF2B5EF4-FFF2-40B4-BE49-F238E27FC236}">
                  <a16:creationId xmlns:a16="http://schemas.microsoft.com/office/drawing/2014/main" id="{3BCE175B-A39E-403B-8CCB-421A9A48F2BD}"/>
                </a:ext>
              </a:extLst>
            </p:cNvPr>
            <p:cNvSpPr/>
            <p:nvPr/>
          </p:nvSpPr>
          <p:spPr>
            <a:xfrm>
              <a:off x="7470096" y="2684921"/>
              <a:ext cx="414949" cy="135719"/>
            </a:xfrm>
            <a:custGeom>
              <a:avLst/>
              <a:gdLst/>
              <a:ahLst/>
              <a:cxnLst/>
              <a:rect l="l" t="t" r="r" b="b"/>
              <a:pathLst>
                <a:path w="5026" h="1406" fill="none" extrusionOk="0">
                  <a:moveTo>
                    <a:pt x="5025" y="1406"/>
                  </a:moveTo>
                  <a:lnTo>
                    <a:pt x="5025" y="1049"/>
                  </a:lnTo>
                  <a:cubicBezTo>
                    <a:pt x="5025" y="644"/>
                    <a:pt x="4764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8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4" y="596"/>
                    <a:pt x="2168" y="548"/>
                    <a:pt x="2025" y="477"/>
                  </a:cubicBez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90" name="Google Shape;18869;p64">
              <a:extLst>
                <a:ext uri="{FF2B5EF4-FFF2-40B4-BE49-F238E27FC236}">
                  <a16:creationId xmlns:a16="http://schemas.microsoft.com/office/drawing/2014/main" id="{3EC694D9-CCFC-412E-B15D-6800A318E523}"/>
                </a:ext>
              </a:extLst>
            </p:cNvPr>
            <p:cNvSpPr/>
            <p:nvPr/>
          </p:nvSpPr>
          <p:spPr>
            <a:xfrm>
              <a:off x="7470096" y="2894095"/>
              <a:ext cx="414949" cy="448373"/>
            </a:xfrm>
            <a:custGeom>
              <a:avLst/>
              <a:gdLst/>
              <a:ahLst/>
              <a:cxnLst/>
              <a:rect l="l" t="t" r="r" b="b"/>
              <a:pathLst>
                <a:path w="5026" h="4645" fill="none" extrusionOk="0">
                  <a:moveTo>
                    <a:pt x="1" y="1"/>
                  </a:moveTo>
                  <a:cubicBezTo>
                    <a:pt x="1" y="549"/>
                    <a:pt x="144" y="1096"/>
                    <a:pt x="405" y="1596"/>
                  </a:cubicBezTo>
                  <a:lnTo>
                    <a:pt x="405" y="1596"/>
                  </a:lnTo>
                  <a:cubicBezTo>
                    <a:pt x="667" y="2096"/>
                    <a:pt x="763" y="2668"/>
                    <a:pt x="691" y="3240"/>
                  </a:cubicBezTo>
                  <a:lnTo>
                    <a:pt x="572" y="3883"/>
                  </a:lnTo>
                  <a:cubicBezTo>
                    <a:pt x="525" y="4192"/>
                    <a:pt x="715" y="4502"/>
                    <a:pt x="1025" y="4573"/>
                  </a:cubicBezTo>
                  <a:lnTo>
                    <a:pt x="1025" y="4573"/>
                  </a:lnTo>
                  <a:cubicBezTo>
                    <a:pt x="1310" y="4645"/>
                    <a:pt x="1620" y="4502"/>
                    <a:pt x="1739" y="4216"/>
                  </a:cubicBezTo>
                  <a:lnTo>
                    <a:pt x="2192" y="3144"/>
                  </a:lnTo>
                  <a:cubicBezTo>
                    <a:pt x="2263" y="3025"/>
                    <a:pt x="2382" y="2930"/>
                    <a:pt x="2501" y="2930"/>
                  </a:cubicBezTo>
                  <a:lnTo>
                    <a:pt x="2501" y="2930"/>
                  </a:lnTo>
                  <a:cubicBezTo>
                    <a:pt x="2644" y="2930"/>
                    <a:pt x="2763" y="3025"/>
                    <a:pt x="2811" y="3144"/>
                  </a:cubicBezTo>
                  <a:lnTo>
                    <a:pt x="3263" y="4216"/>
                  </a:lnTo>
                  <a:cubicBezTo>
                    <a:pt x="3382" y="4502"/>
                    <a:pt x="3692" y="4645"/>
                    <a:pt x="4001" y="4573"/>
                  </a:cubicBezTo>
                  <a:lnTo>
                    <a:pt x="4001" y="4573"/>
                  </a:lnTo>
                  <a:cubicBezTo>
                    <a:pt x="4287" y="4502"/>
                    <a:pt x="4478" y="4192"/>
                    <a:pt x="4430" y="3883"/>
                  </a:cubicBezTo>
                  <a:lnTo>
                    <a:pt x="4335" y="3240"/>
                  </a:lnTo>
                  <a:cubicBezTo>
                    <a:pt x="4240" y="2668"/>
                    <a:pt x="4335" y="2096"/>
                    <a:pt x="4621" y="1596"/>
                  </a:cubicBezTo>
                  <a:lnTo>
                    <a:pt x="4621" y="1596"/>
                  </a:lnTo>
                  <a:cubicBezTo>
                    <a:pt x="4883" y="1096"/>
                    <a:pt x="5025" y="549"/>
                    <a:pt x="5025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91" name="Google Shape;18870;p64">
              <a:extLst>
                <a:ext uri="{FF2B5EF4-FFF2-40B4-BE49-F238E27FC236}">
                  <a16:creationId xmlns:a16="http://schemas.microsoft.com/office/drawing/2014/main" id="{0AB3C009-E20F-4E38-9627-CDA90E2368E0}"/>
                </a:ext>
              </a:extLst>
            </p:cNvPr>
            <p:cNvSpPr/>
            <p:nvPr/>
          </p:nvSpPr>
          <p:spPr>
            <a:xfrm>
              <a:off x="7055246" y="2684921"/>
              <a:ext cx="414949" cy="657549"/>
            </a:xfrm>
            <a:custGeom>
              <a:avLst/>
              <a:gdLst/>
              <a:ahLst/>
              <a:cxnLst/>
              <a:rect l="l" t="t" r="r" b="b"/>
              <a:pathLst>
                <a:path w="5026" h="6812" fill="none" extrusionOk="0">
                  <a:moveTo>
                    <a:pt x="2025" y="477"/>
                  </a:move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  <a:lnTo>
                    <a:pt x="1" y="2168"/>
                  </a:lnTo>
                  <a:cubicBezTo>
                    <a:pt x="1" y="2716"/>
                    <a:pt x="144" y="3263"/>
                    <a:pt x="406" y="3763"/>
                  </a:cubicBezTo>
                  <a:lnTo>
                    <a:pt x="406" y="3763"/>
                  </a:lnTo>
                  <a:cubicBezTo>
                    <a:pt x="668" y="4263"/>
                    <a:pt x="787" y="4835"/>
                    <a:pt x="691" y="5407"/>
                  </a:cubicBezTo>
                  <a:lnTo>
                    <a:pt x="572" y="6050"/>
                  </a:lnTo>
                  <a:cubicBezTo>
                    <a:pt x="525" y="6359"/>
                    <a:pt x="715" y="6669"/>
                    <a:pt x="1025" y="6740"/>
                  </a:cubicBezTo>
                  <a:lnTo>
                    <a:pt x="1025" y="6740"/>
                  </a:lnTo>
                  <a:cubicBezTo>
                    <a:pt x="1311" y="6812"/>
                    <a:pt x="1620" y="6669"/>
                    <a:pt x="1739" y="6383"/>
                  </a:cubicBezTo>
                  <a:lnTo>
                    <a:pt x="2216" y="5311"/>
                  </a:lnTo>
                  <a:cubicBezTo>
                    <a:pt x="2263" y="5192"/>
                    <a:pt x="2382" y="5097"/>
                    <a:pt x="2525" y="5097"/>
                  </a:cubicBezTo>
                  <a:lnTo>
                    <a:pt x="2525" y="5097"/>
                  </a:lnTo>
                  <a:cubicBezTo>
                    <a:pt x="2644" y="5097"/>
                    <a:pt x="2763" y="5192"/>
                    <a:pt x="2811" y="5311"/>
                  </a:cubicBezTo>
                  <a:lnTo>
                    <a:pt x="3287" y="6383"/>
                  </a:lnTo>
                  <a:cubicBezTo>
                    <a:pt x="3406" y="6669"/>
                    <a:pt x="3716" y="6812"/>
                    <a:pt x="4002" y="6740"/>
                  </a:cubicBezTo>
                  <a:lnTo>
                    <a:pt x="4002" y="6740"/>
                  </a:lnTo>
                  <a:cubicBezTo>
                    <a:pt x="4311" y="6669"/>
                    <a:pt x="4502" y="6359"/>
                    <a:pt x="4454" y="6050"/>
                  </a:cubicBezTo>
                  <a:lnTo>
                    <a:pt x="4335" y="5407"/>
                  </a:lnTo>
                  <a:cubicBezTo>
                    <a:pt x="4240" y="4835"/>
                    <a:pt x="4359" y="4263"/>
                    <a:pt x="4621" y="3763"/>
                  </a:cubicBezTo>
                  <a:lnTo>
                    <a:pt x="4621" y="3763"/>
                  </a:lnTo>
                  <a:cubicBezTo>
                    <a:pt x="4883" y="3263"/>
                    <a:pt x="5026" y="2716"/>
                    <a:pt x="5026" y="2168"/>
                  </a:cubicBezTo>
                  <a:lnTo>
                    <a:pt x="5026" y="1049"/>
                  </a:lnTo>
                  <a:cubicBezTo>
                    <a:pt x="5026" y="644"/>
                    <a:pt x="4787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9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5" y="596"/>
                    <a:pt x="2168" y="548"/>
                    <a:pt x="2025" y="47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871;p64">
              <a:extLst>
                <a:ext uri="{FF2B5EF4-FFF2-40B4-BE49-F238E27FC236}">
                  <a16:creationId xmlns:a16="http://schemas.microsoft.com/office/drawing/2014/main" id="{539F8348-547B-4748-AE0E-D1500F4A9045}"/>
                </a:ext>
              </a:extLst>
            </p:cNvPr>
            <p:cNvSpPr/>
            <p:nvPr/>
          </p:nvSpPr>
          <p:spPr>
            <a:xfrm>
              <a:off x="7613664" y="2530959"/>
              <a:ext cx="127886" cy="149523"/>
            </a:xfrm>
            <a:custGeom>
              <a:avLst/>
              <a:gdLst/>
              <a:ahLst/>
              <a:cxnLst/>
              <a:rect l="l" t="t" r="r" b="b"/>
              <a:pathLst>
                <a:path w="1549" h="1549" fill="none" extrusionOk="0">
                  <a:moveTo>
                    <a:pt x="810" y="24"/>
                  </a:moveTo>
                  <a:lnTo>
                    <a:pt x="834" y="191"/>
                  </a:lnTo>
                  <a:cubicBezTo>
                    <a:pt x="905" y="453"/>
                    <a:pt x="1096" y="643"/>
                    <a:pt x="1334" y="691"/>
                  </a:cubicBezTo>
                  <a:lnTo>
                    <a:pt x="1500" y="715"/>
                  </a:lnTo>
                  <a:cubicBezTo>
                    <a:pt x="1548" y="738"/>
                    <a:pt x="1548" y="786"/>
                    <a:pt x="1500" y="810"/>
                  </a:cubicBezTo>
                  <a:lnTo>
                    <a:pt x="1334" y="834"/>
                  </a:lnTo>
                  <a:cubicBezTo>
                    <a:pt x="1096" y="881"/>
                    <a:pt x="905" y="1072"/>
                    <a:pt x="834" y="1334"/>
                  </a:cubicBezTo>
                  <a:lnTo>
                    <a:pt x="810" y="1500"/>
                  </a:lnTo>
                  <a:cubicBezTo>
                    <a:pt x="786" y="1548"/>
                    <a:pt x="738" y="1548"/>
                    <a:pt x="738" y="1500"/>
                  </a:cubicBezTo>
                  <a:lnTo>
                    <a:pt x="691" y="1358"/>
                  </a:lnTo>
                  <a:cubicBezTo>
                    <a:pt x="643" y="1096"/>
                    <a:pt x="429" y="881"/>
                    <a:pt x="191" y="834"/>
                  </a:cubicBezTo>
                  <a:lnTo>
                    <a:pt x="24" y="810"/>
                  </a:lnTo>
                  <a:cubicBezTo>
                    <a:pt x="0" y="786"/>
                    <a:pt x="0" y="738"/>
                    <a:pt x="24" y="715"/>
                  </a:cubicBezTo>
                  <a:lnTo>
                    <a:pt x="191" y="691"/>
                  </a:lnTo>
                  <a:cubicBezTo>
                    <a:pt x="429" y="643"/>
                    <a:pt x="643" y="429"/>
                    <a:pt x="691" y="167"/>
                  </a:cubicBezTo>
                  <a:lnTo>
                    <a:pt x="738" y="24"/>
                  </a:lnTo>
                  <a:cubicBezTo>
                    <a:pt x="738" y="0"/>
                    <a:pt x="786" y="0"/>
                    <a:pt x="810" y="2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872;p64">
              <a:extLst>
                <a:ext uri="{FF2B5EF4-FFF2-40B4-BE49-F238E27FC236}">
                  <a16:creationId xmlns:a16="http://schemas.microsoft.com/office/drawing/2014/main" id="{8DC4ED87-CF1D-4F02-A17F-90E39A32F564}"/>
                </a:ext>
              </a:extLst>
            </p:cNvPr>
            <p:cNvSpPr/>
            <p:nvPr/>
          </p:nvSpPr>
          <p:spPr>
            <a:xfrm>
              <a:off x="7694239" y="2779228"/>
              <a:ext cx="127886" cy="151742"/>
            </a:xfrm>
            <a:custGeom>
              <a:avLst/>
              <a:gdLst/>
              <a:ahLst/>
              <a:cxnLst/>
              <a:rect l="l" t="t" r="r" b="b"/>
              <a:pathLst>
                <a:path w="1549" h="1572" fill="none" extrusionOk="0">
                  <a:moveTo>
                    <a:pt x="810" y="48"/>
                  </a:moveTo>
                  <a:lnTo>
                    <a:pt x="858" y="214"/>
                  </a:lnTo>
                  <a:cubicBezTo>
                    <a:pt x="905" y="476"/>
                    <a:pt x="1096" y="667"/>
                    <a:pt x="1358" y="715"/>
                  </a:cubicBezTo>
                  <a:lnTo>
                    <a:pt x="1525" y="738"/>
                  </a:lnTo>
                  <a:cubicBezTo>
                    <a:pt x="1548" y="762"/>
                    <a:pt x="1548" y="810"/>
                    <a:pt x="1525" y="834"/>
                  </a:cubicBezTo>
                  <a:lnTo>
                    <a:pt x="1358" y="857"/>
                  </a:lnTo>
                  <a:cubicBezTo>
                    <a:pt x="1096" y="905"/>
                    <a:pt x="905" y="1096"/>
                    <a:pt x="858" y="1358"/>
                  </a:cubicBezTo>
                  <a:lnTo>
                    <a:pt x="810" y="1524"/>
                  </a:lnTo>
                  <a:cubicBezTo>
                    <a:pt x="810" y="1572"/>
                    <a:pt x="763" y="1572"/>
                    <a:pt x="739" y="1524"/>
                  </a:cubicBezTo>
                  <a:lnTo>
                    <a:pt x="715" y="1381"/>
                  </a:lnTo>
                  <a:cubicBezTo>
                    <a:pt x="667" y="1119"/>
                    <a:pt x="453" y="905"/>
                    <a:pt x="191" y="857"/>
                  </a:cubicBezTo>
                  <a:lnTo>
                    <a:pt x="48" y="834"/>
                  </a:lnTo>
                  <a:cubicBezTo>
                    <a:pt x="0" y="810"/>
                    <a:pt x="0" y="762"/>
                    <a:pt x="48" y="738"/>
                  </a:cubicBezTo>
                  <a:lnTo>
                    <a:pt x="191" y="715"/>
                  </a:lnTo>
                  <a:cubicBezTo>
                    <a:pt x="453" y="667"/>
                    <a:pt x="667" y="453"/>
                    <a:pt x="715" y="191"/>
                  </a:cubicBezTo>
                  <a:lnTo>
                    <a:pt x="739" y="48"/>
                  </a:lnTo>
                  <a:cubicBezTo>
                    <a:pt x="763" y="0"/>
                    <a:pt x="810" y="0"/>
                    <a:pt x="81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94" name="Google Shape;18873;p64">
              <a:extLst>
                <a:ext uri="{FF2B5EF4-FFF2-40B4-BE49-F238E27FC236}">
                  <a16:creationId xmlns:a16="http://schemas.microsoft.com/office/drawing/2014/main" id="{0C1F4607-745C-402E-948A-36730B44F3F6}"/>
                </a:ext>
              </a:extLst>
            </p:cNvPr>
            <p:cNvSpPr/>
            <p:nvPr/>
          </p:nvSpPr>
          <p:spPr>
            <a:xfrm>
              <a:off x="7790584" y="2432115"/>
              <a:ext cx="175029" cy="206956"/>
            </a:xfrm>
            <a:custGeom>
              <a:avLst/>
              <a:gdLst/>
              <a:ahLst/>
              <a:cxnLst/>
              <a:rect l="l" t="t" r="r" b="b"/>
              <a:pathLst>
                <a:path w="2120" h="2144" fill="none" extrusionOk="0">
                  <a:moveTo>
                    <a:pt x="1120" y="72"/>
                  </a:moveTo>
                  <a:lnTo>
                    <a:pt x="1167" y="310"/>
                  </a:lnTo>
                  <a:cubicBezTo>
                    <a:pt x="1239" y="643"/>
                    <a:pt x="1501" y="905"/>
                    <a:pt x="1834" y="977"/>
                  </a:cubicBezTo>
                  <a:lnTo>
                    <a:pt x="2072" y="1024"/>
                  </a:lnTo>
                  <a:cubicBezTo>
                    <a:pt x="2120" y="1048"/>
                    <a:pt x="2120" y="1119"/>
                    <a:pt x="2072" y="1119"/>
                  </a:cubicBezTo>
                  <a:lnTo>
                    <a:pt x="1834" y="1167"/>
                  </a:lnTo>
                  <a:cubicBezTo>
                    <a:pt x="1501" y="1262"/>
                    <a:pt x="1239" y="1524"/>
                    <a:pt x="1167" y="1858"/>
                  </a:cubicBezTo>
                  <a:lnTo>
                    <a:pt x="1120" y="2096"/>
                  </a:lnTo>
                  <a:cubicBezTo>
                    <a:pt x="1096" y="2143"/>
                    <a:pt x="1024" y="2143"/>
                    <a:pt x="1001" y="2096"/>
                  </a:cubicBezTo>
                  <a:lnTo>
                    <a:pt x="953" y="1881"/>
                  </a:lnTo>
                  <a:cubicBezTo>
                    <a:pt x="882" y="1524"/>
                    <a:pt x="620" y="1238"/>
                    <a:pt x="239" y="1167"/>
                  </a:cubicBezTo>
                  <a:lnTo>
                    <a:pt x="48" y="1119"/>
                  </a:lnTo>
                  <a:cubicBezTo>
                    <a:pt x="0" y="1119"/>
                    <a:pt x="0" y="1048"/>
                    <a:pt x="48" y="1024"/>
                  </a:cubicBezTo>
                  <a:lnTo>
                    <a:pt x="239" y="977"/>
                  </a:lnTo>
                  <a:cubicBezTo>
                    <a:pt x="596" y="905"/>
                    <a:pt x="882" y="619"/>
                    <a:pt x="953" y="262"/>
                  </a:cubicBezTo>
                  <a:lnTo>
                    <a:pt x="1001" y="72"/>
                  </a:lnTo>
                  <a:cubicBezTo>
                    <a:pt x="1024" y="0"/>
                    <a:pt x="1096" y="0"/>
                    <a:pt x="1120" y="7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95" name="Google Shape;18874;p64">
              <a:extLst>
                <a:ext uri="{FF2B5EF4-FFF2-40B4-BE49-F238E27FC236}">
                  <a16:creationId xmlns:a16="http://schemas.microsoft.com/office/drawing/2014/main" id="{2C0E2CB5-4B9E-4988-B40B-91C1BE49587F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fill="none" extrusionOk="0">
                  <a:moveTo>
                    <a:pt x="2216" y="1597"/>
                  </a:moveTo>
                  <a:lnTo>
                    <a:pt x="96" y="1597"/>
                  </a:lnTo>
                  <a:cubicBezTo>
                    <a:pt x="48" y="1597"/>
                    <a:pt x="1" y="1549"/>
                    <a:pt x="1" y="1477"/>
                  </a:cubicBezTo>
                  <a:lnTo>
                    <a:pt x="1" y="96"/>
                  </a:lnTo>
                  <a:cubicBezTo>
                    <a:pt x="1" y="49"/>
                    <a:pt x="48" y="1"/>
                    <a:pt x="96" y="1"/>
                  </a:cubicBezTo>
                  <a:lnTo>
                    <a:pt x="1430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96" name="Google Shape;18875;p64">
              <a:extLst>
                <a:ext uri="{FF2B5EF4-FFF2-40B4-BE49-F238E27FC236}">
                  <a16:creationId xmlns:a16="http://schemas.microsoft.com/office/drawing/2014/main" id="{B10F8D51-C382-4B20-96F4-50AB60BE82A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fill="none" extrusionOk="0">
                  <a:moveTo>
                    <a:pt x="453" y="1597"/>
                  </a:moveTo>
                  <a:lnTo>
                    <a:pt x="1" y="1597"/>
                  </a:lnTo>
                  <a:lnTo>
                    <a:pt x="1" y="1"/>
                  </a:lnTo>
                  <a:lnTo>
                    <a:pt x="453" y="1"/>
                  </a:lnTo>
                  <a:cubicBezTo>
                    <a:pt x="572" y="1"/>
                    <a:pt x="667" y="96"/>
                    <a:pt x="667" y="215"/>
                  </a:cubicBezTo>
                  <a:lnTo>
                    <a:pt x="667" y="1358"/>
                  </a:lnTo>
                  <a:cubicBezTo>
                    <a:pt x="667" y="1501"/>
                    <a:pt x="572" y="1597"/>
                    <a:pt x="453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97" name="Google Shape;18876;p64">
              <a:extLst>
                <a:ext uri="{FF2B5EF4-FFF2-40B4-BE49-F238E27FC236}">
                  <a16:creationId xmlns:a16="http://schemas.microsoft.com/office/drawing/2014/main" id="{3EE79CFB-3210-4F13-B329-D74CA6F5DA6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fill="none" extrusionOk="0">
                  <a:moveTo>
                    <a:pt x="786" y="1597"/>
                  </a:moveTo>
                  <a:lnTo>
                    <a:pt x="786" y="1597"/>
                  </a:lnTo>
                  <a:cubicBezTo>
                    <a:pt x="358" y="1597"/>
                    <a:pt x="0" y="1239"/>
                    <a:pt x="0" y="787"/>
                  </a:cubicBezTo>
                  <a:lnTo>
                    <a:pt x="0" y="787"/>
                  </a:lnTo>
                  <a:cubicBezTo>
                    <a:pt x="0" y="358"/>
                    <a:pt x="358" y="1"/>
                    <a:pt x="786" y="1"/>
                  </a:cubicBezTo>
                  <a:lnTo>
                    <a:pt x="786" y="1"/>
                  </a:lnTo>
                  <a:cubicBezTo>
                    <a:pt x="1239" y="1"/>
                    <a:pt x="1596" y="358"/>
                    <a:pt x="1596" y="787"/>
                  </a:cubicBezTo>
                  <a:lnTo>
                    <a:pt x="1596" y="787"/>
                  </a:lnTo>
                  <a:cubicBezTo>
                    <a:pt x="1596" y="1239"/>
                    <a:pt x="1239" y="1597"/>
                    <a:pt x="786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98" name="Google Shape;18877;p64">
              <a:extLst>
                <a:ext uri="{FF2B5EF4-FFF2-40B4-BE49-F238E27FC236}">
                  <a16:creationId xmlns:a16="http://schemas.microsoft.com/office/drawing/2014/main" id="{E27510A8-5381-43D7-A8DE-E5787AFDE257}"/>
                </a:ext>
              </a:extLst>
            </p:cNvPr>
            <p:cNvSpPr/>
            <p:nvPr/>
          </p:nvSpPr>
          <p:spPr>
            <a:xfrm>
              <a:off x="7297057" y="2579223"/>
              <a:ext cx="135813" cy="97"/>
            </a:xfrm>
            <a:custGeom>
              <a:avLst/>
              <a:gdLst/>
              <a:ahLst/>
              <a:cxnLst/>
              <a:rect l="l" t="t" r="r" b="b"/>
              <a:pathLst>
                <a:path w="1645" h="1" fill="none" extrusionOk="0">
                  <a:moveTo>
                    <a:pt x="1644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99" name="Google Shape;18878;p64">
              <a:extLst>
                <a:ext uri="{FF2B5EF4-FFF2-40B4-BE49-F238E27FC236}">
                  <a16:creationId xmlns:a16="http://schemas.microsoft.com/office/drawing/2014/main" id="{B147D6E4-C75B-4B78-BDBE-93C2609BC9D6}"/>
                </a:ext>
              </a:extLst>
            </p:cNvPr>
            <p:cNvSpPr/>
            <p:nvPr/>
          </p:nvSpPr>
          <p:spPr>
            <a:xfrm>
              <a:off x="7297057" y="2514840"/>
              <a:ext cx="137712" cy="97"/>
            </a:xfrm>
            <a:custGeom>
              <a:avLst/>
              <a:gdLst/>
              <a:ahLst/>
              <a:cxnLst/>
              <a:rect l="l" t="t" r="r" b="b"/>
              <a:pathLst>
                <a:path w="1668" h="1" fill="none" extrusionOk="0">
                  <a:moveTo>
                    <a:pt x="1" y="0"/>
                  </a:moveTo>
                  <a:lnTo>
                    <a:pt x="1668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8879;p64">
              <a:extLst>
                <a:ext uri="{FF2B5EF4-FFF2-40B4-BE49-F238E27FC236}">
                  <a16:creationId xmlns:a16="http://schemas.microsoft.com/office/drawing/2014/main" id="{8A938E7D-8DDD-4D63-A126-2A0B40810D43}"/>
                </a:ext>
              </a:extLst>
            </p:cNvPr>
            <p:cNvSpPr/>
            <p:nvPr/>
          </p:nvSpPr>
          <p:spPr>
            <a:xfrm>
              <a:off x="7491726" y="2542447"/>
              <a:ext cx="9908" cy="9266"/>
            </a:xfrm>
            <a:custGeom>
              <a:avLst/>
              <a:gdLst/>
              <a:ahLst/>
              <a:cxnLst/>
              <a:rect l="l" t="t" r="r" b="b"/>
              <a:pathLst>
                <a:path w="120" h="96" fill="none" extrusionOk="0">
                  <a:moveTo>
                    <a:pt x="120" y="48"/>
                  </a:moveTo>
                  <a:cubicBezTo>
                    <a:pt x="120" y="72"/>
                    <a:pt x="96" y="95"/>
                    <a:pt x="48" y="95"/>
                  </a:cubicBezTo>
                  <a:cubicBezTo>
                    <a:pt x="24" y="95"/>
                    <a:pt x="1" y="72"/>
                    <a:pt x="1" y="48"/>
                  </a:cubicBezTo>
                  <a:cubicBezTo>
                    <a:pt x="1" y="24"/>
                    <a:pt x="24" y="0"/>
                    <a:pt x="48" y="0"/>
                  </a:cubicBezTo>
                  <a:cubicBezTo>
                    <a:pt x="96" y="0"/>
                    <a:pt x="120" y="24"/>
                    <a:pt x="12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350">
                <a:cs typeface="B Nazanin" panose="00000400000000000000" pitchFamily="2" charset="-78"/>
              </a:endParaRPr>
            </a:p>
          </p:txBody>
        </p:sp>
        <p:grpSp>
          <p:nvGrpSpPr>
            <p:cNvPr id="18" name="Google Shape;18880;p64">
              <a:extLst>
                <a:ext uri="{FF2B5EF4-FFF2-40B4-BE49-F238E27FC236}">
                  <a16:creationId xmlns:a16="http://schemas.microsoft.com/office/drawing/2014/main" id="{F73DCA38-9D9B-467C-87A2-D3CC4C5665FB}"/>
                </a:ext>
              </a:extLst>
            </p:cNvPr>
            <p:cNvGrpSpPr/>
            <p:nvPr/>
          </p:nvGrpSpPr>
          <p:grpSpPr>
            <a:xfrm>
              <a:off x="4229275" y="3589716"/>
              <a:ext cx="904588" cy="910360"/>
              <a:chOff x="1361505" y="2170245"/>
              <a:chExt cx="617846" cy="621788"/>
            </a:xfrm>
          </p:grpSpPr>
          <p:sp>
            <p:nvSpPr>
              <p:cNvPr id="56" name="Google Shape;18881;p64">
                <a:extLst>
                  <a:ext uri="{FF2B5EF4-FFF2-40B4-BE49-F238E27FC236}">
                    <a16:creationId xmlns:a16="http://schemas.microsoft.com/office/drawing/2014/main" id="{048E061F-DCD4-4083-AB42-67B3B67242A3}"/>
                  </a:ext>
                </a:extLst>
              </p:cNvPr>
              <p:cNvSpPr/>
              <p:nvPr/>
            </p:nvSpPr>
            <p:spPr>
              <a:xfrm>
                <a:off x="1670392" y="2463301"/>
                <a:ext cx="254090" cy="29992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204" extrusionOk="0">
                    <a:moveTo>
                      <a:pt x="883" y="1"/>
                    </a:moveTo>
                    <a:cubicBezTo>
                      <a:pt x="771" y="1"/>
                      <a:pt x="657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5203"/>
                    </a:lnTo>
                    <a:lnTo>
                      <a:pt x="4525" y="5203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4" y="1"/>
                      <a:pt x="3642" y="1"/>
                    </a:cubicBezTo>
                    <a:cubicBezTo>
                      <a:pt x="3485" y="1"/>
                      <a:pt x="3330" y="38"/>
                      <a:pt x="3191" y="107"/>
                    </a:cubicBezTo>
                    <a:lnTo>
                      <a:pt x="2691" y="369"/>
                    </a:lnTo>
                    <a:cubicBezTo>
                      <a:pt x="2572" y="441"/>
                      <a:pt x="2429" y="488"/>
                      <a:pt x="2263" y="488"/>
                    </a:cubicBezTo>
                    <a:cubicBezTo>
                      <a:pt x="2096" y="488"/>
                      <a:pt x="1953" y="441"/>
                      <a:pt x="1810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3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8882;p64">
                <a:extLst>
                  <a:ext uri="{FF2B5EF4-FFF2-40B4-BE49-F238E27FC236}">
                    <a16:creationId xmlns:a16="http://schemas.microsoft.com/office/drawing/2014/main" id="{B88F1ED2-1AB9-4058-BB2E-19B2ECF05E35}"/>
                  </a:ext>
                </a:extLst>
              </p:cNvPr>
              <p:cNvSpPr/>
              <p:nvPr/>
            </p:nvSpPr>
            <p:spPr>
              <a:xfrm>
                <a:off x="1854905" y="2462609"/>
                <a:ext cx="69573" cy="30061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5216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4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5215"/>
                    </a:lnTo>
                    <a:lnTo>
                      <a:pt x="1239" y="5215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8883;p64">
                <a:extLst>
                  <a:ext uri="{FF2B5EF4-FFF2-40B4-BE49-F238E27FC236}">
                    <a16:creationId xmlns:a16="http://schemas.microsoft.com/office/drawing/2014/main" id="{63200EE4-54D5-4291-A8F4-D5B928182D4C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3264" extrusionOk="0">
                    <a:moveTo>
                      <a:pt x="786" y="1"/>
                    </a:moveTo>
                    <a:cubicBezTo>
                      <a:pt x="572" y="1"/>
                      <a:pt x="381" y="72"/>
                      <a:pt x="238" y="239"/>
                    </a:cubicBezTo>
                    <a:lnTo>
                      <a:pt x="0" y="453"/>
                    </a:lnTo>
                    <a:lnTo>
                      <a:pt x="0" y="3263"/>
                    </a:lnTo>
                    <a:lnTo>
                      <a:pt x="4525" y="3263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5" y="144"/>
                      <a:pt x="4144" y="96"/>
                      <a:pt x="4049" y="49"/>
                    </a:cubicBezTo>
                    <a:cubicBezTo>
                      <a:pt x="3953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5" y="787"/>
                      <a:pt x="1667" y="668"/>
                      <a:pt x="1524" y="477"/>
                    </a:cubicBezTo>
                    <a:lnTo>
                      <a:pt x="1405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4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8884;p64">
                <a:extLst>
                  <a:ext uri="{FF2B5EF4-FFF2-40B4-BE49-F238E27FC236}">
                    <a16:creationId xmlns:a16="http://schemas.microsoft.com/office/drawing/2014/main" id="{4E7778B0-79BB-4F42-9A9C-C7DC0BD5C1AE}"/>
                  </a:ext>
                </a:extLst>
              </p:cNvPr>
              <p:cNvSpPr/>
              <p:nvPr/>
            </p:nvSpPr>
            <p:spPr>
              <a:xfrm>
                <a:off x="1887024" y="2575106"/>
                <a:ext cx="37454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667" h="3264" extrusionOk="0">
                    <a:moveTo>
                      <a:pt x="0" y="1"/>
                    </a:moveTo>
                    <a:lnTo>
                      <a:pt x="0" y="3263"/>
                    </a:lnTo>
                    <a:lnTo>
                      <a:pt x="667" y="3263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7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8885;p64">
                <a:extLst>
                  <a:ext uri="{FF2B5EF4-FFF2-40B4-BE49-F238E27FC236}">
                    <a16:creationId xmlns:a16="http://schemas.microsoft.com/office/drawing/2014/main" id="{3F68B6EE-D103-44E6-B232-6E5057239BFA}"/>
                  </a:ext>
                </a:extLst>
              </p:cNvPr>
              <p:cNvSpPr/>
              <p:nvPr/>
            </p:nvSpPr>
            <p:spPr>
              <a:xfrm>
                <a:off x="1416308" y="2463301"/>
                <a:ext cx="254146" cy="247762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4299" extrusionOk="0">
                    <a:moveTo>
                      <a:pt x="884" y="1"/>
                    </a:moveTo>
                    <a:cubicBezTo>
                      <a:pt x="771" y="1"/>
                      <a:pt x="658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4299"/>
                    </a:lnTo>
                    <a:lnTo>
                      <a:pt x="4525" y="4299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5" y="1"/>
                      <a:pt x="3642" y="1"/>
                    </a:cubicBezTo>
                    <a:cubicBezTo>
                      <a:pt x="3485" y="1"/>
                      <a:pt x="3330" y="38"/>
                      <a:pt x="3192" y="107"/>
                    </a:cubicBezTo>
                    <a:lnTo>
                      <a:pt x="2715" y="369"/>
                    </a:lnTo>
                    <a:cubicBezTo>
                      <a:pt x="2572" y="441"/>
                      <a:pt x="2430" y="488"/>
                      <a:pt x="2263" y="488"/>
                    </a:cubicBezTo>
                    <a:cubicBezTo>
                      <a:pt x="2096" y="488"/>
                      <a:pt x="1953" y="441"/>
                      <a:pt x="1834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8886;p64">
                <a:extLst>
                  <a:ext uri="{FF2B5EF4-FFF2-40B4-BE49-F238E27FC236}">
                    <a16:creationId xmlns:a16="http://schemas.microsoft.com/office/drawing/2014/main" id="{BC52F70F-F954-473B-B3B0-9E300454C70D}"/>
                  </a:ext>
                </a:extLst>
              </p:cNvPr>
              <p:cNvSpPr/>
              <p:nvPr/>
            </p:nvSpPr>
            <p:spPr>
              <a:xfrm>
                <a:off x="1600821" y="2462609"/>
                <a:ext cx="69629" cy="248454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4311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5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4311"/>
                    </a:lnTo>
                    <a:lnTo>
                      <a:pt x="1239" y="4311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8887;p64">
                <a:extLst>
                  <a:ext uri="{FF2B5EF4-FFF2-40B4-BE49-F238E27FC236}">
                    <a16:creationId xmlns:a16="http://schemas.microsoft.com/office/drawing/2014/main" id="{F2E3EA2E-BD96-4DAE-9F12-811AC9C07D65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359" extrusionOk="0">
                    <a:moveTo>
                      <a:pt x="786" y="1"/>
                    </a:moveTo>
                    <a:cubicBezTo>
                      <a:pt x="572" y="1"/>
                      <a:pt x="382" y="72"/>
                      <a:pt x="239" y="239"/>
                    </a:cubicBezTo>
                    <a:lnTo>
                      <a:pt x="0" y="453"/>
                    </a:lnTo>
                    <a:lnTo>
                      <a:pt x="0" y="2359"/>
                    </a:lnTo>
                    <a:lnTo>
                      <a:pt x="4525" y="2359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6" y="144"/>
                      <a:pt x="4144" y="96"/>
                      <a:pt x="4049" y="49"/>
                    </a:cubicBezTo>
                    <a:cubicBezTo>
                      <a:pt x="3954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6" y="787"/>
                      <a:pt x="1667" y="668"/>
                      <a:pt x="1525" y="477"/>
                    </a:cubicBezTo>
                    <a:lnTo>
                      <a:pt x="1406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5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8888;p64">
                <a:extLst>
                  <a:ext uri="{FF2B5EF4-FFF2-40B4-BE49-F238E27FC236}">
                    <a16:creationId xmlns:a16="http://schemas.microsoft.com/office/drawing/2014/main" id="{04EDB2A8-C917-413B-8C97-F36D04D3636E}"/>
                  </a:ext>
                </a:extLst>
              </p:cNvPr>
              <p:cNvSpPr/>
              <p:nvPr/>
            </p:nvSpPr>
            <p:spPr>
              <a:xfrm>
                <a:off x="1632940" y="2575106"/>
                <a:ext cx="37510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359" extrusionOk="0">
                    <a:moveTo>
                      <a:pt x="0" y="1"/>
                    </a:moveTo>
                    <a:lnTo>
                      <a:pt x="0" y="2359"/>
                    </a:lnTo>
                    <a:lnTo>
                      <a:pt x="667" y="2359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8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8889;p64">
                <a:extLst>
                  <a:ext uri="{FF2B5EF4-FFF2-40B4-BE49-F238E27FC236}">
                    <a16:creationId xmlns:a16="http://schemas.microsoft.com/office/drawing/2014/main" id="{FBC03FD6-4CC3-43F3-B822-99EAF13AA9DD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extrusionOk="0">
                    <a:moveTo>
                      <a:pt x="429" y="1"/>
                    </a:moveTo>
                    <a:cubicBezTo>
                      <a:pt x="191" y="1"/>
                      <a:pt x="0" y="191"/>
                      <a:pt x="0" y="453"/>
                    </a:cubicBezTo>
                    <a:lnTo>
                      <a:pt x="0" y="2668"/>
                    </a:lnTo>
                    <a:cubicBezTo>
                      <a:pt x="0" y="2906"/>
                      <a:pt x="191" y="3097"/>
                      <a:pt x="429" y="3097"/>
                    </a:cubicBezTo>
                    <a:lnTo>
                      <a:pt x="10574" y="3097"/>
                    </a:lnTo>
                    <a:cubicBezTo>
                      <a:pt x="10812" y="3097"/>
                      <a:pt x="11002" y="2906"/>
                      <a:pt x="11002" y="2668"/>
                    </a:cubicBezTo>
                    <a:lnTo>
                      <a:pt x="11002" y="453"/>
                    </a:lnTo>
                    <a:cubicBezTo>
                      <a:pt x="11002" y="191"/>
                      <a:pt x="10812" y="1"/>
                      <a:pt x="10574" y="1"/>
                    </a:cubicBezTo>
                    <a:lnTo>
                      <a:pt x="10026" y="1"/>
                    </a:lnTo>
                    <a:lnTo>
                      <a:pt x="9812" y="548"/>
                    </a:lnTo>
                    <a:cubicBezTo>
                      <a:pt x="9669" y="882"/>
                      <a:pt x="9335" y="1096"/>
                      <a:pt x="8978" y="1096"/>
                    </a:cubicBezTo>
                    <a:lnTo>
                      <a:pt x="6549" y="1096"/>
                    </a:lnTo>
                    <a:cubicBezTo>
                      <a:pt x="6192" y="1096"/>
                      <a:pt x="5858" y="882"/>
                      <a:pt x="5716" y="548"/>
                    </a:cubicBezTo>
                    <a:lnTo>
                      <a:pt x="5501" y="1"/>
                    </a:lnTo>
                    <a:lnTo>
                      <a:pt x="5287" y="548"/>
                    </a:lnTo>
                    <a:cubicBezTo>
                      <a:pt x="5144" y="882"/>
                      <a:pt x="4811" y="1096"/>
                      <a:pt x="4453" y="1096"/>
                    </a:cubicBezTo>
                    <a:lnTo>
                      <a:pt x="2024" y="1096"/>
                    </a:lnTo>
                    <a:cubicBezTo>
                      <a:pt x="1667" y="1096"/>
                      <a:pt x="1334" y="882"/>
                      <a:pt x="1191" y="548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8890;p64">
                <a:extLst>
                  <a:ext uri="{FF2B5EF4-FFF2-40B4-BE49-F238E27FC236}">
                    <a16:creationId xmlns:a16="http://schemas.microsoft.com/office/drawing/2014/main" id="{7101991E-E432-4DE4-9DE7-E88C4BA35F42}"/>
                  </a:ext>
                </a:extLst>
              </p:cNvPr>
              <p:cNvSpPr/>
              <p:nvPr/>
            </p:nvSpPr>
            <p:spPr>
              <a:xfrm>
                <a:off x="1917738" y="2613546"/>
                <a:ext cx="61599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097" extrusionOk="0">
                    <a:moveTo>
                      <a:pt x="120" y="1"/>
                    </a:moveTo>
                    <a:lnTo>
                      <a:pt x="120" y="25"/>
                    </a:lnTo>
                    <a:cubicBezTo>
                      <a:pt x="310" y="72"/>
                      <a:pt x="430" y="239"/>
                      <a:pt x="430" y="453"/>
                    </a:cubicBezTo>
                    <a:lnTo>
                      <a:pt x="430" y="2668"/>
                    </a:lnTo>
                    <a:cubicBezTo>
                      <a:pt x="430" y="2906"/>
                      <a:pt x="239" y="3097"/>
                      <a:pt x="1" y="3097"/>
                    </a:cubicBezTo>
                    <a:lnTo>
                      <a:pt x="668" y="3097"/>
                    </a:lnTo>
                    <a:cubicBezTo>
                      <a:pt x="906" y="3097"/>
                      <a:pt x="1096" y="2906"/>
                      <a:pt x="1096" y="2668"/>
                    </a:cubicBezTo>
                    <a:lnTo>
                      <a:pt x="1096" y="453"/>
                    </a:lnTo>
                    <a:cubicBezTo>
                      <a:pt x="1096" y="191"/>
                      <a:pt x="906" y="1"/>
                      <a:pt x="668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8891;p64">
                <a:extLst>
                  <a:ext uri="{FF2B5EF4-FFF2-40B4-BE49-F238E27FC236}">
                    <a16:creationId xmlns:a16="http://schemas.microsoft.com/office/drawing/2014/main" id="{DED90F67-3A9E-4A51-9D6A-40D1479A41D7}"/>
                  </a:ext>
                </a:extLst>
              </p:cNvPr>
              <p:cNvSpPr/>
              <p:nvPr/>
            </p:nvSpPr>
            <p:spPr>
              <a:xfrm>
                <a:off x="1425686" y="2170245"/>
                <a:ext cx="183226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2073" extrusionOk="0">
                    <a:moveTo>
                      <a:pt x="167" y="1"/>
                    </a:moveTo>
                    <a:cubicBezTo>
                      <a:pt x="72" y="1"/>
                      <a:pt x="0" y="120"/>
                      <a:pt x="72" y="191"/>
                    </a:cubicBezTo>
                    <a:lnTo>
                      <a:pt x="1977" y="2073"/>
                    </a:lnTo>
                    <a:lnTo>
                      <a:pt x="3263" y="763"/>
                    </a:lnTo>
                    <a:lnTo>
                      <a:pt x="2572" y="48"/>
                    </a:lnTo>
                    <a:cubicBezTo>
                      <a:pt x="2525" y="24"/>
                      <a:pt x="2453" y="1"/>
                      <a:pt x="24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8892;p64">
                <a:extLst>
                  <a:ext uri="{FF2B5EF4-FFF2-40B4-BE49-F238E27FC236}">
                    <a16:creationId xmlns:a16="http://schemas.microsoft.com/office/drawing/2014/main" id="{BB421213-B2FB-4E14-A92E-EFB6A8600F6C}"/>
                  </a:ext>
                </a:extLst>
              </p:cNvPr>
              <p:cNvSpPr/>
              <p:nvPr/>
            </p:nvSpPr>
            <p:spPr>
              <a:xfrm>
                <a:off x="1512608" y="2170245"/>
                <a:ext cx="96302" cy="71407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239" extrusionOk="0">
                    <a:moveTo>
                      <a:pt x="0" y="1"/>
                    </a:moveTo>
                    <a:lnTo>
                      <a:pt x="1262" y="1239"/>
                    </a:lnTo>
                    <a:lnTo>
                      <a:pt x="1715" y="763"/>
                    </a:lnTo>
                    <a:lnTo>
                      <a:pt x="1024" y="48"/>
                    </a:lnTo>
                    <a:cubicBezTo>
                      <a:pt x="977" y="24"/>
                      <a:pt x="905" y="1"/>
                      <a:pt x="85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8893;p64">
                <a:extLst>
                  <a:ext uri="{FF2B5EF4-FFF2-40B4-BE49-F238E27FC236}">
                    <a16:creationId xmlns:a16="http://schemas.microsoft.com/office/drawing/2014/main" id="{506B4559-946C-4AFF-B95A-36F48711CB21}"/>
                  </a:ext>
                </a:extLst>
              </p:cNvPr>
              <p:cNvSpPr/>
              <p:nvPr/>
            </p:nvSpPr>
            <p:spPr>
              <a:xfrm>
                <a:off x="1536640" y="2214160"/>
                <a:ext cx="139146" cy="140739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2442" extrusionOk="0">
                    <a:moveTo>
                      <a:pt x="1287" y="1"/>
                    </a:moveTo>
                    <a:lnTo>
                      <a:pt x="1" y="1311"/>
                    </a:lnTo>
                    <a:lnTo>
                      <a:pt x="1001" y="2335"/>
                    </a:lnTo>
                    <a:cubicBezTo>
                      <a:pt x="1084" y="2406"/>
                      <a:pt x="1192" y="2442"/>
                      <a:pt x="1299" y="2442"/>
                    </a:cubicBezTo>
                    <a:cubicBezTo>
                      <a:pt x="1406" y="2442"/>
                      <a:pt x="1513" y="2406"/>
                      <a:pt x="1596" y="2335"/>
                    </a:cubicBezTo>
                    <a:lnTo>
                      <a:pt x="2311" y="1596"/>
                    </a:lnTo>
                    <a:cubicBezTo>
                      <a:pt x="2477" y="1430"/>
                      <a:pt x="2477" y="1191"/>
                      <a:pt x="2311" y="102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8894;p64">
                <a:extLst>
                  <a:ext uri="{FF2B5EF4-FFF2-40B4-BE49-F238E27FC236}">
                    <a16:creationId xmlns:a16="http://schemas.microsoft.com/office/drawing/2014/main" id="{11C02D7F-FCA0-44E3-A20A-8DB5C807A762}"/>
                  </a:ext>
                </a:extLst>
              </p:cNvPr>
              <p:cNvSpPr/>
              <p:nvPr/>
            </p:nvSpPr>
            <p:spPr>
              <a:xfrm>
                <a:off x="1583470" y="2214160"/>
                <a:ext cx="92315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073" extrusionOk="0">
                    <a:moveTo>
                      <a:pt x="453" y="1"/>
                    </a:moveTo>
                    <a:lnTo>
                      <a:pt x="0" y="477"/>
                    </a:lnTo>
                    <a:lnTo>
                      <a:pt x="1000" y="1501"/>
                    </a:lnTo>
                    <a:cubicBezTo>
                      <a:pt x="1167" y="1644"/>
                      <a:pt x="1167" y="1906"/>
                      <a:pt x="1000" y="2073"/>
                    </a:cubicBezTo>
                    <a:lnTo>
                      <a:pt x="1477" y="1596"/>
                    </a:lnTo>
                    <a:cubicBezTo>
                      <a:pt x="1643" y="1430"/>
                      <a:pt x="1643" y="1191"/>
                      <a:pt x="1477" y="1025"/>
                    </a:cubicBezTo>
                    <a:lnTo>
                      <a:pt x="453" y="1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8895;p64">
                <a:extLst>
                  <a:ext uri="{FF2B5EF4-FFF2-40B4-BE49-F238E27FC236}">
                    <a16:creationId xmlns:a16="http://schemas.microsoft.com/office/drawing/2014/main" id="{FF5A863D-F929-4722-89E1-E038E3DF42D0}"/>
                  </a:ext>
                </a:extLst>
              </p:cNvPr>
              <p:cNvSpPr/>
              <p:nvPr/>
            </p:nvSpPr>
            <p:spPr>
              <a:xfrm>
                <a:off x="1670392" y="2461226"/>
                <a:ext cx="254090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2644" fill="none" extrusionOk="0">
                    <a:moveTo>
                      <a:pt x="4525" y="2644"/>
                    </a:moveTo>
                    <a:lnTo>
                      <a:pt x="4525" y="929"/>
                    </a:lnTo>
                    <a:cubicBezTo>
                      <a:pt x="4525" y="572"/>
                      <a:pt x="4311" y="238"/>
                      <a:pt x="3977" y="96"/>
                    </a:cubicBezTo>
                    <a:lnTo>
                      <a:pt x="3977" y="96"/>
                    </a:lnTo>
                    <a:cubicBezTo>
                      <a:pt x="3715" y="0"/>
                      <a:pt x="3430" y="24"/>
                      <a:pt x="3191" y="143"/>
                    </a:cubicBezTo>
                    <a:lnTo>
                      <a:pt x="2691" y="405"/>
                    </a:lnTo>
                    <a:cubicBezTo>
                      <a:pt x="2572" y="477"/>
                      <a:pt x="2429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8896;p64">
                <a:extLst>
                  <a:ext uri="{FF2B5EF4-FFF2-40B4-BE49-F238E27FC236}">
                    <a16:creationId xmlns:a16="http://schemas.microsoft.com/office/drawing/2014/main" id="{9D2C4C03-A59B-4AB6-9A1A-4A29477827B1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787" fill="none" extrusionOk="0">
                    <a:moveTo>
                      <a:pt x="0" y="453"/>
                    </a:moveTo>
                    <a:lnTo>
                      <a:pt x="238" y="239"/>
                    </a:lnTo>
                    <a:cubicBezTo>
                      <a:pt x="381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4" y="1"/>
                      <a:pt x="1262" y="120"/>
                      <a:pt x="1405" y="310"/>
                    </a:cubicBezTo>
                    <a:lnTo>
                      <a:pt x="1524" y="477"/>
                    </a:lnTo>
                    <a:cubicBezTo>
                      <a:pt x="1667" y="668"/>
                      <a:pt x="1905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3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8897;p64">
                <a:extLst>
                  <a:ext uri="{FF2B5EF4-FFF2-40B4-BE49-F238E27FC236}">
                    <a16:creationId xmlns:a16="http://schemas.microsoft.com/office/drawing/2014/main" id="{05365035-28A5-4E20-975D-D78444211DCF}"/>
                  </a:ext>
                </a:extLst>
              </p:cNvPr>
              <p:cNvSpPr/>
              <p:nvPr/>
            </p:nvSpPr>
            <p:spPr>
              <a:xfrm>
                <a:off x="1416308" y="2461226"/>
                <a:ext cx="254146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644" fill="none" extrusionOk="0">
                    <a:moveTo>
                      <a:pt x="4525" y="905"/>
                    </a:moveTo>
                    <a:cubicBezTo>
                      <a:pt x="4501" y="548"/>
                      <a:pt x="4287" y="238"/>
                      <a:pt x="3977" y="96"/>
                    </a:cubicBezTo>
                    <a:lnTo>
                      <a:pt x="3977" y="96"/>
                    </a:lnTo>
                    <a:cubicBezTo>
                      <a:pt x="3716" y="0"/>
                      <a:pt x="3430" y="24"/>
                      <a:pt x="3192" y="143"/>
                    </a:cubicBezTo>
                    <a:lnTo>
                      <a:pt x="2692" y="405"/>
                    </a:lnTo>
                    <a:cubicBezTo>
                      <a:pt x="2572" y="477"/>
                      <a:pt x="2430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644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8898;p64">
                <a:extLst>
                  <a:ext uri="{FF2B5EF4-FFF2-40B4-BE49-F238E27FC236}">
                    <a16:creationId xmlns:a16="http://schemas.microsoft.com/office/drawing/2014/main" id="{60C4B76A-1C6A-453B-89C1-FFDDED1CF4C6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fill="none" extrusionOk="0">
                    <a:moveTo>
                      <a:pt x="976" y="3097"/>
                    </a:moveTo>
                    <a:lnTo>
                      <a:pt x="429" y="3097"/>
                    </a:lnTo>
                    <a:cubicBezTo>
                      <a:pt x="191" y="3097"/>
                      <a:pt x="0" y="2906"/>
                      <a:pt x="0" y="2668"/>
                    </a:cubicBezTo>
                    <a:lnTo>
                      <a:pt x="0" y="453"/>
                    </a:lnTo>
                    <a:cubicBezTo>
                      <a:pt x="0" y="191"/>
                      <a:pt x="191" y="1"/>
                      <a:pt x="429" y="1"/>
                    </a:cubicBezTo>
                    <a:lnTo>
                      <a:pt x="976" y="1"/>
                    </a:lnTo>
                    <a:lnTo>
                      <a:pt x="1191" y="548"/>
                    </a:lnTo>
                    <a:cubicBezTo>
                      <a:pt x="1334" y="882"/>
                      <a:pt x="1667" y="1096"/>
                      <a:pt x="2024" y="1096"/>
                    </a:cubicBezTo>
                    <a:lnTo>
                      <a:pt x="4453" y="1096"/>
                    </a:lnTo>
                    <a:cubicBezTo>
                      <a:pt x="4811" y="1096"/>
                      <a:pt x="5144" y="882"/>
                      <a:pt x="5287" y="548"/>
                    </a:cubicBezTo>
                    <a:lnTo>
                      <a:pt x="5501" y="1"/>
                    </a:lnTo>
                    <a:lnTo>
                      <a:pt x="5716" y="548"/>
                    </a:lnTo>
                    <a:cubicBezTo>
                      <a:pt x="5858" y="882"/>
                      <a:pt x="6192" y="1096"/>
                      <a:pt x="6549" y="1096"/>
                    </a:cubicBezTo>
                    <a:lnTo>
                      <a:pt x="8978" y="1096"/>
                    </a:lnTo>
                    <a:cubicBezTo>
                      <a:pt x="9335" y="1096"/>
                      <a:pt x="9669" y="882"/>
                      <a:pt x="9812" y="548"/>
                    </a:cubicBezTo>
                    <a:lnTo>
                      <a:pt x="10026" y="1"/>
                    </a:lnTo>
                    <a:lnTo>
                      <a:pt x="10574" y="1"/>
                    </a:lnTo>
                    <a:cubicBezTo>
                      <a:pt x="10812" y="1"/>
                      <a:pt x="11002" y="191"/>
                      <a:pt x="11002" y="453"/>
                    </a:cubicBezTo>
                    <a:lnTo>
                      <a:pt x="11002" y="2668"/>
                    </a:lnTo>
                    <a:cubicBezTo>
                      <a:pt x="11002" y="2906"/>
                      <a:pt x="10812" y="3097"/>
                      <a:pt x="10574" y="3097"/>
                    </a:cubicBezTo>
                    <a:lnTo>
                      <a:pt x="1762" y="309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8899;p64">
                <a:extLst>
                  <a:ext uri="{FF2B5EF4-FFF2-40B4-BE49-F238E27FC236}">
                    <a16:creationId xmlns:a16="http://schemas.microsoft.com/office/drawing/2014/main" id="{E2FF44C5-9D95-447E-AB97-44833E122E18}"/>
                  </a:ext>
                </a:extLst>
              </p:cNvPr>
              <p:cNvSpPr/>
              <p:nvPr/>
            </p:nvSpPr>
            <p:spPr>
              <a:xfrm>
                <a:off x="1426977" y="2170245"/>
                <a:ext cx="183282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2073" fill="none" extrusionOk="0">
                    <a:moveTo>
                      <a:pt x="3264" y="763"/>
                    </a:moveTo>
                    <a:lnTo>
                      <a:pt x="1954" y="2073"/>
                    </a:lnTo>
                    <a:lnTo>
                      <a:pt x="72" y="191"/>
                    </a:lnTo>
                    <a:cubicBezTo>
                      <a:pt x="1" y="120"/>
                      <a:pt x="49" y="1"/>
                      <a:pt x="144" y="1"/>
                    </a:cubicBezTo>
                    <a:lnTo>
                      <a:pt x="2382" y="1"/>
                    </a:lnTo>
                    <a:cubicBezTo>
                      <a:pt x="2454" y="1"/>
                      <a:pt x="2502" y="24"/>
                      <a:pt x="2549" y="48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8900;p64">
                <a:extLst>
                  <a:ext uri="{FF2B5EF4-FFF2-40B4-BE49-F238E27FC236}">
                    <a16:creationId xmlns:a16="http://schemas.microsoft.com/office/drawing/2014/main" id="{989323D1-7954-4BAD-A7AA-586FE7B48181}"/>
                  </a:ext>
                </a:extLst>
              </p:cNvPr>
              <p:cNvSpPr/>
              <p:nvPr/>
            </p:nvSpPr>
            <p:spPr>
              <a:xfrm>
                <a:off x="1536640" y="2245742"/>
                <a:ext cx="139146" cy="111231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1930" fill="none" extrusionOk="0">
                    <a:moveTo>
                      <a:pt x="1858" y="0"/>
                    </a:moveTo>
                    <a:lnTo>
                      <a:pt x="2311" y="477"/>
                    </a:lnTo>
                    <a:cubicBezTo>
                      <a:pt x="2477" y="643"/>
                      <a:pt x="2477" y="882"/>
                      <a:pt x="2311" y="1048"/>
                    </a:cubicBezTo>
                    <a:lnTo>
                      <a:pt x="1596" y="1787"/>
                    </a:lnTo>
                    <a:cubicBezTo>
                      <a:pt x="1430" y="1929"/>
                      <a:pt x="1168" y="1929"/>
                      <a:pt x="1025" y="1787"/>
                    </a:cubicBezTo>
                    <a:lnTo>
                      <a:pt x="1" y="76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8901;p64">
                <a:extLst>
                  <a:ext uri="{FF2B5EF4-FFF2-40B4-BE49-F238E27FC236}">
                    <a16:creationId xmlns:a16="http://schemas.microsoft.com/office/drawing/2014/main" id="{A3F2DB77-1F1F-408C-AB57-74995164C4F2}"/>
                  </a:ext>
                </a:extLst>
              </p:cNvPr>
              <p:cNvSpPr/>
              <p:nvPr/>
            </p:nvSpPr>
            <p:spPr>
              <a:xfrm>
                <a:off x="1647651" y="2328098"/>
                <a:ext cx="260828" cy="174338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3025" fill="none" extrusionOk="0">
                    <a:moveTo>
                      <a:pt x="4001" y="3025"/>
                    </a:moveTo>
                    <a:cubicBezTo>
                      <a:pt x="4644" y="2382"/>
                      <a:pt x="4644" y="1334"/>
                      <a:pt x="4001" y="691"/>
                    </a:cubicBezTo>
                    <a:lnTo>
                      <a:pt x="3954" y="643"/>
                    </a:lnTo>
                    <a:cubicBezTo>
                      <a:pt x="3334" y="24"/>
                      <a:pt x="2334" y="24"/>
                      <a:pt x="1715" y="643"/>
                    </a:cubicBezTo>
                    <a:cubicBezTo>
                      <a:pt x="1429" y="929"/>
                      <a:pt x="953" y="929"/>
                      <a:pt x="667" y="643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8902;p64">
                <a:extLst>
                  <a:ext uri="{FF2B5EF4-FFF2-40B4-BE49-F238E27FC236}">
                    <a16:creationId xmlns:a16="http://schemas.microsoft.com/office/drawing/2014/main" id="{607364FD-E15D-496B-9310-A9BC8428FC8E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787" fill="none" extrusionOk="0">
                    <a:moveTo>
                      <a:pt x="0" y="453"/>
                    </a:moveTo>
                    <a:lnTo>
                      <a:pt x="239" y="239"/>
                    </a:lnTo>
                    <a:cubicBezTo>
                      <a:pt x="382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5" y="1"/>
                      <a:pt x="1263" y="120"/>
                      <a:pt x="1406" y="310"/>
                    </a:cubicBezTo>
                    <a:lnTo>
                      <a:pt x="1525" y="477"/>
                    </a:lnTo>
                    <a:cubicBezTo>
                      <a:pt x="1667" y="668"/>
                      <a:pt x="1906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4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oogle Shape;18903;p64">
              <a:extLst>
                <a:ext uri="{FF2B5EF4-FFF2-40B4-BE49-F238E27FC236}">
                  <a16:creationId xmlns:a16="http://schemas.microsoft.com/office/drawing/2014/main" id="{F9D5C9F4-DA42-447B-8B79-1CEE6F8CC10A}"/>
                </a:ext>
              </a:extLst>
            </p:cNvPr>
            <p:cNvGrpSpPr/>
            <p:nvPr/>
          </p:nvGrpSpPr>
          <p:grpSpPr>
            <a:xfrm>
              <a:off x="1397524" y="2432104"/>
              <a:ext cx="910367" cy="910377"/>
              <a:chOff x="1357565" y="2174978"/>
              <a:chExt cx="621793" cy="621800"/>
            </a:xfrm>
          </p:grpSpPr>
          <p:sp>
            <p:nvSpPr>
              <p:cNvPr id="20" name="Google Shape;18904;p64">
                <a:extLst>
                  <a:ext uri="{FF2B5EF4-FFF2-40B4-BE49-F238E27FC236}">
                    <a16:creationId xmlns:a16="http://schemas.microsoft.com/office/drawing/2014/main" id="{830C8550-32B2-4E09-8A8F-C736EC7562EB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532946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6740" extrusionOk="0">
                    <a:moveTo>
                      <a:pt x="0" y="0"/>
                    </a:moveTo>
                    <a:lnTo>
                      <a:pt x="0" y="6073"/>
                    </a:lnTo>
                    <a:cubicBezTo>
                      <a:pt x="0" y="6430"/>
                      <a:pt x="286" y="6740"/>
                      <a:pt x="667" y="6740"/>
                    </a:cubicBezTo>
                    <a:lnTo>
                      <a:pt x="8764" y="6740"/>
                    </a:lnTo>
                    <a:cubicBezTo>
                      <a:pt x="9145" y="6740"/>
                      <a:pt x="9431" y="6430"/>
                      <a:pt x="9431" y="6073"/>
                    </a:cubicBezTo>
                    <a:lnTo>
                      <a:pt x="943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8905;p64">
                <a:extLst>
                  <a:ext uri="{FF2B5EF4-FFF2-40B4-BE49-F238E27FC236}">
                    <a16:creationId xmlns:a16="http://schemas.microsoft.com/office/drawing/2014/main" id="{C0CC01C0-89EC-4106-B09A-F54D961B89D5}"/>
                  </a:ext>
                </a:extLst>
              </p:cNvPr>
              <p:cNvSpPr/>
              <p:nvPr/>
            </p:nvSpPr>
            <p:spPr>
              <a:xfrm>
                <a:off x="1815140" y="2381746"/>
                <a:ext cx="75384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6740" extrusionOk="0">
                    <a:moveTo>
                      <a:pt x="667" y="0"/>
                    </a:moveTo>
                    <a:lnTo>
                      <a:pt x="667" y="6073"/>
                    </a:lnTo>
                    <a:cubicBezTo>
                      <a:pt x="667" y="6430"/>
                      <a:pt x="381" y="6740"/>
                      <a:pt x="0" y="6740"/>
                    </a:cubicBezTo>
                    <a:lnTo>
                      <a:pt x="667" y="6740"/>
                    </a:lnTo>
                    <a:cubicBezTo>
                      <a:pt x="1048" y="6740"/>
                      <a:pt x="1334" y="6430"/>
                      <a:pt x="1334" y="6073"/>
                    </a:cubicBezTo>
                    <a:lnTo>
                      <a:pt x="1334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8906;p64">
                <a:extLst>
                  <a:ext uri="{FF2B5EF4-FFF2-40B4-BE49-F238E27FC236}">
                    <a16:creationId xmlns:a16="http://schemas.microsoft.com/office/drawing/2014/main" id="{4A53EBFC-2BB0-41E6-964D-60D5363B4BC9}"/>
                  </a:ext>
                </a:extLst>
              </p:cNvPr>
              <p:cNvSpPr/>
              <p:nvPr/>
            </p:nvSpPr>
            <p:spPr>
              <a:xfrm>
                <a:off x="1395202" y="2381746"/>
                <a:ext cx="457618" cy="37396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6073" extrusionOk="0">
                    <a:moveTo>
                      <a:pt x="1" y="0"/>
                    </a:moveTo>
                    <a:lnTo>
                      <a:pt x="1" y="5954"/>
                    </a:lnTo>
                    <a:cubicBezTo>
                      <a:pt x="1" y="6025"/>
                      <a:pt x="49" y="6073"/>
                      <a:pt x="96" y="6073"/>
                    </a:cubicBezTo>
                    <a:lnTo>
                      <a:pt x="8003" y="6073"/>
                    </a:lnTo>
                    <a:cubicBezTo>
                      <a:pt x="8050" y="6073"/>
                      <a:pt x="8098" y="6025"/>
                      <a:pt x="8098" y="5954"/>
                    </a:cubicBezTo>
                    <a:lnTo>
                      <a:pt x="80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8907;p64">
                <a:extLst>
                  <a:ext uri="{FF2B5EF4-FFF2-40B4-BE49-F238E27FC236}">
                    <a16:creationId xmlns:a16="http://schemas.microsoft.com/office/drawing/2014/main" id="{CF9B69E9-555E-4903-9511-79D95F3F8C4F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371440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1692" extrusionOk="0">
                    <a:moveTo>
                      <a:pt x="667" y="0"/>
                    </a:move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  <a:lnTo>
                      <a:pt x="6478" y="1691"/>
                    </a:lnTo>
                    <a:lnTo>
                      <a:pt x="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8908;p64">
                <a:extLst>
                  <a:ext uri="{FF2B5EF4-FFF2-40B4-BE49-F238E27FC236}">
                    <a16:creationId xmlns:a16="http://schemas.microsoft.com/office/drawing/2014/main" id="{CF621B06-B94B-45B3-9C9B-7E44E2D85D00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1977" y="2049"/>
                    </a:lnTo>
                    <a:cubicBezTo>
                      <a:pt x="2001" y="2049"/>
                      <a:pt x="2025" y="2025"/>
                      <a:pt x="2025" y="1977"/>
                    </a:cubicBezTo>
                    <a:lnTo>
                      <a:pt x="202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8909;p64">
                <a:extLst>
                  <a:ext uri="{FF2B5EF4-FFF2-40B4-BE49-F238E27FC236}">
                    <a16:creationId xmlns:a16="http://schemas.microsoft.com/office/drawing/2014/main" id="{686CC1C8-1579-4CB6-A8C4-64357D0044F0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8910;p64">
                <a:extLst>
                  <a:ext uri="{FF2B5EF4-FFF2-40B4-BE49-F238E27FC236}">
                    <a16:creationId xmlns:a16="http://schemas.microsoft.com/office/drawing/2014/main" id="{C23ADFE9-CCE1-4E1D-B2B6-F7FA0725A1C9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1977"/>
                    </a:lnTo>
                    <a:cubicBezTo>
                      <a:pt x="0" y="2025"/>
                      <a:pt x="48" y="2049"/>
                      <a:pt x="72" y="2049"/>
                    </a:cubicBez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8911;p64">
                <a:extLst>
                  <a:ext uri="{FF2B5EF4-FFF2-40B4-BE49-F238E27FC236}">
                    <a16:creationId xmlns:a16="http://schemas.microsoft.com/office/drawing/2014/main" id="{AFCFD092-D106-4710-9974-153EA8F07CEC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25" y="2025"/>
                    </a:lnTo>
                    <a:lnTo>
                      <a:pt x="2025" y="48"/>
                    </a:lnTo>
                    <a:cubicBezTo>
                      <a:pt x="2025" y="24"/>
                      <a:pt x="2001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8912;p64">
                <a:extLst>
                  <a:ext uri="{FF2B5EF4-FFF2-40B4-BE49-F238E27FC236}">
                    <a16:creationId xmlns:a16="http://schemas.microsoft.com/office/drawing/2014/main" id="{B4144F09-FBBF-4A2A-B8A3-DB38C6D33429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8913;p64">
                <a:extLst>
                  <a:ext uri="{FF2B5EF4-FFF2-40B4-BE49-F238E27FC236}">
                    <a16:creationId xmlns:a16="http://schemas.microsoft.com/office/drawing/2014/main" id="{9FCFC8D5-79EA-4A49-AE8B-5A49BA4FBD32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72" y="0"/>
                    </a:moveTo>
                    <a:cubicBezTo>
                      <a:pt x="48" y="0"/>
                      <a:pt x="0" y="24"/>
                      <a:pt x="0" y="48"/>
                    </a:cubicBez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8914;p64">
                <a:extLst>
                  <a:ext uri="{FF2B5EF4-FFF2-40B4-BE49-F238E27FC236}">
                    <a16:creationId xmlns:a16="http://schemas.microsoft.com/office/drawing/2014/main" id="{708A613C-C566-49DB-B39D-0D3AAF305297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extrusionOk="0">
                    <a:moveTo>
                      <a:pt x="334" y="0"/>
                    </a:move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8915;p64">
                <a:extLst>
                  <a:ext uri="{FF2B5EF4-FFF2-40B4-BE49-F238E27FC236}">
                    <a16:creationId xmlns:a16="http://schemas.microsoft.com/office/drawing/2014/main" id="{445C4709-942B-48D4-9452-86A4692B12FF}"/>
                  </a:ext>
                </a:extLst>
              </p:cNvPr>
              <p:cNvSpPr/>
              <p:nvPr/>
            </p:nvSpPr>
            <p:spPr>
              <a:xfrm>
                <a:off x="1474601" y="2236553"/>
                <a:ext cx="56623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692" extrusionOk="0">
                    <a:moveTo>
                      <a:pt x="1" y="0"/>
                    </a:moveTo>
                    <a:cubicBezTo>
                      <a:pt x="191" y="0"/>
                      <a:pt x="334" y="143"/>
                      <a:pt x="334" y="334"/>
                    </a:cubicBezTo>
                    <a:lnTo>
                      <a:pt x="334" y="1358"/>
                    </a:lnTo>
                    <a:cubicBezTo>
                      <a:pt x="334" y="1548"/>
                      <a:pt x="191" y="1691"/>
                      <a:pt x="1" y="1691"/>
                    </a:cubicBezTo>
                    <a:lnTo>
                      <a:pt x="668" y="1691"/>
                    </a:lnTo>
                    <a:cubicBezTo>
                      <a:pt x="858" y="1691"/>
                      <a:pt x="1001" y="1548"/>
                      <a:pt x="1001" y="1358"/>
                    </a:cubicBezTo>
                    <a:lnTo>
                      <a:pt x="1001" y="334"/>
                    </a:lnTo>
                    <a:cubicBezTo>
                      <a:pt x="1001" y="143"/>
                      <a:pt x="858" y="0"/>
                      <a:pt x="668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8916;p64">
                <a:extLst>
                  <a:ext uri="{FF2B5EF4-FFF2-40B4-BE49-F238E27FC236}">
                    <a16:creationId xmlns:a16="http://schemas.microsoft.com/office/drawing/2014/main" id="{CCD198F1-DE98-4FD9-B77C-CC70B0C16A2E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extrusionOk="0">
                    <a:moveTo>
                      <a:pt x="72" y="0"/>
                    </a:moveTo>
                    <a:cubicBezTo>
                      <a:pt x="24" y="0"/>
                      <a:pt x="0" y="48"/>
                      <a:pt x="0" y="72"/>
                    </a:cubicBezTo>
                    <a:lnTo>
                      <a:pt x="0" y="643"/>
                    </a:lnTo>
                    <a:cubicBezTo>
                      <a:pt x="0" y="691"/>
                      <a:pt x="24" y="715"/>
                      <a:pt x="72" y="715"/>
                    </a:cubicBezTo>
                    <a:lnTo>
                      <a:pt x="643" y="715"/>
                    </a:lnTo>
                    <a:cubicBezTo>
                      <a:pt x="667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67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8917;p64">
                <a:extLst>
                  <a:ext uri="{FF2B5EF4-FFF2-40B4-BE49-F238E27FC236}">
                    <a16:creationId xmlns:a16="http://schemas.microsoft.com/office/drawing/2014/main" id="{5FC3DB6C-0568-4405-A37C-C0CA7301B9B4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extrusionOk="0">
                    <a:moveTo>
                      <a:pt x="72" y="0"/>
                    </a:moveTo>
                    <a:cubicBezTo>
                      <a:pt x="25" y="0"/>
                      <a:pt x="1" y="48"/>
                      <a:pt x="1" y="72"/>
                    </a:cubicBezTo>
                    <a:lnTo>
                      <a:pt x="1" y="643"/>
                    </a:lnTo>
                    <a:cubicBezTo>
                      <a:pt x="1" y="691"/>
                      <a:pt x="25" y="715"/>
                      <a:pt x="72" y="715"/>
                    </a:cubicBezTo>
                    <a:lnTo>
                      <a:pt x="644" y="715"/>
                    </a:lnTo>
                    <a:cubicBezTo>
                      <a:pt x="691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91" y="0"/>
                      <a:pt x="6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8918;p64">
                <a:extLst>
                  <a:ext uri="{FF2B5EF4-FFF2-40B4-BE49-F238E27FC236}">
                    <a16:creationId xmlns:a16="http://schemas.microsoft.com/office/drawing/2014/main" id="{A67F00B5-C52D-4A21-87AE-8A01EE018B4B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extrusionOk="0">
                    <a:moveTo>
                      <a:pt x="72" y="0"/>
                    </a:moveTo>
                    <a:cubicBezTo>
                      <a:pt x="24" y="0"/>
                      <a:pt x="0" y="24"/>
                      <a:pt x="0" y="48"/>
                    </a:cubicBezTo>
                    <a:lnTo>
                      <a:pt x="0" y="643"/>
                    </a:lnTo>
                    <a:cubicBezTo>
                      <a:pt x="0" y="667"/>
                      <a:pt x="24" y="691"/>
                      <a:pt x="72" y="691"/>
                    </a:cubicBezTo>
                    <a:lnTo>
                      <a:pt x="643" y="691"/>
                    </a:lnTo>
                    <a:cubicBezTo>
                      <a:pt x="691" y="691"/>
                      <a:pt x="715" y="667"/>
                      <a:pt x="715" y="643"/>
                    </a:cubicBezTo>
                    <a:lnTo>
                      <a:pt x="715" y="48"/>
                    </a:lnTo>
                    <a:cubicBezTo>
                      <a:pt x="715" y="24"/>
                      <a:pt x="691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8919;p64">
                <a:extLst>
                  <a:ext uri="{FF2B5EF4-FFF2-40B4-BE49-F238E27FC236}">
                    <a16:creationId xmlns:a16="http://schemas.microsoft.com/office/drawing/2014/main" id="{E5B5F1B4-33BB-4414-83B3-E535188A9D10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extrusionOk="0">
                    <a:moveTo>
                      <a:pt x="2429" y="0"/>
                    </a:moveTo>
                    <a:cubicBezTo>
                      <a:pt x="1072" y="0"/>
                      <a:pt x="0" y="1096"/>
                      <a:pt x="0" y="2453"/>
                    </a:cubicBezTo>
                    <a:cubicBezTo>
                      <a:pt x="0" y="3787"/>
                      <a:pt x="1072" y="4882"/>
                      <a:pt x="2429" y="4882"/>
                    </a:cubicBezTo>
                    <a:cubicBezTo>
                      <a:pt x="3787" y="4882"/>
                      <a:pt x="4858" y="3787"/>
                      <a:pt x="4858" y="2453"/>
                    </a:cubicBezTo>
                    <a:cubicBezTo>
                      <a:pt x="4858" y="1096"/>
                      <a:pt x="3787" y="0"/>
                      <a:pt x="2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8920;p64">
                <a:extLst>
                  <a:ext uri="{FF2B5EF4-FFF2-40B4-BE49-F238E27FC236}">
                    <a16:creationId xmlns:a16="http://schemas.microsoft.com/office/drawing/2014/main" id="{B9CE750B-3639-4112-8866-F4D06C5697FC}"/>
                  </a:ext>
                </a:extLst>
              </p:cNvPr>
              <p:cNvSpPr/>
              <p:nvPr/>
            </p:nvSpPr>
            <p:spPr>
              <a:xfrm>
                <a:off x="1823165" y="2174978"/>
                <a:ext cx="156194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4883" extrusionOk="0">
                    <a:moveTo>
                      <a:pt x="334" y="0"/>
                    </a:moveTo>
                    <a:cubicBezTo>
                      <a:pt x="215" y="0"/>
                      <a:pt x="120" y="0"/>
                      <a:pt x="1" y="24"/>
                    </a:cubicBezTo>
                    <a:cubicBezTo>
                      <a:pt x="549" y="96"/>
                      <a:pt x="1025" y="357"/>
                      <a:pt x="1382" y="715"/>
                    </a:cubicBezTo>
                    <a:cubicBezTo>
                      <a:pt x="1835" y="1167"/>
                      <a:pt x="2097" y="1763"/>
                      <a:pt x="2097" y="2453"/>
                    </a:cubicBezTo>
                    <a:cubicBezTo>
                      <a:pt x="2097" y="3120"/>
                      <a:pt x="1835" y="3715"/>
                      <a:pt x="1382" y="4168"/>
                    </a:cubicBezTo>
                    <a:cubicBezTo>
                      <a:pt x="1025" y="4525"/>
                      <a:pt x="549" y="4787"/>
                      <a:pt x="1" y="4858"/>
                    </a:cubicBezTo>
                    <a:cubicBezTo>
                      <a:pt x="120" y="4882"/>
                      <a:pt x="215" y="4882"/>
                      <a:pt x="334" y="4882"/>
                    </a:cubicBezTo>
                    <a:cubicBezTo>
                      <a:pt x="1001" y="4882"/>
                      <a:pt x="1620" y="4620"/>
                      <a:pt x="2049" y="4168"/>
                    </a:cubicBezTo>
                    <a:cubicBezTo>
                      <a:pt x="2501" y="3715"/>
                      <a:pt x="2763" y="3120"/>
                      <a:pt x="2763" y="2453"/>
                    </a:cubicBezTo>
                    <a:cubicBezTo>
                      <a:pt x="2763" y="1763"/>
                      <a:pt x="2501" y="1167"/>
                      <a:pt x="2049" y="715"/>
                    </a:cubicBezTo>
                    <a:cubicBezTo>
                      <a:pt x="1620" y="286"/>
                      <a:pt x="1001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8921;p64">
                <a:extLst>
                  <a:ext uri="{FF2B5EF4-FFF2-40B4-BE49-F238E27FC236}">
                    <a16:creationId xmlns:a16="http://schemas.microsoft.com/office/drawing/2014/main" id="{C7F6FD58-5DA1-43D9-AFA9-F2BCA57A74D1}"/>
                  </a:ext>
                </a:extLst>
              </p:cNvPr>
              <p:cNvSpPr/>
              <p:nvPr/>
            </p:nvSpPr>
            <p:spPr>
              <a:xfrm>
                <a:off x="1781459" y="2235999"/>
                <a:ext cx="121157" cy="178390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97" extrusionOk="0">
                    <a:moveTo>
                      <a:pt x="423" y="0"/>
                    </a:moveTo>
                    <a:cubicBezTo>
                      <a:pt x="370" y="0"/>
                      <a:pt x="316" y="12"/>
                      <a:pt x="263" y="33"/>
                    </a:cubicBezTo>
                    <a:cubicBezTo>
                      <a:pt x="96" y="105"/>
                      <a:pt x="1" y="248"/>
                      <a:pt x="1" y="438"/>
                    </a:cubicBezTo>
                    <a:lnTo>
                      <a:pt x="1" y="914"/>
                    </a:lnTo>
                    <a:cubicBezTo>
                      <a:pt x="1" y="1153"/>
                      <a:pt x="48" y="1391"/>
                      <a:pt x="167" y="1605"/>
                    </a:cubicBezTo>
                    <a:cubicBezTo>
                      <a:pt x="286" y="1819"/>
                      <a:pt x="334" y="2057"/>
                      <a:pt x="286" y="2319"/>
                    </a:cubicBezTo>
                    <a:lnTo>
                      <a:pt x="239" y="2605"/>
                    </a:lnTo>
                    <a:cubicBezTo>
                      <a:pt x="215" y="2724"/>
                      <a:pt x="310" y="2867"/>
                      <a:pt x="429" y="2891"/>
                    </a:cubicBezTo>
                    <a:cubicBezTo>
                      <a:pt x="449" y="2895"/>
                      <a:pt x="470" y="2897"/>
                      <a:pt x="490" y="2897"/>
                    </a:cubicBezTo>
                    <a:cubicBezTo>
                      <a:pt x="593" y="2897"/>
                      <a:pt x="699" y="2847"/>
                      <a:pt x="739" y="2748"/>
                    </a:cubicBezTo>
                    <a:lnTo>
                      <a:pt x="929" y="2272"/>
                    </a:lnTo>
                    <a:cubicBezTo>
                      <a:pt x="953" y="2224"/>
                      <a:pt x="1025" y="2177"/>
                      <a:pt x="1072" y="2177"/>
                    </a:cubicBezTo>
                    <a:cubicBezTo>
                      <a:pt x="1120" y="2177"/>
                      <a:pt x="1191" y="2224"/>
                      <a:pt x="1191" y="2272"/>
                    </a:cubicBezTo>
                    <a:lnTo>
                      <a:pt x="1406" y="2748"/>
                    </a:lnTo>
                    <a:cubicBezTo>
                      <a:pt x="1445" y="2847"/>
                      <a:pt x="1551" y="2897"/>
                      <a:pt x="1654" y="2897"/>
                    </a:cubicBezTo>
                    <a:cubicBezTo>
                      <a:pt x="1675" y="2897"/>
                      <a:pt x="1695" y="2895"/>
                      <a:pt x="1715" y="2891"/>
                    </a:cubicBezTo>
                    <a:cubicBezTo>
                      <a:pt x="1834" y="2867"/>
                      <a:pt x="1930" y="2724"/>
                      <a:pt x="1906" y="2605"/>
                    </a:cubicBezTo>
                    <a:lnTo>
                      <a:pt x="1858" y="2319"/>
                    </a:lnTo>
                    <a:cubicBezTo>
                      <a:pt x="1811" y="2057"/>
                      <a:pt x="1858" y="1819"/>
                      <a:pt x="1977" y="1605"/>
                    </a:cubicBezTo>
                    <a:cubicBezTo>
                      <a:pt x="2096" y="1391"/>
                      <a:pt x="2144" y="1153"/>
                      <a:pt x="2144" y="914"/>
                    </a:cubicBezTo>
                    <a:lnTo>
                      <a:pt x="2144" y="438"/>
                    </a:lnTo>
                    <a:cubicBezTo>
                      <a:pt x="2144" y="248"/>
                      <a:pt x="2049" y="105"/>
                      <a:pt x="1882" y="33"/>
                    </a:cubicBezTo>
                    <a:cubicBezTo>
                      <a:pt x="1828" y="12"/>
                      <a:pt x="1770" y="0"/>
                      <a:pt x="1713" y="0"/>
                    </a:cubicBezTo>
                    <a:cubicBezTo>
                      <a:pt x="1644" y="0"/>
                      <a:pt x="1577" y="18"/>
                      <a:pt x="1525" y="57"/>
                    </a:cubicBezTo>
                    <a:lnTo>
                      <a:pt x="1287" y="176"/>
                    </a:lnTo>
                    <a:cubicBezTo>
                      <a:pt x="1215" y="224"/>
                      <a:pt x="1144" y="248"/>
                      <a:pt x="1072" y="248"/>
                    </a:cubicBezTo>
                    <a:cubicBezTo>
                      <a:pt x="1001" y="248"/>
                      <a:pt x="929" y="224"/>
                      <a:pt x="858" y="176"/>
                    </a:cubicBezTo>
                    <a:lnTo>
                      <a:pt x="620" y="57"/>
                    </a:lnTo>
                    <a:cubicBezTo>
                      <a:pt x="554" y="18"/>
                      <a:pt x="489" y="0"/>
                      <a:pt x="4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8922;p64">
                <a:extLst>
                  <a:ext uri="{FF2B5EF4-FFF2-40B4-BE49-F238E27FC236}">
                    <a16:creationId xmlns:a16="http://schemas.microsoft.com/office/drawing/2014/main" id="{569B400C-488C-410F-8A16-CA3DAA529D83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fill="none" extrusionOk="0">
                    <a:moveTo>
                      <a:pt x="2429" y="4882"/>
                    </a:moveTo>
                    <a:lnTo>
                      <a:pt x="2429" y="4882"/>
                    </a:lnTo>
                    <a:cubicBezTo>
                      <a:pt x="1072" y="4882"/>
                      <a:pt x="0" y="3787"/>
                      <a:pt x="0" y="2453"/>
                    </a:cubicBezTo>
                    <a:lnTo>
                      <a:pt x="0" y="2453"/>
                    </a:lnTo>
                    <a:cubicBezTo>
                      <a:pt x="0" y="1096"/>
                      <a:pt x="1072" y="0"/>
                      <a:pt x="2429" y="0"/>
                    </a:cubicBezTo>
                    <a:lnTo>
                      <a:pt x="2429" y="0"/>
                    </a:lnTo>
                    <a:cubicBezTo>
                      <a:pt x="3787" y="0"/>
                      <a:pt x="4858" y="1096"/>
                      <a:pt x="4858" y="2453"/>
                    </a:cubicBezTo>
                    <a:lnTo>
                      <a:pt x="4858" y="2453"/>
                    </a:lnTo>
                    <a:cubicBezTo>
                      <a:pt x="4858" y="3787"/>
                      <a:pt x="3787" y="4882"/>
                      <a:pt x="2429" y="4882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8923;p64">
                <a:extLst>
                  <a:ext uri="{FF2B5EF4-FFF2-40B4-BE49-F238E27FC236}">
                    <a16:creationId xmlns:a16="http://schemas.microsoft.com/office/drawing/2014/main" id="{793FC67D-DE89-472A-B58A-9C360BA91A54}"/>
                  </a:ext>
                </a:extLst>
              </p:cNvPr>
              <p:cNvSpPr/>
              <p:nvPr/>
            </p:nvSpPr>
            <p:spPr>
              <a:xfrm>
                <a:off x="1781459" y="2235075"/>
                <a:ext cx="121157" cy="180422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930" fill="none" extrusionOk="0">
                    <a:moveTo>
                      <a:pt x="858" y="191"/>
                    </a:moveTo>
                    <a:lnTo>
                      <a:pt x="620" y="72"/>
                    </a:lnTo>
                    <a:cubicBezTo>
                      <a:pt x="501" y="1"/>
                      <a:pt x="382" y="1"/>
                      <a:pt x="263" y="48"/>
                    </a:cubicBezTo>
                    <a:lnTo>
                      <a:pt x="263" y="48"/>
                    </a:lnTo>
                    <a:cubicBezTo>
                      <a:pt x="96" y="120"/>
                      <a:pt x="1" y="263"/>
                      <a:pt x="1" y="453"/>
                    </a:cubicBezTo>
                    <a:lnTo>
                      <a:pt x="1" y="929"/>
                    </a:lnTo>
                    <a:cubicBezTo>
                      <a:pt x="1" y="1168"/>
                      <a:pt x="48" y="1406"/>
                      <a:pt x="167" y="1620"/>
                    </a:cubicBezTo>
                    <a:lnTo>
                      <a:pt x="167" y="1620"/>
                    </a:lnTo>
                    <a:cubicBezTo>
                      <a:pt x="286" y="1834"/>
                      <a:pt x="334" y="2072"/>
                      <a:pt x="286" y="2334"/>
                    </a:cubicBezTo>
                    <a:lnTo>
                      <a:pt x="239" y="2620"/>
                    </a:lnTo>
                    <a:cubicBezTo>
                      <a:pt x="215" y="2739"/>
                      <a:pt x="310" y="2882"/>
                      <a:pt x="429" y="2906"/>
                    </a:cubicBezTo>
                    <a:lnTo>
                      <a:pt x="429" y="2906"/>
                    </a:lnTo>
                    <a:cubicBezTo>
                      <a:pt x="548" y="2930"/>
                      <a:pt x="691" y="2882"/>
                      <a:pt x="739" y="2763"/>
                    </a:cubicBezTo>
                    <a:lnTo>
                      <a:pt x="929" y="2287"/>
                    </a:lnTo>
                    <a:cubicBezTo>
                      <a:pt x="953" y="2239"/>
                      <a:pt x="1025" y="2192"/>
                      <a:pt x="1072" y="2192"/>
                    </a:cubicBezTo>
                    <a:lnTo>
                      <a:pt x="1072" y="2192"/>
                    </a:lnTo>
                    <a:cubicBezTo>
                      <a:pt x="1120" y="2192"/>
                      <a:pt x="1191" y="2239"/>
                      <a:pt x="1191" y="2287"/>
                    </a:cubicBezTo>
                    <a:lnTo>
                      <a:pt x="1406" y="2763"/>
                    </a:lnTo>
                    <a:cubicBezTo>
                      <a:pt x="1453" y="2882"/>
                      <a:pt x="1596" y="2930"/>
                      <a:pt x="1715" y="2906"/>
                    </a:cubicBezTo>
                    <a:lnTo>
                      <a:pt x="1715" y="2906"/>
                    </a:lnTo>
                    <a:cubicBezTo>
                      <a:pt x="1834" y="2882"/>
                      <a:pt x="1930" y="2739"/>
                      <a:pt x="1906" y="2620"/>
                    </a:cubicBezTo>
                    <a:lnTo>
                      <a:pt x="1858" y="2334"/>
                    </a:lnTo>
                    <a:cubicBezTo>
                      <a:pt x="1811" y="2072"/>
                      <a:pt x="1858" y="1834"/>
                      <a:pt x="1977" y="1620"/>
                    </a:cubicBezTo>
                    <a:lnTo>
                      <a:pt x="1977" y="1620"/>
                    </a:lnTo>
                    <a:cubicBezTo>
                      <a:pt x="2096" y="1406"/>
                      <a:pt x="2144" y="1168"/>
                      <a:pt x="2144" y="929"/>
                    </a:cubicBezTo>
                    <a:lnTo>
                      <a:pt x="2144" y="453"/>
                    </a:lnTo>
                    <a:cubicBezTo>
                      <a:pt x="2144" y="263"/>
                      <a:pt x="2049" y="120"/>
                      <a:pt x="1882" y="48"/>
                    </a:cubicBezTo>
                    <a:lnTo>
                      <a:pt x="1882" y="48"/>
                    </a:lnTo>
                    <a:cubicBezTo>
                      <a:pt x="1763" y="1"/>
                      <a:pt x="1620" y="1"/>
                      <a:pt x="1525" y="72"/>
                    </a:cubicBezTo>
                    <a:lnTo>
                      <a:pt x="1287" y="191"/>
                    </a:lnTo>
                    <a:cubicBezTo>
                      <a:pt x="1215" y="239"/>
                      <a:pt x="1144" y="263"/>
                      <a:pt x="1072" y="263"/>
                    </a:cubicBezTo>
                    <a:lnTo>
                      <a:pt x="1072" y="263"/>
                    </a:lnTo>
                    <a:cubicBezTo>
                      <a:pt x="1001" y="263"/>
                      <a:pt x="929" y="239"/>
                      <a:pt x="858" y="1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8924;p64">
                <a:extLst>
                  <a:ext uri="{FF2B5EF4-FFF2-40B4-BE49-F238E27FC236}">
                    <a16:creationId xmlns:a16="http://schemas.microsoft.com/office/drawing/2014/main" id="{B973D150-9187-4138-BB24-DC6FA44BBB39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91546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692" fill="none" extrusionOk="0">
                    <a:moveTo>
                      <a:pt x="1619" y="0"/>
                    </a:moveTo>
                    <a:lnTo>
                      <a:pt x="667" y="0"/>
                    </a:ln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8925;p64">
                <a:extLst>
                  <a:ext uri="{FF2B5EF4-FFF2-40B4-BE49-F238E27FC236}">
                    <a16:creationId xmlns:a16="http://schemas.microsoft.com/office/drawing/2014/main" id="{F689866C-4478-454B-91DD-4FB8EBD853F5}"/>
                  </a:ext>
                </a:extLst>
              </p:cNvPr>
              <p:cNvSpPr/>
              <p:nvPr/>
            </p:nvSpPr>
            <p:spPr>
              <a:xfrm>
                <a:off x="1531169" y="2277623"/>
                <a:ext cx="179024" cy="62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1" fill="none" extrusionOk="0">
                    <a:moveTo>
                      <a:pt x="316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8926;p64">
                <a:extLst>
                  <a:ext uri="{FF2B5EF4-FFF2-40B4-BE49-F238E27FC236}">
                    <a16:creationId xmlns:a16="http://schemas.microsoft.com/office/drawing/2014/main" id="{62FA28FD-3F69-46A4-9020-E5DFE6BC8BE5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35397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001" fill="none" extrusionOk="0">
                    <a:moveTo>
                      <a:pt x="0" y="1000"/>
                    </a:moveTo>
                    <a:lnTo>
                      <a:pt x="0" y="0"/>
                    </a:lnTo>
                    <a:lnTo>
                      <a:pt x="6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8927;p64">
                <a:extLst>
                  <a:ext uri="{FF2B5EF4-FFF2-40B4-BE49-F238E27FC236}">
                    <a16:creationId xmlns:a16="http://schemas.microsoft.com/office/drawing/2014/main" id="{483FA7BE-0E71-4DBB-8CD6-A58E0C965BFD}"/>
                  </a:ext>
                </a:extLst>
              </p:cNvPr>
              <p:cNvSpPr/>
              <p:nvPr/>
            </p:nvSpPr>
            <p:spPr>
              <a:xfrm>
                <a:off x="1357565" y="2468258"/>
                <a:ext cx="532946" cy="328516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5335" fill="none" extrusionOk="0">
                    <a:moveTo>
                      <a:pt x="9431" y="0"/>
                    </a:moveTo>
                    <a:lnTo>
                      <a:pt x="9431" y="4668"/>
                    </a:lnTo>
                    <a:cubicBezTo>
                      <a:pt x="9431" y="5025"/>
                      <a:pt x="9145" y="5335"/>
                      <a:pt x="8764" y="5335"/>
                    </a:cubicBezTo>
                    <a:lnTo>
                      <a:pt x="667" y="5335"/>
                    </a:lnTo>
                    <a:cubicBezTo>
                      <a:pt x="286" y="5335"/>
                      <a:pt x="0" y="5025"/>
                      <a:pt x="0" y="4668"/>
                    </a:cubicBezTo>
                    <a:lnTo>
                      <a:pt x="0" y="35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8928;p64">
                <a:extLst>
                  <a:ext uri="{FF2B5EF4-FFF2-40B4-BE49-F238E27FC236}">
                    <a16:creationId xmlns:a16="http://schemas.microsoft.com/office/drawing/2014/main" id="{1091CB36-7950-486F-821E-6BD09E78614A}"/>
                  </a:ext>
                </a:extLst>
              </p:cNvPr>
              <p:cNvSpPr/>
              <p:nvPr/>
            </p:nvSpPr>
            <p:spPr>
              <a:xfrm>
                <a:off x="1395202" y="2384640"/>
                <a:ext cx="358047" cy="371066"/>
              </a:xfrm>
              <a:custGeom>
                <a:avLst/>
                <a:gdLst/>
                <a:ahLst/>
                <a:cxnLst/>
                <a:rect l="l" t="t" r="r" b="b"/>
                <a:pathLst>
                  <a:path w="6336" h="6026" fill="none" extrusionOk="0">
                    <a:moveTo>
                      <a:pt x="6336" y="6026"/>
                    </a:moveTo>
                    <a:lnTo>
                      <a:pt x="96" y="6026"/>
                    </a:lnTo>
                    <a:cubicBezTo>
                      <a:pt x="49" y="6026"/>
                      <a:pt x="1" y="5978"/>
                      <a:pt x="1" y="5907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8929;p64">
                <a:extLst>
                  <a:ext uri="{FF2B5EF4-FFF2-40B4-BE49-F238E27FC236}">
                    <a16:creationId xmlns:a16="http://schemas.microsoft.com/office/drawing/2014/main" id="{946E4478-D662-4EB7-B30F-6B54CB6D4896}"/>
                  </a:ext>
                </a:extLst>
              </p:cNvPr>
              <p:cNvSpPr/>
              <p:nvPr/>
            </p:nvSpPr>
            <p:spPr>
              <a:xfrm>
                <a:off x="1796265" y="2477063"/>
                <a:ext cx="56567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4525" fill="none" extrusionOk="0">
                    <a:moveTo>
                      <a:pt x="1001" y="0"/>
                    </a:moveTo>
                    <a:lnTo>
                      <a:pt x="1001" y="4406"/>
                    </a:lnTo>
                    <a:cubicBezTo>
                      <a:pt x="1001" y="4477"/>
                      <a:pt x="953" y="4525"/>
                      <a:pt x="906" y="4525"/>
                    </a:cubicBezTo>
                    <a:lnTo>
                      <a:pt x="1" y="4525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8930;p64">
                <a:extLst>
                  <a:ext uri="{FF2B5EF4-FFF2-40B4-BE49-F238E27FC236}">
                    <a16:creationId xmlns:a16="http://schemas.microsoft.com/office/drawing/2014/main" id="{66C76771-EABF-47EA-9043-49F4856C0156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fill="none" extrusionOk="0">
                    <a:moveTo>
                      <a:pt x="2025" y="1"/>
                    </a:moveTo>
                    <a:lnTo>
                      <a:pt x="2025" y="1977"/>
                    </a:lnTo>
                    <a:cubicBezTo>
                      <a:pt x="2025" y="2025"/>
                      <a:pt x="2001" y="2049"/>
                      <a:pt x="1977" y="2049"/>
                    </a:cubicBezTo>
                    <a:lnTo>
                      <a:pt x="0" y="2049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8931;p64">
                <a:extLst>
                  <a:ext uri="{FF2B5EF4-FFF2-40B4-BE49-F238E27FC236}">
                    <a16:creationId xmlns:a16="http://schemas.microsoft.com/office/drawing/2014/main" id="{EC9A7E9D-51AF-4F6A-96DB-A5817F0CABC7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0" y="1"/>
                    </a:moveTo>
                    <a:lnTo>
                      <a:pt x="2048" y="1"/>
                    </a:lnTo>
                    <a:lnTo>
                      <a:pt x="2048" y="2049"/>
                    </a:lnTo>
                    <a:lnTo>
                      <a:pt x="0" y="204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8932;p64">
                <a:extLst>
                  <a:ext uri="{FF2B5EF4-FFF2-40B4-BE49-F238E27FC236}">
                    <a16:creationId xmlns:a16="http://schemas.microsoft.com/office/drawing/2014/main" id="{A4D73E5D-A422-4E04-92C9-708228F67FEA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2048" y="2049"/>
                    </a:moveTo>
                    <a:lnTo>
                      <a:pt x="72" y="2049"/>
                    </a:lnTo>
                    <a:cubicBezTo>
                      <a:pt x="48" y="2049"/>
                      <a:pt x="0" y="2025"/>
                      <a:pt x="0" y="1977"/>
                    </a:cubicBezTo>
                    <a:lnTo>
                      <a:pt x="0" y="1"/>
                    </a:lnTo>
                    <a:lnTo>
                      <a:pt x="2048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8933;p64">
                <a:extLst>
                  <a:ext uri="{FF2B5EF4-FFF2-40B4-BE49-F238E27FC236}">
                    <a16:creationId xmlns:a16="http://schemas.microsoft.com/office/drawing/2014/main" id="{84744937-8715-4F54-A5CE-BBCDF1C421D4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fill="none" extrusionOk="0">
                    <a:moveTo>
                      <a:pt x="2025" y="429"/>
                    </a:moveTo>
                    <a:lnTo>
                      <a:pt x="2025" y="2025"/>
                    </a:lnTo>
                    <a:lnTo>
                      <a:pt x="0" y="2025"/>
                    </a:lnTo>
                    <a:lnTo>
                      <a:pt x="0" y="0"/>
                    </a:lnTo>
                    <a:lnTo>
                      <a:pt x="1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8934;p64">
                <a:extLst>
                  <a:ext uri="{FF2B5EF4-FFF2-40B4-BE49-F238E27FC236}">
                    <a16:creationId xmlns:a16="http://schemas.microsoft.com/office/drawing/2014/main" id="{A7178FC6-2E75-47BF-A4FC-F95DEEE48D23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0"/>
                    </a:ln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8935;p64">
                <a:extLst>
                  <a:ext uri="{FF2B5EF4-FFF2-40B4-BE49-F238E27FC236}">
                    <a16:creationId xmlns:a16="http://schemas.microsoft.com/office/drawing/2014/main" id="{A47C1ADE-75F2-40ED-9AE7-9FFC393E322D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48"/>
                    </a:lnTo>
                    <a:cubicBezTo>
                      <a:pt x="0" y="24"/>
                      <a:pt x="48" y="0"/>
                      <a:pt x="72" y="0"/>
                    </a:cubicBez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8936;p64">
                <a:extLst>
                  <a:ext uri="{FF2B5EF4-FFF2-40B4-BE49-F238E27FC236}">
                    <a16:creationId xmlns:a16="http://schemas.microsoft.com/office/drawing/2014/main" id="{0086000F-7118-43E0-9BFF-14D04F4B839B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fill="none" extrusionOk="0">
                    <a:moveTo>
                      <a:pt x="1096" y="0"/>
                    </a:moveTo>
                    <a:lnTo>
                      <a:pt x="334" y="0"/>
                    </a:ln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18937;p64">
                <a:extLst>
                  <a:ext uri="{FF2B5EF4-FFF2-40B4-BE49-F238E27FC236}">
                    <a16:creationId xmlns:a16="http://schemas.microsoft.com/office/drawing/2014/main" id="{9B0E79FE-1C88-44EE-B62C-1CD9C3AA6382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fill="none" extrusionOk="0">
                    <a:moveTo>
                      <a:pt x="643" y="715"/>
                    </a:moveTo>
                    <a:lnTo>
                      <a:pt x="72" y="715"/>
                    </a:lnTo>
                    <a:cubicBezTo>
                      <a:pt x="24" y="715"/>
                      <a:pt x="0" y="691"/>
                      <a:pt x="0" y="643"/>
                    </a:cubicBezTo>
                    <a:lnTo>
                      <a:pt x="0" y="72"/>
                    </a:lnTo>
                    <a:cubicBezTo>
                      <a:pt x="0" y="48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67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67" y="715"/>
                      <a:pt x="643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8938;p64">
                <a:extLst>
                  <a:ext uri="{FF2B5EF4-FFF2-40B4-BE49-F238E27FC236}">
                    <a16:creationId xmlns:a16="http://schemas.microsoft.com/office/drawing/2014/main" id="{CB360A8E-F53C-42B1-8FB7-722F613E56CA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fill="none" extrusionOk="0">
                    <a:moveTo>
                      <a:pt x="644" y="715"/>
                    </a:moveTo>
                    <a:lnTo>
                      <a:pt x="72" y="715"/>
                    </a:lnTo>
                    <a:cubicBezTo>
                      <a:pt x="25" y="715"/>
                      <a:pt x="1" y="691"/>
                      <a:pt x="1" y="643"/>
                    </a:cubicBezTo>
                    <a:lnTo>
                      <a:pt x="1" y="72"/>
                    </a:lnTo>
                    <a:cubicBezTo>
                      <a:pt x="1" y="48"/>
                      <a:pt x="25" y="0"/>
                      <a:pt x="72" y="0"/>
                    </a:cubicBezTo>
                    <a:lnTo>
                      <a:pt x="644" y="0"/>
                    </a:lnTo>
                    <a:cubicBezTo>
                      <a:pt x="691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91" y="715"/>
                      <a:pt x="644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8939;p64">
                <a:extLst>
                  <a:ext uri="{FF2B5EF4-FFF2-40B4-BE49-F238E27FC236}">
                    <a16:creationId xmlns:a16="http://schemas.microsoft.com/office/drawing/2014/main" id="{10466941-943C-4295-B1D0-22BA72FE060F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fill="none" extrusionOk="0">
                    <a:moveTo>
                      <a:pt x="643" y="691"/>
                    </a:moveTo>
                    <a:lnTo>
                      <a:pt x="72" y="691"/>
                    </a:lnTo>
                    <a:cubicBezTo>
                      <a:pt x="24" y="691"/>
                      <a:pt x="0" y="667"/>
                      <a:pt x="0" y="643"/>
                    </a:cubicBezTo>
                    <a:lnTo>
                      <a:pt x="0" y="48"/>
                    </a:lnTo>
                    <a:cubicBezTo>
                      <a:pt x="0" y="24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91" y="0"/>
                      <a:pt x="715" y="24"/>
                      <a:pt x="715" y="48"/>
                    </a:cubicBezTo>
                    <a:lnTo>
                      <a:pt x="715" y="643"/>
                    </a:lnTo>
                    <a:cubicBezTo>
                      <a:pt x="715" y="667"/>
                      <a:pt x="691" y="691"/>
                      <a:pt x="643" y="6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3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F62EC57-9A23-4CCC-AE8C-4A0D120AA23E}"/>
                </a:ext>
              </a:extLst>
            </p:cNvPr>
            <p:cNvSpPr txBox="1"/>
            <p:nvPr/>
          </p:nvSpPr>
          <p:spPr>
            <a:xfrm>
              <a:off x="706592" y="4479423"/>
              <a:ext cx="2332439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92CACBEB-3C38-4784-B452-D3F33EF5CE61}"/>
                </a:ext>
              </a:extLst>
            </p:cNvPr>
            <p:cNvSpPr txBox="1"/>
            <p:nvPr/>
          </p:nvSpPr>
          <p:spPr>
            <a:xfrm>
              <a:off x="3515351" y="1876182"/>
              <a:ext cx="2332439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39D5CBC7-EF59-4BD2-A61C-8ED000F77AEE}"/>
                </a:ext>
              </a:extLst>
            </p:cNvPr>
            <p:cNvSpPr txBox="1"/>
            <p:nvPr/>
          </p:nvSpPr>
          <p:spPr>
            <a:xfrm>
              <a:off x="9173072" y="1876182"/>
              <a:ext cx="2332439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B6CA2CC-46E5-4B32-BAAA-CEAB027D856A}"/>
                </a:ext>
              </a:extLst>
            </p:cNvPr>
            <p:cNvSpPr txBox="1"/>
            <p:nvPr/>
          </p:nvSpPr>
          <p:spPr>
            <a:xfrm>
              <a:off x="6344211" y="4479423"/>
              <a:ext cx="2332439" cy="4924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35076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7549CB6-08A1-40F1-AB12-27950196E04C}"/>
              </a:ext>
            </a:extLst>
          </p:cNvPr>
          <p:cNvSpPr txBox="1"/>
          <p:nvPr/>
        </p:nvSpPr>
        <p:spPr>
          <a:xfrm>
            <a:off x="8674098" y="4673598"/>
            <a:ext cx="469901" cy="4699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1146F5D-68A3-4BD2-B4B1-54EBE2E95AD8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8</a:t>
            </a:fld>
            <a:endParaRPr lang="es-PE" sz="1100" b="1" i="0" u="none" strike="noStrike" kern="0" cap="none" spc="0" baseline="0">
              <a:solidFill>
                <a:srgbClr val="3494BA"/>
              </a:solidFill>
              <a:uFillTx/>
              <a:latin typeface="DM Sans"/>
              <a:ea typeface="DM Sans"/>
              <a:cs typeface="B Nazanin" panose="00000400000000000000" pitchFamily="2" charset="-78"/>
            </a:endParaRPr>
          </a:p>
        </p:txBody>
      </p:sp>
      <p:grpSp>
        <p:nvGrpSpPr>
          <p:cNvPr id="3" name="Grupo 3">
            <a:extLst>
              <a:ext uri="{FF2B5EF4-FFF2-40B4-BE49-F238E27FC236}">
                <a16:creationId xmlns:a16="http://schemas.microsoft.com/office/drawing/2014/main" id="{4073DF14-ED95-4574-A0C0-28EBFCC7621A}"/>
              </a:ext>
            </a:extLst>
          </p:cNvPr>
          <p:cNvGrpSpPr/>
          <p:nvPr/>
        </p:nvGrpSpPr>
        <p:grpSpPr>
          <a:xfrm>
            <a:off x="0" y="1691127"/>
            <a:ext cx="9144000" cy="1838099"/>
            <a:chOff x="0" y="1691127"/>
            <a:chExt cx="9144000" cy="1838099"/>
          </a:xfrm>
        </p:grpSpPr>
        <p:sp>
          <p:nvSpPr>
            <p:cNvPr id="4" name="Rectángulo 5">
              <a:extLst>
                <a:ext uri="{FF2B5EF4-FFF2-40B4-BE49-F238E27FC236}">
                  <a16:creationId xmlns:a16="http://schemas.microsoft.com/office/drawing/2014/main" id="{79DEA758-7F01-439D-B955-3538FC4834F3}"/>
                </a:ext>
              </a:extLst>
            </p:cNvPr>
            <p:cNvSpPr/>
            <p:nvPr/>
          </p:nvSpPr>
          <p:spPr>
            <a:xfrm>
              <a:off x="0" y="1691127"/>
              <a:ext cx="9144000" cy="1838099"/>
            </a:xfrm>
            <a:prstGeom prst="rect">
              <a:avLst/>
            </a:prstGeom>
            <a:solidFill>
              <a:srgbClr val="AAA7BC">
                <a:alpha val="50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CO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CuadroTexto 6">
              <a:extLst>
                <a:ext uri="{FF2B5EF4-FFF2-40B4-BE49-F238E27FC236}">
                  <a16:creationId xmlns:a16="http://schemas.microsoft.com/office/drawing/2014/main" id="{DF43D2DD-853C-4E23-AB02-15B2C97AAC29}"/>
                </a:ext>
              </a:extLst>
            </p:cNvPr>
            <p:cNvSpPr txBox="1"/>
            <p:nvPr/>
          </p:nvSpPr>
          <p:spPr>
            <a:xfrm>
              <a:off x="1028700" y="2027846"/>
              <a:ext cx="5037082" cy="830997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4800" b="1" kern="0" dirty="0">
                  <a:solidFill>
                    <a:srgbClr val="FFFFFF"/>
                  </a:solidFill>
                  <a:latin typeface="Open Sans" pitchFamily="34"/>
                  <a:ea typeface="Open Sans" pitchFamily="34"/>
                  <a:cs typeface="B Nazanin" panose="00000400000000000000" pitchFamily="2" charset="-78"/>
                </a:rPr>
                <a:t>عنوان آسیب دید</a:t>
              </a:r>
              <a:endParaRPr lang="es-CO" sz="4800" b="1" i="0" u="none" strike="noStrike" kern="0" cap="none" spc="0" baseline="0" dirty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endParaRPr>
            </a:p>
          </p:txBody>
        </p:sp>
        <p:cxnSp>
          <p:nvCxnSpPr>
            <p:cNvPr id="6" name="Conector recto 8">
              <a:extLst>
                <a:ext uri="{FF2B5EF4-FFF2-40B4-BE49-F238E27FC236}">
                  <a16:creationId xmlns:a16="http://schemas.microsoft.com/office/drawing/2014/main" id="{03603C01-3B41-44AA-B056-6D5926F70C94}"/>
                </a:ext>
              </a:extLst>
            </p:cNvPr>
            <p:cNvCxnSpPr/>
            <p:nvPr/>
          </p:nvCxnSpPr>
          <p:spPr>
            <a:xfrm>
              <a:off x="890781" y="1822335"/>
              <a:ext cx="0" cy="1563304"/>
            </a:xfrm>
            <a:prstGeom prst="straightConnector1">
              <a:avLst/>
            </a:prstGeom>
            <a:noFill/>
            <a:ln w="38103" cap="flat">
              <a:solidFill>
                <a:srgbClr val="FFFFFF"/>
              </a:solidFill>
              <a:prstDash val="solid"/>
            </a:ln>
          </p:spPr>
        </p:cxnSp>
        <p:sp>
          <p:nvSpPr>
            <p:cNvPr id="7" name="CuadroTexto 9">
              <a:extLst>
                <a:ext uri="{FF2B5EF4-FFF2-40B4-BE49-F238E27FC236}">
                  <a16:creationId xmlns:a16="http://schemas.microsoft.com/office/drawing/2014/main" id="{EA8132F0-7BFB-4D59-AB40-3B91E21EE1BE}"/>
                </a:ext>
              </a:extLst>
            </p:cNvPr>
            <p:cNvSpPr txBox="1"/>
            <p:nvPr/>
          </p:nvSpPr>
          <p:spPr>
            <a:xfrm>
              <a:off x="1028700" y="2717916"/>
              <a:ext cx="4055702" cy="52321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400" kern="0" dirty="0">
                  <a:solidFill>
                    <a:srgbClr val="FFFFFF"/>
                  </a:solidFill>
                  <a:latin typeface="Open Sans" pitchFamily="34"/>
                  <a:ea typeface="Open Sans" pitchFamily="34"/>
                  <a:cs typeface="B Nazanin" panose="00000400000000000000" pitchFamily="2" charset="-78"/>
                </a:rPr>
                <a:t>این یک متن امتحانی است. در این پاراگراف ایده های مبحث 1 را از سر بگیرید.</a:t>
              </a:r>
              <a:endParaRPr lang="es-CO" sz="1400" b="0" i="0" u="none" strike="noStrike" kern="0" cap="none" spc="0" baseline="0" dirty="0">
                <a:solidFill>
                  <a:srgbClr val="FFFFFF"/>
                </a:solidFill>
                <a:uFillTx/>
                <a:latin typeface="Open Sans" pitchFamily="34"/>
                <a:ea typeface="Open Sans" pitchFamily="34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2">
            <a:extLst>
              <a:ext uri="{FF2B5EF4-FFF2-40B4-BE49-F238E27FC236}">
                <a16:creationId xmlns:a16="http://schemas.microsoft.com/office/drawing/2014/main" id="{EF5288A5-4ABD-4394-BA87-694AEDAE760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01917" y="180109"/>
            <a:ext cx="7169307" cy="651162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3" name="AutoShape 24">
            <a:extLst>
              <a:ext uri="{FF2B5EF4-FFF2-40B4-BE49-F238E27FC236}">
                <a16:creationId xmlns:a16="http://schemas.microsoft.com/office/drawing/2014/main" id="{E231E576-173D-4896-A749-BB9409EA84B5}"/>
              </a:ext>
            </a:extLst>
          </p:cNvPr>
          <p:cNvSpPr/>
          <p:nvPr/>
        </p:nvSpPr>
        <p:spPr>
          <a:xfrm flipH="1">
            <a:off x="6510527" y="1196711"/>
            <a:ext cx="1570792" cy="248681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000"/>
              <a:gd name="f7" fmla="val 960"/>
              <a:gd name="f8" fmla="val 974"/>
              <a:gd name="f9" fmla="+- 0 0 -90"/>
              <a:gd name="f10" fmla="*/ f3 1 10000"/>
              <a:gd name="f11" fmla="*/ f4 1 10000"/>
              <a:gd name="f12" fmla="val f5"/>
              <a:gd name="f13" fmla="val f6"/>
              <a:gd name="f14" fmla="*/ f9 f0 1"/>
              <a:gd name="f15" fmla="+- f13 0 f12"/>
              <a:gd name="f16" fmla="*/ f14 1 f2"/>
              <a:gd name="f17" fmla="*/ f15 1 10000"/>
              <a:gd name="f18" fmla="*/ 0 f15 1"/>
              <a:gd name="f19" fmla="*/ 10000 f15 1"/>
              <a:gd name="f20" fmla="*/ 974 f15 1"/>
              <a:gd name="f21" fmla="*/ 960 f15 1"/>
              <a:gd name="f22" fmla="+- f16 0 f1"/>
              <a:gd name="f23" fmla="*/ f18 1 10000"/>
              <a:gd name="f24" fmla="*/ f19 1 10000"/>
              <a:gd name="f25" fmla="*/ f20 1 10000"/>
              <a:gd name="f26" fmla="*/ f21 1 10000"/>
              <a:gd name="f27" fmla="*/ f12 1 f17"/>
              <a:gd name="f28" fmla="*/ f13 1 f17"/>
              <a:gd name="f29" fmla="*/ f23 1 f17"/>
              <a:gd name="f30" fmla="*/ f26 1 f17"/>
              <a:gd name="f31" fmla="*/ f25 1 f17"/>
              <a:gd name="f32" fmla="*/ f24 1 f17"/>
              <a:gd name="f33" fmla="*/ f27 f10 1"/>
              <a:gd name="f34" fmla="*/ f28 f10 1"/>
              <a:gd name="f35" fmla="*/ f28 f11 1"/>
              <a:gd name="f36" fmla="*/ f27 f11 1"/>
              <a:gd name="f37" fmla="*/ f29 f10 1"/>
              <a:gd name="f38" fmla="*/ f30 f11 1"/>
              <a:gd name="f39" fmla="*/ f31 f10 1"/>
              <a:gd name="f40" fmla="*/ f29 f11 1"/>
              <a:gd name="f41" fmla="*/ f32 f10 1"/>
              <a:gd name="f42" fmla="*/ f32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">
                <a:pos x="f37" y="f38"/>
              </a:cxn>
              <a:cxn ang="f22">
                <a:pos x="f39" y="f40"/>
              </a:cxn>
              <a:cxn ang="f22">
                <a:pos x="f41" y="f40"/>
              </a:cxn>
              <a:cxn ang="f22">
                <a:pos x="f41" y="f42"/>
              </a:cxn>
              <a:cxn ang="f22">
                <a:pos x="f37" y="f42"/>
              </a:cxn>
              <a:cxn ang="f22">
                <a:pos x="f37" y="f38"/>
              </a:cxn>
            </a:cxnLst>
            <a:rect l="f33" t="f36" r="f34" b="f35"/>
            <a:pathLst>
              <a:path w="10000" h="10000">
                <a:moveTo>
                  <a:pt x="f5" y="f7"/>
                </a:moveTo>
                <a:lnTo>
                  <a:pt x="f8" y="f5"/>
                </a:lnTo>
                <a:lnTo>
                  <a:pt x="f6" y="f5"/>
                </a:lnTo>
                <a:lnTo>
                  <a:pt x="f6" y="f6"/>
                </a:lnTo>
                <a:lnTo>
                  <a:pt x="f5" y="f6"/>
                </a:lnTo>
                <a:lnTo>
                  <a:pt x="f5" y="f7"/>
                </a:lnTo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135002" tIns="34290" rIns="135002" bIns="3429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itchFamily="2"/>
              <a:cs typeface="B Nazanin" panose="00000400000000000000" pitchFamily="2" charset="-78"/>
            </a:endParaRPr>
          </a:p>
        </p:txBody>
      </p:sp>
      <p:sp>
        <p:nvSpPr>
          <p:cNvPr id="4" name="矩形 1">
            <a:extLst>
              <a:ext uri="{FF2B5EF4-FFF2-40B4-BE49-F238E27FC236}">
                <a16:creationId xmlns:a16="http://schemas.microsoft.com/office/drawing/2014/main" id="{79F95EF4-E0EE-4A4D-8BBF-C0DAB80417EE}"/>
              </a:ext>
            </a:extLst>
          </p:cNvPr>
          <p:cNvSpPr/>
          <p:nvPr/>
        </p:nvSpPr>
        <p:spPr>
          <a:xfrm flipH="1">
            <a:off x="669532" y="3028767"/>
            <a:ext cx="5745540" cy="654756"/>
          </a:xfrm>
          <a:custGeom>
            <a:avLst/>
            <a:gdLst>
              <a:gd name="f0" fmla="val w"/>
              <a:gd name="f1" fmla="val h"/>
              <a:gd name="f2" fmla="val 0"/>
              <a:gd name="f3" fmla="val 5189126"/>
              <a:gd name="f4" fmla="val 1233513"/>
              <a:gd name="f5" fmla="val 5189123"/>
              <a:gd name="f6" fmla="val 616756"/>
              <a:gd name="f7" fmla="val 4572367"/>
              <a:gd name="f8" fmla="val 1233512"/>
              <a:gd name="f9" fmla="*/ f0 1 5189126"/>
              <a:gd name="f10" fmla="*/ f1 1 1233513"/>
              <a:gd name="f11" fmla="val f2"/>
              <a:gd name="f12" fmla="val f3"/>
              <a:gd name="f13" fmla="val f4"/>
              <a:gd name="f14" fmla="+- f13 0 f11"/>
              <a:gd name="f15" fmla="+- f12 0 f11"/>
              <a:gd name="f16" fmla="*/ f15 1 5189126"/>
              <a:gd name="f17" fmla="*/ f14 1 1233513"/>
              <a:gd name="f18" fmla="*/ f11 1 f16"/>
              <a:gd name="f19" fmla="*/ f12 1 f16"/>
              <a:gd name="f20" fmla="*/ f11 1 f17"/>
              <a:gd name="f21" fmla="*/ f13 1 f17"/>
              <a:gd name="f22" fmla="*/ f18 f9 1"/>
              <a:gd name="f23" fmla="*/ f19 f9 1"/>
              <a:gd name="f24" fmla="*/ f21 f10 1"/>
              <a:gd name="f25" fmla="*/ f20 f1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2" t="f25" r="f23" b="f24"/>
            <a:pathLst>
              <a:path w="5189126" h="1233513">
                <a:moveTo>
                  <a:pt x="f5" y="f6"/>
                </a:moveTo>
                <a:lnTo>
                  <a:pt x="f7" y="f8"/>
                </a:lnTo>
                <a:lnTo>
                  <a:pt x="f5" y="f8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4"/>
                </a:lnTo>
                <a:lnTo>
                  <a:pt x="f2" y="f4"/>
                </a:lnTo>
                <a:close/>
              </a:path>
            </a:pathLst>
          </a:custGeom>
          <a:solidFill>
            <a:srgbClr val="3494BA"/>
          </a:solidFill>
          <a:ln cap="flat">
            <a:noFill/>
            <a:prstDash val="solid"/>
          </a:ln>
        </p:spPr>
        <p:txBody>
          <a:bodyPr vert="horz" wrap="square" lIns="135002" tIns="34290" rIns="135002" bIns="34290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itchFamily="2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78B1DA-020D-47CB-8579-2935703FCF96}"/>
              </a:ext>
            </a:extLst>
          </p:cNvPr>
          <p:cNvSpPr txBox="1"/>
          <p:nvPr/>
        </p:nvSpPr>
        <p:spPr>
          <a:xfrm>
            <a:off x="1613193" y="3063761"/>
            <a:ext cx="3858219" cy="107721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200" b="1" kern="0" dirty="0">
                <a:solidFill>
                  <a:srgbClr val="FFFFFF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محتوای متنی را اضافه کنید</a:t>
            </a:r>
            <a:endParaRPr lang="en-US" sz="3200" b="1" i="0" u="none" strike="noStrike" kern="0" cap="none" spc="0" baseline="0" dirty="0">
              <a:solidFill>
                <a:srgbClr val="FFFFFF"/>
              </a:solidFill>
              <a:uFillTx/>
              <a:latin typeface="微软雅黑" pitchFamily="34"/>
              <a:ea typeface="微软雅黑" pitchFamily="34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7B8DA0-B555-4ECC-A79F-953B4F275493}"/>
              </a:ext>
            </a:extLst>
          </p:cNvPr>
          <p:cNvSpPr txBox="1"/>
          <p:nvPr/>
        </p:nvSpPr>
        <p:spPr>
          <a:xfrm>
            <a:off x="7215493" y="1350175"/>
            <a:ext cx="553998" cy="2684389"/>
          </a:xfrm>
          <a:prstGeom prst="rect">
            <a:avLst/>
          </a:prstGeom>
          <a:noFill/>
          <a:ln cap="flat">
            <a:noFill/>
          </a:ln>
        </p:spPr>
        <p:txBody>
          <a:bodyPr vert="eaVert" wrap="non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400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محتوای متنی را اضافه کنید</a:t>
            </a:r>
            <a:endParaRPr lang="en-US" sz="24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BD5357-84D4-41A4-89C9-BE3E48B0772B}"/>
              </a:ext>
            </a:extLst>
          </p:cNvPr>
          <p:cNvSpPr txBox="1"/>
          <p:nvPr/>
        </p:nvSpPr>
        <p:spPr>
          <a:xfrm>
            <a:off x="805238" y="3939902"/>
            <a:ext cx="7533522" cy="87154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63020" tIns="31510" rIns="63020" bIns="31510" anchor="t" anchorCtr="1" compatLnSpc="1">
            <a:spAutoFit/>
          </a:bodyPr>
          <a:lstStyle/>
          <a:p>
            <a:pPr lvl="0" algn="ctr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پس از اینکه محتوای شما به اینجا رسید یا با کپی کردن متن خود، در این کادر </a:t>
            </a:r>
            <a:r>
              <a:rPr lang="en-US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Paste </a:t>
            </a: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را انتخاب کنید و </a:t>
            </a:r>
            <a:r>
              <a:rPr lang="en-US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Keep text only </a:t>
            </a: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را انتخاب کنید.</a:t>
            </a:r>
          </a:p>
          <a:p>
            <a:pPr lvl="0" algn="ctr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بعد از اینکه محتوای شما اینجا آمد یا با کپی کردن متن خود محتوای خود را اینجا تایپ کنید یا آن را کپی کنید</a:t>
            </a:r>
          </a:p>
          <a:p>
            <a:pPr lvl="0" algn="ctr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بعد از متن خود، </a:t>
            </a:r>
            <a:r>
              <a:rPr lang="en-US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Paste </a:t>
            </a:r>
            <a:r>
              <a:rPr lang="fa-IR" sz="1200" kern="0" dirty="0">
                <a:solidFill>
                  <a:srgbClr val="292928"/>
                </a:solidFill>
                <a:latin typeface="微软雅黑" pitchFamily="34"/>
                <a:ea typeface="微软雅黑" pitchFamily="34"/>
                <a:cs typeface="B Nazanin" panose="00000400000000000000" pitchFamily="2" charset="-78"/>
              </a:rPr>
              <a:t>را در این کادر انتخاب کنید و فقط متن را نگه دارید.</a:t>
            </a:r>
            <a:endParaRPr lang="en-US" sz="1200" b="0" i="0" u="none" strike="noStrike" kern="0" cap="none" spc="0" baseline="0" dirty="0">
              <a:solidFill>
                <a:srgbClr val="292928"/>
              </a:solidFill>
              <a:uFillTx/>
              <a:latin typeface="微软雅黑" pitchFamily="34"/>
              <a:ea typeface="微软雅黑" pitchFamily="34"/>
              <a:cs typeface="B Nazanin" panose="00000400000000000000" pitchFamily="2" charset="-78"/>
            </a:endParaRP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76649148-1317-AA3A-9866-39EFADBAAFA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0238" y="1631950"/>
            <a:ext cx="5799138" cy="1219200"/>
            <a:chOff x="397" y="1028"/>
            <a:chExt cx="3653" cy="76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CE4B00A4-FE75-1B81-03DE-9E0C6AF05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" y="1195"/>
              <a:ext cx="258" cy="524"/>
            </a:xfrm>
            <a:custGeom>
              <a:avLst/>
              <a:gdLst>
                <a:gd name="T0" fmla="*/ 58 w 58"/>
                <a:gd name="T1" fmla="*/ 115 h 116"/>
                <a:gd name="T2" fmla="*/ 48 w 58"/>
                <a:gd name="T3" fmla="*/ 115 h 116"/>
                <a:gd name="T4" fmla="*/ 25 w 58"/>
                <a:gd name="T5" fmla="*/ 114 h 116"/>
                <a:gd name="T6" fmla="*/ 25 w 58"/>
                <a:gd name="T7" fmla="*/ 97 h 116"/>
                <a:gd name="T8" fmla="*/ 24 w 58"/>
                <a:gd name="T9" fmla="*/ 83 h 116"/>
                <a:gd name="T10" fmla="*/ 24 w 58"/>
                <a:gd name="T11" fmla="*/ 83 h 116"/>
                <a:gd name="T12" fmla="*/ 24 w 58"/>
                <a:gd name="T13" fmla="*/ 70 h 116"/>
                <a:gd name="T14" fmla="*/ 21 w 58"/>
                <a:gd name="T15" fmla="*/ 64 h 116"/>
                <a:gd name="T16" fmla="*/ 18 w 58"/>
                <a:gd name="T17" fmla="*/ 62 h 116"/>
                <a:gd name="T18" fmla="*/ 9 w 58"/>
                <a:gd name="T19" fmla="*/ 60 h 116"/>
                <a:gd name="T20" fmla="*/ 7 w 58"/>
                <a:gd name="T21" fmla="*/ 57 h 116"/>
                <a:gd name="T22" fmla="*/ 13 w 58"/>
                <a:gd name="T23" fmla="*/ 51 h 116"/>
                <a:gd name="T24" fmla="*/ 22 w 58"/>
                <a:gd name="T25" fmla="*/ 42 h 116"/>
                <a:gd name="T26" fmla="*/ 19 w 58"/>
                <a:gd name="T27" fmla="*/ 43 h 116"/>
                <a:gd name="T28" fmla="*/ 12 w 58"/>
                <a:gd name="T29" fmla="*/ 49 h 116"/>
                <a:gd name="T30" fmla="*/ 9 w 58"/>
                <a:gd name="T31" fmla="*/ 49 h 116"/>
                <a:gd name="T32" fmla="*/ 9 w 58"/>
                <a:gd name="T33" fmla="*/ 46 h 116"/>
                <a:gd name="T34" fmla="*/ 2 w 58"/>
                <a:gd name="T35" fmla="*/ 33 h 116"/>
                <a:gd name="T36" fmla="*/ 1 w 58"/>
                <a:gd name="T37" fmla="*/ 32 h 116"/>
                <a:gd name="T38" fmla="*/ 0 w 58"/>
                <a:gd name="T39" fmla="*/ 30 h 116"/>
                <a:gd name="T40" fmla="*/ 4 w 58"/>
                <a:gd name="T41" fmla="*/ 29 h 116"/>
                <a:gd name="T42" fmla="*/ 6 w 58"/>
                <a:gd name="T43" fmla="*/ 17 h 116"/>
                <a:gd name="T44" fmla="*/ 2 w 58"/>
                <a:gd name="T45" fmla="*/ 12 h 116"/>
                <a:gd name="T46" fmla="*/ 4 w 58"/>
                <a:gd name="T47" fmla="*/ 7 h 116"/>
                <a:gd name="T48" fmla="*/ 10 w 58"/>
                <a:gd name="T49" fmla="*/ 0 h 116"/>
                <a:gd name="T50" fmla="*/ 55 w 58"/>
                <a:gd name="T51" fmla="*/ 3 h 116"/>
                <a:gd name="T52" fmla="*/ 56 w 58"/>
                <a:gd name="T53" fmla="*/ 4 h 116"/>
                <a:gd name="T54" fmla="*/ 57 w 58"/>
                <a:gd name="T55" fmla="*/ 9 h 116"/>
                <a:gd name="T56" fmla="*/ 57 w 58"/>
                <a:gd name="T57" fmla="*/ 75 h 116"/>
                <a:gd name="T58" fmla="*/ 57 w 58"/>
                <a:gd name="T59" fmla="*/ 108 h 116"/>
                <a:gd name="T60" fmla="*/ 58 w 58"/>
                <a:gd name="T61" fmla="*/ 1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8" h="116">
                  <a:moveTo>
                    <a:pt x="58" y="115"/>
                  </a:moveTo>
                  <a:cubicBezTo>
                    <a:pt x="55" y="116"/>
                    <a:pt x="51" y="116"/>
                    <a:pt x="48" y="115"/>
                  </a:cubicBezTo>
                  <a:cubicBezTo>
                    <a:pt x="40" y="115"/>
                    <a:pt x="33" y="114"/>
                    <a:pt x="25" y="114"/>
                  </a:cubicBezTo>
                  <a:cubicBezTo>
                    <a:pt x="26" y="108"/>
                    <a:pt x="25" y="103"/>
                    <a:pt x="25" y="97"/>
                  </a:cubicBezTo>
                  <a:cubicBezTo>
                    <a:pt x="25" y="92"/>
                    <a:pt x="24" y="88"/>
                    <a:pt x="24" y="83"/>
                  </a:cubicBezTo>
                  <a:cubicBezTo>
                    <a:pt x="24" y="82"/>
                    <a:pt x="24" y="83"/>
                    <a:pt x="24" y="83"/>
                  </a:cubicBezTo>
                  <a:cubicBezTo>
                    <a:pt x="20" y="78"/>
                    <a:pt x="23" y="74"/>
                    <a:pt x="24" y="70"/>
                  </a:cubicBezTo>
                  <a:cubicBezTo>
                    <a:pt x="25" y="67"/>
                    <a:pt x="23" y="65"/>
                    <a:pt x="21" y="64"/>
                  </a:cubicBezTo>
                  <a:cubicBezTo>
                    <a:pt x="20" y="63"/>
                    <a:pt x="19" y="62"/>
                    <a:pt x="18" y="62"/>
                  </a:cubicBezTo>
                  <a:cubicBezTo>
                    <a:pt x="14" y="62"/>
                    <a:pt x="12" y="61"/>
                    <a:pt x="9" y="60"/>
                  </a:cubicBezTo>
                  <a:cubicBezTo>
                    <a:pt x="7" y="59"/>
                    <a:pt x="7" y="58"/>
                    <a:pt x="7" y="57"/>
                  </a:cubicBezTo>
                  <a:cubicBezTo>
                    <a:pt x="8" y="54"/>
                    <a:pt x="11" y="53"/>
                    <a:pt x="13" y="51"/>
                  </a:cubicBezTo>
                  <a:cubicBezTo>
                    <a:pt x="17" y="49"/>
                    <a:pt x="19" y="45"/>
                    <a:pt x="22" y="42"/>
                  </a:cubicBezTo>
                  <a:cubicBezTo>
                    <a:pt x="20" y="41"/>
                    <a:pt x="20" y="42"/>
                    <a:pt x="19" y="43"/>
                  </a:cubicBezTo>
                  <a:cubicBezTo>
                    <a:pt x="17" y="46"/>
                    <a:pt x="15" y="47"/>
                    <a:pt x="12" y="49"/>
                  </a:cubicBezTo>
                  <a:cubicBezTo>
                    <a:pt x="11" y="49"/>
                    <a:pt x="10" y="50"/>
                    <a:pt x="9" y="49"/>
                  </a:cubicBezTo>
                  <a:cubicBezTo>
                    <a:pt x="9" y="48"/>
                    <a:pt x="9" y="47"/>
                    <a:pt x="9" y="46"/>
                  </a:cubicBezTo>
                  <a:cubicBezTo>
                    <a:pt x="10" y="40"/>
                    <a:pt x="7" y="36"/>
                    <a:pt x="2" y="33"/>
                  </a:cubicBezTo>
                  <a:cubicBezTo>
                    <a:pt x="2" y="33"/>
                    <a:pt x="1" y="32"/>
                    <a:pt x="1" y="32"/>
                  </a:cubicBezTo>
                  <a:cubicBezTo>
                    <a:pt x="0" y="31"/>
                    <a:pt x="0" y="31"/>
                    <a:pt x="0" y="30"/>
                  </a:cubicBezTo>
                  <a:cubicBezTo>
                    <a:pt x="1" y="29"/>
                    <a:pt x="2" y="29"/>
                    <a:pt x="4" y="29"/>
                  </a:cubicBezTo>
                  <a:cubicBezTo>
                    <a:pt x="9" y="25"/>
                    <a:pt x="10" y="23"/>
                    <a:pt x="6" y="17"/>
                  </a:cubicBezTo>
                  <a:cubicBezTo>
                    <a:pt x="6" y="14"/>
                    <a:pt x="3" y="14"/>
                    <a:pt x="2" y="12"/>
                  </a:cubicBezTo>
                  <a:cubicBezTo>
                    <a:pt x="5" y="11"/>
                    <a:pt x="4" y="8"/>
                    <a:pt x="4" y="7"/>
                  </a:cubicBezTo>
                  <a:cubicBezTo>
                    <a:pt x="4" y="0"/>
                    <a:pt x="4" y="0"/>
                    <a:pt x="10" y="0"/>
                  </a:cubicBezTo>
                  <a:cubicBezTo>
                    <a:pt x="25" y="1"/>
                    <a:pt x="40" y="2"/>
                    <a:pt x="55" y="3"/>
                  </a:cubicBezTo>
                  <a:cubicBezTo>
                    <a:pt x="55" y="3"/>
                    <a:pt x="56" y="4"/>
                    <a:pt x="56" y="4"/>
                  </a:cubicBezTo>
                  <a:cubicBezTo>
                    <a:pt x="57" y="6"/>
                    <a:pt x="57" y="7"/>
                    <a:pt x="57" y="9"/>
                  </a:cubicBezTo>
                  <a:cubicBezTo>
                    <a:pt x="57" y="31"/>
                    <a:pt x="57" y="53"/>
                    <a:pt x="57" y="75"/>
                  </a:cubicBezTo>
                  <a:cubicBezTo>
                    <a:pt x="57" y="86"/>
                    <a:pt x="57" y="97"/>
                    <a:pt x="57" y="108"/>
                  </a:cubicBezTo>
                  <a:cubicBezTo>
                    <a:pt x="57" y="110"/>
                    <a:pt x="57" y="113"/>
                    <a:pt x="58" y="115"/>
                  </a:cubicBez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9C196B4D-F42D-66CB-D22F-2958EE3BD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" y="1426"/>
              <a:ext cx="356" cy="316"/>
            </a:xfrm>
            <a:custGeom>
              <a:avLst/>
              <a:gdLst>
                <a:gd name="T0" fmla="*/ 80 w 80"/>
                <a:gd name="T1" fmla="*/ 69 h 70"/>
                <a:gd name="T2" fmla="*/ 76 w 80"/>
                <a:gd name="T3" fmla="*/ 70 h 70"/>
                <a:gd name="T4" fmla="*/ 42 w 80"/>
                <a:gd name="T5" fmla="*/ 67 h 70"/>
                <a:gd name="T6" fmla="*/ 27 w 80"/>
                <a:gd name="T7" fmla="*/ 66 h 70"/>
                <a:gd name="T8" fmla="*/ 7 w 80"/>
                <a:gd name="T9" fmla="*/ 64 h 70"/>
                <a:gd name="T10" fmla="*/ 5 w 80"/>
                <a:gd name="T11" fmla="*/ 62 h 70"/>
                <a:gd name="T12" fmla="*/ 6 w 80"/>
                <a:gd name="T13" fmla="*/ 55 h 70"/>
                <a:gd name="T14" fmla="*/ 7 w 80"/>
                <a:gd name="T15" fmla="*/ 48 h 70"/>
                <a:gd name="T16" fmla="*/ 8 w 80"/>
                <a:gd name="T17" fmla="*/ 41 h 70"/>
                <a:gd name="T18" fmla="*/ 14 w 80"/>
                <a:gd name="T19" fmla="*/ 38 h 70"/>
                <a:gd name="T20" fmla="*/ 22 w 80"/>
                <a:gd name="T21" fmla="*/ 35 h 70"/>
                <a:gd name="T22" fmla="*/ 23 w 80"/>
                <a:gd name="T23" fmla="*/ 30 h 70"/>
                <a:gd name="T24" fmla="*/ 16 w 80"/>
                <a:gd name="T25" fmla="*/ 21 h 70"/>
                <a:gd name="T26" fmla="*/ 11 w 80"/>
                <a:gd name="T27" fmla="*/ 14 h 70"/>
                <a:gd name="T28" fmla="*/ 8 w 80"/>
                <a:gd name="T29" fmla="*/ 12 h 70"/>
                <a:gd name="T30" fmla="*/ 3 w 80"/>
                <a:gd name="T31" fmla="*/ 12 h 70"/>
                <a:gd name="T32" fmla="*/ 1 w 80"/>
                <a:gd name="T33" fmla="*/ 10 h 70"/>
                <a:gd name="T34" fmla="*/ 3 w 80"/>
                <a:gd name="T35" fmla="*/ 9 h 70"/>
                <a:gd name="T36" fmla="*/ 4 w 80"/>
                <a:gd name="T37" fmla="*/ 9 h 70"/>
                <a:gd name="T38" fmla="*/ 2 w 80"/>
                <a:gd name="T39" fmla="*/ 9 h 70"/>
                <a:gd name="T40" fmla="*/ 0 w 80"/>
                <a:gd name="T41" fmla="*/ 8 h 70"/>
                <a:gd name="T42" fmla="*/ 3 w 80"/>
                <a:gd name="T43" fmla="*/ 6 h 70"/>
                <a:gd name="T44" fmla="*/ 4 w 80"/>
                <a:gd name="T45" fmla="*/ 6 h 70"/>
                <a:gd name="T46" fmla="*/ 1 w 80"/>
                <a:gd name="T47" fmla="*/ 5 h 70"/>
                <a:gd name="T48" fmla="*/ 4 w 80"/>
                <a:gd name="T49" fmla="*/ 3 h 70"/>
                <a:gd name="T50" fmla="*/ 9 w 80"/>
                <a:gd name="T51" fmla="*/ 3 h 70"/>
                <a:gd name="T52" fmla="*/ 21 w 80"/>
                <a:gd name="T53" fmla="*/ 1 h 70"/>
                <a:gd name="T54" fmla="*/ 70 w 80"/>
                <a:gd name="T55" fmla="*/ 0 h 70"/>
                <a:gd name="T56" fmla="*/ 77 w 80"/>
                <a:gd name="T57" fmla="*/ 1 h 70"/>
                <a:gd name="T58" fmla="*/ 78 w 80"/>
                <a:gd name="T59" fmla="*/ 8 h 70"/>
                <a:gd name="T60" fmla="*/ 78 w 80"/>
                <a:gd name="T61" fmla="*/ 62 h 70"/>
                <a:gd name="T62" fmla="*/ 80 w 80"/>
                <a:gd name="T63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70">
                  <a:moveTo>
                    <a:pt x="80" y="69"/>
                  </a:moveTo>
                  <a:cubicBezTo>
                    <a:pt x="79" y="70"/>
                    <a:pt x="77" y="70"/>
                    <a:pt x="76" y="70"/>
                  </a:cubicBezTo>
                  <a:cubicBezTo>
                    <a:pt x="65" y="68"/>
                    <a:pt x="53" y="68"/>
                    <a:pt x="42" y="67"/>
                  </a:cubicBezTo>
                  <a:cubicBezTo>
                    <a:pt x="37" y="66"/>
                    <a:pt x="32" y="66"/>
                    <a:pt x="27" y="66"/>
                  </a:cubicBezTo>
                  <a:cubicBezTo>
                    <a:pt x="20" y="67"/>
                    <a:pt x="14" y="65"/>
                    <a:pt x="7" y="64"/>
                  </a:cubicBezTo>
                  <a:cubicBezTo>
                    <a:pt x="5" y="64"/>
                    <a:pt x="5" y="63"/>
                    <a:pt x="5" y="62"/>
                  </a:cubicBezTo>
                  <a:cubicBezTo>
                    <a:pt x="5" y="59"/>
                    <a:pt x="5" y="57"/>
                    <a:pt x="6" y="55"/>
                  </a:cubicBezTo>
                  <a:cubicBezTo>
                    <a:pt x="7" y="53"/>
                    <a:pt x="8" y="51"/>
                    <a:pt x="7" y="48"/>
                  </a:cubicBezTo>
                  <a:cubicBezTo>
                    <a:pt x="6" y="46"/>
                    <a:pt x="7" y="43"/>
                    <a:pt x="8" y="41"/>
                  </a:cubicBezTo>
                  <a:cubicBezTo>
                    <a:pt x="10" y="39"/>
                    <a:pt x="12" y="39"/>
                    <a:pt x="14" y="38"/>
                  </a:cubicBezTo>
                  <a:cubicBezTo>
                    <a:pt x="17" y="38"/>
                    <a:pt x="20" y="37"/>
                    <a:pt x="22" y="35"/>
                  </a:cubicBezTo>
                  <a:cubicBezTo>
                    <a:pt x="25" y="34"/>
                    <a:pt x="25" y="32"/>
                    <a:pt x="23" y="30"/>
                  </a:cubicBezTo>
                  <a:cubicBezTo>
                    <a:pt x="21" y="27"/>
                    <a:pt x="18" y="24"/>
                    <a:pt x="16" y="21"/>
                  </a:cubicBezTo>
                  <a:cubicBezTo>
                    <a:pt x="14" y="18"/>
                    <a:pt x="13" y="16"/>
                    <a:pt x="11" y="14"/>
                  </a:cubicBezTo>
                  <a:cubicBezTo>
                    <a:pt x="10" y="13"/>
                    <a:pt x="10" y="12"/>
                    <a:pt x="8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2" y="12"/>
                    <a:pt x="1" y="11"/>
                    <a:pt x="1" y="10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6"/>
                    <a:pt x="2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3" y="6"/>
                    <a:pt x="1" y="7"/>
                    <a:pt x="1" y="5"/>
                  </a:cubicBezTo>
                  <a:cubicBezTo>
                    <a:pt x="0" y="3"/>
                    <a:pt x="2" y="3"/>
                    <a:pt x="4" y="3"/>
                  </a:cubicBezTo>
                  <a:cubicBezTo>
                    <a:pt x="5" y="3"/>
                    <a:pt x="7" y="3"/>
                    <a:pt x="9" y="3"/>
                  </a:cubicBezTo>
                  <a:cubicBezTo>
                    <a:pt x="13" y="4"/>
                    <a:pt x="17" y="1"/>
                    <a:pt x="21" y="1"/>
                  </a:cubicBezTo>
                  <a:cubicBezTo>
                    <a:pt x="37" y="0"/>
                    <a:pt x="54" y="0"/>
                    <a:pt x="70" y="0"/>
                  </a:cubicBezTo>
                  <a:cubicBezTo>
                    <a:pt x="72" y="0"/>
                    <a:pt x="75" y="0"/>
                    <a:pt x="77" y="1"/>
                  </a:cubicBezTo>
                  <a:cubicBezTo>
                    <a:pt x="78" y="3"/>
                    <a:pt x="78" y="6"/>
                    <a:pt x="78" y="8"/>
                  </a:cubicBezTo>
                  <a:cubicBezTo>
                    <a:pt x="78" y="26"/>
                    <a:pt x="78" y="44"/>
                    <a:pt x="78" y="62"/>
                  </a:cubicBezTo>
                  <a:cubicBezTo>
                    <a:pt x="78" y="64"/>
                    <a:pt x="78" y="67"/>
                    <a:pt x="80" y="69"/>
                  </a:cubicBezTo>
                  <a:close/>
                </a:path>
              </a:pathLst>
            </a:custGeom>
            <a:solidFill>
              <a:srgbClr val="93C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DC2E4DD6-9A18-4FB1-27DA-653846D7F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" y="1051"/>
              <a:ext cx="329" cy="280"/>
            </a:xfrm>
            <a:custGeom>
              <a:avLst/>
              <a:gdLst>
                <a:gd name="T0" fmla="*/ 16 w 74"/>
                <a:gd name="T1" fmla="*/ 2 h 62"/>
                <a:gd name="T2" fmla="*/ 24 w 74"/>
                <a:gd name="T3" fmla="*/ 3 h 62"/>
                <a:gd name="T4" fmla="*/ 43 w 74"/>
                <a:gd name="T5" fmla="*/ 5 h 62"/>
                <a:gd name="T6" fmla="*/ 58 w 74"/>
                <a:gd name="T7" fmla="*/ 6 h 62"/>
                <a:gd name="T8" fmla="*/ 63 w 74"/>
                <a:gd name="T9" fmla="*/ 8 h 62"/>
                <a:gd name="T10" fmla="*/ 69 w 74"/>
                <a:gd name="T11" fmla="*/ 8 h 62"/>
                <a:gd name="T12" fmla="*/ 73 w 74"/>
                <a:gd name="T13" fmla="*/ 10 h 62"/>
                <a:gd name="T14" fmla="*/ 74 w 74"/>
                <a:gd name="T15" fmla="*/ 14 h 62"/>
                <a:gd name="T16" fmla="*/ 74 w 74"/>
                <a:gd name="T17" fmla="*/ 47 h 62"/>
                <a:gd name="T18" fmla="*/ 66 w 74"/>
                <a:gd name="T19" fmla="*/ 55 h 62"/>
                <a:gd name="T20" fmla="*/ 9 w 74"/>
                <a:gd name="T21" fmla="*/ 61 h 62"/>
                <a:gd name="T22" fmla="*/ 5 w 74"/>
                <a:gd name="T23" fmla="*/ 62 h 62"/>
                <a:gd name="T24" fmla="*/ 1 w 74"/>
                <a:gd name="T25" fmla="*/ 58 h 62"/>
                <a:gd name="T26" fmla="*/ 1 w 74"/>
                <a:gd name="T27" fmla="*/ 28 h 62"/>
                <a:gd name="T28" fmla="*/ 2 w 74"/>
                <a:gd name="T29" fmla="*/ 26 h 62"/>
                <a:gd name="T30" fmla="*/ 3 w 74"/>
                <a:gd name="T31" fmla="*/ 14 h 62"/>
                <a:gd name="T32" fmla="*/ 3 w 74"/>
                <a:gd name="T33" fmla="*/ 3 h 62"/>
                <a:gd name="T34" fmla="*/ 6 w 74"/>
                <a:gd name="T35" fmla="*/ 1 h 62"/>
                <a:gd name="T36" fmla="*/ 16 w 74"/>
                <a:gd name="T37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62">
                  <a:moveTo>
                    <a:pt x="16" y="2"/>
                  </a:moveTo>
                  <a:cubicBezTo>
                    <a:pt x="19" y="4"/>
                    <a:pt x="22" y="3"/>
                    <a:pt x="24" y="3"/>
                  </a:cubicBezTo>
                  <a:cubicBezTo>
                    <a:pt x="31" y="4"/>
                    <a:pt x="37" y="5"/>
                    <a:pt x="43" y="5"/>
                  </a:cubicBezTo>
                  <a:cubicBezTo>
                    <a:pt x="48" y="4"/>
                    <a:pt x="53" y="5"/>
                    <a:pt x="58" y="6"/>
                  </a:cubicBezTo>
                  <a:cubicBezTo>
                    <a:pt x="60" y="6"/>
                    <a:pt x="62" y="6"/>
                    <a:pt x="63" y="8"/>
                  </a:cubicBezTo>
                  <a:cubicBezTo>
                    <a:pt x="65" y="9"/>
                    <a:pt x="67" y="8"/>
                    <a:pt x="69" y="8"/>
                  </a:cubicBezTo>
                  <a:cubicBezTo>
                    <a:pt x="72" y="7"/>
                    <a:pt x="73" y="8"/>
                    <a:pt x="73" y="10"/>
                  </a:cubicBezTo>
                  <a:cubicBezTo>
                    <a:pt x="74" y="12"/>
                    <a:pt x="74" y="13"/>
                    <a:pt x="74" y="14"/>
                  </a:cubicBezTo>
                  <a:cubicBezTo>
                    <a:pt x="74" y="25"/>
                    <a:pt x="74" y="36"/>
                    <a:pt x="74" y="47"/>
                  </a:cubicBezTo>
                  <a:cubicBezTo>
                    <a:pt x="74" y="54"/>
                    <a:pt x="73" y="55"/>
                    <a:pt x="66" y="55"/>
                  </a:cubicBezTo>
                  <a:cubicBezTo>
                    <a:pt x="47" y="58"/>
                    <a:pt x="28" y="59"/>
                    <a:pt x="9" y="61"/>
                  </a:cubicBezTo>
                  <a:cubicBezTo>
                    <a:pt x="8" y="62"/>
                    <a:pt x="6" y="62"/>
                    <a:pt x="5" y="62"/>
                  </a:cubicBezTo>
                  <a:cubicBezTo>
                    <a:pt x="3" y="61"/>
                    <a:pt x="1" y="60"/>
                    <a:pt x="1" y="58"/>
                  </a:cubicBezTo>
                  <a:cubicBezTo>
                    <a:pt x="1" y="48"/>
                    <a:pt x="0" y="38"/>
                    <a:pt x="1" y="28"/>
                  </a:cubicBezTo>
                  <a:cubicBezTo>
                    <a:pt x="1" y="27"/>
                    <a:pt x="2" y="26"/>
                    <a:pt x="2" y="26"/>
                  </a:cubicBezTo>
                  <a:cubicBezTo>
                    <a:pt x="3" y="22"/>
                    <a:pt x="3" y="18"/>
                    <a:pt x="3" y="14"/>
                  </a:cubicBezTo>
                  <a:cubicBezTo>
                    <a:pt x="3" y="10"/>
                    <a:pt x="2" y="6"/>
                    <a:pt x="3" y="3"/>
                  </a:cubicBezTo>
                  <a:cubicBezTo>
                    <a:pt x="3" y="1"/>
                    <a:pt x="5" y="2"/>
                    <a:pt x="6" y="1"/>
                  </a:cubicBezTo>
                  <a:cubicBezTo>
                    <a:pt x="10" y="0"/>
                    <a:pt x="13" y="0"/>
                    <a:pt x="16" y="2"/>
                  </a:cubicBezTo>
                  <a:close/>
                </a:path>
              </a:pathLst>
            </a:custGeom>
            <a:solidFill>
              <a:srgbClr val="F4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2B7D0000-4EBB-C5AF-AD0D-B8FB67B61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" y="1173"/>
              <a:ext cx="280" cy="239"/>
            </a:xfrm>
            <a:custGeom>
              <a:avLst/>
              <a:gdLst>
                <a:gd name="T0" fmla="*/ 63 w 63"/>
                <a:gd name="T1" fmla="*/ 2 h 53"/>
                <a:gd name="T2" fmla="*/ 63 w 63"/>
                <a:gd name="T3" fmla="*/ 50 h 53"/>
                <a:gd name="T4" fmla="*/ 59 w 63"/>
                <a:gd name="T5" fmla="*/ 52 h 53"/>
                <a:gd name="T6" fmla="*/ 20 w 63"/>
                <a:gd name="T7" fmla="*/ 52 h 53"/>
                <a:gd name="T8" fmla="*/ 10 w 63"/>
                <a:gd name="T9" fmla="*/ 52 h 53"/>
                <a:gd name="T10" fmla="*/ 2 w 63"/>
                <a:gd name="T11" fmla="*/ 51 h 53"/>
                <a:gd name="T12" fmla="*/ 2 w 63"/>
                <a:gd name="T13" fmla="*/ 46 h 53"/>
                <a:gd name="T14" fmla="*/ 17 w 63"/>
                <a:gd name="T15" fmla="*/ 16 h 53"/>
                <a:gd name="T16" fmla="*/ 21 w 63"/>
                <a:gd name="T17" fmla="*/ 7 h 53"/>
                <a:gd name="T18" fmla="*/ 24 w 63"/>
                <a:gd name="T19" fmla="*/ 2 h 53"/>
                <a:gd name="T20" fmla="*/ 37 w 63"/>
                <a:gd name="T21" fmla="*/ 1 h 53"/>
                <a:gd name="T22" fmla="*/ 58 w 63"/>
                <a:gd name="T23" fmla="*/ 0 h 53"/>
                <a:gd name="T24" fmla="*/ 63 w 63"/>
                <a:gd name="T2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53">
                  <a:moveTo>
                    <a:pt x="63" y="2"/>
                  </a:moveTo>
                  <a:cubicBezTo>
                    <a:pt x="63" y="18"/>
                    <a:pt x="63" y="34"/>
                    <a:pt x="63" y="50"/>
                  </a:cubicBezTo>
                  <a:cubicBezTo>
                    <a:pt x="62" y="52"/>
                    <a:pt x="60" y="52"/>
                    <a:pt x="59" y="52"/>
                  </a:cubicBezTo>
                  <a:cubicBezTo>
                    <a:pt x="46" y="52"/>
                    <a:pt x="33" y="53"/>
                    <a:pt x="20" y="52"/>
                  </a:cubicBezTo>
                  <a:cubicBezTo>
                    <a:pt x="17" y="50"/>
                    <a:pt x="13" y="51"/>
                    <a:pt x="10" y="52"/>
                  </a:cubicBezTo>
                  <a:cubicBezTo>
                    <a:pt x="7" y="52"/>
                    <a:pt x="4" y="52"/>
                    <a:pt x="2" y="51"/>
                  </a:cubicBezTo>
                  <a:cubicBezTo>
                    <a:pt x="0" y="49"/>
                    <a:pt x="1" y="47"/>
                    <a:pt x="2" y="46"/>
                  </a:cubicBezTo>
                  <a:cubicBezTo>
                    <a:pt x="7" y="36"/>
                    <a:pt x="11" y="26"/>
                    <a:pt x="17" y="16"/>
                  </a:cubicBezTo>
                  <a:cubicBezTo>
                    <a:pt x="18" y="13"/>
                    <a:pt x="19" y="10"/>
                    <a:pt x="21" y="7"/>
                  </a:cubicBezTo>
                  <a:cubicBezTo>
                    <a:pt x="21" y="5"/>
                    <a:pt x="22" y="3"/>
                    <a:pt x="24" y="2"/>
                  </a:cubicBezTo>
                  <a:cubicBezTo>
                    <a:pt x="28" y="1"/>
                    <a:pt x="33" y="1"/>
                    <a:pt x="37" y="1"/>
                  </a:cubicBezTo>
                  <a:cubicBezTo>
                    <a:pt x="44" y="1"/>
                    <a:pt x="51" y="0"/>
                    <a:pt x="58" y="0"/>
                  </a:cubicBezTo>
                  <a:cubicBezTo>
                    <a:pt x="59" y="0"/>
                    <a:pt x="61" y="0"/>
                    <a:pt x="63" y="2"/>
                  </a:cubicBezTo>
                  <a:close/>
                </a:path>
              </a:pathLst>
            </a:custGeom>
            <a:solidFill>
              <a:srgbClr val="DFE2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EFB9FD63-DE1C-31CB-28AD-D34DD9DF8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" y="1417"/>
              <a:ext cx="133" cy="320"/>
            </a:xfrm>
            <a:custGeom>
              <a:avLst/>
              <a:gdLst>
                <a:gd name="T0" fmla="*/ 4 w 30"/>
                <a:gd name="T1" fmla="*/ 71 h 71"/>
                <a:gd name="T2" fmla="*/ 1 w 30"/>
                <a:gd name="T3" fmla="*/ 68 h 71"/>
                <a:gd name="T4" fmla="*/ 1 w 30"/>
                <a:gd name="T5" fmla="*/ 32 h 71"/>
                <a:gd name="T6" fmla="*/ 0 w 30"/>
                <a:gd name="T7" fmla="*/ 4 h 71"/>
                <a:gd name="T8" fmla="*/ 8 w 30"/>
                <a:gd name="T9" fmla="*/ 2 h 71"/>
                <a:gd name="T10" fmla="*/ 25 w 30"/>
                <a:gd name="T11" fmla="*/ 1 h 71"/>
                <a:gd name="T12" fmla="*/ 29 w 30"/>
                <a:gd name="T13" fmla="*/ 2 h 71"/>
                <a:gd name="T14" fmla="*/ 29 w 30"/>
                <a:gd name="T15" fmla="*/ 54 h 71"/>
                <a:gd name="T16" fmla="*/ 29 w 30"/>
                <a:gd name="T17" fmla="*/ 64 h 71"/>
                <a:gd name="T18" fmla="*/ 26 w 30"/>
                <a:gd name="T19" fmla="*/ 68 h 71"/>
                <a:gd name="T20" fmla="*/ 4 w 30"/>
                <a:gd name="T2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71">
                  <a:moveTo>
                    <a:pt x="4" y="71"/>
                  </a:moveTo>
                  <a:cubicBezTo>
                    <a:pt x="1" y="71"/>
                    <a:pt x="0" y="70"/>
                    <a:pt x="1" y="68"/>
                  </a:cubicBezTo>
                  <a:cubicBezTo>
                    <a:pt x="1" y="56"/>
                    <a:pt x="1" y="44"/>
                    <a:pt x="1" y="32"/>
                  </a:cubicBezTo>
                  <a:cubicBezTo>
                    <a:pt x="1" y="22"/>
                    <a:pt x="1" y="13"/>
                    <a:pt x="0" y="4"/>
                  </a:cubicBezTo>
                  <a:cubicBezTo>
                    <a:pt x="3" y="2"/>
                    <a:pt x="6" y="3"/>
                    <a:pt x="8" y="2"/>
                  </a:cubicBezTo>
                  <a:cubicBezTo>
                    <a:pt x="14" y="2"/>
                    <a:pt x="20" y="1"/>
                    <a:pt x="25" y="1"/>
                  </a:cubicBezTo>
                  <a:cubicBezTo>
                    <a:pt x="27" y="0"/>
                    <a:pt x="28" y="0"/>
                    <a:pt x="29" y="2"/>
                  </a:cubicBezTo>
                  <a:cubicBezTo>
                    <a:pt x="29" y="19"/>
                    <a:pt x="30" y="37"/>
                    <a:pt x="29" y="54"/>
                  </a:cubicBezTo>
                  <a:cubicBezTo>
                    <a:pt x="29" y="58"/>
                    <a:pt x="29" y="61"/>
                    <a:pt x="29" y="64"/>
                  </a:cubicBezTo>
                  <a:cubicBezTo>
                    <a:pt x="29" y="66"/>
                    <a:pt x="28" y="67"/>
                    <a:pt x="26" y="68"/>
                  </a:cubicBezTo>
                  <a:cubicBezTo>
                    <a:pt x="19" y="69"/>
                    <a:pt x="11" y="70"/>
                    <a:pt x="4" y="71"/>
                  </a:cubicBezTo>
                  <a:close/>
                </a:path>
              </a:pathLst>
            </a:custGeom>
            <a:solidFill>
              <a:srgbClr val="6D9D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F026832D-BED9-605C-7781-802D4663A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" y="1363"/>
              <a:ext cx="205" cy="406"/>
            </a:xfrm>
            <a:custGeom>
              <a:avLst/>
              <a:gdLst>
                <a:gd name="T0" fmla="*/ 17 w 46"/>
                <a:gd name="T1" fmla="*/ 3 h 90"/>
                <a:gd name="T2" fmla="*/ 26 w 46"/>
                <a:gd name="T3" fmla="*/ 16 h 90"/>
                <a:gd name="T4" fmla="*/ 35 w 46"/>
                <a:gd name="T5" fmla="*/ 17 h 90"/>
                <a:gd name="T6" fmla="*/ 40 w 46"/>
                <a:gd name="T7" fmla="*/ 13 h 90"/>
                <a:gd name="T8" fmla="*/ 43 w 46"/>
                <a:gd name="T9" fmla="*/ 13 h 90"/>
                <a:gd name="T10" fmla="*/ 46 w 46"/>
                <a:gd name="T11" fmla="*/ 15 h 90"/>
                <a:gd name="T12" fmla="*/ 42 w 46"/>
                <a:gd name="T13" fmla="*/ 20 h 90"/>
                <a:gd name="T14" fmla="*/ 39 w 46"/>
                <a:gd name="T15" fmla="*/ 24 h 90"/>
                <a:gd name="T16" fmla="*/ 35 w 46"/>
                <a:gd name="T17" fmla="*/ 27 h 90"/>
                <a:gd name="T18" fmla="*/ 23 w 46"/>
                <a:gd name="T19" fmla="*/ 28 h 90"/>
                <a:gd name="T20" fmla="*/ 28 w 46"/>
                <a:gd name="T21" fmla="*/ 31 h 90"/>
                <a:gd name="T22" fmla="*/ 30 w 46"/>
                <a:gd name="T23" fmla="*/ 38 h 90"/>
                <a:gd name="T24" fmla="*/ 39 w 46"/>
                <a:gd name="T25" fmla="*/ 42 h 90"/>
                <a:gd name="T26" fmla="*/ 37 w 46"/>
                <a:gd name="T27" fmla="*/ 57 h 90"/>
                <a:gd name="T28" fmla="*/ 32 w 46"/>
                <a:gd name="T29" fmla="*/ 87 h 90"/>
                <a:gd name="T30" fmla="*/ 28 w 46"/>
                <a:gd name="T31" fmla="*/ 90 h 90"/>
                <a:gd name="T32" fmla="*/ 25 w 46"/>
                <a:gd name="T33" fmla="*/ 86 h 90"/>
                <a:gd name="T34" fmla="*/ 23 w 46"/>
                <a:gd name="T35" fmla="*/ 75 h 90"/>
                <a:gd name="T36" fmla="*/ 22 w 46"/>
                <a:gd name="T37" fmla="*/ 64 h 90"/>
                <a:gd name="T38" fmla="*/ 24 w 46"/>
                <a:gd name="T39" fmla="*/ 57 h 90"/>
                <a:gd name="T40" fmla="*/ 23 w 46"/>
                <a:gd name="T41" fmla="*/ 54 h 90"/>
                <a:gd name="T42" fmla="*/ 15 w 46"/>
                <a:gd name="T43" fmla="*/ 54 h 90"/>
                <a:gd name="T44" fmla="*/ 9 w 46"/>
                <a:gd name="T45" fmla="*/ 54 h 90"/>
                <a:gd name="T46" fmla="*/ 0 w 46"/>
                <a:gd name="T47" fmla="*/ 43 h 90"/>
                <a:gd name="T48" fmla="*/ 1 w 46"/>
                <a:gd name="T49" fmla="*/ 19 h 90"/>
                <a:gd name="T50" fmla="*/ 2 w 46"/>
                <a:gd name="T51" fmla="*/ 17 h 90"/>
                <a:gd name="T52" fmla="*/ 5 w 46"/>
                <a:gd name="T53" fmla="*/ 6 h 90"/>
                <a:gd name="T54" fmla="*/ 11 w 46"/>
                <a:gd name="T55" fmla="*/ 1 h 90"/>
                <a:gd name="T56" fmla="*/ 17 w 46"/>
                <a:gd name="T57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6" h="90">
                  <a:moveTo>
                    <a:pt x="17" y="3"/>
                  </a:moveTo>
                  <a:cubicBezTo>
                    <a:pt x="20" y="7"/>
                    <a:pt x="22" y="12"/>
                    <a:pt x="26" y="16"/>
                  </a:cubicBezTo>
                  <a:cubicBezTo>
                    <a:pt x="29" y="20"/>
                    <a:pt x="30" y="20"/>
                    <a:pt x="35" y="17"/>
                  </a:cubicBezTo>
                  <a:cubicBezTo>
                    <a:pt x="36" y="15"/>
                    <a:pt x="38" y="14"/>
                    <a:pt x="40" y="13"/>
                  </a:cubicBezTo>
                  <a:cubicBezTo>
                    <a:pt x="41" y="12"/>
                    <a:pt x="42" y="11"/>
                    <a:pt x="43" y="13"/>
                  </a:cubicBezTo>
                  <a:cubicBezTo>
                    <a:pt x="45" y="13"/>
                    <a:pt x="46" y="14"/>
                    <a:pt x="46" y="15"/>
                  </a:cubicBezTo>
                  <a:cubicBezTo>
                    <a:pt x="46" y="18"/>
                    <a:pt x="43" y="19"/>
                    <a:pt x="42" y="20"/>
                  </a:cubicBezTo>
                  <a:cubicBezTo>
                    <a:pt x="42" y="22"/>
                    <a:pt x="41" y="23"/>
                    <a:pt x="39" y="24"/>
                  </a:cubicBezTo>
                  <a:cubicBezTo>
                    <a:pt x="38" y="25"/>
                    <a:pt x="36" y="26"/>
                    <a:pt x="35" y="27"/>
                  </a:cubicBezTo>
                  <a:cubicBezTo>
                    <a:pt x="30" y="31"/>
                    <a:pt x="28" y="32"/>
                    <a:pt x="23" y="28"/>
                  </a:cubicBezTo>
                  <a:cubicBezTo>
                    <a:pt x="24" y="30"/>
                    <a:pt x="27" y="29"/>
                    <a:pt x="28" y="31"/>
                  </a:cubicBezTo>
                  <a:cubicBezTo>
                    <a:pt x="28" y="34"/>
                    <a:pt x="28" y="36"/>
                    <a:pt x="30" y="38"/>
                  </a:cubicBezTo>
                  <a:cubicBezTo>
                    <a:pt x="33" y="40"/>
                    <a:pt x="37" y="40"/>
                    <a:pt x="39" y="42"/>
                  </a:cubicBezTo>
                  <a:cubicBezTo>
                    <a:pt x="39" y="47"/>
                    <a:pt x="38" y="52"/>
                    <a:pt x="37" y="57"/>
                  </a:cubicBezTo>
                  <a:cubicBezTo>
                    <a:pt x="35" y="67"/>
                    <a:pt x="33" y="77"/>
                    <a:pt x="32" y="87"/>
                  </a:cubicBezTo>
                  <a:cubicBezTo>
                    <a:pt x="32" y="89"/>
                    <a:pt x="30" y="90"/>
                    <a:pt x="28" y="90"/>
                  </a:cubicBezTo>
                  <a:cubicBezTo>
                    <a:pt x="26" y="90"/>
                    <a:pt x="25" y="88"/>
                    <a:pt x="25" y="86"/>
                  </a:cubicBezTo>
                  <a:cubicBezTo>
                    <a:pt x="25" y="82"/>
                    <a:pt x="24" y="79"/>
                    <a:pt x="23" y="75"/>
                  </a:cubicBezTo>
                  <a:cubicBezTo>
                    <a:pt x="23" y="71"/>
                    <a:pt x="22" y="68"/>
                    <a:pt x="22" y="64"/>
                  </a:cubicBezTo>
                  <a:cubicBezTo>
                    <a:pt x="22" y="62"/>
                    <a:pt x="22" y="59"/>
                    <a:pt x="24" y="57"/>
                  </a:cubicBezTo>
                  <a:cubicBezTo>
                    <a:pt x="25" y="55"/>
                    <a:pt x="25" y="54"/>
                    <a:pt x="23" y="54"/>
                  </a:cubicBezTo>
                  <a:cubicBezTo>
                    <a:pt x="20" y="54"/>
                    <a:pt x="18" y="54"/>
                    <a:pt x="15" y="54"/>
                  </a:cubicBezTo>
                  <a:cubicBezTo>
                    <a:pt x="13" y="55"/>
                    <a:pt x="11" y="55"/>
                    <a:pt x="9" y="54"/>
                  </a:cubicBezTo>
                  <a:cubicBezTo>
                    <a:pt x="2" y="53"/>
                    <a:pt x="0" y="51"/>
                    <a:pt x="0" y="43"/>
                  </a:cubicBezTo>
                  <a:cubicBezTo>
                    <a:pt x="0" y="35"/>
                    <a:pt x="1" y="27"/>
                    <a:pt x="1" y="19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4" y="13"/>
                    <a:pt x="3" y="10"/>
                    <a:pt x="5" y="6"/>
                  </a:cubicBezTo>
                  <a:cubicBezTo>
                    <a:pt x="6" y="3"/>
                    <a:pt x="8" y="2"/>
                    <a:pt x="11" y="1"/>
                  </a:cubicBezTo>
                  <a:cubicBezTo>
                    <a:pt x="14" y="0"/>
                    <a:pt x="15" y="2"/>
                    <a:pt x="17" y="3"/>
                  </a:cubicBez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FEBF4300-6D06-54DA-D1E1-79043C038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" y="1290"/>
              <a:ext cx="138" cy="339"/>
            </a:xfrm>
            <a:custGeom>
              <a:avLst/>
              <a:gdLst>
                <a:gd name="T0" fmla="*/ 31 w 31"/>
                <a:gd name="T1" fmla="*/ 38 h 75"/>
                <a:gd name="T2" fmla="*/ 29 w 31"/>
                <a:gd name="T3" fmla="*/ 74 h 75"/>
                <a:gd name="T4" fmla="*/ 11 w 31"/>
                <a:gd name="T5" fmla="*/ 74 h 75"/>
                <a:gd name="T6" fmla="*/ 11 w 31"/>
                <a:gd name="T7" fmla="*/ 71 h 75"/>
                <a:gd name="T8" fmla="*/ 10 w 31"/>
                <a:gd name="T9" fmla="*/ 59 h 75"/>
                <a:gd name="T10" fmla="*/ 9 w 31"/>
                <a:gd name="T11" fmla="*/ 43 h 75"/>
                <a:gd name="T12" fmla="*/ 10 w 31"/>
                <a:gd name="T13" fmla="*/ 36 h 75"/>
                <a:gd name="T14" fmla="*/ 4 w 31"/>
                <a:gd name="T15" fmla="*/ 18 h 75"/>
                <a:gd name="T16" fmla="*/ 1 w 31"/>
                <a:gd name="T17" fmla="*/ 11 h 75"/>
                <a:gd name="T18" fmla="*/ 4 w 31"/>
                <a:gd name="T19" fmla="*/ 4 h 75"/>
                <a:gd name="T20" fmla="*/ 6 w 31"/>
                <a:gd name="T21" fmla="*/ 4 h 75"/>
                <a:gd name="T22" fmla="*/ 9 w 31"/>
                <a:gd name="T23" fmla="*/ 4 h 75"/>
                <a:gd name="T24" fmla="*/ 11 w 31"/>
                <a:gd name="T25" fmla="*/ 2 h 75"/>
                <a:gd name="T26" fmla="*/ 15 w 31"/>
                <a:gd name="T27" fmla="*/ 0 h 75"/>
                <a:gd name="T28" fmla="*/ 22 w 31"/>
                <a:gd name="T29" fmla="*/ 2 h 75"/>
                <a:gd name="T30" fmla="*/ 20 w 31"/>
                <a:gd name="T31" fmla="*/ 9 h 75"/>
                <a:gd name="T32" fmla="*/ 28 w 31"/>
                <a:gd name="T33" fmla="*/ 39 h 75"/>
                <a:gd name="T34" fmla="*/ 27 w 31"/>
                <a:gd name="T35" fmla="*/ 43 h 75"/>
                <a:gd name="T36" fmla="*/ 31 w 31"/>
                <a:gd name="T37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75">
                  <a:moveTo>
                    <a:pt x="31" y="38"/>
                  </a:moveTo>
                  <a:cubicBezTo>
                    <a:pt x="31" y="50"/>
                    <a:pt x="30" y="62"/>
                    <a:pt x="29" y="74"/>
                  </a:cubicBezTo>
                  <a:cubicBezTo>
                    <a:pt x="26" y="75"/>
                    <a:pt x="14" y="75"/>
                    <a:pt x="11" y="74"/>
                  </a:cubicBezTo>
                  <a:cubicBezTo>
                    <a:pt x="11" y="73"/>
                    <a:pt x="11" y="72"/>
                    <a:pt x="11" y="71"/>
                  </a:cubicBezTo>
                  <a:cubicBezTo>
                    <a:pt x="10" y="67"/>
                    <a:pt x="11" y="63"/>
                    <a:pt x="10" y="59"/>
                  </a:cubicBezTo>
                  <a:cubicBezTo>
                    <a:pt x="10" y="54"/>
                    <a:pt x="10" y="48"/>
                    <a:pt x="9" y="43"/>
                  </a:cubicBezTo>
                  <a:cubicBezTo>
                    <a:pt x="9" y="40"/>
                    <a:pt x="9" y="38"/>
                    <a:pt x="10" y="36"/>
                  </a:cubicBezTo>
                  <a:cubicBezTo>
                    <a:pt x="12" y="28"/>
                    <a:pt x="10" y="23"/>
                    <a:pt x="4" y="18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3" y="9"/>
                    <a:pt x="4" y="7"/>
                    <a:pt x="4" y="4"/>
                  </a:cubicBezTo>
                  <a:cubicBezTo>
                    <a:pt x="4" y="3"/>
                    <a:pt x="5" y="3"/>
                    <a:pt x="6" y="4"/>
                  </a:cubicBezTo>
                  <a:cubicBezTo>
                    <a:pt x="7" y="6"/>
                    <a:pt x="8" y="6"/>
                    <a:pt x="9" y="4"/>
                  </a:cubicBezTo>
                  <a:cubicBezTo>
                    <a:pt x="10" y="3"/>
                    <a:pt x="10" y="3"/>
                    <a:pt x="11" y="2"/>
                  </a:cubicBezTo>
                  <a:cubicBezTo>
                    <a:pt x="12" y="1"/>
                    <a:pt x="13" y="0"/>
                    <a:pt x="15" y="0"/>
                  </a:cubicBezTo>
                  <a:cubicBezTo>
                    <a:pt x="17" y="0"/>
                    <a:pt x="20" y="0"/>
                    <a:pt x="22" y="2"/>
                  </a:cubicBezTo>
                  <a:cubicBezTo>
                    <a:pt x="16" y="4"/>
                    <a:pt x="16" y="5"/>
                    <a:pt x="20" y="9"/>
                  </a:cubicBezTo>
                  <a:cubicBezTo>
                    <a:pt x="29" y="17"/>
                    <a:pt x="29" y="28"/>
                    <a:pt x="28" y="39"/>
                  </a:cubicBezTo>
                  <a:cubicBezTo>
                    <a:pt x="28" y="40"/>
                    <a:pt x="27" y="42"/>
                    <a:pt x="27" y="43"/>
                  </a:cubicBezTo>
                  <a:cubicBezTo>
                    <a:pt x="30" y="42"/>
                    <a:pt x="29" y="38"/>
                    <a:pt x="31" y="38"/>
                  </a:cubicBezTo>
                  <a:close/>
                </a:path>
              </a:pathLst>
            </a:custGeom>
            <a:solidFill>
              <a:srgbClr val="C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74E54333-E649-118B-95DB-9FFE3385E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" y="1119"/>
              <a:ext cx="418" cy="86"/>
            </a:xfrm>
            <a:custGeom>
              <a:avLst/>
              <a:gdLst>
                <a:gd name="T0" fmla="*/ 92 w 94"/>
                <a:gd name="T1" fmla="*/ 14 h 19"/>
                <a:gd name="T2" fmla="*/ 57 w 94"/>
                <a:gd name="T3" fmla="*/ 15 h 19"/>
                <a:gd name="T4" fmla="*/ 52 w 94"/>
                <a:gd name="T5" fmla="*/ 15 h 19"/>
                <a:gd name="T6" fmla="*/ 43 w 94"/>
                <a:gd name="T7" fmla="*/ 16 h 19"/>
                <a:gd name="T8" fmla="*/ 12 w 94"/>
                <a:gd name="T9" fmla="*/ 18 h 19"/>
                <a:gd name="T10" fmla="*/ 3 w 94"/>
                <a:gd name="T11" fmla="*/ 17 h 19"/>
                <a:gd name="T12" fmla="*/ 2 w 94"/>
                <a:gd name="T13" fmla="*/ 5 h 19"/>
                <a:gd name="T14" fmla="*/ 6 w 94"/>
                <a:gd name="T15" fmla="*/ 3 h 19"/>
                <a:gd name="T16" fmla="*/ 35 w 94"/>
                <a:gd name="T17" fmla="*/ 2 h 19"/>
                <a:gd name="T18" fmla="*/ 92 w 94"/>
                <a:gd name="T19" fmla="*/ 0 h 19"/>
                <a:gd name="T20" fmla="*/ 92 w 94"/>
                <a:gd name="T2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9">
                  <a:moveTo>
                    <a:pt x="92" y="14"/>
                  </a:moveTo>
                  <a:cubicBezTo>
                    <a:pt x="80" y="13"/>
                    <a:pt x="68" y="15"/>
                    <a:pt x="57" y="15"/>
                  </a:cubicBezTo>
                  <a:cubicBezTo>
                    <a:pt x="55" y="15"/>
                    <a:pt x="54" y="14"/>
                    <a:pt x="52" y="15"/>
                  </a:cubicBezTo>
                  <a:cubicBezTo>
                    <a:pt x="49" y="17"/>
                    <a:pt x="46" y="17"/>
                    <a:pt x="43" y="16"/>
                  </a:cubicBezTo>
                  <a:cubicBezTo>
                    <a:pt x="33" y="17"/>
                    <a:pt x="22" y="17"/>
                    <a:pt x="12" y="18"/>
                  </a:cubicBezTo>
                  <a:cubicBezTo>
                    <a:pt x="9" y="18"/>
                    <a:pt x="6" y="19"/>
                    <a:pt x="3" y="17"/>
                  </a:cubicBezTo>
                  <a:cubicBezTo>
                    <a:pt x="0" y="13"/>
                    <a:pt x="2" y="9"/>
                    <a:pt x="2" y="5"/>
                  </a:cubicBezTo>
                  <a:cubicBezTo>
                    <a:pt x="2" y="3"/>
                    <a:pt x="4" y="3"/>
                    <a:pt x="6" y="3"/>
                  </a:cubicBezTo>
                  <a:cubicBezTo>
                    <a:pt x="15" y="3"/>
                    <a:pt x="25" y="2"/>
                    <a:pt x="35" y="2"/>
                  </a:cubicBezTo>
                  <a:cubicBezTo>
                    <a:pt x="54" y="2"/>
                    <a:pt x="73" y="0"/>
                    <a:pt x="92" y="0"/>
                  </a:cubicBezTo>
                  <a:cubicBezTo>
                    <a:pt x="94" y="5"/>
                    <a:pt x="94" y="9"/>
                    <a:pt x="92" y="14"/>
                  </a:cubicBezTo>
                  <a:close/>
                </a:path>
              </a:pathLst>
            </a:custGeom>
            <a:solidFill>
              <a:srgbClr val="92C3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F8904A96-90A4-CC0D-6059-5EE63662A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2" y="1394"/>
              <a:ext cx="351" cy="271"/>
            </a:xfrm>
            <a:custGeom>
              <a:avLst/>
              <a:gdLst>
                <a:gd name="T0" fmla="*/ 0 w 79"/>
                <a:gd name="T1" fmla="*/ 5 h 60"/>
                <a:gd name="T2" fmla="*/ 21 w 79"/>
                <a:gd name="T3" fmla="*/ 1 h 60"/>
                <a:gd name="T4" fmla="*/ 24 w 79"/>
                <a:gd name="T5" fmla="*/ 0 h 60"/>
                <a:gd name="T6" fmla="*/ 30 w 79"/>
                <a:gd name="T7" fmla="*/ 5 h 60"/>
                <a:gd name="T8" fmla="*/ 29 w 79"/>
                <a:gd name="T9" fmla="*/ 8 h 60"/>
                <a:gd name="T10" fmla="*/ 27 w 79"/>
                <a:gd name="T11" fmla="*/ 17 h 60"/>
                <a:gd name="T12" fmla="*/ 32 w 79"/>
                <a:gd name="T13" fmla="*/ 23 h 60"/>
                <a:gd name="T14" fmla="*/ 34 w 79"/>
                <a:gd name="T15" fmla="*/ 24 h 60"/>
                <a:gd name="T16" fmla="*/ 44 w 79"/>
                <a:gd name="T17" fmla="*/ 42 h 60"/>
                <a:gd name="T18" fmla="*/ 55 w 79"/>
                <a:gd name="T19" fmla="*/ 47 h 60"/>
                <a:gd name="T20" fmla="*/ 62 w 79"/>
                <a:gd name="T21" fmla="*/ 46 h 60"/>
                <a:gd name="T22" fmla="*/ 71 w 79"/>
                <a:gd name="T23" fmla="*/ 45 h 60"/>
                <a:gd name="T24" fmla="*/ 76 w 79"/>
                <a:gd name="T25" fmla="*/ 52 h 60"/>
                <a:gd name="T26" fmla="*/ 54 w 79"/>
                <a:gd name="T27" fmla="*/ 60 h 60"/>
                <a:gd name="T28" fmla="*/ 45 w 79"/>
                <a:gd name="T29" fmla="*/ 57 h 60"/>
                <a:gd name="T30" fmla="*/ 42 w 79"/>
                <a:gd name="T31" fmla="*/ 54 h 60"/>
                <a:gd name="T32" fmla="*/ 39 w 79"/>
                <a:gd name="T33" fmla="*/ 44 h 60"/>
                <a:gd name="T34" fmla="*/ 32 w 79"/>
                <a:gd name="T35" fmla="*/ 38 h 60"/>
                <a:gd name="T36" fmla="*/ 18 w 79"/>
                <a:gd name="T37" fmla="*/ 37 h 60"/>
                <a:gd name="T38" fmla="*/ 13 w 79"/>
                <a:gd name="T39" fmla="*/ 34 h 60"/>
                <a:gd name="T40" fmla="*/ 12 w 79"/>
                <a:gd name="T41" fmla="*/ 25 h 60"/>
                <a:gd name="T42" fmla="*/ 1 w 79"/>
                <a:gd name="T43" fmla="*/ 7 h 60"/>
                <a:gd name="T44" fmla="*/ 0 w 79"/>
                <a:gd name="T45" fmla="*/ 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9" h="60">
                  <a:moveTo>
                    <a:pt x="0" y="5"/>
                  </a:moveTo>
                  <a:cubicBezTo>
                    <a:pt x="7" y="3"/>
                    <a:pt x="14" y="3"/>
                    <a:pt x="21" y="1"/>
                  </a:cubicBezTo>
                  <a:cubicBezTo>
                    <a:pt x="22" y="1"/>
                    <a:pt x="24" y="1"/>
                    <a:pt x="24" y="0"/>
                  </a:cubicBezTo>
                  <a:cubicBezTo>
                    <a:pt x="27" y="0"/>
                    <a:pt x="29" y="2"/>
                    <a:pt x="30" y="5"/>
                  </a:cubicBezTo>
                  <a:cubicBezTo>
                    <a:pt x="31" y="6"/>
                    <a:pt x="30" y="8"/>
                    <a:pt x="29" y="8"/>
                  </a:cubicBezTo>
                  <a:cubicBezTo>
                    <a:pt x="24" y="11"/>
                    <a:pt x="24" y="13"/>
                    <a:pt x="27" y="17"/>
                  </a:cubicBezTo>
                  <a:cubicBezTo>
                    <a:pt x="29" y="19"/>
                    <a:pt x="32" y="20"/>
                    <a:pt x="32" y="23"/>
                  </a:cubicBezTo>
                  <a:cubicBezTo>
                    <a:pt x="32" y="24"/>
                    <a:pt x="34" y="24"/>
                    <a:pt x="34" y="24"/>
                  </a:cubicBezTo>
                  <a:cubicBezTo>
                    <a:pt x="37" y="31"/>
                    <a:pt x="39" y="37"/>
                    <a:pt x="44" y="42"/>
                  </a:cubicBezTo>
                  <a:cubicBezTo>
                    <a:pt x="46" y="46"/>
                    <a:pt x="50" y="48"/>
                    <a:pt x="55" y="47"/>
                  </a:cubicBezTo>
                  <a:cubicBezTo>
                    <a:pt x="57" y="47"/>
                    <a:pt x="60" y="47"/>
                    <a:pt x="62" y="46"/>
                  </a:cubicBezTo>
                  <a:cubicBezTo>
                    <a:pt x="65" y="46"/>
                    <a:pt x="68" y="46"/>
                    <a:pt x="71" y="45"/>
                  </a:cubicBezTo>
                  <a:cubicBezTo>
                    <a:pt x="77" y="44"/>
                    <a:pt x="79" y="47"/>
                    <a:pt x="76" y="52"/>
                  </a:cubicBezTo>
                  <a:cubicBezTo>
                    <a:pt x="69" y="55"/>
                    <a:pt x="61" y="57"/>
                    <a:pt x="54" y="60"/>
                  </a:cubicBezTo>
                  <a:cubicBezTo>
                    <a:pt x="51" y="59"/>
                    <a:pt x="48" y="58"/>
                    <a:pt x="45" y="57"/>
                  </a:cubicBezTo>
                  <a:cubicBezTo>
                    <a:pt x="43" y="57"/>
                    <a:pt x="42" y="56"/>
                    <a:pt x="42" y="54"/>
                  </a:cubicBezTo>
                  <a:cubicBezTo>
                    <a:pt x="41" y="50"/>
                    <a:pt x="40" y="47"/>
                    <a:pt x="39" y="44"/>
                  </a:cubicBezTo>
                  <a:cubicBezTo>
                    <a:pt x="38" y="39"/>
                    <a:pt x="36" y="38"/>
                    <a:pt x="32" y="38"/>
                  </a:cubicBezTo>
                  <a:cubicBezTo>
                    <a:pt x="27" y="38"/>
                    <a:pt x="22" y="38"/>
                    <a:pt x="18" y="37"/>
                  </a:cubicBezTo>
                  <a:cubicBezTo>
                    <a:pt x="15" y="37"/>
                    <a:pt x="14" y="36"/>
                    <a:pt x="13" y="34"/>
                  </a:cubicBezTo>
                  <a:cubicBezTo>
                    <a:pt x="13" y="31"/>
                    <a:pt x="12" y="28"/>
                    <a:pt x="12" y="25"/>
                  </a:cubicBezTo>
                  <a:cubicBezTo>
                    <a:pt x="11" y="18"/>
                    <a:pt x="7" y="12"/>
                    <a:pt x="1" y="7"/>
                  </a:cubicBezTo>
                  <a:cubicBezTo>
                    <a:pt x="1" y="6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74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D846FDD2-7935-18D3-D534-92F0A16D9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8" y="1354"/>
              <a:ext cx="173" cy="442"/>
            </a:xfrm>
            <a:custGeom>
              <a:avLst/>
              <a:gdLst>
                <a:gd name="T0" fmla="*/ 14 w 39"/>
                <a:gd name="T1" fmla="*/ 19 h 98"/>
                <a:gd name="T2" fmla="*/ 13 w 39"/>
                <a:gd name="T3" fmla="*/ 42 h 98"/>
                <a:gd name="T4" fmla="*/ 14 w 39"/>
                <a:gd name="T5" fmla="*/ 52 h 98"/>
                <a:gd name="T6" fmla="*/ 19 w 39"/>
                <a:gd name="T7" fmla="*/ 55 h 98"/>
                <a:gd name="T8" fmla="*/ 35 w 39"/>
                <a:gd name="T9" fmla="*/ 55 h 98"/>
                <a:gd name="T10" fmla="*/ 39 w 39"/>
                <a:gd name="T11" fmla="*/ 57 h 98"/>
                <a:gd name="T12" fmla="*/ 36 w 39"/>
                <a:gd name="T13" fmla="*/ 60 h 98"/>
                <a:gd name="T14" fmla="*/ 35 w 39"/>
                <a:gd name="T15" fmla="*/ 63 h 98"/>
                <a:gd name="T16" fmla="*/ 36 w 39"/>
                <a:gd name="T17" fmla="*/ 72 h 98"/>
                <a:gd name="T18" fmla="*/ 36 w 39"/>
                <a:gd name="T19" fmla="*/ 77 h 98"/>
                <a:gd name="T20" fmla="*/ 33 w 39"/>
                <a:gd name="T21" fmla="*/ 75 h 98"/>
                <a:gd name="T22" fmla="*/ 33 w 39"/>
                <a:gd name="T23" fmla="*/ 71 h 98"/>
                <a:gd name="T24" fmla="*/ 31 w 39"/>
                <a:gd name="T25" fmla="*/ 62 h 98"/>
                <a:gd name="T26" fmla="*/ 28 w 39"/>
                <a:gd name="T27" fmla="*/ 60 h 98"/>
                <a:gd name="T28" fmla="*/ 22 w 39"/>
                <a:gd name="T29" fmla="*/ 60 h 98"/>
                <a:gd name="T30" fmla="*/ 19 w 39"/>
                <a:gd name="T31" fmla="*/ 62 h 98"/>
                <a:gd name="T32" fmla="*/ 14 w 39"/>
                <a:gd name="T33" fmla="*/ 87 h 98"/>
                <a:gd name="T34" fmla="*/ 12 w 39"/>
                <a:gd name="T35" fmla="*/ 91 h 98"/>
                <a:gd name="T36" fmla="*/ 14 w 39"/>
                <a:gd name="T37" fmla="*/ 72 h 98"/>
                <a:gd name="T38" fmla="*/ 16 w 39"/>
                <a:gd name="T39" fmla="*/ 63 h 98"/>
                <a:gd name="T40" fmla="*/ 15 w 39"/>
                <a:gd name="T41" fmla="*/ 60 h 98"/>
                <a:gd name="T42" fmla="*/ 10 w 39"/>
                <a:gd name="T43" fmla="*/ 62 h 98"/>
                <a:gd name="T44" fmla="*/ 3 w 39"/>
                <a:gd name="T45" fmla="*/ 97 h 98"/>
                <a:gd name="T46" fmla="*/ 2 w 39"/>
                <a:gd name="T47" fmla="*/ 98 h 98"/>
                <a:gd name="T48" fmla="*/ 3 w 39"/>
                <a:gd name="T49" fmla="*/ 84 h 98"/>
                <a:gd name="T50" fmla="*/ 7 w 39"/>
                <a:gd name="T51" fmla="*/ 61 h 98"/>
                <a:gd name="T52" fmla="*/ 4 w 39"/>
                <a:gd name="T53" fmla="*/ 42 h 98"/>
                <a:gd name="T54" fmla="*/ 1 w 39"/>
                <a:gd name="T55" fmla="*/ 6 h 98"/>
                <a:gd name="T56" fmla="*/ 3 w 39"/>
                <a:gd name="T57" fmla="*/ 1 h 98"/>
                <a:gd name="T58" fmla="*/ 8 w 39"/>
                <a:gd name="T59" fmla="*/ 4 h 98"/>
                <a:gd name="T60" fmla="*/ 14 w 39"/>
                <a:gd name="T61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98">
                  <a:moveTo>
                    <a:pt x="14" y="19"/>
                  </a:moveTo>
                  <a:cubicBezTo>
                    <a:pt x="15" y="27"/>
                    <a:pt x="14" y="34"/>
                    <a:pt x="13" y="42"/>
                  </a:cubicBezTo>
                  <a:cubicBezTo>
                    <a:pt x="13" y="46"/>
                    <a:pt x="14" y="49"/>
                    <a:pt x="14" y="52"/>
                  </a:cubicBezTo>
                  <a:cubicBezTo>
                    <a:pt x="15" y="54"/>
                    <a:pt x="17" y="54"/>
                    <a:pt x="19" y="55"/>
                  </a:cubicBezTo>
                  <a:cubicBezTo>
                    <a:pt x="24" y="55"/>
                    <a:pt x="29" y="55"/>
                    <a:pt x="35" y="55"/>
                  </a:cubicBezTo>
                  <a:cubicBezTo>
                    <a:pt x="37" y="54"/>
                    <a:pt x="38" y="55"/>
                    <a:pt x="39" y="57"/>
                  </a:cubicBezTo>
                  <a:cubicBezTo>
                    <a:pt x="39" y="59"/>
                    <a:pt x="38" y="60"/>
                    <a:pt x="36" y="60"/>
                  </a:cubicBezTo>
                  <a:cubicBezTo>
                    <a:pt x="34" y="60"/>
                    <a:pt x="35" y="61"/>
                    <a:pt x="35" y="63"/>
                  </a:cubicBezTo>
                  <a:cubicBezTo>
                    <a:pt x="35" y="66"/>
                    <a:pt x="36" y="69"/>
                    <a:pt x="36" y="72"/>
                  </a:cubicBezTo>
                  <a:cubicBezTo>
                    <a:pt x="36" y="74"/>
                    <a:pt x="37" y="75"/>
                    <a:pt x="36" y="77"/>
                  </a:cubicBezTo>
                  <a:cubicBezTo>
                    <a:pt x="34" y="77"/>
                    <a:pt x="34" y="76"/>
                    <a:pt x="33" y="75"/>
                  </a:cubicBezTo>
                  <a:cubicBezTo>
                    <a:pt x="32" y="74"/>
                    <a:pt x="32" y="72"/>
                    <a:pt x="33" y="71"/>
                  </a:cubicBezTo>
                  <a:cubicBezTo>
                    <a:pt x="32" y="68"/>
                    <a:pt x="31" y="65"/>
                    <a:pt x="31" y="62"/>
                  </a:cubicBezTo>
                  <a:cubicBezTo>
                    <a:pt x="30" y="61"/>
                    <a:pt x="30" y="60"/>
                    <a:pt x="28" y="60"/>
                  </a:cubicBezTo>
                  <a:cubicBezTo>
                    <a:pt x="26" y="60"/>
                    <a:pt x="24" y="60"/>
                    <a:pt x="22" y="60"/>
                  </a:cubicBezTo>
                  <a:cubicBezTo>
                    <a:pt x="20" y="60"/>
                    <a:pt x="19" y="61"/>
                    <a:pt x="19" y="62"/>
                  </a:cubicBezTo>
                  <a:cubicBezTo>
                    <a:pt x="18" y="71"/>
                    <a:pt x="16" y="79"/>
                    <a:pt x="14" y="87"/>
                  </a:cubicBezTo>
                  <a:cubicBezTo>
                    <a:pt x="14" y="88"/>
                    <a:pt x="14" y="90"/>
                    <a:pt x="12" y="91"/>
                  </a:cubicBezTo>
                  <a:cubicBezTo>
                    <a:pt x="13" y="84"/>
                    <a:pt x="14" y="78"/>
                    <a:pt x="14" y="72"/>
                  </a:cubicBezTo>
                  <a:cubicBezTo>
                    <a:pt x="15" y="69"/>
                    <a:pt x="15" y="66"/>
                    <a:pt x="16" y="63"/>
                  </a:cubicBezTo>
                  <a:cubicBezTo>
                    <a:pt x="16" y="62"/>
                    <a:pt x="17" y="60"/>
                    <a:pt x="15" y="60"/>
                  </a:cubicBezTo>
                  <a:cubicBezTo>
                    <a:pt x="13" y="60"/>
                    <a:pt x="11" y="59"/>
                    <a:pt x="10" y="62"/>
                  </a:cubicBezTo>
                  <a:cubicBezTo>
                    <a:pt x="8" y="74"/>
                    <a:pt x="5" y="85"/>
                    <a:pt x="3" y="97"/>
                  </a:cubicBezTo>
                  <a:cubicBezTo>
                    <a:pt x="3" y="97"/>
                    <a:pt x="3" y="97"/>
                    <a:pt x="2" y="98"/>
                  </a:cubicBezTo>
                  <a:cubicBezTo>
                    <a:pt x="2" y="93"/>
                    <a:pt x="3" y="88"/>
                    <a:pt x="3" y="84"/>
                  </a:cubicBezTo>
                  <a:cubicBezTo>
                    <a:pt x="4" y="76"/>
                    <a:pt x="6" y="69"/>
                    <a:pt x="7" y="61"/>
                  </a:cubicBezTo>
                  <a:cubicBezTo>
                    <a:pt x="7" y="55"/>
                    <a:pt x="5" y="48"/>
                    <a:pt x="4" y="42"/>
                  </a:cubicBezTo>
                  <a:cubicBezTo>
                    <a:pt x="3" y="30"/>
                    <a:pt x="1" y="18"/>
                    <a:pt x="1" y="6"/>
                  </a:cubicBezTo>
                  <a:cubicBezTo>
                    <a:pt x="1" y="4"/>
                    <a:pt x="0" y="2"/>
                    <a:pt x="3" y="1"/>
                  </a:cubicBezTo>
                  <a:cubicBezTo>
                    <a:pt x="5" y="0"/>
                    <a:pt x="7" y="2"/>
                    <a:pt x="8" y="4"/>
                  </a:cubicBezTo>
                  <a:cubicBezTo>
                    <a:pt x="12" y="8"/>
                    <a:pt x="12" y="14"/>
                    <a:pt x="14" y="19"/>
                  </a:cubicBezTo>
                  <a:close/>
                </a:path>
              </a:pathLst>
            </a:custGeom>
            <a:solidFill>
              <a:srgbClr val="26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8418CE77-5004-266A-DB11-5E15CC7D2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9" y="1028"/>
              <a:ext cx="361" cy="326"/>
            </a:xfrm>
            <a:custGeom>
              <a:avLst/>
              <a:gdLst>
                <a:gd name="T0" fmla="*/ 7 w 81"/>
                <a:gd name="T1" fmla="*/ 31 h 72"/>
                <a:gd name="T2" fmla="*/ 7 w 81"/>
                <a:gd name="T3" fmla="*/ 61 h 72"/>
                <a:gd name="T4" fmla="*/ 12 w 81"/>
                <a:gd name="T5" fmla="*/ 65 h 72"/>
                <a:gd name="T6" fmla="*/ 60 w 81"/>
                <a:gd name="T7" fmla="*/ 60 h 72"/>
                <a:gd name="T8" fmla="*/ 73 w 81"/>
                <a:gd name="T9" fmla="*/ 59 h 72"/>
                <a:gd name="T10" fmla="*/ 77 w 81"/>
                <a:gd name="T11" fmla="*/ 54 h 72"/>
                <a:gd name="T12" fmla="*/ 77 w 81"/>
                <a:gd name="T13" fmla="*/ 17 h 72"/>
                <a:gd name="T14" fmla="*/ 74 w 81"/>
                <a:gd name="T15" fmla="*/ 13 h 72"/>
                <a:gd name="T16" fmla="*/ 76 w 81"/>
                <a:gd name="T17" fmla="*/ 11 h 72"/>
                <a:gd name="T18" fmla="*/ 80 w 81"/>
                <a:gd name="T19" fmla="*/ 10 h 72"/>
                <a:gd name="T20" fmla="*/ 81 w 81"/>
                <a:gd name="T21" fmla="*/ 13 h 72"/>
                <a:gd name="T22" fmla="*/ 81 w 81"/>
                <a:gd name="T23" fmla="*/ 59 h 72"/>
                <a:gd name="T24" fmla="*/ 77 w 81"/>
                <a:gd name="T25" fmla="*/ 62 h 72"/>
                <a:gd name="T26" fmla="*/ 50 w 81"/>
                <a:gd name="T27" fmla="*/ 66 h 72"/>
                <a:gd name="T28" fmla="*/ 48 w 81"/>
                <a:gd name="T29" fmla="*/ 69 h 72"/>
                <a:gd name="T30" fmla="*/ 36 w 81"/>
                <a:gd name="T31" fmla="*/ 68 h 72"/>
                <a:gd name="T32" fmla="*/ 32 w 81"/>
                <a:gd name="T33" fmla="*/ 68 h 72"/>
                <a:gd name="T34" fmla="*/ 2 w 81"/>
                <a:gd name="T35" fmla="*/ 72 h 72"/>
                <a:gd name="T36" fmla="*/ 1 w 81"/>
                <a:gd name="T37" fmla="*/ 69 h 72"/>
                <a:gd name="T38" fmla="*/ 1 w 81"/>
                <a:gd name="T39" fmla="*/ 27 h 72"/>
                <a:gd name="T40" fmla="*/ 1 w 81"/>
                <a:gd name="T41" fmla="*/ 3 h 72"/>
                <a:gd name="T42" fmla="*/ 2 w 81"/>
                <a:gd name="T43" fmla="*/ 0 h 72"/>
                <a:gd name="T44" fmla="*/ 4 w 81"/>
                <a:gd name="T45" fmla="*/ 0 h 72"/>
                <a:gd name="T46" fmla="*/ 4 w 81"/>
                <a:gd name="T47" fmla="*/ 2 h 72"/>
                <a:gd name="T48" fmla="*/ 4 w 81"/>
                <a:gd name="T49" fmla="*/ 14 h 72"/>
                <a:gd name="T50" fmla="*/ 5 w 81"/>
                <a:gd name="T51" fmla="*/ 18 h 72"/>
                <a:gd name="T52" fmla="*/ 5 w 81"/>
                <a:gd name="T53" fmla="*/ 20 h 72"/>
                <a:gd name="T54" fmla="*/ 7 w 81"/>
                <a:gd name="T55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1" h="72">
                  <a:moveTo>
                    <a:pt x="7" y="31"/>
                  </a:moveTo>
                  <a:cubicBezTo>
                    <a:pt x="7" y="41"/>
                    <a:pt x="7" y="51"/>
                    <a:pt x="7" y="61"/>
                  </a:cubicBezTo>
                  <a:cubicBezTo>
                    <a:pt x="7" y="66"/>
                    <a:pt x="8" y="66"/>
                    <a:pt x="12" y="65"/>
                  </a:cubicBezTo>
                  <a:cubicBezTo>
                    <a:pt x="28" y="63"/>
                    <a:pt x="44" y="62"/>
                    <a:pt x="60" y="60"/>
                  </a:cubicBezTo>
                  <a:cubicBezTo>
                    <a:pt x="64" y="60"/>
                    <a:pt x="69" y="59"/>
                    <a:pt x="73" y="59"/>
                  </a:cubicBezTo>
                  <a:cubicBezTo>
                    <a:pt x="76" y="59"/>
                    <a:pt x="77" y="58"/>
                    <a:pt x="77" y="54"/>
                  </a:cubicBezTo>
                  <a:cubicBezTo>
                    <a:pt x="77" y="42"/>
                    <a:pt x="77" y="29"/>
                    <a:pt x="77" y="17"/>
                  </a:cubicBezTo>
                  <a:cubicBezTo>
                    <a:pt x="77" y="14"/>
                    <a:pt x="77" y="13"/>
                    <a:pt x="74" y="13"/>
                  </a:cubicBezTo>
                  <a:cubicBezTo>
                    <a:pt x="75" y="12"/>
                    <a:pt x="76" y="11"/>
                    <a:pt x="76" y="11"/>
                  </a:cubicBezTo>
                  <a:cubicBezTo>
                    <a:pt x="77" y="10"/>
                    <a:pt x="79" y="9"/>
                    <a:pt x="80" y="10"/>
                  </a:cubicBezTo>
                  <a:cubicBezTo>
                    <a:pt x="81" y="10"/>
                    <a:pt x="81" y="12"/>
                    <a:pt x="81" y="13"/>
                  </a:cubicBezTo>
                  <a:cubicBezTo>
                    <a:pt x="81" y="28"/>
                    <a:pt x="81" y="43"/>
                    <a:pt x="81" y="59"/>
                  </a:cubicBezTo>
                  <a:cubicBezTo>
                    <a:pt x="81" y="61"/>
                    <a:pt x="80" y="62"/>
                    <a:pt x="77" y="62"/>
                  </a:cubicBezTo>
                  <a:cubicBezTo>
                    <a:pt x="68" y="63"/>
                    <a:pt x="59" y="64"/>
                    <a:pt x="50" y="66"/>
                  </a:cubicBezTo>
                  <a:cubicBezTo>
                    <a:pt x="48" y="66"/>
                    <a:pt x="46" y="66"/>
                    <a:pt x="48" y="69"/>
                  </a:cubicBezTo>
                  <a:cubicBezTo>
                    <a:pt x="44" y="69"/>
                    <a:pt x="40" y="69"/>
                    <a:pt x="36" y="68"/>
                  </a:cubicBezTo>
                  <a:cubicBezTo>
                    <a:pt x="35" y="67"/>
                    <a:pt x="33" y="68"/>
                    <a:pt x="32" y="68"/>
                  </a:cubicBezTo>
                  <a:cubicBezTo>
                    <a:pt x="22" y="69"/>
                    <a:pt x="12" y="71"/>
                    <a:pt x="2" y="72"/>
                  </a:cubicBezTo>
                  <a:cubicBezTo>
                    <a:pt x="0" y="72"/>
                    <a:pt x="1" y="70"/>
                    <a:pt x="1" y="69"/>
                  </a:cubicBezTo>
                  <a:cubicBezTo>
                    <a:pt x="1" y="55"/>
                    <a:pt x="1" y="41"/>
                    <a:pt x="1" y="27"/>
                  </a:cubicBezTo>
                  <a:cubicBezTo>
                    <a:pt x="1" y="19"/>
                    <a:pt x="1" y="11"/>
                    <a:pt x="1" y="3"/>
                  </a:cubicBez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4" y="2"/>
                    <a:pt x="4" y="2"/>
                  </a:cubicBezTo>
                  <a:cubicBezTo>
                    <a:pt x="1" y="6"/>
                    <a:pt x="1" y="10"/>
                    <a:pt x="4" y="14"/>
                  </a:cubicBezTo>
                  <a:cubicBezTo>
                    <a:pt x="5" y="15"/>
                    <a:pt x="5" y="17"/>
                    <a:pt x="5" y="18"/>
                  </a:cubicBezTo>
                  <a:cubicBezTo>
                    <a:pt x="6" y="19"/>
                    <a:pt x="6" y="19"/>
                    <a:pt x="5" y="20"/>
                  </a:cubicBezTo>
                  <a:cubicBezTo>
                    <a:pt x="2" y="22"/>
                    <a:pt x="4" y="30"/>
                    <a:pt x="7" y="31"/>
                  </a:cubicBezTo>
                  <a:close/>
                </a:path>
              </a:pathLst>
            </a:custGeom>
            <a:solidFill>
              <a:srgbClr val="ABA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3C2E36AE-4360-661F-51C2-D1C39EC43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" y="1453"/>
              <a:ext cx="369" cy="68"/>
            </a:xfrm>
            <a:custGeom>
              <a:avLst/>
              <a:gdLst>
                <a:gd name="T0" fmla="*/ 6 w 83"/>
                <a:gd name="T1" fmla="*/ 11 h 15"/>
                <a:gd name="T2" fmla="*/ 3 w 83"/>
                <a:gd name="T3" fmla="*/ 10 h 15"/>
                <a:gd name="T4" fmla="*/ 1 w 83"/>
                <a:gd name="T5" fmla="*/ 6 h 15"/>
                <a:gd name="T6" fmla="*/ 4 w 83"/>
                <a:gd name="T7" fmla="*/ 8 h 15"/>
                <a:gd name="T8" fmla="*/ 11 w 83"/>
                <a:gd name="T9" fmla="*/ 8 h 15"/>
                <a:gd name="T10" fmla="*/ 21 w 83"/>
                <a:gd name="T11" fmla="*/ 0 h 15"/>
                <a:gd name="T12" fmla="*/ 69 w 83"/>
                <a:gd name="T13" fmla="*/ 0 h 15"/>
                <a:gd name="T14" fmla="*/ 75 w 83"/>
                <a:gd name="T15" fmla="*/ 3 h 15"/>
                <a:gd name="T16" fmla="*/ 82 w 83"/>
                <a:gd name="T17" fmla="*/ 13 h 15"/>
                <a:gd name="T18" fmla="*/ 83 w 83"/>
                <a:gd name="T19" fmla="*/ 15 h 15"/>
                <a:gd name="T20" fmla="*/ 20 w 83"/>
                <a:gd name="T21" fmla="*/ 15 h 15"/>
                <a:gd name="T22" fmla="*/ 17 w 83"/>
                <a:gd name="T23" fmla="*/ 14 h 15"/>
                <a:gd name="T24" fmla="*/ 6 w 83"/>
                <a:gd name="T2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15">
                  <a:moveTo>
                    <a:pt x="6" y="11"/>
                  </a:moveTo>
                  <a:cubicBezTo>
                    <a:pt x="5" y="10"/>
                    <a:pt x="4" y="11"/>
                    <a:pt x="3" y="10"/>
                  </a:cubicBezTo>
                  <a:cubicBezTo>
                    <a:pt x="1" y="10"/>
                    <a:pt x="0" y="9"/>
                    <a:pt x="1" y="6"/>
                  </a:cubicBezTo>
                  <a:cubicBezTo>
                    <a:pt x="2" y="6"/>
                    <a:pt x="3" y="7"/>
                    <a:pt x="4" y="8"/>
                  </a:cubicBezTo>
                  <a:cubicBezTo>
                    <a:pt x="6" y="11"/>
                    <a:pt x="9" y="10"/>
                    <a:pt x="11" y="8"/>
                  </a:cubicBezTo>
                  <a:cubicBezTo>
                    <a:pt x="15" y="5"/>
                    <a:pt x="18" y="3"/>
                    <a:pt x="21" y="0"/>
                  </a:cubicBezTo>
                  <a:cubicBezTo>
                    <a:pt x="37" y="0"/>
                    <a:pt x="53" y="0"/>
                    <a:pt x="69" y="0"/>
                  </a:cubicBezTo>
                  <a:cubicBezTo>
                    <a:pt x="72" y="0"/>
                    <a:pt x="73" y="1"/>
                    <a:pt x="75" y="3"/>
                  </a:cubicBezTo>
                  <a:cubicBezTo>
                    <a:pt x="77" y="6"/>
                    <a:pt x="80" y="9"/>
                    <a:pt x="82" y="13"/>
                  </a:cubicBezTo>
                  <a:cubicBezTo>
                    <a:pt x="83" y="13"/>
                    <a:pt x="83" y="14"/>
                    <a:pt x="83" y="15"/>
                  </a:cubicBezTo>
                  <a:cubicBezTo>
                    <a:pt x="62" y="15"/>
                    <a:pt x="41" y="15"/>
                    <a:pt x="20" y="15"/>
                  </a:cubicBezTo>
                  <a:cubicBezTo>
                    <a:pt x="19" y="15"/>
                    <a:pt x="18" y="15"/>
                    <a:pt x="17" y="14"/>
                  </a:cubicBezTo>
                  <a:cubicBezTo>
                    <a:pt x="14" y="11"/>
                    <a:pt x="10" y="12"/>
                    <a:pt x="6" y="11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21F4B172-2808-9849-A64D-DEF790D6B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" y="1186"/>
              <a:ext cx="186" cy="217"/>
            </a:xfrm>
            <a:custGeom>
              <a:avLst/>
              <a:gdLst>
                <a:gd name="T0" fmla="*/ 1 w 42"/>
                <a:gd name="T1" fmla="*/ 2 h 48"/>
                <a:gd name="T2" fmla="*/ 39 w 42"/>
                <a:gd name="T3" fmla="*/ 0 h 48"/>
                <a:gd name="T4" fmla="*/ 41 w 42"/>
                <a:gd name="T5" fmla="*/ 0 h 48"/>
                <a:gd name="T6" fmla="*/ 40 w 42"/>
                <a:gd name="T7" fmla="*/ 4 h 48"/>
                <a:gd name="T8" fmla="*/ 28 w 42"/>
                <a:gd name="T9" fmla="*/ 29 h 48"/>
                <a:gd name="T10" fmla="*/ 24 w 42"/>
                <a:gd name="T11" fmla="*/ 31 h 48"/>
                <a:gd name="T12" fmla="*/ 25 w 42"/>
                <a:gd name="T13" fmla="*/ 20 h 48"/>
                <a:gd name="T14" fmla="*/ 16 w 42"/>
                <a:gd name="T15" fmla="*/ 13 h 48"/>
                <a:gd name="T16" fmla="*/ 9 w 42"/>
                <a:gd name="T17" fmla="*/ 22 h 48"/>
                <a:gd name="T18" fmla="*/ 10 w 42"/>
                <a:gd name="T19" fmla="*/ 26 h 48"/>
                <a:gd name="T20" fmla="*/ 9 w 42"/>
                <a:gd name="T21" fmla="*/ 34 h 48"/>
                <a:gd name="T22" fmla="*/ 10 w 42"/>
                <a:gd name="T23" fmla="*/ 36 h 48"/>
                <a:gd name="T24" fmla="*/ 8 w 42"/>
                <a:gd name="T25" fmla="*/ 48 h 48"/>
                <a:gd name="T26" fmla="*/ 2 w 42"/>
                <a:gd name="T27" fmla="*/ 48 h 48"/>
                <a:gd name="T28" fmla="*/ 0 w 42"/>
                <a:gd name="T29" fmla="*/ 45 h 48"/>
                <a:gd name="T30" fmla="*/ 0 w 42"/>
                <a:gd name="T31" fmla="*/ 4 h 48"/>
                <a:gd name="T32" fmla="*/ 1 w 42"/>
                <a:gd name="T3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1" y="2"/>
                  </a:moveTo>
                  <a:cubicBezTo>
                    <a:pt x="14" y="1"/>
                    <a:pt x="26" y="1"/>
                    <a:pt x="39" y="0"/>
                  </a:cubicBezTo>
                  <a:cubicBezTo>
                    <a:pt x="39" y="0"/>
                    <a:pt x="40" y="0"/>
                    <a:pt x="41" y="0"/>
                  </a:cubicBezTo>
                  <a:cubicBezTo>
                    <a:pt x="42" y="2"/>
                    <a:pt x="41" y="3"/>
                    <a:pt x="40" y="4"/>
                  </a:cubicBezTo>
                  <a:cubicBezTo>
                    <a:pt x="36" y="12"/>
                    <a:pt x="32" y="21"/>
                    <a:pt x="28" y="29"/>
                  </a:cubicBezTo>
                  <a:cubicBezTo>
                    <a:pt x="27" y="31"/>
                    <a:pt x="26" y="33"/>
                    <a:pt x="24" y="31"/>
                  </a:cubicBezTo>
                  <a:cubicBezTo>
                    <a:pt x="23" y="27"/>
                    <a:pt x="25" y="24"/>
                    <a:pt x="25" y="20"/>
                  </a:cubicBezTo>
                  <a:cubicBezTo>
                    <a:pt x="25" y="15"/>
                    <a:pt x="22" y="12"/>
                    <a:pt x="16" y="13"/>
                  </a:cubicBezTo>
                  <a:cubicBezTo>
                    <a:pt x="12" y="13"/>
                    <a:pt x="9" y="17"/>
                    <a:pt x="9" y="22"/>
                  </a:cubicBezTo>
                  <a:cubicBezTo>
                    <a:pt x="9" y="23"/>
                    <a:pt x="10" y="24"/>
                    <a:pt x="10" y="26"/>
                  </a:cubicBezTo>
                  <a:cubicBezTo>
                    <a:pt x="11" y="28"/>
                    <a:pt x="12" y="31"/>
                    <a:pt x="9" y="34"/>
                  </a:cubicBezTo>
                  <a:cubicBezTo>
                    <a:pt x="9" y="35"/>
                    <a:pt x="9" y="35"/>
                    <a:pt x="10" y="36"/>
                  </a:cubicBezTo>
                  <a:cubicBezTo>
                    <a:pt x="10" y="40"/>
                    <a:pt x="11" y="44"/>
                    <a:pt x="8" y="48"/>
                  </a:cubicBezTo>
                  <a:cubicBezTo>
                    <a:pt x="6" y="48"/>
                    <a:pt x="4" y="48"/>
                    <a:pt x="2" y="48"/>
                  </a:cubicBezTo>
                  <a:cubicBezTo>
                    <a:pt x="0" y="48"/>
                    <a:pt x="0" y="47"/>
                    <a:pt x="0" y="45"/>
                  </a:cubicBezTo>
                  <a:cubicBezTo>
                    <a:pt x="0" y="31"/>
                    <a:pt x="0" y="18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DEE3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D287BA52-F626-DC5E-A0F8-ED5345A49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" y="1525"/>
              <a:ext cx="249" cy="149"/>
            </a:xfrm>
            <a:custGeom>
              <a:avLst/>
              <a:gdLst>
                <a:gd name="T0" fmla="*/ 18 w 56"/>
                <a:gd name="T1" fmla="*/ 18 h 33"/>
                <a:gd name="T2" fmla="*/ 3 w 56"/>
                <a:gd name="T3" fmla="*/ 18 h 33"/>
                <a:gd name="T4" fmla="*/ 0 w 56"/>
                <a:gd name="T5" fmla="*/ 13 h 33"/>
                <a:gd name="T6" fmla="*/ 0 w 56"/>
                <a:gd name="T7" fmla="*/ 11 h 33"/>
                <a:gd name="T8" fmla="*/ 19 w 56"/>
                <a:gd name="T9" fmla="*/ 2 h 33"/>
                <a:gd name="T10" fmla="*/ 26 w 56"/>
                <a:gd name="T11" fmla="*/ 1 h 33"/>
                <a:gd name="T12" fmla="*/ 33 w 56"/>
                <a:gd name="T13" fmla="*/ 0 h 33"/>
                <a:gd name="T14" fmla="*/ 39 w 56"/>
                <a:gd name="T15" fmla="*/ 0 h 33"/>
                <a:gd name="T16" fmla="*/ 45 w 56"/>
                <a:gd name="T17" fmla="*/ 5 h 33"/>
                <a:gd name="T18" fmla="*/ 52 w 56"/>
                <a:gd name="T19" fmla="*/ 19 h 33"/>
                <a:gd name="T20" fmla="*/ 55 w 56"/>
                <a:gd name="T21" fmla="*/ 25 h 33"/>
                <a:gd name="T22" fmla="*/ 54 w 56"/>
                <a:gd name="T23" fmla="*/ 31 h 33"/>
                <a:gd name="T24" fmla="*/ 54 w 56"/>
                <a:gd name="T25" fmla="*/ 31 h 33"/>
                <a:gd name="T26" fmla="*/ 53 w 56"/>
                <a:gd name="T27" fmla="*/ 32 h 33"/>
                <a:gd name="T28" fmla="*/ 48 w 56"/>
                <a:gd name="T29" fmla="*/ 31 h 33"/>
                <a:gd name="T30" fmla="*/ 44 w 56"/>
                <a:gd name="T31" fmla="*/ 26 h 33"/>
                <a:gd name="T32" fmla="*/ 42 w 56"/>
                <a:gd name="T33" fmla="*/ 23 h 33"/>
                <a:gd name="T34" fmla="*/ 41 w 56"/>
                <a:gd name="T35" fmla="*/ 15 h 33"/>
                <a:gd name="T36" fmla="*/ 36 w 56"/>
                <a:gd name="T37" fmla="*/ 12 h 33"/>
                <a:gd name="T38" fmla="*/ 30 w 56"/>
                <a:gd name="T39" fmla="*/ 15 h 33"/>
                <a:gd name="T40" fmla="*/ 18 w 56"/>
                <a:gd name="T41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33">
                  <a:moveTo>
                    <a:pt x="18" y="18"/>
                  </a:moveTo>
                  <a:cubicBezTo>
                    <a:pt x="13" y="19"/>
                    <a:pt x="8" y="21"/>
                    <a:pt x="3" y="18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6" y="7"/>
                    <a:pt x="11" y="2"/>
                    <a:pt x="19" y="2"/>
                  </a:cubicBezTo>
                  <a:cubicBezTo>
                    <a:pt x="21" y="1"/>
                    <a:pt x="24" y="1"/>
                    <a:pt x="26" y="1"/>
                  </a:cubicBezTo>
                  <a:cubicBezTo>
                    <a:pt x="28" y="0"/>
                    <a:pt x="31" y="0"/>
                    <a:pt x="33" y="0"/>
                  </a:cubicBezTo>
                  <a:cubicBezTo>
                    <a:pt x="35" y="0"/>
                    <a:pt x="37" y="0"/>
                    <a:pt x="39" y="0"/>
                  </a:cubicBezTo>
                  <a:cubicBezTo>
                    <a:pt x="42" y="0"/>
                    <a:pt x="44" y="3"/>
                    <a:pt x="45" y="5"/>
                  </a:cubicBezTo>
                  <a:cubicBezTo>
                    <a:pt x="48" y="10"/>
                    <a:pt x="50" y="14"/>
                    <a:pt x="52" y="19"/>
                  </a:cubicBezTo>
                  <a:cubicBezTo>
                    <a:pt x="53" y="21"/>
                    <a:pt x="54" y="23"/>
                    <a:pt x="55" y="25"/>
                  </a:cubicBezTo>
                  <a:cubicBezTo>
                    <a:pt x="56" y="27"/>
                    <a:pt x="56" y="29"/>
                    <a:pt x="54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1" y="33"/>
                    <a:pt x="49" y="33"/>
                    <a:pt x="48" y="31"/>
                  </a:cubicBezTo>
                  <a:cubicBezTo>
                    <a:pt x="47" y="29"/>
                    <a:pt x="46" y="26"/>
                    <a:pt x="44" y="26"/>
                  </a:cubicBezTo>
                  <a:cubicBezTo>
                    <a:pt x="42" y="25"/>
                    <a:pt x="43" y="24"/>
                    <a:pt x="42" y="23"/>
                  </a:cubicBezTo>
                  <a:cubicBezTo>
                    <a:pt x="42" y="20"/>
                    <a:pt x="42" y="18"/>
                    <a:pt x="41" y="15"/>
                  </a:cubicBezTo>
                  <a:cubicBezTo>
                    <a:pt x="41" y="12"/>
                    <a:pt x="39" y="11"/>
                    <a:pt x="36" y="12"/>
                  </a:cubicBezTo>
                  <a:cubicBezTo>
                    <a:pt x="34" y="13"/>
                    <a:pt x="32" y="14"/>
                    <a:pt x="30" y="15"/>
                  </a:cubicBezTo>
                  <a:cubicBezTo>
                    <a:pt x="26" y="17"/>
                    <a:pt x="22" y="17"/>
                    <a:pt x="18" y="18"/>
                  </a:cubicBezTo>
                  <a:close/>
                </a:path>
              </a:pathLst>
            </a:custGeom>
            <a:solidFill>
              <a:srgbClr val="045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989DD816-7C23-5D0D-A869-366E0ABC8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" y="1507"/>
              <a:ext cx="338" cy="54"/>
            </a:xfrm>
            <a:custGeom>
              <a:avLst/>
              <a:gdLst>
                <a:gd name="T0" fmla="*/ 9 w 76"/>
                <a:gd name="T1" fmla="*/ 2 h 12"/>
                <a:gd name="T2" fmla="*/ 72 w 76"/>
                <a:gd name="T3" fmla="*/ 1 h 12"/>
                <a:gd name="T4" fmla="*/ 76 w 76"/>
                <a:gd name="T5" fmla="*/ 3 h 12"/>
                <a:gd name="T6" fmla="*/ 69 w 76"/>
                <a:gd name="T7" fmla="*/ 10 h 12"/>
                <a:gd name="T8" fmla="*/ 63 w 76"/>
                <a:gd name="T9" fmla="*/ 10 h 12"/>
                <a:gd name="T10" fmla="*/ 57 w 76"/>
                <a:gd name="T11" fmla="*/ 10 h 12"/>
                <a:gd name="T12" fmla="*/ 25 w 76"/>
                <a:gd name="T13" fmla="*/ 10 h 12"/>
                <a:gd name="T14" fmla="*/ 18 w 76"/>
                <a:gd name="T15" fmla="*/ 10 h 12"/>
                <a:gd name="T16" fmla="*/ 12 w 76"/>
                <a:gd name="T17" fmla="*/ 10 h 12"/>
                <a:gd name="T18" fmla="*/ 11 w 76"/>
                <a:gd name="T19" fmla="*/ 10 h 12"/>
                <a:gd name="T20" fmla="*/ 0 w 76"/>
                <a:gd name="T21" fmla="*/ 7 h 12"/>
                <a:gd name="T22" fmla="*/ 9 w 76"/>
                <a:gd name="T2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12">
                  <a:moveTo>
                    <a:pt x="9" y="2"/>
                  </a:moveTo>
                  <a:cubicBezTo>
                    <a:pt x="30" y="2"/>
                    <a:pt x="51" y="2"/>
                    <a:pt x="72" y="1"/>
                  </a:cubicBezTo>
                  <a:cubicBezTo>
                    <a:pt x="74" y="1"/>
                    <a:pt x="75" y="1"/>
                    <a:pt x="76" y="3"/>
                  </a:cubicBezTo>
                  <a:cubicBezTo>
                    <a:pt x="76" y="10"/>
                    <a:pt x="76" y="10"/>
                    <a:pt x="69" y="10"/>
                  </a:cubicBezTo>
                  <a:cubicBezTo>
                    <a:pt x="67" y="10"/>
                    <a:pt x="65" y="10"/>
                    <a:pt x="63" y="10"/>
                  </a:cubicBezTo>
                  <a:cubicBezTo>
                    <a:pt x="61" y="12"/>
                    <a:pt x="59" y="11"/>
                    <a:pt x="57" y="10"/>
                  </a:cubicBezTo>
                  <a:cubicBezTo>
                    <a:pt x="47" y="10"/>
                    <a:pt x="36" y="10"/>
                    <a:pt x="25" y="10"/>
                  </a:cubicBezTo>
                  <a:cubicBezTo>
                    <a:pt x="23" y="10"/>
                    <a:pt x="21" y="10"/>
                    <a:pt x="18" y="10"/>
                  </a:cubicBezTo>
                  <a:cubicBezTo>
                    <a:pt x="16" y="11"/>
                    <a:pt x="14" y="12"/>
                    <a:pt x="12" y="10"/>
                  </a:cubicBezTo>
                  <a:cubicBezTo>
                    <a:pt x="12" y="10"/>
                    <a:pt x="12" y="10"/>
                    <a:pt x="11" y="10"/>
                  </a:cubicBezTo>
                  <a:cubicBezTo>
                    <a:pt x="8" y="9"/>
                    <a:pt x="4" y="9"/>
                    <a:pt x="0" y="7"/>
                  </a:cubicBezTo>
                  <a:cubicBezTo>
                    <a:pt x="0" y="2"/>
                    <a:pt x="3" y="0"/>
                    <a:pt x="9" y="2"/>
                  </a:cubicBezTo>
                  <a:close/>
                </a:path>
              </a:pathLst>
            </a:custGeom>
            <a:solidFill>
              <a:srgbClr val="747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6E6B3E36-0EDF-9643-51D1-2D5E6252E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" y="1444"/>
              <a:ext cx="98" cy="176"/>
            </a:xfrm>
            <a:custGeom>
              <a:avLst/>
              <a:gdLst>
                <a:gd name="T0" fmla="*/ 3 w 22"/>
                <a:gd name="T1" fmla="*/ 38 h 39"/>
                <a:gd name="T2" fmla="*/ 2 w 22"/>
                <a:gd name="T3" fmla="*/ 38 h 39"/>
                <a:gd name="T4" fmla="*/ 1 w 22"/>
                <a:gd name="T5" fmla="*/ 34 h 39"/>
                <a:gd name="T6" fmla="*/ 5 w 22"/>
                <a:gd name="T7" fmla="*/ 4 h 39"/>
                <a:gd name="T8" fmla="*/ 10 w 22"/>
                <a:gd name="T9" fmla="*/ 2 h 39"/>
                <a:gd name="T10" fmla="*/ 11 w 22"/>
                <a:gd name="T11" fmla="*/ 3 h 39"/>
                <a:gd name="T12" fmla="*/ 17 w 22"/>
                <a:gd name="T13" fmla="*/ 8 h 39"/>
                <a:gd name="T14" fmla="*/ 20 w 22"/>
                <a:gd name="T15" fmla="*/ 20 h 39"/>
                <a:gd name="T16" fmla="*/ 21 w 22"/>
                <a:gd name="T17" fmla="*/ 23 h 39"/>
                <a:gd name="T18" fmla="*/ 21 w 22"/>
                <a:gd name="T19" fmla="*/ 26 h 39"/>
                <a:gd name="T20" fmla="*/ 22 w 22"/>
                <a:gd name="T21" fmla="*/ 33 h 39"/>
                <a:gd name="T22" fmla="*/ 19 w 22"/>
                <a:gd name="T23" fmla="*/ 38 h 39"/>
                <a:gd name="T24" fmla="*/ 7 w 22"/>
                <a:gd name="T25" fmla="*/ 38 h 39"/>
                <a:gd name="T26" fmla="*/ 3 w 22"/>
                <a:gd name="T2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39">
                  <a:moveTo>
                    <a:pt x="3" y="38"/>
                  </a:moveTo>
                  <a:cubicBezTo>
                    <a:pt x="3" y="38"/>
                    <a:pt x="2" y="38"/>
                    <a:pt x="2" y="38"/>
                  </a:cubicBezTo>
                  <a:cubicBezTo>
                    <a:pt x="0" y="37"/>
                    <a:pt x="1" y="35"/>
                    <a:pt x="1" y="34"/>
                  </a:cubicBezTo>
                  <a:cubicBezTo>
                    <a:pt x="3" y="24"/>
                    <a:pt x="4" y="14"/>
                    <a:pt x="5" y="4"/>
                  </a:cubicBezTo>
                  <a:cubicBezTo>
                    <a:pt x="6" y="1"/>
                    <a:pt x="7" y="0"/>
                    <a:pt x="10" y="2"/>
                  </a:cubicBezTo>
                  <a:cubicBezTo>
                    <a:pt x="10" y="2"/>
                    <a:pt x="10" y="3"/>
                    <a:pt x="11" y="3"/>
                  </a:cubicBezTo>
                  <a:cubicBezTo>
                    <a:pt x="15" y="3"/>
                    <a:pt x="16" y="6"/>
                    <a:pt x="17" y="8"/>
                  </a:cubicBezTo>
                  <a:cubicBezTo>
                    <a:pt x="19" y="12"/>
                    <a:pt x="19" y="16"/>
                    <a:pt x="20" y="20"/>
                  </a:cubicBezTo>
                  <a:cubicBezTo>
                    <a:pt x="20" y="21"/>
                    <a:pt x="20" y="22"/>
                    <a:pt x="21" y="23"/>
                  </a:cubicBezTo>
                  <a:cubicBezTo>
                    <a:pt x="21" y="24"/>
                    <a:pt x="21" y="25"/>
                    <a:pt x="21" y="26"/>
                  </a:cubicBezTo>
                  <a:cubicBezTo>
                    <a:pt x="21" y="28"/>
                    <a:pt x="22" y="30"/>
                    <a:pt x="22" y="33"/>
                  </a:cubicBezTo>
                  <a:cubicBezTo>
                    <a:pt x="22" y="35"/>
                    <a:pt x="21" y="37"/>
                    <a:pt x="19" y="38"/>
                  </a:cubicBezTo>
                  <a:cubicBezTo>
                    <a:pt x="15" y="39"/>
                    <a:pt x="11" y="39"/>
                    <a:pt x="7" y="38"/>
                  </a:cubicBezTo>
                  <a:cubicBezTo>
                    <a:pt x="6" y="38"/>
                    <a:pt x="4" y="38"/>
                    <a:pt x="3" y="38"/>
                  </a:cubicBezTo>
                  <a:close/>
                </a:path>
              </a:pathLst>
            </a:custGeom>
            <a:solidFill>
              <a:srgbClr val="045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162527DB-AD8E-F572-E877-43E0A46DC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6" y="1552"/>
              <a:ext cx="85" cy="172"/>
            </a:xfrm>
            <a:custGeom>
              <a:avLst/>
              <a:gdLst>
                <a:gd name="T0" fmla="*/ 3 w 19"/>
                <a:gd name="T1" fmla="*/ 13 h 38"/>
                <a:gd name="T2" fmla="*/ 6 w 19"/>
                <a:gd name="T3" fmla="*/ 9 h 38"/>
                <a:gd name="T4" fmla="*/ 5 w 19"/>
                <a:gd name="T5" fmla="*/ 2 h 38"/>
                <a:gd name="T6" fmla="*/ 7 w 19"/>
                <a:gd name="T7" fmla="*/ 0 h 38"/>
                <a:gd name="T8" fmla="*/ 10 w 19"/>
                <a:gd name="T9" fmla="*/ 2 h 38"/>
                <a:gd name="T10" fmla="*/ 14 w 19"/>
                <a:gd name="T11" fmla="*/ 3 h 38"/>
                <a:gd name="T12" fmla="*/ 17 w 19"/>
                <a:gd name="T13" fmla="*/ 5 h 38"/>
                <a:gd name="T14" fmla="*/ 18 w 19"/>
                <a:gd name="T15" fmla="*/ 18 h 38"/>
                <a:gd name="T16" fmla="*/ 19 w 19"/>
                <a:gd name="T17" fmla="*/ 30 h 38"/>
                <a:gd name="T18" fmla="*/ 17 w 19"/>
                <a:gd name="T19" fmla="*/ 35 h 38"/>
                <a:gd name="T20" fmla="*/ 17 w 19"/>
                <a:gd name="T21" fmla="*/ 35 h 38"/>
                <a:gd name="T22" fmla="*/ 13 w 19"/>
                <a:gd name="T23" fmla="*/ 37 h 38"/>
                <a:gd name="T24" fmla="*/ 3 w 19"/>
                <a:gd name="T25" fmla="*/ 35 h 38"/>
                <a:gd name="T26" fmla="*/ 2 w 19"/>
                <a:gd name="T27" fmla="*/ 34 h 38"/>
                <a:gd name="T28" fmla="*/ 1 w 19"/>
                <a:gd name="T29" fmla="*/ 30 h 38"/>
                <a:gd name="T30" fmla="*/ 2 w 19"/>
                <a:gd name="T31" fmla="*/ 15 h 38"/>
                <a:gd name="T32" fmla="*/ 3 w 19"/>
                <a:gd name="T33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38">
                  <a:moveTo>
                    <a:pt x="3" y="13"/>
                  </a:moveTo>
                  <a:cubicBezTo>
                    <a:pt x="6" y="12"/>
                    <a:pt x="5" y="10"/>
                    <a:pt x="6" y="9"/>
                  </a:cubicBezTo>
                  <a:cubicBezTo>
                    <a:pt x="6" y="6"/>
                    <a:pt x="4" y="4"/>
                    <a:pt x="5" y="2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8" y="0"/>
                    <a:pt x="9" y="1"/>
                    <a:pt x="10" y="2"/>
                  </a:cubicBezTo>
                  <a:cubicBezTo>
                    <a:pt x="11" y="3"/>
                    <a:pt x="13" y="4"/>
                    <a:pt x="14" y="3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9"/>
                    <a:pt x="17" y="14"/>
                    <a:pt x="18" y="18"/>
                  </a:cubicBezTo>
                  <a:cubicBezTo>
                    <a:pt x="19" y="22"/>
                    <a:pt x="19" y="26"/>
                    <a:pt x="19" y="30"/>
                  </a:cubicBezTo>
                  <a:cubicBezTo>
                    <a:pt x="19" y="32"/>
                    <a:pt x="19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6"/>
                    <a:pt x="14" y="37"/>
                    <a:pt x="13" y="37"/>
                  </a:cubicBezTo>
                  <a:cubicBezTo>
                    <a:pt x="9" y="36"/>
                    <a:pt x="6" y="38"/>
                    <a:pt x="3" y="35"/>
                  </a:cubicBezTo>
                  <a:cubicBezTo>
                    <a:pt x="3" y="35"/>
                    <a:pt x="1" y="35"/>
                    <a:pt x="2" y="34"/>
                  </a:cubicBezTo>
                  <a:cubicBezTo>
                    <a:pt x="1" y="33"/>
                    <a:pt x="0" y="31"/>
                    <a:pt x="1" y="30"/>
                  </a:cubicBezTo>
                  <a:cubicBezTo>
                    <a:pt x="1" y="25"/>
                    <a:pt x="2" y="20"/>
                    <a:pt x="2" y="15"/>
                  </a:cubicBezTo>
                  <a:cubicBezTo>
                    <a:pt x="2" y="14"/>
                    <a:pt x="3" y="14"/>
                    <a:pt x="3" y="13"/>
                  </a:cubicBezTo>
                  <a:close/>
                </a:path>
              </a:pathLst>
            </a:custGeom>
            <a:solidFill>
              <a:srgbClr val="BD1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15787237-E7D2-BDF6-EF6C-FCFA90F7C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" y="1245"/>
              <a:ext cx="111" cy="163"/>
            </a:xfrm>
            <a:custGeom>
              <a:avLst/>
              <a:gdLst>
                <a:gd name="T0" fmla="*/ 19 w 25"/>
                <a:gd name="T1" fmla="*/ 1 h 36"/>
                <a:gd name="T2" fmla="*/ 23 w 25"/>
                <a:gd name="T3" fmla="*/ 6 h 36"/>
                <a:gd name="T4" fmla="*/ 18 w 25"/>
                <a:gd name="T5" fmla="*/ 12 h 36"/>
                <a:gd name="T6" fmla="*/ 17 w 25"/>
                <a:gd name="T7" fmla="*/ 19 h 36"/>
                <a:gd name="T8" fmla="*/ 18 w 25"/>
                <a:gd name="T9" fmla="*/ 20 h 36"/>
                <a:gd name="T10" fmla="*/ 18 w 25"/>
                <a:gd name="T11" fmla="*/ 24 h 36"/>
                <a:gd name="T12" fmla="*/ 16 w 25"/>
                <a:gd name="T13" fmla="*/ 26 h 36"/>
                <a:gd name="T14" fmla="*/ 12 w 25"/>
                <a:gd name="T15" fmla="*/ 27 h 36"/>
                <a:gd name="T16" fmla="*/ 12 w 25"/>
                <a:gd name="T17" fmla="*/ 30 h 36"/>
                <a:gd name="T18" fmla="*/ 12 w 25"/>
                <a:gd name="T19" fmla="*/ 34 h 36"/>
                <a:gd name="T20" fmla="*/ 9 w 25"/>
                <a:gd name="T21" fmla="*/ 36 h 36"/>
                <a:gd name="T22" fmla="*/ 8 w 25"/>
                <a:gd name="T23" fmla="*/ 36 h 36"/>
                <a:gd name="T24" fmla="*/ 4 w 25"/>
                <a:gd name="T25" fmla="*/ 29 h 36"/>
                <a:gd name="T26" fmla="*/ 1 w 25"/>
                <a:gd name="T27" fmla="*/ 26 h 36"/>
                <a:gd name="T28" fmla="*/ 4 w 25"/>
                <a:gd name="T29" fmla="*/ 21 h 36"/>
                <a:gd name="T30" fmla="*/ 7 w 25"/>
                <a:gd name="T31" fmla="*/ 19 h 36"/>
                <a:gd name="T32" fmla="*/ 5 w 25"/>
                <a:gd name="T33" fmla="*/ 17 h 36"/>
                <a:gd name="T34" fmla="*/ 4 w 25"/>
                <a:gd name="T35" fmla="*/ 16 h 36"/>
                <a:gd name="T36" fmla="*/ 1 w 25"/>
                <a:gd name="T37" fmla="*/ 9 h 36"/>
                <a:gd name="T38" fmla="*/ 8 w 25"/>
                <a:gd name="T39" fmla="*/ 3 h 36"/>
                <a:gd name="T40" fmla="*/ 13 w 25"/>
                <a:gd name="T41" fmla="*/ 2 h 36"/>
                <a:gd name="T42" fmla="*/ 19 w 25"/>
                <a:gd name="T4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36">
                  <a:moveTo>
                    <a:pt x="19" y="1"/>
                  </a:moveTo>
                  <a:cubicBezTo>
                    <a:pt x="21" y="2"/>
                    <a:pt x="25" y="2"/>
                    <a:pt x="23" y="6"/>
                  </a:cubicBezTo>
                  <a:cubicBezTo>
                    <a:pt x="22" y="8"/>
                    <a:pt x="19" y="9"/>
                    <a:pt x="18" y="12"/>
                  </a:cubicBezTo>
                  <a:cubicBezTo>
                    <a:pt x="18" y="14"/>
                    <a:pt x="19" y="17"/>
                    <a:pt x="17" y="19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19" y="22"/>
                    <a:pt x="19" y="23"/>
                    <a:pt x="18" y="24"/>
                  </a:cubicBezTo>
                  <a:cubicBezTo>
                    <a:pt x="18" y="25"/>
                    <a:pt x="17" y="26"/>
                    <a:pt x="16" y="26"/>
                  </a:cubicBezTo>
                  <a:cubicBezTo>
                    <a:pt x="14" y="27"/>
                    <a:pt x="13" y="27"/>
                    <a:pt x="12" y="27"/>
                  </a:cubicBezTo>
                  <a:cubicBezTo>
                    <a:pt x="10" y="28"/>
                    <a:pt x="11" y="29"/>
                    <a:pt x="12" y="30"/>
                  </a:cubicBezTo>
                  <a:cubicBezTo>
                    <a:pt x="12" y="31"/>
                    <a:pt x="13" y="32"/>
                    <a:pt x="12" y="34"/>
                  </a:cubicBezTo>
                  <a:cubicBezTo>
                    <a:pt x="11" y="35"/>
                    <a:pt x="11" y="36"/>
                    <a:pt x="9" y="36"/>
                  </a:cubicBezTo>
                  <a:cubicBezTo>
                    <a:pt x="9" y="36"/>
                    <a:pt x="9" y="36"/>
                    <a:pt x="8" y="36"/>
                  </a:cubicBezTo>
                  <a:cubicBezTo>
                    <a:pt x="10" y="31"/>
                    <a:pt x="5" y="31"/>
                    <a:pt x="4" y="29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1" y="23"/>
                    <a:pt x="2" y="22"/>
                    <a:pt x="4" y="21"/>
                  </a:cubicBezTo>
                  <a:cubicBezTo>
                    <a:pt x="6" y="20"/>
                    <a:pt x="7" y="21"/>
                    <a:pt x="7" y="19"/>
                  </a:cubicBezTo>
                  <a:cubicBezTo>
                    <a:pt x="8" y="18"/>
                    <a:pt x="6" y="17"/>
                    <a:pt x="5" y="17"/>
                  </a:cubicBezTo>
                  <a:cubicBezTo>
                    <a:pt x="5" y="16"/>
                    <a:pt x="4" y="16"/>
                    <a:pt x="4" y="16"/>
                  </a:cubicBezTo>
                  <a:cubicBezTo>
                    <a:pt x="2" y="14"/>
                    <a:pt x="0" y="12"/>
                    <a:pt x="1" y="9"/>
                  </a:cubicBezTo>
                  <a:cubicBezTo>
                    <a:pt x="2" y="6"/>
                    <a:pt x="5" y="3"/>
                    <a:pt x="8" y="3"/>
                  </a:cubicBezTo>
                  <a:cubicBezTo>
                    <a:pt x="10" y="4"/>
                    <a:pt x="12" y="3"/>
                    <a:pt x="13" y="2"/>
                  </a:cubicBezTo>
                  <a:cubicBezTo>
                    <a:pt x="15" y="0"/>
                    <a:pt x="17" y="1"/>
                    <a:pt x="19" y="1"/>
                  </a:cubicBezTo>
                  <a:close/>
                </a:path>
              </a:pathLst>
            </a:custGeom>
            <a:solidFill>
              <a:srgbClr val="180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0385122B-7945-B0B6-57DF-257041FFC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" y="1326"/>
              <a:ext cx="97" cy="181"/>
            </a:xfrm>
            <a:custGeom>
              <a:avLst/>
              <a:gdLst>
                <a:gd name="T0" fmla="*/ 9 w 22"/>
                <a:gd name="T1" fmla="*/ 2 h 40"/>
                <a:gd name="T2" fmla="*/ 21 w 22"/>
                <a:gd name="T3" fmla="*/ 3 h 40"/>
                <a:gd name="T4" fmla="*/ 21 w 22"/>
                <a:gd name="T5" fmla="*/ 6 h 40"/>
                <a:gd name="T6" fmla="*/ 16 w 22"/>
                <a:gd name="T7" fmla="*/ 12 h 40"/>
                <a:gd name="T8" fmla="*/ 16 w 22"/>
                <a:gd name="T9" fmla="*/ 15 h 40"/>
                <a:gd name="T10" fmla="*/ 19 w 22"/>
                <a:gd name="T11" fmla="*/ 23 h 40"/>
                <a:gd name="T12" fmla="*/ 15 w 22"/>
                <a:gd name="T13" fmla="*/ 28 h 40"/>
                <a:gd name="T14" fmla="*/ 12 w 22"/>
                <a:gd name="T15" fmla="*/ 34 h 40"/>
                <a:gd name="T16" fmla="*/ 12 w 22"/>
                <a:gd name="T17" fmla="*/ 39 h 40"/>
                <a:gd name="T18" fmla="*/ 9 w 22"/>
                <a:gd name="T19" fmla="*/ 38 h 40"/>
                <a:gd name="T20" fmla="*/ 8 w 22"/>
                <a:gd name="T21" fmla="*/ 36 h 40"/>
                <a:gd name="T22" fmla="*/ 4 w 22"/>
                <a:gd name="T23" fmla="*/ 32 h 40"/>
                <a:gd name="T24" fmla="*/ 6 w 22"/>
                <a:gd name="T25" fmla="*/ 23 h 40"/>
                <a:gd name="T26" fmla="*/ 7 w 22"/>
                <a:gd name="T27" fmla="*/ 19 h 40"/>
                <a:gd name="T28" fmla="*/ 2 w 22"/>
                <a:gd name="T29" fmla="*/ 15 h 40"/>
                <a:gd name="T30" fmla="*/ 9 w 22"/>
                <a:gd name="T3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40">
                  <a:moveTo>
                    <a:pt x="9" y="2"/>
                  </a:moveTo>
                  <a:cubicBezTo>
                    <a:pt x="13" y="0"/>
                    <a:pt x="17" y="1"/>
                    <a:pt x="21" y="3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1" y="9"/>
                    <a:pt x="18" y="10"/>
                    <a:pt x="16" y="12"/>
                  </a:cubicBezTo>
                  <a:cubicBezTo>
                    <a:pt x="15" y="13"/>
                    <a:pt x="15" y="14"/>
                    <a:pt x="16" y="15"/>
                  </a:cubicBezTo>
                  <a:cubicBezTo>
                    <a:pt x="17" y="18"/>
                    <a:pt x="19" y="20"/>
                    <a:pt x="19" y="23"/>
                  </a:cubicBezTo>
                  <a:cubicBezTo>
                    <a:pt x="18" y="26"/>
                    <a:pt x="17" y="27"/>
                    <a:pt x="15" y="28"/>
                  </a:cubicBezTo>
                  <a:cubicBezTo>
                    <a:pt x="11" y="30"/>
                    <a:pt x="11" y="30"/>
                    <a:pt x="12" y="34"/>
                  </a:cubicBezTo>
                  <a:cubicBezTo>
                    <a:pt x="13" y="36"/>
                    <a:pt x="14" y="38"/>
                    <a:pt x="12" y="39"/>
                  </a:cubicBezTo>
                  <a:cubicBezTo>
                    <a:pt x="9" y="40"/>
                    <a:pt x="10" y="40"/>
                    <a:pt x="9" y="38"/>
                  </a:cubicBezTo>
                  <a:cubicBezTo>
                    <a:pt x="9" y="37"/>
                    <a:pt x="9" y="37"/>
                    <a:pt x="8" y="36"/>
                  </a:cubicBezTo>
                  <a:cubicBezTo>
                    <a:pt x="7" y="35"/>
                    <a:pt x="6" y="34"/>
                    <a:pt x="4" y="32"/>
                  </a:cubicBezTo>
                  <a:cubicBezTo>
                    <a:pt x="0" y="28"/>
                    <a:pt x="1" y="25"/>
                    <a:pt x="6" y="23"/>
                  </a:cubicBezTo>
                  <a:cubicBezTo>
                    <a:pt x="8" y="22"/>
                    <a:pt x="8" y="21"/>
                    <a:pt x="7" y="19"/>
                  </a:cubicBezTo>
                  <a:cubicBezTo>
                    <a:pt x="5" y="18"/>
                    <a:pt x="4" y="16"/>
                    <a:pt x="2" y="15"/>
                  </a:cubicBezTo>
                  <a:cubicBezTo>
                    <a:pt x="0" y="10"/>
                    <a:pt x="3" y="5"/>
                    <a:pt x="9" y="2"/>
                  </a:cubicBezTo>
                  <a:close/>
                </a:path>
              </a:pathLst>
            </a:custGeom>
            <a:solidFill>
              <a:srgbClr val="160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054DBEDE-708E-07E2-ADFC-00A46D2B0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" y="1363"/>
              <a:ext cx="98" cy="212"/>
            </a:xfrm>
            <a:custGeom>
              <a:avLst/>
              <a:gdLst>
                <a:gd name="T0" fmla="*/ 13 w 22"/>
                <a:gd name="T1" fmla="*/ 1 h 47"/>
                <a:gd name="T2" fmla="*/ 20 w 22"/>
                <a:gd name="T3" fmla="*/ 18 h 47"/>
                <a:gd name="T4" fmla="*/ 20 w 22"/>
                <a:gd name="T5" fmla="*/ 39 h 47"/>
                <a:gd name="T6" fmla="*/ 20 w 22"/>
                <a:gd name="T7" fmla="*/ 43 h 47"/>
                <a:gd name="T8" fmla="*/ 20 w 22"/>
                <a:gd name="T9" fmla="*/ 44 h 47"/>
                <a:gd name="T10" fmla="*/ 15 w 22"/>
                <a:gd name="T11" fmla="*/ 47 h 47"/>
                <a:gd name="T12" fmla="*/ 12 w 22"/>
                <a:gd name="T13" fmla="*/ 45 h 47"/>
                <a:gd name="T14" fmla="*/ 12 w 22"/>
                <a:gd name="T15" fmla="*/ 28 h 47"/>
                <a:gd name="T16" fmla="*/ 8 w 22"/>
                <a:gd name="T17" fmla="*/ 24 h 47"/>
                <a:gd name="T18" fmla="*/ 6 w 22"/>
                <a:gd name="T19" fmla="*/ 21 h 47"/>
                <a:gd name="T20" fmla="*/ 9 w 22"/>
                <a:gd name="T21" fmla="*/ 14 h 47"/>
                <a:gd name="T22" fmla="*/ 8 w 22"/>
                <a:gd name="T23" fmla="*/ 14 h 47"/>
                <a:gd name="T24" fmla="*/ 0 w 22"/>
                <a:gd name="T25" fmla="*/ 11 h 47"/>
                <a:gd name="T26" fmla="*/ 6 w 22"/>
                <a:gd name="T27" fmla="*/ 5 h 47"/>
                <a:gd name="T28" fmla="*/ 9 w 22"/>
                <a:gd name="T29" fmla="*/ 3 h 47"/>
                <a:gd name="T30" fmla="*/ 13 w 22"/>
                <a:gd name="T31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47">
                  <a:moveTo>
                    <a:pt x="13" y="1"/>
                  </a:moveTo>
                  <a:cubicBezTo>
                    <a:pt x="19" y="5"/>
                    <a:pt x="22" y="11"/>
                    <a:pt x="20" y="18"/>
                  </a:cubicBezTo>
                  <a:cubicBezTo>
                    <a:pt x="18" y="25"/>
                    <a:pt x="20" y="32"/>
                    <a:pt x="20" y="39"/>
                  </a:cubicBezTo>
                  <a:cubicBezTo>
                    <a:pt x="20" y="40"/>
                    <a:pt x="21" y="42"/>
                    <a:pt x="20" y="43"/>
                  </a:cubicBezTo>
                  <a:cubicBezTo>
                    <a:pt x="20" y="43"/>
                    <a:pt x="20" y="44"/>
                    <a:pt x="20" y="44"/>
                  </a:cubicBezTo>
                  <a:cubicBezTo>
                    <a:pt x="18" y="46"/>
                    <a:pt x="17" y="47"/>
                    <a:pt x="15" y="47"/>
                  </a:cubicBezTo>
                  <a:cubicBezTo>
                    <a:pt x="13" y="47"/>
                    <a:pt x="13" y="46"/>
                    <a:pt x="12" y="45"/>
                  </a:cubicBezTo>
                  <a:cubicBezTo>
                    <a:pt x="12" y="39"/>
                    <a:pt x="12" y="34"/>
                    <a:pt x="12" y="28"/>
                  </a:cubicBezTo>
                  <a:cubicBezTo>
                    <a:pt x="12" y="25"/>
                    <a:pt x="11" y="24"/>
                    <a:pt x="8" y="24"/>
                  </a:cubicBezTo>
                  <a:cubicBezTo>
                    <a:pt x="7" y="24"/>
                    <a:pt x="4" y="24"/>
                    <a:pt x="6" y="21"/>
                  </a:cubicBezTo>
                  <a:cubicBezTo>
                    <a:pt x="7" y="19"/>
                    <a:pt x="7" y="16"/>
                    <a:pt x="9" y="14"/>
                  </a:cubicBezTo>
                  <a:cubicBezTo>
                    <a:pt x="10" y="13"/>
                    <a:pt x="8" y="14"/>
                    <a:pt x="8" y="14"/>
                  </a:cubicBezTo>
                  <a:cubicBezTo>
                    <a:pt x="6" y="11"/>
                    <a:pt x="3" y="9"/>
                    <a:pt x="0" y="11"/>
                  </a:cubicBezTo>
                  <a:cubicBezTo>
                    <a:pt x="0" y="7"/>
                    <a:pt x="2" y="5"/>
                    <a:pt x="6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10" y="2"/>
                    <a:pt x="11" y="0"/>
                    <a:pt x="13" y="1"/>
                  </a:cubicBezTo>
                  <a:close/>
                </a:path>
              </a:pathLst>
            </a:custGeom>
            <a:solidFill>
              <a:srgbClr val="4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198C0E34-FF3C-9C42-3397-1FDBF8F7F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" y="1119"/>
              <a:ext cx="125" cy="86"/>
            </a:xfrm>
            <a:custGeom>
              <a:avLst/>
              <a:gdLst>
                <a:gd name="T0" fmla="*/ 0 w 28"/>
                <a:gd name="T1" fmla="*/ 14 h 19"/>
                <a:gd name="T2" fmla="*/ 0 w 28"/>
                <a:gd name="T3" fmla="*/ 0 h 19"/>
                <a:gd name="T4" fmla="*/ 22 w 28"/>
                <a:gd name="T5" fmla="*/ 4 h 19"/>
                <a:gd name="T6" fmla="*/ 28 w 28"/>
                <a:gd name="T7" fmla="*/ 11 h 19"/>
                <a:gd name="T8" fmla="*/ 21 w 28"/>
                <a:gd name="T9" fmla="*/ 17 h 19"/>
                <a:gd name="T10" fmla="*/ 0 w 28"/>
                <a:gd name="T1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9">
                  <a:moveTo>
                    <a:pt x="0" y="14"/>
                  </a:moveTo>
                  <a:cubicBezTo>
                    <a:pt x="0" y="9"/>
                    <a:pt x="0" y="5"/>
                    <a:pt x="0" y="0"/>
                  </a:cubicBezTo>
                  <a:cubicBezTo>
                    <a:pt x="7" y="1"/>
                    <a:pt x="14" y="3"/>
                    <a:pt x="22" y="4"/>
                  </a:cubicBezTo>
                  <a:cubicBezTo>
                    <a:pt x="28" y="5"/>
                    <a:pt x="28" y="5"/>
                    <a:pt x="28" y="11"/>
                  </a:cubicBezTo>
                  <a:cubicBezTo>
                    <a:pt x="28" y="19"/>
                    <a:pt x="28" y="19"/>
                    <a:pt x="21" y="17"/>
                  </a:cubicBezTo>
                  <a:cubicBezTo>
                    <a:pt x="14" y="16"/>
                    <a:pt x="7" y="15"/>
                    <a:pt x="0" y="14"/>
                  </a:cubicBezTo>
                  <a:close/>
                </a:path>
              </a:pathLst>
            </a:custGeom>
            <a:solidFill>
              <a:srgbClr val="6C9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B0CF05E0-A411-97EB-BF34-8DF2EF653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5" y="1498"/>
              <a:ext cx="192" cy="131"/>
            </a:xfrm>
            <a:custGeom>
              <a:avLst/>
              <a:gdLst>
                <a:gd name="T0" fmla="*/ 13 w 43"/>
                <a:gd name="T1" fmla="*/ 12 h 29"/>
                <a:gd name="T2" fmla="*/ 1 w 43"/>
                <a:gd name="T3" fmla="*/ 7 h 29"/>
                <a:gd name="T4" fmla="*/ 1 w 43"/>
                <a:gd name="T5" fmla="*/ 6 h 29"/>
                <a:gd name="T6" fmla="*/ 11 w 43"/>
                <a:gd name="T7" fmla="*/ 0 h 29"/>
                <a:gd name="T8" fmla="*/ 20 w 43"/>
                <a:gd name="T9" fmla="*/ 2 h 29"/>
                <a:gd name="T10" fmla="*/ 26 w 43"/>
                <a:gd name="T11" fmla="*/ 3 h 29"/>
                <a:gd name="T12" fmla="*/ 30 w 43"/>
                <a:gd name="T13" fmla="*/ 5 h 29"/>
                <a:gd name="T14" fmla="*/ 39 w 43"/>
                <a:gd name="T15" fmla="*/ 17 h 29"/>
                <a:gd name="T16" fmla="*/ 41 w 43"/>
                <a:gd name="T17" fmla="*/ 24 h 29"/>
                <a:gd name="T18" fmla="*/ 34 w 43"/>
                <a:gd name="T19" fmla="*/ 29 h 29"/>
                <a:gd name="T20" fmla="*/ 28 w 43"/>
                <a:gd name="T21" fmla="*/ 21 h 29"/>
                <a:gd name="T22" fmla="*/ 27 w 43"/>
                <a:gd name="T23" fmla="*/ 20 h 29"/>
                <a:gd name="T24" fmla="*/ 13 w 43"/>
                <a:gd name="T25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29">
                  <a:moveTo>
                    <a:pt x="13" y="12"/>
                  </a:moveTo>
                  <a:cubicBezTo>
                    <a:pt x="10" y="7"/>
                    <a:pt x="5" y="7"/>
                    <a:pt x="1" y="7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3" y="3"/>
                    <a:pt x="7" y="1"/>
                    <a:pt x="11" y="0"/>
                  </a:cubicBezTo>
                  <a:cubicBezTo>
                    <a:pt x="14" y="0"/>
                    <a:pt x="17" y="1"/>
                    <a:pt x="20" y="2"/>
                  </a:cubicBezTo>
                  <a:cubicBezTo>
                    <a:pt x="22" y="3"/>
                    <a:pt x="24" y="3"/>
                    <a:pt x="26" y="3"/>
                  </a:cubicBezTo>
                  <a:cubicBezTo>
                    <a:pt x="27" y="4"/>
                    <a:pt x="29" y="4"/>
                    <a:pt x="30" y="5"/>
                  </a:cubicBezTo>
                  <a:cubicBezTo>
                    <a:pt x="34" y="9"/>
                    <a:pt x="36" y="13"/>
                    <a:pt x="39" y="17"/>
                  </a:cubicBezTo>
                  <a:cubicBezTo>
                    <a:pt x="41" y="20"/>
                    <a:pt x="43" y="22"/>
                    <a:pt x="41" y="24"/>
                  </a:cubicBezTo>
                  <a:cubicBezTo>
                    <a:pt x="40" y="27"/>
                    <a:pt x="38" y="29"/>
                    <a:pt x="34" y="29"/>
                  </a:cubicBezTo>
                  <a:cubicBezTo>
                    <a:pt x="32" y="26"/>
                    <a:pt x="31" y="22"/>
                    <a:pt x="28" y="21"/>
                  </a:cubicBezTo>
                  <a:cubicBezTo>
                    <a:pt x="28" y="20"/>
                    <a:pt x="28" y="20"/>
                    <a:pt x="27" y="20"/>
                  </a:cubicBezTo>
                  <a:cubicBezTo>
                    <a:pt x="24" y="14"/>
                    <a:pt x="19" y="13"/>
                    <a:pt x="13" y="12"/>
                  </a:cubicBezTo>
                  <a:close/>
                </a:path>
              </a:pathLst>
            </a:custGeom>
            <a:solidFill>
              <a:srgbClr val="6D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B0D87D65-223B-7C6B-8C2A-BD7A6D636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9" y="1566"/>
              <a:ext cx="129" cy="171"/>
            </a:xfrm>
            <a:custGeom>
              <a:avLst/>
              <a:gdLst>
                <a:gd name="T0" fmla="*/ 1 w 29"/>
                <a:gd name="T1" fmla="*/ 9 h 38"/>
                <a:gd name="T2" fmla="*/ 1 w 29"/>
                <a:gd name="T3" fmla="*/ 9 h 38"/>
                <a:gd name="T4" fmla="*/ 0 w 29"/>
                <a:gd name="T5" fmla="*/ 9 h 38"/>
                <a:gd name="T6" fmla="*/ 12 w 29"/>
                <a:gd name="T7" fmla="*/ 5 h 38"/>
                <a:gd name="T8" fmla="*/ 18 w 29"/>
                <a:gd name="T9" fmla="*/ 2 h 38"/>
                <a:gd name="T10" fmla="*/ 26 w 29"/>
                <a:gd name="T11" fmla="*/ 7 h 38"/>
                <a:gd name="T12" fmla="*/ 27 w 29"/>
                <a:gd name="T13" fmla="*/ 17 h 38"/>
                <a:gd name="T14" fmla="*/ 29 w 29"/>
                <a:gd name="T15" fmla="*/ 32 h 38"/>
                <a:gd name="T16" fmla="*/ 26 w 29"/>
                <a:gd name="T17" fmla="*/ 36 h 38"/>
                <a:gd name="T18" fmla="*/ 21 w 29"/>
                <a:gd name="T19" fmla="*/ 37 h 38"/>
                <a:gd name="T20" fmla="*/ 16 w 29"/>
                <a:gd name="T21" fmla="*/ 14 h 38"/>
                <a:gd name="T22" fmla="*/ 16 w 29"/>
                <a:gd name="T23" fmla="*/ 13 h 38"/>
                <a:gd name="T24" fmla="*/ 10 w 29"/>
                <a:gd name="T25" fmla="*/ 8 h 38"/>
                <a:gd name="T26" fmla="*/ 1 w 29"/>
                <a:gd name="T27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8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4" y="7"/>
                    <a:pt x="8" y="7"/>
                    <a:pt x="12" y="5"/>
                  </a:cubicBezTo>
                  <a:cubicBezTo>
                    <a:pt x="14" y="4"/>
                    <a:pt x="16" y="3"/>
                    <a:pt x="18" y="2"/>
                  </a:cubicBezTo>
                  <a:cubicBezTo>
                    <a:pt x="23" y="0"/>
                    <a:pt x="25" y="2"/>
                    <a:pt x="26" y="7"/>
                  </a:cubicBezTo>
                  <a:cubicBezTo>
                    <a:pt x="26" y="10"/>
                    <a:pt x="26" y="13"/>
                    <a:pt x="27" y="17"/>
                  </a:cubicBezTo>
                  <a:cubicBezTo>
                    <a:pt x="28" y="22"/>
                    <a:pt x="28" y="27"/>
                    <a:pt x="29" y="32"/>
                  </a:cubicBezTo>
                  <a:cubicBezTo>
                    <a:pt x="29" y="34"/>
                    <a:pt x="29" y="36"/>
                    <a:pt x="26" y="36"/>
                  </a:cubicBezTo>
                  <a:cubicBezTo>
                    <a:pt x="25" y="38"/>
                    <a:pt x="23" y="37"/>
                    <a:pt x="21" y="37"/>
                  </a:cubicBezTo>
                  <a:cubicBezTo>
                    <a:pt x="20" y="29"/>
                    <a:pt x="18" y="22"/>
                    <a:pt x="16" y="14"/>
                  </a:cubicBezTo>
                  <a:cubicBezTo>
                    <a:pt x="16" y="14"/>
                    <a:pt x="16" y="14"/>
                    <a:pt x="16" y="13"/>
                  </a:cubicBezTo>
                  <a:cubicBezTo>
                    <a:pt x="15" y="8"/>
                    <a:pt x="15" y="8"/>
                    <a:pt x="10" y="8"/>
                  </a:cubicBezTo>
                  <a:cubicBezTo>
                    <a:pt x="7" y="9"/>
                    <a:pt x="4" y="9"/>
                    <a:pt x="1" y="9"/>
                  </a:cubicBezTo>
                  <a:close/>
                </a:path>
              </a:pathLst>
            </a:custGeom>
            <a:solidFill>
              <a:srgbClr val="0C41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9CB58D57-7844-DDCB-8370-7615E8BD9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" y="1471"/>
              <a:ext cx="174" cy="144"/>
            </a:xfrm>
            <a:custGeom>
              <a:avLst/>
              <a:gdLst>
                <a:gd name="T0" fmla="*/ 32 w 39"/>
                <a:gd name="T1" fmla="*/ 1 h 32"/>
                <a:gd name="T2" fmla="*/ 39 w 39"/>
                <a:gd name="T3" fmla="*/ 10 h 32"/>
                <a:gd name="T4" fmla="*/ 34 w 39"/>
                <a:gd name="T5" fmla="*/ 7 h 32"/>
                <a:gd name="T6" fmla="*/ 27 w 39"/>
                <a:gd name="T7" fmla="*/ 3 h 32"/>
                <a:gd name="T8" fmla="*/ 23 w 39"/>
                <a:gd name="T9" fmla="*/ 7 h 32"/>
                <a:gd name="T10" fmla="*/ 21 w 39"/>
                <a:gd name="T11" fmla="*/ 25 h 32"/>
                <a:gd name="T12" fmla="*/ 21 w 39"/>
                <a:gd name="T13" fmla="*/ 30 h 32"/>
                <a:gd name="T14" fmla="*/ 19 w 39"/>
                <a:gd name="T15" fmla="*/ 31 h 32"/>
                <a:gd name="T16" fmla="*/ 12 w 39"/>
                <a:gd name="T17" fmla="*/ 29 h 32"/>
                <a:gd name="T18" fmla="*/ 5 w 39"/>
                <a:gd name="T19" fmla="*/ 26 h 32"/>
                <a:gd name="T20" fmla="*/ 3 w 39"/>
                <a:gd name="T21" fmla="*/ 20 h 32"/>
                <a:gd name="T22" fmla="*/ 8 w 39"/>
                <a:gd name="T23" fmla="*/ 14 h 32"/>
                <a:gd name="T24" fmla="*/ 16 w 39"/>
                <a:gd name="T25" fmla="*/ 4 h 32"/>
                <a:gd name="T26" fmla="*/ 21 w 39"/>
                <a:gd name="T27" fmla="*/ 0 h 32"/>
                <a:gd name="T28" fmla="*/ 32 w 39"/>
                <a:gd name="T2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2">
                  <a:moveTo>
                    <a:pt x="32" y="1"/>
                  </a:moveTo>
                  <a:cubicBezTo>
                    <a:pt x="36" y="3"/>
                    <a:pt x="37" y="7"/>
                    <a:pt x="39" y="10"/>
                  </a:cubicBezTo>
                  <a:cubicBezTo>
                    <a:pt x="36" y="11"/>
                    <a:pt x="35" y="9"/>
                    <a:pt x="34" y="7"/>
                  </a:cubicBezTo>
                  <a:cubicBezTo>
                    <a:pt x="32" y="4"/>
                    <a:pt x="30" y="3"/>
                    <a:pt x="27" y="3"/>
                  </a:cubicBezTo>
                  <a:cubicBezTo>
                    <a:pt x="25" y="4"/>
                    <a:pt x="24" y="5"/>
                    <a:pt x="23" y="7"/>
                  </a:cubicBezTo>
                  <a:cubicBezTo>
                    <a:pt x="23" y="13"/>
                    <a:pt x="22" y="19"/>
                    <a:pt x="21" y="25"/>
                  </a:cubicBezTo>
                  <a:cubicBezTo>
                    <a:pt x="20" y="27"/>
                    <a:pt x="21" y="29"/>
                    <a:pt x="21" y="30"/>
                  </a:cubicBezTo>
                  <a:cubicBezTo>
                    <a:pt x="20" y="31"/>
                    <a:pt x="19" y="31"/>
                    <a:pt x="19" y="31"/>
                  </a:cubicBezTo>
                  <a:cubicBezTo>
                    <a:pt x="16" y="31"/>
                    <a:pt x="14" y="32"/>
                    <a:pt x="12" y="29"/>
                  </a:cubicBezTo>
                  <a:cubicBezTo>
                    <a:pt x="10" y="28"/>
                    <a:pt x="8" y="27"/>
                    <a:pt x="5" y="26"/>
                  </a:cubicBezTo>
                  <a:cubicBezTo>
                    <a:pt x="1" y="25"/>
                    <a:pt x="0" y="23"/>
                    <a:pt x="3" y="20"/>
                  </a:cubicBezTo>
                  <a:cubicBezTo>
                    <a:pt x="5" y="18"/>
                    <a:pt x="6" y="16"/>
                    <a:pt x="8" y="14"/>
                  </a:cubicBezTo>
                  <a:cubicBezTo>
                    <a:pt x="11" y="11"/>
                    <a:pt x="13" y="8"/>
                    <a:pt x="16" y="4"/>
                  </a:cubicBezTo>
                  <a:cubicBezTo>
                    <a:pt x="17" y="2"/>
                    <a:pt x="18" y="0"/>
                    <a:pt x="21" y="0"/>
                  </a:cubicBezTo>
                  <a:cubicBezTo>
                    <a:pt x="24" y="1"/>
                    <a:pt x="28" y="1"/>
                    <a:pt x="32" y="1"/>
                  </a:cubicBezTo>
                  <a:close/>
                </a:path>
              </a:pathLst>
            </a:custGeom>
            <a:solidFill>
              <a:srgbClr val="AD1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D95C8CF9-A255-0940-90B1-E1AE6D3FA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" y="1453"/>
              <a:ext cx="89" cy="126"/>
            </a:xfrm>
            <a:custGeom>
              <a:avLst/>
              <a:gdLst>
                <a:gd name="T0" fmla="*/ 13 w 20"/>
                <a:gd name="T1" fmla="*/ 1 h 28"/>
                <a:gd name="T2" fmla="*/ 12 w 20"/>
                <a:gd name="T3" fmla="*/ 2 h 28"/>
                <a:gd name="T4" fmla="*/ 12 w 20"/>
                <a:gd name="T5" fmla="*/ 2 h 28"/>
                <a:gd name="T6" fmla="*/ 19 w 20"/>
                <a:gd name="T7" fmla="*/ 10 h 28"/>
                <a:gd name="T8" fmla="*/ 19 w 20"/>
                <a:gd name="T9" fmla="*/ 24 h 28"/>
                <a:gd name="T10" fmla="*/ 16 w 20"/>
                <a:gd name="T11" fmla="*/ 27 h 28"/>
                <a:gd name="T12" fmla="*/ 13 w 20"/>
                <a:gd name="T13" fmla="*/ 27 h 28"/>
                <a:gd name="T14" fmla="*/ 10 w 20"/>
                <a:gd name="T15" fmla="*/ 25 h 28"/>
                <a:gd name="T16" fmla="*/ 5 w 20"/>
                <a:gd name="T17" fmla="*/ 24 h 28"/>
                <a:gd name="T18" fmla="*/ 1 w 20"/>
                <a:gd name="T19" fmla="*/ 25 h 28"/>
                <a:gd name="T20" fmla="*/ 0 w 20"/>
                <a:gd name="T21" fmla="*/ 24 h 28"/>
                <a:gd name="T22" fmla="*/ 0 w 20"/>
                <a:gd name="T23" fmla="*/ 23 h 28"/>
                <a:gd name="T24" fmla="*/ 4 w 20"/>
                <a:gd name="T25" fmla="*/ 13 h 28"/>
                <a:gd name="T26" fmla="*/ 5 w 20"/>
                <a:gd name="T27" fmla="*/ 6 h 28"/>
                <a:gd name="T28" fmla="*/ 5 w 20"/>
                <a:gd name="T29" fmla="*/ 4 h 28"/>
                <a:gd name="T30" fmla="*/ 9 w 20"/>
                <a:gd name="T31" fmla="*/ 0 h 28"/>
                <a:gd name="T32" fmla="*/ 13 w 20"/>
                <a:gd name="T33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8">
                  <a:moveTo>
                    <a:pt x="13" y="1"/>
                  </a:moveTo>
                  <a:cubicBezTo>
                    <a:pt x="13" y="1"/>
                    <a:pt x="13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9" y="3"/>
                    <a:pt x="19" y="3"/>
                    <a:pt x="19" y="10"/>
                  </a:cubicBezTo>
                  <a:cubicBezTo>
                    <a:pt x="19" y="15"/>
                    <a:pt x="20" y="20"/>
                    <a:pt x="19" y="24"/>
                  </a:cubicBezTo>
                  <a:cubicBezTo>
                    <a:pt x="18" y="25"/>
                    <a:pt x="17" y="26"/>
                    <a:pt x="16" y="27"/>
                  </a:cubicBezTo>
                  <a:cubicBezTo>
                    <a:pt x="15" y="28"/>
                    <a:pt x="14" y="28"/>
                    <a:pt x="13" y="27"/>
                  </a:cubicBezTo>
                  <a:cubicBezTo>
                    <a:pt x="12" y="27"/>
                    <a:pt x="11" y="26"/>
                    <a:pt x="10" y="25"/>
                  </a:cubicBezTo>
                  <a:cubicBezTo>
                    <a:pt x="8" y="23"/>
                    <a:pt x="7" y="23"/>
                    <a:pt x="5" y="24"/>
                  </a:cubicBezTo>
                  <a:cubicBezTo>
                    <a:pt x="4" y="25"/>
                    <a:pt x="3" y="25"/>
                    <a:pt x="1" y="25"/>
                  </a:cubicBezTo>
                  <a:cubicBezTo>
                    <a:pt x="1" y="25"/>
                    <a:pt x="0" y="25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4" y="21"/>
                    <a:pt x="4" y="17"/>
                    <a:pt x="4" y="13"/>
                  </a:cubicBezTo>
                  <a:cubicBezTo>
                    <a:pt x="7" y="11"/>
                    <a:pt x="5" y="8"/>
                    <a:pt x="5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2"/>
                    <a:pt x="7" y="1"/>
                    <a:pt x="9" y="0"/>
                  </a:cubicBezTo>
                  <a:cubicBezTo>
                    <a:pt x="11" y="0"/>
                    <a:pt x="13" y="0"/>
                    <a:pt x="13" y="1"/>
                  </a:cubicBezTo>
                  <a:close/>
                </a:path>
              </a:pathLst>
            </a:custGeom>
            <a:solidFill>
              <a:srgbClr val="055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408ADFB8-835D-3C18-C44A-D47DBEE8D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5" y="1214"/>
              <a:ext cx="14" cy="501"/>
            </a:xfrm>
            <a:custGeom>
              <a:avLst/>
              <a:gdLst>
                <a:gd name="T0" fmla="*/ 3 w 3"/>
                <a:gd name="T1" fmla="*/ 111 h 111"/>
                <a:gd name="T2" fmla="*/ 1 w 3"/>
                <a:gd name="T3" fmla="*/ 110 h 111"/>
                <a:gd name="T4" fmla="*/ 0 w 3"/>
                <a:gd name="T5" fmla="*/ 104 h 111"/>
                <a:gd name="T6" fmla="*/ 0 w 3"/>
                <a:gd name="T7" fmla="*/ 5 h 111"/>
                <a:gd name="T8" fmla="*/ 1 w 3"/>
                <a:gd name="T9" fmla="*/ 0 h 111"/>
                <a:gd name="T10" fmla="*/ 3 w 3"/>
                <a:gd name="T11" fmla="*/ 3 h 111"/>
                <a:gd name="T12" fmla="*/ 3 w 3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1">
                  <a:moveTo>
                    <a:pt x="3" y="111"/>
                  </a:moveTo>
                  <a:cubicBezTo>
                    <a:pt x="2" y="111"/>
                    <a:pt x="1" y="111"/>
                    <a:pt x="1" y="110"/>
                  </a:cubicBezTo>
                  <a:cubicBezTo>
                    <a:pt x="1" y="108"/>
                    <a:pt x="0" y="106"/>
                    <a:pt x="0" y="104"/>
                  </a:cubicBezTo>
                  <a:cubicBezTo>
                    <a:pt x="0" y="71"/>
                    <a:pt x="0" y="38"/>
                    <a:pt x="0" y="5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39"/>
                    <a:pt x="3" y="75"/>
                    <a:pt x="3" y="111"/>
                  </a:cubicBezTo>
                  <a:close/>
                </a:path>
              </a:pathLst>
            </a:custGeom>
            <a:solidFill>
              <a:srgbClr val="909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5481D90B-102C-46E1-31E3-D461DF1FB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4" y="1376"/>
              <a:ext cx="116" cy="95"/>
            </a:xfrm>
            <a:custGeom>
              <a:avLst/>
              <a:gdLst>
                <a:gd name="T0" fmla="*/ 6 w 26"/>
                <a:gd name="T1" fmla="*/ 2 h 21"/>
                <a:gd name="T2" fmla="*/ 23 w 26"/>
                <a:gd name="T3" fmla="*/ 0 h 21"/>
                <a:gd name="T4" fmla="*/ 25 w 26"/>
                <a:gd name="T5" fmla="*/ 13 h 21"/>
                <a:gd name="T6" fmla="*/ 22 w 26"/>
                <a:gd name="T7" fmla="*/ 17 h 21"/>
                <a:gd name="T8" fmla="*/ 21 w 26"/>
                <a:gd name="T9" fmla="*/ 14 h 21"/>
                <a:gd name="T10" fmla="*/ 14 w 26"/>
                <a:gd name="T11" fmla="*/ 19 h 21"/>
                <a:gd name="T12" fmla="*/ 8 w 26"/>
                <a:gd name="T13" fmla="*/ 20 h 21"/>
                <a:gd name="T14" fmla="*/ 0 w 26"/>
                <a:gd name="T15" fmla="*/ 11 h 21"/>
                <a:gd name="T16" fmla="*/ 2 w 26"/>
                <a:gd name="T17" fmla="*/ 7 h 21"/>
                <a:gd name="T18" fmla="*/ 4 w 26"/>
                <a:gd name="T19" fmla="*/ 4 h 21"/>
                <a:gd name="T20" fmla="*/ 6 w 26"/>
                <a:gd name="T2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1">
                  <a:moveTo>
                    <a:pt x="6" y="2"/>
                  </a:moveTo>
                  <a:cubicBezTo>
                    <a:pt x="12" y="1"/>
                    <a:pt x="18" y="0"/>
                    <a:pt x="23" y="0"/>
                  </a:cubicBezTo>
                  <a:cubicBezTo>
                    <a:pt x="26" y="4"/>
                    <a:pt x="25" y="9"/>
                    <a:pt x="25" y="13"/>
                  </a:cubicBezTo>
                  <a:cubicBezTo>
                    <a:pt x="24" y="15"/>
                    <a:pt x="24" y="17"/>
                    <a:pt x="22" y="17"/>
                  </a:cubicBezTo>
                  <a:cubicBezTo>
                    <a:pt x="20" y="17"/>
                    <a:pt x="21" y="15"/>
                    <a:pt x="21" y="14"/>
                  </a:cubicBezTo>
                  <a:cubicBezTo>
                    <a:pt x="18" y="15"/>
                    <a:pt x="16" y="17"/>
                    <a:pt x="14" y="19"/>
                  </a:cubicBezTo>
                  <a:cubicBezTo>
                    <a:pt x="12" y="21"/>
                    <a:pt x="10" y="21"/>
                    <a:pt x="8" y="20"/>
                  </a:cubicBezTo>
                  <a:cubicBezTo>
                    <a:pt x="5" y="17"/>
                    <a:pt x="2" y="15"/>
                    <a:pt x="0" y="11"/>
                  </a:cubicBezTo>
                  <a:cubicBezTo>
                    <a:pt x="0" y="9"/>
                    <a:pt x="0" y="8"/>
                    <a:pt x="2" y="7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73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C7CBF939-BA5B-969B-CE2B-B3B4EB158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4" y="1363"/>
              <a:ext cx="103" cy="153"/>
            </a:xfrm>
            <a:custGeom>
              <a:avLst/>
              <a:gdLst>
                <a:gd name="T0" fmla="*/ 1 w 23"/>
                <a:gd name="T1" fmla="*/ 0 h 34"/>
                <a:gd name="T2" fmla="*/ 3 w 23"/>
                <a:gd name="T3" fmla="*/ 0 h 34"/>
                <a:gd name="T4" fmla="*/ 15 w 23"/>
                <a:gd name="T5" fmla="*/ 9 h 34"/>
                <a:gd name="T6" fmla="*/ 20 w 23"/>
                <a:gd name="T7" fmla="*/ 22 h 34"/>
                <a:gd name="T8" fmla="*/ 22 w 23"/>
                <a:gd name="T9" fmla="*/ 29 h 34"/>
                <a:gd name="T10" fmla="*/ 22 w 23"/>
                <a:gd name="T11" fmla="*/ 32 h 34"/>
                <a:gd name="T12" fmla="*/ 8 w 23"/>
                <a:gd name="T13" fmla="*/ 25 h 34"/>
                <a:gd name="T14" fmla="*/ 5 w 23"/>
                <a:gd name="T15" fmla="*/ 19 h 34"/>
                <a:gd name="T16" fmla="*/ 3 w 23"/>
                <a:gd name="T17" fmla="*/ 12 h 34"/>
                <a:gd name="T18" fmla="*/ 1 w 23"/>
                <a:gd name="T19" fmla="*/ 7 h 34"/>
                <a:gd name="T20" fmla="*/ 0 w 23"/>
                <a:gd name="T21" fmla="*/ 2 h 34"/>
                <a:gd name="T22" fmla="*/ 1 w 23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4">
                  <a:moveTo>
                    <a:pt x="1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10" y="0"/>
                    <a:pt x="13" y="5"/>
                    <a:pt x="15" y="9"/>
                  </a:cubicBezTo>
                  <a:cubicBezTo>
                    <a:pt x="18" y="13"/>
                    <a:pt x="19" y="17"/>
                    <a:pt x="20" y="22"/>
                  </a:cubicBezTo>
                  <a:cubicBezTo>
                    <a:pt x="20" y="24"/>
                    <a:pt x="21" y="26"/>
                    <a:pt x="22" y="29"/>
                  </a:cubicBezTo>
                  <a:cubicBezTo>
                    <a:pt x="23" y="30"/>
                    <a:pt x="23" y="31"/>
                    <a:pt x="22" y="32"/>
                  </a:cubicBezTo>
                  <a:cubicBezTo>
                    <a:pt x="17" y="34"/>
                    <a:pt x="11" y="30"/>
                    <a:pt x="8" y="25"/>
                  </a:cubicBezTo>
                  <a:cubicBezTo>
                    <a:pt x="7" y="23"/>
                    <a:pt x="6" y="21"/>
                    <a:pt x="5" y="19"/>
                  </a:cubicBezTo>
                  <a:cubicBezTo>
                    <a:pt x="3" y="17"/>
                    <a:pt x="3" y="14"/>
                    <a:pt x="3" y="12"/>
                  </a:cubicBezTo>
                  <a:cubicBezTo>
                    <a:pt x="2" y="10"/>
                    <a:pt x="2" y="9"/>
                    <a:pt x="1" y="7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747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886C3E50-6178-7510-023A-222F04219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" y="1552"/>
              <a:ext cx="31" cy="240"/>
            </a:xfrm>
            <a:custGeom>
              <a:avLst/>
              <a:gdLst>
                <a:gd name="T0" fmla="*/ 0 w 7"/>
                <a:gd name="T1" fmla="*/ 0 h 53"/>
                <a:gd name="T2" fmla="*/ 6 w 7"/>
                <a:gd name="T3" fmla="*/ 0 h 53"/>
                <a:gd name="T4" fmla="*/ 7 w 7"/>
                <a:gd name="T5" fmla="*/ 50 h 53"/>
                <a:gd name="T6" fmla="*/ 3 w 7"/>
                <a:gd name="T7" fmla="*/ 53 h 53"/>
                <a:gd name="T8" fmla="*/ 0 w 7"/>
                <a:gd name="T9" fmla="*/ 50 h 53"/>
                <a:gd name="T10" fmla="*/ 0 w 7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3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6" y="17"/>
                    <a:pt x="6" y="33"/>
                    <a:pt x="7" y="50"/>
                  </a:cubicBezTo>
                  <a:cubicBezTo>
                    <a:pt x="7" y="52"/>
                    <a:pt x="6" y="53"/>
                    <a:pt x="3" y="53"/>
                  </a:cubicBezTo>
                  <a:cubicBezTo>
                    <a:pt x="1" y="53"/>
                    <a:pt x="0" y="52"/>
                    <a:pt x="0" y="50"/>
                  </a:cubicBezTo>
                  <a:cubicBezTo>
                    <a:pt x="0" y="33"/>
                    <a:pt x="0" y="17"/>
                    <a:pt x="0" y="0"/>
                  </a:cubicBezTo>
                  <a:close/>
                </a:path>
              </a:pathLst>
            </a:custGeom>
            <a:solidFill>
              <a:srgbClr val="535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F74DA517-7563-6F79-4F83-96822D3FE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9" y="1552"/>
              <a:ext cx="31" cy="244"/>
            </a:xfrm>
            <a:custGeom>
              <a:avLst/>
              <a:gdLst>
                <a:gd name="T0" fmla="*/ 0 w 7"/>
                <a:gd name="T1" fmla="*/ 0 h 54"/>
                <a:gd name="T2" fmla="*/ 6 w 7"/>
                <a:gd name="T3" fmla="*/ 0 h 54"/>
                <a:gd name="T4" fmla="*/ 7 w 7"/>
                <a:gd name="T5" fmla="*/ 50 h 54"/>
                <a:gd name="T6" fmla="*/ 3 w 7"/>
                <a:gd name="T7" fmla="*/ 53 h 54"/>
                <a:gd name="T8" fmla="*/ 1 w 7"/>
                <a:gd name="T9" fmla="*/ 50 h 54"/>
                <a:gd name="T10" fmla="*/ 0 w 7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4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7" y="17"/>
                    <a:pt x="6" y="33"/>
                    <a:pt x="7" y="50"/>
                  </a:cubicBezTo>
                  <a:cubicBezTo>
                    <a:pt x="7" y="54"/>
                    <a:pt x="5" y="53"/>
                    <a:pt x="3" y="53"/>
                  </a:cubicBezTo>
                  <a:cubicBezTo>
                    <a:pt x="0" y="53"/>
                    <a:pt x="1" y="52"/>
                    <a:pt x="1" y="50"/>
                  </a:cubicBezTo>
                  <a:cubicBezTo>
                    <a:pt x="1" y="34"/>
                    <a:pt x="1" y="17"/>
                    <a:pt x="0" y="0"/>
                  </a:cubicBezTo>
                  <a:close/>
                </a:path>
              </a:pathLst>
            </a:custGeom>
            <a:solidFill>
              <a:srgbClr val="50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CD1501B1-6A9C-798C-DC8C-6BF613978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" y="1602"/>
              <a:ext cx="57" cy="180"/>
            </a:xfrm>
            <a:custGeom>
              <a:avLst/>
              <a:gdLst>
                <a:gd name="T0" fmla="*/ 1 w 13"/>
                <a:gd name="T1" fmla="*/ 1 h 40"/>
                <a:gd name="T2" fmla="*/ 2 w 13"/>
                <a:gd name="T3" fmla="*/ 1 h 40"/>
                <a:gd name="T4" fmla="*/ 13 w 13"/>
                <a:gd name="T5" fmla="*/ 2 h 40"/>
                <a:gd name="T6" fmla="*/ 11 w 13"/>
                <a:gd name="T7" fmla="*/ 9 h 40"/>
                <a:gd name="T8" fmla="*/ 8 w 13"/>
                <a:gd name="T9" fmla="*/ 31 h 40"/>
                <a:gd name="T10" fmla="*/ 11 w 13"/>
                <a:gd name="T11" fmla="*/ 35 h 40"/>
                <a:gd name="T12" fmla="*/ 11 w 13"/>
                <a:gd name="T13" fmla="*/ 38 h 40"/>
                <a:gd name="T14" fmla="*/ 2 w 13"/>
                <a:gd name="T15" fmla="*/ 35 h 40"/>
                <a:gd name="T16" fmla="*/ 1 w 13"/>
                <a:gd name="T17" fmla="*/ 9 h 40"/>
                <a:gd name="T18" fmla="*/ 1 w 13"/>
                <a:gd name="T19" fmla="*/ 3 h 40"/>
                <a:gd name="T20" fmla="*/ 1 w 13"/>
                <a:gd name="T2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40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5" y="0"/>
                    <a:pt x="9" y="0"/>
                    <a:pt x="13" y="2"/>
                  </a:cubicBezTo>
                  <a:cubicBezTo>
                    <a:pt x="12" y="4"/>
                    <a:pt x="12" y="7"/>
                    <a:pt x="11" y="9"/>
                  </a:cubicBezTo>
                  <a:cubicBezTo>
                    <a:pt x="8" y="16"/>
                    <a:pt x="8" y="23"/>
                    <a:pt x="8" y="31"/>
                  </a:cubicBezTo>
                  <a:cubicBezTo>
                    <a:pt x="8" y="33"/>
                    <a:pt x="9" y="34"/>
                    <a:pt x="11" y="35"/>
                  </a:cubicBezTo>
                  <a:cubicBezTo>
                    <a:pt x="12" y="36"/>
                    <a:pt x="12" y="37"/>
                    <a:pt x="11" y="38"/>
                  </a:cubicBezTo>
                  <a:cubicBezTo>
                    <a:pt x="8" y="40"/>
                    <a:pt x="3" y="39"/>
                    <a:pt x="2" y="35"/>
                  </a:cubicBezTo>
                  <a:cubicBezTo>
                    <a:pt x="1" y="26"/>
                    <a:pt x="1" y="17"/>
                    <a:pt x="1" y="9"/>
                  </a:cubicBezTo>
                  <a:cubicBezTo>
                    <a:pt x="2" y="7"/>
                    <a:pt x="2" y="5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4B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0B3A2921-8F66-7C76-8688-DF6598ADF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1611"/>
              <a:ext cx="58" cy="176"/>
            </a:xfrm>
            <a:custGeom>
              <a:avLst/>
              <a:gdLst>
                <a:gd name="T0" fmla="*/ 0 w 13"/>
                <a:gd name="T1" fmla="*/ 31 h 39"/>
                <a:gd name="T2" fmla="*/ 1 w 13"/>
                <a:gd name="T3" fmla="*/ 22 h 39"/>
                <a:gd name="T4" fmla="*/ 1 w 13"/>
                <a:gd name="T5" fmla="*/ 7 h 39"/>
                <a:gd name="T6" fmla="*/ 5 w 13"/>
                <a:gd name="T7" fmla="*/ 2 h 39"/>
                <a:gd name="T8" fmla="*/ 11 w 13"/>
                <a:gd name="T9" fmla="*/ 1 h 39"/>
                <a:gd name="T10" fmla="*/ 13 w 13"/>
                <a:gd name="T11" fmla="*/ 3 h 39"/>
                <a:gd name="T12" fmla="*/ 13 w 13"/>
                <a:gd name="T13" fmla="*/ 4 h 39"/>
                <a:gd name="T14" fmla="*/ 9 w 13"/>
                <a:gd name="T15" fmla="*/ 20 h 39"/>
                <a:gd name="T16" fmla="*/ 9 w 13"/>
                <a:gd name="T17" fmla="*/ 25 h 39"/>
                <a:gd name="T18" fmla="*/ 13 w 13"/>
                <a:gd name="T19" fmla="*/ 36 h 39"/>
                <a:gd name="T20" fmla="*/ 0 w 13"/>
                <a:gd name="T21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9">
                  <a:moveTo>
                    <a:pt x="0" y="31"/>
                  </a:moveTo>
                  <a:cubicBezTo>
                    <a:pt x="2" y="28"/>
                    <a:pt x="2" y="25"/>
                    <a:pt x="1" y="22"/>
                  </a:cubicBezTo>
                  <a:cubicBezTo>
                    <a:pt x="0" y="17"/>
                    <a:pt x="1" y="12"/>
                    <a:pt x="1" y="7"/>
                  </a:cubicBezTo>
                  <a:cubicBezTo>
                    <a:pt x="0" y="4"/>
                    <a:pt x="2" y="2"/>
                    <a:pt x="5" y="2"/>
                  </a:cubicBezTo>
                  <a:cubicBezTo>
                    <a:pt x="7" y="0"/>
                    <a:pt x="9" y="1"/>
                    <a:pt x="11" y="1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2" y="9"/>
                    <a:pt x="11" y="15"/>
                    <a:pt x="9" y="20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8" y="30"/>
                    <a:pt x="10" y="33"/>
                    <a:pt x="13" y="36"/>
                  </a:cubicBezTo>
                  <a:cubicBezTo>
                    <a:pt x="8" y="39"/>
                    <a:pt x="2" y="36"/>
                    <a:pt x="0" y="31"/>
                  </a:cubicBezTo>
                  <a:close/>
                </a:path>
              </a:pathLst>
            </a:custGeom>
            <a:solidFill>
              <a:srgbClr val="F3B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D98D9827-103A-9688-33B2-5ACEDCF1C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" y="1412"/>
              <a:ext cx="271" cy="267"/>
            </a:xfrm>
            <a:custGeom>
              <a:avLst/>
              <a:gdLst>
                <a:gd name="T0" fmla="*/ 7 w 61"/>
                <a:gd name="T1" fmla="*/ 1 h 59"/>
                <a:gd name="T2" fmla="*/ 20 w 61"/>
                <a:gd name="T3" fmla="*/ 20 h 59"/>
                <a:gd name="T4" fmla="*/ 20 w 61"/>
                <a:gd name="T5" fmla="*/ 22 h 59"/>
                <a:gd name="T6" fmla="*/ 32 w 61"/>
                <a:gd name="T7" fmla="*/ 33 h 59"/>
                <a:gd name="T8" fmla="*/ 49 w 61"/>
                <a:gd name="T9" fmla="*/ 45 h 59"/>
                <a:gd name="T10" fmla="*/ 49 w 61"/>
                <a:gd name="T11" fmla="*/ 47 h 59"/>
                <a:gd name="T12" fmla="*/ 56 w 61"/>
                <a:gd name="T13" fmla="*/ 53 h 59"/>
                <a:gd name="T14" fmla="*/ 61 w 61"/>
                <a:gd name="T15" fmla="*/ 56 h 59"/>
                <a:gd name="T16" fmla="*/ 59 w 61"/>
                <a:gd name="T17" fmla="*/ 57 h 59"/>
                <a:gd name="T18" fmla="*/ 54 w 61"/>
                <a:gd name="T19" fmla="*/ 55 h 59"/>
                <a:gd name="T20" fmla="*/ 50 w 61"/>
                <a:gd name="T21" fmla="*/ 55 h 59"/>
                <a:gd name="T22" fmla="*/ 36 w 61"/>
                <a:gd name="T23" fmla="*/ 54 h 59"/>
                <a:gd name="T24" fmla="*/ 31 w 61"/>
                <a:gd name="T25" fmla="*/ 54 h 59"/>
                <a:gd name="T26" fmla="*/ 27 w 61"/>
                <a:gd name="T27" fmla="*/ 51 h 59"/>
                <a:gd name="T28" fmla="*/ 20 w 61"/>
                <a:gd name="T29" fmla="*/ 36 h 59"/>
                <a:gd name="T30" fmla="*/ 16 w 61"/>
                <a:gd name="T31" fmla="*/ 15 h 59"/>
                <a:gd name="T32" fmla="*/ 1 w 61"/>
                <a:gd name="T33" fmla="*/ 2 h 59"/>
                <a:gd name="T34" fmla="*/ 0 w 61"/>
                <a:gd name="T35" fmla="*/ 1 h 59"/>
                <a:gd name="T36" fmla="*/ 2 w 61"/>
                <a:gd name="T37" fmla="*/ 0 h 59"/>
                <a:gd name="T38" fmla="*/ 7 w 61"/>
                <a:gd name="T39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59">
                  <a:moveTo>
                    <a:pt x="7" y="1"/>
                  </a:moveTo>
                  <a:cubicBezTo>
                    <a:pt x="14" y="5"/>
                    <a:pt x="18" y="12"/>
                    <a:pt x="20" y="20"/>
                  </a:cubicBezTo>
                  <a:cubicBezTo>
                    <a:pt x="20" y="21"/>
                    <a:pt x="20" y="22"/>
                    <a:pt x="20" y="22"/>
                  </a:cubicBezTo>
                  <a:cubicBezTo>
                    <a:pt x="22" y="33"/>
                    <a:pt x="22" y="33"/>
                    <a:pt x="32" y="33"/>
                  </a:cubicBezTo>
                  <a:cubicBezTo>
                    <a:pt x="45" y="33"/>
                    <a:pt x="45" y="31"/>
                    <a:pt x="49" y="45"/>
                  </a:cubicBezTo>
                  <a:cubicBezTo>
                    <a:pt x="49" y="46"/>
                    <a:pt x="49" y="47"/>
                    <a:pt x="49" y="47"/>
                  </a:cubicBezTo>
                  <a:cubicBezTo>
                    <a:pt x="49" y="52"/>
                    <a:pt x="52" y="53"/>
                    <a:pt x="56" y="53"/>
                  </a:cubicBezTo>
                  <a:cubicBezTo>
                    <a:pt x="58" y="53"/>
                    <a:pt x="60" y="55"/>
                    <a:pt x="61" y="56"/>
                  </a:cubicBezTo>
                  <a:cubicBezTo>
                    <a:pt x="61" y="58"/>
                    <a:pt x="60" y="59"/>
                    <a:pt x="59" y="57"/>
                  </a:cubicBezTo>
                  <a:cubicBezTo>
                    <a:pt x="58" y="56"/>
                    <a:pt x="56" y="55"/>
                    <a:pt x="54" y="55"/>
                  </a:cubicBezTo>
                  <a:cubicBezTo>
                    <a:pt x="53" y="55"/>
                    <a:pt x="52" y="55"/>
                    <a:pt x="50" y="55"/>
                  </a:cubicBezTo>
                  <a:cubicBezTo>
                    <a:pt x="46" y="53"/>
                    <a:pt x="41" y="54"/>
                    <a:pt x="36" y="54"/>
                  </a:cubicBezTo>
                  <a:cubicBezTo>
                    <a:pt x="35" y="53"/>
                    <a:pt x="33" y="51"/>
                    <a:pt x="31" y="54"/>
                  </a:cubicBezTo>
                  <a:cubicBezTo>
                    <a:pt x="29" y="53"/>
                    <a:pt x="28" y="52"/>
                    <a:pt x="27" y="51"/>
                  </a:cubicBezTo>
                  <a:cubicBezTo>
                    <a:pt x="22" y="47"/>
                    <a:pt x="21" y="41"/>
                    <a:pt x="20" y="36"/>
                  </a:cubicBezTo>
                  <a:cubicBezTo>
                    <a:pt x="19" y="29"/>
                    <a:pt x="18" y="21"/>
                    <a:pt x="16" y="15"/>
                  </a:cubicBezTo>
                  <a:cubicBezTo>
                    <a:pt x="13" y="8"/>
                    <a:pt x="9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5" y="1"/>
                    <a:pt x="7" y="1"/>
                  </a:cubicBezTo>
                  <a:close/>
                </a:path>
              </a:pathLst>
            </a:custGeom>
            <a:solidFill>
              <a:srgbClr val="5656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FF86B851-F0AE-DF42-77F0-0ACD1B103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" y="1620"/>
              <a:ext cx="89" cy="140"/>
            </a:xfrm>
            <a:custGeom>
              <a:avLst/>
              <a:gdLst>
                <a:gd name="T0" fmla="*/ 1 w 20"/>
                <a:gd name="T1" fmla="*/ 0 h 31"/>
                <a:gd name="T2" fmla="*/ 18 w 20"/>
                <a:gd name="T3" fmla="*/ 1 h 31"/>
                <a:gd name="T4" fmla="*/ 17 w 20"/>
                <a:gd name="T5" fmla="*/ 24 h 31"/>
                <a:gd name="T6" fmla="*/ 18 w 20"/>
                <a:gd name="T7" fmla="*/ 28 h 31"/>
                <a:gd name="T8" fmla="*/ 17 w 20"/>
                <a:gd name="T9" fmla="*/ 30 h 31"/>
                <a:gd name="T10" fmla="*/ 14 w 20"/>
                <a:gd name="T11" fmla="*/ 28 h 31"/>
                <a:gd name="T12" fmla="*/ 12 w 20"/>
                <a:gd name="T13" fmla="*/ 8 h 31"/>
                <a:gd name="T14" fmla="*/ 12 w 20"/>
                <a:gd name="T15" fmla="*/ 5 h 31"/>
                <a:gd name="T16" fmla="*/ 10 w 20"/>
                <a:gd name="T17" fmla="*/ 2 h 31"/>
                <a:gd name="T18" fmla="*/ 8 w 20"/>
                <a:gd name="T19" fmla="*/ 5 h 31"/>
                <a:gd name="T20" fmla="*/ 7 w 20"/>
                <a:gd name="T21" fmla="*/ 22 h 31"/>
                <a:gd name="T22" fmla="*/ 6 w 20"/>
                <a:gd name="T23" fmla="*/ 27 h 31"/>
                <a:gd name="T24" fmla="*/ 3 w 20"/>
                <a:gd name="T25" fmla="*/ 30 h 31"/>
                <a:gd name="T26" fmla="*/ 1 w 20"/>
                <a:gd name="T27" fmla="*/ 29 h 31"/>
                <a:gd name="T28" fmla="*/ 1 w 20"/>
                <a:gd name="T29" fmla="*/ 26 h 31"/>
                <a:gd name="T30" fmla="*/ 1 w 20"/>
                <a:gd name="T31" fmla="*/ 19 h 31"/>
                <a:gd name="T32" fmla="*/ 0 w 20"/>
                <a:gd name="T33" fmla="*/ 1 h 31"/>
                <a:gd name="T34" fmla="*/ 1 w 2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1">
                  <a:moveTo>
                    <a:pt x="1" y="0"/>
                  </a:moveTo>
                  <a:cubicBezTo>
                    <a:pt x="7" y="1"/>
                    <a:pt x="12" y="0"/>
                    <a:pt x="18" y="1"/>
                  </a:cubicBezTo>
                  <a:cubicBezTo>
                    <a:pt x="18" y="9"/>
                    <a:pt x="17" y="16"/>
                    <a:pt x="17" y="24"/>
                  </a:cubicBezTo>
                  <a:cubicBezTo>
                    <a:pt x="17" y="26"/>
                    <a:pt x="17" y="27"/>
                    <a:pt x="18" y="28"/>
                  </a:cubicBezTo>
                  <a:cubicBezTo>
                    <a:pt x="20" y="30"/>
                    <a:pt x="18" y="30"/>
                    <a:pt x="17" y="30"/>
                  </a:cubicBezTo>
                  <a:cubicBezTo>
                    <a:pt x="15" y="31"/>
                    <a:pt x="15" y="29"/>
                    <a:pt x="14" y="28"/>
                  </a:cubicBezTo>
                  <a:cubicBezTo>
                    <a:pt x="13" y="22"/>
                    <a:pt x="11" y="15"/>
                    <a:pt x="12" y="8"/>
                  </a:cubicBezTo>
                  <a:cubicBezTo>
                    <a:pt x="12" y="7"/>
                    <a:pt x="12" y="6"/>
                    <a:pt x="12" y="5"/>
                  </a:cubicBezTo>
                  <a:cubicBezTo>
                    <a:pt x="12" y="3"/>
                    <a:pt x="12" y="2"/>
                    <a:pt x="10" y="2"/>
                  </a:cubicBezTo>
                  <a:cubicBezTo>
                    <a:pt x="8" y="2"/>
                    <a:pt x="8" y="3"/>
                    <a:pt x="8" y="5"/>
                  </a:cubicBezTo>
                  <a:cubicBezTo>
                    <a:pt x="8" y="10"/>
                    <a:pt x="7" y="16"/>
                    <a:pt x="7" y="22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5" y="28"/>
                    <a:pt x="5" y="30"/>
                    <a:pt x="3" y="30"/>
                  </a:cubicBezTo>
                  <a:cubicBezTo>
                    <a:pt x="2" y="31"/>
                    <a:pt x="1" y="30"/>
                    <a:pt x="1" y="29"/>
                  </a:cubicBezTo>
                  <a:cubicBezTo>
                    <a:pt x="0" y="28"/>
                    <a:pt x="0" y="27"/>
                    <a:pt x="1" y="26"/>
                  </a:cubicBezTo>
                  <a:cubicBezTo>
                    <a:pt x="1" y="24"/>
                    <a:pt x="1" y="22"/>
                    <a:pt x="1" y="19"/>
                  </a:cubicBezTo>
                  <a:cubicBezTo>
                    <a:pt x="0" y="13"/>
                    <a:pt x="1" y="7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2B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7EED76EE-32A9-6E0A-9174-ADC505C65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2" y="1358"/>
              <a:ext cx="93" cy="257"/>
            </a:xfrm>
            <a:custGeom>
              <a:avLst/>
              <a:gdLst>
                <a:gd name="T0" fmla="*/ 5 w 21"/>
                <a:gd name="T1" fmla="*/ 0 h 57"/>
                <a:gd name="T2" fmla="*/ 10 w 21"/>
                <a:gd name="T3" fmla="*/ 0 h 57"/>
                <a:gd name="T4" fmla="*/ 12 w 21"/>
                <a:gd name="T5" fmla="*/ 13 h 57"/>
                <a:gd name="T6" fmla="*/ 19 w 21"/>
                <a:gd name="T7" fmla="*/ 20 h 57"/>
                <a:gd name="T8" fmla="*/ 20 w 21"/>
                <a:gd name="T9" fmla="*/ 23 h 57"/>
                <a:gd name="T10" fmla="*/ 21 w 21"/>
                <a:gd name="T11" fmla="*/ 26 h 57"/>
                <a:gd name="T12" fmla="*/ 20 w 21"/>
                <a:gd name="T13" fmla="*/ 28 h 57"/>
                <a:gd name="T14" fmla="*/ 14 w 21"/>
                <a:gd name="T15" fmla="*/ 23 h 57"/>
                <a:gd name="T16" fmla="*/ 11 w 21"/>
                <a:gd name="T17" fmla="*/ 20 h 57"/>
                <a:gd name="T18" fmla="*/ 10 w 21"/>
                <a:gd name="T19" fmla="*/ 28 h 57"/>
                <a:gd name="T20" fmla="*/ 6 w 21"/>
                <a:gd name="T21" fmla="*/ 56 h 57"/>
                <a:gd name="T22" fmla="*/ 6 w 21"/>
                <a:gd name="T23" fmla="*/ 57 h 57"/>
                <a:gd name="T24" fmla="*/ 2 w 21"/>
                <a:gd name="T25" fmla="*/ 56 h 57"/>
                <a:gd name="T26" fmla="*/ 1 w 21"/>
                <a:gd name="T27" fmla="*/ 52 h 57"/>
                <a:gd name="T28" fmla="*/ 6 w 21"/>
                <a:gd name="T29" fmla="*/ 25 h 57"/>
                <a:gd name="T30" fmla="*/ 6 w 21"/>
                <a:gd name="T31" fmla="*/ 9 h 57"/>
                <a:gd name="T32" fmla="*/ 5 w 21"/>
                <a:gd name="T33" fmla="*/ 5 h 57"/>
                <a:gd name="T34" fmla="*/ 5 w 21"/>
                <a:gd name="T3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57">
                  <a:moveTo>
                    <a:pt x="5" y="0"/>
                  </a:moveTo>
                  <a:cubicBezTo>
                    <a:pt x="7" y="1"/>
                    <a:pt x="8" y="1"/>
                    <a:pt x="10" y="0"/>
                  </a:cubicBezTo>
                  <a:cubicBezTo>
                    <a:pt x="10" y="5"/>
                    <a:pt x="11" y="9"/>
                    <a:pt x="12" y="13"/>
                  </a:cubicBezTo>
                  <a:cubicBezTo>
                    <a:pt x="13" y="19"/>
                    <a:pt x="13" y="20"/>
                    <a:pt x="19" y="20"/>
                  </a:cubicBezTo>
                  <a:cubicBezTo>
                    <a:pt x="19" y="21"/>
                    <a:pt x="19" y="22"/>
                    <a:pt x="20" y="23"/>
                  </a:cubicBezTo>
                  <a:cubicBezTo>
                    <a:pt x="21" y="24"/>
                    <a:pt x="21" y="25"/>
                    <a:pt x="21" y="26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19" y="25"/>
                    <a:pt x="18" y="22"/>
                    <a:pt x="14" y="23"/>
                  </a:cubicBezTo>
                  <a:cubicBezTo>
                    <a:pt x="13" y="23"/>
                    <a:pt x="12" y="21"/>
                    <a:pt x="11" y="20"/>
                  </a:cubicBezTo>
                  <a:cubicBezTo>
                    <a:pt x="9" y="23"/>
                    <a:pt x="10" y="25"/>
                    <a:pt x="10" y="28"/>
                  </a:cubicBezTo>
                  <a:cubicBezTo>
                    <a:pt x="9" y="37"/>
                    <a:pt x="7" y="47"/>
                    <a:pt x="6" y="56"/>
                  </a:cubicBezTo>
                  <a:cubicBezTo>
                    <a:pt x="6" y="56"/>
                    <a:pt x="6" y="56"/>
                    <a:pt x="6" y="57"/>
                  </a:cubicBezTo>
                  <a:cubicBezTo>
                    <a:pt x="5" y="56"/>
                    <a:pt x="3" y="56"/>
                    <a:pt x="2" y="56"/>
                  </a:cubicBezTo>
                  <a:cubicBezTo>
                    <a:pt x="0" y="55"/>
                    <a:pt x="0" y="54"/>
                    <a:pt x="1" y="52"/>
                  </a:cubicBezTo>
                  <a:cubicBezTo>
                    <a:pt x="3" y="43"/>
                    <a:pt x="5" y="34"/>
                    <a:pt x="6" y="25"/>
                  </a:cubicBezTo>
                  <a:cubicBezTo>
                    <a:pt x="7" y="20"/>
                    <a:pt x="6" y="14"/>
                    <a:pt x="6" y="9"/>
                  </a:cubicBezTo>
                  <a:cubicBezTo>
                    <a:pt x="6" y="7"/>
                    <a:pt x="5" y="6"/>
                    <a:pt x="5" y="5"/>
                  </a:cubicBezTo>
                  <a:cubicBezTo>
                    <a:pt x="5" y="3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1443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E378A370-33BD-3121-85CF-F1F56AA24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" y="1597"/>
              <a:ext cx="58" cy="122"/>
            </a:xfrm>
            <a:custGeom>
              <a:avLst/>
              <a:gdLst>
                <a:gd name="T0" fmla="*/ 13 w 13"/>
                <a:gd name="T1" fmla="*/ 2 h 27"/>
                <a:gd name="T2" fmla="*/ 13 w 13"/>
                <a:gd name="T3" fmla="*/ 4 h 27"/>
                <a:gd name="T4" fmla="*/ 11 w 13"/>
                <a:gd name="T5" fmla="*/ 17 h 27"/>
                <a:gd name="T6" fmla="*/ 12 w 13"/>
                <a:gd name="T7" fmla="*/ 24 h 27"/>
                <a:gd name="T8" fmla="*/ 9 w 13"/>
                <a:gd name="T9" fmla="*/ 26 h 27"/>
                <a:gd name="T10" fmla="*/ 7 w 13"/>
                <a:gd name="T11" fmla="*/ 26 h 27"/>
                <a:gd name="T12" fmla="*/ 1 w 13"/>
                <a:gd name="T13" fmla="*/ 23 h 27"/>
                <a:gd name="T14" fmla="*/ 1 w 13"/>
                <a:gd name="T15" fmla="*/ 3 h 27"/>
                <a:gd name="T16" fmla="*/ 5 w 13"/>
                <a:gd name="T17" fmla="*/ 1 h 27"/>
                <a:gd name="T18" fmla="*/ 13 w 13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7">
                  <a:moveTo>
                    <a:pt x="13" y="2"/>
                  </a:moveTo>
                  <a:cubicBezTo>
                    <a:pt x="13" y="3"/>
                    <a:pt x="13" y="3"/>
                    <a:pt x="13" y="4"/>
                  </a:cubicBezTo>
                  <a:cubicBezTo>
                    <a:pt x="13" y="8"/>
                    <a:pt x="11" y="12"/>
                    <a:pt x="11" y="17"/>
                  </a:cubicBezTo>
                  <a:cubicBezTo>
                    <a:pt x="12" y="19"/>
                    <a:pt x="12" y="21"/>
                    <a:pt x="12" y="24"/>
                  </a:cubicBezTo>
                  <a:cubicBezTo>
                    <a:pt x="12" y="26"/>
                    <a:pt x="12" y="27"/>
                    <a:pt x="9" y="26"/>
                  </a:cubicBezTo>
                  <a:cubicBezTo>
                    <a:pt x="8" y="25"/>
                    <a:pt x="8" y="25"/>
                    <a:pt x="7" y="26"/>
                  </a:cubicBezTo>
                  <a:cubicBezTo>
                    <a:pt x="5" y="27"/>
                    <a:pt x="1" y="25"/>
                    <a:pt x="1" y="23"/>
                  </a:cubicBezTo>
                  <a:cubicBezTo>
                    <a:pt x="1" y="16"/>
                    <a:pt x="1" y="10"/>
                    <a:pt x="1" y="3"/>
                  </a:cubicBezTo>
                  <a:cubicBezTo>
                    <a:pt x="0" y="0"/>
                    <a:pt x="4" y="2"/>
                    <a:pt x="5" y="1"/>
                  </a:cubicBezTo>
                  <a:cubicBezTo>
                    <a:pt x="8" y="2"/>
                    <a:pt x="10" y="2"/>
                    <a:pt x="13" y="2"/>
                  </a:cubicBezTo>
                  <a:close/>
                </a:path>
              </a:pathLst>
            </a:custGeom>
            <a:solidFill>
              <a:srgbClr val="97C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2396CCE0-8B03-4101-1A6D-EFF0EF271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" y="1290"/>
              <a:ext cx="80" cy="208"/>
            </a:xfrm>
            <a:custGeom>
              <a:avLst/>
              <a:gdLst>
                <a:gd name="T0" fmla="*/ 16 w 18"/>
                <a:gd name="T1" fmla="*/ 38 h 46"/>
                <a:gd name="T2" fmla="*/ 14 w 18"/>
                <a:gd name="T3" fmla="*/ 44 h 46"/>
                <a:gd name="T4" fmla="*/ 12 w 18"/>
                <a:gd name="T5" fmla="*/ 45 h 46"/>
                <a:gd name="T6" fmla="*/ 11 w 18"/>
                <a:gd name="T7" fmla="*/ 42 h 46"/>
                <a:gd name="T8" fmla="*/ 12 w 18"/>
                <a:gd name="T9" fmla="*/ 27 h 46"/>
                <a:gd name="T10" fmla="*/ 5 w 18"/>
                <a:gd name="T11" fmla="*/ 11 h 46"/>
                <a:gd name="T12" fmla="*/ 2 w 18"/>
                <a:gd name="T13" fmla="*/ 8 h 46"/>
                <a:gd name="T14" fmla="*/ 1 w 18"/>
                <a:gd name="T15" fmla="*/ 3 h 46"/>
                <a:gd name="T16" fmla="*/ 7 w 18"/>
                <a:gd name="T17" fmla="*/ 2 h 46"/>
                <a:gd name="T18" fmla="*/ 16 w 18"/>
                <a:gd name="T19" fmla="*/ 15 h 46"/>
                <a:gd name="T20" fmla="*/ 17 w 18"/>
                <a:gd name="T21" fmla="*/ 29 h 46"/>
                <a:gd name="T22" fmla="*/ 16 w 18"/>
                <a:gd name="T23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46">
                  <a:moveTo>
                    <a:pt x="16" y="38"/>
                  </a:moveTo>
                  <a:cubicBezTo>
                    <a:pt x="15" y="40"/>
                    <a:pt x="16" y="42"/>
                    <a:pt x="14" y="44"/>
                  </a:cubicBezTo>
                  <a:cubicBezTo>
                    <a:pt x="14" y="44"/>
                    <a:pt x="13" y="46"/>
                    <a:pt x="12" y="45"/>
                  </a:cubicBezTo>
                  <a:cubicBezTo>
                    <a:pt x="11" y="45"/>
                    <a:pt x="11" y="44"/>
                    <a:pt x="11" y="42"/>
                  </a:cubicBezTo>
                  <a:cubicBezTo>
                    <a:pt x="13" y="37"/>
                    <a:pt x="12" y="32"/>
                    <a:pt x="12" y="27"/>
                  </a:cubicBezTo>
                  <a:cubicBezTo>
                    <a:pt x="12" y="21"/>
                    <a:pt x="10" y="16"/>
                    <a:pt x="5" y="11"/>
                  </a:cubicBezTo>
                  <a:cubicBezTo>
                    <a:pt x="4" y="11"/>
                    <a:pt x="3" y="9"/>
                    <a:pt x="2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3" y="0"/>
                    <a:pt x="5" y="2"/>
                    <a:pt x="7" y="2"/>
                  </a:cubicBezTo>
                  <a:cubicBezTo>
                    <a:pt x="10" y="6"/>
                    <a:pt x="13" y="11"/>
                    <a:pt x="16" y="15"/>
                  </a:cubicBezTo>
                  <a:cubicBezTo>
                    <a:pt x="18" y="20"/>
                    <a:pt x="17" y="24"/>
                    <a:pt x="17" y="29"/>
                  </a:cubicBezTo>
                  <a:cubicBezTo>
                    <a:pt x="17" y="32"/>
                    <a:pt x="17" y="35"/>
                    <a:pt x="16" y="38"/>
                  </a:cubicBezTo>
                  <a:close/>
                </a:path>
              </a:pathLst>
            </a:custGeom>
            <a:solidFill>
              <a:srgbClr val="F09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8BB77CEB-AEE8-EBCD-3B50-8BDF32B25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" y="1570"/>
              <a:ext cx="67" cy="127"/>
            </a:xfrm>
            <a:custGeom>
              <a:avLst/>
              <a:gdLst>
                <a:gd name="T0" fmla="*/ 1 w 15"/>
                <a:gd name="T1" fmla="*/ 26 h 28"/>
                <a:gd name="T2" fmla="*/ 3 w 15"/>
                <a:gd name="T3" fmla="*/ 20 h 28"/>
                <a:gd name="T4" fmla="*/ 1 w 15"/>
                <a:gd name="T5" fmla="*/ 8 h 28"/>
                <a:gd name="T6" fmla="*/ 2 w 15"/>
                <a:gd name="T7" fmla="*/ 2 h 28"/>
                <a:gd name="T8" fmla="*/ 6 w 15"/>
                <a:gd name="T9" fmla="*/ 1 h 28"/>
                <a:gd name="T10" fmla="*/ 15 w 15"/>
                <a:gd name="T11" fmla="*/ 7 h 28"/>
                <a:gd name="T12" fmla="*/ 14 w 15"/>
                <a:gd name="T13" fmla="*/ 10 h 28"/>
                <a:gd name="T14" fmla="*/ 13 w 15"/>
                <a:gd name="T15" fmla="*/ 21 h 28"/>
                <a:gd name="T16" fmla="*/ 13 w 15"/>
                <a:gd name="T17" fmla="*/ 25 h 28"/>
                <a:gd name="T18" fmla="*/ 7 w 15"/>
                <a:gd name="T19" fmla="*/ 27 h 28"/>
                <a:gd name="T20" fmla="*/ 4 w 15"/>
                <a:gd name="T21" fmla="*/ 27 h 28"/>
                <a:gd name="T22" fmla="*/ 1 w 15"/>
                <a:gd name="T2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8">
                  <a:moveTo>
                    <a:pt x="1" y="26"/>
                  </a:moveTo>
                  <a:cubicBezTo>
                    <a:pt x="3" y="25"/>
                    <a:pt x="3" y="23"/>
                    <a:pt x="3" y="20"/>
                  </a:cubicBezTo>
                  <a:cubicBezTo>
                    <a:pt x="2" y="16"/>
                    <a:pt x="3" y="12"/>
                    <a:pt x="1" y="8"/>
                  </a:cubicBezTo>
                  <a:cubicBezTo>
                    <a:pt x="1" y="6"/>
                    <a:pt x="0" y="4"/>
                    <a:pt x="2" y="2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11" y="0"/>
                    <a:pt x="14" y="3"/>
                    <a:pt x="15" y="7"/>
                  </a:cubicBezTo>
                  <a:cubicBezTo>
                    <a:pt x="15" y="8"/>
                    <a:pt x="14" y="9"/>
                    <a:pt x="14" y="10"/>
                  </a:cubicBezTo>
                  <a:cubicBezTo>
                    <a:pt x="13" y="14"/>
                    <a:pt x="13" y="17"/>
                    <a:pt x="13" y="21"/>
                  </a:cubicBezTo>
                  <a:cubicBezTo>
                    <a:pt x="13" y="22"/>
                    <a:pt x="14" y="24"/>
                    <a:pt x="13" y="25"/>
                  </a:cubicBezTo>
                  <a:cubicBezTo>
                    <a:pt x="11" y="27"/>
                    <a:pt x="10" y="28"/>
                    <a:pt x="7" y="27"/>
                  </a:cubicBezTo>
                  <a:cubicBezTo>
                    <a:pt x="6" y="26"/>
                    <a:pt x="5" y="27"/>
                    <a:pt x="4" y="27"/>
                  </a:cubicBezTo>
                  <a:cubicBezTo>
                    <a:pt x="3" y="27"/>
                    <a:pt x="2" y="28"/>
                    <a:pt x="1" y="26"/>
                  </a:cubicBezTo>
                  <a:close/>
                </a:path>
              </a:pathLst>
            </a:custGeom>
            <a:solidFill>
              <a:srgbClr val="F0A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22D84E82-5396-38B9-598A-B84C30330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2" y="1606"/>
              <a:ext cx="160" cy="167"/>
            </a:xfrm>
            <a:custGeom>
              <a:avLst/>
              <a:gdLst>
                <a:gd name="T0" fmla="*/ 15 w 36"/>
                <a:gd name="T1" fmla="*/ 17 h 37"/>
                <a:gd name="T2" fmla="*/ 16 w 36"/>
                <a:gd name="T3" fmla="*/ 1 h 37"/>
                <a:gd name="T4" fmla="*/ 20 w 36"/>
                <a:gd name="T5" fmla="*/ 1 h 37"/>
                <a:gd name="T6" fmla="*/ 20 w 36"/>
                <a:gd name="T7" fmla="*/ 17 h 37"/>
                <a:gd name="T8" fmla="*/ 26 w 36"/>
                <a:gd name="T9" fmla="*/ 24 h 37"/>
                <a:gd name="T10" fmla="*/ 35 w 36"/>
                <a:gd name="T11" fmla="*/ 28 h 37"/>
                <a:gd name="T12" fmla="*/ 34 w 36"/>
                <a:gd name="T13" fmla="*/ 31 h 37"/>
                <a:gd name="T14" fmla="*/ 26 w 36"/>
                <a:gd name="T15" fmla="*/ 28 h 37"/>
                <a:gd name="T16" fmla="*/ 32 w 36"/>
                <a:gd name="T17" fmla="*/ 35 h 37"/>
                <a:gd name="T18" fmla="*/ 29 w 36"/>
                <a:gd name="T19" fmla="*/ 36 h 37"/>
                <a:gd name="T20" fmla="*/ 13 w 36"/>
                <a:gd name="T21" fmla="*/ 29 h 37"/>
                <a:gd name="T22" fmla="*/ 6 w 36"/>
                <a:gd name="T23" fmla="*/ 36 h 37"/>
                <a:gd name="T24" fmla="*/ 3 w 36"/>
                <a:gd name="T25" fmla="*/ 35 h 37"/>
                <a:gd name="T26" fmla="*/ 10 w 36"/>
                <a:gd name="T27" fmla="*/ 28 h 37"/>
                <a:gd name="T28" fmla="*/ 1 w 36"/>
                <a:gd name="T29" fmla="*/ 32 h 37"/>
                <a:gd name="T30" fmla="*/ 1 w 36"/>
                <a:gd name="T31" fmla="*/ 28 h 37"/>
                <a:gd name="T32" fmla="*/ 7 w 36"/>
                <a:gd name="T33" fmla="*/ 25 h 37"/>
                <a:gd name="T34" fmla="*/ 13 w 36"/>
                <a:gd name="T35" fmla="*/ 25 h 37"/>
                <a:gd name="T36" fmla="*/ 15 w 36"/>
                <a:gd name="T37" fmla="*/ 20 h 37"/>
                <a:gd name="T38" fmla="*/ 15 w 36"/>
                <a:gd name="T3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7">
                  <a:moveTo>
                    <a:pt x="15" y="17"/>
                  </a:moveTo>
                  <a:cubicBezTo>
                    <a:pt x="15" y="12"/>
                    <a:pt x="15" y="6"/>
                    <a:pt x="16" y="1"/>
                  </a:cubicBezTo>
                  <a:cubicBezTo>
                    <a:pt x="17" y="0"/>
                    <a:pt x="18" y="0"/>
                    <a:pt x="20" y="1"/>
                  </a:cubicBezTo>
                  <a:cubicBezTo>
                    <a:pt x="21" y="6"/>
                    <a:pt x="20" y="12"/>
                    <a:pt x="20" y="17"/>
                  </a:cubicBezTo>
                  <a:cubicBezTo>
                    <a:pt x="20" y="23"/>
                    <a:pt x="20" y="23"/>
                    <a:pt x="26" y="24"/>
                  </a:cubicBezTo>
                  <a:cubicBezTo>
                    <a:pt x="30" y="24"/>
                    <a:pt x="33" y="24"/>
                    <a:pt x="35" y="28"/>
                  </a:cubicBezTo>
                  <a:cubicBezTo>
                    <a:pt x="36" y="29"/>
                    <a:pt x="35" y="30"/>
                    <a:pt x="34" y="31"/>
                  </a:cubicBezTo>
                  <a:cubicBezTo>
                    <a:pt x="32" y="28"/>
                    <a:pt x="30" y="28"/>
                    <a:pt x="26" y="28"/>
                  </a:cubicBezTo>
                  <a:cubicBezTo>
                    <a:pt x="29" y="30"/>
                    <a:pt x="31" y="32"/>
                    <a:pt x="32" y="35"/>
                  </a:cubicBezTo>
                  <a:cubicBezTo>
                    <a:pt x="31" y="36"/>
                    <a:pt x="31" y="36"/>
                    <a:pt x="29" y="36"/>
                  </a:cubicBezTo>
                  <a:cubicBezTo>
                    <a:pt x="27" y="30"/>
                    <a:pt x="18" y="26"/>
                    <a:pt x="13" y="29"/>
                  </a:cubicBezTo>
                  <a:cubicBezTo>
                    <a:pt x="10" y="31"/>
                    <a:pt x="6" y="32"/>
                    <a:pt x="6" y="36"/>
                  </a:cubicBezTo>
                  <a:cubicBezTo>
                    <a:pt x="4" y="37"/>
                    <a:pt x="4" y="36"/>
                    <a:pt x="3" y="35"/>
                  </a:cubicBezTo>
                  <a:cubicBezTo>
                    <a:pt x="4" y="31"/>
                    <a:pt x="7" y="30"/>
                    <a:pt x="10" y="28"/>
                  </a:cubicBezTo>
                  <a:cubicBezTo>
                    <a:pt x="6" y="28"/>
                    <a:pt x="3" y="28"/>
                    <a:pt x="1" y="32"/>
                  </a:cubicBezTo>
                  <a:cubicBezTo>
                    <a:pt x="0" y="31"/>
                    <a:pt x="0" y="30"/>
                    <a:pt x="1" y="28"/>
                  </a:cubicBezTo>
                  <a:cubicBezTo>
                    <a:pt x="2" y="26"/>
                    <a:pt x="5" y="26"/>
                    <a:pt x="7" y="25"/>
                  </a:cubicBezTo>
                  <a:cubicBezTo>
                    <a:pt x="9" y="25"/>
                    <a:pt x="11" y="25"/>
                    <a:pt x="13" y="25"/>
                  </a:cubicBezTo>
                  <a:cubicBezTo>
                    <a:pt x="16" y="25"/>
                    <a:pt x="17" y="23"/>
                    <a:pt x="15" y="20"/>
                  </a:cubicBezTo>
                  <a:cubicBezTo>
                    <a:pt x="14" y="19"/>
                    <a:pt x="16" y="18"/>
                    <a:pt x="15" y="17"/>
                  </a:cubicBezTo>
                  <a:close/>
                </a:path>
              </a:pathLst>
            </a:custGeom>
            <a:solidFill>
              <a:srgbClr val="8D9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D845F64F-48DC-E9E7-9206-AA18458C9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5" y="1277"/>
              <a:ext cx="84" cy="90"/>
            </a:xfrm>
            <a:custGeom>
              <a:avLst/>
              <a:gdLst>
                <a:gd name="T0" fmla="*/ 19 w 19"/>
                <a:gd name="T1" fmla="*/ 17 h 20"/>
                <a:gd name="T2" fmla="*/ 15 w 19"/>
                <a:gd name="T3" fmla="*/ 19 h 20"/>
                <a:gd name="T4" fmla="*/ 11 w 19"/>
                <a:gd name="T5" fmla="*/ 16 h 20"/>
                <a:gd name="T6" fmla="*/ 10 w 19"/>
                <a:gd name="T7" fmla="*/ 12 h 20"/>
                <a:gd name="T8" fmla="*/ 7 w 19"/>
                <a:gd name="T9" fmla="*/ 18 h 20"/>
                <a:gd name="T10" fmla="*/ 2 w 19"/>
                <a:gd name="T11" fmla="*/ 5 h 20"/>
                <a:gd name="T12" fmla="*/ 8 w 19"/>
                <a:gd name="T13" fmla="*/ 0 h 20"/>
                <a:gd name="T14" fmla="*/ 13 w 19"/>
                <a:gd name="T15" fmla="*/ 0 h 20"/>
                <a:gd name="T16" fmla="*/ 16 w 19"/>
                <a:gd name="T17" fmla="*/ 5 h 20"/>
                <a:gd name="T18" fmla="*/ 14 w 19"/>
                <a:gd name="T19" fmla="*/ 9 h 20"/>
                <a:gd name="T20" fmla="*/ 17 w 19"/>
                <a:gd name="T21" fmla="*/ 16 h 20"/>
                <a:gd name="T22" fmla="*/ 19 w 19"/>
                <a:gd name="T2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0">
                  <a:moveTo>
                    <a:pt x="19" y="17"/>
                  </a:moveTo>
                  <a:cubicBezTo>
                    <a:pt x="18" y="20"/>
                    <a:pt x="16" y="18"/>
                    <a:pt x="15" y="19"/>
                  </a:cubicBezTo>
                  <a:cubicBezTo>
                    <a:pt x="13" y="19"/>
                    <a:pt x="12" y="18"/>
                    <a:pt x="11" y="16"/>
                  </a:cubicBezTo>
                  <a:cubicBezTo>
                    <a:pt x="10" y="15"/>
                    <a:pt x="10" y="14"/>
                    <a:pt x="10" y="12"/>
                  </a:cubicBezTo>
                  <a:cubicBezTo>
                    <a:pt x="8" y="14"/>
                    <a:pt x="10" y="17"/>
                    <a:pt x="7" y="18"/>
                  </a:cubicBezTo>
                  <a:cubicBezTo>
                    <a:pt x="2" y="14"/>
                    <a:pt x="0" y="10"/>
                    <a:pt x="2" y="5"/>
                  </a:cubicBezTo>
                  <a:cubicBezTo>
                    <a:pt x="3" y="2"/>
                    <a:pt x="5" y="0"/>
                    <a:pt x="8" y="0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7" y="0"/>
                    <a:pt x="18" y="1"/>
                    <a:pt x="16" y="5"/>
                  </a:cubicBezTo>
                  <a:cubicBezTo>
                    <a:pt x="16" y="7"/>
                    <a:pt x="15" y="8"/>
                    <a:pt x="14" y="9"/>
                  </a:cubicBezTo>
                  <a:cubicBezTo>
                    <a:pt x="12" y="13"/>
                    <a:pt x="13" y="15"/>
                    <a:pt x="17" y="16"/>
                  </a:cubicBezTo>
                  <a:cubicBezTo>
                    <a:pt x="18" y="16"/>
                    <a:pt x="18" y="16"/>
                    <a:pt x="19" y="17"/>
                  </a:cubicBezTo>
                  <a:close/>
                </a:path>
              </a:pathLst>
            </a:custGeom>
            <a:solidFill>
              <a:srgbClr val="0D0B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B8D52B6E-2D59-1A5E-D156-4B1F105CF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503"/>
              <a:ext cx="58" cy="108"/>
            </a:xfrm>
            <a:custGeom>
              <a:avLst/>
              <a:gdLst>
                <a:gd name="T0" fmla="*/ 11 w 13"/>
                <a:gd name="T1" fmla="*/ 18 h 24"/>
                <a:gd name="T2" fmla="*/ 11 w 13"/>
                <a:gd name="T3" fmla="*/ 22 h 24"/>
                <a:gd name="T4" fmla="*/ 2 w 13"/>
                <a:gd name="T5" fmla="*/ 22 h 24"/>
                <a:gd name="T6" fmla="*/ 1 w 13"/>
                <a:gd name="T7" fmla="*/ 5 h 24"/>
                <a:gd name="T8" fmla="*/ 3 w 13"/>
                <a:gd name="T9" fmla="*/ 0 h 24"/>
                <a:gd name="T10" fmla="*/ 10 w 13"/>
                <a:gd name="T11" fmla="*/ 3 h 24"/>
                <a:gd name="T12" fmla="*/ 13 w 13"/>
                <a:gd name="T13" fmla="*/ 11 h 24"/>
                <a:gd name="T14" fmla="*/ 10 w 13"/>
                <a:gd name="T15" fmla="*/ 12 h 24"/>
                <a:gd name="T16" fmla="*/ 7 w 13"/>
                <a:gd name="T17" fmla="*/ 11 h 24"/>
                <a:gd name="T18" fmla="*/ 10 w 13"/>
                <a:gd name="T19" fmla="*/ 16 h 24"/>
                <a:gd name="T20" fmla="*/ 11 w 13"/>
                <a:gd name="T2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4">
                  <a:moveTo>
                    <a:pt x="11" y="18"/>
                  </a:moveTo>
                  <a:cubicBezTo>
                    <a:pt x="11" y="19"/>
                    <a:pt x="11" y="21"/>
                    <a:pt x="11" y="22"/>
                  </a:cubicBezTo>
                  <a:cubicBezTo>
                    <a:pt x="8" y="24"/>
                    <a:pt x="5" y="24"/>
                    <a:pt x="2" y="22"/>
                  </a:cubicBezTo>
                  <a:cubicBezTo>
                    <a:pt x="2" y="16"/>
                    <a:pt x="1" y="11"/>
                    <a:pt x="1" y="5"/>
                  </a:cubicBezTo>
                  <a:cubicBezTo>
                    <a:pt x="1" y="3"/>
                    <a:pt x="0" y="1"/>
                    <a:pt x="3" y="0"/>
                  </a:cubicBezTo>
                  <a:cubicBezTo>
                    <a:pt x="6" y="0"/>
                    <a:pt x="9" y="0"/>
                    <a:pt x="10" y="3"/>
                  </a:cubicBezTo>
                  <a:cubicBezTo>
                    <a:pt x="12" y="6"/>
                    <a:pt x="13" y="8"/>
                    <a:pt x="13" y="11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2"/>
                    <a:pt x="8" y="11"/>
                    <a:pt x="7" y="11"/>
                  </a:cubicBezTo>
                  <a:cubicBezTo>
                    <a:pt x="7" y="13"/>
                    <a:pt x="8" y="15"/>
                    <a:pt x="10" y="16"/>
                  </a:cubicBezTo>
                  <a:cubicBezTo>
                    <a:pt x="10" y="17"/>
                    <a:pt x="11" y="17"/>
                    <a:pt x="11" y="18"/>
                  </a:cubicBezTo>
                  <a:close/>
                </a:path>
              </a:pathLst>
            </a:custGeom>
            <a:solidFill>
              <a:srgbClr val="93C0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F5C41E27-F93A-5456-BEB3-B74FA62F4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" y="1602"/>
              <a:ext cx="49" cy="86"/>
            </a:xfrm>
            <a:custGeom>
              <a:avLst/>
              <a:gdLst>
                <a:gd name="T0" fmla="*/ 2 w 11"/>
                <a:gd name="T1" fmla="*/ 0 h 19"/>
                <a:gd name="T2" fmla="*/ 11 w 11"/>
                <a:gd name="T3" fmla="*/ 0 h 19"/>
                <a:gd name="T4" fmla="*/ 11 w 11"/>
                <a:gd name="T5" fmla="*/ 15 h 19"/>
                <a:gd name="T6" fmla="*/ 10 w 11"/>
                <a:gd name="T7" fmla="*/ 18 h 19"/>
                <a:gd name="T8" fmla="*/ 4 w 11"/>
                <a:gd name="T9" fmla="*/ 17 h 19"/>
                <a:gd name="T10" fmla="*/ 2 w 11"/>
                <a:gd name="T11" fmla="*/ 16 h 19"/>
                <a:gd name="T12" fmla="*/ 2 w 11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2" y="0"/>
                  </a:moveTo>
                  <a:cubicBezTo>
                    <a:pt x="5" y="0"/>
                    <a:pt x="8" y="0"/>
                    <a:pt x="11" y="0"/>
                  </a:cubicBezTo>
                  <a:cubicBezTo>
                    <a:pt x="11" y="5"/>
                    <a:pt x="11" y="10"/>
                    <a:pt x="11" y="15"/>
                  </a:cubicBezTo>
                  <a:cubicBezTo>
                    <a:pt x="11" y="16"/>
                    <a:pt x="11" y="17"/>
                    <a:pt x="10" y="18"/>
                  </a:cubicBezTo>
                  <a:cubicBezTo>
                    <a:pt x="8" y="19"/>
                    <a:pt x="6" y="19"/>
                    <a:pt x="4" y="17"/>
                  </a:cubicBezTo>
                  <a:cubicBezTo>
                    <a:pt x="3" y="17"/>
                    <a:pt x="2" y="17"/>
                    <a:pt x="2" y="16"/>
                  </a:cubicBezTo>
                  <a:cubicBezTo>
                    <a:pt x="1" y="11"/>
                    <a:pt x="0" y="6"/>
                    <a:pt x="2" y="0"/>
                  </a:cubicBezTo>
                  <a:close/>
                </a:path>
              </a:pathLst>
            </a:custGeom>
            <a:solidFill>
              <a:srgbClr val="124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C35BBA10-D5C8-B873-835B-6C3FFBD5C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" y="1394"/>
              <a:ext cx="334" cy="27"/>
            </a:xfrm>
            <a:custGeom>
              <a:avLst/>
              <a:gdLst>
                <a:gd name="T0" fmla="*/ 0 w 75"/>
                <a:gd name="T1" fmla="*/ 2 h 6"/>
                <a:gd name="T2" fmla="*/ 38 w 75"/>
                <a:gd name="T3" fmla="*/ 2 h 6"/>
                <a:gd name="T4" fmla="*/ 44 w 75"/>
                <a:gd name="T5" fmla="*/ 1 h 6"/>
                <a:gd name="T6" fmla="*/ 71 w 75"/>
                <a:gd name="T7" fmla="*/ 0 h 6"/>
                <a:gd name="T8" fmla="*/ 75 w 75"/>
                <a:gd name="T9" fmla="*/ 1 h 6"/>
                <a:gd name="T10" fmla="*/ 72 w 75"/>
                <a:gd name="T11" fmla="*/ 3 h 6"/>
                <a:gd name="T12" fmla="*/ 51 w 75"/>
                <a:gd name="T13" fmla="*/ 5 h 6"/>
                <a:gd name="T14" fmla="*/ 15 w 75"/>
                <a:gd name="T15" fmla="*/ 6 h 6"/>
                <a:gd name="T16" fmla="*/ 4 w 75"/>
                <a:gd name="T17" fmla="*/ 6 h 6"/>
                <a:gd name="T18" fmla="*/ 0 w 75"/>
                <a:gd name="T19" fmla="*/ 3 h 6"/>
                <a:gd name="T20" fmla="*/ 0 w 75"/>
                <a:gd name="T2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6">
                  <a:moveTo>
                    <a:pt x="0" y="2"/>
                  </a:moveTo>
                  <a:cubicBezTo>
                    <a:pt x="13" y="2"/>
                    <a:pt x="25" y="2"/>
                    <a:pt x="38" y="2"/>
                  </a:cubicBezTo>
                  <a:cubicBezTo>
                    <a:pt x="40" y="2"/>
                    <a:pt x="42" y="2"/>
                    <a:pt x="44" y="1"/>
                  </a:cubicBezTo>
                  <a:cubicBezTo>
                    <a:pt x="53" y="0"/>
                    <a:pt x="62" y="1"/>
                    <a:pt x="71" y="0"/>
                  </a:cubicBezTo>
                  <a:cubicBezTo>
                    <a:pt x="72" y="0"/>
                    <a:pt x="73" y="0"/>
                    <a:pt x="75" y="1"/>
                  </a:cubicBezTo>
                  <a:cubicBezTo>
                    <a:pt x="74" y="3"/>
                    <a:pt x="73" y="3"/>
                    <a:pt x="72" y="3"/>
                  </a:cubicBezTo>
                  <a:cubicBezTo>
                    <a:pt x="65" y="3"/>
                    <a:pt x="58" y="5"/>
                    <a:pt x="51" y="5"/>
                  </a:cubicBezTo>
                  <a:cubicBezTo>
                    <a:pt x="39" y="6"/>
                    <a:pt x="27" y="5"/>
                    <a:pt x="15" y="6"/>
                  </a:cubicBezTo>
                  <a:cubicBezTo>
                    <a:pt x="11" y="6"/>
                    <a:pt x="8" y="6"/>
                    <a:pt x="4" y="6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8DB1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98A88E59-080D-D0B3-5D83-FE185BF4A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" y="1692"/>
              <a:ext cx="106" cy="104"/>
            </a:xfrm>
            <a:custGeom>
              <a:avLst/>
              <a:gdLst>
                <a:gd name="T0" fmla="*/ 8 w 24"/>
                <a:gd name="T1" fmla="*/ 0 h 23"/>
                <a:gd name="T2" fmla="*/ 10 w 24"/>
                <a:gd name="T3" fmla="*/ 2 h 23"/>
                <a:gd name="T4" fmla="*/ 12 w 24"/>
                <a:gd name="T5" fmla="*/ 12 h 23"/>
                <a:gd name="T6" fmla="*/ 13 w 24"/>
                <a:gd name="T7" fmla="*/ 16 h 23"/>
                <a:gd name="T8" fmla="*/ 18 w 24"/>
                <a:gd name="T9" fmla="*/ 14 h 23"/>
                <a:gd name="T10" fmla="*/ 19 w 24"/>
                <a:gd name="T11" fmla="*/ 14 h 23"/>
                <a:gd name="T12" fmla="*/ 23 w 24"/>
                <a:gd name="T13" fmla="*/ 18 h 23"/>
                <a:gd name="T14" fmla="*/ 24 w 24"/>
                <a:gd name="T15" fmla="*/ 19 h 23"/>
                <a:gd name="T16" fmla="*/ 23 w 24"/>
                <a:gd name="T17" fmla="*/ 21 h 23"/>
                <a:gd name="T18" fmla="*/ 17 w 24"/>
                <a:gd name="T19" fmla="*/ 22 h 23"/>
                <a:gd name="T20" fmla="*/ 9 w 24"/>
                <a:gd name="T21" fmla="*/ 21 h 23"/>
                <a:gd name="T22" fmla="*/ 5 w 24"/>
                <a:gd name="T23" fmla="*/ 20 h 23"/>
                <a:gd name="T24" fmla="*/ 2 w 24"/>
                <a:gd name="T25" fmla="*/ 12 h 23"/>
                <a:gd name="T26" fmla="*/ 6 w 24"/>
                <a:gd name="T27" fmla="*/ 13 h 23"/>
                <a:gd name="T28" fmla="*/ 9 w 24"/>
                <a:gd name="T29" fmla="*/ 14 h 23"/>
                <a:gd name="T30" fmla="*/ 9 w 24"/>
                <a:gd name="T31" fmla="*/ 10 h 23"/>
                <a:gd name="T32" fmla="*/ 7 w 24"/>
                <a:gd name="T33" fmla="*/ 4 h 23"/>
                <a:gd name="T34" fmla="*/ 8 w 24"/>
                <a:gd name="T3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3">
                  <a:moveTo>
                    <a:pt x="8" y="0"/>
                  </a:moveTo>
                  <a:cubicBezTo>
                    <a:pt x="9" y="0"/>
                    <a:pt x="9" y="1"/>
                    <a:pt x="10" y="2"/>
                  </a:cubicBezTo>
                  <a:cubicBezTo>
                    <a:pt x="12" y="5"/>
                    <a:pt x="11" y="9"/>
                    <a:pt x="12" y="12"/>
                  </a:cubicBezTo>
                  <a:cubicBezTo>
                    <a:pt x="12" y="14"/>
                    <a:pt x="12" y="16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4"/>
                    <a:pt x="19" y="14"/>
                    <a:pt x="19" y="14"/>
                  </a:cubicBezTo>
                  <a:cubicBezTo>
                    <a:pt x="19" y="17"/>
                    <a:pt x="21" y="18"/>
                    <a:pt x="23" y="18"/>
                  </a:cubicBezTo>
                  <a:cubicBezTo>
                    <a:pt x="23" y="18"/>
                    <a:pt x="24" y="18"/>
                    <a:pt x="24" y="19"/>
                  </a:cubicBezTo>
                  <a:cubicBezTo>
                    <a:pt x="24" y="20"/>
                    <a:pt x="24" y="21"/>
                    <a:pt x="23" y="21"/>
                  </a:cubicBezTo>
                  <a:cubicBezTo>
                    <a:pt x="21" y="22"/>
                    <a:pt x="19" y="23"/>
                    <a:pt x="17" y="22"/>
                  </a:cubicBezTo>
                  <a:cubicBezTo>
                    <a:pt x="14" y="22"/>
                    <a:pt x="12" y="22"/>
                    <a:pt x="9" y="21"/>
                  </a:cubicBezTo>
                  <a:cubicBezTo>
                    <a:pt x="8" y="21"/>
                    <a:pt x="6" y="21"/>
                    <a:pt x="5" y="20"/>
                  </a:cubicBezTo>
                  <a:cubicBezTo>
                    <a:pt x="4" y="18"/>
                    <a:pt x="0" y="16"/>
                    <a:pt x="2" y="12"/>
                  </a:cubicBezTo>
                  <a:cubicBezTo>
                    <a:pt x="4" y="12"/>
                    <a:pt x="5" y="13"/>
                    <a:pt x="6" y="13"/>
                  </a:cubicBezTo>
                  <a:cubicBezTo>
                    <a:pt x="7" y="13"/>
                    <a:pt x="8" y="15"/>
                    <a:pt x="9" y="14"/>
                  </a:cubicBezTo>
                  <a:cubicBezTo>
                    <a:pt x="10" y="13"/>
                    <a:pt x="9" y="12"/>
                    <a:pt x="9" y="10"/>
                  </a:cubicBezTo>
                  <a:cubicBezTo>
                    <a:pt x="8" y="8"/>
                    <a:pt x="8" y="6"/>
                    <a:pt x="7" y="4"/>
                  </a:cubicBezTo>
                  <a:cubicBezTo>
                    <a:pt x="7" y="3"/>
                    <a:pt x="6" y="1"/>
                    <a:pt x="8" y="0"/>
                  </a:cubicBezTo>
                  <a:close/>
                </a:path>
              </a:pathLst>
            </a:custGeom>
            <a:solidFill>
              <a:srgbClr val="523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65B5C9B5-C4A8-26AC-AE00-931663A88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4" y="1335"/>
              <a:ext cx="84" cy="86"/>
            </a:xfrm>
            <a:custGeom>
              <a:avLst/>
              <a:gdLst>
                <a:gd name="T0" fmla="*/ 7 w 19"/>
                <a:gd name="T1" fmla="*/ 0 h 19"/>
                <a:gd name="T2" fmla="*/ 10 w 19"/>
                <a:gd name="T3" fmla="*/ 2 h 19"/>
                <a:gd name="T4" fmla="*/ 16 w 19"/>
                <a:gd name="T5" fmla="*/ 4 h 19"/>
                <a:gd name="T6" fmla="*/ 18 w 19"/>
                <a:gd name="T7" fmla="*/ 5 h 19"/>
                <a:gd name="T8" fmla="*/ 18 w 19"/>
                <a:gd name="T9" fmla="*/ 8 h 19"/>
                <a:gd name="T10" fmla="*/ 15 w 19"/>
                <a:gd name="T11" fmla="*/ 14 h 19"/>
                <a:gd name="T12" fmla="*/ 8 w 19"/>
                <a:gd name="T13" fmla="*/ 16 h 19"/>
                <a:gd name="T14" fmla="*/ 4 w 19"/>
                <a:gd name="T15" fmla="*/ 15 h 19"/>
                <a:gd name="T16" fmla="*/ 2 w 19"/>
                <a:gd name="T17" fmla="*/ 10 h 19"/>
                <a:gd name="T18" fmla="*/ 7 w 19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7" y="0"/>
                  </a:moveTo>
                  <a:cubicBezTo>
                    <a:pt x="8" y="0"/>
                    <a:pt x="9" y="1"/>
                    <a:pt x="10" y="2"/>
                  </a:cubicBezTo>
                  <a:cubicBezTo>
                    <a:pt x="12" y="3"/>
                    <a:pt x="13" y="5"/>
                    <a:pt x="16" y="4"/>
                  </a:cubicBezTo>
                  <a:cubicBezTo>
                    <a:pt x="17" y="4"/>
                    <a:pt x="18" y="4"/>
                    <a:pt x="18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10"/>
                    <a:pt x="16" y="12"/>
                    <a:pt x="15" y="14"/>
                  </a:cubicBezTo>
                  <a:cubicBezTo>
                    <a:pt x="13" y="19"/>
                    <a:pt x="13" y="19"/>
                    <a:pt x="8" y="16"/>
                  </a:cubicBezTo>
                  <a:cubicBezTo>
                    <a:pt x="7" y="15"/>
                    <a:pt x="6" y="14"/>
                    <a:pt x="4" y="15"/>
                  </a:cubicBezTo>
                  <a:cubicBezTo>
                    <a:pt x="0" y="14"/>
                    <a:pt x="0" y="13"/>
                    <a:pt x="2" y="10"/>
                  </a:cubicBezTo>
                  <a:cubicBezTo>
                    <a:pt x="3" y="7"/>
                    <a:pt x="4" y="3"/>
                    <a:pt x="7" y="0"/>
                  </a:cubicBezTo>
                  <a:close/>
                </a:path>
              </a:pathLst>
            </a:custGeom>
            <a:solidFill>
              <a:srgbClr val="F5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42C510DB-631A-D47C-E523-438F52AB2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8" y="1354"/>
              <a:ext cx="209" cy="207"/>
            </a:xfrm>
            <a:custGeom>
              <a:avLst/>
              <a:gdLst>
                <a:gd name="T0" fmla="*/ 19 w 47"/>
                <a:gd name="T1" fmla="*/ 34 h 46"/>
                <a:gd name="T2" fmla="*/ 11 w 47"/>
                <a:gd name="T3" fmla="*/ 11 h 46"/>
                <a:gd name="T4" fmla="*/ 0 w 47"/>
                <a:gd name="T5" fmla="*/ 2 h 46"/>
                <a:gd name="T6" fmla="*/ 4 w 47"/>
                <a:gd name="T7" fmla="*/ 1 h 46"/>
                <a:gd name="T8" fmla="*/ 12 w 47"/>
                <a:gd name="T9" fmla="*/ 8 h 46"/>
                <a:gd name="T10" fmla="*/ 18 w 47"/>
                <a:gd name="T11" fmla="*/ 24 h 46"/>
                <a:gd name="T12" fmla="*/ 33 w 47"/>
                <a:gd name="T13" fmla="*/ 37 h 46"/>
                <a:gd name="T14" fmla="*/ 42 w 47"/>
                <a:gd name="T15" fmla="*/ 39 h 46"/>
                <a:gd name="T16" fmla="*/ 47 w 47"/>
                <a:gd name="T17" fmla="*/ 44 h 46"/>
                <a:gd name="T18" fmla="*/ 47 w 47"/>
                <a:gd name="T19" fmla="*/ 46 h 46"/>
                <a:gd name="T20" fmla="*/ 45 w 47"/>
                <a:gd name="T21" fmla="*/ 45 h 46"/>
                <a:gd name="T22" fmla="*/ 30 w 47"/>
                <a:gd name="T23" fmla="*/ 40 h 46"/>
                <a:gd name="T24" fmla="*/ 25 w 47"/>
                <a:gd name="T25" fmla="*/ 38 h 46"/>
                <a:gd name="T26" fmla="*/ 21 w 47"/>
                <a:gd name="T27" fmla="*/ 36 h 46"/>
                <a:gd name="T28" fmla="*/ 19 w 47"/>
                <a:gd name="T2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6">
                  <a:moveTo>
                    <a:pt x="19" y="34"/>
                  </a:moveTo>
                  <a:cubicBezTo>
                    <a:pt x="16" y="26"/>
                    <a:pt x="15" y="18"/>
                    <a:pt x="11" y="11"/>
                  </a:cubicBezTo>
                  <a:cubicBezTo>
                    <a:pt x="9" y="7"/>
                    <a:pt x="5" y="4"/>
                    <a:pt x="0" y="2"/>
                  </a:cubicBezTo>
                  <a:cubicBezTo>
                    <a:pt x="1" y="0"/>
                    <a:pt x="3" y="1"/>
                    <a:pt x="4" y="1"/>
                  </a:cubicBezTo>
                  <a:cubicBezTo>
                    <a:pt x="7" y="2"/>
                    <a:pt x="10" y="5"/>
                    <a:pt x="12" y="8"/>
                  </a:cubicBezTo>
                  <a:cubicBezTo>
                    <a:pt x="15" y="13"/>
                    <a:pt x="17" y="18"/>
                    <a:pt x="18" y="24"/>
                  </a:cubicBezTo>
                  <a:cubicBezTo>
                    <a:pt x="19" y="33"/>
                    <a:pt x="25" y="36"/>
                    <a:pt x="33" y="37"/>
                  </a:cubicBezTo>
                  <a:cubicBezTo>
                    <a:pt x="36" y="37"/>
                    <a:pt x="39" y="38"/>
                    <a:pt x="42" y="39"/>
                  </a:cubicBezTo>
                  <a:cubicBezTo>
                    <a:pt x="44" y="40"/>
                    <a:pt x="45" y="42"/>
                    <a:pt x="47" y="44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6"/>
                    <a:pt x="45" y="45"/>
                    <a:pt x="45" y="45"/>
                  </a:cubicBezTo>
                  <a:cubicBezTo>
                    <a:pt x="40" y="42"/>
                    <a:pt x="36" y="40"/>
                    <a:pt x="30" y="40"/>
                  </a:cubicBezTo>
                  <a:cubicBezTo>
                    <a:pt x="28" y="40"/>
                    <a:pt x="27" y="39"/>
                    <a:pt x="25" y="38"/>
                  </a:cubicBezTo>
                  <a:cubicBezTo>
                    <a:pt x="23" y="37"/>
                    <a:pt x="22" y="37"/>
                    <a:pt x="21" y="36"/>
                  </a:cubicBezTo>
                  <a:cubicBezTo>
                    <a:pt x="20" y="36"/>
                    <a:pt x="19" y="35"/>
                    <a:pt x="19" y="34"/>
                  </a:cubicBezTo>
                  <a:close/>
                </a:path>
              </a:pathLst>
            </a:custGeom>
            <a:solidFill>
              <a:srgbClr val="545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07C76C69-1C94-F99B-D99F-068E9B2EE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1679"/>
              <a:ext cx="35" cy="103"/>
            </a:xfrm>
            <a:custGeom>
              <a:avLst/>
              <a:gdLst>
                <a:gd name="T0" fmla="*/ 2 w 8"/>
                <a:gd name="T1" fmla="*/ 0 h 23"/>
                <a:gd name="T2" fmla="*/ 8 w 8"/>
                <a:gd name="T3" fmla="*/ 1 h 23"/>
                <a:gd name="T4" fmla="*/ 7 w 8"/>
                <a:gd name="T5" fmla="*/ 16 h 23"/>
                <a:gd name="T6" fmla="*/ 8 w 8"/>
                <a:gd name="T7" fmla="*/ 21 h 23"/>
                <a:gd name="T8" fmla="*/ 7 w 8"/>
                <a:gd name="T9" fmla="*/ 22 h 23"/>
                <a:gd name="T10" fmla="*/ 2 w 8"/>
                <a:gd name="T11" fmla="*/ 23 h 23"/>
                <a:gd name="T12" fmla="*/ 1 w 8"/>
                <a:gd name="T13" fmla="*/ 22 h 23"/>
                <a:gd name="T14" fmla="*/ 1 w 8"/>
                <a:gd name="T15" fmla="*/ 12 h 23"/>
                <a:gd name="T16" fmla="*/ 2 w 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3">
                  <a:moveTo>
                    <a:pt x="2" y="0"/>
                  </a:moveTo>
                  <a:cubicBezTo>
                    <a:pt x="4" y="0"/>
                    <a:pt x="6" y="0"/>
                    <a:pt x="8" y="1"/>
                  </a:cubicBezTo>
                  <a:cubicBezTo>
                    <a:pt x="8" y="6"/>
                    <a:pt x="7" y="11"/>
                    <a:pt x="7" y="16"/>
                  </a:cubicBezTo>
                  <a:cubicBezTo>
                    <a:pt x="7" y="18"/>
                    <a:pt x="7" y="20"/>
                    <a:pt x="8" y="21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5" y="23"/>
                    <a:pt x="4" y="23"/>
                    <a:pt x="2" y="23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1" y="18"/>
                    <a:pt x="1" y="15"/>
                    <a:pt x="1" y="12"/>
                  </a:cubicBezTo>
                  <a:cubicBezTo>
                    <a:pt x="0" y="8"/>
                    <a:pt x="1" y="4"/>
                    <a:pt x="2" y="0"/>
                  </a:cubicBezTo>
                  <a:close/>
                </a:path>
              </a:pathLst>
            </a:custGeom>
            <a:solidFill>
              <a:srgbClr val="F4B9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4E36B2A3-6C98-51E7-9AE8-7BE4D2200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" y="1218"/>
              <a:ext cx="94" cy="81"/>
            </a:xfrm>
            <a:custGeom>
              <a:avLst/>
              <a:gdLst>
                <a:gd name="T0" fmla="*/ 21 w 21"/>
                <a:gd name="T1" fmla="*/ 16 h 18"/>
                <a:gd name="T2" fmla="*/ 17 w 21"/>
                <a:gd name="T3" fmla="*/ 18 h 18"/>
                <a:gd name="T4" fmla="*/ 13 w 21"/>
                <a:gd name="T5" fmla="*/ 14 h 18"/>
                <a:gd name="T6" fmla="*/ 10 w 21"/>
                <a:gd name="T7" fmla="*/ 11 h 18"/>
                <a:gd name="T8" fmla="*/ 8 w 21"/>
                <a:gd name="T9" fmla="*/ 11 h 18"/>
                <a:gd name="T10" fmla="*/ 2 w 21"/>
                <a:gd name="T11" fmla="*/ 12 h 18"/>
                <a:gd name="T12" fmla="*/ 3 w 21"/>
                <a:gd name="T13" fmla="*/ 3 h 18"/>
                <a:gd name="T14" fmla="*/ 14 w 21"/>
                <a:gd name="T15" fmla="*/ 4 h 18"/>
                <a:gd name="T16" fmla="*/ 16 w 21"/>
                <a:gd name="T17" fmla="*/ 8 h 18"/>
                <a:gd name="T18" fmla="*/ 21 w 21"/>
                <a:gd name="T1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8">
                  <a:moveTo>
                    <a:pt x="21" y="16"/>
                  </a:moveTo>
                  <a:cubicBezTo>
                    <a:pt x="20" y="17"/>
                    <a:pt x="18" y="18"/>
                    <a:pt x="17" y="18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1"/>
                    <a:pt x="12" y="11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6" y="10"/>
                    <a:pt x="4" y="11"/>
                    <a:pt x="2" y="12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7" y="0"/>
                    <a:pt x="11" y="1"/>
                    <a:pt x="14" y="4"/>
                  </a:cubicBezTo>
                  <a:cubicBezTo>
                    <a:pt x="14" y="5"/>
                    <a:pt x="15" y="7"/>
                    <a:pt x="16" y="8"/>
                  </a:cubicBezTo>
                  <a:cubicBezTo>
                    <a:pt x="17" y="10"/>
                    <a:pt x="19" y="15"/>
                    <a:pt x="21" y="16"/>
                  </a:cubicBezTo>
                  <a:close/>
                </a:path>
              </a:pathLst>
            </a:custGeom>
            <a:solidFill>
              <a:srgbClr val="100B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B0D01DEF-E691-33AD-D900-D95CD95A2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5" y="1254"/>
              <a:ext cx="67" cy="72"/>
            </a:xfrm>
            <a:custGeom>
              <a:avLst/>
              <a:gdLst>
                <a:gd name="T0" fmla="*/ 0 w 15"/>
                <a:gd name="T1" fmla="*/ 4 h 16"/>
                <a:gd name="T2" fmla="*/ 1 w 15"/>
                <a:gd name="T3" fmla="*/ 2 h 16"/>
                <a:gd name="T4" fmla="*/ 4 w 15"/>
                <a:gd name="T5" fmla="*/ 1 h 16"/>
                <a:gd name="T6" fmla="*/ 11 w 15"/>
                <a:gd name="T7" fmla="*/ 0 h 16"/>
                <a:gd name="T8" fmla="*/ 15 w 15"/>
                <a:gd name="T9" fmla="*/ 10 h 16"/>
                <a:gd name="T10" fmla="*/ 14 w 15"/>
                <a:gd name="T11" fmla="*/ 14 h 16"/>
                <a:gd name="T12" fmla="*/ 9 w 15"/>
                <a:gd name="T13" fmla="*/ 15 h 16"/>
                <a:gd name="T14" fmla="*/ 9 w 15"/>
                <a:gd name="T15" fmla="*/ 13 h 16"/>
                <a:gd name="T16" fmla="*/ 8 w 15"/>
                <a:gd name="T17" fmla="*/ 12 h 16"/>
                <a:gd name="T18" fmla="*/ 0 w 15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6">
                  <a:moveTo>
                    <a:pt x="0" y="4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2" y="0"/>
                    <a:pt x="4" y="1"/>
                  </a:cubicBezTo>
                  <a:cubicBezTo>
                    <a:pt x="6" y="2"/>
                    <a:pt x="9" y="4"/>
                    <a:pt x="11" y="0"/>
                  </a:cubicBezTo>
                  <a:cubicBezTo>
                    <a:pt x="11" y="4"/>
                    <a:pt x="11" y="8"/>
                    <a:pt x="15" y="10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3" y="15"/>
                    <a:pt x="11" y="16"/>
                    <a:pt x="9" y="15"/>
                  </a:cubicBezTo>
                  <a:cubicBezTo>
                    <a:pt x="8" y="15"/>
                    <a:pt x="9" y="13"/>
                    <a:pt x="9" y="13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4" y="10"/>
                    <a:pt x="1" y="8"/>
                    <a:pt x="0" y="4"/>
                  </a:cubicBezTo>
                  <a:close/>
                </a:path>
              </a:pathLst>
            </a:custGeom>
            <a:solidFill>
              <a:srgbClr val="EC9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0AB35E06-544B-F81F-005C-3CE342342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" y="1399"/>
              <a:ext cx="133" cy="36"/>
            </a:xfrm>
            <a:custGeom>
              <a:avLst/>
              <a:gdLst>
                <a:gd name="T0" fmla="*/ 5 w 30"/>
                <a:gd name="T1" fmla="*/ 3 h 8"/>
                <a:gd name="T2" fmla="*/ 29 w 30"/>
                <a:gd name="T3" fmla="*/ 0 h 8"/>
                <a:gd name="T4" fmla="*/ 26 w 30"/>
                <a:gd name="T5" fmla="*/ 6 h 8"/>
                <a:gd name="T6" fmla="*/ 5 w 30"/>
                <a:gd name="T7" fmla="*/ 7 h 8"/>
                <a:gd name="T8" fmla="*/ 3 w 30"/>
                <a:gd name="T9" fmla="*/ 7 h 8"/>
                <a:gd name="T10" fmla="*/ 0 w 30"/>
                <a:gd name="T11" fmla="*/ 5 h 8"/>
                <a:gd name="T12" fmla="*/ 3 w 30"/>
                <a:gd name="T13" fmla="*/ 3 h 8"/>
                <a:gd name="T14" fmla="*/ 5 w 30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8">
                  <a:moveTo>
                    <a:pt x="5" y="3"/>
                  </a:moveTo>
                  <a:cubicBezTo>
                    <a:pt x="13" y="2"/>
                    <a:pt x="21" y="1"/>
                    <a:pt x="29" y="0"/>
                  </a:cubicBezTo>
                  <a:cubicBezTo>
                    <a:pt x="30" y="4"/>
                    <a:pt x="30" y="5"/>
                    <a:pt x="26" y="6"/>
                  </a:cubicBezTo>
                  <a:cubicBezTo>
                    <a:pt x="19" y="6"/>
                    <a:pt x="12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2" y="7"/>
                    <a:pt x="0" y="8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696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55">
              <a:extLst>
                <a:ext uri="{FF2B5EF4-FFF2-40B4-BE49-F238E27FC236}">
                  <a16:creationId xmlns:a16="http://schemas.microsoft.com/office/drawing/2014/main" id="{EBA2720D-777B-5B31-6CA6-DB17377B9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" y="1331"/>
              <a:ext cx="116" cy="113"/>
            </a:xfrm>
            <a:custGeom>
              <a:avLst/>
              <a:gdLst>
                <a:gd name="T0" fmla="*/ 14 w 26"/>
                <a:gd name="T1" fmla="*/ 16 h 25"/>
                <a:gd name="T2" fmla="*/ 15 w 26"/>
                <a:gd name="T3" fmla="*/ 4 h 25"/>
                <a:gd name="T4" fmla="*/ 21 w 26"/>
                <a:gd name="T5" fmla="*/ 0 h 25"/>
                <a:gd name="T6" fmla="*/ 25 w 26"/>
                <a:gd name="T7" fmla="*/ 2 h 25"/>
                <a:gd name="T8" fmla="*/ 26 w 26"/>
                <a:gd name="T9" fmla="*/ 4 h 25"/>
                <a:gd name="T10" fmla="*/ 23 w 26"/>
                <a:gd name="T11" fmla="*/ 6 h 25"/>
                <a:gd name="T12" fmla="*/ 18 w 26"/>
                <a:gd name="T13" fmla="*/ 10 h 25"/>
                <a:gd name="T14" fmla="*/ 17 w 26"/>
                <a:gd name="T15" fmla="*/ 19 h 25"/>
                <a:gd name="T16" fmla="*/ 14 w 26"/>
                <a:gd name="T17" fmla="*/ 24 h 25"/>
                <a:gd name="T18" fmla="*/ 4 w 26"/>
                <a:gd name="T19" fmla="*/ 23 h 25"/>
                <a:gd name="T20" fmla="*/ 2 w 26"/>
                <a:gd name="T21" fmla="*/ 23 h 25"/>
                <a:gd name="T22" fmla="*/ 0 w 26"/>
                <a:gd name="T23" fmla="*/ 20 h 25"/>
                <a:gd name="T24" fmla="*/ 2 w 26"/>
                <a:gd name="T25" fmla="*/ 18 h 25"/>
                <a:gd name="T26" fmla="*/ 12 w 26"/>
                <a:gd name="T27" fmla="*/ 18 h 25"/>
                <a:gd name="T28" fmla="*/ 14 w 26"/>
                <a:gd name="T2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5">
                  <a:moveTo>
                    <a:pt x="14" y="16"/>
                  </a:moveTo>
                  <a:cubicBezTo>
                    <a:pt x="15" y="12"/>
                    <a:pt x="14" y="8"/>
                    <a:pt x="15" y="4"/>
                  </a:cubicBezTo>
                  <a:cubicBezTo>
                    <a:pt x="17" y="2"/>
                    <a:pt x="19" y="1"/>
                    <a:pt x="21" y="0"/>
                  </a:cubicBezTo>
                  <a:cubicBezTo>
                    <a:pt x="23" y="0"/>
                    <a:pt x="24" y="2"/>
                    <a:pt x="25" y="2"/>
                  </a:cubicBezTo>
                  <a:cubicBezTo>
                    <a:pt x="26" y="3"/>
                    <a:pt x="26" y="3"/>
                    <a:pt x="26" y="4"/>
                  </a:cubicBezTo>
                  <a:cubicBezTo>
                    <a:pt x="26" y="5"/>
                    <a:pt x="24" y="6"/>
                    <a:pt x="23" y="6"/>
                  </a:cubicBezTo>
                  <a:cubicBezTo>
                    <a:pt x="20" y="6"/>
                    <a:pt x="19" y="7"/>
                    <a:pt x="18" y="10"/>
                  </a:cubicBezTo>
                  <a:cubicBezTo>
                    <a:pt x="18" y="13"/>
                    <a:pt x="18" y="16"/>
                    <a:pt x="17" y="19"/>
                  </a:cubicBezTo>
                  <a:cubicBezTo>
                    <a:pt x="16" y="21"/>
                    <a:pt x="16" y="23"/>
                    <a:pt x="14" y="24"/>
                  </a:cubicBezTo>
                  <a:cubicBezTo>
                    <a:pt x="11" y="24"/>
                    <a:pt x="7" y="25"/>
                    <a:pt x="4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0" y="23"/>
                    <a:pt x="0" y="22"/>
                    <a:pt x="0" y="20"/>
                  </a:cubicBezTo>
                  <a:cubicBezTo>
                    <a:pt x="0" y="19"/>
                    <a:pt x="0" y="18"/>
                    <a:pt x="2" y="18"/>
                  </a:cubicBezTo>
                  <a:cubicBezTo>
                    <a:pt x="5" y="18"/>
                    <a:pt x="9" y="18"/>
                    <a:pt x="12" y="18"/>
                  </a:cubicBezTo>
                  <a:cubicBezTo>
                    <a:pt x="13" y="18"/>
                    <a:pt x="15" y="18"/>
                    <a:pt x="14" y="16"/>
                  </a:cubicBezTo>
                  <a:close/>
                </a:path>
              </a:pathLst>
            </a:custGeom>
            <a:solidFill>
              <a:srgbClr val="7D85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3A7E2DCF-B411-F224-26F1-6900AFA08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" y="1512"/>
              <a:ext cx="84" cy="117"/>
            </a:xfrm>
            <a:custGeom>
              <a:avLst/>
              <a:gdLst>
                <a:gd name="T0" fmla="*/ 6 w 19"/>
                <a:gd name="T1" fmla="*/ 16 h 26"/>
                <a:gd name="T2" fmla="*/ 1 w 19"/>
                <a:gd name="T3" fmla="*/ 11 h 26"/>
                <a:gd name="T4" fmla="*/ 1 w 19"/>
                <a:gd name="T5" fmla="*/ 7 h 26"/>
                <a:gd name="T6" fmla="*/ 4 w 19"/>
                <a:gd name="T7" fmla="*/ 8 h 26"/>
                <a:gd name="T8" fmla="*/ 8 w 19"/>
                <a:gd name="T9" fmla="*/ 9 h 26"/>
                <a:gd name="T10" fmla="*/ 17 w 19"/>
                <a:gd name="T11" fmla="*/ 0 h 26"/>
                <a:gd name="T12" fmla="*/ 18 w 19"/>
                <a:gd name="T13" fmla="*/ 0 h 26"/>
                <a:gd name="T14" fmla="*/ 16 w 19"/>
                <a:gd name="T15" fmla="*/ 6 h 26"/>
                <a:gd name="T16" fmla="*/ 12 w 19"/>
                <a:gd name="T17" fmla="*/ 10 h 26"/>
                <a:gd name="T18" fmla="*/ 12 w 19"/>
                <a:gd name="T19" fmla="*/ 17 h 26"/>
                <a:gd name="T20" fmla="*/ 12 w 19"/>
                <a:gd name="T21" fmla="*/ 21 h 26"/>
                <a:gd name="T22" fmla="*/ 13 w 19"/>
                <a:gd name="T23" fmla="*/ 25 h 26"/>
                <a:gd name="T24" fmla="*/ 9 w 19"/>
                <a:gd name="T25" fmla="*/ 23 h 26"/>
                <a:gd name="T26" fmla="*/ 8 w 19"/>
                <a:gd name="T27" fmla="*/ 19 h 26"/>
                <a:gd name="T28" fmla="*/ 6 w 19"/>
                <a:gd name="T2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26">
                  <a:moveTo>
                    <a:pt x="6" y="16"/>
                  </a:moveTo>
                  <a:cubicBezTo>
                    <a:pt x="3" y="16"/>
                    <a:pt x="2" y="13"/>
                    <a:pt x="1" y="11"/>
                  </a:cubicBezTo>
                  <a:cubicBezTo>
                    <a:pt x="0" y="10"/>
                    <a:pt x="0" y="8"/>
                    <a:pt x="1" y="7"/>
                  </a:cubicBezTo>
                  <a:cubicBezTo>
                    <a:pt x="2" y="7"/>
                    <a:pt x="3" y="7"/>
                    <a:pt x="4" y="8"/>
                  </a:cubicBezTo>
                  <a:cubicBezTo>
                    <a:pt x="5" y="9"/>
                    <a:pt x="6" y="11"/>
                    <a:pt x="8" y="9"/>
                  </a:cubicBezTo>
                  <a:cubicBezTo>
                    <a:pt x="12" y="7"/>
                    <a:pt x="14" y="3"/>
                    <a:pt x="17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2"/>
                    <a:pt x="16" y="4"/>
                    <a:pt x="16" y="6"/>
                  </a:cubicBezTo>
                  <a:cubicBezTo>
                    <a:pt x="15" y="7"/>
                    <a:pt x="13" y="8"/>
                    <a:pt x="12" y="10"/>
                  </a:cubicBezTo>
                  <a:cubicBezTo>
                    <a:pt x="9" y="14"/>
                    <a:pt x="9" y="14"/>
                    <a:pt x="12" y="17"/>
                  </a:cubicBezTo>
                  <a:cubicBezTo>
                    <a:pt x="10" y="19"/>
                    <a:pt x="12" y="20"/>
                    <a:pt x="12" y="21"/>
                  </a:cubicBezTo>
                  <a:cubicBezTo>
                    <a:pt x="13" y="22"/>
                    <a:pt x="15" y="24"/>
                    <a:pt x="13" y="25"/>
                  </a:cubicBezTo>
                  <a:cubicBezTo>
                    <a:pt x="11" y="26"/>
                    <a:pt x="10" y="24"/>
                    <a:pt x="9" y="23"/>
                  </a:cubicBezTo>
                  <a:cubicBezTo>
                    <a:pt x="8" y="22"/>
                    <a:pt x="8" y="20"/>
                    <a:pt x="8" y="19"/>
                  </a:cubicBezTo>
                  <a:cubicBezTo>
                    <a:pt x="8" y="18"/>
                    <a:pt x="8" y="17"/>
                    <a:pt x="6" y="16"/>
                  </a:cubicBezTo>
                  <a:close/>
                </a:path>
              </a:pathLst>
            </a:custGeom>
            <a:solidFill>
              <a:srgbClr val="ECB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4D3E0D27-9FB6-FF62-A978-718E39195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9" y="1525"/>
              <a:ext cx="89" cy="54"/>
            </a:xfrm>
            <a:custGeom>
              <a:avLst/>
              <a:gdLst>
                <a:gd name="T0" fmla="*/ 0 w 20"/>
                <a:gd name="T1" fmla="*/ 0 h 12"/>
                <a:gd name="T2" fmla="*/ 16 w 20"/>
                <a:gd name="T3" fmla="*/ 3 h 12"/>
                <a:gd name="T4" fmla="*/ 20 w 20"/>
                <a:gd name="T5" fmla="*/ 7 h 12"/>
                <a:gd name="T6" fmla="*/ 16 w 20"/>
                <a:gd name="T7" fmla="*/ 9 h 12"/>
                <a:gd name="T8" fmla="*/ 13 w 20"/>
                <a:gd name="T9" fmla="*/ 12 h 12"/>
                <a:gd name="T10" fmla="*/ 8 w 20"/>
                <a:gd name="T11" fmla="*/ 11 h 12"/>
                <a:gd name="T12" fmla="*/ 0 w 2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">
                  <a:moveTo>
                    <a:pt x="0" y="0"/>
                  </a:moveTo>
                  <a:cubicBezTo>
                    <a:pt x="5" y="1"/>
                    <a:pt x="11" y="0"/>
                    <a:pt x="16" y="3"/>
                  </a:cubicBezTo>
                  <a:cubicBezTo>
                    <a:pt x="17" y="4"/>
                    <a:pt x="19" y="5"/>
                    <a:pt x="20" y="7"/>
                  </a:cubicBezTo>
                  <a:cubicBezTo>
                    <a:pt x="19" y="8"/>
                    <a:pt x="17" y="8"/>
                    <a:pt x="16" y="9"/>
                  </a:cubicBezTo>
                  <a:cubicBezTo>
                    <a:pt x="15" y="10"/>
                    <a:pt x="14" y="11"/>
                    <a:pt x="13" y="12"/>
                  </a:cubicBezTo>
                  <a:cubicBezTo>
                    <a:pt x="11" y="12"/>
                    <a:pt x="10" y="12"/>
                    <a:pt x="8" y="11"/>
                  </a:cubicBezTo>
                  <a:cubicBezTo>
                    <a:pt x="5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7275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3AA5B229-FDD3-DBF7-2C14-08873DB36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6" y="1340"/>
              <a:ext cx="63" cy="135"/>
            </a:xfrm>
            <a:custGeom>
              <a:avLst/>
              <a:gdLst>
                <a:gd name="T0" fmla="*/ 14 w 14"/>
                <a:gd name="T1" fmla="*/ 5 h 30"/>
                <a:gd name="T2" fmla="*/ 13 w 14"/>
                <a:gd name="T3" fmla="*/ 7 h 30"/>
                <a:gd name="T4" fmla="*/ 8 w 14"/>
                <a:gd name="T5" fmla="*/ 7 h 30"/>
                <a:gd name="T6" fmla="*/ 5 w 14"/>
                <a:gd name="T7" fmla="*/ 14 h 30"/>
                <a:gd name="T8" fmla="*/ 5 w 14"/>
                <a:gd name="T9" fmla="*/ 18 h 30"/>
                <a:gd name="T10" fmla="*/ 5 w 14"/>
                <a:gd name="T11" fmla="*/ 20 h 30"/>
                <a:gd name="T12" fmla="*/ 7 w 14"/>
                <a:gd name="T13" fmla="*/ 25 h 30"/>
                <a:gd name="T14" fmla="*/ 7 w 14"/>
                <a:gd name="T15" fmla="*/ 29 h 30"/>
                <a:gd name="T16" fmla="*/ 4 w 14"/>
                <a:gd name="T17" fmla="*/ 27 h 30"/>
                <a:gd name="T18" fmla="*/ 2 w 14"/>
                <a:gd name="T19" fmla="*/ 21 h 30"/>
                <a:gd name="T20" fmla="*/ 0 w 14"/>
                <a:gd name="T21" fmla="*/ 8 h 30"/>
                <a:gd name="T22" fmla="*/ 5 w 14"/>
                <a:gd name="T23" fmla="*/ 2 h 30"/>
                <a:gd name="T24" fmla="*/ 14 w 14"/>
                <a:gd name="T2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30">
                  <a:moveTo>
                    <a:pt x="14" y="5"/>
                  </a:moveTo>
                  <a:cubicBezTo>
                    <a:pt x="14" y="6"/>
                    <a:pt x="14" y="7"/>
                    <a:pt x="13" y="7"/>
                  </a:cubicBezTo>
                  <a:cubicBezTo>
                    <a:pt x="12" y="7"/>
                    <a:pt x="9" y="5"/>
                    <a:pt x="8" y="7"/>
                  </a:cubicBezTo>
                  <a:cubicBezTo>
                    <a:pt x="7" y="9"/>
                    <a:pt x="4" y="11"/>
                    <a:pt x="5" y="14"/>
                  </a:cubicBezTo>
                  <a:cubicBezTo>
                    <a:pt x="4" y="15"/>
                    <a:pt x="5" y="17"/>
                    <a:pt x="5" y="18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5" y="22"/>
                    <a:pt x="7" y="23"/>
                    <a:pt x="7" y="25"/>
                  </a:cubicBezTo>
                  <a:cubicBezTo>
                    <a:pt x="8" y="27"/>
                    <a:pt x="8" y="28"/>
                    <a:pt x="7" y="29"/>
                  </a:cubicBezTo>
                  <a:cubicBezTo>
                    <a:pt x="5" y="30"/>
                    <a:pt x="5" y="28"/>
                    <a:pt x="4" y="27"/>
                  </a:cubicBezTo>
                  <a:cubicBezTo>
                    <a:pt x="3" y="26"/>
                    <a:pt x="1" y="24"/>
                    <a:pt x="2" y="21"/>
                  </a:cubicBezTo>
                  <a:cubicBezTo>
                    <a:pt x="1" y="17"/>
                    <a:pt x="1" y="12"/>
                    <a:pt x="0" y="8"/>
                  </a:cubicBezTo>
                  <a:cubicBezTo>
                    <a:pt x="1" y="5"/>
                    <a:pt x="2" y="3"/>
                    <a:pt x="5" y="2"/>
                  </a:cubicBezTo>
                  <a:cubicBezTo>
                    <a:pt x="9" y="0"/>
                    <a:pt x="11" y="1"/>
                    <a:pt x="14" y="5"/>
                  </a:cubicBezTo>
                  <a:close/>
                </a:path>
              </a:pathLst>
            </a:custGeom>
            <a:solidFill>
              <a:srgbClr val="231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5" name="Freeform 59">
              <a:extLst>
                <a:ext uri="{FF2B5EF4-FFF2-40B4-BE49-F238E27FC236}">
                  <a16:creationId xmlns:a16="http://schemas.microsoft.com/office/drawing/2014/main" id="{CD5987A5-165E-2CD7-331C-2EEBC073F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3" y="1548"/>
              <a:ext cx="67" cy="67"/>
            </a:xfrm>
            <a:custGeom>
              <a:avLst/>
              <a:gdLst>
                <a:gd name="T0" fmla="*/ 0 w 15"/>
                <a:gd name="T1" fmla="*/ 1 h 15"/>
                <a:gd name="T2" fmla="*/ 15 w 15"/>
                <a:gd name="T3" fmla="*/ 10 h 15"/>
                <a:gd name="T4" fmla="*/ 14 w 15"/>
                <a:gd name="T5" fmla="*/ 10 h 15"/>
                <a:gd name="T6" fmla="*/ 11 w 15"/>
                <a:gd name="T7" fmla="*/ 12 h 15"/>
                <a:gd name="T8" fmla="*/ 6 w 15"/>
                <a:gd name="T9" fmla="*/ 15 h 15"/>
                <a:gd name="T10" fmla="*/ 0 w 15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0" y="1"/>
                  </a:moveTo>
                  <a:cubicBezTo>
                    <a:pt x="8" y="0"/>
                    <a:pt x="12" y="2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1"/>
                    <a:pt x="12" y="12"/>
                    <a:pt x="11" y="12"/>
                  </a:cubicBezTo>
                  <a:cubicBezTo>
                    <a:pt x="9" y="12"/>
                    <a:pt x="8" y="14"/>
                    <a:pt x="6" y="15"/>
                  </a:cubicBezTo>
                  <a:cubicBezTo>
                    <a:pt x="4" y="10"/>
                    <a:pt x="2" y="6"/>
                    <a:pt x="0" y="1"/>
                  </a:cubicBezTo>
                  <a:close/>
                </a:path>
              </a:pathLst>
            </a:custGeom>
            <a:solidFill>
              <a:srgbClr val="727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6" name="Freeform 60">
              <a:extLst>
                <a:ext uri="{FF2B5EF4-FFF2-40B4-BE49-F238E27FC236}">
                  <a16:creationId xmlns:a16="http://schemas.microsoft.com/office/drawing/2014/main" id="{51B87B9A-6CB7-5837-45ED-9C0755454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0" y="1394"/>
              <a:ext cx="57" cy="100"/>
            </a:xfrm>
            <a:custGeom>
              <a:avLst/>
              <a:gdLst>
                <a:gd name="T0" fmla="*/ 3 w 13"/>
                <a:gd name="T1" fmla="*/ 17 h 22"/>
                <a:gd name="T2" fmla="*/ 3 w 13"/>
                <a:gd name="T3" fmla="*/ 18 h 22"/>
                <a:gd name="T4" fmla="*/ 2 w 13"/>
                <a:gd name="T5" fmla="*/ 21 h 22"/>
                <a:gd name="T6" fmla="*/ 1 w 13"/>
                <a:gd name="T7" fmla="*/ 22 h 22"/>
                <a:gd name="T8" fmla="*/ 0 w 13"/>
                <a:gd name="T9" fmla="*/ 21 h 22"/>
                <a:gd name="T10" fmla="*/ 3 w 13"/>
                <a:gd name="T11" fmla="*/ 10 h 22"/>
                <a:gd name="T12" fmla="*/ 3 w 13"/>
                <a:gd name="T13" fmla="*/ 4 h 22"/>
                <a:gd name="T14" fmla="*/ 10 w 13"/>
                <a:gd name="T15" fmla="*/ 4 h 22"/>
                <a:gd name="T16" fmla="*/ 11 w 13"/>
                <a:gd name="T17" fmla="*/ 10 h 22"/>
                <a:gd name="T18" fmla="*/ 10 w 13"/>
                <a:gd name="T19" fmla="*/ 14 h 22"/>
                <a:gd name="T20" fmla="*/ 6 w 13"/>
                <a:gd name="T21" fmla="*/ 14 h 22"/>
                <a:gd name="T22" fmla="*/ 3 w 13"/>
                <a:gd name="T2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22">
                  <a:moveTo>
                    <a:pt x="3" y="17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3" y="20"/>
                    <a:pt x="2" y="21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1" y="17"/>
                    <a:pt x="0" y="13"/>
                    <a:pt x="3" y="10"/>
                  </a:cubicBezTo>
                  <a:cubicBezTo>
                    <a:pt x="4" y="8"/>
                    <a:pt x="3" y="6"/>
                    <a:pt x="3" y="4"/>
                  </a:cubicBezTo>
                  <a:cubicBezTo>
                    <a:pt x="7" y="0"/>
                    <a:pt x="7" y="1"/>
                    <a:pt x="10" y="4"/>
                  </a:cubicBezTo>
                  <a:cubicBezTo>
                    <a:pt x="13" y="7"/>
                    <a:pt x="13" y="8"/>
                    <a:pt x="11" y="10"/>
                  </a:cubicBezTo>
                  <a:cubicBezTo>
                    <a:pt x="11" y="12"/>
                    <a:pt x="12" y="13"/>
                    <a:pt x="10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3" y="13"/>
                    <a:pt x="4" y="16"/>
                    <a:pt x="3" y="17"/>
                  </a:cubicBezTo>
                  <a:close/>
                </a:path>
              </a:pathLst>
            </a:custGeom>
            <a:solidFill>
              <a:srgbClr val="F0A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7" name="Freeform 61">
              <a:extLst>
                <a:ext uri="{FF2B5EF4-FFF2-40B4-BE49-F238E27FC236}">
                  <a16:creationId xmlns:a16="http://schemas.microsoft.com/office/drawing/2014/main" id="{E8D5B489-DEA0-2397-492D-29F6A1026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3" y="1611"/>
              <a:ext cx="71" cy="95"/>
            </a:xfrm>
            <a:custGeom>
              <a:avLst/>
              <a:gdLst>
                <a:gd name="T0" fmla="*/ 8 w 16"/>
                <a:gd name="T1" fmla="*/ 20 h 21"/>
                <a:gd name="T2" fmla="*/ 10 w 16"/>
                <a:gd name="T3" fmla="*/ 8 h 21"/>
                <a:gd name="T4" fmla="*/ 4 w 16"/>
                <a:gd name="T5" fmla="*/ 2 h 21"/>
                <a:gd name="T6" fmla="*/ 0 w 16"/>
                <a:gd name="T7" fmla="*/ 1 h 21"/>
                <a:gd name="T8" fmla="*/ 15 w 16"/>
                <a:gd name="T9" fmla="*/ 0 h 21"/>
                <a:gd name="T10" fmla="*/ 14 w 16"/>
                <a:gd name="T11" fmla="*/ 21 h 21"/>
                <a:gd name="T12" fmla="*/ 8 w 16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8" y="20"/>
                  </a:moveTo>
                  <a:cubicBezTo>
                    <a:pt x="8" y="16"/>
                    <a:pt x="8" y="12"/>
                    <a:pt x="10" y="8"/>
                  </a:cubicBezTo>
                  <a:cubicBezTo>
                    <a:pt x="13" y="2"/>
                    <a:pt x="12" y="1"/>
                    <a:pt x="4" y="2"/>
                  </a:cubicBezTo>
                  <a:cubicBezTo>
                    <a:pt x="3" y="1"/>
                    <a:pt x="1" y="2"/>
                    <a:pt x="0" y="1"/>
                  </a:cubicBezTo>
                  <a:cubicBezTo>
                    <a:pt x="5" y="0"/>
                    <a:pt x="10" y="1"/>
                    <a:pt x="15" y="0"/>
                  </a:cubicBezTo>
                  <a:cubicBezTo>
                    <a:pt x="16" y="7"/>
                    <a:pt x="14" y="14"/>
                    <a:pt x="14" y="21"/>
                  </a:cubicBezTo>
                  <a:cubicBezTo>
                    <a:pt x="12" y="21"/>
                    <a:pt x="10" y="20"/>
                    <a:pt x="8" y="20"/>
                  </a:cubicBezTo>
                  <a:close/>
                </a:path>
              </a:pathLst>
            </a:custGeom>
            <a:solidFill>
              <a:srgbClr val="AE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8" name="Freeform 62">
              <a:extLst>
                <a:ext uri="{FF2B5EF4-FFF2-40B4-BE49-F238E27FC236}">
                  <a16:creationId xmlns:a16="http://schemas.microsoft.com/office/drawing/2014/main" id="{3FCF4C73-6D2E-6F2F-E5F9-81A4A1418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" y="1354"/>
              <a:ext cx="54" cy="81"/>
            </a:xfrm>
            <a:custGeom>
              <a:avLst/>
              <a:gdLst>
                <a:gd name="T0" fmla="*/ 12 w 12"/>
                <a:gd name="T1" fmla="*/ 7 h 18"/>
                <a:gd name="T2" fmla="*/ 12 w 12"/>
                <a:gd name="T3" fmla="*/ 10 h 18"/>
                <a:gd name="T4" fmla="*/ 10 w 12"/>
                <a:gd name="T5" fmla="*/ 12 h 18"/>
                <a:gd name="T6" fmla="*/ 7 w 12"/>
                <a:gd name="T7" fmla="*/ 17 h 18"/>
                <a:gd name="T8" fmla="*/ 5 w 12"/>
                <a:gd name="T9" fmla="*/ 17 h 18"/>
                <a:gd name="T10" fmla="*/ 1 w 12"/>
                <a:gd name="T11" fmla="*/ 8 h 18"/>
                <a:gd name="T12" fmla="*/ 0 w 12"/>
                <a:gd name="T13" fmla="*/ 6 h 18"/>
                <a:gd name="T14" fmla="*/ 2 w 12"/>
                <a:gd name="T15" fmla="*/ 5 h 18"/>
                <a:gd name="T16" fmla="*/ 4 w 12"/>
                <a:gd name="T17" fmla="*/ 5 h 18"/>
                <a:gd name="T18" fmla="*/ 8 w 12"/>
                <a:gd name="T19" fmla="*/ 0 h 18"/>
                <a:gd name="T20" fmla="*/ 12 w 12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8">
                  <a:moveTo>
                    <a:pt x="12" y="7"/>
                  </a:moveTo>
                  <a:cubicBezTo>
                    <a:pt x="11" y="7"/>
                    <a:pt x="12" y="9"/>
                    <a:pt x="12" y="10"/>
                  </a:cubicBezTo>
                  <a:cubicBezTo>
                    <a:pt x="11" y="11"/>
                    <a:pt x="11" y="12"/>
                    <a:pt x="10" y="12"/>
                  </a:cubicBezTo>
                  <a:cubicBezTo>
                    <a:pt x="6" y="13"/>
                    <a:pt x="7" y="15"/>
                    <a:pt x="7" y="17"/>
                  </a:cubicBezTo>
                  <a:cubicBezTo>
                    <a:pt x="6" y="18"/>
                    <a:pt x="6" y="18"/>
                    <a:pt x="5" y="17"/>
                  </a:cubicBezTo>
                  <a:cubicBezTo>
                    <a:pt x="4" y="13"/>
                    <a:pt x="2" y="11"/>
                    <a:pt x="1" y="8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2"/>
                    <a:pt x="7" y="2"/>
                    <a:pt x="8" y="0"/>
                  </a:cubicBezTo>
                  <a:cubicBezTo>
                    <a:pt x="11" y="1"/>
                    <a:pt x="10" y="5"/>
                    <a:pt x="12" y="7"/>
                  </a:cubicBezTo>
                  <a:close/>
                </a:path>
              </a:pathLst>
            </a:custGeom>
            <a:solidFill>
              <a:srgbClr val="F4B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9" name="Freeform 63">
              <a:extLst>
                <a:ext uri="{FF2B5EF4-FFF2-40B4-BE49-F238E27FC236}">
                  <a16:creationId xmlns:a16="http://schemas.microsoft.com/office/drawing/2014/main" id="{411EF401-6878-E551-632A-3FCDD1CD7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" y="1435"/>
              <a:ext cx="58" cy="77"/>
            </a:xfrm>
            <a:custGeom>
              <a:avLst/>
              <a:gdLst>
                <a:gd name="T0" fmla="*/ 1 w 13"/>
                <a:gd name="T1" fmla="*/ 0 h 17"/>
                <a:gd name="T2" fmla="*/ 11 w 13"/>
                <a:gd name="T3" fmla="*/ 0 h 17"/>
                <a:gd name="T4" fmla="*/ 11 w 13"/>
                <a:gd name="T5" fmla="*/ 3 h 17"/>
                <a:gd name="T6" fmla="*/ 9 w 13"/>
                <a:gd name="T7" fmla="*/ 7 h 17"/>
                <a:gd name="T8" fmla="*/ 3 w 13"/>
                <a:gd name="T9" fmla="*/ 15 h 17"/>
                <a:gd name="T10" fmla="*/ 2 w 13"/>
                <a:gd name="T11" fmla="*/ 17 h 17"/>
                <a:gd name="T12" fmla="*/ 0 w 13"/>
                <a:gd name="T13" fmla="*/ 17 h 17"/>
                <a:gd name="T14" fmla="*/ 0 w 13"/>
                <a:gd name="T15" fmla="*/ 15 h 17"/>
                <a:gd name="T16" fmla="*/ 1 w 13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" y="0"/>
                  </a:moveTo>
                  <a:cubicBezTo>
                    <a:pt x="5" y="0"/>
                    <a:pt x="8" y="0"/>
                    <a:pt x="11" y="0"/>
                  </a:cubicBezTo>
                  <a:cubicBezTo>
                    <a:pt x="13" y="1"/>
                    <a:pt x="12" y="2"/>
                    <a:pt x="11" y="3"/>
                  </a:cubicBezTo>
                  <a:cubicBezTo>
                    <a:pt x="11" y="5"/>
                    <a:pt x="10" y="6"/>
                    <a:pt x="9" y="7"/>
                  </a:cubicBezTo>
                  <a:cubicBezTo>
                    <a:pt x="7" y="10"/>
                    <a:pt x="7" y="14"/>
                    <a:pt x="3" y="15"/>
                  </a:cubicBezTo>
                  <a:cubicBezTo>
                    <a:pt x="3" y="16"/>
                    <a:pt x="2" y="16"/>
                    <a:pt x="2" y="17"/>
                  </a:cubicBezTo>
                  <a:cubicBezTo>
                    <a:pt x="1" y="17"/>
                    <a:pt x="1" y="17"/>
                    <a:pt x="0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" y="10"/>
                    <a:pt x="1" y="5"/>
                    <a:pt x="1" y="0"/>
                  </a:cubicBezTo>
                  <a:close/>
                </a:path>
              </a:pathLst>
            </a:custGeom>
            <a:solidFill>
              <a:srgbClr val="95C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0" name="Freeform 64">
              <a:extLst>
                <a:ext uri="{FF2B5EF4-FFF2-40B4-BE49-F238E27FC236}">
                  <a16:creationId xmlns:a16="http://schemas.microsoft.com/office/drawing/2014/main" id="{D6F66EE4-2D12-8008-4606-758EDD5B6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" y="1051"/>
              <a:ext cx="111" cy="36"/>
            </a:xfrm>
            <a:custGeom>
              <a:avLst/>
              <a:gdLst>
                <a:gd name="T0" fmla="*/ 20 w 25"/>
                <a:gd name="T1" fmla="*/ 8 h 8"/>
                <a:gd name="T2" fmla="*/ 0 w 25"/>
                <a:gd name="T3" fmla="*/ 5 h 8"/>
                <a:gd name="T4" fmla="*/ 0 w 25"/>
                <a:gd name="T5" fmla="*/ 3 h 8"/>
                <a:gd name="T6" fmla="*/ 2 w 25"/>
                <a:gd name="T7" fmla="*/ 1 h 8"/>
                <a:gd name="T8" fmla="*/ 25 w 25"/>
                <a:gd name="T9" fmla="*/ 4 h 8"/>
                <a:gd name="T10" fmla="*/ 20 w 2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8">
                  <a:moveTo>
                    <a:pt x="20" y="8"/>
                  </a:moveTo>
                  <a:cubicBezTo>
                    <a:pt x="14" y="7"/>
                    <a:pt x="7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1"/>
                    <a:pt x="0" y="0"/>
                    <a:pt x="2" y="1"/>
                  </a:cubicBezTo>
                  <a:cubicBezTo>
                    <a:pt x="10" y="2"/>
                    <a:pt x="17" y="3"/>
                    <a:pt x="25" y="4"/>
                  </a:cubicBezTo>
                  <a:cubicBezTo>
                    <a:pt x="24" y="6"/>
                    <a:pt x="23" y="8"/>
                    <a:pt x="20" y="8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1" name="Freeform 65">
              <a:extLst>
                <a:ext uri="{FF2B5EF4-FFF2-40B4-BE49-F238E27FC236}">
                  <a16:creationId xmlns:a16="http://schemas.microsoft.com/office/drawing/2014/main" id="{2AAB2C58-AE4D-28C7-4A42-7D8FEE70B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7" y="1028"/>
              <a:ext cx="89" cy="59"/>
            </a:xfrm>
            <a:custGeom>
              <a:avLst/>
              <a:gdLst>
                <a:gd name="T0" fmla="*/ 17 w 20"/>
                <a:gd name="T1" fmla="*/ 7 h 13"/>
                <a:gd name="T2" fmla="*/ 7 w 20"/>
                <a:gd name="T3" fmla="*/ 6 h 13"/>
                <a:gd name="T4" fmla="*/ 3 w 20"/>
                <a:gd name="T5" fmla="*/ 9 h 13"/>
                <a:gd name="T6" fmla="*/ 3 w 20"/>
                <a:gd name="T7" fmla="*/ 13 h 13"/>
                <a:gd name="T8" fmla="*/ 1 w 20"/>
                <a:gd name="T9" fmla="*/ 6 h 13"/>
                <a:gd name="T10" fmla="*/ 8 w 20"/>
                <a:gd name="T11" fmla="*/ 1 h 13"/>
                <a:gd name="T12" fmla="*/ 16 w 20"/>
                <a:gd name="T13" fmla="*/ 2 h 13"/>
                <a:gd name="T14" fmla="*/ 19 w 20"/>
                <a:gd name="T15" fmla="*/ 3 h 13"/>
                <a:gd name="T16" fmla="*/ 17 w 20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3">
                  <a:moveTo>
                    <a:pt x="17" y="7"/>
                  </a:moveTo>
                  <a:cubicBezTo>
                    <a:pt x="14" y="7"/>
                    <a:pt x="10" y="7"/>
                    <a:pt x="7" y="6"/>
                  </a:cubicBezTo>
                  <a:cubicBezTo>
                    <a:pt x="4" y="5"/>
                    <a:pt x="3" y="6"/>
                    <a:pt x="3" y="9"/>
                  </a:cubicBezTo>
                  <a:cubicBezTo>
                    <a:pt x="3" y="10"/>
                    <a:pt x="3" y="11"/>
                    <a:pt x="3" y="13"/>
                  </a:cubicBezTo>
                  <a:cubicBezTo>
                    <a:pt x="1" y="11"/>
                    <a:pt x="0" y="8"/>
                    <a:pt x="1" y="6"/>
                  </a:cubicBezTo>
                  <a:cubicBezTo>
                    <a:pt x="3" y="4"/>
                    <a:pt x="4" y="0"/>
                    <a:pt x="8" y="1"/>
                  </a:cubicBezTo>
                  <a:cubicBezTo>
                    <a:pt x="11" y="2"/>
                    <a:pt x="13" y="2"/>
                    <a:pt x="16" y="2"/>
                  </a:cubicBezTo>
                  <a:cubicBezTo>
                    <a:pt x="17" y="2"/>
                    <a:pt x="19" y="1"/>
                    <a:pt x="19" y="3"/>
                  </a:cubicBezTo>
                  <a:cubicBezTo>
                    <a:pt x="20" y="5"/>
                    <a:pt x="19" y="7"/>
                    <a:pt x="17" y="7"/>
                  </a:cubicBezTo>
                  <a:close/>
                </a:path>
              </a:pathLst>
            </a:custGeom>
            <a:solidFill>
              <a:srgbClr val="ABAC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2" name="Freeform 66">
              <a:extLst>
                <a:ext uri="{FF2B5EF4-FFF2-40B4-BE49-F238E27FC236}">
                  <a16:creationId xmlns:a16="http://schemas.microsoft.com/office/drawing/2014/main" id="{BDB8056F-2E59-8014-FCE6-2A0CCAB8D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" y="1430"/>
              <a:ext cx="49" cy="68"/>
            </a:xfrm>
            <a:custGeom>
              <a:avLst/>
              <a:gdLst>
                <a:gd name="T0" fmla="*/ 9 w 11"/>
                <a:gd name="T1" fmla="*/ 1 h 15"/>
                <a:gd name="T2" fmla="*/ 11 w 11"/>
                <a:gd name="T3" fmla="*/ 10 h 15"/>
                <a:gd name="T4" fmla="*/ 4 w 11"/>
                <a:gd name="T5" fmla="*/ 15 h 15"/>
                <a:gd name="T6" fmla="*/ 1 w 11"/>
                <a:gd name="T7" fmla="*/ 11 h 15"/>
                <a:gd name="T8" fmla="*/ 6 w 11"/>
                <a:gd name="T9" fmla="*/ 1 h 15"/>
                <a:gd name="T10" fmla="*/ 9 w 11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9" y="1"/>
                  </a:moveTo>
                  <a:cubicBezTo>
                    <a:pt x="11" y="3"/>
                    <a:pt x="11" y="7"/>
                    <a:pt x="11" y="10"/>
                  </a:cubicBezTo>
                  <a:cubicBezTo>
                    <a:pt x="10" y="13"/>
                    <a:pt x="7" y="14"/>
                    <a:pt x="4" y="15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0" y="6"/>
                    <a:pt x="3" y="4"/>
                    <a:pt x="6" y="1"/>
                  </a:cubicBezTo>
                  <a:cubicBezTo>
                    <a:pt x="7" y="1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F4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3" name="Freeform 67">
              <a:extLst>
                <a:ext uri="{FF2B5EF4-FFF2-40B4-BE49-F238E27FC236}">
                  <a16:creationId xmlns:a16="http://schemas.microsoft.com/office/drawing/2014/main" id="{35E23F88-F7CA-7E65-DFBE-9D09F1F28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" y="1656"/>
              <a:ext cx="45" cy="140"/>
            </a:xfrm>
            <a:custGeom>
              <a:avLst/>
              <a:gdLst>
                <a:gd name="T0" fmla="*/ 0 w 10"/>
                <a:gd name="T1" fmla="*/ 1 h 31"/>
                <a:gd name="T2" fmla="*/ 4 w 10"/>
                <a:gd name="T3" fmla="*/ 1 h 31"/>
                <a:gd name="T4" fmla="*/ 10 w 10"/>
                <a:gd name="T5" fmla="*/ 29 h 31"/>
                <a:gd name="T6" fmla="*/ 9 w 10"/>
                <a:gd name="T7" fmla="*/ 30 h 31"/>
                <a:gd name="T8" fmla="*/ 8 w 10"/>
                <a:gd name="T9" fmla="*/ 29 h 31"/>
                <a:gd name="T10" fmla="*/ 0 w 10"/>
                <a:gd name="T1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1">
                  <a:moveTo>
                    <a:pt x="0" y="1"/>
                  </a:moveTo>
                  <a:cubicBezTo>
                    <a:pt x="2" y="0"/>
                    <a:pt x="3" y="0"/>
                    <a:pt x="4" y="1"/>
                  </a:cubicBezTo>
                  <a:cubicBezTo>
                    <a:pt x="6" y="10"/>
                    <a:pt x="8" y="19"/>
                    <a:pt x="10" y="29"/>
                  </a:cubicBezTo>
                  <a:cubicBezTo>
                    <a:pt x="10" y="29"/>
                    <a:pt x="10" y="30"/>
                    <a:pt x="9" y="30"/>
                  </a:cubicBezTo>
                  <a:cubicBezTo>
                    <a:pt x="8" y="31"/>
                    <a:pt x="8" y="30"/>
                    <a:pt x="8" y="29"/>
                  </a:cubicBezTo>
                  <a:cubicBezTo>
                    <a:pt x="6" y="20"/>
                    <a:pt x="3" y="10"/>
                    <a:pt x="0" y="1"/>
                  </a:cubicBezTo>
                  <a:close/>
                </a:path>
              </a:pathLst>
            </a:custGeom>
            <a:solidFill>
              <a:srgbClr val="35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4" name="Freeform 68">
              <a:extLst>
                <a:ext uri="{FF2B5EF4-FFF2-40B4-BE49-F238E27FC236}">
                  <a16:creationId xmlns:a16="http://schemas.microsoft.com/office/drawing/2014/main" id="{A965E9C9-259A-F506-1E03-A1273B593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" y="1417"/>
              <a:ext cx="54" cy="63"/>
            </a:xfrm>
            <a:custGeom>
              <a:avLst/>
              <a:gdLst>
                <a:gd name="T0" fmla="*/ 12 w 12"/>
                <a:gd name="T1" fmla="*/ 4 h 14"/>
                <a:gd name="T2" fmla="*/ 8 w 12"/>
                <a:gd name="T3" fmla="*/ 7 h 14"/>
                <a:gd name="T4" fmla="*/ 6 w 12"/>
                <a:gd name="T5" fmla="*/ 8 h 14"/>
                <a:gd name="T6" fmla="*/ 5 w 12"/>
                <a:gd name="T7" fmla="*/ 11 h 14"/>
                <a:gd name="T8" fmla="*/ 4 w 12"/>
                <a:gd name="T9" fmla="*/ 14 h 14"/>
                <a:gd name="T10" fmla="*/ 0 w 12"/>
                <a:gd name="T11" fmla="*/ 5 h 14"/>
                <a:gd name="T12" fmla="*/ 4 w 12"/>
                <a:gd name="T13" fmla="*/ 1 h 14"/>
                <a:gd name="T14" fmla="*/ 12 w 12"/>
                <a:gd name="T15" fmla="*/ 3 h 14"/>
                <a:gd name="T16" fmla="*/ 12 w 12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4">
                  <a:moveTo>
                    <a:pt x="12" y="4"/>
                  </a:moveTo>
                  <a:cubicBezTo>
                    <a:pt x="10" y="4"/>
                    <a:pt x="9" y="6"/>
                    <a:pt x="8" y="7"/>
                  </a:cubicBezTo>
                  <a:cubicBezTo>
                    <a:pt x="8" y="8"/>
                    <a:pt x="8" y="9"/>
                    <a:pt x="6" y="8"/>
                  </a:cubicBezTo>
                  <a:cubicBezTo>
                    <a:pt x="4" y="8"/>
                    <a:pt x="5" y="10"/>
                    <a:pt x="5" y="11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3" y="11"/>
                    <a:pt x="0" y="9"/>
                    <a:pt x="0" y="5"/>
                  </a:cubicBezTo>
                  <a:cubicBezTo>
                    <a:pt x="1" y="3"/>
                    <a:pt x="2" y="1"/>
                    <a:pt x="4" y="1"/>
                  </a:cubicBezTo>
                  <a:cubicBezTo>
                    <a:pt x="7" y="0"/>
                    <a:pt x="10" y="0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lose/>
                </a:path>
              </a:pathLst>
            </a:custGeom>
            <a:solidFill>
              <a:srgbClr val="593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5" name="Freeform 69">
              <a:extLst>
                <a:ext uri="{FF2B5EF4-FFF2-40B4-BE49-F238E27FC236}">
                  <a16:creationId xmlns:a16="http://schemas.microsoft.com/office/drawing/2014/main" id="{09D30664-D262-0011-79BF-AA58FE0C3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3" y="1674"/>
              <a:ext cx="40" cy="90"/>
            </a:xfrm>
            <a:custGeom>
              <a:avLst/>
              <a:gdLst>
                <a:gd name="T0" fmla="*/ 6 w 9"/>
                <a:gd name="T1" fmla="*/ 4 h 20"/>
                <a:gd name="T2" fmla="*/ 9 w 9"/>
                <a:gd name="T3" fmla="*/ 20 h 20"/>
                <a:gd name="T4" fmla="*/ 0 w 9"/>
                <a:gd name="T5" fmla="*/ 16 h 20"/>
                <a:gd name="T6" fmla="*/ 4 w 9"/>
                <a:gd name="T7" fmla="*/ 5 h 20"/>
                <a:gd name="T8" fmla="*/ 4 w 9"/>
                <a:gd name="T9" fmla="*/ 2 h 20"/>
                <a:gd name="T10" fmla="*/ 5 w 9"/>
                <a:gd name="T11" fmla="*/ 0 h 20"/>
                <a:gd name="T12" fmla="*/ 6 w 9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0">
                  <a:moveTo>
                    <a:pt x="6" y="4"/>
                  </a:moveTo>
                  <a:cubicBezTo>
                    <a:pt x="7" y="9"/>
                    <a:pt x="8" y="14"/>
                    <a:pt x="9" y="20"/>
                  </a:cubicBezTo>
                  <a:cubicBezTo>
                    <a:pt x="5" y="19"/>
                    <a:pt x="3" y="18"/>
                    <a:pt x="0" y="16"/>
                  </a:cubicBezTo>
                  <a:cubicBezTo>
                    <a:pt x="1" y="12"/>
                    <a:pt x="2" y="9"/>
                    <a:pt x="4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2" y="1"/>
                    <a:pt x="4" y="1"/>
                    <a:pt x="5" y="0"/>
                  </a:cubicBezTo>
                  <a:cubicBezTo>
                    <a:pt x="5" y="1"/>
                    <a:pt x="4" y="3"/>
                    <a:pt x="6" y="4"/>
                  </a:cubicBezTo>
                  <a:close/>
                </a:path>
              </a:pathLst>
            </a:custGeom>
            <a:solidFill>
              <a:srgbClr val="EFF1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6" name="Freeform 70">
              <a:extLst>
                <a:ext uri="{FF2B5EF4-FFF2-40B4-BE49-F238E27FC236}">
                  <a16:creationId xmlns:a16="http://schemas.microsoft.com/office/drawing/2014/main" id="{44579519-2E12-43AD-E189-544D44E65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" y="1643"/>
              <a:ext cx="48" cy="126"/>
            </a:xfrm>
            <a:custGeom>
              <a:avLst/>
              <a:gdLst>
                <a:gd name="T0" fmla="*/ 7 w 11"/>
                <a:gd name="T1" fmla="*/ 0 h 28"/>
                <a:gd name="T2" fmla="*/ 11 w 11"/>
                <a:gd name="T3" fmla="*/ 3 h 28"/>
                <a:gd name="T4" fmla="*/ 3 w 11"/>
                <a:gd name="T5" fmla="*/ 25 h 28"/>
                <a:gd name="T6" fmla="*/ 2 w 11"/>
                <a:gd name="T7" fmla="*/ 28 h 28"/>
                <a:gd name="T8" fmla="*/ 2 w 11"/>
                <a:gd name="T9" fmla="*/ 25 h 28"/>
                <a:gd name="T10" fmla="*/ 7 w 11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8">
                  <a:moveTo>
                    <a:pt x="7" y="0"/>
                  </a:moveTo>
                  <a:cubicBezTo>
                    <a:pt x="9" y="0"/>
                    <a:pt x="10" y="1"/>
                    <a:pt x="11" y="3"/>
                  </a:cubicBezTo>
                  <a:cubicBezTo>
                    <a:pt x="8" y="10"/>
                    <a:pt x="6" y="18"/>
                    <a:pt x="3" y="25"/>
                  </a:cubicBezTo>
                  <a:cubicBezTo>
                    <a:pt x="3" y="26"/>
                    <a:pt x="3" y="28"/>
                    <a:pt x="2" y="28"/>
                  </a:cubicBezTo>
                  <a:cubicBezTo>
                    <a:pt x="0" y="27"/>
                    <a:pt x="1" y="26"/>
                    <a:pt x="2" y="25"/>
                  </a:cubicBezTo>
                  <a:cubicBezTo>
                    <a:pt x="4" y="16"/>
                    <a:pt x="5" y="8"/>
                    <a:pt x="7" y="0"/>
                  </a:cubicBezTo>
                  <a:close/>
                </a:path>
              </a:pathLst>
            </a:custGeom>
            <a:solidFill>
              <a:srgbClr val="37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7" name="Freeform 71">
              <a:extLst>
                <a:ext uri="{FF2B5EF4-FFF2-40B4-BE49-F238E27FC236}">
                  <a16:creationId xmlns:a16="http://schemas.microsoft.com/office/drawing/2014/main" id="{D6516F2B-1B70-CB03-4369-E7801BD53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" y="1751"/>
              <a:ext cx="71" cy="45"/>
            </a:xfrm>
            <a:custGeom>
              <a:avLst/>
              <a:gdLst>
                <a:gd name="T0" fmla="*/ 3 w 16"/>
                <a:gd name="T1" fmla="*/ 2 h 10"/>
                <a:gd name="T2" fmla="*/ 12 w 16"/>
                <a:gd name="T3" fmla="*/ 5 h 10"/>
                <a:gd name="T4" fmla="*/ 14 w 16"/>
                <a:gd name="T5" fmla="*/ 5 h 10"/>
                <a:gd name="T6" fmla="*/ 16 w 16"/>
                <a:gd name="T7" fmla="*/ 7 h 10"/>
                <a:gd name="T8" fmla="*/ 14 w 16"/>
                <a:gd name="T9" fmla="*/ 9 h 10"/>
                <a:gd name="T10" fmla="*/ 3 w 16"/>
                <a:gd name="T11" fmla="*/ 9 h 10"/>
                <a:gd name="T12" fmla="*/ 1 w 16"/>
                <a:gd name="T13" fmla="*/ 8 h 10"/>
                <a:gd name="T14" fmla="*/ 0 w 16"/>
                <a:gd name="T15" fmla="*/ 3 h 10"/>
                <a:gd name="T16" fmla="*/ 1 w 16"/>
                <a:gd name="T17" fmla="*/ 0 h 10"/>
                <a:gd name="T18" fmla="*/ 3 w 16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3" y="2"/>
                  </a:moveTo>
                  <a:cubicBezTo>
                    <a:pt x="6" y="5"/>
                    <a:pt x="8" y="6"/>
                    <a:pt x="12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9"/>
                    <a:pt x="15" y="9"/>
                    <a:pt x="14" y="9"/>
                  </a:cubicBezTo>
                  <a:cubicBezTo>
                    <a:pt x="10" y="10"/>
                    <a:pt x="7" y="9"/>
                    <a:pt x="3" y="9"/>
                  </a:cubicBezTo>
                  <a:cubicBezTo>
                    <a:pt x="2" y="10"/>
                    <a:pt x="1" y="9"/>
                    <a:pt x="1" y="8"/>
                  </a:cubicBezTo>
                  <a:cubicBezTo>
                    <a:pt x="1" y="6"/>
                    <a:pt x="1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1853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8" name="Freeform 72">
              <a:extLst>
                <a:ext uri="{FF2B5EF4-FFF2-40B4-BE49-F238E27FC236}">
                  <a16:creationId xmlns:a16="http://schemas.microsoft.com/office/drawing/2014/main" id="{FE74FD72-92FA-DEE1-8483-FB046AAAF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" y="1751"/>
              <a:ext cx="80" cy="45"/>
            </a:xfrm>
            <a:custGeom>
              <a:avLst/>
              <a:gdLst>
                <a:gd name="T0" fmla="*/ 2 w 18"/>
                <a:gd name="T1" fmla="*/ 0 h 10"/>
                <a:gd name="T2" fmla="*/ 15 w 18"/>
                <a:gd name="T3" fmla="*/ 5 h 10"/>
                <a:gd name="T4" fmla="*/ 17 w 18"/>
                <a:gd name="T5" fmla="*/ 7 h 10"/>
                <a:gd name="T6" fmla="*/ 14 w 18"/>
                <a:gd name="T7" fmla="*/ 9 h 10"/>
                <a:gd name="T8" fmla="*/ 11 w 18"/>
                <a:gd name="T9" fmla="*/ 9 h 10"/>
                <a:gd name="T10" fmla="*/ 4 w 18"/>
                <a:gd name="T11" fmla="*/ 4 h 10"/>
                <a:gd name="T12" fmla="*/ 2 w 18"/>
                <a:gd name="T13" fmla="*/ 10 h 10"/>
                <a:gd name="T14" fmla="*/ 2 w 1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2" y="0"/>
                  </a:moveTo>
                  <a:cubicBezTo>
                    <a:pt x="6" y="4"/>
                    <a:pt x="10" y="6"/>
                    <a:pt x="15" y="5"/>
                  </a:cubicBezTo>
                  <a:cubicBezTo>
                    <a:pt x="16" y="5"/>
                    <a:pt x="18" y="6"/>
                    <a:pt x="17" y="7"/>
                  </a:cubicBezTo>
                  <a:cubicBezTo>
                    <a:pt x="17" y="9"/>
                    <a:pt x="16" y="9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8" y="10"/>
                    <a:pt x="4" y="9"/>
                    <a:pt x="4" y="4"/>
                  </a:cubicBezTo>
                  <a:cubicBezTo>
                    <a:pt x="3" y="6"/>
                    <a:pt x="4" y="8"/>
                    <a:pt x="2" y="10"/>
                  </a:cubicBezTo>
                  <a:cubicBezTo>
                    <a:pt x="3" y="6"/>
                    <a:pt x="0" y="3"/>
                    <a:pt x="2" y="0"/>
                  </a:cubicBezTo>
                  <a:close/>
                </a:path>
              </a:pathLst>
            </a:custGeom>
            <a:solidFill>
              <a:srgbClr val="AE2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9" name="Freeform 73">
              <a:extLst>
                <a:ext uri="{FF2B5EF4-FFF2-40B4-BE49-F238E27FC236}">
                  <a16:creationId xmlns:a16="http://schemas.microsoft.com/office/drawing/2014/main" id="{FA45C785-F638-B58A-2C48-BCCD626F7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9" y="1710"/>
              <a:ext cx="54" cy="72"/>
            </a:xfrm>
            <a:custGeom>
              <a:avLst/>
              <a:gdLst>
                <a:gd name="T0" fmla="*/ 0 w 12"/>
                <a:gd name="T1" fmla="*/ 0 h 16"/>
                <a:gd name="T2" fmla="*/ 10 w 12"/>
                <a:gd name="T3" fmla="*/ 1 h 16"/>
                <a:gd name="T4" fmla="*/ 10 w 12"/>
                <a:gd name="T5" fmla="*/ 8 h 16"/>
                <a:gd name="T6" fmla="*/ 8 w 12"/>
                <a:gd name="T7" fmla="*/ 8 h 16"/>
                <a:gd name="T8" fmla="*/ 7 w 12"/>
                <a:gd name="T9" fmla="*/ 5 h 16"/>
                <a:gd name="T10" fmla="*/ 7 w 12"/>
                <a:gd name="T11" fmla="*/ 12 h 16"/>
                <a:gd name="T12" fmla="*/ 4 w 12"/>
                <a:gd name="T13" fmla="*/ 16 h 16"/>
                <a:gd name="T14" fmla="*/ 2 w 12"/>
                <a:gd name="T15" fmla="*/ 14 h 16"/>
                <a:gd name="T16" fmla="*/ 0 w 12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cubicBezTo>
                    <a:pt x="3" y="1"/>
                    <a:pt x="7" y="0"/>
                    <a:pt x="10" y="1"/>
                  </a:cubicBezTo>
                  <a:cubicBezTo>
                    <a:pt x="12" y="3"/>
                    <a:pt x="11" y="6"/>
                    <a:pt x="10" y="8"/>
                  </a:cubicBezTo>
                  <a:cubicBezTo>
                    <a:pt x="10" y="9"/>
                    <a:pt x="9" y="9"/>
                    <a:pt x="8" y="8"/>
                  </a:cubicBezTo>
                  <a:cubicBezTo>
                    <a:pt x="8" y="7"/>
                    <a:pt x="8" y="6"/>
                    <a:pt x="7" y="5"/>
                  </a:cubicBezTo>
                  <a:cubicBezTo>
                    <a:pt x="6" y="7"/>
                    <a:pt x="6" y="10"/>
                    <a:pt x="7" y="12"/>
                  </a:cubicBezTo>
                  <a:cubicBezTo>
                    <a:pt x="7" y="14"/>
                    <a:pt x="6" y="16"/>
                    <a:pt x="4" y="16"/>
                  </a:cubicBezTo>
                  <a:cubicBezTo>
                    <a:pt x="3" y="15"/>
                    <a:pt x="3" y="15"/>
                    <a:pt x="2" y="14"/>
                  </a:cubicBezTo>
                  <a:cubicBezTo>
                    <a:pt x="2" y="10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F0B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0" name="Freeform 74">
              <a:extLst>
                <a:ext uri="{FF2B5EF4-FFF2-40B4-BE49-F238E27FC236}">
                  <a16:creationId xmlns:a16="http://schemas.microsoft.com/office/drawing/2014/main" id="{3F567E82-525E-6B12-61B6-E4186B035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" y="1299"/>
              <a:ext cx="35" cy="59"/>
            </a:xfrm>
            <a:custGeom>
              <a:avLst/>
              <a:gdLst>
                <a:gd name="T0" fmla="*/ 8 w 8"/>
                <a:gd name="T1" fmla="*/ 12 h 13"/>
                <a:gd name="T2" fmla="*/ 1 w 8"/>
                <a:gd name="T3" fmla="*/ 10 h 13"/>
                <a:gd name="T4" fmla="*/ 5 w 8"/>
                <a:gd name="T5" fmla="*/ 0 h 13"/>
                <a:gd name="T6" fmla="*/ 8 w 8"/>
                <a:gd name="T7" fmla="*/ 8 h 13"/>
                <a:gd name="T8" fmla="*/ 8 w 8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8" y="12"/>
                  </a:moveTo>
                  <a:cubicBezTo>
                    <a:pt x="6" y="12"/>
                    <a:pt x="3" y="13"/>
                    <a:pt x="1" y="10"/>
                  </a:cubicBezTo>
                  <a:cubicBezTo>
                    <a:pt x="0" y="5"/>
                    <a:pt x="2" y="3"/>
                    <a:pt x="5" y="0"/>
                  </a:cubicBezTo>
                  <a:cubicBezTo>
                    <a:pt x="8" y="2"/>
                    <a:pt x="8" y="5"/>
                    <a:pt x="8" y="8"/>
                  </a:cubicBezTo>
                  <a:cubicBezTo>
                    <a:pt x="8" y="9"/>
                    <a:pt x="8" y="11"/>
                    <a:pt x="8" y="12"/>
                  </a:cubicBezTo>
                  <a:close/>
                </a:path>
              </a:pathLst>
            </a:custGeom>
            <a:solidFill>
              <a:srgbClr val="F1B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1" name="Freeform 75">
              <a:extLst>
                <a:ext uri="{FF2B5EF4-FFF2-40B4-BE49-F238E27FC236}">
                  <a16:creationId xmlns:a16="http://schemas.microsoft.com/office/drawing/2014/main" id="{E848B20B-F3A6-0464-9F00-3D6A6C78B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2" y="1566"/>
              <a:ext cx="45" cy="104"/>
            </a:xfrm>
            <a:custGeom>
              <a:avLst/>
              <a:gdLst>
                <a:gd name="T0" fmla="*/ 1 w 10"/>
                <a:gd name="T1" fmla="*/ 3 h 23"/>
                <a:gd name="T2" fmla="*/ 4 w 10"/>
                <a:gd name="T3" fmla="*/ 0 h 23"/>
                <a:gd name="T4" fmla="*/ 9 w 10"/>
                <a:gd name="T5" fmla="*/ 20 h 23"/>
                <a:gd name="T6" fmla="*/ 9 w 10"/>
                <a:gd name="T7" fmla="*/ 23 h 23"/>
                <a:gd name="T8" fmla="*/ 8 w 10"/>
                <a:gd name="T9" fmla="*/ 21 h 23"/>
                <a:gd name="T10" fmla="*/ 4 w 10"/>
                <a:gd name="T11" fmla="*/ 11 h 23"/>
                <a:gd name="T12" fmla="*/ 2 w 10"/>
                <a:gd name="T13" fmla="*/ 9 h 23"/>
                <a:gd name="T14" fmla="*/ 1 w 10"/>
                <a:gd name="T1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3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6" y="7"/>
                    <a:pt x="7" y="14"/>
                    <a:pt x="9" y="20"/>
                  </a:cubicBezTo>
                  <a:cubicBezTo>
                    <a:pt x="9" y="21"/>
                    <a:pt x="10" y="22"/>
                    <a:pt x="9" y="23"/>
                  </a:cubicBezTo>
                  <a:cubicBezTo>
                    <a:pt x="8" y="23"/>
                    <a:pt x="8" y="22"/>
                    <a:pt x="8" y="21"/>
                  </a:cubicBezTo>
                  <a:cubicBezTo>
                    <a:pt x="6" y="18"/>
                    <a:pt x="5" y="14"/>
                    <a:pt x="4" y="11"/>
                  </a:cubicBezTo>
                  <a:cubicBezTo>
                    <a:pt x="3" y="10"/>
                    <a:pt x="2" y="10"/>
                    <a:pt x="2" y="9"/>
                  </a:cubicBezTo>
                  <a:cubicBezTo>
                    <a:pt x="2" y="7"/>
                    <a:pt x="0" y="5"/>
                    <a:pt x="1" y="3"/>
                  </a:cubicBezTo>
                  <a:close/>
                </a:path>
              </a:pathLst>
            </a:custGeom>
            <a:solidFill>
              <a:srgbClr val="3B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2" name="Freeform 76">
              <a:extLst>
                <a:ext uri="{FF2B5EF4-FFF2-40B4-BE49-F238E27FC236}">
                  <a16:creationId xmlns:a16="http://schemas.microsoft.com/office/drawing/2014/main" id="{1E48E20D-C541-DA37-2753-953B2860D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7" y="1566"/>
              <a:ext cx="49" cy="81"/>
            </a:xfrm>
            <a:custGeom>
              <a:avLst/>
              <a:gdLst>
                <a:gd name="T0" fmla="*/ 9 w 11"/>
                <a:gd name="T1" fmla="*/ 3 h 18"/>
                <a:gd name="T2" fmla="*/ 11 w 11"/>
                <a:gd name="T3" fmla="*/ 8 h 18"/>
                <a:gd name="T4" fmla="*/ 4 w 11"/>
                <a:gd name="T5" fmla="*/ 15 h 18"/>
                <a:gd name="T6" fmla="*/ 7 w 11"/>
                <a:gd name="T7" fmla="*/ 15 h 18"/>
                <a:gd name="T8" fmla="*/ 4 w 11"/>
                <a:gd name="T9" fmla="*/ 18 h 18"/>
                <a:gd name="T10" fmla="*/ 0 w 11"/>
                <a:gd name="T11" fmla="*/ 14 h 18"/>
                <a:gd name="T12" fmla="*/ 3 w 11"/>
                <a:gd name="T13" fmla="*/ 12 h 18"/>
                <a:gd name="T14" fmla="*/ 5 w 11"/>
                <a:gd name="T15" fmla="*/ 4 h 18"/>
                <a:gd name="T16" fmla="*/ 4 w 11"/>
                <a:gd name="T17" fmla="*/ 2 h 18"/>
                <a:gd name="T18" fmla="*/ 9 w 11"/>
                <a:gd name="T1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8">
                  <a:moveTo>
                    <a:pt x="9" y="3"/>
                  </a:moveTo>
                  <a:cubicBezTo>
                    <a:pt x="10" y="4"/>
                    <a:pt x="11" y="6"/>
                    <a:pt x="11" y="8"/>
                  </a:cubicBezTo>
                  <a:cubicBezTo>
                    <a:pt x="9" y="11"/>
                    <a:pt x="6" y="13"/>
                    <a:pt x="4" y="15"/>
                  </a:cubicBezTo>
                  <a:cubicBezTo>
                    <a:pt x="5" y="15"/>
                    <a:pt x="6" y="14"/>
                    <a:pt x="7" y="15"/>
                  </a:cubicBezTo>
                  <a:cubicBezTo>
                    <a:pt x="8" y="18"/>
                    <a:pt x="6" y="18"/>
                    <a:pt x="4" y="18"/>
                  </a:cubicBezTo>
                  <a:cubicBezTo>
                    <a:pt x="0" y="18"/>
                    <a:pt x="0" y="16"/>
                    <a:pt x="0" y="14"/>
                  </a:cubicBezTo>
                  <a:cubicBezTo>
                    <a:pt x="1" y="13"/>
                    <a:pt x="2" y="13"/>
                    <a:pt x="3" y="12"/>
                  </a:cubicBezTo>
                  <a:cubicBezTo>
                    <a:pt x="7" y="9"/>
                    <a:pt x="7" y="8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6" y="2"/>
                    <a:pt x="8" y="0"/>
                    <a:pt x="9" y="3"/>
                  </a:cubicBezTo>
                  <a:close/>
                </a:path>
              </a:pathLst>
            </a:custGeom>
            <a:solidFill>
              <a:srgbClr val="C9C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3" name="Freeform 77">
              <a:extLst>
                <a:ext uri="{FF2B5EF4-FFF2-40B4-BE49-F238E27FC236}">
                  <a16:creationId xmlns:a16="http://schemas.microsoft.com/office/drawing/2014/main" id="{BF0D77D2-81C9-95F2-D02D-6C6481144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0" y="1683"/>
              <a:ext cx="67" cy="32"/>
            </a:xfrm>
            <a:custGeom>
              <a:avLst/>
              <a:gdLst>
                <a:gd name="T0" fmla="*/ 4 w 15"/>
                <a:gd name="T1" fmla="*/ 1 h 7"/>
                <a:gd name="T2" fmla="*/ 11 w 15"/>
                <a:gd name="T3" fmla="*/ 1 h 7"/>
                <a:gd name="T4" fmla="*/ 15 w 15"/>
                <a:gd name="T5" fmla="*/ 2 h 7"/>
                <a:gd name="T6" fmla="*/ 13 w 15"/>
                <a:gd name="T7" fmla="*/ 4 h 7"/>
                <a:gd name="T8" fmla="*/ 5 w 15"/>
                <a:gd name="T9" fmla="*/ 5 h 7"/>
                <a:gd name="T10" fmla="*/ 4 w 15"/>
                <a:gd name="T11" fmla="*/ 4 h 7"/>
                <a:gd name="T12" fmla="*/ 3 w 15"/>
                <a:gd name="T13" fmla="*/ 7 h 7"/>
                <a:gd name="T14" fmla="*/ 0 w 15"/>
                <a:gd name="T15" fmla="*/ 0 h 7"/>
                <a:gd name="T16" fmla="*/ 4 w 15"/>
                <a:gd name="T1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4" y="1"/>
                  </a:moveTo>
                  <a:cubicBezTo>
                    <a:pt x="6" y="2"/>
                    <a:pt x="9" y="2"/>
                    <a:pt x="11" y="1"/>
                  </a:cubicBezTo>
                  <a:cubicBezTo>
                    <a:pt x="13" y="1"/>
                    <a:pt x="14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0" y="6"/>
                    <a:pt x="8" y="7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5"/>
                    <a:pt x="5" y="6"/>
                    <a:pt x="3" y="7"/>
                  </a:cubicBezTo>
                  <a:cubicBezTo>
                    <a:pt x="2" y="5"/>
                    <a:pt x="0" y="3"/>
                    <a:pt x="0" y="0"/>
                  </a:cubicBezTo>
                  <a:cubicBezTo>
                    <a:pt x="2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7CA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4" name="Freeform 78">
              <a:extLst>
                <a:ext uri="{FF2B5EF4-FFF2-40B4-BE49-F238E27FC236}">
                  <a16:creationId xmlns:a16="http://schemas.microsoft.com/office/drawing/2014/main" id="{3E771960-1BFA-E282-8F8C-6B53A4171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8" y="1737"/>
              <a:ext cx="62" cy="45"/>
            </a:xfrm>
            <a:custGeom>
              <a:avLst/>
              <a:gdLst>
                <a:gd name="T0" fmla="*/ 8 w 14"/>
                <a:gd name="T1" fmla="*/ 5 h 10"/>
                <a:gd name="T2" fmla="*/ 12 w 14"/>
                <a:gd name="T3" fmla="*/ 6 h 10"/>
                <a:gd name="T4" fmla="*/ 14 w 14"/>
                <a:gd name="T5" fmla="*/ 8 h 10"/>
                <a:gd name="T6" fmla="*/ 12 w 14"/>
                <a:gd name="T7" fmla="*/ 9 h 10"/>
                <a:gd name="T8" fmla="*/ 4 w 14"/>
                <a:gd name="T9" fmla="*/ 5 h 10"/>
                <a:gd name="T10" fmla="*/ 2 w 14"/>
                <a:gd name="T11" fmla="*/ 9 h 10"/>
                <a:gd name="T12" fmla="*/ 2 w 14"/>
                <a:gd name="T13" fmla="*/ 0 h 10"/>
                <a:gd name="T14" fmla="*/ 8 w 14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0">
                  <a:moveTo>
                    <a:pt x="8" y="5"/>
                  </a:moveTo>
                  <a:cubicBezTo>
                    <a:pt x="9" y="6"/>
                    <a:pt x="11" y="5"/>
                    <a:pt x="12" y="6"/>
                  </a:cubicBezTo>
                  <a:cubicBezTo>
                    <a:pt x="13" y="7"/>
                    <a:pt x="14" y="7"/>
                    <a:pt x="14" y="8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8" y="10"/>
                    <a:pt x="5" y="9"/>
                    <a:pt x="4" y="5"/>
                  </a:cubicBezTo>
                  <a:cubicBezTo>
                    <a:pt x="2" y="6"/>
                    <a:pt x="3" y="8"/>
                    <a:pt x="2" y="9"/>
                  </a:cubicBezTo>
                  <a:cubicBezTo>
                    <a:pt x="1" y="6"/>
                    <a:pt x="0" y="3"/>
                    <a:pt x="2" y="0"/>
                  </a:cubicBezTo>
                  <a:cubicBezTo>
                    <a:pt x="5" y="1"/>
                    <a:pt x="6" y="3"/>
                    <a:pt x="8" y="5"/>
                  </a:cubicBezTo>
                  <a:close/>
                </a:path>
              </a:pathLst>
            </a:custGeom>
            <a:solidFill>
              <a:srgbClr val="6F8B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5" name="Freeform 79">
              <a:extLst>
                <a:ext uri="{FF2B5EF4-FFF2-40B4-BE49-F238E27FC236}">
                  <a16:creationId xmlns:a16="http://schemas.microsoft.com/office/drawing/2014/main" id="{099D33B8-0801-C870-2CF6-B3C88A8FC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1" y="1132"/>
              <a:ext cx="44" cy="45"/>
            </a:xfrm>
            <a:custGeom>
              <a:avLst/>
              <a:gdLst>
                <a:gd name="T0" fmla="*/ 6 w 10"/>
                <a:gd name="T1" fmla="*/ 5 h 10"/>
                <a:gd name="T2" fmla="*/ 7 w 10"/>
                <a:gd name="T3" fmla="*/ 4 h 10"/>
                <a:gd name="T4" fmla="*/ 8 w 10"/>
                <a:gd name="T5" fmla="*/ 1 h 10"/>
                <a:gd name="T6" fmla="*/ 9 w 10"/>
                <a:gd name="T7" fmla="*/ 4 h 10"/>
                <a:gd name="T8" fmla="*/ 9 w 10"/>
                <a:gd name="T9" fmla="*/ 7 h 10"/>
                <a:gd name="T10" fmla="*/ 8 w 10"/>
                <a:gd name="T11" fmla="*/ 10 h 10"/>
                <a:gd name="T12" fmla="*/ 5 w 10"/>
                <a:gd name="T13" fmla="*/ 8 h 10"/>
                <a:gd name="T14" fmla="*/ 4 w 10"/>
                <a:gd name="T15" fmla="*/ 6 h 10"/>
                <a:gd name="T16" fmla="*/ 2 w 10"/>
                <a:gd name="T17" fmla="*/ 10 h 10"/>
                <a:gd name="T18" fmla="*/ 1 w 10"/>
                <a:gd name="T19" fmla="*/ 5 h 10"/>
                <a:gd name="T20" fmla="*/ 2 w 10"/>
                <a:gd name="T21" fmla="*/ 1 h 10"/>
                <a:gd name="T22" fmla="*/ 6 w 1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0">
                  <a:moveTo>
                    <a:pt x="6" y="5"/>
                  </a:moveTo>
                  <a:cubicBezTo>
                    <a:pt x="6" y="4"/>
                    <a:pt x="7" y="4"/>
                    <a:pt x="7" y="4"/>
                  </a:cubicBezTo>
                  <a:cubicBezTo>
                    <a:pt x="7" y="2"/>
                    <a:pt x="6" y="1"/>
                    <a:pt x="8" y="1"/>
                  </a:cubicBezTo>
                  <a:cubicBezTo>
                    <a:pt x="9" y="1"/>
                    <a:pt x="9" y="3"/>
                    <a:pt x="9" y="4"/>
                  </a:cubicBezTo>
                  <a:cubicBezTo>
                    <a:pt x="9" y="5"/>
                    <a:pt x="9" y="6"/>
                    <a:pt x="9" y="7"/>
                  </a:cubicBezTo>
                  <a:cubicBezTo>
                    <a:pt x="9" y="8"/>
                    <a:pt x="10" y="10"/>
                    <a:pt x="8" y="10"/>
                  </a:cubicBezTo>
                  <a:cubicBezTo>
                    <a:pt x="6" y="10"/>
                    <a:pt x="6" y="9"/>
                    <a:pt x="5" y="8"/>
                  </a:cubicBezTo>
                  <a:cubicBezTo>
                    <a:pt x="5" y="7"/>
                    <a:pt x="5" y="6"/>
                    <a:pt x="4" y="6"/>
                  </a:cubicBezTo>
                  <a:cubicBezTo>
                    <a:pt x="2" y="7"/>
                    <a:pt x="4" y="10"/>
                    <a:pt x="2" y="10"/>
                  </a:cubicBezTo>
                  <a:cubicBezTo>
                    <a:pt x="0" y="9"/>
                    <a:pt x="1" y="7"/>
                    <a:pt x="1" y="5"/>
                  </a:cubicBezTo>
                  <a:cubicBezTo>
                    <a:pt x="1" y="4"/>
                    <a:pt x="0" y="1"/>
                    <a:pt x="2" y="1"/>
                  </a:cubicBezTo>
                  <a:cubicBezTo>
                    <a:pt x="4" y="0"/>
                    <a:pt x="5" y="3"/>
                    <a:pt x="6" y="5"/>
                  </a:cubicBezTo>
                  <a:close/>
                </a:path>
              </a:pathLst>
            </a:custGeom>
            <a:solidFill>
              <a:srgbClr val="497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6" name="Freeform 80">
              <a:extLst>
                <a:ext uri="{FF2B5EF4-FFF2-40B4-BE49-F238E27FC236}">
                  <a16:creationId xmlns:a16="http://schemas.microsoft.com/office/drawing/2014/main" id="{CA424853-6F89-C7DD-518A-2A88175AC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6" y="1322"/>
              <a:ext cx="35" cy="54"/>
            </a:xfrm>
            <a:custGeom>
              <a:avLst/>
              <a:gdLst>
                <a:gd name="T0" fmla="*/ 0 w 8"/>
                <a:gd name="T1" fmla="*/ 8 h 12"/>
                <a:gd name="T2" fmla="*/ 1 w 8"/>
                <a:gd name="T3" fmla="*/ 4 h 12"/>
                <a:gd name="T4" fmla="*/ 3 w 8"/>
                <a:gd name="T5" fmla="*/ 0 h 12"/>
                <a:gd name="T6" fmla="*/ 8 w 8"/>
                <a:gd name="T7" fmla="*/ 9 h 12"/>
                <a:gd name="T8" fmla="*/ 7 w 8"/>
                <a:gd name="T9" fmla="*/ 12 h 12"/>
                <a:gd name="T10" fmla="*/ 1 w 8"/>
                <a:gd name="T11" fmla="*/ 10 h 12"/>
                <a:gd name="T12" fmla="*/ 0 w 8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0" y="8"/>
                  </a:moveTo>
                  <a:cubicBezTo>
                    <a:pt x="1" y="7"/>
                    <a:pt x="1" y="5"/>
                    <a:pt x="1" y="4"/>
                  </a:cubicBezTo>
                  <a:cubicBezTo>
                    <a:pt x="1" y="2"/>
                    <a:pt x="1" y="1"/>
                    <a:pt x="3" y="0"/>
                  </a:cubicBezTo>
                  <a:cubicBezTo>
                    <a:pt x="5" y="3"/>
                    <a:pt x="4" y="7"/>
                    <a:pt x="8" y="9"/>
                  </a:cubicBezTo>
                  <a:cubicBezTo>
                    <a:pt x="8" y="10"/>
                    <a:pt x="8" y="11"/>
                    <a:pt x="7" y="12"/>
                  </a:cubicBezTo>
                  <a:cubicBezTo>
                    <a:pt x="5" y="12"/>
                    <a:pt x="3" y="11"/>
                    <a:pt x="1" y="10"/>
                  </a:cubicBezTo>
                  <a:cubicBezTo>
                    <a:pt x="1" y="9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E9B4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7" name="Freeform 81">
              <a:extLst>
                <a:ext uri="{FF2B5EF4-FFF2-40B4-BE49-F238E27FC236}">
                  <a16:creationId xmlns:a16="http://schemas.microsoft.com/office/drawing/2014/main" id="{BB22ABC9-F032-7F28-455A-51569E16A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" y="1561"/>
              <a:ext cx="67" cy="45"/>
            </a:xfrm>
            <a:custGeom>
              <a:avLst/>
              <a:gdLst>
                <a:gd name="T0" fmla="*/ 9 w 15"/>
                <a:gd name="T1" fmla="*/ 10 h 10"/>
                <a:gd name="T2" fmla="*/ 3 w 15"/>
                <a:gd name="T3" fmla="*/ 4 h 10"/>
                <a:gd name="T4" fmla="*/ 0 w 15"/>
                <a:gd name="T5" fmla="*/ 3 h 10"/>
                <a:gd name="T6" fmla="*/ 1 w 15"/>
                <a:gd name="T7" fmla="*/ 0 h 10"/>
                <a:gd name="T8" fmla="*/ 3 w 15"/>
                <a:gd name="T9" fmla="*/ 1 h 10"/>
                <a:gd name="T10" fmla="*/ 12 w 15"/>
                <a:gd name="T11" fmla="*/ 0 h 10"/>
                <a:gd name="T12" fmla="*/ 15 w 15"/>
                <a:gd name="T13" fmla="*/ 3 h 10"/>
                <a:gd name="T14" fmla="*/ 13 w 15"/>
                <a:gd name="T15" fmla="*/ 5 h 10"/>
                <a:gd name="T16" fmla="*/ 11 w 15"/>
                <a:gd name="T17" fmla="*/ 9 h 10"/>
                <a:gd name="T18" fmla="*/ 9 w 15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0">
                  <a:moveTo>
                    <a:pt x="9" y="10"/>
                  </a:moveTo>
                  <a:cubicBezTo>
                    <a:pt x="8" y="6"/>
                    <a:pt x="5" y="5"/>
                    <a:pt x="3" y="4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6" y="3"/>
                    <a:pt x="9" y="1"/>
                    <a:pt x="12" y="0"/>
                  </a:cubicBezTo>
                  <a:cubicBezTo>
                    <a:pt x="13" y="1"/>
                    <a:pt x="14" y="2"/>
                    <a:pt x="15" y="3"/>
                  </a:cubicBezTo>
                  <a:cubicBezTo>
                    <a:pt x="15" y="4"/>
                    <a:pt x="14" y="5"/>
                    <a:pt x="13" y="5"/>
                  </a:cubicBezTo>
                  <a:cubicBezTo>
                    <a:pt x="12" y="6"/>
                    <a:pt x="12" y="8"/>
                    <a:pt x="11" y="9"/>
                  </a:cubicBezTo>
                  <a:cubicBezTo>
                    <a:pt x="11" y="10"/>
                    <a:pt x="10" y="10"/>
                    <a:pt x="9" y="10"/>
                  </a:cubicBezTo>
                  <a:close/>
                </a:path>
              </a:pathLst>
            </a:custGeom>
            <a:solidFill>
              <a:srgbClr val="9B9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8" name="Freeform 82">
              <a:extLst>
                <a:ext uri="{FF2B5EF4-FFF2-40B4-BE49-F238E27FC236}">
                  <a16:creationId xmlns:a16="http://schemas.microsoft.com/office/drawing/2014/main" id="{4C699A2A-0CA3-11D0-7025-AC0F766FA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" y="1710"/>
              <a:ext cx="27" cy="68"/>
            </a:xfrm>
            <a:custGeom>
              <a:avLst/>
              <a:gdLst>
                <a:gd name="T0" fmla="*/ 2 w 6"/>
                <a:gd name="T1" fmla="*/ 9 h 15"/>
                <a:gd name="T2" fmla="*/ 2 w 6"/>
                <a:gd name="T3" fmla="*/ 1 h 15"/>
                <a:gd name="T4" fmla="*/ 6 w 6"/>
                <a:gd name="T5" fmla="*/ 0 h 15"/>
                <a:gd name="T6" fmla="*/ 4 w 6"/>
                <a:gd name="T7" fmla="*/ 14 h 15"/>
                <a:gd name="T8" fmla="*/ 1 w 6"/>
                <a:gd name="T9" fmla="*/ 14 h 15"/>
                <a:gd name="T10" fmla="*/ 2 w 6"/>
                <a:gd name="T1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2" y="9"/>
                  </a:moveTo>
                  <a:cubicBezTo>
                    <a:pt x="2" y="6"/>
                    <a:pt x="2" y="4"/>
                    <a:pt x="2" y="1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5" y="5"/>
                    <a:pt x="5" y="10"/>
                    <a:pt x="4" y="14"/>
                  </a:cubicBezTo>
                  <a:cubicBezTo>
                    <a:pt x="3" y="15"/>
                    <a:pt x="2" y="15"/>
                    <a:pt x="1" y="14"/>
                  </a:cubicBezTo>
                  <a:cubicBezTo>
                    <a:pt x="0" y="12"/>
                    <a:pt x="0" y="10"/>
                    <a:pt x="2" y="9"/>
                  </a:cubicBezTo>
                  <a:close/>
                </a:path>
              </a:pathLst>
            </a:custGeom>
            <a:solidFill>
              <a:srgbClr val="F1B3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89" name="Freeform 83">
              <a:extLst>
                <a:ext uri="{FF2B5EF4-FFF2-40B4-BE49-F238E27FC236}">
                  <a16:creationId xmlns:a16="http://schemas.microsoft.com/office/drawing/2014/main" id="{9B1C1EE3-6BDF-1242-4A73-B48BD307A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4" y="1110"/>
              <a:ext cx="40" cy="49"/>
            </a:xfrm>
            <a:custGeom>
              <a:avLst/>
              <a:gdLst>
                <a:gd name="T0" fmla="*/ 1 w 9"/>
                <a:gd name="T1" fmla="*/ 5 h 11"/>
                <a:gd name="T2" fmla="*/ 3 w 9"/>
                <a:gd name="T3" fmla="*/ 0 h 11"/>
                <a:gd name="T4" fmla="*/ 9 w 9"/>
                <a:gd name="T5" fmla="*/ 6 h 11"/>
                <a:gd name="T6" fmla="*/ 4 w 9"/>
                <a:gd name="T7" fmla="*/ 11 h 11"/>
                <a:gd name="T8" fmla="*/ 1 w 9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5"/>
                  </a:moveTo>
                  <a:cubicBezTo>
                    <a:pt x="2" y="4"/>
                    <a:pt x="0" y="1"/>
                    <a:pt x="3" y="0"/>
                  </a:cubicBezTo>
                  <a:cubicBezTo>
                    <a:pt x="7" y="0"/>
                    <a:pt x="9" y="2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2" y="11"/>
                    <a:pt x="1" y="5"/>
                  </a:cubicBezTo>
                  <a:close/>
                </a:path>
              </a:pathLst>
            </a:custGeom>
            <a:solidFill>
              <a:srgbClr val="295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0" name="Freeform 84">
              <a:extLst>
                <a:ext uri="{FF2B5EF4-FFF2-40B4-BE49-F238E27FC236}">
                  <a16:creationId xmlns:a16="http://schemas.microsoft.com/office/drawing/2014/main" id="{4926D94B-4587-3CAE-CB82-EC9530227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5" y="1128"/>
              <a:ext cx="36" cy="49"/>
            </a:xfrm>
            <a:custGeom>
              <a:avLst/>
              <a:gdLst>
                <a:gd name="T0" fmla="*/ 8 w 8"/>
                <a:gd name="T1" fmla="*/ 9 h 11"/>
                <a:gd name="T2" fmla="*/ 8 w 8"/>
                <a:gd name="T3" fmla="*/ 11 h 11"/>
                <a:gd name="T4" fmla="*/ 6 w 8"/>
                <a:gd name="T5" fmla="*/ 10 h 11"/>
                <a:gd name="T6" fmla="*/ 2 w 8"/>
                <a:gd name="T7" fmla="*/ 10 h 11"/>
                <a:gd name="T8" fmla="*/ 1 w 8"/>
                <a:gd name="T9" fmla="*/ 10 h 11"/>
                <a:gd name="T10" fmla="*/ 1 w 8"/>
                <a:gd name="T11" fmla="*/ 8 h 11"/>
                <a:gd name="T12" fmla="*/ 3 w 8"/>
                <a:gd name="T13" fmla="*/ 2 h 11"/>
                <a:gd name="T14" fmla="*/ 5 w 8"/>
                <a:gd name="T15" fmla="*/ 1 h 11"/>
                <a:gd name="T16" fmla="*/ 8 w 8"/>
                <a:gd name="T1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1">
                  <a:moveTo>
                    <a:pt x="8" y="9"/>
                  </a:moveTo>
                  <a:cubicBezTo>
                    <a:pt x="8" y="10"/>
                    <a:pt x="8" y="10"/>
                    <a:pt x="8" y="11"/>
                  </a:cubicBezTo>
                  <a:cubicBezTo>
                    <a:pt x="7" y="11"/>
                    <a:pt x="7" y="10"/>
                    <a:pt x="6" y="10"/>
                  </a:cubicBezTo>
                  <a:cubicBezTo>
                    <a:pt x="5" y="7"/>
                    <a:pt x="4" y="7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2" y="6"/>
                    <a:pt x="2" y="4"/>
                    <a:pt x="3" y="2"/>
                  </a:cubicBezTo>
                  <a:cubicBezTo>
                    <a:pt x="3" y="1"/>
                    <a:pt x="4" y="0"/>
                    <a:pt x="5" y="1"/>
                  </a:cubicBezTo>
                  <a:cubicBezTo>
                    <a:pt x="7" y="4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497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1" name="Freeform 85">
              <a:extLst>
                <a:ext uri="{FF2B5EF4-FFF2-40B4-BE49-F238E27FC236}">
                  <a16:creationId xmlns:a16="http://schemas.microsoft.com/office/drawing/2014/main" id="{F1BF7E32-04EE-32E8-E06D-C29A27893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" y="1119"/>
              <a:ext cx="31" cy="49"/>
            </a:xfrm>
            <a:custGeom>
              <a:avLst/>
              <a:gdLst>
                <a:gd name="T0" fmla="*/ 7 w 7"/>
                <a:gd name="T1" fmla="*/ 11 h 11"/>
                <a:gd name="T2" fmla="*/ 2 w 7"/>
                <a:gd name="T3" fmla="*/ 7 h 11"/>
                <a:gd name="T4" fmla="*/ 1 w 7"/>
                <a:gd name="T5" fmla="*/ 10 h 11"/>
                <a:gd name="T6" fmla="*/ 1 w 7"/>
                <a:gd name="T7" fmla="*/ 1 h 11"/>
                <a:gd name="T8" fmla="*/ 4 w 7"/>
                <a:gd name="T9" fmla="*/ 1 h 11"/>
                <a:gd name="T10" fmla="*/ 6 w 7"/>
                <a:gd name="T11" fmla="*/ 4 h 11"/>
                <a:gd name="T12" fmla="*/ 7 w 7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cubicBezTo>
                    <a:pt x="4" y="11"/>
                    <a:pt x="5" y="7"/>
                    <a:pt x="2" y="7"/>
                  </a:cubicBezTo>
                  <a:cubicBezTo>
                    <a:pt x="1" y="8"/>
                    <a:pt x="3" y="9"/>
                    <a:pt x="1" y="10"/>
                  </a:cubicBezTo>
                  <a:cubicBezTo>
                    <a:pt x="0" y="7"/>
                    <a:pt x="0" y="4"/>
                    <a:pt x="1" y="1"/>
                  </a:cubicBezTo>
                  <a:cubicBezTo>
                    <a:pt x="1" y="0"/>
                    <a:pt x="3" y="1"/>
                    <a:pt x="4" y="1"/>
                  </a:cubicBezTo>
                  <a:cubicBezTo>
                    <a:pt x="6" y="1"/>
                    <a:pt x="7" y="3"/>
                    <a:pt x="6" y="4"/>
                  </a:cubicBezTo>
                  <a:cubicBezTo>
                    <a:pt x="5" y="6"/>
                    <a:pt x="6" y="8"/>
                    <a:pt x="7" y="11"/>
                  </a:cubicBezTo>
                  <a:close/>
                </a:path>
              </a:pathLst>
            </a:custGeom>
            <a:solidFill>
              <a:srgbClr val="235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2" name="Freeform 86">
              <a:extLst>
                <a:ext uri="{FF2B5EF4-FFF2-40B4-BE49-F238E27FC236}">
                  <a16:creationId xmlns:a16="http://schemas.microsoft.com/office/drawing/2014/main" id="{5688FB68-2C81-BF03-B2D3-BAFFB7724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" y="1349"/>
              <a:ext cx="67" cy="77"/>
            </a:xfrm>
            <a:custGeom>
              <a:avLst/>
              <a:gdLst>
                <a:gd name="T0" fmla="*/ 2 w 15"/>
                <a:gd name="T1" fmla="*/ 12 h 17"/>
                <a:gd name="T2" fmla="*/ 3 w 15"/>
                <a:gd name="T3" fmla="*/ 13 h 17"/>
                <a:gd name="T4" fmla="*/ 8 w 15"/>
                <a:gd name="T5" fmla="*/ 11 h 17"/>
                <a:gd name="T6" fmla="*/ 12 w 15"/>
                <a:gd name="T7" fmla="*/ 2 h 17"/>
                <a:gd name="T8" fmla="*/ 14 w 15"/>
                <a:gd name="T9" fmla="*/ 3 h 17"/>
                <a:gd name="T10" fmla="*/ 8 w 15"/>
                <a:gd name="T11" fmla="*/ 16 h 17"/>
                <a:gd name="T12" fmla="*/ 6 w 15"/>
                <a:gd name="T13" fmla="*/ 16 h 17"/>
                <a:gd name="T14" fmla="*/ 2 w 15"/>
                <a:gd name="T15" fmla="*/ 14 h 17"/>
                <a:gd name="T16" fmla="*/ 2 w 15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2" y="12"/>
                  </a:moveTo>
                  <a:cubicBezTo>
                    <a:pt x="2" y="12"/>
                    <a:pt x="2" y="12"/>
                    <a:pt x="3" y="13"/>
                  </a:cubicBezTo>
                  <a:cubicBezTo>
                    <a:pt x="5" y="15"/>
                    <a:pt x="7" y="15"/>
                    <a:pt x="8" y="11"/>
                  </a:cubicBezTo>
                  <a:cubicBezTo>
                    <a:pt x="9" y="8"/>
                    <a:pt x="11" y="5"/>
                    <a:pt x="12" y="2"/>
                  </a:cubicBezTo>
                  <a:cubicBezTo>
                    <a:pt x="13" y="2"/>
                    <a:pt x="15" y="0"/>
                    <a:pt x="14" y="3"/>
                  </a:cubicBezTo>
                  <a:cubicBezTo>
                    <a:pt x="12" y="7"/>
                    <a:pt x="10" y="11"/>
                    <a:pt x="8" y="16"/>
                  </a:cubicBezTo>
                  <a:cubicBezTo>
                    <a:pt x="7" y="17"/>
                    <a:pt x="7" y="17"/>
                    <a:pt x="6" y="16"/>
                  </a:cubicBezTo>
                  <a:cubicBezTo>
                    <a:pt x="5" y="16"/>
                    <a:pt x="3" y="15"/>
                    <a:pt x="2" y="14"/>
                  </a:cubicBezTo>
                  <a:cubicBezTo>
                    <a:pt x="1" y="14"/>
                    <a:pt x="0" y="13"/>
                    <a:pt x="2" y="12"/>
                  </a:cubicBezTo>
                  <a:close/>
                </a:path>
              </a:pathLst>
            </a:custGeom>
            <a:solidFill>
              <a:srgbClr val="7B8F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3" name="Freeform 87">
              <a:extLst>
                <a:ext uri="{FF2B5EF4-FFF2-40B4-BE49-F238E27FC236}">
                  <a16:creationId xmlns:a16="http://schemas.microsoft.com/office/drawing/2014/main" id="{87CB5A2B-0713-D5E6-8E7B-DD1367186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" y="1119"/>
              <a:ext cx="35" cy="45"/>
            </a:xfrm>
            <a:custGeom>
              <a:avLst/>
              <a:gdLst>
                <a:gd name="T0" fmla="*/ 8 w 8"/>
                <a:gd name="T1" fmla="*/ 9 h 10"/>
                <a:gd name="T2" fmla="*/ 8 w 8"/>
                <a:gd name="T3" fmla="*/ 9 h 10"/>
                <a:gd name="T4" fmla="*/ 6 w 8"/>
                <a:gd name="T5" fmla="*/ 9 h 10"/>
                <a:gd name="T6" fmla="*/ 3 w 8"/>
                <a:gd name="T7" fmla="*/ 9 h 10"/>
                <a:gd name="T8" fmla="*/ 1 w 8"/>
                <a:gd name="T9" fmla="*/ 9 h 10"/>
                <a:gd name="T10" fmla="*/ 1 w 8"/>
                <a:gd name="T11" fmla="*/ 7 h 10"/>
                <a:gd name="T12" fmla="*/ 1 w 8"/>
                <a:gd name="T13" fmla="*/ 7 h 10"/>
                <a:gd name="T14" fmla="*/ 5 w 8"/>
                <a:gd name="T15" fmla="*/ 0 h 10"/>
                <a:gd name="T16" fmla="*/ 8 w 8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9"/>
                  </a:moveTo>
                  <a:cubicBezTo>
                    <a:pt x="8" y="8"/>
                    <a:pt x="8" y="9"/>
                    <a:pt x="8" y="9"/>
                  </a:cubicBezTo>
                  <a:cubicBezTo>
                    <a:pt x="7" y="10"/>
                    <a:pt x="7" y="9"/>
                    <a:pt x="6" y="9"/>
                  </a:cubicBezTo>
                  <a:cubicBezTo>
                    <a:pt x="5" y="7"/>
                    <a:pt x="4" y="7"/>
                    <a:pt x="3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0" y="9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4"/>
                    <a:pt x="2" y="0"/>
                    <a:pt x="5" y="0"/>
                  </a:cubicBezTo>
                  <a:cubicBezTo>
                    <a:pt x="7" y="1"/>
                    <a:pt x="7" y="5"/>
                    <a:pt x="8" y="9"/>
                  </a:cubicBezTo>
                  <a:close/>
                </a:path>
              </a:pathLst>
            </a:custGeom>
            <a:solidFill>
              <a:srgbClr val="285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4" name="Freeform 88">
              <a:extLst>
                <a:ext uri="{FF2B5EF4-FFF2-40B4-BE49-F238E27FC236}">
                  <a16:creationId xmlns:a16="http://schemas.microsoft.com/office/drawing/2014/main" id="{F488100C-FD01-2266-7261-73B3F8927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" y="1769"/>
              <a:ext cx="71" cy="27"/>
            </a:xfrm>
            <a:custGeom>
              <a:avLst/>
              <a:gdLst>
                <a:gd name="T0" fmla="*/ 8 w 16"/>
                <a:gd name="T1" fmla="*/ 0 h 6"/>
                <a:gd name="T2" fmla="*/ 11 w 16"/>
                <a:gd name="T3" fmla="*/ 1 h 6"/>
                <a:gd name="T4" fmla="*/ 14 w 16"/>
                <a:gd name="T5" fmla="*/ 2 h 6"/>
                <a:gd name="T6" fmla="*/ 16 w 16"/>
                <a:gd name="T7" fmla="*/ 3 h 6"/>
                <a:gd name="T8" fmla="*/ 14 w 16"/>
                <a:gd name="T9" fmla="*/ 4 h 6"/>
                <a:gd name="T10" fmla="*/ 7 w 16"/>
                <a:gd name="T11" fmla="*/ 5 h 6"/>
                <a:gd name="T12" fmla="*/ 1 w 16"/>
                <a:gd name="T13" fmla="*/ 4 h 6"/>
                <a:gd name="T14" fmla="*/ 1 w 16"/>
                <a:gd name="T15" fmla="*/ 1 h 6"/>
                <a:gd name="T16" fmla="*/ 3 w 16"/>
                <a:gd name="T17" fmla="*/ 2 h 6"/>
                <a:gd name="T18" fmla="*/ 8 w 1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">
                  <a:moveTo>
                    <a:pt x="8" y="0"/>
                  </a:moveTo>
                  <a:cubicBezTo>
                    <a:pt x="9" y="1"/>
                    <a:pt x="10" y="1"/>
                    <a:pt x="11" y="1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15" y="2"/>
                    <a:pt x="16" y="2"/>
                    <a:pt x="16" y="3"/>
                  </a:cubicBezTo>
                  <a:cubicBezTo>
                    <a:pt x="16" y="4"/>
                    <a:pt x="15" y="5"/>
                    <a:pt x="14" y="4"/>
                  </a:cubicBezTo>
                  <a:cubicBezTo>
                    <a:pt x="12" y="3"/>
                    <a:pt x="10" y="3"/>
                    <a:pt x="7" y="5"/>
                  </a:cubicBezTo>
                  <a:cubicBezTo>
                    <a:pt x="6" y="6"/>
                    <a:pt x="3" y="5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5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8B9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5" name="Freeform 89">
              <a:extLst>
                <a:ext uri="{FF2B5EF4-FFF2-40B4-BE49-F238E27FC236}">
                  <a16:creationId xmlns:a16="http://schemas.microsoft.com/office/drawing/2014/main" id="{A8159FB2-2FD0-2A5D-EE03-DF82F92A1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7" y="1105"/>
              <a:ext cx="27" cy="50"/>
            </a:xfrm>
            <a:custGeom>
              <a:avLst/>
              <a:gdLst>
                <a:gd name="T0" fmla="*/ 6 w 6"/>
                <a:gd name="T1" fmla="*/ 2 h 11"/>
                <a:gd name="T2" fmla="*/ 4 w 6"/>
                <a:gd name="T3" fmla="*/ 3 h 11"/>
                <a:gd name="T4" fmla="*/ 2 w 6"/>
                <a:gd name="T5" fmla="*/ 4 h 11"/>
                <a:gd name="T6" fmla="*/ 4 w 6"/>
                <a:gd name="T7" fmla="*/ 5 h 11"/>
                <a:gd name="T8" fmla="*/ 5 w 6"/>
                <a:gd name="T9" fmla="*/ 6 h 11"/>
                <a:gd name="T10" fmla="*/ 4 w 6"/>
                <a:gd name="T11" fmla="*/ 7 h 11"/>
                <a:gd name="T12" fmla="*/ 2 w 6"/>
                <a:gd name="T13" fmla="*/ 8 h 11"/>
                <a:gd name="T14" fmla="*/ 4 w 6"/>
                <a:gd name="T15" fmla="*/ 9 h 11"/>
                <a:gd name="T16" fmla="*/ 6 w 6"/>
                <a:gd name="T17" fmla="*/ 11 h 11"/>
                <a:gd name="T18" fmla="*/ 0 w 6"/>
                <a:gd name="T19" fmla="*/ 10 h 11"/>
                <a:gd name="T20" fmla="*/ 0 w 6"/>
                <a:gd name="T21" fmla="*/ 2 h 11"/>
                <a:gd name="T22" fmla="*/ 6 w 6"/>
                <a:gd name="T2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1">
                  <a:moveTo>
                    <a:pt x="6" y="2"/>
                  </a:moveTo>
                  <a:cubicBezTo>
                    <a:pt x="5" y="3"/>
                    <a:pt x="5" y="3"/>
                    <a:pt x="4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2" y="9"/>
                    <a:pt x="4" y="9"/>
                    <a:pt x="4" y="9"/>
                  </a:cubicBezTo>
                  <a:cubicBezTo>
                    <a:pt x="5" y="9"/>
                    <a:pt x="6" y="9"/>
                    <a:pt x="6" y="11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0" y="10"/>
                    <a:pt x="0" y="2"/>
                    <a:pt x="0" y="2"/>
                  </a:cubicBezTo>
                  <a:cubicBezTo>
                    <a:pt x="2" y="0"/>
                    <a:pt x="4" y="1"/>
                    <a:pt x="6" y="2"/>
                  </a:cubicBezTo>
                  <a:close/>
                </a:path>
              </a:pathLst>
            </a:custGeom>
            <a:solidFill>
              <a:srgbClr val="336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6" name="Freeform 90">
              <a:extLst>
                <a:ext uri="{FF2B5EF4-FFF2-40B4-BE49-F238E27FC236}">
                  <a16:creationId xmlns:a16="http://schemas.microsoft.com/office/drawing/2014/main" id="{BE0ECA98-7D4C-5B88-E5BC-87C33C99D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" y="1728"/>
              <a:ext cx="45" cy="32"/>
            </a:xfrm>
            <a:custGeom>
              <a:avLst/>
              <a:gdLst>
                <a:gd name="T0" fmla="*/ 7 w 10"/>
                <a:gd name="T1" fmla="*/ 7 h 7"/>
                <a:gd name="T2" fmla="*/ 1 w 10"/>
                <a:gd name="T3" fmla="*/ 2 h 7"/>
                <a:gd name="T4" fmla="*/ 0 w 10"/>
                <a:gd name="T5" fmla="*/ 1 h 7"/>
                <a:gd name="T6" fmla="*/ 5 w 10"/>
                <a:gd name="T7" fmla="*/ 0 h 7"/>
                <a:gd name="T8" fmla="*/ 8 w 10"/>
                <a:gd name="T9" fmla="*/ 2 h 7"/>
                <a:gd name="T10" fmla="*/ 7 w 10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">
                  <a:moveTo>
                    <a:pt x="7" y="7"/>
                  </a:moveTo>
                  <a:cubicBezTo>
                    <a:pt x="5" y="6"/>
                    <a:pt x="3" y="4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10" y="4"/>
                    <a:pt x="10" y="6"/>
                    <a:pt x="7" y="7"/>
                  </a:cubicBezTo>
                  <a:close/>
                </a:path>
              </a:pathLst>
            </a:custGeom>
            <a:solidFill>
              <a:srgbClr val="E2B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7" name="Freeform 91">
              <a:extLst>
                <a:ext uri="{FF2B5EF4-FFF2-40B4-BE49-F238E27FC236}">
                  <a16:creationId xmlns:a16="http://schemas.microsoft.com/office/drawing/2014/main" id="{01E7E78B-C143-6960-CEA5-B72AE8676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" y="1773"/>
              <a:ext cx="53" cy="23"/>
            </a:xfrm>
            <a:custGeom>
              <a:avLst/>
              <a:gdLst>
                <a:gd name="T0" fmla="*/ 0 w 12"/>
                <a:gd name="T1" fmla="*/ 1 h 5"/>
                <a:gd name="T2" fmla="*/ 1 w 12"/>
                <a:gd name="T3" fmla="*/ 1 h 5"/>
                <a:gd name="T4" fmla="*/ 6 w 12"/>
                <a:gd name="T5" fmla="*/ 1 h 5"/>
                <a:gd name="T6" fmla="*/ 7 w 12"/>
                <a:gd name="T7" fmla="*/ 0 h 5"/>
                <a:gd name="T8" fmla="*/ 12 w 12"/>
                <a:gd name="T9" fmla="*/ 3 h 5"/>
                <a:gd name="T10" fmla="*/ 7 w 12"/>
                <a:gd name="T11" fmla="*/ 4 h 5"/>
                <a:gd name="T12" fmla="*/ 3 w 12"/>
                <a:gd name="T13" fmla="*/ 4 h 5"/>
                <a:gd name="T14" fmla="*/ 0 w 12"/>
                <a:gd name="T1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3" y="1"/>
                    <a:pt x="4" y="2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9" y="1"/>
                    <a:pt x="12" y="0"/>
                    <a:pt x="12" y="3"/>
                  </a:cubicBezTo>
                  <a:cubicBezTo>
                    <a:pt x="11" y="5"/>
                    <a:pt x="8" y="4"/>
                    <a:pt x="7" y="4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0" y="5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335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8" name="Freeform 92">
              <a:extLst>
                <a:ext uri="{FF2B5EF4-FFF2-40B4-BE49-F238E27FC236}">
                  <a16:creationId xmlns:a16="http://schemas.microsoft.com/office/drawing/2014/main" id="{E2033322-28AE-AC29-ACC9-C74685797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" y="1679"/>
              <a:ext cx="66" cy="27"/>
            </a:xfrm>
            <a:custGeom>
              <a:avLst/>
              <a:gdLst>
                <a:gd name="T0" fmla="*/ 13 w 15"/>
                <a:gd name="T1" fmla="*/ 1 h 6"/>
                <a:gd name="T2" fmla="*/ 13 w 15"/>
                <a:gd name="T3" fmla="*/ 4 h 6"/>
                <a:gd name="T4" fmla="*/ 8 w 15"/>
                <a:gd name="T5" fmla="*/ 5 h 6"/>
                <a:gd name="T6" fmla="*/ 0 w 15"/>
                <a:gd name="T7" fmla="*/ 5 h 6"/>
                <a:gd name="T8" fmla="*/ 2 w 15"/>
                <a:gd name="T9" fmla="*/ 2 h 6"/>
                <a:gd name="T10" fmla="*/ 6 w 15"/>
                <a:gd name="T11" fmla="*/ 2 h 6"/>
                <a:gd name="T12" fmla="*/ 9 w 15"/>
                <a:gd name="T13" fmla="*/ 2 h 6"/>
                <a:gd name="T14" fmla="*/ 13 w 15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">
                  <a:moveTo>
                    <a:pt x="13" y="1"/>
                  </a:moveTo>
                  <a:cubicBezTo>
                    <a:pt x="15" y="2"/>
                    <a:pt x="15" y="3"/>
                    <a:pt x="13" y="4"/>
                  </a:cubicBezTo>
                  <a:cubicBezTo>
                    <a:pt x="11" y="4"/>
                    <a:pt x="10" y="5"/>
                    <a:pt x="8" y="5"/>
                  </a:cubicBezTo>
                  <a:cubicBezTo>
                    <a:pt x="5" y="6"/>
                    <a:pt x="3" y="4"/>
                    <a:pt x="0" y="5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3" y="2"/>
                    <a:pt x="5" y="2"/>
                    <a:pt x="6" y="2"/>
                  </a:cubicBezTo>
                  <a:cubicBezTo>
                    <a:pt x="7" y="1"/>
                    <a:pt x="8" y="0"/>
                    <a:pt x="9" y="2"/>
                  </a:cubicBezTo>
                  <a:cubicBezTo>
                    <a:pt x="10" y="4"/>
                    <a:pt x="12" y="2"/>
                    <a:pt x="13" y="1"/>
                  </a:cubicBezTo>
                  <a:close/>
                </a:path>
              </a:pathLst>
            </a:custGeom>
            <a:solidFill>
              <a:srgbClr val="9F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99" name="Freeform 93">
              <a:extLst>
                <a:ext uri="{FF2B5EF4-FFF2-40B4-BE49-F238E27FC236}">
                  <a16:creationId xmlns:a16="http://schemas.microsoft.com/office/drawing/2014/main" id="{E669CCD5-B03F-484C-FCCB-1FBFE1B26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" y="1602"/>
              <a:ext cx="49" cy="41"/>
            </a:xfrm>
            <a:custGeom>
              <a:avLst/>
              <a:gdLst>
                <a:gd name="T0" fmla="*/ 6 w 11"/>
                <a:gd name="T1" fmla="*/ 7 h 9"/>
                <a:gd name="T2" fmla="*/ 2 w 11"/>
                <a:gd name="T3" fmla="*/ 9 h 9"/>
                <a:gd name="T4" fmla="*/ 1 w 11"/>
                <a:gd name="T5" fmla="*/ 8 h 9"/>
                <a:gd name="T6" fmla="*/ 1 w 11"/>
                <a:gd name="T7" fmla="*/ 7 h 9"/>
                <a:gd name="T8" fmla="*/ 7 w 11"/>
                <a:gd name="T9" fmla="*/ 2 h 9"/>
                <a:gd name="T10" fmla="*/ 10 w 11"/>
                <a:gd name="T11" fmla="*/ 0 h 9"/>
                <a:gd name="T12" fmla="*/ 11 w 11"/>
                <a:gd name="T13" fmla="*/ 3 h 9"/>
                <a:gd name="T14" fmla="*/ 6 w 11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6" y="7"/>
                  </a:moveTo>
                  <a:cubicBezTo>
                    <a:pt x="5" y="8"/>
                    <a:pt x="4" y="8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4" y="7"/>
                    <a:pt x="4" y="3"/>
                    <a:pt x="7" y="2"/>
                  </a:cubicBezTo>
                  <a:cubicBezTo>
                    <a:pt x="8" y="2"/>
                    <a:pt x="9" y="1"/>
                    <a:pt x="10" y="0"/>
                  </a:cubicBezTo>
                  <a:cubicBezTo>
                    <a:pt x="10" y="1"/>
                    <a:pt x="11" y="2"/>
                    <a:pt x="11" y="3"/>
                  </a:cubicBezTo>
                  <a:cubicBezTo>
                    <a:pt x="10" y="5"/>
                    <a:pt x="8" y="6"/>
                    <a:pt x="6" y="7"/>
                  </a:cubicBezTo>
                  <a:close/>
                </a:path>
              </a:pathLst>
            </a:custGeom>
            <a:solidFill>
              <a:srgbClr val="AC2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0" name="Freeform 94">
              <a:extLst>
                <a:ext uri="{FF2B5EF4-FFF2-40B4-BE49-F238E27FC236}">
                  <a16:creationId xmlns:a16="http://schemas.microsoft.com/office/drawing/2014/main" id="{DD821A13-F5AB-AA8A-4B87-4B3FC85B7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" y="1593"/>
              <a:ext cx="31" cy="72"/>
            </a:xfrm>
            <a:custGeom>
              <a:avLst/>
              <a:gdLst>
                <a:gd name="T0" fmla="*/ 4 w 7"/>
                <a:gd name="T1" fmla="*/ 2 h 16"/>
                <a:gd name="T2" fmla="*/ 7 w 7"/>
                <a:gd name="T3" fmla="*/ 0 h 16"/>
                <a:gd name="T4" fmla="*/ 5 w 7"/>
                <a:gd name="T5" fmla="*/ 13 h 16"/>
                <a:gd name="T6" fmla="*/ 2 w 7"/>
                <a:gd name="T7" fmla="*/ 16 h 16"/>
                <a:gd name="T8" fmla="*/ 3 w 7"/>
                <a:gd name="T9" fmla="*/ 10 h 16"/>
                <a:gd name="T10" fmla="*/ 4 w 7"/>
                <a:gd name="T1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6">
                  <a:moveTo>
                    <a:pt x="4" y="2"/>
                  </a:moveTo>
                  <a:cubicBezTo>
                    <a:pt x="4" y="1"/>
                    <a:pt x="5" y="0"/>
                    <a:pt x="7" y="0"/>
                  </a:cubicBezTo>
                  <a:cubicBezTo>
                    <a:pt x="6" y="5"/>
                    <a:pt x="5" y="9"/>
                    <a:pt x="5" y="13"/>
                  </a:cubicBezTo>
                  <a:cubicBezTo>
                    <a:pt x="4" y="15"/>
                    <a:pt x="4" y="16"/>
                    <a:pt x="2" y="16"/>
                  </a:cubicBezTo>
                  <a:cubicBezTo>
                    <a:pt x="3" y="14"/>
                    <a:pt x="3" y="12"/>
                    <a:pt x="3" y="10"/>
                  </a:cubicBezTo>
                  <a:cubicBezTo>
                    <a:pt x="2" y="7"/>
                    <a:pt x="0" y="4"/>
                    <a:pt x="4" y="2"/>
                  </a:cubicBezTo>
                  <a:close/>
                </a:path>
              </a:pathLst>
            </a:custGeom>
            <a:solidFill>
              <a:srgbClr val="393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1" name="Freeform 95">
              <a:extLst>
                <a:ext uri="{FF2B5EF4-FFF2-40B4-BE49-F238E27FC236}">
                  <a16:creationId xmlns:a16="http://schemas.microsoft.com/office/drawing/2014/main" id="{E5EAA0AE-BA78-58C3-5991-A3B54C96D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5" y="1335"/>
              <a:ext cx="40" cy="73"/>
            </a:xfrm>
            <a:custGeom>
              <a:avLst/>
              <a:gdLst>
                <a:gd name="T0" fmla="*/ 9 w 9"/>
                <a:gd name="T1" fmla="*/ 0 h 16"/>
                <a:gd name="T2" fmla="*/ 3 w 9"/>
                <a:gd name="T3" fmla="*/ 13 h 16"/>
                <a:gd name="T4" fmla="*/ 7 w 9"/>
                <a:gd name="T5" fmla="*/ 14 h 16"/>
                <a:gd name="T6" fmla="*/ 6 w 9"/>
                <a:gd name="T7" fmla="*/ 16 h 16"/>
                <a:gd name="T8" fmla="*/ 3 w 9"/>
                <a:gd name="T9" fmla="*/ 16 h 16"/>
                <a:gd name="T10" fmla="*/ 2 w 9"/>
                <a:gd name="T11" fmla="*/ 12 h 16"/>
                <a:gd name="T12" fmla="*/ 7 w 9"/>
                <a:gd name="T13" fmla="*/ 2 h 16"/>
                <a:gd name="T14" fmla="*/ 9 w 9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cubicBezTo>
                    <a:pt x="7" y="5"/>
                    <a:pt x="5" y="9"/>
                    <a:pt x="3" y="13"/>
                  </a:cubicBezTo>
                  <a:cubicBezTo>
                    <a:pt x="5" y="14"/>
                    <a:pt x="6" y="14"/>
                    <a:pt x="7" y="14"/>
                  </a:cubicBezTo>
                  <a:cubicBezTo>
                    <a:pt x="7" y="15"/>
                    <a:pt x="7" y="16"/>
                    <a:pt x="6" y="16"/>
                  </a:cubicBezTo>
                  <a:cubicBezTo>
                    <a:pt x="5" y="16"/>
                    <a:pt x="4" y="16"/>
                    <a:pt x="3" y="16"/>
                  </a:cubicBezTo>
                  <a:cubicBezTo>
                    <a:pt x="1" y="15"/>
                    <a:pt x="0" y="15"/>
                    <a:pt x="2" y="12"/>
                  </a:cubicBezTo>
                  <a:cubicBezTo>
                    <a:pt x="3" y="9"/>
                    <a:pt x="5" y="6"/>
                    <a:pt x="7" y="2"/>
                  </a:cubicBezTo>
                  <a:cubicBezTo>
                    <a:pt x="7" y="1"/>
                    <a:pt x="8" y="0"/>
                    <a:pt x="9" y="0"/>
                  </a:cubicBezTo>
                  <a:close/>
                </a:path>
              </a:pathLst>
            </a:custGeom>
            <a:solidFill>
              <a:srgbClr val="859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2" name="Freeform 96">
              <a:extLst>
                <a:ext uri="{FF2B5EF4-FFF2-40B4-BE49-F238E27FC236}">
                  <a16:creationId xmlns:a16="http://schemas.microsoft.com/office/drawing/2014/main" id="{F2B87D77-14F5-A5B1-65E2-6ABDB306C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0" y="1340"/>
              <a:ext cx="31" cy="50"/>
            </a:xfrm>
            <a:custGeom>
              <a:avLst/>
              <a:gdLst>
                <a:gd name="T0" fmla="*/ 7 w 7"/>
                <a:gd name="T1" fmla="*/ 6 h 11"/>
                <a:gd name="T2" fmla="*/ 3 w 7"/>
                <a:gd name="T3" fmla="*/ 9 h 11"/>
                <a:gd name="T4" fmla="*/ 0 w 7"/>
                <a:gd name="T5" fmla="*/ 10 h 11"/>
                <a:gd name="T6" fmla="*/ 2 w 7"/>
                <a:gd name="T7" fmla="*/ 3 h 11"/>
                <a:gd name="T8" fmla="*/ 4 w 7"/>
                <a:gd name="T9" fmla="*/ 0 h 11"/>
                <a:gd name="T10" fmla="*/ 7 w 7"/>
                <a:gd name="T1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6"/>
                  </a:moveTo>
                  <a:cubicBezTo>
                    <a:pt x="5" y="6"/>
                    <a:pt x="4" y="8"/>
                    <a:pt x="3" y="9"/>
                  </a:cubicBezTo>
                  <a:cubicBezTo>
                    <a:pt x="2" y="10"/>
                    <a:pt x="1" y="11"/>
                    <a:pt x="0" y="10"/>
                  </a:cubicBezTo>
                  <a:cubicBezTo>
                    <a:pt x="2" y="8"/>
                    <a:pt x="1" y="5"/>
                    <a:pt x="2" y="3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4" y="2"/>
                    <a:pt x="6" y="4"/>
                    <a:pt x="7" y="6"/>
                  </a:cubicBezTo>
                  <a:close/>
                </a:path>
              </a:pathLst>
            </a:custGeom>
            <a:solidFill>
              <a:srgbClr val="E29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3" name="Freeform 97">
              <a:extLst>
                <a:ext uri="{FF2B5EF4-FFF2-40B4-BE49-F238E27FC236}">
                  <a16:creationId xmlns:a16="http://schemas.microsoft.com/office/drawing/2014/main" id="{53CAAC5E-BB77-A3FB-7B16-EBDA6E9C5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0" y="1665"/>
              <a:ext cx="44" cy="23"/>
            </a:xfrm>
            <a:custGeom>
              <a:avLst/>
              <a:gdLst>
                <a:gd name="T0" fmla="*/ 4 w 10"/>
                <a:gd name="T1" fmla="*/ 5 h 5"/>
                <a:gd name="T2" fmla="*/ 0 w 10"/>
                <a:gd name="T3" fmla="*/ 4 h 5"/>
                <a:gd name="T4" fmla="*/ 2 w 10"/>
                <a:gd name="T5" fmla="*/ 1 h 5"/>
                <a:gd name="T6" fmla="*/ 3 w 10"/>
                <a:gd name="T7" fmla="*/ 0 h 5"/>
                <a:gd name="T8" fmla="*/ 8 w 10"/>
                <a:gd name="T9" fmla="*/ 2 h 5"/>
                <a:gd name="T10" fmla="*/ 10 w 10"/>
                <a:gd name="T11" fmla="*/ 4 h 5"/>
                <a:gd name="T12" fmla="*/ 7 w 10"/>
                <a:gd name="T13" fmla="*/ 5 h 5"/>
                <a:gd name="T14" fmla="*/ 4 w 10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4" y="5"/>
                  </a:moveTo>
                  <a:cubicBezTo>
                    <a:pt x="3" y="5"/>
                    <a:pt x="2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9" y="3"/>
                    <a:pt x="10" y="3"/>
                    <a:pt x="10" y="4"/>
                  </a:cubicBezTo>
                  <a:cubicBezTo>
                    <a:pt x="9" y="5"/>
                    <a:pt x="8" y="5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lose/>
                </a:path>
              </a:pathLst>
            </a:custGeom>
            <a:solidFill>
              <a:srgbClr val="EA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4" name="Freeform 98">
              <a:extLst>
                <a:ext uri="{FF2B5EF4-FFF2-40B4-BE49-F238E27FC236}">
                  <a16:creationId xmlns:a16="http://schemas.microsoft.com/office/drawing/2014/main" id="{7E961DEE-0D82-F04F-6AC3-87F1D143B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2" y="1105"/>
              <a:ext cx="31" cy="45"/>
            </a:xfrm>
            <a:custGeom>
              <a:avLst/>
              <a:gdLst>
                <a:gd name="T0" fmla="*/ 2 w 7"/>
                <a:gd name="T1" fmla="*/ 10 h 10"/>
                <a:gd name="T2" fmla="*/ 1 w 7"/>
                <a:gd name="T3" fmla="*/ 1 h 10"/>
                <a:gd name="T4" fmla="*/ 4 w 7"/>
                <a:gd name="T5" fmla="*/ 0 h 10"/>
                <a:gd name="T6" fmla="*/ 7 w 7"/>
                <a:gd name="T7" fmla="*/ 3 h 10"/>
                <a:gd name="T8" fmla="*/ 5 w 7"/>
                <a:gd name="T9" fmla="*/ 7 h 10"/>
                <a:gd name="T10" fmla="*/ 2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2" y="10"/>
                  </a:moveTo>
                  <a:cubicBezTo>
                    <a:pt x="0" y="7"/>
                    <a:pt x="0" y="4"/>
                    <a:pt x="1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1"/>
                    <a:pt x="7" y="1"/>
                    <a:pt x="7" y="3"/>
                  </a:cubicBezTo>
                  <a:cubicBezTo>
                    <a:pt x="7" y="5"/>
                    <a:pt x="7" y="6"/>
                    <a:pt x="5" y="7"/>
                  </a:cubicBezTo>
                  <a:cubicBezTo>
                    <a:pt x="3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2A5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5" name="Freeform 99">
              <a:extLst>
                <a:ext uri="{FF2B5EF4-FFF2-40B4-BE49-F238E27FC236}">
                  <a16:creationId xmlns:a16="http://schemas.microsoft.com/office/drawing/2014/main" id="{0F34A9C9-F620-65F7-444A-FE91387C5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" y="1123"/>
              <a:ext cx="31" cy="50"/>
            </a:xfrm>
            <a:custGeom>
              <a:avLst/>
              <a:gdLst>
                <a:gd name="T0" fmla="*/ 7 w 7"/>
                <a:gd name="T1" fmla="*/ 2 h 11"/>
                <a:gd name="T2" fmla="*/ 2 w 7"/>
                <a:gd name="T3" fmla="*/ 5 h 11"/>
                <a:gd name="T4" fmla="*/ 6 w 7"/>
                <a:gd name="T5" fmla="*/ 10 h 11"/>
                <a:gd name="T6" fmla="*/ 1 w 7"/>
                <a:gd name="T7" fmla="*/ 9 h 11"/>
                <a:gd name="T8" fmla="*/ 1 w 7"/>
                <a:gd name="T9" fmla="*/ 2 h 11"/>
                <a:gd name="T10" fmla="*/ 7 w 7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2"/>
                  </a:moveTo>
                  <a:cubicBezTo>
                    <a:pt x="5" y="3"/>
                    <a:pt x="2" y="2"/>
                    <a:pt x="2" y="5"/>
                  </a:cubicBezTo>
                  <a:cubicBezTo>
                    <a:pt x="2" y="9"/>
                    <a:pt x="4" y="9"/>
                    <a:pt x="6" y="10"/>
                  </a:cubicBezTo>
                  <a:cubicBezTo>
                    <a:pt x="5" y="11"/>
                    <a:pt x="3" y="11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2" y="0"/>
                    <a:pt x="5" y="0"/>
                    <a:pt x="7" y="2"/>
                  </a:cubicBezTo>
                  <a:close/>
                </a:path>
              </a:pathLst>
            </a:custGeom>
            <a:solidFill>
              <a:srgbClr val="527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6" name="Freeform 100">
              <a:extLst>
                <a:ext uri="{FF2B5EF4-FFF2-40B4-BE49-F238E27FC236}">
                  <a16:creationId xmlns:a16="http://schemas.microsoft.com/office/drawing/2014/main" id="{FF50E3D8-CCBD-D13E-910D-A54D51B56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7" y="1119"/>
              <a:ext cx="36" cy="45"/>
            </a:xfrm>
            <a:custGeom>
              <a:avLst/>
              <a:gdLst>
                <a:gd name="T0" fmla="*/ 8 w 8"/>
                <a:gd name="T1" fmla="*/ 1 h 10"/>
                <a:gd name="T2" fmla="*/ 5 w 8"/>
                <a:gd name="T3" fmla="*/ 7 h 10"/>
                <a:gd name="T4" fmla="*/ 3 w 8"/>
                <a:gd name="T5" fmla="*/ 10 h 10"/>
                <a:gd name="T6" fmla="*/ 3 w 8"/>
                <a:gd name="T7" fmla="*/ 7 h 10"/>
                <a:gd name="T8" fmla="*/ 0 w 8"/>
                <a:gd name="T9" fmla="*/ 2 h 10"/>
                <a:gd name="T10" fmla="*/ 0 w 8"/>
                <a:gd name="T11" fmla="*/ 0 h 10"/>
                <a:gd name="T12" fmla="*/ 1 w 8"/>
                <a:gd name="T13" fmla="*/ 0 h 10"/>
                <a:gd name="T14" fmla="*/ 8 w 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8" y="1"/>
                  </a:moveTo>
                  <a:cubicBezTo>
                    <a:pt x="4" y="2"/>
                    <a:pt x="5" y="5"/>
                    <a:pt x="5" y="7"/>
                  </a:cubicBezTo>
                  <a:cubicBezTo>
                    <a:pt x="5" y="8"/>
                    <a:pt x="5" y="10"/>
                    <a:pt x="3" y="10"/>
                  </a:cubicBezTo>
                  <a:cubicBezTo>
                    <a:pt x="2" y="9"/>
                    <a:pt x="3" y="8"/>
                    <a:pt x="3" y="7"/>
                  </a:cubicBezTo>
                  <a:cubicBezTo>
                    <a:pt x="2" y="5"/>
                    <a:pt x="4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0"/>
                    <a:pt x="5" y="0"/>
                    <a:pt x="8" y="1"/>
                  </a:cubicBezTo>
                  <a:close/>
                </a:path>
              </a:pathLst>
            </a:custGeom>
            <a:solidFill>
              <a:srgbClr val="2F6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7" name="Freeform 101">
              <a:extLst>
                <a:ext uri="{FF2B5EF4-FFF2-40B4-BE49-F238E27FC236}">
                  <a16:creationId xmlns:a16="http://schemas.microsoft.com/office/drawing/2014/main" id="{5A58C090-6E63-30DE-2FFB-DFEEAC18B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" y="1385"/>
              <a:ext cx="26" cy="45"/>
            </a:xfrm>
            <a:custGeom>
              <a:avLst/>
              <a:gdLst>
                <a:gd name="T0" fmla="*/ 2 w 6"/>
                <a:gd name="T1" fmla="*/ 5 h 10"/>
                <a:gd name="T2" fmla="*/ 3 w 6"/>
                <a:gd name="T3" fmla="*/ 3 h 10"/>
                <a:gd name="T4" fmla="*/ 6 w 6"/>
                <a:gd name="T5" fmla="*/ 4 h 10"/>
                <a:gd name="T6" fmla="*/ 6 w 6"/>
                <a:gd name="T7" fmla="*/ 6 h 10"/>
                <a:gd name="T8" fmla="*/ 3 w 6"/>
                <a:gd name="T9" fmla="*/ 10 h 10"/>
                <a:gd name="T10" fmla="*/ 0 w 6"/>
                <a:gd name="T11" fmla="*/ 8 h 10"/>
                <a:gd name="T12" fmla="*/ 2 w 6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2" y="5"/>
                  </a:moveTo>
                  <a:cubicBezTo>
                    <a:pt x="2" y="4"/>
                    <a:pt x="2" y="4"/>
                    <a:pt x="3" y="3"/>
                  </a:cubicBezTo>
                  <a:cubicBezTo>
                    <a:pt x="4" y="0"/>
                    <a:pt x="5" y="3"/>
                    <a:pt x="6" y="4"/>
                  </a:cubicBezTo>
                  <a:cubicBezTo>
                    <a:pt x="5" y="5"/>
                    <a:pt x="5" y="6"/>
                    <a:pt x="6" y="6"/>
                  </a:cubicBezTo>
                  <a:cubicBezTo>
                    <a:pt x="6" y="8"/>
                    <a:pt x="5" y="10"/>
                    <a:pt x="3" y="10"/>
                  </a:cubicBezTo>
                  <a:cubicBezTo>
                    <a:pt x="2" y="9"/>
                    <a:pt x="1" y="9"/>
                    <a:pt x="0" y="8"/>
                  </a:cubicBezTo>
                  <a:cubicBezTo>
                    <a:pt x="1" y="7"/>
                    <a:pt x="1" y="6"/>
                    <a:pt x="2" y="5"/>
                  </a:cubicBezTo>
                  <a:close/>
                </a:path>
              </a:pathLst>
            </a:custGeom>
            <a:solidFill>
              <a:srgbClr val="E7B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8" name="Freeform 102">
              <a:extLst>
                <a:ext uri="{FF2B5EF4-FFF2-40B4-BE49-F238E27FC236}">
                  <a16:creationId xmlns:a16="http://schemas.microsoft.com/office/drawing/2014/main" id="{DD9F2779-7574-DE2E-B2BD-4E89C0A2C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" y="1742"/>
              <a:ext cx="36" cy="40"/>
            </a:xfrm>
            <a:custGeom>
              <a:avLst/>
              <a:gdLst>
                <a:gd name="T0" fmla="*/ 3 w 8"/>
                <a:gd name="T1" fmla="*/ 2 h 9"/>
                <a:gd name="T2" fmla="*/ 8 w 8"/>
                <a:gd name="T3" fmla="*/ 0 h 9"/>
                <a:gd name="T4" fmla="*/ 6 w 8"/>
                <a:gd name="T5" fmla="*/ 6 h 9"/>
                <a:gd name="T6" fmla="*/ 2 w 8"/>
                <a:gd name="T7" fmla="*/ 5 h 9"/>
                <a:gd name="T8" fmla="*/ 0 w 8"/>
                <a:gd name="T9" fmla="*/ 3 h 9"/>
                <a:gd name="T10" fmla="*/ 3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2"/>
                  </a:moveTo>
                  <a:cubicBezTo>
                    <a:pt x="6" y="5"/>
                    <a:pt x="6" y="1"/>
                    <a:pt x="8" y="0"/>
                  </a:cubicBezTo>
                  <a:cubicBezTo>
                    <a:pt x="8" y="2"/>
                    <a:pt x="7" y="4"/>
                    <a:pt x="6" y="6"/>
                  </a:cubicBezTo>
                  <a:cubicBezTo>
                    <a:pt x="4" y="7"/>
                    <a:pt x="2" y="9"/>
                    <a:pt x="2" y="5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1" y="2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9296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09" name="Freeform 103">
              <a:extLst>
                <a:ext uri="{FF2B5EF4-FFF2-40B4-BE49-F238E27FC236}">
                  <a16:creationId xmlns:a16="http://schemas.microsoft.com/office/drawing/2014/main" id="{1C974B7C-FB43-DDC9-5C31-480FF1586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" y="1114"/>
              <a:ext cx="22" cy="45"/>
            </a:xfrm>
            <a:custGeom>
              <a:avLst/>
              <a:gdLst>
                <a:gd name="T0" fmla="*/ 1 w 5"/>
                <a:gd name="T1" fmla="*/ 5 h 10"/>
                <a:gd name="T2" fmla="*/ 2 w 5"/>
                <a:gd name="T3" fmla="*/ 0 h 10"/>
                <a:gd name="T4" fmla="*/ 3 w 5"/>
                <a:gd name="T5" fmla="*/ 5 h 10"/>
                <a:gd name="T6" fmla="*/ 2 w 5"/>
                <a:gd name="T7" fmla="*/ 10 h 10"/>
                <a:gd name="T8" fmla="*/ 1 w 5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5"/>
                  </a:moveTo>
                  <a:cubicBezTo>
                    <a:pt x="2" y="3"/>
                    <a:pt x="0" y="0"/>
                    <a:pt x="2" y="0"/>
                  </a:cubicBezTo>
                  <a:cubicBezTo>
                    <a:pt x="4" y="0"/>
                    <a:pt x="4" y="3"/>
                    <a:pt x="3" y="5"/>
                  </a:cubicBezTo>
                  <a:cubicBezTo>
                    <a:pt x="3" y="6"/>
                    <a:pt x="5" y="10"/>
                    <a:pt x="2" y="10"/>
                  </a:cubicBezTo>
                  <a:cubicBezTo>
                    <a:pt x="0" y="10"/>
                    <a:pt x="2" y="6"/>
                    <a:pt x="1" y="5"/>
                  </a:cubicBezTo>
                  <a:close/>
                </a:path>
              </a:pathLst>
            </a:custGeom>
            <a:solidFill>
              <a:srgbClr val="416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0" name="Freeform 104">
              <a:extLst>
                <a:ext uri="{FF2B5EF4-FFF2-40B4-BE49-F238E27FC236}">
                  <a16:creationId xmlns:a16="http://schemas.microsoft.com/office/drawing/2014/main" id="{DA974B1D-3772-BDF4-915E-2E9CB5F05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" y="1128"/>
              <a:ext cx="22" cy="40"/>
            </a:xfrm>
            <a:custGeom>
              <a:avLst/>
              <a:gdLst>
                <a:gd name="T0" fmla="*/ 1 w 5"/>
                <a:gd name="T1" fmla="*/ 4 h 9"/>
                <a:gd name="T2" fmla="*/ 3 w 5"/>
                <a:gd name="T3" fmla="*/ 0 h 9"/>
                <a:gd name="T4" fmla="*/ 4 w 5"/>
                <a:gd name="T5" fmla="*/ 4 h 9"/>
                <a:gd name="T6" fmla="*/ 3 w 5"/>
                <a:gd name="T7" fmla="*/ 9 h 9"/>
                <a:gd name="T8" fmla="*/ 1 w 5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1" y="4"/>
                  </a:moveTo>
                  <a:cubicBezTo>
                    <a:pt x="3" y="2"/>
                    <a:pt x="0" y="0"/>
                    <a:pt x="3" y="0"/>
                  </a:cubicBezTo>
                  <a:cubicBezTo>
                    <a:pt x="4" y="0"/>
                    <a:pt x="4" y="2"/>
                    <a:pt x="4" y="4"/>
                  </a:cubicBezTo>
                  <a:cubicBezTo>
                    <a:pt x="4" y="6"/>
                    <a:pt x="5" y="9"/>
                    <a:pt x="3" y="9"/>
                  </a:cubicBezTo>
                  <a:cubicBezTo>
                    <a:pt x="0" y="8"/>
                    <a:pt x="2" y="5"/>
                    <a:pt x="1" y="4"/>
                  </a:cubicBezTo>
                  <a:close/>
                </a:path>
              </a:pathLst>
            </a:custGeom>
            <a:solidFill>
              <a:srgbClr val="487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1" name="Freeform 105">
              <a:extLst>
                <a:ext uri="{FF2B5EF4-FFF2-40B4-BE49-F238E27FC236}">
                  <a16:creationId xmlns:a16="http://schemas.microsoft.com/office/drawing/2014/main" id="{98ACA816-A611-6689-E8D9-FE1B36CCB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" y="1764"/>
              <a:ext cx="22" cy="18"/>
            </a:xfrm>
            <a:custGeom>
              <a:avLst/>
              <a:gdLst>
                <a:gd name="T0" fmla="*/ 0 w 5"/>
                <a:gd name="T1" fmla="*/ 1 h 4"/>
                <a:gd name="T2" fmla="*/ 3 w 5"/>
                <a:gd name="T3" fmla="*/ 0 h 4"/>
                <a:gd name="T4" fmla="*/ 4 w 5"/>
                <a:gd name="T5" fmla="*/ 4 h 4"/>
                <a:gd name="T6" fmla="*/ 2 w 5"/>
                <a:gd name="T7" fmla="*/ 4 h 4"/>
                <a:gd name="T8" fmla="*/ 0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4" y="1"/>
                    <a:pt x="5" y="2"/>
                    <a:pt x="4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474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2" name="Freeform 106">
              <a:extLst>
                <a:ext uri="{FF2B5EF4-FFF2-40B4-BE49-F238E27FC236}">
                  <a16:creationId xmlns:a16="http://schemas.microsoft.com/office/drawing/2014/main" id="{97B297D7-B89A-002B-35CD-81C4A4AD9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" y="1746"/>
              <a:ext cx="27" cy="27"/>
            </a:xfrm>
            <a:custGeom>
              <a:avLst/>
              <a:gdLst>
                <a:gd name="T0" fmla="*/ 0 w 6"/>
                <a:gd name="T1" fmla="*/ 0 h 6"/>
                <a:gd name="T2" fmla="*/ 3 w 6"/>
                <a:gd name="T3" fmla="*/ 2 h 6"/>
                <a:gd name="T4" fmla="*/ 3 w 6"/>
                <a:gd name="T5" fmla="*/ 3 h 6"/>
                <a:gd name="T6" fmla="*/ 6 w 6"/>
                <a:gd name="T7" fmla="*/ 5 h 6"/>
                <a:gd name="T8" fmla="*/ 5 w 6"/>
                <a:gd name="T9" fmla="*/ 6 h 6"/>
                <a:gd name="T10" fmla="*/ 1 w 6"/>
                <a:gd name="T11" fmla="*/ 4 h 6"/>
                <a:gd name="T12" fmla="*/ 0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6" y="3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3" y="6"/>
                    <a:pt x="2" y="5"/>
                    <a:pt x="1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858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3" name="Freeform 107">
              <a:extLst>
                <a:ext uri="{FF2B5EF4-FFF2-40B4-BE49-F238E27FC236}">
                  <a16:creationId xmlns:a16="http://schemas.microsoft.com/office/drawing/2014/main" id="{E5700EB7-1063-554C-CE2E-4980B450D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" y="1128"/>
              <a:ext cx="9" cy="45"/>
            </a:xfrm>
            <a:custGeom>
              <a:avLst/>
              <a:gdLst>
                <a:gd name="T0" fmla="*/ 1 w 2"/>
                <a:gd name="T1" fmla="*/ 10 h 10"/>
                <a:gd name="T2" fmla="*/ 1 w 2"/>
                <a:gd name="T3" fmla="*/ 0 h 10"/>
                <a:gd name="T4" fmla="*/ 2 w 2"/>
                <a:gd name="T5" fmla="*/ 0 h 10"/>
                <a:gd name="T6" fmla="*/ 2 w 2"/>
                <a:gd name="T7" fmla="*/ 9 h 10"/>
                <a:gd name="T8" fmla="*/ 1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1" y="10"/>
                  </a:moveTo>
                  <a:cubicBezTo>
                    <a:pt x="0" y="6"/>
                    <a:pt x="0" y="3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3"/>
                    <a:pt x="2" y="6"/>
                    <a:pt x="2" y="9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466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4" name="Freeform 108">
              <a:extLst>
                <a:ext uri="{FF2B5EF4-FFF2-40B4-BE49-F238E27FC236}">
                  <a16:creationId xmlns:a16="http://schemas.microsoft.com/office/drawing/2014/main" id="{B101029E-E0A0-4B64-3348-25B98EDA5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8" y="1733"/>
              <a:ext cx="18" cy="2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4 h 5"/>
                <a:gd name="T4" fmla="*/ 1 w 4"/>
                <a:gd name="T5" fmla="*/ 4 h 5"/>
                <a:gd name="T6" fmla="*/ 0 w 4"/>
                <a:gd name="T7" fmla="*/ 2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4" y="1"/>
                    <a:pt x="4" y="3"/>
                    <a:pt x="4" y="4"/>
                  </a:cubicBezTo>
                  <a:cubicBezTo>
                    <a:pt x="3" y="5"/>
                    <a:pt x="2" y="5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3B3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5" name="Freeform 109">
              <a:extLst>
                <a:ext uri="{FF2B5EF4-FFF2-40B4-BE49-F238E27FC236}">
                  <a16:creationId xmlns:a16="http://schemas.microsoft.com/office/drawing/2014/main" id="{E14A89EE-8F4A-492B-06A2-EADCA81AD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" y="1733"/>
              <a:ext cx="13" cy="22"/>
            </a:xfrm>
            <a:custGeom>
              <a:avLst/>
              <a:gdLst>
                <a:gd name="T0" fmla="*/ 3 w 3"/>
                <a:gd name="T1" fmla="*/ 4 h 5"/>
                <a:gd name="T2" fmla="*/ 0 w 3"/>
                <a:gd name="T3" fmla="*/ 5 h 5"/>
                <a:gd name="T4" fmla="*/ 0 w 3"/>
                <a:gd name="T5" fmla="*/ 3 h 5"/>
                <a:gd name="T6" fmla="*/ 1 w 3"/>
                <a:gd name="T7" fmla="*/ 0 h 5"/>
                <a:gd name="T8" fmla="*/ 3 w 3"/>
                <a:gd name="T9" fmla="*/ 1 h 5"/>
                <a:gd name="T10" fmla="*/ 3 w 3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1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3" y="3"/>
                    <a:pt x="3" y="4"/>
                  </a:cubicBezTo>
                  <a:close/>
                </a:path>
              </a:pathLst>
            </a:custGeom>
            <a:solidFill>
              <a:srgbClr val="423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6" name="Freeform 110">
              <a:extLst>
                <a:ext uri="{FF2B5EF4-FFF2-40B4-BE49-F238E27FC236}">
                  <a16:creationId xmlns:a16="http://schemas.microsoft.com/office/drawing/2014/main" id="{AC2D743E-A42C-3691-D41D-4F01AC6EF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" y="1764"/>
              <a:ext cx="23" cy="1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1 h 4"/>
                <a:gd name="T4" fmla="*/ 3 w 5"/>
                <a:gd name="T5" fmla="*/ 4 h 4"/>
                <a:gd name="T6" fmla="*/ 1 w 5"/>
                <a:gd name="T7" fmla="*/ 3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3" y="0"/>
                    <a:pt x="4" y="1"/>
                    <a:pt x="5" y="1"/>
                  </a:cubicBezTo>
                  <a:cubicBezTo>
                    <a:pt x="5" y="3"/>
                    <a:pt x="5" y="4"/>
                    <a:pt x="3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3D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7" name="Freeform 111">
              <a:extLst>
                <a:ext uri="{FF2B5EF4-FFF2-40B4-BE49-F238E27FC236}">
                  <a16:creationId xmlns:a16="http://schemas.microsoft.com/office/drawing/2014/main" id="{21716E97-922E-C83C-AE4E-79FA5AEE0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" y="1466"/>
              <a:ext cx="31" cy="46"/>
            </a:xfrm>
            <a:custGeom>
              <a:avLst/>
              <a:gdLst>
                <a:gd name="T0" fmla="*/ 0 w 7"/>
                <a:gd name="T1" fmla="*/ 8 h 10"/>
                <a:gd name="T2" fmla="*/ 5 w 7"/>
                <a:gd name="T3" fmla="*/ 0 h 10"/>
                <a:gd name="T4" fmla="*/ 0 w 7"/>
                <a:gd name="T5" fmla="*/ 10 h 10"/>
                <a:gd name="T6" fmla="*/ 0 w 7"/>
                <a:gd name="T7" fmla="*/ 10 h 10"/>
                <a:gd name="T8" fmla="*/ 0 w 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8"/>
                  </a:moveTo>
                  <a:cubicBezTo>
                    <a:pt x="3" y="6"/>
                    <a:pt x="3" y="3"/>
                    <a:pt x="5" y="0"/>
                  </a:cubicBezTo>
                  <a:cubicBezTo>
                    <a:pt x="7" y="4"/>
                    <a:pt x="4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ECB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8" name="Freeform 112">
              <a:extLst>
                <a:ext uri="{FF2B5EF4-FFF2-40B4-BE49-F238E27FC236}">
                  <a16:creationId xmlns:a16="http://schemas.microsoft.com/office/drawing/2014/main" id="{E84D139F-0EC8-BB14-0A8D-FD4471126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" y="1579"/>
              <a:ext cx="18" cy="27"/>
            </a:xfrm>
            <a:custGeom>
              <a:avLst/>
              <a:gdLst>
                <a:gd name="T0" fmla="*/ 3 w 4"/>
                <a:gd name="T1" fmla="*/ 0 h 6"/>
                <a:gd name="T2" fmla="*/ 2 w 4"/>
                <a:gd name="T3" fmla="*/ 6 h 6"/>
                <a:gd name="T4" fmla="*/ 3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3" y="2"/>
                    <a:pt x="4" y="4"/>
                    <a:pt x="2" y="6"/>
                  </a:cubicBezTo>
                  <a:cubicBezTo>
                    <a:pt x="0" y="4"/>
                    <a:pt x="0" y="2"/>
                    <a:pt x="3" y="0"/>
                  </a:cubicBezTo>
                  <a:close/>
                </a:path>
              </a:pathLst>
            </a:custGeom>
            <a:solidFill>
              <a:srgbClr val="4E3C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19" name="Freeform 113">
              <a:extLst>
                <a:ext uri="{FF2B5EF4-FFF2-40B4-BE49-F238E27FC236}">
                  <a16:creationId xmlns:a16="http://schemas.microsoft.com/office/drawing/2014/main" id="{6948380D-FFFE-257A-5404-60CD2BFA0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0" y="1475"/>
              <a:ext cx="17" cy="37"/>
            </a:xfrm>
            <a:custGeom>
              <a:avLst/>
              <a:gdLst>
                <a:gd name="T0" fmla="*/ 2 w 4"/>
                <a:gd name="T1" fmla="*/ 3 h 8"/>
                <a:gd name="T2" fmla="*/ 3 w 4"/>
                <a:gd name="T3" fmla="*/ 0 h 8"/>
                <a:gd name="T4" fmla="*/ 1 w 4"/>
                <a:gd name="T5" fmla="*/ 8 h 8"/>
                <a:gd name="T6" fmla="*/ 2 w 4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2" y="3"/>
                  </a:moveTo>
                  <a:cubicBezTo>
                    <a:pt x="2" y="2"/>
                    <a:pt x="2" y="1"/>
                    <a:pt x="3" y="0"/>
                  </a:cubicBezTo>
                  <a:cubicBezTo>
                    <a:pt x="3" y="3"/>
                    <a:pt x="4" y="6"/>
                    <a:pt x="1" y="8"/>
                  </a:cubicBezTo>
                  <a:cubicBezTo>
                    <a:pt x="0" y="6"/>
                    <a:pt x="3" y="5"/>
                    <a:pt x="2" y="3"/>
                  </a:cubicBezTo>
                  <a:close/>
                </a:path>
              </a:pathLst>
            </a:custGeom>
            <a:solidFill>
              <a:srgbClr val="4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0" name="Freeform 114">
              <a:extLst>
                <a:ext uri="{FF2B5EF4-FFF2-40B4-BE49-F238E27FC236}">
                  <a16:creationId xmlns:a16="http://schemas.microsoft.com/office/drawing/2014/main" id="{CD897CD9-77F8-C0D0-EE9E-2CA37FEF0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7" y="1349"/>
              <a:ext cx="125" cy="108"/>
            </a:xfrm>
            <a:custGeom>
              <a:avLst/>
              <a:gdLst>
                <a:gd name="T0" fmla="*/ 11 w 28"/>
                <a:gd name="T1" fmla="*/ 22 h 24"/>
                <a:gd name="T2" fmla="*/ 4 w 28"/>
                <a:gd name="T3" fmla="*/ 20 h 24"/>
                <a:gd name="T4" fmla="*/ 2 w 28"/>
                <a:gd name="T5" fmla="*/ 2 h 24"/>
                <a:gd name="T6" fmla="*/ 4 w 28"/>
                <a:gd name="T7" fmla="*/ 1 h 24"/>
                <a:gd name="T8" fmla="*/ 9 w 28"/>
                <a:gd name="T9" fmla="*/ 4 h 24"/>
                <a:gd name="T10" fmla="*/ 10 w 28"/>
                <a:gd name="T11" fmla="*/ 12 h 24"/>
                <a:gd name="T12" fmla="*/ 13 w 28"/>
                <a:gd name="T13" fmla="*/ 15 h 24"/>
                <a:gd name="T14" fmla="*/ 22 w 28"/>
                <a:gd name="T15" fmla="*/ 7 h 24"/>
                <a:gd name="T16" fmla="*/ 27 w 28"/>
                <a:gd name="T17" fmla="*/ 7 h 24"/>
                <a:gd name="T18" fmla="*/ 25 w 28"/>
                <a:gd name="T19" fmla="*/ 10 h 24"/>
                <a:gd name="T20" fmla="*/ 16 w 28"/>
                <a:gd name="T21" fmla="*/ 19 h 24"/>
                <a:gd name="T22" fmla="*/ 11 w 28"/>
                <a:gd name="T2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4">
                  <a:moveTo>
                    <a:pt x="11" y="22"/>
                  </a:moveTo>
                  <a:cubicBezTo>
                    <a:pt x="7" y="24"/>
                    <a:pt x="5" y="24"/>
                    <a:pt x="4" y="20"/>
                  </a:cubicBezTo>
                  <a:cubicBezTo>
                    <a:pt x="2" y="14"/>
                    <a:pt x="0" y="9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6" y="0"/>
                    <a:pt x="8" y="1"/>
                    <a:pt x="9" y="4"/>
                  </a:cubicBezTo>
                  <a:cubicBezTo>
                    <a:pt x="10" y="6"/>
                    <a:pt x="10" y="9"/>
                    <a:pt x="10" y="12"/>
                  </a:cubicBezTo>
                  <a:cubicBezTo>
                    <a:pt x="10" y="14"/>
                    <a:pt x="11" y="15"/>
                    <a:pt x="13" y="15"/>
                  </a:cubicBezTo>
                  <a:cubicBezTo>
                    <a:pt x="16" y="13"/>
                    <a:pt x="20" y="11"/>
                    <a:pt x="22" y="7"/>
                  </a:cubicBezTo>
                  <a:cubicBezTo>
                    <a:pt x="23" y="6"/>
                    <a:pt x="25" y="6"/>
                    <a:pt x="27" y="7"/>
                  </a:cubicBezTo>
                  <a:cubicBezTo>
                    <a:pt x="28" y="8"/>
                    <a:pt x="26" y="9"/>
                    <a:pt x="25" y="10"/>
                  </a:cubicBezTo>
                  <a:cubicBezTo>
                    <a:pt x="22" y="14"/>
                    <a:pt x="19" y="17"/>
                    <a:pt x="16" y="19"/>
                  </a:cubicBezTo>
                  <a:cubicBezTo>
                    <a:pt x="14" y="21"/>
                    <a:pt x="12" y="21"/>
                    <a:pt x="11" y="22"/>
                  </a:cubicBezTo>
                  <a:close/>
                </a:path>
              </a:pathLst>
            </a:custGeom>
            <a:solidFill>
              <a:srgbClr val="F3B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1" name="Freeform 115">
              <a:extLst>
                <a:ext uri="{FF2B5EF4-FFF2-40B4-BE49-F238E27FC236}">
                  <a16:creationId xmlns:a16="http://schemas.microsoft.com/office/drawing/2014/main" id="{5567C349-A2F7-56BC-546D-8CAF94BBB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" y="1494"/>
              <a:ext cx="58" cy="139"/>
            </a:xfrm>
            <a:custGeom>
              <a:avLst/>
              <a:gdLst>
                <a:gd name="T0" fmla="*/ 12 w 13"/>
                <a:gd name="T1" fmla="*/ 31 h 31"/>
                <a:gd name="T2" fmla="*/ 10 w 13"/>
                <a:gd name="T3" fmla="*/ 16 h 31"/>
                <a:gd name="T4" fmla="*/ 1 w 13"/>
                <a:gd name="T5" fmla="*/ 13 h 31"/>
                <a:gd name="T6" fmla="*/ 1 w 13"/>
                <a:gd name="T7" fmla="*/ 11 h 31"/>
                <a:gd name="T8" fmla="*/ 2 w 13"/>
                <a:gd name="T9" fmla="*/ 9 h 31"/>
                <a:gd name="T10" fmla="*/ 6 w 13"/>
                <a:gd name="T11" fmla="*/ 2 h 31"/>
                <a:gd name="T12" fmla="*/ 11 w 13"/>
                <a:gd name="T13" fmla="*/ 4 h 31"/>
                <a:gd name="T14" fmla="*/ 9 w 13"/>
                <a:gd name="T15" fmla="*/ 10 h 31"/>
                <a:gd name="T16" fmla="*/ 10 w 13"/>
                <a:gd name="T17" fmla="*/ 14 h 31"/>
                <a:gd name="T18" fmla="*/ 11 w 13"/>
                <a:gd name="T19" fmla="*/ 16 h 31"/>
                <a:gd name="T20" fmla="*/ 12 w 13"/>
                <a:gd name="T2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1">
                  <a:moveTo>
                    <a:pt x="12" y="31"/>
                  </a:moveTo>
                  <a:cubicBezTo>
                    <a:pt x="10" y="26"/>
                    <a:pt x="11" y="21"/>
                    <a:pt x="10" y="16"/>
                  </a:cubicBezTo>
                  <a:cubicBezTo>
                    <a:pt x="7" y="20"/>
                    <a:pt x="4" y="19"/>
                    <a:pt x="1" y="13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1" y="11"/>
                    <a:pt x="2" y="10"/>
                    <a:pt x="2" y="9"/>
                  </a:cubicBezTo>
                  <a:cubicBezTo>
                    <a:pt x="0" y="5"/>
                    <a:pt x="2" y="4"/>
                    <a:pt x="6" y="2"/>
                  </a:cubicBezTo>
                  <a:cubicBezTo>
                    <a:pt x="10" y="1"/>
                    <a:pt x="9" y="0"/>
                    <a:pt x="11" y="4"/>
                  </a:cubicBezTo>
                  <a:cubicBezTo>
                    <a:pt x="12" y="6"/>
                    <a:pt x="10" y="8"/>
                    <a:pt x="9" y="10"/>
                  </a:cubicBezTo>
                  <a:cubicBezTo>
                    <a:pt x="8" y="11"/>
                    <a:pt x="7" y="13"/>
                    <a:pt x="10" y="14"/>
                  </a:cubicBezTo>
                  <a:cubicBezTo>
                    <a:pt x="11" y="14"/>
                    <a:pt x="11" y="15"/>
                    <a:pt x="11" y="16"/>
                  </a:cubicBezTo>
                  <a:cubicBezTo>
                    <a:pt x="11" y="21"/>
                    <a:pt x="13" y="26"/>
                    <a:pt x="12" y="31"/>
                  </a:cubicBezTo>
                  <a:close/>
                </a:path>
              </a:pathLst>
            </a:custGeom>
            <a:solidFill>
              <a:srgbClr val="F2A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2" name="Freeform 116">
              <a:extLst>
                <a:ext uri="{FF2B5EF4-FFF2-40B4-BE49-F238E27FC236}">
                  <a16:creationId xmlns:a16="http://schemas.microsoft.com/office/drawing/2014/main" id="{8F66938C-409B-90EA-F23B-34C3FC4B0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2" y="1272"/>
              <a:ext cx="53" cy="68"/>
            </a:xfrm>
            <a:custGeom>
              <a:avLst/>
              <a:gdLst>
                <a:gd name="T0" fmla="*/ 2 w 12"/>
                <a:gd name="T1" fmla="*/ 13 h 15"/>
                <a:gd name="T2" fmla="*/ 2 w 12"/>
                <a:gd name="T3" fmla="*/ 10 h 15"/>
                <a:gd name="T4" fmla="*/ 2 w 12"/>
                <a:gd name="T5" fmla="*/ 7 h 15"/>
                <a:gd name="T6" fmla="*/ 3 w 12"/>
                <a:gd name="T7" fmla="*/ 4 h 15"/>
                <a:gd name="T8" fmla="*/ 5 w 12"/>
                <a:gd name="T9" fmla="*/ 3 h 15"/>
                <a:gd name="T10" fmla="*/ 8 w 12"/>
                <a:gd name="T11" fmla="*/ 0 h 15"/>
                <a:gd name="T12" fmla="*/ 11 w 12"/>
                <a:gd name="T13" fmla="*/ 6 h 15"/>
                <a:gd name="T14" fmla="*/ 9 w 12"/>
                <a:gd name="T15" fmla="*/ 11 h 15"/>
                <a:gd name="T16" fmla="*/ 7 w 12"/>
                <a:gd name="T17" fmla="*/ 12 h 15"/>
                <a:gd name="T18" fmla="*/ 2 w 12"/>
                <a:gd name="T1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2" y="13"/>
                  </a:moveTo>
                  <a:cubicBezTo>
                    <a:pt x="2" y="12"/>
                    <a:pt x="1" y="11"/>
                    <a:pt x="2" y="10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1" y="5"/>
                    <a:pt x="0" y="3"/>
                    <a:pt x="3" y="4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5" y="1"/>
                    <a:pt x="7" y="0"/>
                    <a:pt x="8" y="0"/>
                  </a:cubicBezTo>
                  <a:cubicBezTo>
                    <a:pt x="12" y="0"/>
                    <a:pt x="11" y="4"/>
                    <a:pt x="11" y="6"/>
                  </a:cubicBezTo>
                  <a:cubicBezTo>
                    <a:pt x="12" y="7"/>
                    <a:pt x="11" y="10"/>
                    <a:pt x="9" y="11"/>
                  </a:cubicBezTo>
                  <a:cubicBezTo>
                    <a:pt x="8" y="11"/>
                    <a:pt x="7" y="11"/>
                    <a:pt x="7" y="12"/>
                  </a:cubicBezTo>
                  <a:cubicBezTo>
                    <a:pt x="6" y="15"/>
                    <a:pt x="4" y="13"/>
                    <a:pt x="2" y="13"/>
                  </a:cubicBezTo>
                  <a:close/>
                </a:path>
              </a:pathLst>
            </a:custGeom>
            <a:solidFill>
              <a:srgbClr val="F3B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3" name="Freeform 117">
              <a:extLst>
                <a:ext uri="{FF2B5EF4-FFF2-40B4-BE49-F238E27FC236}">
                  <a16:creationId xmlns:a16="http://schemas.microsoft.com/office/drawing/2014/main" id="{C6FC3738-CDD8-9A00-388B-D50C24B83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" y="1335"/>
              <a:ext cx="53" cy="91"/>
            </a:xfrm>
            <a:custGeom>
              <a:avLst/>
              <a:gdLst>
                <a:gd name="T0" fmla="*/ 10 w 12"/>
                <a:gd name="T1" fmla="*/ 18 h 20"/>
                <a:gd name="T2" fmla="*/ 6 w 12"/>
                <a:gd name="T3" fmla="*/ 20 h 20"/>
                <a:gd name="T4" fmla="*/ 5 w 12"/>
                <a:gd name="T5" fmla="*/ 8 h 20"/>
                <a:gd name="T6" fmla="*/ 1 w 12"/>
                <a:gd name="T7" fmla="*/ 4 h 20"/>
                <a:gd name="T8" fmla="*/ 1 w 12"/>
                <a:gd name="T9" fmla="*/ 0 h 20"/>
                <a:gd name="T10" fmla="*/ 10 w 12"/>
                <a:gd name="T11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0">
                  <a:moveTo>
                    <a:pt x="10" y="18"/>
                  </a:moveTo>
                  <a:cubicBezTo>
                    <a:pt x="9" y="19"/>
                    <a:pt x="8" y="19"/>
                    <a:pt x="6" y="20"/>
                  </a:cubicBezTo>
                  <a:cubicBezTo>
                    <a:pt x="6" y="16"/>
                    <a:pt x="6" y="12"/>
                    <a:pt x="5" y="8"/>
                  </a:cubicBezTo>
                  <a:cubicBezTo>
                    <a:pt x="4" y="6"/>
                    <a:pt x="3" y="4"/>
                    <a:pt x="1" y="4"/>
                  </a:cubicBezTo>
                  <a:cubicBezTo>
                    <a:pt x="1" y="3"/>
                    <a:pt x="0" y="1"/>
                    <a:pt x="1" y="0"/>
                  </a:cubicBezTo>
                  <a:cubicBezTo>
                    <a:pt x="9" y="4"/>
                    <a:pt x="12" y="9"/>
                    <a:pt x="10" y="18"/>
                  </a:cubicBezTo>
                  <a:close/>
                </a:path>
              </a:pathLst>
            </a:custGeom>
            <a:solidFill>
              <a:srgbClr val="2256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4" name="Freeform 118">
              <a:extLst>
                <a:ext uri="{FF2B5EF4-FFF2-40B4-BE49-F238E27FC236}">
                  <a16:creationId xmlns:a16="http://schemas.microsoft.com/office/drawing/2014/main" id="{D390B2C5-9116-91FD-CC73-777359235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" y="1471"/>
              <a:ext cx="62" cy="90"/>
            </a:xfrm>
            <a:custGeom>
              <a:avLst/>
              <a:gdLst>
                <a:gd name="T0" fmla="*/ 13 w 14"/>
                <a:gd name="T1" fmla="*/ 9 h 20"/>
                <a:gd name="T2" fmla="*/ 11 w 14"/>
                <a:gd name="T3" fmla="*/ 6 h 20"/>
                <a:gd name="T4" fmla="*/ 8 w 14"/>
                <a:gd name="T5" fmla="*/ 9 h 20"/>
                <a:gd name="T6" fmla="*/ 4 w 14"/>
                <a:gd name="T7" fmla="*/ 9 h 20"/>
                <a:gd name="T8" fmla="*/ 3 w 14"/>
                <a:gd name="T9" fmla="*/ 18 h 20"/>
                <a:gd name="T10" fmla="*/ 1 w 14"/>
                <a:gd name="T11" fmla="*/ 20 h 20"/>
                <a:gd name="T12" fmla="*/ 1 w 14"/>
                <a:gd name="T13" fmla="*/ 18 h 20"/>
                <a:gd name="T14" fmla="*/ 2 w 14"/>
                <a:gd name="T15" fmla="*/ 4 h 20"/>
                <a:gd name="T16" fmla="*/ 9 w 14"/>
                <a:gd name="T17" fmla="*/ 2 h 20"/>
                <a:gd name="T18" fmla="*/ 13 w 14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0">
                  <a:moveTo>
                    <a:pt x="13" y="9"/>
                  </a:moveTo>
                  <a:cubicBezTo>
                    <a:pt x="12" y="8"/>
                    <a:pt x="12" y="7"/>
                    <a:pt x="11" y="6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6" y="10"/>
                    <a:pt x="5" y="10"/>
                    <a:pt x="4" y="9"/>
                  </a:cubicBezTo>
                  <a:cubicBezTo>
                    <a:pt x="6" y="12"/>
                    <a:pt x="5" y="15"/>
                    <a:pt x="3" y="18"/>
                  </a:cubicBezTo>
                  <a:cubicBezTo>
                    <a:pt x="2" y="19"/>
                    <a:pt x="2" y="19"/>
                    <a:pt x="1" y="20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2" y="13"/>
                    <a:pt x="0" y="8"/>
                    <a:pt x="2" y="4"/>
                  </a:cubicBezTo>
                  <a:cubicBezTo>
                    <a:pt x="4" y="2"/>
                    <a:pt x="6" y="0"/>
                    <a:pt x="9" y="2"/>
                  </a:cubicBezTo>
                  <a:cubicBezTo>
                    <a:pt x="12" y="4"/>
                    <a:pt x="14" y="6"/>
                    <a:pt x="13" y="9"/>
                  </a:cubicBezTo>
                  <a:close/>
                </a:path>
              </a:pathLst>
            </a:custGeom>
            <a:solidFill>
              <a:srgbClr val="744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5" name="Freeform 119">
              <a:extLst>
                <a:ext uri="{FF2B5EF4-FFF2-40B4-BE49-F238E27FC236}">
                  <a16:creationId xmlns:a16="http://schemas.microsoft.com/office/drawing/2014/main" id="{8DE170FE-BA13-83EF-80E9-A2A22AA3D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" y="1462"/>
              <a:ext cx="53" cy="32"/>
            </a:xfrm>
            <a:custGeom>
              <a:avLst/>
              <a:gdLst>
                <a:gd name="T0" fmla="*/ 12 w 12"/>
                <a:gd name="T1" fmla="*/ 4 h 7"/>
                <a:gd name="T2" fmla="*/ 6 w 12"/>
                <a:gd name="T3" fmla="*/ 7 h 7"/>
                <a:gd name="T4" fmla="*/ 0 w 12"/>
                <a:gd name="T5" fmla="*/ 3 h 7"/>
                <a:gd name="T6" fmla="*/ 0 w 12"/>
                <a:gd name="T7" fmla="*/ 0 h 7"/>
                <a:gd name="T8" fmla="*/ 12 w 12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4"/>
                  </a:moveTo>
                  <a:cubicBezTo>
                    <a:pt x="10" y="4"/>
                    <a:pt x="8" y="5"/>
                    <a:pt x="6" y="7"/>
                  </a:cubicBezTo>
                  <a:cubicBezTo>
                    <a:pt x="3" y="7"/>
                    <a:pt x="1" y="6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2" y="0"/>
                    <a:pt x="11" y="3"/>
                    <a:pt x="12" y="4"/>
                  </a:cubicBezTo>
                  <a:close/>
                </a:path>
              </a:pathLst>
            </a:custGeom>
            <a:solidFill>
              <a:srgbClr val="DD9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6" name="Freeform 120">
              <a:extLst>
                <a:ext uri="{FF2B5EF4-FFF2-40B4-BE49-F238E27FC236}">
                  <a16:creationId xmlns:a16="http://schemas.microsoft.com/office/drawing/2014/main" id="{83DEC31B-E689-A3DD-D551-77C0C426F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" y="1484"/>
              <a:ext cx="35" cy="28"/>
            </a:xfrm>
            <a:custGeom>
              <a:avLst/>
              <a:gdLst>
                <a:gd name="T0" fmla="*/ 5 w 8"/>
                <a:gd name="T1" fmla="*/ 5 h 6"/>
                <a:gd name="T2" fmla="*/ 1 w 8"/>
                <a:gd name="T3" fmla="*/ 5 h 6"/>
                <a:gd name="T4" fmla="*/ 0 w 8"/>
                <a:gd name="T5" fmla="*/ 2 h 6"/>
                <a:gd name="T6" fmla="*/ 2 w 8"/>
                <a:gd name="T7" fmla="*/ 1 h 6"/>
                <a:gd name="T8" fmla="*/ 5 w 8"/>
                <a:gd name="T9" fmla="*/ 1 h 6"/>
                <a:gd name="T10" fmla="*/ 8 w 8"/>
                <a:gd name="T11" fmla="*/ 4 h 6"/>
                <a:gd name="T12" fmla="*/ 5 w 8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">
                  <a:moveTo>
                    <a:pt x="5" y="5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1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7" y="1"/>
                    <a:pt x="8" y="1"/>
                    <a:pt x="8" y="4"/>
                  </a:cubicBezTo>
                  <a:cubicBezTo>
                    <a:pt x="8" y="6"/>
                    <a:pt x="6" y="5"/>
                    <a:pt x="5" y="5"/>
                  </a:cubicBezTo>
                  <a:close/>
                </a:path>
              </a:pathLst>
            </a:custGeom>
            <a:solidFill>
              <a:srgbClr val="1F55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7" name="Freeform 121">
              <a:extLst>
                <a:ext uri="{FF2B5EF4-FFF2-40B4-BE49-F238E27FC236}">
                  <a16:creationId xmlns:a16="http://schemas.microsoft.com/office/drawing/2014/main" id="{19BC2915-E205-D756-29F7-20DA41878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" y="1475"/>
              <a:ext cx="138" cy="140"/>
            </a:xfrm>
            <a:custGeom>
              <a:avLst/>
              <a:gdLst>
                <a:gd name="T0" fmla="*/ 13 w 31"/>
                <a:gd name="T1" fmla="*/ 30 h 31"/>
                <a:gd name="T2" fmla="*/ 2 w 31"/>
                <a:gd name="T3" fmla="*/ 29 h 31"/>
                <a:gd name="T4" fmla="*/ 0 w 31"/>
                <a:gd name="T5" fmla="*/ 26 h 31"/>
                <a:gd name="T6" fmla="*/ 3 w 31"/>
                <a:gd name="T7" fmla="*/ 4 h 31"/>
                <a:gd name="T8" fmla="*/ 7 w 31"/>
                <a:gd name="T9" fmla="*/ 2 h 31"/>
                <a:gd name="T10" fmla="*/ 14 w 31"/>
                <a:gd name="T11" fmla="*/ 3 h 31"/>
                <a:gd name="T12" fmla="*/ 20 w 31"/>
                <a:gd name="T13" fmla="*/ 9 h 31"/>
                <a:gd name="T14" fmla="*/ 29 w 31"/>
                <a:gd name="T15" fmla="*/ 19 h 31"/>
                <a:gd name="T16" fmla="*/ 28 w 31"/>
                <a:gd name="T17" fmla="*/ 25 h 31"/>
                <a:gd name="T18" fmla="*/ 18 w 31"/>
                <a:gd name="T19" fmla="*/ 29 h 31"/>
                <a:gd name="T20" fmla="*/ 13 w 31"/>
                <a:gd name="T2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1">
                  <a:moveTo>
                    <a:pt x="13" y="30"/>
                  </a:moveTo>
                  <a:cubicBezTo>
                    <a:pt x="9" y="30"/>
                    <a:pt x="5" y="31"/>
                    <a:pt x="2" y="29"/>
                  </a:cubicBezTo>
                  <a:cubicBezTo>
                    <a:pt x="1" y="28"/>
                    <a:pt x="0" y="28"/>
                    <a:pt x="0" y="26"/>
                  </a:cubicBezTo>
                  <a:cubicBezTo>
                    <a:pt x="2" y="19"/>
                    <a:pt x="3" y="12"/>
                    <a:pt x="3" y="4"/>
                  </a:cubicBezTo>
                  <a:cubicBezTo>
                    <a:pt x="3" y="2"/>
                    <a:pt x="5" y="2"/>
                    <a:pt x="7" y="2"/>
                  </a:cubicBezTo>
                  <a:cubicBezTo>
                    <a:pt x="9" y="1"/>
                    <a:pt x="12" y="0"/>
                    <a:pt x="14" y="3"/>
                  </a:cubicBezTo>
                  <a:cubicBezTo>
                    <a:pt x="16" y="5"/>
                    <a:pt x="17" y="9"/>
                    <a:pt x="20" y="9"/>
                  </a:cubicBezTo>
                  <a:cubicBezTo>
                    <a:pt x="23" y="13"/>
                    <a:pt x="26" y="16"/>
                    <a:pt x="29" y="19"/>
                  </a:cubicBezTo>
                  <a:cubicBezTo>
                    <a:pt x="31" y="22"/>
                    <a:pt x="30" y="23"/>
                    <a:pt x="28" y="25"/>
                  </a:cubicBezTo>
                  <a:cubicBezTo>
                    <a:pt x="25" y="27"/>
                    <a:pt x="21" y="28"/>
                    <a:pt x="18" y="29"/>
                  </a:cubicBezTo>
                  <a:cubicBezTo>
                    <a:pt x="16" y="29"/>
                    <a:pt x="14" y="29"/>
                    <a:pt x="13" y="30"/>
                  </a:cubicBezTo>
                  <a:close/>
                </a:path>
              </a:pathLst>
            </a:custGeom>
            <a:solidFill>
              <a:srgbClr val="C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8" name="Freeform 122">
              <a:extLst>
                <a:ext uri="{FF2B5EF4-FFF2-40B4-BE49-F238E27FC236}">
                  <a16:creationId xmlns:a16="http://schemas.microsoft.com/office/drawing/2014/main" id="{E879FBF7-0E7F-9F32-3AE9-8E7340EE4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" y="1408"/>
              <a:ext cx="285" cy="27"/>
            </a:xfrm>
            <a:custGeom>
              <a:avLst/>
              <a:gdLst>
                <a:gd name="T0" fmla="*/ 64 w 64"/>
                <a:gd name="T1" fmla="*/ 1 h 6"/>
                <a:gd name="T2" fmla="*/ 64 w 64"/>
                <a:gd name="T3" fmla="*/ 1 h 6"/>
                <a:gd name="T4" fmla="*/ 60 w 64"/>
                <a:gd name="T5" fmla="*/ 4 h 6"/>
                <a:gd name="T6" fmla="*/ 64 w 64"/>
                <a:gd name="T7" fmla="*/ 5 h 6"/>
                <a:gd name="T8" fmla="*/ 56 w 64"/>
                <a:gd name="T9" fmla="*/ 6 h 6"/>
                <a:gd name="T10" fmla="*/ 0 w 64"/>
                <a:gd name="T11" fmla="*/ 6 h 6"/>
                <a:gd name="T12" fmla="*/ 0 w 64"/>
                <a:gd name="T13" fmla="*/ 6 h 6"/>
                <a:gd name="T14" fmla="*/ 13 w 64"/>
                <a:gd name="T15" fmla="*/ 0 h 6"/>
                <a:gd name="T16" fmla="*/ 17 w 64"/>
                <a:gd name="T17" fmla="*/ 1 h 6"/>
                <a:gd name="T18" fmla="*/ 57 w 64"/>
                <a:gd name="T19" fmla="*/ 1 h 6"/>
                <a:gd name="T20" fmla="*/ 64 w 64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6">
                  <a:moveTo>
                    <a:pt x="64" y="1"/>
                  </a:moveTo>
                  <a:cubicBezTo>
                    <a:pt x="64" y="1"/>
                    <a:pt x="64" y="1"/>
                    <a:pt x="64" y="1"/>
                  </a:cubicBezTo>
                  <a:cubicBezTo>
                    <a:pt x="62" y="2"/>
                    <a:pt x="59" y="1"/>
                    <a:pt x="60" y="4"/>
                  </a:cubicBezTo>
                  <a:cubicBezTo>
                    <a:pt x="60" y="6"/>
                    <a:pt x="62" y="5"/>
                    <a:pt x="64" y="5"/>
                  </a:cubicBezTo>
                  <a:cubicBezTo>
                    <a:pt x="62" y="6"/>
                    <a:pt x="59" y="5"/>
                    <a:pt x="56" y="6"/>
                  </a:cubicBezTo>
                  <a:cubicBezTo>
                    <a:pt x="38" y="6"/>
                    <a:pt x="19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2"/>
                    <a:pt x="8" y="0"/>
                    <a:pt x="13" y="0"/>
                  </a:cubicBezTo>
                  <a:cubicBezTo>
                    <a:pt x="14" y="2"/>
                    <a:pt x="16" y="1"/>
                    <a:pt x="17" y="1"/>
                  </a:cubicBezTo>
                  <a:cubicBezTo>
                    <a:pt x="30" y="1"/>
                    <a:pt x="43" y="1"/>
                    <a:pt x="57" y="1"/>
                  </a:cubicBezTo>
                  <a:cubicBezTo>
                    <a:pt x="59" y="1"/>
                    <a:pt x="61" y="0"/>
                    <a:pt x="64" y="1"/>
                  </a:cubicBezTo>
                  <a:close/>
                </a:path>
              </a:pathLst>
            </a:custGeom>
            <a:solidFill>
              <a:srgbClr val="818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29" name="Freeform 123">
              <a:extLst>
                <a:ext uri="{FF2B5EF4-FFF2-40B4-BE49-F238E27FC236}">
                  <a16:creationId xmlns:a16="http://schemas.microsoft.com/office/drawing/2014/main" id="{55827B3F-255E-F3F3-7EC0-9474B6DDE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" y="1385"/>
              <a:ext cx="115" cy="63"/>
            </a:xfrm>
            <a:custGeom>
              <a:avLst/>
              <a:gdLst>
                <a:gd name="T0" fmla="*/ 26 w 26"/>
                <a:gd name="T1" fmla="*/ 5 h 14"/>
                <a:gd name="T2" fmla="*/ 13 w 26"/>
                <a:gd name="T3" fmla="*/ 11 h 14"/>
                <a:gd name="T4" fmla="*/ 2 w 26"/>
                <a:gd name="T5" fmla="*/ 13 h 14"/>
                <a:gd name="T6" fmla="*/ 4 w 26"/>
                <a:gd name="T7" fmla="*/ 6 h 14"/>
                <a:gd name="T8" fmla="*/ 13 w 26"/>
                <a:gd name="T9" fmla="*/ 5 h 14"/>
                <a:gd name="T10" fmla="*/ 17 w 26"/>
                <a:gd name="T11" fmla="*/ 4 h 14"/>
                <a:gd name="T12" fmla="*/ 26 w 26"/>
                <a:gd name="T13" fmla="*/ 4 h 14"/>
                <a:gd name="T14" fmla="*/ 26 w 26"/>
                <a:gd name="T1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1" y="7"/>
                    <a:pt x="17" y="9"/>
                    <a:pt x="13" y="11"/>
                  </a:cubicBezTo>
                  <a:cubicBezTo>
                    <a:pt x="9" y="12"/>
                    <a:pt x="6" y="14"/>
                    <a:pt x="2" y="13"/>
                  </a:cubicBezTo>
                  <a:cubicBezTo>
                    <a:pt x="0" y="10"/>
                    <a:pt x="1" y="8"/>
                    <a:pt x="4" y="6"/>
                  </a:cubicBezTo>
                  <a:cubicBezTo>
                    <a:pt x="7" y="5"/>
                    <a:pt x="10" y="5"/>
                    <a:pt x="13" y="5"/>
                  </a:cubicBezTo>
                  <a:cubicBezTo>
                    <a:pt x="15" y="5"/>
                    <a:pt x="16" y="5"/>
                    <a:pt x="17" y="4"/>
                  </a:cubicBezTo>
                  <a:cubicBezTo>
                    <a:pt x="20" y="3"/>
                    <a:pt x="23" y="0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E1A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0" name="Freeform 124">
              <a:extLst>
                <a:ext uri="{FF2B5EF4-FFF2-40B4-BE49-F238E27FC236}">
                  <a16:creationId xmlns:a16="http://schemas.microsoft.com/office/drawing/2014/main" id="{68A46AF0-443B-BDB0-48F0-59E19DDA3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" y="1403"/>
              <a:ext cx="66" cy="77"/>
            </a:xfrm>
            <a:custGeom>
              <a:avLst/>
              <a:gdLst>
                <a:gd name="T0" fmla="*/ 15 w 15"/>
                <a:gd name="T1" fmla="*/ 2 h 17"/>
                <a:gd name="T2" fmla="*/ 13 w 15"/>
                <a:gd name="T3" fmla="*/ 9 h 17"/>
                <a:gd name="T4" fmla="*/ 5 w 15"/>
                <a:gd name="T5" fmla="*/ 10 h 17"/>
                <a:gd name="T6" fmla="*/ 13 w 15"/>
                <a:gd name="T7" fmla="*/ 10 h 17"/>
                <a:gd name="T8" fmla="*/ 5 w 15"/>
                <a:gd name="T9" fmla="*/ 13 h 17"/>
                <a:gd name="T10" fmla="*/ 13 w 15"/>
                <a:gd name="T11" fmla="*/ 14 h 17"/>
                <a:gd name="T12" fmla="*/ 5 w 15"/>
                <a:gd name="T13" fmla="*/ 15 h 17"/>
                <a:gd name="T14" fmla="*/ 13 w 15"/>
                <a:gd name="T15" fmla="*/ 16 h 17"/>
                <a:gd name="T16" fmla="*/ 0 w 15"/>
                <a:gd name="T17" fmla="*/ 15 h 17"/>
                <a:gd name="T18" fmla="*/ 1 w 15"/>
                <a:gd name="T19" fmla="*/ 12 h 17"/>
                <a:gd name="T20" fmla="*/ 7 w 15"/>
                <a:gd name="T21" fmla="*/ 1 h 17"/>
                <a:gd name="T22" fmla="*/ 15 w 15"/>
                <a:gd name="T2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7">
                  <a:moveTo>
                    <a:pt x="15" y="2"/>
                  </a:moveTo>
                  <a:cubicBezTo>
                    <a:pt x="13" y="4"/>
                    <a:pt x="13" y="6"/>
                    <a:pt x="13" y="9"/>
                  </a:cubicBezTo>
                  <a:cubicBezTo>
                    <a:pt x="10" y="10"/>
                    <a:pt x="8" y="8"/>
                    <a:pt x="5" y="10"/>
                  </a:cubicBezTo>
                  <a:cubicBezTo>
                    <a:pt x="8" y="10"/>
                    <a:pt x="10" y="10"/>
                    <a:pt x="13" y="10"/>
                  </a:cubicBezTo>
                  <a:cubicBezTo>
                    <a:pt x="11" y="13"/>
                    <a:pt x="8" y="12"/>
                    <a:pt x="5" y="13"/>
                  </a:cubicBezTo>
                  <a:cubicBezTo>
                    <a:pt x="8" y="14"/>
                    <a:pt x="10" y="13"/>
                    <a:pt x="13" y="14"/>
                  </a:cubicBezTo>
                  <a:cubicBezTo>
                    <a:pt x="11" y="16"/>
                    <a:pt x="8" y="14"/>
                    <a:pt x="5" y="15"/>
                  </a:cubicBezTo>
                  <a:cubicBezTo>
                    <a:pt x="8" y="16"/>
                    <a:pt x="11" y="15"/>
                    <a:pt x="13" y="16"/>
                  </a:cubicBezTo>
                  <a:cubicBezTo>
                    <a:pt x="9" y="17"/>
                    <a:pt x="5" y="16"/>
                    <a:pt x="0" y="15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3" y="8"/>
                    <a:pt x="5" y="5"/>
                    <a:pt x="7" y="1"/>
                  </a:cubicBezTo>
                  <a:cubicBezTo>
                    <a:pt x="10" y="2"/>
                    <a:pt x="12" y="0"/>
                    <a:pt x="15" y="2"/>
                  </a:cubicBezTo>
                  <a:close/>
                </a:path>
              </a:pathLst>
            </a:custGeom>
            <a:solidFill>
              <a:srgbClr val="486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1" name="Freeform 125">
              <a:extLst>
                <a:ext uri="{FF2B5EF4-FFF2-40B4-BE49-F238E27FC236}">
                  <a16:creationId xmlns:a16="http://schemas.microsoft.com/office/drawing/2014/main" id="{7B1579DC-935F-F802-5B94-F531C217B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" y="1195"/>
              <a:ext cx="124" cy="91"/>
            </a:xfrm>
            <a:custGeom>
              <a:avLst/>
              <a:gdLst>
                <a:gd name="T0" fmla="*/ 24 w 28"/>
                <a:gd name="T1" fmla="*/ 2 h 20"/>
                <a:gd name="T2" fmla="*/ 26 w 28"/>
                <a:gd name="T3" fmla="*/ 2 h 20"/>
                <a:gd name="T4" fmla="*/ 27 w 28"/>
                <a:gd name="T5" fmla="*/ 3 h 20"/>
                <a:gd name="T6" fmla="*/ 26 w 28"/>
                <a:gd name="T7" fmla="*/ 5 h 20"/>
                <a:gd name="T8" fmla="*/ 25 w 28"/>
                <a:gd name="T9" fmla="*/ 4 h 20"/>
                <a:gd name="T10" fmla="*/ 23 w 28"/>
                <a:gd name="T11" fmla="*/ 11 h 20"/>
                <a:gd name="T12" fmla="*/ 24 w 28"/>
                <a:gd name="T13" fmla="*/ 13 h 20"/>
                <a:gd name="T14" fmla="*/ 22 w 28"/>
                <a:gd name="T15" fmla="*/ 13 h 20"/>
                <a:gd name="T16" fmla="*/ 17 w 28"/>
                <a:gd name="T17" fmla="*/ 9 h 20"/>
                <a:gd name="T18" fmla="*/ 15 w 28"/>
                <a:gd name="T19" fmla="*/ 10 h 20"/>
                <a:gd name="T20" fmla="*/ 14 w 28"/>
                <a:gd name="T21" fmla="*/ 13 h 20"/>
                <a:gd name="T22" fmla="*/ 8 w 28"/>
                <a:gd name="T23" fmla="*/ 20 h 20"/>
                <a:gd name="T24" fmla="*/ 9 w 28"/>
                <a:gd name="T25" fmla="*/ 17 h 20"/>
                <a:gd name="T26" fmla="*/ 5 w 28"/>
                <a:gd name="T27" fmla="*/ 12 h 20"/>
                <a:gd name="T28" fmla="*/ 0 w 28"/>
                <a:gd name="T29" fmla="*/ 11 h 20"/>
                <a:gd name="T30" fmla="*/ 1 w 28"/>
                <a:gd name="T31" fmla="*/ 11 h 20"/>
                <a:gd name="T32" fmla="*/ 5 w 28"/>
                <a:gd name="T33" fmla="*/ 8 h 20"/>
                <a:gd name="T34" fmla="*/ 10 w 28"/>
                <a:gd name="T35" fmla="*/ 0 h 20"/>
                <a:gd name="T36" fmla="*/ 16 w 28"/>
                <a:gd name="T37" fmla="*/ 2 h 20"/>
                <a:gd name="T38" fmla="*/ 21 w 28"/>
                <a:gd name="T39" fmla="*/ 2 h 20"/>
                <a:gd name="T40" fmla="*/ 22 w 28"/>
                <a:gd name="T41" fmla="*/ 5 h 20"/>
                <a:gd name="T42" fmla="*/ 24 w 28"/>
                <a:gd name="T4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20">
                  <a:moveTo>
                    <a:pt x="24" y="2"/>
                  </a:moveTo>
                  <a:cubicBezTo>
                    <a:pt x="24" y="2"/>
                    <a:pt x="25" y="2"/>
                    <a:pt x="26" y="2"/>
                  </a:cubicBezTo>
                  <a:cubicBezTo>
                    <a:pt x="27" y="2"/>
                    <a:pt x="28" y="2"/>
                    <a:pt x="27" y="3"/>
                  </a:cubicBezTo>
                  <a:cubicBezTo>
                    <a:pt x="27" y="3"/>
                    <a:pt x="27" y="5"/>
                    <a:pt x="26" y="5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8" y="8"/>
                    <a:pt x="22" y="9"/>
                    <a:pt x="23" y="11"/>
                  </a:cubicBezTo>
                  <a:cubicBezTo>
                    <a:pt x="24" y="12"/>
                    <a:pt x="24" y="12"/>
                    <a:pt x="24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0"/>
                    <a:pt x="18" y="11"/>
                    <a:pt x="17" y="9"/>
                  </a:cubicBezTo>
                  <a:cubicBezTo>
                    <a:pt x="17" y="8"/>
                    <a:pt x="16" y="10"/>
                    <a:pt x="15" y="10"/>
                  </a:cubicBezTo>
                  <a:cubicBezTo>
                    <a:pt x="15" y="11"/>
                    <a:pt x="14" y="12"/>
                    <a:pt x="14" y="13"/>
                  </a:cubicBezTo>
                  <a:cubicBezTo>
                    <a:pt x="13" y="17"/>
                    <a:pt x="11" y="19"/>
                    <a:pt x="8" y="20"/>
                  </a:cubicBezTo>
                  <a:cubicBezTo>
                    <a:pt x="7" y="18"/>
                    <a:pt x="7" y="18"/>
                    <a:pt x="9" y="17"/>
                  </a:cubicBezTo>
                  <a:cubicBezTo>
                    <a:pt x="9" y="14"/>
                    <a:pt x="8" y="13"/>
                    <a:pt x="5" y="12"/>
                  </a:cubicBezTo>
                  <a:cubicBezTo>
                    <a:pt x="3" y="12"/>
                    <a:pt x="2" y="12"/>
                    <a:pt x="0" y="11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4" y="12"/>
                    <a:pt x="5" y="10"/>
                    <a:pt x="5" y="8"/>
                  </a:cubicBezTo>
                  <a:cubicBezTo>
                    <a:pt x="6" y="5"/>
                    <a:pt x="9" y="3"/>
                    <a:pt x="10" y="0"/>
                  </a:cubicBezTo>
                  <a:cubicBezTo>
                    <a:pt x="12" y="4"/>
                    <a:pt x="14" y="4"/>
                    <a:pt x="16" y="2"/>
                  </a:cubicBezTo>
                  <a:cubicBezTo>
                    <a:pt x="18" y="1"/>
                    <a:pt x="19" y="2"/>
                    <a:pt x="21" y="2"/>
                  </a:cubicBezTo>
                  <a:cubicBezTo>
                    <a:pt x="22" y="3"/>
                    <a:pt x="21" y="4"/>
                    <a:pt x="22" y="5"/>
                  </a:cubicBezTo>
                  <a:cubicBezTo>
                    <a:pt x="23" y="4"/>
                    <a:pt x="23" y="3"/>
                    <a:pt x="24" y="2"/>
                  </a:cubicBezTo>
                  <a:close/>
                </a:path>
              </a:pathLst>
            </a:custGeom>
            <a:solidFill>
              <a:srgbClr val="DA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2" name="Freeform 126">
              <a:extLst>
                <a:ext uri="{FF2B5EF4-FFF2-40B4-BE49-F238E27FC236}">
                  <a16:creationId xmlns:a16="http://schemas.microsoft.com/office/drawing/2014/main" id="{550E7FF6-818C-A8F3-CA3E-F38CD5BE0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0" y="1186"/>
              <a:ext cx="106" cy="68"/>
            </a:xfrm>
            <a:custGeom>
              <a:avLst/>
              <a:gdLst>
                <a:gd name="T0" fmla="*/ 14 w 24"/>
                <a:gd name="T1" fmla="*/ 11 h 15"/>
                <a:gd name="T2" fmla="*/ 10 w 24"/>
                <a:gd name="T3" fmla="*/ 13 h 15"/>
                <a:gd name="T4" fmla="*/ 7 w 24"/>
                <a:gd name="T5" fmla="*/ 11 h 15"/>
                <a:gd name="T6" fmla="*/ 0 w 24"/>
                <a:gd name="T7" fmla="*/ 1 h 15"/>
                <a:gd name="T8" fmla="*/ 4 w 24"/>
                <a:gd name="T9" fmla="*/ 3 h 15"/>
                <a:gd name="T10" fmla="*/ 10 w 24"/>
                <a:gd name="T11" fmla="*/ 4 h 15"/>
                <a:gd name="T12" fmla="*/ 18 w 24"/>
                <a:gd name="T13" fmla="*/ 4 h 15"/>
                <a:gd name="T14" fmla="*/ 24 w 24"/>
                <a:gd name="T15" fmla="*/ 3 h 15"/>
                <a:gd name="T16" fmla="*/ 20 w 24"/>
                <a:gd name="T17" fmla="*/ 6 h 15"/>
                <a:gd name="T18" fmla="*/ 17 w 24"/>
                <a:gd name="T19" fmla="*/ 8 h 15"/>
                <a:gd name="T20" fmla="*/ 19 w 24"/>
                <a:gd name="T21" fmla="*/ 9 h 15"/>
                <a:gd name="T22" fmla="*/ 14 w 24"/>
                <a:gd name="T2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5">
                  <a:moveTo>
                    <a:pt x="14" y="11"/>
                  </a:moveTo>
                  <a:cubicBezTo>
                    <a:pt x="13" y="12"/>
                    <a:pt x="11" y="12"/>
                    <a:pt x="10" y="13"/>
                  </a:cubicBezTo>
                  <a:cubicBezTo>
                    <a:pt x="8" y="15"/>
                    <a:pt x="7" y="12"/>
                    <a:pt x="7" y="11"/>
                  </a:cubicBezTo>
                  <a:cubicBezTo>
                    <a:pt x="6" y="7"/>
                    <a:pt x="3" y="4"/>
                    <a:pt x="0" y="1"/>
                  </a:cubicBezTo>
                  <a:cubicBezTo>
                    <a:pt x="2" y="1"/>
                    <a:pt x="3" y="3"/>
                    <a:pt x="4" y="3"/>
                  </a:cubicBezTo>
                  <a:cubicBezTo>
                    <a:pt x="6" y="4"/>
                    <a:pt x="8" y="7"/>
                    <a:pt x="10" y="4"/>
                  </a:cubicBezTo>
                  <a:cubicBezTo>
                    <a:pt x="12" y="5"/>
                    <a:pt x="15" y="0"/>
                    <a:pt x="18" y="4"/>
                  </a:cubicBezTo>
                  <a:cubicBezTo>
                    <a:pt x="18" y="4"/>
                    <a:pt x="21" y="3"/>
                    <a:pt x="24" y="3"/>
                  </a:cubicBezTo>
                  <a:cubicBezTo>
                    <a:pt x="23" y="5"/>
                    <a:pt x="21" y="6"/>
                    <a:pt x="20" y="6"/>
                  </a:cubicBezTo>
                  <a:cubicBezTo>
                    <a:pt x="17" y="5"/>
                    <a:pt x="18" y="7"/>
                    <a:pt x="17" y="8"/>
                  </a:cubicBezTo>
                  <a:cubicBezTo>
                    <a:pt x="17" y="9"/>
                    <a:pt x="19" y="8"/>
                    <a:pt x="19" y="9"/>
                  </a:cubicBezTo>
                  <a:cubicBezTo>
                    <a:pt x="18" y="10"/>
                    <a:pt x="16" y="11"/>
                    <a:pt x="14" y="11"/>
                  </a:cubicBezTo>
                  <a:close/>
                </a:path>
              </a:pathLst>
            </a:custGeom>
            <a:solidFill>
              <a:srgbClr val="D7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3" name="Freeform 127">
              <a:extLst>
                <a:ext uri="{FF2B5EF4-FFF2-40B4-BE49-F238E27FC236}">
                  <a16:creationId xmlns:a16="http://schemas.microsoft.com/office/drawing/2014/main" id="{5FFDD180-8102-E002-09BA-72BB222D5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" y="1132"/>
              <a:ext cx="49" cy="68"/>
            </a:xfrm>
            <a:custGeom>
              <a:avLst/>
              <a:gdLst>
                <a:gd name="T0" fmla="*/ 6 w 11"/>
                <a:gd name="T1" fmla="*/ 6 h 15"/>
                <a:gd name="T2" fmla="*/ 4 w 11"/>
                <a:gd name="T3" fmla="*/ 5 h 15"/>
                <a:gd name="T4" fmla="*/ 3 w 11"/>
                <a:gd name="T5" fmla="*/ 3 h 15"/>
                <a:gd name="T6" fmla="*/ 5 w 11"/>
                <a:gd name="T7" fmla="*/ 3 h 15"/>
                <a:gd name="T8" fmla="*/ 8 w 11"/>
                <a:gd name="T9" fmla="*/ 6 h 15"/>
                <a:gd name="T10" fmla="*/ 9 w 11"/>
                <a:gd name="T11" fmla="*/ 7 h 15"/>
                <a:gd name="T12" fmla="*/ 10 w 11"/>
                <a:gd name="T13" fmla="*/ 12 h 15"/>
                <a:gd name="T14" fmla="*/ 4 w 11"/>
                <a:gd name="T15" fmla="*/ 14 h 15"/>
                <a:gd name="T16" fmla="*/ 2 w 11"/>
                <a:gd name="T17" fmla="*/ 7 h 15"/>
                <a:gd name="T18" fmla="*/ 6 w 11"/>
                <a:gd name="T1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5">
                  <a:moveTo>
                    <a:pt x="6" y="6"/>
                  </a:moveTo>
                  <a:cubicBezTo>
                    <a:pt x="6" y="5"/>
                    <a:pt x="5" y="5"/>
                    <a:pt x="4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4" y="3"/>
                    <a:pt x="5" y="3"/>
                  </a:cubicBezTo>
                  <a:cubicBezTo>
                    <a:pt x="6" y="3"/>
                    <a:pt x="10" y="0"/>
                    <a:pt x="8" y="6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10" y="8"/>
                    <a:pt x="11" y="10"/>
                    <a:pt x="10" y="12"/>
                  </a:cubicBezTo>
                  <a:cubicBezTo>
                    <a:pt x="8" y="14"/>
                    <a:pt x="7" y="15"/>
                    <a:pt x="4" y="14"/>
                  </a:cubicBezTo>
                  <a:cubicBezTo>
                    <a:pt x="2" y="12"/>
                    <a:pt x="0" y="10"/>
                    <a:pt x="2" y="7"/>
                  </a:cubicBezTo>
                  <a:cubicBezTo>
                    <a:pt x="3" y="6"/>
                    <a:pt x="5" y="6"/>
                    <a:pt x="6" y="6"/>
                  </a:cubicBezTo>
                  <a:close/>
                </a:path>
              </a:pathLst>
            </a:custGeom>
            <a:solidFill>
              <a:srgbClr val="BEC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4" name="Freeform 128">
              <a:extLst>
                <a:ext uri="{FF2B5EF4-FFF2-40B4-BE49-F238E27FC236}">
                  <a16:creationId xmlns:a16="http://schemas.microsoft.com/office/drawing/2014/main" id="{0E7B7D43-3C00-0654-C9F3-8ABB13535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9" y="1096"/>
              <a:ext cx="40" cy="36"/>
            </a:xfrm>
            <a:custGeom>
              <a:avLst/>
              <a:gdLst>
                <a:gd name="T0" fmla="*/ 4 w 9"/>
                <a:gd name="T1" fmla="*/ 8 h 8"/>
                <a:gd name="T2" fmla="*/ 0 w 9"/>
                <a:gd name="T3" fmla="*/ 4 h 8"/>
                <a:gd name="T4" fmla="*/ 5 w 9"/>
                <a:gd name="T5" fmla="*/ 1 h 8"/>
                <a:gd name="T6" fmla="*/ 9 w 9"/>
                <a:gd name="T7" fmla="*/ 5 h 8"/>
                <a:gd name="T8" fmla="*/ 4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0"/>
                    <a:pt x="3" y="1"/>
                    <a:pt x="5" y="1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9" y="8"/>
                    <a:pt x="6" y="8"/>
                    <a:pt x="4" y="8"/>
                  </a:cubicBezTo>
                  <a:close/>
                </a:path>
              </a:pathLst>
            </a:custGeom>
            <a:solidFill>
              <a:srgbClr val="96B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5" name="Freeform 129">
              <a:extLst>
                <a:ext uri="{FF2B5EF4-FFF2-40B4-BE49-F238E27FC236}">
                  <a16:creationId xmlns:a16="http://schemas.microsoft.com/office/drawing/2014/main" id="{3FB5794E-C831-235C-B8B7-FD0E178C2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1141"/>
              <a:ext cx="58" cy="36"/>
            </a:xfrm>
            <a:custGeom>
              <a:avLst/>
              <a:gdLst>
                <a:gd name="T0" fmla="*/ 3 w 13"/>
                <a:gd name="T1" fmla="*/ 0 h 8"/>
                <a:gd name="T2" fmla="*/ 11 w 13"/>
                <a:gd name="T3" fmla="*/ 1 h 8"/>
                <a:gd name="T4" fmla="*/ 11 w 13"/>
                <a:gd name="T5" fmla="*/ 7 h 8"/>
                <a:gd name="T6" fmla="*/ 1 w 13"/>
                <a:gd name="T7" fmla="*/ 7 h 8"/>
                <a:gd name="T8" fmla="*/ 3 w 1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3" y="0"/>
                  </a:moveTo>
                  <a:cubicBezTo>
                    <a:pt x="5" y="0"/>
                    <a:pt x="8" y="1"/>
                    <a:pt x="11" y="1"/>
                  </a:cubicBezTo>
                  <a:cubicBezTo>
                    <a:pt x="11" y="3"/>
                    <a:pt x="13" y="5"/>
                    <a:pt x="11" y="7"/>
                  </a:cubicBezTo>
                  <a:cubicBezTo>
                    <a:pt x="8" y="8"/>
                    <a:pt x="4" y="8"/>
                    <a:pt x="1" y="7"/>
                  </a:cubicBezTo>
                  <a:cubicBezTo>
                    <a:pt x="1" y="5"/>
                    <a:pt x="0" y="2"/>
                    <a:pt x="3" y="0"/>
                  </a:cubicBezTo>
                  <a:close/>
                </a:path>
              </a:pathLst>
            </a:custGeom>
            <a:solidFill>
              <a:srgbClr val="AE2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6" name="Freeform 130">
              <a:extLst>
                <a:ext uri="{FF2B5EF4-FFF2-40B4-BE49-F238E27FC236}">
                  <a16:creationId xmlns:a16="http://schemas.microsoft.com/office/drawing/2014/main" id="{699A084C-9149-5084-1962-993F834D2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" y="1146"/>
              <a:ext cx="54" cy="49"/>
            </a:xfrm>
            <a:custGeom>
              <a:avLst/>
              <a:gdLst>
                <a:gd name="T0" fmla="*/ 7 w 12"/>
                <a:gd name="T1" fmla="*/ 0 h 11"/>
                <a:gd name="T2" fmla="*/ 11 w 12"/>
                <a:gd name="T3" fmla="*/ 7 h 11"/>
                <a:gd name="T4" fmla="*/ 8 w 12"/>
                <a:gd name="T5" fmla="*/ 10 h 11"/>
                <a:gd name="T6" fmla="*/ 1 w 12"/>
                <a:gd name="T7" fmla="*/ 8 h 11"/>
                <a:gd name="T8" fmla="*/ 3 w 12"/>
                <a:gd name="T9" fmla="*/ 3 h 11"/>
                <a:gd name="T10" fmla="*/ 5 w 12"/>
                <a:gd name="T11" fmla="*/ 1 h 11"/>
                <a:gd name="T12" fmla="*/ 7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8" y="3"/>
                    <a:pt x="12" y="3"/>
                    <a:pt x="11" y="7"/>
                  </a:cubicBezTo>
                  <a:cubicBezTo>
                    <a:pt x="10" y="8"/>
                    <a:pt x="9" y="10"/>
                    <a:pt x="8" y="10"/>
                  </a:cubicBezTo>
                  <a:cubicBezTo>
                    <a:pt x="5" y="11"/>
                    <a:pt x="2" y="10"/>
                    <a:pt x="1" y="8"/>
                  </a:cubicBezTo>
                  <a:cubicBezTo>
                    <a:pt x="0" y="6"/>
                    <a:pt x="1" y="4"/>
                    <a:pt x="3" y="3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5" y="1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BFC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7" name="Freeform 131">
              <a:extLst>
                <a:ext uri="{FF2B5EF4-FFF2-40B4-BE49-F238E27FC236}">
                  <a16:creationId xmlns:a16="http://schemas.microsoft.com/office/drawing/2014/main" id="{CFC7D223-9206-6F06-79CF-1A414F525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6" y="1263"/>
              <a:ext cx="36" cy="32"/>
            </a:xfrm>
            <a:custGeom>
              <a:avLst/>
              <a:gdLst>
                <a:gd name="T0" fmla="*/ 8 w 8"/>
                <a:gd name="T1" fmla="*/ 2 h 7"/>
                <a:gd name="T2" fmla="*/ 4 w 8"/>
                <a:gd name="T3" fmla="*/ 7 h 7"/>
                <a:gd name="T4" fmla="*/ 1 w 8"/>
                <a:gd name="T5" fmla="*/ 4 h 7"/>
                <a:gd name="T6" fmla="*/ 4 w 8"/>
                <a:gd name="T7" fmla="*/ 0 h 7"/>
                <a:gd name="T8" fmla="*/ 8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5"/>
                    <a:pt x="7" y="7"/>
                    <a:pt x="4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749E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8" name="Freeform 132">
              <a:extLst>
                <a:ext uri="{FF2B5EF4-FFF2-40B4-BE49-F238E27FC236}">
                  <a16:creationId xmlns:a16="http://schemas.microsoft.com/office/drawing/2014/main" id="{41BB0DC2-5987-B41A-F986-E93A9FB39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1232"/>
              <a:ext cx="27" cy="49"/>
            </a:xfrm>
            <a:custGeom>
              <a:avLst/>
              <a:gdLst>
                <a:gd name="T0" fmla="*/ 5 w 6"/>
                <a:gd name="T1" fmla="*/ 11 h 11"/>
                <a:gd name="T2" fmla="*/ 5 w 6"/>
                <a:gd name="T3" fmla="*/ 8 h 11"/>
                <a:gd name="T4" fmla="*/ 3 w 6"/>
                <a:gd name="T5" fmla="*/ 7 h 11"/>
                <a:gd name="T6" fmla="*/ 1 w 6"/>
                <a:gd name="T7" fmla="*/ 4 h 11"/>
                <a:gd name="T8" fmla="*/ 4 w 6"/>
                <a:gd name="T9" fmla="*/ 0 h 11"/>
                <a:gd name="T10" fmla="*/ 6 w 6"/>
                <a:gd name="T11" fmla="*/ 4 h 11"/>
                <a:gd name="T12" fmla="*/ 5 w 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5" y="11"/>
                  </a:moveTo>
                  <a:cubicBezTo>
                    <a:pt x="5" y="10"/>
                    <a:pt x="5" y="9"/>
                    <a:pt x="5" y="8"/>
                  </a:cubicBezTo>
                  <a:cubicBezTo>
                    <a:pt x="5" y="7"/>
                    <a:pt x="5" y="7"/>
                    <a:pt x="3" y="7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2"/>
                    <a:pt x="2" y="0"/>
                    <a:pt x="4" y="0"/>
                  </a:cubicBezTo>
                  <a:cubicBezTo>
                    <a:pt x="6" y="0"/>
                    <a:pt x="6" y="2"/>
                    <a:pt x="6" y="4"/>
                  </a:cubicBezTo>
                  <a:cubicBezTo>
                    <a:pt x="6" y="6"/>
                    <a:pt x="5" y="9"/>
                    <a:pt x="5" y="11"/>
                  </a:cubicBezTo>
                  <a:close/>
                </a:path>
              </a:pathLst>
            </a:custGeom>
            <a:solidFill>
              <a:srgbClr val="A15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9" name="Freeform 133">
              <a:extLst>
                <a:ext uri="{FF2B5EF4-FFF2-40B4-BE49-F238E27FC236}">
                  <a16:creationId xmlns:a16="http://schemas.microsoft.com/office/drawing/2014/main" id="{ABD04428-30D6-DEE8-BADD-495DB3EA3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2" y="1146"/>
              <a:ext cx="53" cy="49"/>
            </a:xfrm>
            <a:custGeom>
              <a:avLst/>
              <a:gdLst>
                <a:gd name="T0" fmla="*/ 8 w 12"/>
                <a:gd name="T1" fmla="*/ 2 h 11"/>
                <a:gd name="T2" fmla="*/ 11 w 12"/>
                <a:gd name="T3" fmla="*/ 8 h 11"/>
                <a:gd name="T4" fmla="*/ 6 w 12"/>
                <a:gd name="T5" fmla="*/ 11 h 11"/>
                <a:gd name="T6" fmla="*/ 1 w 12"/>
                <a:gd name="T7" fmla="*/ 7 h 11"/>
                <a:gd name="T8" fmla="*/ 4 w 12"/>
                <a:gd name="T9" fmla="*/ 3 h 11"/>
                <a:gd name="T10" fmla="*/ 8 w 12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8" y="2"/>
                  </a:moveTo>
                  <a:cubicBezTo>
                    <a:pt x="10" y="3"/>
                    <a:pt x="12" y="5"/>
                    <a:pt x="11" y="8"/>
                  </a:cubicBezTo>
                  <a:cubicBezTo>
                    <a:pt x="10" y="10"/>
                    <a:pt x="8" y="11"/>
                    <a:pt x="6" y="11"/>
                  </a:cubicBezTo>
                  <a:cubicBezTo>
                    <a:pt x="3" y="11"/>
                    <a:pt x="1" y="10"/>
                    <a:pt x="1" y="7"/>
                  </a:cubicBezTo>
                  <a:cubicBezTo>
                    <a:pt x="0" y="5"/>
                    <a:pt x="1" y="3"/>
                    <a:pt x="4" y="3"/>
                  </a:cubicBezTo>
                  <a:cubicBezTo>
                    <a:pt x="5" y="1"/>
                    <a:pt x="6" y="0"/>
                    <a:pt x="8" y="2"/>
                  </a:cubicBezTo>
                  <a:close/>
                </a:path>
              </a:pathLst>
            </a:custGeom>
            <a:solidFill>
              <a:srgbClr val="8E4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0" name="Freeform 134">
              <a:extLst>
                <a:ext uri="{FF2B5EF4-FFF2-40B4-BE49-F238E27FC236}">
                  <a16:creationId xmlns:a16="http://schemas.microsoft.com/office/drawing/2014/main" id="{E961D5D6-615B-79B9-8CAC-04F4C9AEF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4" y="1146"/>
              <a:ext cx="40" cy="54"/>
            </a:xfrm>
            <a:custGeom>
              <a:avLst/>
              <a:gdLst>
                <a:gd name="T0" fmla="*/ 5 w 9"/>
                <a:gd name="T1" fmla="*/ 3 h 12"/>
                <a:gd name="T2" fmla="*/ 9 w 9"/>
                <a:gd name="T3" fmla="*/ 7 h 12"/>
                <a:gd name="T4" fmla="*/ 5 w 9"/>
                <a:gd name="T5" fmla="*/ 11 h 12"/>
                <a:gd name="T6" fmla="*/ 1 w 9"/>
                <a:gd name="T7" fmla="*/ 8 h 12"/>
                <a:gd name="T8" fmla="*/ 2 w 9"/>
                <a:gd name="T9" fmla="*/ 3 h 12"/>
                <a:gd name="T10" fmla="*/ 5 w 9"/>
                <a:gd name="T11" fmla="*/ 2 h 12"/>
                <a:gd name="T12" fmla="*/ 7 w 9"/>
                <a:gd name="T13" fmla="*/ 1 h 12"/>
                <a:gd name="T14" fmla="*/ 7 w 9"/>
                <a:gd name="T15" fmla="*/ 2 h 12"/>
                <a:gd name="T16" fmla="*/ 6 w 9"/>
                <a:gd name="T17" fmla="*/ 2 h 12"/>
                <a:gd name="T18" fmla="*/ 5 w 9"/>
                <a:gd name="T19" fmla="*/ 3 h 12"/>
                <a:gd name="T20" fmla="*/ 4 w 9"/>
                <a:gd name="T21" fmla="*/ 6 h 12"/>
                <a:gd name="T22" fmla="*/ 4 w 9"/>
                <a:gd name="T23" fmla="*/ 8 h 12"/>
                <a:gd name="T24" fmla="*/ 6 w 9"/>
                <a:gd name="T25" fmla="*/ 8 h 12"/>
                <a:gd name="T26" fmla="*/ 6 w 9"/>
                <a:gd name="T27" fmla="*/ 6 h 12"/>
                <a:gd name="T28" fmla="*/ 5 w 9"/>
                <a:gd name="T2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5" y="3"/>
                  </a:moveTo>
                  <a:cubicBezTo>
                    <a:pt x="8" y="3"/>
                    <a:pt x="9" y="5"/>
                    <a:pt x="9" y="7"/>
                  </a:cubicBezTo>
                  <a:cubicBezTo>
                    <a:pt x="9" y="9"/>
                    <a:pt x="8" y="11"/>
                    <a:pt x="5" y="11"/>
                  </a:cubicBezTo>
                  <a:cubicBezTo>
                    <a:pt x="3" y="12"/>
                    <a:pt x="2" y="10"/>
                    <a:pt x="1" y="8"/>
                  </a:cubicBezTo>
                  <a:cubicBezTo>
                    <a:pt x="0" y="6"/>
                    <a:pt x="0" y="4"/>
                    <a:pt x="2" y="3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5" y="1"/>
                    <a:pt x="5" y="0"/>
                    <a:pt x="7" y="1"/>
                  </a:cubicBezTo>
                  <a:cubicBezTo>
                    <a:pt x="7" y="1"/>
                    <a:pt x="8" y="2"/>
                    <a:pt x="7" y="2"/>
                  </a:cubicBezTo>
                  <a:cubicBezTo>
                    <a:pt x="6" y="2"/>
                    <a:pt x="6" y="1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5"/>
                    <a:pt x="4" y="6"/>
                  </a:cubicBezTo>
                  <a:cubicBezTo>
                    <a:pt x="3" y="7"/>
                    <a:pt x="3" y="8"/>
                    <a:pt x="4" y="8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8"/>
                    <a:pt x="7" y="7"/>
                    <a:pt x="6" y="6"/>
                  </a:cubicBezTo>
                  <a:cubicBezTo>
                    <a:pt x="6" y="5"/>
                    <a:pt x="5" y="4"/>
                    <a:pt x="5" y="3"/>
                  </a:cubicBezTo>
                  <a:close/>
                </a:path>
              </a:pathLst>
            </a:custGeom>
            <a:solidFill>
              <a:srgbClr val="7E8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1" name="Freeform 135">
              <a:extLst>
                <a:ext uri="{FF2B5EF4-FFF2-40B4-BE49-F238E27FC236}">
                  <a16:creationId xmlns:a16="http://schemas.microsoft.com/office/drawing/2014/main" id="{384DF0B5-DA43-5231-E7E6-0D1427EE7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" y="1083"/>
              <a:ext cx="57" cy="22"/>
            </a:xfrm>
            <a:custGeom>
              <a:avLst/>
              <a:gdLst>
                <a:gd name="T0" fmla="*/ 0 w 13"/>
                <a:gd name="T1" fmla="*/ 0 h 5"/>
                <a:gd name="T2" fmla="*/ 2 w 13"/>
                <a:gd name="T3" fmla="*/ 1 h 5"/>
                <a:gd name="T4" fmla="*/ 9 w 13"/>
                <a:gd name="T5" fmla="*/ 2 h 5"/>
                <a:gd name="T6" fmla="*/ 11 w 13"/>
                <a:gd name="T7" fmla="*/ 1 h 5"/>
                <a:gd name="T8" fmla="*/ 12 w 13"/>
                <a:gd name="T9" fmla="*/ 1 h 5"/>
                <a:gd name="T10" fmla="*/ 13 w 13"/>
                <a:gd name="T11" fmla="*/ 3 h 5"/>
                <a:gd name="T12" fmla="*/ 11 w 13"/>
                <a:gd name="T13" fmla="*/ 4 h 5"/>
                <a:gd name="T14" fmla="*/ 6 w 13"/>
                <a:gd name="T15" fmla="*/ 2 h 5"/>
                <a:gd name="T16" fmla="*/ 5 w 13"/>
                <a:gd name="T17" fmla="*/ 2 h 5"/>
                <a:gd name="T18" fmla="*/ 1 w 13"/>
                <a:gd name="T19" fmla="*/ 3 h 5"/>
                <a:gd name="T20" fmla="*/ 0 w 13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5">
                  <a:moveTo>
                    <a:pt x="0" y="0"/>
                  </a:moveTo>
                  <a:cubicBezTo>
                    <a:pt x="1" y="0"/>
                    <a:pt x="1" y="2"/>
                    <a:pt x="2" y="1"/>
                  </a:cubicBezTo>
                  <a:cubicBezTo>
                    <a:pt x="5" y="0"/>
                    <a:pt x="5" y="0"/>
                    <a:pt x="9" y="2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9" y="3"/>
                    <a:pt x="8" y="3"/>
                    <a:pt x="6" y="2"/>
                  </a:cubicBezTo>
                  <a:cubicBezTo>
                    <a:pt x="5" y="2"/>
                    <a:pt x="6" y="2"/>
                    <a:pt x="5" y="2"/>
                  </a:cubicBezTo>
                  <a:cubicBezTo>
                    <a:pt x="4" y="5"/>
                    <a:pt x="2" y="3"/>
                    <a:pt x="1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999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2" name="Freeform 136">
              <a:extLst>
                <a:ext uri="{FF2B5EF4-FFF2-40B4-BE49-F238E27FC236}">
                  <a16:creationId xmlns:a16="http://schemas.microsoft.com/office/drawing/2014/main" id="{AC0B50B8-FB7D-F0A1-0F71-1EE3663DC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2" y="1232"/>
              <a:ext cx="27" cy="31"/>
            </a:xfrm>
            <a:custGeom>
              <a:avLst/>
              <a:gdLst>
                <a:gd name="T0" fmla="*/ 1 w 6"/>
                <a:gd name="T1" fmla="*/ 6 h 7"/>
                <a:gd name="T2" fmla="*/ 0 w 6"/>
                <a:gd name="T3" fmla="*/ 3 h 7"/>
                <a:gd name="T4" fmla="*/ 3 w 6"/>
                <a:gd name="T5" fmla="*/ 0 h 7"/>
                <a:gd name="T6" fmla="*/ 5 w 6"/>
                <a:gd name="T7" fmla="*/ 3 h 7"/>
                <a:gd name="T8" fmla="*/ 4 w 6"/>
                <a:gd name="T9" fmla="*/ 6 h 7"/>
                <a:gd name="T10" fmla="*/ 2 w 6"/>
                <a:gd name="T11" fmla="*/ 3 h 7"/>
                <a:gd name="T12" fmla="*/ 1 w 6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1" y="6"/>
                  </a:moveTo>
                  <a:cubicBezTo>
                    <a:pt x="0" y="6"/>
                    <a:pt x="1" y="4"/>
                    <a:pt x="0" y="3"/>
                  </a:cubicBezTo>
                  <a:cubicBezTo>
                    <a:pt x="1" y="2"/>
                    <a:pt x="1" y="0"/>
                    <a:pt x="3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6" y="4"/>
                    <a:pt x="6" y="6"/>
                    <a:pt x="4" y="6"/>
                  </a:cubicBezTo>
                  <a:cubicBezTo>
                    <a:pt x="2" y="7"/>
                    <a:pt x="2" y="5"/>
                    <a:pt x="2" y="3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9B4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3" name="Freeform 137">
              <a:extLst>
                <a:ext uri="{FF2B5EF4-FFF2-40B4-BE49-F238E27FC236}">
                  <a16:creationId xmlns:a16="http://schemas.microsoft.com/office/drawing/2014/main" id="{4AE0297D-6D47-CD6F-8374-AADFC28B5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" y="1150"/>
              <a:ext cx="53" cy="50"/>
            </a:xfrm>
            <a:custGeom>
              <a:avLst/>
              <a:gdLst>
                <a:gd name="T0" fmla="*/ 7 w 12"/>
                <a:gd name="T1" fmla="*/ 1 h 11"/>
                <a:gd name="T2" fmla="*/ 5 w 12"/>
                <a:gd name="T3" fmla="*/ 2 h 11"/>
                <a:gd name="T4" fmla="*/ 2 w 12"/>
                <a:gd name="T5" fmla="*/ 6 h 11"/>
                <a:gd name="T6" fmla="*/ 4 w 12"/>
                <a:gd name="T7" fmla="*/ 9 h 11"/>
                <a:gd name="T8" fmla="*/ 10 w 12"/>
                <a:gd name="T9" fmla="*/ 8 h 11"/>
                <a:gd name="T10" fmla="*/ 12 w 12"/>
                <a:gd name="T11" fmla="*/ 6 h 11"/>
                <a:gd name="T12" fmla="*/ 5 w 12"/>
                <a:gd name="T13" fmla="*/ 10 h 11"/>
                <a:gd name="T14" fmla="*/ 1 w 12"/>
                <a:gd name="T15" fmla="*/ 5 h 11"/>
                <a:gd name="T16" fmla="*/ 4 w 12"/>
                <a:gd name="T17" fmla="*/ 1 h 11"/>
                <a:gd name="T18" fmla="*/ 7 w 12"/>
                <a:gd name="T1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7" y="1"/>
                  </a:moveTo>
                  <a:cubicBezTo>
                    <a:pt x="7" y="2"/>
                    <a:pt x="6" y="2"/>
                    <a:pt x="5" y="2"/>
                  </a:cubicBezTo>
                  <a:cubicBezTo>
                    <a:pt x="3" y="2"/>
                    <a:pt x="2" y="3"/>
                    <a:pt x="2" y="6"/>
                  </a:cubicBezTo>
                  <a:cubicBezTo>
                    <a:pt x="2" y="7"/>
                    <a:pt x="3" y="8"/>
                    <a:pt x="4" y="9"/>
                  </a:cubicBezTo>
                  <a:cubicBezTo>
                    <a:pt x="6" y="9"/>
                    <a:pt x="8" y="9"/>
                    <a:pt x="10" y="8"/>
                  </a:cubicBezTo>
                  <a:cubicBezTo>
                    <a:pt x="10" y="7"/>
                    <a:pt x="10" y="5"/>
                    <a:pt x="12" y="6"/>
                  </a:cubicBezTo>
                  <a:cubicBezTo>
                    <a:pt x="11" y="10"/>
                    <a:pt x="8" y="11"/>
                    <a:pt x="5" y="10"/>
                  </a:cubicBezTo>
                  <a:cubicBezTo>
                    <a:pt x="2" y="9"/>
                    <a:pt x="1" y="8"/>
                    <a:pt x="1" y="5"/>
                  </a:cubicBezTo>
                  <a:cubicBezTo>
                    <a:pt x="0" y="3"/>
                    <a:pt x="2" y="2"/>
                    <a:pt x="4" y="1"/>
                  </a:cubicBezTo>
                  <a:cubicBezTo>
                    <a:pt x="5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56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4" name="Freeform 138">
              <a:extLst>
                <a:ext uri="{FF2B5EF4-FFF2-40B4-BE49-F238E27FC236}">
                  <a16:creationId xmlns:a16="http://schemas.microsoft.com/office/drawing/2014/main" id="{B60D94FC-02B1-7832-268B-2641E0142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" y="1092"/>
              <a:ext cx="31" cy="22"/>
            </a:xfrm>
            <a:custGeom>
              <a:avLst/>
              <a:gdLst>
                <a:gd name="T0" fmla="*/ 0 w 7"/>
                <a:gd name="T1" fmla="*/ 1 h 5"/>
                <a:gd name="T2" fmla="*/ 7 w 7"/>
                <a:gd name="T3" fmla="*/ 1 h 5"/>
                <a:gd name="T4" fmla="*/ 7 w 7"/>
                <a:gd name="T5" fmla="*/ 3 h 5"/>
                <a:gd name="T6" fmla="*/ 3 w 7"/>
                <a:gd name="T7" fmla="*/ 4 h 5"/>
                <a:gd name="T8" fmla="*/ 0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1"/>
                  </a:moveTo>
                  <a:cubicBezTo>
                    <a:pt x="3" y="0"/>
                    <a:pt x="5" y="0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6" y="4"/>
                    <a:pt x="4" y="4"/>
                    <a:pt x="3" y="4"/>
                  </a:cubicBezTo>
                  <a:cubicBezTo>
                    <a:pt x="0" y="5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9F9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5" name="Freeform 139">
              <a:extLst>
                <a:ext uri="{FF2B5EF4-FFF2-40B4-BE49-F238E27FC236}">
                  <a16:creationId xmlns:a16="http://schemas.microsoft.com/office/drawing/2014/main" id="{A71C51A7-EA8D-D41B-4C42-C02C40CA5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1096"/>
              <a:ext cx="22" cy="36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8 h 8"/>
                <a:gd name="T4" fmla="*/ 3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5" y="3"/>
                    <a:pt x="4" y="5"/>
                    <a:pt x="3" y="8"/>
                  </a:cubicBezTo>
                  <a:cubicBezTo>
                    <a:pt x="0" y="5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A3B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6" name="Freeform 140">
              <a:extLst>
                <a:ext uri="{FF2B5EF4-FFF2-40B4-BE49-F238E27FC236}">
                  <a16:creationId xmlns:a16="http://schemas.microsoft.com/office/drawing/2014/main" id="{C56B51CB-0F3B-FB11-8736-68C695225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2" y="1223"/>
              <a:ext cx="26" cy="22"/>
            </a:xfrm>
            <a:custGeom>
              <a:avLst/>
              <a:gdLst>
                <a:gd name="T0" fmla="*/ 0 w 6"/>
                <a:gd name="T1" fmla="*/ 3 h 5"/>
                <a:gd name="T2" fmla="*/ 5 w 6"/>
                <a:gd name="T3" fmla="*/ 1 h 5"/>
                <a:gd name="T4" fmla="*/ 5 w 6"/>
                <a:gd name="T5" fmla="*/ 5 h 5"/>
                <a:gd name="T6" fmla="*/ 4 w 6"/>
                <a:gd name="T7" fmla="*/ 5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0" y="0"/>
                    <a:pt x="3" y="1"/>
                    <a:pt x="5" y="1"/>
                  </a:cubicBezTo>
                  <a:cubicBezTo>
                    <a:pt x="6" y="2"/>
                    <a:pt x="6" y="3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5"/>
                    <a:pt x="1" y="5"/>
                    <a:pt x="0" y="3"/>
                  </a:cubicBez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7" name="Freeform 141">
              <a:extLst>
                <a:ext uri="{FF2B5EF4-FFF2-40B4-BE49-F238E27FC236}">
                  <a16:creationId xmlns:a16="http://schemas.microsoft.com/office/drawing/2014/main" id="{1E03EA3D-D2B4-E3F9-F9D3-592132A62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4" y="1083"/>
              <a:ext cx="27" cy="22"/>
            </a:xfrm>
            <a:custGeom>
              <a:avLst/>
              <a:gdLst>
                <a:gd name="T0" fmla="*/ 6 w 6"/>
                <a:gd name="T1" fmla="*/ 3 h 5"/>
                <a:gd name="T2" fmla="*/ 2 w 6"/>
                <a:gd name="T3" fmla="*/ 5 h 5"/>
                <a:gd name="T4" fmla="*/ 0 w 6"/>
                <a:gd name="T5" fmla="*/ 3 h 5"/>
                <a:gd name="T6" fmla="*/ 1 w 6"/>
                <a:gd name="T7" fmla="*/ 1 h 5"/>
                <a:gd name="T8" fmla="*/ 3 w 6"/>
                <a:gd name="T9" fmla="*/ 1 h 5"/>
                <a:gd name="T10" fmla="*/ 6 w 6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6" y="5"/>
                    <a:pt x="3" y="4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3" y="3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A8A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8" name="Freeform 142">
              <a:extLst>
                <a:ext uri="{FF2B5EF4-FFF2-40B4-BE49-F238E27FC236}">
                  <a16:creationId xmlns:a16="http://schemas.microsoft.com/office/drawing/2014/main" id="{3FA3E0BC-4710-BEB5-1B68-48DB3A49F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1" y="1141"/>
              <a:ext cx="22" cy="41"/>
            </a:xfrm>
            <a:custGeom>
              <a:avLst/>
              <a:gdLst>
                <a:gd name="T0" fmla="*/ 1 w 5"/>
                <a:gd name="T1" fmla="*/ 3 h 9"/>
                <a:gd name="T2" fmla="*/ 2 w 5"/>
                <a:gd name="T3" fmla="*/ 0 h 9"/>
                <a:gd name="T4" fmla="*/ 3 w 5"/>
                <a:gd name="T5" fmla="*/ 2 h 9"/>
                <a:gd name="T6" fmla="*/ 3 w 5"/>
                <a:gd name="T7" fmla="*/ 7 h 9"/>
                <a:gd name="T8" fmla="*/ 1 w 5"/>
                <a:gd name="T9" fmla="*/ 7 h 9"/>
                <a:gd name="T10" fmla="*/ 1 w 5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3"/>
                  </a:moveTo>
                  <a:cubicBezTo>
                    <a:pt x="1" y="2"/>
                    <a:pt x="1" y="0"/>
                    <a:pt x="2" y="0"/>
                  </a:cubicBezTo>
                  <a:cubicBezTo>
                    <a:pt x="4" y="0"/>
                    <a:pt x="3" y="2"/>
                    <a:pt x="3" y="2"/>
                  </a:cubicBezTo>
                  <a:cubicBezTo>
                    <a:pt x="5" y="4"/>
                    <a:pt x="4" y="6"/>
                    <a:pt x="3" y="7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5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A73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9" name="Freeform 143">
              <a:extLst>
                <a:ext uri="{FF2B5EF4-FFF2-40B4-BE49-F238E27FC236}">
                  <a16:creationId xmlns:a16="http://schemas.microsoft.com/office/drawing/2014/main" id="{33036CEF-A684-4020-479F-D5203EFB1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1209"/>
              <a:ext cx="36" cy="14"/>
            </a:xfrm>
            <a:custGeom>
              <a:avLst/>
              <a:gdLst>
                <a:gd name="T0" fmla="*/ 3 w 8"/>
                <a:gd name="T1" fmla="*/ 0 h 3"/>
                <a:gd name="T2" fmla="*/ 6 w 8"/>
                <a:gd name="T3" fmla="*/ 1 h 3"/>
                <a:gd name="T4" fmla="*/ 8 w 8"/>
                <a:gd name="T5" fmla="*/ 1 h 3"/>
                <a:gd name="T6" fmla="*/ 6 w 8"/>
                <a:gd name="T7" fmla="*/ 3 h 3"/>
                <a:gd name="T8" fmla="*/ 1 w 8"/>
                <a:gd name="T9" fmla="*/ 3 h 3"/>
                <a:gd name="T10" fmla="*/ 0 w 8"/>
                <a:gd name="T11" fmla="*/ 2 h 3"/>
                <a:gd name="T12" fmla="*/ 1 w 8"/>
                <a:gd name="T13" fmla="*/ 0 h 3"/>
                <a:gd name="T14" fmla="*/ 3 w 8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">
                  <a:moveTo>
                    <a:pt x="3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6" y="2"/>
                    <a:pt x="8" y="0"/>
                    <a:pt x="8" y="1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4" y="3"/>
                    <a:pt x="3" y="2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9B9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0" name="Freeform 144">
              <a:extLst>
                <a:ext uri="{FF2B5EF4-FFF2-40B4-BE49-F238E27FC236}">
                  <a16:creationId xmlns:a16="http://schemas.microsoft.com/office/drawing/2014/main" id="{EC6AAA80-53EA-FD3A-BCDF-1932CC42C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4" y="1205"/>
              <a:ext cx="27" cy="22"/>
            </a:xfrm>
            <a:custGeom>
              <a:avLst/>
              <a:gdLst>
                <a:gd name="T0" fmla="*/ 5 w 6"/>
                <a:gd name="T1" fmla="*/ 0 h 5"/>
                <a:gd name="T2" fmla="*/ 5 w 6"/>
                <a:gd name="T3" fmla="*/ 4 h 5"/>
                <a:gd name="T4" fmla="*/ 1 w 6"/>
                <a:gd name="T5" fmla="*/ 4 h 5"/>
                <a:gd name="T6" fmla="*/ 2 w 6"/>
                <a:gd name="T7" fmla="*/ 0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5" y="1"/>
                    <a:pt x="6" y="3"/>
                    <a:pt x="5" y="4"/>
                  </a:cubicBezTo>
                  <a:cubicBezTo>
                    <a:pt x="4" y="5"/>
                    <a:pt x="2" y="5"/>
                    <a:pt x="1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A728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1" name="Freeform 145">
              <a:extLst>
                <a:ext uri="{FF2B5EF4-FFF2-40B4-BE49-F238E27FC236}">
                  <a16:creationId xmlns:a16="http://schemas.microsoft.com/office/drawing/2014/main" id="{1805A6D5-8E6B-8109-1F8F-46EC6214E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" y="1155"/>
              <a:ext cx="27" cy="40"/>
            </a:xfrm>
            <a:custGeom>
              <a:avLst/>
              <a:gdLst>
                <a:gd name="T0" fmla="*/ 6 w 6"/>
                <a:gd name="T1" fmla="*/ 1 h 9"/>
                <a:gd name="T2" fmla="*/ 5 w 6"/>
                <a:gd name="T3" fmla="*/ 1 h 9"/>
                <a:gd name="T4" fmla="*/ 3 w 6"/>
                <a:gd name="T5" fmla="*/ 7 h 9"/>
                <a:gd name="T6" fmla="*/ 4 w 6"/>
                <a:gd name="T7" fmla="*/ 9 h 9"/>
                <a:gd name="T8" fmla="*/ 1 w 6"/>
                <a:gd name="T9" fmla="*/ 4 h 9"/>
                <a:gd name="T10" fmla="*/ 6 w 6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1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2" y="2"/>
                    <a:pt x="1" y="5"/>
                    <a:pt x="3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536B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2" name="Freeform 146">
              <a:extLst>
                <a:ext uri="{FF2B5EF4-FFF2-40B4-BE49-F238E27FC236}">
                  <a16:creationId xmlns:a16="http://schemas.microsoft.com/office/drawing/2014/main" id="{F216BD16-CFB9-6A18-646A-81503872E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" y="1268"/>
              <a:ext cx="27" cy="22"/>
            </a:xfrm>
            <a:custGeom>
              <a:avLst/>
              <a:gdLst>
                <a:gd name="T0" fmla="*/ 6 w 6"/>
                <a:gd name="T1" fmla="*/ 1 h 5"/>
                <a:gd name="T2" fmla="*/ 5 w 6"/>
                <a:gd name="T3" fmla="*/ 4 h 5"/>
                <a:gd name="T4" fmla="*/ 1 w 6"/>
                <a:gd name="T5" fmla="*/ 4 h 5"/>
                <a:gd name="T6" fmla="*/ 3 w 6"/>
                <a:gd name="T7" fmla="*/ 0 h 5"/>
                <a:gd name="T8" fmla="*/ 6 w 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cubicBezTo>
                    <a:pt x="5" y="2"/>
                    <a:pt x="5" y="3"/>
                    <a:pt x="5" y="4"/>
                  </a:cubicBezTo>
                  <a:cubicBezTo>
                    <a:pt x="3" y="5"/>
                    <a:pt x="2" y="4"/>
                    <a:pt x="1" y="4"/>
                  </a:cubicBezTo>
                  <a:cubicBezTo>
                    <a:pt x="0" y="2"/>
                    <a:pt x="0" y="0"/>
                    <a:pt x="3" y="0"/>
                  </a:cubicBezTo>
                  <a:cubicBezTo>
                    <a:pt x="4" y="1"/>
                    <a:pt x="5" y="1"/>
                    <a:pt x="6" y="1"/>
                  </a:cubicBezTo>
                  <a:close/>
                </a:path>
              </a:pathLst>
            </a:custGeom>
            <a:solidFill>
              <a:srgbClr val="A52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3" name="Freeform 147">
              <a:extLst>
                <a:ext uri="{FF2B5EF4-FFF2-40B4-BE49-F238E27FC236}">
                  <a16:creationId xmlns:a16="http://schemas.microsoft.com/office/drawing/2014/main" id="{9D2907F7-F8EA-7DFB-9556-E7F632C98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5" y="1132"/>
              <a:ext cx="31" cy="27"/>
            </a:xfrm>
            <a:custGeom>
              <a:avLst/>
              <a:gdLst>
                <a:gd name="T0" fmla="*/ 5 w 7"/>
                <a:gd name="T1" fmla="*/ 5 h 6"/>
                <a:gd name="T2" fmla="*/ 1 w 7"/>
                <a:gd name="T3" fmla="*/ 6 h 6"/>
                <a:gd name="T4" fmla="*/ 4 w 7"/>
                <a:gd name="T5" fmla="*/ 2 h 6"/>
                <a:gd name="T6" fmla="*/ 7 w 7"/>
                <a:gd name="T7" fmla="*/ 4 h 6"/>
                <a:gd name="T8" fmla="*/ 5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5"/>
                  </a:moveTo>
                  <a:cubicBezTo>
                    <a:pt x="3" y="5"/>
                    <a:pt x="2" y="5"/>
                    <a:pt x="1" y="6"/>
                  </a:cubicBezTo>
                  <a:cubicBezTo>
                    <a:pt x="1" y="4"/>
                    <a:pt x="0" y="0"/>
                    <a:pt x="4" y="2"/>
                  </a:cubicBezTo>
                  <a:cubicBezTo>
                    <a:pt x="5" y="3"/>
                    <a:pt x="7" y="3"/>
                    <a:pt x="7" y="4"/>
                  </a:cubicBezTo>
                  <a:cubicBezTo>
                    <a:pt x="7" y="5"/>
                    <a:pt x="5" y="4"/>
                    <a:pt x="5" y="5"/>
                  </a:cubicBezTo>
                  <a:close/>
                </a:path>
              </a:pathLst>
            </a:custGeom>
            <a:solidFill>
              <a:srgbClr val="A8A1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4" name="Freeform 148">
              <a:extLst>
                <a:ext uri="{FF2B5EF4-FFF2-40B4-BE49-F238E27FC236}">
                  <a16:creationId xmlns:a16="http://schemas.microsoft.com/office/drawing/2014/main" id="{9E3417EE-55E2-3A95-A69E-834D01BE4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2" y="1092"/>
              <a:ext cx="22" cy="18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1 h 4"/>
                <a:gd name="T4" fmla="*/ 5 w 5"/>
                <a:gd name="T5" fmla="*/ 1 h 4"/>
                <a:gd name="T6" fmla="*/ 5 w 5"/>
                <a:gd name="T7" fmla="*/ 3 h 4"/>
                <a:gd name="T8" fmla="*/ 4 w 5"/>
                <a:gd name="T9" fmla="*/ 3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3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4"/>
                    <a:pt x="5" y="4"/>
                    <a:pt x="4" y="3"/>
                  </a:cubicBezTo>
                  <a:cubicBezTo>
                    <a:pt x="2" y="3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8B85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5" name="Freeform 149">
              <a:extLst>
                <a:ext uri="{FF2B5EF4-FFF2-40B4-BE49-F238E27FC236}">
                  <a16:creationId xmlns:a16="http://schemas.microsoft.com/office/drawing/2014/main" id="{6411203A-9184-DB4D-EE8B-BD2EC2149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" y="1137"/>
              <a:ext cx="27" cy="18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4 h 4"/>
                <a:gd name="T4" fmla="*/ 1 w 6"/>
                <a:gd name="T5" fmla="*/ 1 h 4"/>
                <a:gd name="T6" fmla="*/ 6 w 6"/>
                <a:gd name="T7" fmla="*/ 2 h 4"/>
                <a:gd name="T8" fmla="*/ 5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3"/>
                    <a:pt x="0" y="1"/>
                    <a:pt x="1" y="1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5" y="3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AAB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6" name="Freeform 150">
              <a:extLst>
                <a:ext uri="{FF2B5EF4-FFF2-40B4-BE49-F238E27FC236}">
                  <a16:creationId xmlns:a16="http://schemas.microsoft.com/office/drawing/2014/main" id="{F05CDE17-055D-05B9-9D55-BA3F97A00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7" y="1074"/>
              <a:ext cx="23" cy="22"/>
            </a:xfrm>
            <a:custGeom>
              <a:avLst/>
              <a:gdLst>
                <a:gd name="T0" fmla="*/ 4 w 5"/>
                <a:gd name="T1" fmla="*/ 5 h 5"/>
                <a:gd name="T2" fmla="*/ 0 w 5"/>
                <a:gd name="T3" fmla="*/ 5 h 5"/>
                <a:gd name="T4" fmla="*/ 0 w 5"/>
                <a:gd name="T5" fmla="*/ 0 h 5"/>
                <a:gd name="T6" fmla="*/ 4 w 5"/>
                <a:gd name="T7" fmla="*/ 0 h 5"/>
                <a:gd name="T8" fmla="*/ 4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5"/>
                  </a:moveTo>
                  <a:cubicBezTo>
                    <a:pt x="3" y="4"/>
                    <a:pt x="2" y="2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3"/>
                    <a:pt x="3" y="3"/>
                    <a:pt x="4" y="0"/>
                  </a:cubicBezTo>
                  <a:cubicBezTo>
                    <a:pt x="5" y="2"/>
                    <a:pt x="5" y="3"/>
                    <a:pt x="4" y="5"/>
                  </a:cubicBezTo>
                  <a:close/>
                </a:path>
              </a:pathLst>
            </a:custGeom>
            <a:solidFill>
              <a:srgbClr val="61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7" name="Freeform 151">
              <a:extLst>
                <a:ext uri="{FF2B5EF4-FFF2-40B4-BE49-F238E27FC236}">
                  <a16:creationId xmlns:a16="http://schemas.microsoft.com/office/drawing/2014/main" id="{EBD0896C-EB79-E07A-FAB5-122092596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9" y="1259"/>
              <a:ext cx="22" cy="27"/>
            </a:xfrm>
            <a:custGeom>
              <a:avLst/>
              <a:gdLst>
                <a:gd name="T0" fmla="*/ 0 w 5"/>
                <a:gd name="T1" fmla="*/ 5 h 6"/>
                <a:gd name="T2" fmla="*/ 4 w 5"/>
                <a:gd name="T3" fmla="*/ 0 h 6"/>
                <a:gd name="T4" fmla="*/ 4 w 5"/>
                <a:gd name="T5" fmla="*/ 0 h 6"/>
                <a:gd name="T6" fmla="*/ 4 w 5"/>
                <a:gd name="T7" fmla="*/ 5 h 6"/>
                <a:gd name="T8" fmla="*/ 0 w 5"/>
                <a:gd name="T9" fmla="*/ 5 h 6"/>
                <a:gd name="T10" fmla="*/ 0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0" y="5"/>
                  </a:moveTo>
                  <a:cubicBezTo>
                    <a:pt x="2" y="4"/>
                    <a:pt x="5" y="4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5" y="3"/>
                    <a:pt x="4" y="5"/>
                  </a:cubicBezTo>
                  <a:cubicBezTo>
                    <a:pt x="3" y="6"/>
                    <a:pt x="2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15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8" name="Freeform 152">
              <a:extLst>
                <a:ext uri="{FF2B5EF4-FFF2-40B4-BE49-F238E27FC236}">
                  <a16:creationId xmlns:a16="http://schemas.microsoft.com/office/drawing/2014/main" id="{E3BC721C-33A0-1758-5358-41E877B84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1141"/>
              <a:ext cx="13" cy="32"/>
            </a:xfrm>
            <a:custGeom>
              <a:avLst/>
              <a:gdLst>
                <a:gd name="T0" fmla="*/ 3 w 3"/>
                <a:gd name="T1" fmla="*/ 0 h 7"/>
                <a:gd name="T2" fmla="*/ 1 w 3"/>
                <a:gd name="T3" fmla="*/ 7 h 7"/>
                <a:gd name="T4" fmla="*/ 3 w 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0" y="4"/>
                    <a:pt x="0" y="1"/>
                    <a:pt x="3" y="0"/>
                  </a:cubicBezTo>
                  <a:close/>
                </a:path>
              </a:pathLst>
            </a:custGeom>
            <a:solidFill>
              <a:srgbClr val="E09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9" name="Freeform 153">
              <a:extLst>
                <a:ext uri="{FF2B5EF4-FFF2-40B4-BE49-F238E27FC236}">
                  <a16:creationId xmlns:a16="http://schemas.microsoft.com/office/drawing/2014/main" id="{A2D5DB16-914B-9099-2F78-88F036DD3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1" y="1146"/>
              <a:ext cx="4" cy="27"/>
            </a:xfrm>
            <a:custGeom>
              <a:avLst/>
              <a:gdLst>
                <a:gd name="T0" fmla="*/ 1 w 1"/>
                <a:gd name="T1" fmla="*/ 2 h 6"/>
                <a:gd name="T2" fmla="*/ 1 w 1"/>
                <a:gd name="T3" fmla="*/ 6 h 6"/>
                <a:gd name="T4" fmla="*/ 0 w 1"/>
                <a:gd name="T5" fmla="*/ 6 h 6"/>
                <a:gd name="T6" fmla="*/ 0 w 1"/>
                <a:gd name="T7" fmla="*/ 0 h 6"/>
                <a:gd name="T8" fmla="*/ 1 w 1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cubicBezTo>
                    <a:pt x="0" y="3"/>
                    <a:pt x="1" y="4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09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0" name="Freeform 154">
              <a:extLst>
                <a:ext uri="{FF2B5EF4-FFF2-40B4-BE49-F238E27FC236}">
                  <a16:creationId xmlns:a16="http://schemas.microsoft.com/office/drawing/2014/main" id="{2EA1FD5E-FD0D-9A65-763C-2EE162E56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" y="1263"/>
              <a:ext cx="18" cy="23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5 h 5"/>
                <a:gd name="T4" fmla="*/ 0 w 4"/>
                <a:gd name="T5" fmla="*/ 2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2" y="2"/>
                    <a:pt x="1" y="3"/>
                    <a:pt x="2" y="5"/>
                  </a:cubicBezTo>
                  <a:cubicBezTo>
                    <a:pt x="0" y="4"/>
                    <a:pt x="0" y="2"/>
                    <a:pt x="0" y="2"/>
                  </a:cubicBezTo>
                  <a:cubicBezTo>
                    <a:pt x="1" y="0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DAD8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1" name="Freeform 155">
              <a:extLst>
                <a:ext uri="{FF2B5EF4-FFF2-40B4-BE49-F238E27FC236}">
                  <a16:creationId xmlns:a16="http://schemas.microsoft.com/office/drawing/2014/main" id="{D4F793D2-29F6-CF58-10ED-6DFDF875F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" y="1186"/>
              <a:ext cx="133" cy="226"/>
            </a:xfrm>
            <a:custGeom>
              <a:avLst/>
              <a:gdLst>
                <a:gd name="T0" fmla="*/ 4 w 30"/>
                <a:gd name="T1" fmla="*/ 30 h 50"/>
                <a:gd name="T2" fmla="*/ 6 w 30"/>
                <a:gd name="T3" fmla="*/ 29 h 50"/>
                <a:gd name="T4" fmla="*/ 15 w 30"/>
                <a:gd name="T5" fmla="*/ 11 h 50"/>
                <a:gd name="T6" fmla="*/ 21 w 30"/>
                <a:gd name="T7" fmla="*/ 0 h 50"/>
                <a:gd name="T8" fmla="*/ 30 w 30"/>
                <a:gd name="T9" fmla="*/ 0 h 50"/>
                <a:gd name="T10" fmla="*/ 17 w 30"/>
                <a:gd name="T11" fmla="*/ 29 h 50"/>
                <a:gd name="T12" fmla="*/ 8 w 30"/>
                <a:gd name="T13" fmla="*/ 47 h 50"/>
                <a:gd name="T14" fmla="*/ 4 w 30"/>
                <a:gd name="T15" fmla="*/ 46 h 50"/>
                <a:gd name="T16" fmla="*/ 3 w 30"/>
                <a:gd name="T17" fmla="*/ 44 h 50"/>
                <a:gd name="T18" fmla="*/ 3 w 30"/>
                <a:gd name="T19" fmla="*/ 43 h 50"/>
                <a:gd name="T20" fmla="*/ 0 w 30"/>
                <a:gd name="T21" fmla="*/ 36 h 50"/>
                <a:gd name="T22" fmla="*/ 4 w 30"/>
                <a:gd name="T23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50">
                  <a:moveTo>
                    <a:pt x="4" y="30"/>
                  </a:moveTo>
                  <a:cubicBezTo>
                    <a:pt x="5" y="31"/>
                    <a:pt x="6" y="31"/>
                    <a:pt x="6" y="29"/>
                  </a:cubicBezTo>
                  <a:cubicBezTo>
                    <a:pt x="9" y="23"/>
                    <a:pt x="12" y="17"/>
                    <a:pt x="15" y="11"/>
                  </a:cubicBezTo>
                  <a:cubicBezTo>
                    <a:pt x="17" y="8"/>
                    <a:pt x="19" y="4"/>
                    <a:pt x="21" y="0"/>
                  </a:cubicBezTo>
                  <a:cubicBezTo>
                    <a:pt x="24" y="0"/>
                    <a:pt x="27" y="0"/>
                    <a:pt x="30" y="0"/>
                  </a:cubicBezTo>
                  <a:cubicBezTo>
                    <a:pt x="26" y="10"/>
                    <a:pt x="22" y="20"/>
                    <a:pt x="17" y="29"/>
                  </a:cubicBezTo>
                  <a:cubicBezTo>
                    <a:pt x="14" y="35"/>
                    <a:pt x="10" y="41"/>
                    <a:pt x="8" y="47"/>
                  </a:cubicBezTo>
                  <a:cubicBezTo>
                    <a:pt x="6" y="50"/>
                    <a:pt x="5" y="50"/>
                    <a:pt x="4" y="46"/>
                  </a:cubicBezTo>
                  <a:cubicBezTo>
                    <a:pt x="4" y="46"/>
                    <a:pt x="3" y="45"/>
                    <a:pt x="3" y="44"/>
                  </a:cubicBezTo>
                  <a:cubicBezTo>
                    <a:pt x="3" y="44"/>
                    <a:pt x="3" y="44"/>
                    <a:pt x="3" y="43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1" y="33"/>
                    <a:pt x="1" y="31"/>
                    <a:pt x="4" y="30"/>
                  </a:cubicBezTo>
                  <a:close/>
                </a:path>
              </a:pathLst>
            </a:custGeom>
            <a:solidFill>
              <a:srgbClr val="F3F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2" name="Freeform 156">
              <a:extLst>
                <a:ext uri="{FF2B5EF4-FFF2-40B4-BE49-F238E27FC236}">
                  <a16:creationId xmlns:a16="http://schemas.microsoft.com/office/drawing/2014/main" id="{806CDD4D-2B86-2771-9DBF-0E9D98788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" y="1254"/>
              <a:ext cx="63" cy="118"/>
            </a:xfrm>
            <a:custGeom>
              <a:avLst/>
              <a:gdLst>
                <a:gd name="T0" fmla="*/ 14 w 14"/>
                <a:gd name="T1" fmla="*/ 16 h 26"/>
                <a:gd name="T2" fmla="*/ 9 w 14"/>
                <a:gd name="T3" fmla="*/ 24 h 26"/>
                <a:gd name="T4" fmla="*/ 7 w 14"/>
                <a:gd name="T5" fmla="*/ 25 h 26"/>
                <a:gd name="T6" fmla="*/ 5 w 14"/>
                <a:gd name="T7" fmla="*/ 23 h 26"/>
                <a:gd name="T8" fmla="*/ 4 w 14"/>
                <a:gd name="T9" fmla="*/ 15 h 26"/>
                <a:gd name="T10" fmla="*/ 4 w 14"/>
                <a:gd name="T11" fmla="*/ 13 h 26"/>
                <a:gd name="T12" fmla="*/ 0 w 14"/>
                <a:gd name="T13" fmla="*/ 4 h 26"/>
                <a:gd name="T14" fmla="*/ 7 w 14"/>
                <a:gd name="T15" fmla="*/ 3 h 26"/>
                <a:gd name="T16" fmla="*/ 11 w 14"/>
                <a:gd name="T17" fmla="*/ 4 h 26"/>
                <a:gd name="T18" fmla="*/ 13 w 14"/>
                <a:gd name="T19" fmla="*/ 6 h 26"/>
                <a:gd name="T20" fmla="*/ 14 w 14"/>
                <a:gd name="T21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6">
                  <a:moveTo>
                    <a:pt x="14" y="16"/>
                  </a:moveTo>
                  <a:cubicBezTo>
                    <a:pt x="14" y="20"/>
                    <a:pt x="11" y="22"/>
                    <a:pt x="9" y="24"/>
                  </a:cubicBezTo>
                  <a:cubicBezTo>
                    <a:pt x="8" y="25"/>
                    <a:pt x="8" y="26"/>
                    <a:pt x="7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6" y="20"/>
                    <a:pt x="3" y="18"/>
                    <a:pt x="4" y="15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1" y="11"/>
                    <a:pt x="0" y="8"/>
                    <a:pt x="0" y="4"/>
                  </a:cubicBezTo>
                  <a:cubicBezTo>
                    <a:pt x="2" y="0"/>
                    <a:pt x="3" y="0"/>
                    <a:pt x="7" y="3"/>
                  </a:cubicBezTo>
                  <a:cubicBezTo>
                    <a:pt x="8" y="4"/>
                    <a:pt x="9" y="5"/>
                    <a:pt x="11" y="4"/>
                  </a:cubicBezTo>
                  <a:cubicBezTo>
                    <a:pt x="13" y="3"/>
                    <a:pt x="14" y="5"/>
                    <a:pt x="13" y="6"/>
                  </a:cubicBezTo>
                  <a:cubicBezTo>
                    <a:pt x="12" y="10"/>
                    <a:pt x="13" y="13"/>
                    <a:pt x="14" y="16"/>
                  </a:cubicBezTo>
                  <a:close/>
                </a:path>
              </a:pathLst>
            </a:custGeom>
            <a:solidFill>
              <a:srgbClr val="F3C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3" name="Freeform 157">
              <a:extLst>
                <a:ext uri="{FF2B5EF4-FFF2-40B4-BE49-F238E27FC236}">
                  <a16:creationId xmlns:a16="http://schemas.microsoft.com/office/drawing/2014/main" id="{D70C526D-BF06-BC14-40B4-0C470BD6A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" y="1232"/>
              <a:ext cx="76" cy="99"/>
            </a:xfrm>
            <a:custGeom>
              <a:avLst/>
              <a:gdLst>
                <a:gd name="T0" fmla="*/ 14 w 17"/>
                <a:gd name="T1" fmla="*/ 21 h 22"/>
                <a:gd name="T2" fmla="*/ 12 w 17"/>
                <a:gd name="T3" fmla="*/ 13 h 22"/>
                <a:gd name="T4" fmla="*/ 13 w 17"/>
                <a:gd name="T5" fmla="*/ 9 h 22"/>
                <a:gd name="T6" fmla="*/ 6 w 17"/>
                <a:gd name="T7" fmla="*/ 9 h 22"/>
                <a:gd name="T8" fmla="*/ 1 w 17"/>
                <a:gd name="T9" fmla="*/ 9 h 22"/>
                <a:gd name="T10" fmla="*/ 0 w 17"/>
                <a:gd name="T11" fmla="*/ 9 h 22"/>
                <a:gd name="T12" fmla="*/ 4 w 17"/>
                <a:gd name="T13" fmla="*/ 4 h 22"/>
                <a:gd name="T14" fmla="*/ 7 w 17"/>
                <a:gd name="T15" fmla="*/ 3 h 22"/>
                <a:gd name="T16" fmla="*/ 12 w 17"/>
                <a:gd name="T17" fmla="*/ 3 h 22"/>
                <a:gd name="T18" fmla="*/ 15 w 17"/>
                <a:gd name="T19" fmla="*/ 13 h 22"/>
                <a:gd name="T20" fmla="*/ 16 w 17"/>
                <a:gd name="T21" fmla="*/ 17 h 22"/>
                <a:gd name="T22" fmla="*/ 17 w 17"/>
                <a:gd name="T23" fmla="*/ 20 h 22"/>
                <a:gd name="T24" fmla="*/ 14 w 17"/>
                <a:gd name="T2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2">
                  <a:moveTo>
                    <a:pt x="14" y="21"/>
                  </a:moveTo>
                  <a:cubicBezTo>
                    <a:pt x="12" y="20"/>
                    <a:pt x="11" y="16"/>
                    <a:pt x="12" y="13"/>
                  </a:cubicBezTo>
                  <a:cubicBezTo>
                    <a:pt x="12" y="12"/>
                    <a:pt x="13" y="11"/>
                    <a:pt x="13" y="9"/>
                  </a:cubicBezTo>
                  <a:cubicBezTo>
                    <a:pt x="10" y="12"/>
                    <a:pt x="8" y="11"/>
                    <a:pt x="6" y="9"/>
                  </a:cubicBezTo>
                  <a:cubicBezTo>
                    <a:pt x="4" y="6"/>
                    <a:pt x="3" y="6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5"/>
                    <a:pt x="0" y="4"/>
                    <a:pt x="4" y="4"/>
                  </a:cubicBezTo>
                  <a:cubicBezTo>
                    <a:pt x="5" y="4"/>
                    <a:pt x="7" y="4"/>
                    <a:pt x="7" y="3"/>
                  </a:cubicBezTo>
                  <a:cubicBezTo>
                    <a:pt x="8" y="0"/>
                    <a:pt x="10" y="1"/>
                    <a:pt x="12" y="3"/>
                  </a:cubicBezTo>
                  <a:cubicBezTo>
                    <a:pt x="15" y="5"/>
                    <a:pt x="16" y="9"/>
                    <a:pt x="15" y="13"/>
                  </a:cubicBezTo>
                  <a:cubicBezTo>
                    <a:pt x="14" y="15"/>
                    <a:pt x="14" y="16"/>
                    <a:pt x="16" y="17"/>
                  </a:cubicBezTo>
                  <a:cubicBezTo>
                    <a:pt x="17" y="18"/>
                    <a:pt x="17" y="19"/>
                    <a:pt x="17" y="20"/>
                  </a:cubicBezTo>
                  <a:cubicBezTo>
                    <a:pt x="17" y="22"/>
                    <a:pt x="15" y="21"/>
                    <a:pt x="14" y="21"/>
                  </a:cubicBezTo>
                  <a:close/>
                </a:path>
              </a:pathLst>
            </a:custGeom>
            <a:solidFill>
              <a:srgbClr val="937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4" name="Freeform 158">
              <a:extLst>
                <a:ext uri="{FF2B5EF4-FFF2-40B4-BE49-F238E27FC236}">
                  <a16:creationId xmlns:a16="http://schemas.microsoft.com/office/drawing/2014/main" id="{0BAFA782-0085-0EF6-43AA-99D286D0F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" y="1390"/>
              <a:ext cx="98" cy="27"/>
            </a:xfrm>
            <a:custGeom>
              <a:avLst/>
              <a:gdLst>
                <a:gd name="T0" fmla="*/ 10 w 22"/>
                <a:gd name="T1" fmla="*/ 0 h 6"/>
                <a:gd name="T2" fmla="*/ 13 w 22"/>
                <a:gd name="T3" fmla="*/ 2 h 6"/>
                <a:gd name="T4" fmla="*/ 22 w 22"/>
                <a:gd name="T5" fmla="*/ 3 h 6"/>
                <a:gd name="T6" fmla="*/ 9 w 22"/>
                <a:gd name="T7" fmla="*/ 5 h 6"/>
                <a:gd name="T8" fmla="*/ 1 w 22"/>
                <a:gd name="T9" fmla="*/ 5 h 6"/>
                <a:gd name="T10" fmla="*/ 1 w 22"/>
                <a:gd name="T11" fmla="*/ 3 h 6"/>
                <a:gd name="T12" fmla="*/ 5 w 22"/>
                <a:gd name="T13" fmla="*/ 3 h 6"/>
                <a:gd name="T14" fmla="*/ 2 w 22"/>
                <a:gd name="T15" fmla="*/ 2 h 6"/>
                <a:gd name="T16" fmla="*/ 2 w 22"/>
                <a:gd name="T17" fmla="*/ 1 h 6"/>
                <a:gd name="T18" fmla="*/ 10 w 22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6">
                  <a:moveTo>
                    <a:pt x="10" y="0"/>
                  </a:moveTo>
                  <a:cubicBezTo>
                    <a:pt x="10" y="3"/>
                    <a:pt x="11" y="4"/>
                    <a:pt x="13" y="2"/>
                  </a:cubicBezTo>
                  <a:cubicBezTo>
                    <a:pt x="16" y="3"/>
                    <a:pt x="19" y="3"/>
                    <a:pt x="22" y="3"/>
                  </a:cubicBezTo>
                  <a:cubicBezTo>
                    <a:pt x="18" y="6"/>
                    <a:pt x="13" y="5"/>
                    <a:pt x="9" y="5"/>
                  </a:cubicBezTo>
                  <a:cubicBezTo>
                    <a:pt x="6" y="4"/>
                    <a:pt x="4" y="6"/>
                    <a:pt x="1" y="5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2" y="3"/>
                    <a:pt x="4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4" y="0"/>
                    <a:pt x="7" y="0"/>
                    <a:pt x="10" y="0"/>
                  </a:cubicBezTo>
                  <a:close/>
                </a:path>
              </a:pathLst>
            </a:custGeom>
            <a:solidFill>
              <a:srgbClr val="88B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5" name="Freeform 159">
              <a:extLst>
                <a:ext uri="{FF2B5EF4-FFF2-40B4-BE49-F238E27FC236}">
                  <a16:creationId xmlns:a16="http://schemas.microsoft.com/office/drawing/2014/main" id="{2F6E8511-B946-B6A2-6758-E771DD6D1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3" y="1498"/>
              <a:ext cx="53" cy="41"/>
            </a:xfrm>
            <a:custGeom>
              <a:avLst/>
              <a:gdLst>
                <a:gd name="T0" fmla="*/ 12 w 12"/>
                <a:gd name="T1" fmla="*/ 4 h 9"/>
                <a:gd name="T2" fmla="*/ 8 w 12"/>
                <a:gd name="T3" fmla="*/ 4 h 9"/>
                <a:gd name="T4" fmla="*/ 3 w 12"/>
                <a:gd name="T5" fmla="*/ 9 h 9"/>
                <a:gd name="T6" fmla="*/ 2 w 12"/>
                <a:gd name="T7" fmla="*/ 1 h 9"/>
                <a:gd name="T8" fmla="*/ 12 w 12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2" y="4"/>
                  </a:moveTo>
                  <a:cubicBezTo>
                    <a:pt x="11" y="4"/>
                    <a:pt x="9" y="4"/>
                    <a:pt x="8" y="4"/>
                  </a:cubicBezTo>
                  <a:cubicBezTo>
                    <a:pt x="5" y="4"/>
                    <a:pt x="3" y="6"/>
                    <a:pt x="3" y="9"/>
                  </a:cubicBezTo>
                  <a:cubicBezTo>
                    <a:pt x="3" y="6"/>
                    <a:pt x="0" y="4"/>
                    <a:pt x="2" y="1"/>
                  </a:cubicBezTo>
                  <a:cubicBezTo>
                    <a:pt x="8" y="0"/>
                    <a:pt x="10" y="0"/>
                    <a:pt x="12" y="4"/>
                  </a:cubicBezTo>
                  <a:close/>
                </a:path>
              </a:pathLst>
            </a:custGeom>
            <a:solidFill>
              <a:srgbClr val="E9B3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6" name="Freeform 160">
              <a:extLst>
                <a:ext uri="{FF2B5EF4-FFF2-40B4-BE49-F238E27FC236}">
                  <a16:creationId xmlns:a16="http://schemas.microsoft.com/office/drawing/2014/main" id="{9C41C491-9C3E-F04C-4BAC-AC460AD1F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" y="1561"/>
              <a:ext cx="89" cy="176"/>
            </a:xfrm>
            <a:custGeom>
              <a:avLst/>
              <a:gdLst>
                <a:gd name="T0" fmla="*/ 18 w 20"/>
                <a:gd name="T1" fmla="*/ 39 h 39"/>
                <a:gd name="T2" fmla="*/ 16 w 20"/>
                <a:gd name="T3" fmla="*/ 38 h 39"/>
                <a:gd name="T4" fmla="*/ 3 w 20"/>
                <a:gd name="T5" fmla="*/ 35 h 39"/>
                <a:gd name="T6" fmla="*/ 0 w 20"/>
                <a:gd name="T7" fmla="*/ 31 h 39"/>
                <a:gd name="T8" fmla="*/ 0 w 20"/>
                <a:gd name="T9" fmla="*/ 15 h 39"/>
                <a:gd name="T10" fmla="*/ 1 w 20"/>
                <a:gd name="T11" fmla="*/ 11 h 39"/>
                <a:gd name="T12" fmla="*/ 7 w 20"/>
                <a:gd name="T13" fmla="*/ 10 h 39"/>
                <a:gd name="T14" fmla="*/ 11 w 20"/>
                <a:gd name="T15" fmla="*/ 4 h 39"/>
                <a:gd name="T16" fmla="*/ 12 w 20"/>
                <a:gd name="T17" fmla="*/ 2 h 39"/>
                <a:gd name="T18" fmla="*/ 16 w 20"/>
                <a:gd name="T19" fmla="*/ 0 h 39"/>
                <a:gd name="T20" fmla="*/ 17 w 20"/>
                <a:gd name="T21" fmla="*/ 4 h 39"/>
                <a:gd name="T22" fmla="*/ 18 w 20"/>
                <a:gd name="T23" fmla="*/ 11 h 39"/>
                <a:gd name="T24" fmla="*/ 18 w 20"/>
                <a:gd name="T25" fmla="*/ 13 h 39"/>
                <a:gd name="T26" fmla="*/ 19 w 20"/>
                <a:gd name="T27" fmla="*/ 23 h 39"/>
                <a:gd name="T28" fmla="*/ 20 w 20"/>
                <a:gd name="T29" fmla="*/ 34 h 39"/>
                <a:gd name="T30" fmla="*/ 18 w 20"/>
                <a:gd name="T3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39">
                  <a:moveTo>
                    <a:pt x="18" y="39"/>
                  </a:moveTo>
                  <a:cubicBezTo>
                    <a:pt x="18" y="39"/>
                    <a:pt x="17" y="38"/>
                    <a:pt x="16" y="38"/>
                  </a:cubicBezTo>
                  <a:cubicBezTo>
                    <a:pt x="13" y="34"/>
                    <a:pt x="8" y="35"/>
                    <a:pt x="3" y="35"/>
                  </a:cubicBezTo>
                  <a:cubicBezTo>
                    <a:pt x="0" y="34"/>
                    <a:pt x="0" y="33"/>
                    <a:pt x="0" y="31"/>
                  </a:cubicBezTo>
                  <a:cubicBezTo>
                    <a:pt x="0" y="26"/>
                    <a:pt x="0" y="20"/>
                    <a:pt x="0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3" y="9"/>
                    <a:pt x="5" y="10"/>
                    <a:pt x="7" y="10"/>
                  </a:cubicBezTo>
                  <a:cubicBezTo>
                    <a:pt x="12" y="9"/>
                    <a:pt x="13" y="9"/>
                    <a:pt x="11" y="4"/>
                  </a:cubicBezTo>
                  <a:cubicBezTo>
                    <a:pt x="11" y="3"/>
                    <a:pt x="11" y="3"/>
                    <a:pt x="12" y="2"/>
                  </a:cubicBezTo>
                  <a:cubicBezTo>
                    <a:pt x="14" y="2"/>
                    <a:pt x="15" y="1"/>
                    <a:pt x="16" y="0"/>
                  </a:cubicBezTo>
                  <a:cubicBezTo>
                    <a:pt x="18" y="1"/>
                    <a:pt x="17" y="2"/>
                    <a:pt x="17" y="4"/>
                  </a:cubicBezTo>
                  <a:cubicBezTo>
                    <a:pt x="18" y="6"/>
                    <a:pt x="17" y="8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6"/>
                    <a:pt x="19" y="20"/>
                    <a:pt x="19" y="23"/>
                  </a:cubicBezTo>
                  <a:cubicBezTo>
                    <a:pt x="19" y="27"/>
                    <a:pt x="19" y="30"/>
                    <a:pt x="20" y="34"/>
                  </a:cubicBezTo>
                  <a:cubicBezTo>
                    <a:pt x="20" y="36"/>
                    <a:pt x="20" y="38"/>
                    <a:pt x="18" y="39"/>
                  </a:cubicBezTo>
                  <a:close/>
                </a:path>
              </a:pathLst>
            </a:custGeom>
            <a:solidFill>
              <a:srgbClr val="C9D0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7" name="Freeform 161">
              <a:extLst>
                <a:ext uri="{FF2B5EF4-FFF2-40B4-BE49-F238E27FC236}">
                  <a16:creationId xmlns:a16="http://schemas.microsoft.com/office/drawing/2014/main" id="{8B5BA77F-786A-E4D8-E168-A27028ED0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" y="1557"/>
              <a:ext cx="8" cy="54"/>
            </a:xfrm>
            <a:custGeom>
              <a:avLst/>
              <a:gdLst>
                <a:gd name="T0" fmla="*/ 2 w 2"/>
                <a:gd name="T1" fmla="*/ 12 h 12"/>
                <a:gd name="T2" fmla="*/ 1 w 2"/>
                <a:gd name="T3" fmla="*/ 5 h 12"/>
                <a:gd name="T4" fmla="*/ 0 w 2"/>
                <a:gd name="T5" fmla="*/ 1 h 12"/>
                <a:gd name="T6" fmla="*/ 1 w 2"/>
                <a:gd name="T7" fmla="*/ 0 h 12"/>
                <a:gd name="T8" fmla="*/ 2 w 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2" y="12"/>
                  </a:moveTo>
                  <a:cubicBezTo>
                    <a:pt x="0" y="9"/>
                    <a:pt x="1" y="7"/>
                    <a:pt x="1" y="5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4"/>
                    <a:pt x="2" y="8"/>
                    <a:pt x="2" y="12"/>
                  </a:cubicBezTo>
                  <a:close/>
                </a:path>
              </a:pathLst>
            </a:custGeom>
            <a:solidFill>
              <a:srgbClr val="F2B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8" name="Freeform 162">
              <a:extLst>
                <a:ext uri="{FF2B5EF4-FFF2-40B4-BE49-F238E27FC236}">
                  <a16:creationId xmlns:a16="http://schemas.microsoft.com/office/drawing/2014/main" id="{4DF66DD0-A2BE-4E05-EC1F-F15669FCA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" y="1137"/>
              <a:ext cx="53" cy="40"/>
            </a:xfrm>
            <a:custGeom>
              <a:avLst/>
              <a:gdLst>
                <a:gd name="T0" fmla="*/ 12 w 12"/>
                <a:gd name="T1" fmla="*/ 1 h 9"/>
                <a:gd name="T2" fmla="*/ 9 w 12"/>
                <a:gd name="T3" fmla="*/ 8 h 9"/>
                <a:gd name="T4" fmla="*/ 8 w 12"/>
                <a:gd name="T5" fmla="*/ 4 h 9"/>
                <a:gd name="T6" fmla="*/ 6 w 12"/>
                <a:gd name="T7" fmla="*/ 2 h 9"/>
                <a:gd name="T8" fmla="*/ 3 w 12"/>
                <a:gd name="T9" fmla="*/ 2 h 9"/>
                <a:gd name="T10" fmla="*/ 4 w 12"/>
                <a:gd name="T11" fmla="*/ 4 h 9"/>
                <a:gd name="T12" fmla="*/ 5 w 12"/>
                <a:gd name="T13" fmla="*/ 7 h 9"/>
                <a:gd name="T14" fmla="*/ 2 w 12"/>
                <a:gd name="T15" fmla="*/ 9 h 9"/>
                <a:gd name="T16" fmla="*/ 1 w 12"/>
                <a:gd name="T17" fmla="*/ 8 h 9"/>
                <a:gd name="T18" fmla="*/ 2 w 12"/>
                <a:gd name="T19" fmla="*/ 7 h 9"/>
                <a:gd name="T20" fmla="*/ 4 w 12"/>
                <a:gd name="T21" fmla="*/ 6 h 9"/>
                <a:gd name="T22" fmla="*/ 3 w 12"/>
                <a:gd name="T23" fmla="*/ 5 h 9"/>
                <a:gd name="T24" fmla="*/ 1 w 12"/>
                <a:gd name="T25" fmla="*/ 2 h 9"/>
                <a:gd name="T26" fmla="*/ 5 w 12"/>
                <a:gd name="T27" fmla="*/ 0 h 9"/>
                <a:gd name="T28" fmla="*/ 12 w 12"/>
                <a:gd name="T2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9">
                  <a:moveTo>
                    <a:pt x="12" y="1"/>
                  </a:moveTo>
                  <a:cubicBezTo>
                    <a:pt x="8" y="2"/>
                    <a:pt x="10" y="6"/>
                    <a:pt x="9" y="8"/>
                  </a:cubicBezTo>
                  <a:cubicBezTo>
                    <a:pt x="7" y="7"/>
                    <a:pt x="8" y="5"/>
                    <a:pt x="8" y="4"/>
                  </a:cubicBezTo>
                  <a:cubicBezTo>
                    <a:pt x="8" y="3"/>
                    <a:pt x="8" y="2"/>
                    <a:pt x="6" y="2"/>
                  </a:cubicBezTo>
                  <a:cubicBezTo>
                    <a:pt x="5" y="2"/>
                    <a:pt x="4" y="1"/>
                    <a:pt x="3" y="2"/>
                  </a:cubicBezTo>
                  <a:cubicBezTo>
                    <a:pt x="2" y="3"/>
                    <a:pt x="3" y="4"/>
                    <a:pt x="4" y="4"/>
                  </a:cubicBezTo>
                  <a:cubicBezTo>
                    <a:pt x="5" y="5"/>
                    <a:pt x="6" y="6"/>
                    <a:pt x="5" y="7"/>
                  </a:cubicBezTo>
                  <a:cubicBezTo>
                    <a:pt x="5" y="9"/>
                    <a:pt x="3" y="9"/>
                    <a:pt x="2" y="9"/>
                  </a:cubicBezTo>
                  <a:cubicBezTo>
                    <a:pt x="2" y="9"/>
                    <a:pt x="1" y="8"/>
                    <a:pt x="1" y="8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7" y="1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1D5A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9" name="Freeform 163">
              <a:extLst>
                <a:ext uri="{FF2B5EF4-FFF2-40B4-BE49-F238E27FC236}">
                  <a16:creationId xmlns:a16="http://schemas.microsoft.com/office/drawing/2014/main" id="{8D50B8B8-EC49-F7E1-5661-D24C4AD53D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" y="1137"/>
              <a:ext cx="23" cy="36"/>
            </a:xfrm>
            <a:custGeom>
              <a:avLst/>
              <a:gdLst>
                <a:gd name="T0" fmla="*/ 5 w 5"/>
                <a:gd name="T1" fmla="*/ 8 h 8"/>
                <a:gd name="T2" fmla="*/ 2 w 5"/>
                <a:gd name="T3" fmla="*/ 6 h 8"/>
                <a:gd name="T4" fmla="*/ 0 w 5"/>
                <a:gd name="T5" fmla="*/ 8 h 8"/>
                <a:gd name="T6" fmla="*/ 0 w 5"/>
                <a:gd name="T7" fmla="*/ 8 h 8"/>
                <a:gd name="T8" fmla="*/ 0 w 5"/>
                <a:gd name="T9" fmla="*/ 2 h 8"/>
                <a:gd name="T10" fmla="*/ 2 w 5"/>
                <a:gd name="T11" fmla="*/ 0 h 8"/>
                <a:gd name="T12" fmla="*/ 4 w 5"/>
                <a:gd name="T13" fmla="*/ 3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3" y="8"/>
                    <a:pt x="3" y="6"/>
                    <a:pt x="2" y="6"/>
                  </a:cubicBezTo>
                  <a:cubicBezTo>
                    <a:pt x="1" y="6"/>
                    <a:pt x="2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5" y="1"/>
                    <a:pt x="4" y="3"/>
                  </a:cubicBezTo>
                  <a:cubicBezTo>
                    <a:pt x="4" y="5"/>
                    <a:pt x="4" y="6"/>
                    <a:pt x="5" y="8"/>
                  </a:cubicBezTo>
                  <a:close/>
                </a:path>
              </a:pathLst>
            </a:custGeom>
            <a:solidFill>
              <a:srgbClr val="215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0" name="Freeform 164">
              <a:extLst>
                <a:ext uri="{FF2B5EF4-FFF2-40B4-BE49-F238E27FC236}">
                  <a16:creationId xmlns:a16="http://schemas.microsoft.com/office/drawing/2014/main" id="{416B3165-02BD-7473-63F0-C9F30F66D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" y="1141"/>
              <a:ext cx="27" cy="36"/>
            </a:xfrm>
            <a:custGeom>
              <a:avLst/>
              <a:gdLst>
                <a:gd name="T0" fmla="*/ 1 w 6"/>
                <a:gd name="T1" fmla="*/ 8 h 8"/>
                <a:gd name="T2" fmla="*/ 1 w 6"/>
                <a:gd name="T3" fmla="*/ 2 h 8"/>
                <a:gd name="T4" fmla="*/ 3 w 6"/>
                <a:gd name="T5" fmla="*/ 0 h 8"/>
                <a:gd name="T6" fmla="*/ 5 w 6"/>
                <a:gd name="T7" fmla="*/ 3 h 8"/>
                <a:gd name="T8" fmla="*/ 5 w 6"/>
                <a:gd name="T9" fmla="*/ 8 h 8"/>
                <a:gd name="T10" fmla="*/ 3 w 6"/>
                <a:gd name="T11" fmla="*/ 6 h 8"/>
                <a:gd name="T12" fmla="*/ 1 w 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1" y="8"/>
                  </a:moveTo>
                  <a:cubicBezTo>
                    <a:pt x="0" y="6"/>
                    <a:pt x="1" y="4"/>
                    <a:pt x="1" y="2"/>
                  </a:cubicBezTo>
                  <a:cubicBezTo>
                    <a:pt x="1" y="1"/>
                    <a:pt x="1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ubicBezTo>
                    <a:pt x="4" y="5"/>
                    <a:pt x="5" y="6"/>
                    <a:pt x="5" y="8"/>
                  </a:cubicBezTo>
                  <a:cubicBezTo>
                    <a:pt x="3" y="8"/>
                    <a:pt x="4" y="6"/>
                    <a:pt x="3" y="6"/>
                  </a:cubicBezTo>
                  <a:cubicBezTo>
                    <a:pt x="2" y="6"/>
                    <a:pt x="3" y="8"/>
                    <a:pt x="1" y="8"/>
                  </a:cubicBezTo>
                  <a:close/>
                </a:path>
              </a:pathLst>
            </a:custGeom>
            <a:solidFill>
              <a:srgbClr val="1F5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1" name="Freeform 165">
              <a:extLst>
                <a:ext uri="{FF2B5EF4-FFF2-40B4-BE49-F238E27FC236}">
                  <a16:creationId xmlns:a16="http://schemas.microsoft.com/office/drawing/2014/main" id="{A7AD695B-BB82-BCD8-9677-2B93689AC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" y="1137"/>
              <a:ext cx="31" cy="40"/>
            </a:xfrm>
            <a:custGeom>
              <a:avLst/>
              <a:gdLst>
                <a:gd name="T0" fmla="*/ 6 w 7"/>
                <a:gd name="T1" fmla="*/ 1 h 9"/>
                <a:gd name="T2" fmla="*/ 2 w 7"/>
                <a:gd name="T3" fmla="*/ 6 h 9"/>
                <a:gd name="T4" fmla="*/ 4 w 7"/>
                <a:gd name="T5" fmla="*/ 7 h 9"/>
                <a:gd name="T6" fmla="*/ 4 w 7"/>
                <a:gd name="T7" fmla="*/ 6 h 9"/>
                <a:gd name="T8" fmla="*/ 5 w 7"/>
                <a:gd name="T9" fmla="*/ 5 h 9"/>
                <a:gd name="T10" fmla="*/ 6 w 7"/>
                <a:gd name="T11" fmla="*/ 5 h 9"/>
                <a:gd name="T12" fmla="*/ 6 w 7"/>
                <a:gd name="T13" fmla="*/ 9 h 9"/>
                <a:gd name="T14" fmla="*/ 2 w 7"/>
                <a:gd name="T15" fmla="*/ 9 h 9"/>
                <a:gd name="T16" fmla="*/ 1 w 7"/>
                <a:gd name="T17" fmla="*/ 2 h 9"/>
                <a:gd name="T18" fmla="*/ 6 w 7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6" y="1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3" y="7"/>
                    <a:pt x="3" y="8"/>
                    <a:pt x="4" y="7"/>
                  </a:cubicBezTo>
                  <a:cubicBezTo>
                    <a:pt x="5" y="7"/>
                    <a:pt x="5" y="6"/>
                    <a:pt x="4" y="6"/>
                  </a:cubicBezTo>
                  <a:cubicBezTo>
                    <a:pt x="4" y="5"/>
                    <a:pt x="3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6"/>
                    <a:pt x="7" y="8"/>
                    <a:pt x="6" y="9"/>
                  </a:cubicBezTo>
                  <a:cubicBezTo>
                    <a:pt x="5" y="9"/>
                    <a:pt x="3" y="9"/>
                    <a:pt x="2" y="9"/>
                  </a:cubicBezTo>
                  <a:cubicBezTo>
                    <a:pt x="0" y="7"/>
                    <a:pt x="1" y="4"/>
                    <a:pt x="1" y="2"/>
                  </a:cubicBezTo>
                  <a:cubicBezTo>
                    <a:pt x="2" y="1"/>
                    <a:pt x="3" y="0"/>
                    <a:pt x="6" y="1"/>
                  </a:cubicBezTo>
                  <a:close/>
                </a:path>
              </a:pathLst>
            </a:custGeom>
            <a:solidFill>
              <a:srgbClr val="215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2" name="Freeform 166">
              <a:extLst>
                <a:ext uri="{FF2B5EF4-FFF2-40B4-BE49-F238E27FC236}">
                  <a16:creationId xmlns:a16="http://schemas.microsoft.com/office/drawing/2014/main" id="{E35380F3-B567-E87B-0B8C-B37A6BE4E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" y="1137"/>
              <a:ext cx="22" cy="45"/>
            </a:xfrm>
            <a:custGeom>
              <a:avLst/>
              <a:gdLst>
                <a:gd name="T0" fmla="*/ 5 w 5"/>
                <a:gd name="T1" fmla="*/ 1 h 10"/>
                <a:gd name="T2" fmla="*/ 4 w 5"/>
                <a:gd name="T3" fmla="*/ 5 h 10"/>
                <a:gd name="T4" fmla="*/ 4 w 5"/>
                <a:gd name="T5" fmla="*/ 5 h 10"/>
                <a:gd name="T6" fmla="*/ 5 w 5"/>
                <a:gd name="T7" fmla="*/ 8 h 10"/>
                <a:gd name="T8" fmla="*/ 1 w 5"/>
                <a:gd name="T9" fmla="*/ 9 h 10"/>
                <a:gd name="T10" fmla="*/ 1 w 5"/>
                <a:gd name="T11" fmla="*/ 2 h 10"/>
                <a:gd name="T12" fmla="*/ 5 w 5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5" y="1"/>
                  </a:moveTo>
                  <a:cubicBezTo>
                    <a:pt x="3" y="3"/>
                    <a:pt x="3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3" y="7"/>
                    <a:pt x="5" y="8"/>
                  </a:cubicBezTo>
                  <a:cubicBezTo>
                    <a:pt x="4" y="9"/>
                    <a:pt x="2" y="10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1" y="0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1A58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3" name="Freeform 167">
              <a:extLst>
                <a:ext uri="{FF2B5EF4-FFF2-40B4-BE49-F238E27FC236}">
                  <a16:creationId xmlns:a16="http://schemas.microsoft.com/office/drawing/2014/main" id="{FBC1A644-6CDA-5BE4-BA08-484419392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" y="1132"/>
              <a:ext cx="22" cy="41"/>
            </a:xfrm>
            <a:custGeom>
              <a:avLst/>
              <a:gdLst>
                <a:gd name="T0" fmla="*/ 0 w 5"/>
                <a:gd name="T1" fmla="*/ 2 h 9"/>
                <a:gd name="T2" fmla="*/ 5 w 5"/>
                <a:gd name="T3" fmla="*/ 2 h 9"/>
                <a:gd name="T4" fmla="*/ 3 w 5"/>
                <a:gd name="T5" fmla="*/ 9 h 9"/>
                <a:gd name="T6" fmla="*/ 0 w 5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0" y="2"/>
                  </a:moveTo>
                  <a:cubicBezTo>
                    <a:pt x="2" y="0"/>
                    <a:pt x="3" y="7"/>
                    <a:pt x="5" y="2"/>
                  </a:cubicBezTo>
                  <a:cubicBezTo>
                    <a:pt x="4" y="4"/>
                    <a:pt x="4" y="7"/>
                    <a:pt x="3" y="9"/>
                  </a:cubicBezTo>
                  <a:cubicBezTo>
                    <a:pt x="2" y="7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1C5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4" name="Freeform 168">
              <a:extLst>
                <a:ext uri="{FF2B5EF4-FFF2-40B4-BE49-F238E27FC236}">
                  <a16:creationId xmlns:a16="http://schemas.microsoft.com/office/drawing/2014/main" id="{8BBBED86-3D14-438D-9A70-815686B5D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" y="1141"/>
              <a:ext cx="9" cy="36"/>
            </a:xfrm>
            <a:custGeom>
              <a:avLst/>
              <a:gdLst>
                <a:gd name="T0" fmla="*/ 1 w 2"/>
                <a:gd name="T1" fmla="*/ 8 h 8"/>
                <a:gd name="T2" fmla="*/ 1 w 2"/>
                <a:gd name="T3" fmla="*/ 0 h 8"/>
                <a:gd name="T4" fmla="*/ 1 w 2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cubicBezTo>
                    <a:pt x="0" y="5"/>
                    <a:pt x="0" y="2"/>
                    <a:pt x="1" y="0"/>
                  </a:cubicBezTo>
                  <a:cubicBezTo>
                    <a:pt x="2" y="2"/>
                    <a:pt x="2" y="5"/>
                    <a:pt x="1" y="8"/>
                  </a:cubicBezTo>
                  <a:close/>
                </a:path>
              </a:pathLst>
            </a:custGeom>
            <a:solidFill>
              <a:srgbClr val="2460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5" name="Freeform 169">
              <a:extLst>
                <a:ext uri="{FF2B5EF4-FFF2-40B4-BE49-F238E27FC236}">
                  <a16:creationId xmlns:a16="http://schemas.microsoft.com/office/drawing/2014/main" id="{648F5FE0-8559-039E-FFB3-3076090D4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" y="1430"/>
              <a:ext cx="142" cy="154"/>
            </a:xfrm>
            <a:custGeom>
              <a:avLst/>
              <a:gdLst>
                <a:gd name="T0" fmla="*/ 9 w 32"/>
                <a:gd name="T1" fmla="*/ 0 h 34"/>
                <a:gd name="T2" fmla="*/ 11 w 32"/>
                <a:gd name="T3" fmla="*/ 0 h 34"/>
                <a:gd name="T4" fmla="*/ 13 w 32"/>
                <a:gd name="T5" fmla="*/ 2 h 34"/>
                <a:gd name="T6" fmla="*/ 29 w 32"/>
                <a:gd name="T7" fmla="*/ 2 h 34"/>
                <a:gd name="T8" fmla="*/ 32 w 32"/>
                <a:gd name="T9" fmla="*/ 0 h 34"/>
                <a:gd name="T10" fmla="*/ 32 w 32"/>
                <a:gd name="T11" fmla="*/ 5 h 34"/>
                <a:gd name="T12" fmla="*/ 32 w 32"/>
                <a:gd name="T13" fmla="*/ 6 h 34"/>
                <a:gd name="T14" fmla="*/ 26 w 32"/>
                <a:gd name="T15" fmla="*/ 15 h 34"/>
                <a:gd name="T16" fmla="*/ 27 w 32"/>
                <a:gd name="T17" fmla="*/ 18 h 34"/>
                <a:gd name="T18" fmla="*/ 32 w 32"/>
                <a:gd name="T19" fmla="*/ 20 h 34"/>
                <a:gd name="T20" fmla="*/ 31 w 32"/>
                <a:gd name="T21" fmla="*/ 23 h 34"/>
                <a:gd name="T22" fmla="*/ 12 w 32"/>
                <a:gd name="T23" fmla="*/ 34 h 34"/>
                <a:gd name="T24" fmla="*/ 3 w 32"/>
                <a:gd name="T25" fmla="*/ 16 h 34"/>
                <a:gd name="T26" fmla="*/ 2 w 32"/>
                <a:gd name="T27" fmla="*/ 11 h 34"/>
                <a:gd name="T28" fmla="*/ 5 w 32"/>
                <a:gd name="T29" fmla="*/ 5 h 34"/>
                <a:gd name="T30" fmla="*/ 9 w 32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4">
                  <a:moveTo>
                    <a:pt x="9" y="0"/>
                  </a:moveTo>
                  <a:cubicBezTo>
                    <a:pt x="10" y="0"/>
                    <a:pt x="10" y="0"/>
                    <a:pt x="11" y="0"/>
                  </a:cubicBezTo>
                  <a:cubicBezTo>
                    <a:pt x="12" y="1"/>
                    <a:pt x="12" y="1"/>
                    <a:pt x="13" y="2"/>
                  </a:cubicBezTo>
                  <a:cubicBezTo>
                    <a:pt x="21" y="9"/>
                    <a:pt x="21" y="9"/>
                    <a:pt x="29" y="2"/>
                  </a:cubicBezTo>
                  <a:cubicBezTo>
                    <a:pt x="30" y="1"/>
                    <a:pt x="30" y="0"/>
                    <a:pt x="32" y="0"/>
                  </a:cubicBezTo>
                  <a:cubicBezTo>
                    <a:pt x="32" y="2"/>
                    <a:pt x="32" y="3"/>
                    <a:pt x="32" y="5"/>
                  </a:cubicBezTo>
                  <a:cubicBezTo>
                    <a:pt x="32" y="5"/>
                    <a:pt x="32" y="6"/>
                    <a:pt x="32" y="6"/>
                  </a:cubicBezTo>
                  <a:cubicBezTo>
                    <a:pt x="30" y="9"/>
                    <a:pt x="28" y="12"/>
                    <a:pt x="26" y="15"/>
                  </a:cubicBezTo>
                  <a:cubicBezTo>
                    <a:pt x="24" y="17"/>
                    <a:pt x="25" y="18"/>
                    <a:pt x="27" y="18"/>
                  </a:cubicBezTo>
                  <a:cubicBezTo>
                    <a:pt x="29" y="18"/>
                    <a:pt x="31" y="18"/>
                    <a:pt x="32" y="20"/>
                  </a:cubicBezTo>
                  <a:cubicBezTo>
                    <a:pt x="32" y="21"/>
                    <a:pt x="32" y="23"/>
                    <a:pt x="31" y="23"/>
                  </a:cubicBezTo>
                  <a:cubicBezTo>
                    <a:pt x="23" y="24"/>
                    <a:pt x="18" y="30"/>
                    <a:pt x="12" y="34"/>
                  </a:cubicBezTo>
                  <a:cubicBezTo>
                    <a:pt x="7" y="29"/>
                    <a:pt x="4" y="23"/>
                    <a:pt x="3" y="16"/>
                  </a:cubicBezTo>
                  <a:cubicBezTo>
                    <a:pt x="3" y="14"/>
                    <a:pt x="3" y="13"/>
                    <a:pt x="2" y="11"/>
                  </a:cubicBezTo>
                  <a:cubicBezTo>
                    <a:pt x="0" y="7"/>
                    <a:pt x="1" y="6"/>
                    <a:pt x="5" y="5"/>
                  </a:cubicBezTo>
                  <a:cubicBezTo>
                    <a:pt x="8" y="4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618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6" name="Freeform 170">
              <a:extLst>
                <a:ext uri="{FF2B5EF4-FFF2-40B4-BE49-F238E27FC236}">
                  <a16:creationId xmlns:a16="http://schemas.microsoft.com/office/drawing/2014/main" id="{C4B1C7DA-90E6-F16B-3AA7-63CBE099C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" y="1232"/>
              <a:ext cx="94" cy="122"/>
            </a:xfrm>
            <a:custGeom>
              <a:avLst/>
              <a:gdLst>
                <a:gd name="T0" fmla="*/ 18 w 21"/>
                <a:gd name="T1" fmla="*/ 20 h 27"/>
                <a:gd name="T2" fmla="*/ 15 w 21"/>
                <a:gd name="T3" fmla="*/ 27 h 27"/>
                <a:gd name="T4" fmla="*/ 14 w 21"/>
                <a:gd name="T5" fmla="*/ 25 h 27"/>
                <a:gd name="T6" fmla="*/ 13 w 21"/>
                <a:gd name="T7" fmla="*/ 25 h 27"/>
                <a:gd name="T8" fmla="*/ 14 w 21"/>
                <a:gd name="T9" fmla="*/ 17 h 27"/>
                <a:gd name="T10" fmla="*/ 17 w 21"/>
                <a:gd name="T11" fmla="*/ 12 h 27"/>
                <a:gd name="T12" fmla="*/ 16 w 21"/>
                <a:gd name="T13" fmla="*/ 8 h 27"/>
                <a:gd name="T14" fmla="*/ 11 w 21"/>
                <a:gd name="T15" fmla="*/ 18 h 27"/>
                <a:gd name="T16" fmla="*/ 9 w 21"/>
                <a:gd name="T17" fmla="*/ 22 h 27"/>
                <a:gd name="T18" fmla="*/ 3 w 21"/>
                <a:gd name="T19" fmla="*/ 26 h 27"/>
                <a:gd name="T20" fmla="*/ 0 w 21"/>
                <a:gd name="T21" fmla="*/ 25 h 27"/>
                <a:gd name="T22" fmla="*/ 2 w 21"/>
                <a:gd name="T23" fmla="*/ 13 h 27"/>
                <a:gd name="T24" fmla="*/ 7 w 21"/>
                <a:gd name="T25" fmla="*/ 2 h 27"/>
                <a:gd name="T26" fmla="*/ 19 w 21"/>
                <a:gd name="T27" fmla="*/ 5 h 27"/>
                <a:gd name="T28" fmla="*/ 20 w 21"/>
                <a:gd name="T29" fmla="*/ 16 h 27"/>
                <a:gd name="T30" fmla="*/ 18 w 21"/>
                <a:gd name="T31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7">
                  <a:moveTo>
                    <a:pt x="18" y="20"/>
                  </a:moveTo>
                  <a:cubicBezTo>
                    <a:pt x="17" y="22"/>
                    <a:pt x="15" y="24"/>
                    <a:pt x="15" y="27"/>
                  </a:cubicBezTo>
                  <a:cubicBezTo>
                    <a:pt x="14" y="27"/>
                    <a:pt x="14" y="26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0" y="21"/>
                    <a:pt x="10" y="19"/>
                    <a:pt x="14" y="17"/>
                  </a:cubicBezTo>
                  <a:cubicBezTo>
                    <a:pt x="16" y="16"/>
                    <a:pt x="16" y="14"/>
                    <a:pt x="17" y="12"/>
                  </a:cubicBezTo>
                  <a:cubicBezTo>
                    <a:pt x="17" y="11"/>
                    <a:pt x="17" y="10"/>
                    <a:pt x="16" y="8"/>
                  </a:cubicBezTo>
                  <a:cubicBezTo>
                    <a:pt x="12" y="13"/>
                    <a:pt x="12" y="13"/>
                    <a:pt x="11" y="18"/>
                  </a:cubicBezTo>
                  <a:cubicBezTo>
                    <a:pt x="11" y="20"/>
                    <a:pt x="11" y="22"/>
                    <a:pt x="9" y="22"/>
                  </a:cubicBezTo>
                  <a:cubicBezTo>
                    <a:pt x="8" y="24"/>
                    <a:pt x="6" y="26"/>
                    <a:pt x="3" y="26"/>
                  </a:cubicBezTo>
                  <a:cubicBezTo>
                    <a:pt x="2" y="26"/>
                    <a:pt x="2" y="26"/>
                    <a:pt x="0" y="25"/>
                  </a:cubicBezTo>
                  <a:cubicBezTo>
                    <a:pt x="6" y="22"/>
                    <a:pt x="4" y="17"/>
                    <a:pt x="2" y="13"/>
                  </a:cubicBezTo>
                  <a:cubicBezTo>
                    <a:pt x="1" y="9"/>
                    <a:pt x="3" y="4"/>
                    <a:pt x="7" y="2"/>
                  </a:cubicBezTo>
                  <a:cubicBezTo>
                    <a:pt x="11" y="0"/>
                    <a:pt x="16" y="1"/>
                    <a:pt x="19" y="5"/>
                  </a:cubicBezTo>
                  <a:cubicBezTo>
                    <a:pt x="21" y="8"/>
                    <a:pt x="20" y="12"/>
                    <a:pt x="20" y="16"/>
                  </a:cubicBezTo>
                  <a:cubicBezTo>
                    <a:pt x="19" y="17"/>
                    <a:pt x="18" y="19"/>
                    <a:pt x="18" y="20"/>
                  </a:cubicBezTo>
                  <a:close/>
                </a:path>
              </a:pathLst>
            </a:custGeom>
            <a:solidFill>
              <a:srgbClr val="2C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7" name="Freeform 171">
              <a:extLst>
                <a:ext uri="{FF2B5EF4-FFF2-40B4-BE49-F238E27FC236}">
                  <a16:creationId xmlns:a16="http://schemas.microsoft.com/office/drawing/2014/main" id="{97FAE0E4-1BC2-7BBF-0810-7D1153C2B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2" y="1457"/>
              <a:ext cx="98" cy="77"/>
            </a:xfrm>
            <a:custGeom>
              <a:avLst/>
              <a:gdLst>
                <a:gd name="T0" fmla="*/ 8 w 22"/>
                <a:gd name="T1" fmla="*/ 14 h 17"/>
                <a:gd name="T2" fmla="*/ 3 w 22"/>
                <a:gd name="T3" fmla="*/ 13 h 17"/>
                <a:gd name="T4" fmla="*/ 0 w 22"/>
                <a:gd name="T5" fmla="*/ 12 h 17"/>
                <a:gd name="T6" fmla="*/ 1 w 22"/>
                <a:gd name="T7" fmla="*/ 9 h 17"/>
                <a:gd name="T8" fmla="*/ 9 w 22"/>
                <a:gd name="T9" fmla="*/ 0 h 17"/>
                <a:gd name="T10" fmla="*/ 11 w 22"/>
                <a:gd name="T11" fmla="*/ 4 h 17"/>
                <a:gd name="T12" fmla="*/ 16 w 22"/>
                <a:gd name="T13" fmla="*/ 10 h 17"/>
                <a:gd name="T14" fmla="*/ 19 w 22"/>
                <a:gd name="T15" fmla="*/ 13 h 17"/>
                <a:gd name="T16" fmla="*/ 22 w 22"/>
                <a:gd name="T17" fmla="*/ 15 h 17"/>
                <a:gd name="T18" fmla="*/ 22 w 22"/>
                <a:gd name="T19" fmla="*/ 16 h 17"/>
                <a:gd name="T20" fmla="*/ 15 w 22"/>
                <a:gd name="T21" fmla="*/ 17 h 17"/>
                <a:gd name="T22" fmla="*/ 8 w 22"/>
                <a:gd name="T23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">
                  <a:moveTo>
                    <a:pt x="8" y="14"/>
                  </a:moveTo>
                  <a:cubicBezTo>
                    <a:pt x="6" y="13"/>
                    <a:pt x="5" y="13"/>
                    <a:pt x="3" y="13"/>
                  </a:cubicBezTo>
                  <a:cubicBezTo>
                    <a:pt x="2" y="13"/>
                    <a:pt x="1" y="13"/>
                    <a:pt x="0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4" y="7"/>
                    <a:pt x="5" y="2"/>
                    <a:pt x="9" y="0"/>
                  </a:cubicBezTo>
                  <a:cubicBezTo>
                    <a:pt x="10" y="1"/>
                    <a:pt x="10" y="3"/>
                    <a:pt x="11" y="4"/>
                  </a:cubicBezTo>
                  <a:cubicBezTo>
                    <a:pt x="12" y="6"/>
                    <a:pt x="14" y="8"/>
                    <a:pt x="16" y="10"/>
                  </a:cubicBezTo>
                  <a:cubicBezTo>
                    <a:pt x="17" y="11"/>
                    <a:pt x="18" y="12"/>
                    <a:pt x="19" y="13"/>
                  </a:cubicBezTo>
                  <a:cubicBezTo>
                    <a:pt x="19" y="14"/>
                    <a:pt x="21" y="14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9" y="16"/>
                    <a:pt x="17" y="16"/>
                    <a:pt x="15" y="17"/>
                  </a:cubicBezTo>
                  <a:cubicBezTo>
                    <a:pt x="13" y="15"/>
                    <a:pt x="10" y="16"/>
                    <a:pt x="8" y="14"/>
                  </a:cubicBezTo>
                  <a:close/>
                </a:path>
              </a:pathLst>
            </a:custGeom>
            <a:solidFill>
              <a:srgbClr val="73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8" name="Freeform 172">
              <a:extLst>
                <a:ext uri="{FF2B5EF4-FFF2-40B4-BE49-F238E27FC236}">
                  <a16:creationId xmlns:a16="http://schemas.microsoft.com/office/drawing/2014/main" id="{D7F70733-049D-2B5B-F445-B08086AC4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0" y="1597"/>
              <a:ext cx="22" cy="41"/>
            </a:xfrm>
            <a:custGeom>
              <a:avLst/>
              <a:gdLst>
                <a:gd name="T0" fmla="*/ 5 w 5"/>
                <a:gd name="T1" fmla="*/ 1 h 9"/>
                <a:gd name="T2" fmla="*/ 4 w 5"/>
                <a:gd name="T3" fmla="*/ 9 h 9"/>
                <a:gd name="T4" fmla="*/ 0 w 5"/>
                <a:gd name="T5" fmla="*/ 4 h 9"/>
                <a:gd name="T6" fmla="*/ 5 w 5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1"/>
                  </a:moveTo>
                  <a:cubicBezTo>
                    <a:pt x="3" y="4"/>
                    <a:pt x="5" y="7"/>
                    <a:pt x="4" y="9"/>
                  </a:cubicBezTo>
                  <a:cubicBezTo>
                    <a:pt x="2" y="8"/>
                    <a:pt x="2" y="6"/>
                    <a:pt x="0" y="4"/>
                  </a:cubicBezTo>
                  <a:cubicBezTo>
                    <a:pt x="1" y="2"/>
                    <a:pt x="2" y="0"/>
                    <a:pt x="5" y="1"/>
                  </a:cubicBezTo>
                  <a:close/>
                </a:path>
              </a:pathLst>
            </a:custGeom>
            <a:solidFill>
              <a:srgbClr val="BFD0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9" name="Freeform 173">
              <a:extLst>
                <a:ext uri="{FF2B5EF4-FFF2-40B4-BE49-F238E27FC236}">
                  <a16:creationId xmlns:a16="http://schemas.microsoft.com/office/drawing/2014/main" id="{35664A58-0DB6-4D6D-E522-116608D18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" y="1516"/>
              <a:ext cx="31" cy="18"/>
            </a:xfrm>
            <a:custGeom>
              <a:avLst/>
              <a:gdLst>
                <a:gd name="T0" fmla="*/ 0 w 7"/>
                <a:gd name="T1" fmla="*/ 1 h 4"/>
                <a:gd name="T2" fmla="*/ 7 w 7"/>
                <a:gd name="T3" fmla="*/ 4 h 4"/>
                <a:gd name="T4" fmla="*/ 0 w 7"/>
                <a:gd name="T5" fmla="*/ 4 h 4"/>
                <a:gd name="T6" fmla="*/ 0 w 7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0" y="1"/>
                  </a:moveTo>
                  <a:cubicBezTo>
                    <a:pt x="3" y="1"/>
                    <a:pt x="6" y="0"/>
                    <a:pt x="7" y="4"/>
                  </a:cubicBezTo>
                  <a:cubicBezTo>
                    <a:pt x="5" y="4"/>
                    <a:pt x="2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AB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0" name="Freeform 174">
              <a:extLst>
                <a:ext uri="{FF2B5EF4-FFF2-40B4-BE49-F238E27FC236}">
                  <a16:creationId xmlns:a16="http://schemas.microsoft.com/office/drawing/2014/main" id="{DB10C90E-4BE0-FF95-FB15-527FD0152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" y="1475"/>
              <a:ext cx="26" cy="77"/>
            </a:xfrm>
            <a:custGeom>
              <a:avLst/>
              <a:gdLst>
                <a:gd name="T0" fmla="*/ 0 w 6"/>
                <a:gd name="T1" fmla="*/ 0 h 17"/>
                <a:gd name="T2" fmla="*/ 6 w 6"/>
                <a:gd name="T3" fmla="*/ 4 h 17"/>
                <a:gd name="T4" fmla="*/ 6 w 6"/>
                <a:gd name="T5" fmla="*/ 11 h 17"/>
                <a:gd name="T6" fmla="*/ 4 w 6"/>
                <a:gd name="T7" fmla="*/ 17 h 17"/>
                <a:gd name="T8" fmla="*/ 1 w 6"/>
                <a:gd name="T9" fmla="*/ 4 h 17"/>
                <a:gd name="T10" fmla="*/ 0 w 6"/>
                <a:gd name="T11" fmla="*/ 2 h 17"/>
                <a:gd name="T12" fmla="*/ 0 w 6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7">
                  <a:moveTo>
                    <a:pt x="0" y="0"/>
                  </a:moveTo>
                  <a:cubicBezTo>
                    <a:pt x="2" y="2"/>
                    <a:pt x="4" y="2"/>
                    <a:pt x="6" y="4"/>
                  </a:cubicBezTo>
                  <a:cubicBezTo>
                    <a:pt x="5" y="6"/>
                    <a:pt x="5" y="9"/>
                    <a:pt x="6" y="11"/>
                  </a:cubicBezTo>
                  <a:cubicBezTo>
                    <a:pt x="6" y="13"/>
                    <a:pt x="3" y="14"/>
                    <a:pt x="4" y="17"/>
                  </a:cubicBezTo>
                  <a:cubicBezTo>
                    <a:pt x="3" y="13"/>
                    <a:pt x="2" y="8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A2A2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1" name="Freeform 175">
              <a:extLst>
                <a:ext uri="{FF2B5EF4-FFF2-40B4-BE49-F238E27FC236}">
                  <a16:creationId xmlns:a16="http://schemas.microsoft.com/office/drawing/2014/main" id="{6FD75BE9-7AA3-63AE-25DC-A7992FE5E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" y="1358"/>
              <a:ext cx="13" cy="2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5 h 5"/>
                <a:gd name="T4" fmla="*/ 2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2"/>
                    <a:pt x="3" y="4"/>
                    <a:pt x="2" y="5"/>
                  </a:cubicBezTo>
                  <a:cubicBezTo>
                    <a:pt x="1" y="3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C5D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2" name="Freeform 176">
              <a:extLst>
                <a:ext uri="{FF2B5EF4-FFF2-40B4-BE49-F238E27FC236}">
                  <a16:creationId xmlns:a16="http://schemas.microsoft.com/office/drawing/2014/main" id="{334AF0C9-9B70-E0E9-4E61-3889C8F44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" y="1552"/>
              <a:ext cx="54" cy="50"/>
            </a:xfrm>
            <a:custGeom>
              <a:avLst/>
              <a:gdLst>
                <a:gd name="T0" fmla="*/ 12 w 12"/>
                <a:gd name="T1" fmla="*/ 4 h 11"/>
                <a:gd name="T2" fmla="*/ 12 w 12"/>
                <a:gd name="T3" fmla="*/ 5 h 11"/>
                <a:gd name="T4" fmla="*/ 1 w 12"/>
                <a:gd name="T5" fmla="*/ 11 h 11"/>
                <a:gd name="T6" fmla="*/ 2 w 12"/>
                <a:gd name="T7" fmla="*/ 7 h 11"/>
                <a:gd name="T8" fmla="*/ 5 w 12"/>
                <a:gd name="T9" fmla="*/ 5 h 11"/>
                <a:gd name="T10" fmla="*/ 8 w 12"/>
                <a:gd name="T11" fmla="*/ 2 h 11"/>
                <a:gd name="T12" fmla="*/ 10 w 12"/>
                <a:gd name="T13" fmla="*/ 2 h 11"/>
                <a:gd name="T14" fmla="*/ 12 w 12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12" y="4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0" y="9"/>
                    <a:pt x="6" y="11"/>
                    <a:pt x="1" y="11"/>
                  </a:cubicBezTo>
                  <a:cubicBezTo>
                    <a:pt x="0" y="9"/>
                    <a:pt x="0" y="8"/>
                    <a:pt x="2" y="7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7" y="5"/>
                    <a:pt x="7" y="3"/>
                    <a:pt x="8" y="2"/>
                  </a:cubicBezTo>
                  <a:cubicBezTo>
                    <a:pt x="9" y="0"/>
                    <a:pt x="9" y="1"/>
                    <a:pt x="10" y="2"/>
                  </a:cubicBezTo>
                  <a:cubicBezTo>
                    <a:pt x="10" y="4"/>
                    <a:pt x="11" y="4"/>
                    <a:pt x="12" y="4"/>
                  </a:cubicBezTo>
                  <a:close/>
                </a:path>
              </a:pathLst>
            </a:custGeom>
            <a:solidFill>
              <a:srgbClr val="678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3" name="Freeform 177">
              <a:extLst>
                <a:ext uri="{FF2B5EF4-FFF2-40B4-BE49-F238E27FC236}">
                  <a16:creationId xmlns:a16="http://schemas.microsoft.com/office/drawing/2014/main" id="{6080AF02-3047-56B7-0985-8B37345A5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2" y="1417"/>
              <a:ext cx="71" cy="113"/>
            </a:xfrm>
            <a:custGeom>
              <a:avLst/>
              <a:gdLst>
                <a:gd name="T0" fmla="*/ 4 w 16"/>
                <a:gd name="T1" fmla="*/ 24 h 25"/>
                <a:gd name="T2" fmla="*/ 0 w 16"/>
                <a:gd name="T3" fmla="*/ 22 h 25"/>
                <a:gd name="T4" fmla="*/ 2 w 16"/>
                <a:gd name="T5" fmla="*/ 16 h 25"/>
                <a:gd name="T6" fmla="*/ 1 w 16"/>
                <a:gd name="T7" fmla="*/ 7 h 25"/>
                <a:gd name="T8" fmla="*/ 5 w 16"/>
                <a:gd name="T9" fmla="*/ 0 h 25"/>
                <a:gd name="T10" fmla="*/ 8 w 16"/>
                <a:gd name="T11" fmla="*/ 8 h 25"/>
                <a:gd name="T12" fmla="*/ 11 w 16"/>
                <a:gd name="T13" fmla="*/ 6 h 25"/>
                <a:gd name="T14" fmla="*/ 14 w 16"/>
                <a:gd name="T15" fmla="*/ 12 h 25"/>
                <a:gd name="T16" fmla="*/ 14 w 16"/>
                <a:gd name="T17" fmla="*/ 15 h 25"/>
                <a:gd name="T18" fmla="*/ 15 w 16"/>
                <a:gd name="T19" fmla="*/ 19 h 25"/>
                <a:gd name="T20" fmla="*/ 4 w 16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25">
                  <a:moveTo>
                    <a:pt x="4" y="24"/>
                  </a:moveTo>
                  <a:cubicBezTo>
                    <a:pt x="2" y="24"/>
                    <a:pt x="0" y="25"/>
                    <a:pt x="0" y="22"/>
                  </a:cubicBezTo>
                  <a:cubicBezTo>
                    <a:pt x="2" y="21"/>
                    <a:pt x="3" y="19"/>
                    <a:pt x="2" y="16"/>
                  </a:cubicBezTo>
                  <a:cubicBezTo>
                    <a:pt x="2" y="13"/>
                    <a:pt x="1" y="10"/>
                    <a:pt x="1" y="7"/>
                  </a:cubicBezTo>
                  <a:cubicBezTo>
                    <a:pt x="1" y="3"/>
                    <a:pt x="2" y="1"/>
                    <a:pt x="5" y="0"/>
                  </a:cubicBezTo>
                  <a:cubicBezTo>
                    <a:pt x="9" y="2"/>
                    <a:pt x="7" y="5"/>
                    <a:pt x="8" y="8"/>
                  </a:cubicBezTo>
                  <a:cubicBezTo>
                    <a:pt x="9" y="7"/>
                    <a:pt x="9" y="6"/>
                    <a:pt x="11" y="6"/>
                  </a:cubicBezTo>
                  <a:cubicBezTo>
                    <a:pt x="12" y="8"/>
                    <a:pt x="13" y="10"/>
                    <a:pt x="14" y="12"/>
                  </a:cubicBezTo>
                  <a:cubicBezTo>
                    <a:pt x="13" y="13"/>
                    <a:pt x="13" y="14"/>
                    <a:pt x="14" y="15"/>
                  </a:cubicBezTo>
                  <a:cubicBezTo>
                    <a:pt x="15" y="16"/>
                    <a:pt x="16" y="17"/>
                    <a:pt x="15" y="19"/>
                  </a:cubicBezTo>
                  <a:cubicBezTo>
                    <a:pt x="11" y="20"/>
                    <a:pt x="7" y="22"/>
                    <a:pt x="4" y="24"/>
                  </a:cubicBezTo>
                  <a:close/>
                </a:path>
              </a:pathLst>
            </a:custGeom>
            <a:solidFill>
              <a:srgbClr val="A81D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4" name="Freeform 178">
              <a:extLst>
                <a:ext uri="{FF2B5EF4-FFF2-40B4-BE49-F238E27FC236}">
                  <a16:creationId xmlns:a16="http://schemas.microsoft.com/office/drawing/2014/main" id="{413D2C5D-70BA-050D-ED90-B0EB85EEB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" y="1471"/>
              <a:ext cx="80" cy="50"/>
            </a:xfrm>
            <a:custGeom>
              <a:avLst/>
              <a:gdLst>
                <a:gd name="T0" fmla="*/ 4 w 18"/>
                <a:gd name="T1" fmla="*/ 7 h 11"/>
                <a:gd name="T2" fmla="*/ 2 w 18"/>
                <a:gd name="T3" fmla="*/ 4 h 11"/>
                <a:gd name="T4" fmla="*/ 3 w 18"/>
                <a:gd name="T5" fmla="*/ 0 h 11"/>
                <a:gd name="T6" fmla="*/ 16 w 18"/>
                <a:gd name="T7" fmla="*/ 8 h 11"/>
                <a:gd name="T8" fmla="*/ 18 w 18"/>
                <a:gd name="T9" fmla="*/ 10 h 11"/>
                <a:gd name="T10" fmla="*/ 4 w 18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4" y="7"/>
                  </a:moveTo>
                  <a:cubicBezTo>
                    <a:pt x="3" y="6"/>
                    <a:pt x="3" y="5"/>
                    <a:pt x="2" y="4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5" y="6"/>
                    <a:pt x="10" y="7"/>
                    <a:pt x="16" y="8"/>
                  </a:cubicBezTo>
                  <a:cubicBezTo>
                    <a:pt x="17" y="9"/>
                    <a:pt x="18" y="9"/>
                    <a:pt x="18" y="10"/>
                  </a:cubicBezTo>
                  <a:cubicBezTo>
                    <a:pt x="13" y="11"/>
                    <a:pt x="8" y="8"/>
                    <a:pt x="4" y="7"/>
                  </a:cubicBezTo>
                  <a:close/>
                </a:path>
              </a:pathLst>
            </a:custGeom>
            <a:solidFill>
              <a:srgbClr val="CAA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5" name="Freeform 179">
              <a:extLst>
                <a:ext uri="{FF2B5EF4-FFF2-40B4-BE49-F238E27FC236}">
                  <a16:creationId xmlns:a16="http://schemas.microsoft.com/office/drawing/2014/main" id="{F16CD421-052E-DFB5-9240-82B09B917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" y="1349"/>
              <a:ext cx="102" cy="190"/>
            </a:xfrm>
            <a:custGeom>
              <a:avLst/>
              <a:gdLst>
                <a:gd name="T0" fmla="*/ 19 w 23"/>
                <a:gd name="T1" fmla="*/ 13 h 42"/>
                <a:gd name="T2" fmla="*/ 18 w 23"/>
                <a:gd name="T3" fmla="*/ 14 h 42"/>
                <a:gd name="T4" fmla="*/ 11 w 23"/>
                <a:gd name="T5" fmla="*/ 27 h 42"/>
                <a:gd name="T6" fmla="*/ 4 w 23"/>
                <a:gd name="T7" fmla="*/ 39 h 42"/>
                <a:gd name="T8" fmla="*/ 1 w 23"/>
                <a:gd name="T9" fmla="*/ 42 h 42"/>
                <a:gd name="T10" fmla="*/ 2 w 23"/>
                <a:gd name="T11" fmla="*/ 36 h 42"/>
                <a:gd name="T12" fmla="*/ 7 w 23"/>
                <a:gd name="T13" fmla="*/ 26 h 42"/>
                <a:gd name="T14" fmla="*/ 10 w 23"/>
                <a:gd name="T15" fmla="*/ 19 h 42"/>
                <a:gd name="T16" fmla="*/ 13 w 23"/>
                <a:gd name="T17" fmla="*/ 10 h 42"/>
                <a:gd name="T18" fmla="*/ 14 w 23"/>
                <a:gd name="T19" fmla="*/ 4 h 42"/>
                <a:gd name="T20" fmla="*/ 19 w 23"/>
                <a:gd name="T21" fmla="*/ 2 h 42"/>
                <a:gd name="T22" fmla="*/ 20 w 23"/>
                <a:gd name="T23" fmla="*/ 11 h 42"/>
                <a:gd name="T24" fmla="*/ 19 w 23"/>
                <a:gd name="T25" fmla="*/ 11 h 42"/>
                <a:gd name="T26" fmla="*/ 19 w 23"/>
                <a:gd name="T27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42">
                  <a:moveTo>
                    <a:pt x="19" y="13"/>
                  </a:moveTo>
                  <a:cubicBezTo>
                    <a:pt x="18" y="13"/>
                    <a:pt x="18" y="13"/>
                    <a:pt x="18" y="14"/>
                  </a:cubicBezTo>
                  <a:cubicBezTo>
                    <a:pt x="17" y="19"/>
                    <a:pt x="13" y="22"/>
                    <a:pt x="11" y="27"/>
                  </a:cubicBezTo>
                  <a:cubicBezTo>
                    <a:pt x="9" y="31"/>
                    <a:pt x="6" y="35"/>
                    <a:pt x="4" y="39"/>
                  </a:cubicBezTo>
                  <a:cubicBezTo>
                    <a:pt x="3" y="40"/>
                    <a:pt x="2" y="41"/>
                    <a:pt x="1" y="42"/>
                  </a:cubicBezTo>
                  <a:cubicBezTo>
                    <a:pt x="0" y="39"/>
                    <a:pt x="3" y="38"/>
                    <a:pt x="2" y="36"/>
                  </a:cubicBezTo>
                  <a:cubicBezTo>
                    <a:pt x="5" y="33"/>
                    <a:pt x="7" y="30"/>
                    <a:pt x="7" y="26"/>
                  </a:cubicBezTo>
                  <a:cubicBezTo>
                    <a:pt x="7" y="23"/>
                    <a:pt x="11" y="22"/>
                    <a:pt x="10" y="19"/>
                  </a:cubicBezTo>
                  <a:cubicBezTo>
                    <a:pt x="12" y="16"/>
                    <a:pt x="12" y="13"/>
                    <a:pt x="13" y="10"/>
                  </a:cubicBezTo>
                  <a:cubicBezTo>
                    <a:pt x="13" y="8"/>
                    <a:pt x="13" y="6"/>
                    <a:pt x="14" y="4"/>
                  </a:cubicBezTo>
                  <a:cubicBezTo>
                    <a:pt x="15" y="1"/>
                    <a:pt x="16" y="0"/>
                    <a:pt x="19" y="2"/>
                  </a:cubicBezTo>
                  <a:cubicBezTo>
                    <a:pt x="23" y="5"/>
                    <a:pt x="20" y="8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2"/>
                    <a:pt x="19" y="12"/>
                    <a:pt x="19" y="13"/>
                  </a:cubicBezTo>
                  <a:close/>
                </a:path>
              </a:pathLst>
            </a:custGeom>
            <a:solidFill>
              <a:srgbClr val="ED9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6" name="Freeform 180">
              <a:extLst>
                <a:ext uri="{FF2B5EF4-FFF2-40B4-BE49-F238E27FC236}">
                  <a16:creationId xmlns:a16="http://schemas.microsoft.com/office/drawing/2014/main" id="{6489C00B-B362-94DB-DEA6-5F79DB525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5" y="1552"/>
              <a:ext cx="40" cy="32"/>
            </a:xfrm>
            <a:custGeom>
              <a:avLst/>
              <a:gdLst>
                <a:gd name="T0" fmla="*/ 9 w 9"/>
                <a:gd name="T1" fmla="*/ 2 h 7"/>
                <a:gd name="T2" fmla="*/ 0 w 9"/>
                <a:gd name="T3" fmla="*/ 3 h 7"/>
                <a:gd name="T4" fmla="*/ 8 w 9"/>
                <a:gd name="T5" fmla="*/ 1 h 7"/>
                <a:gd name="T6" fmla="*/ 9 w 9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2"/>
                  </a:moveTo>
                  <a:cubicBezTo>
                    <a:pt x="4" y="7"/>
                    <a:pt x="3" y="7"/>
                    <a:pt x="0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9" y="1"/>
                    <a:pt x="9" y="2"/>
                    <a:pt x="9" y="2"/>
                  </a:cubicBezTo>
                  <a:close/>
                </a:path>
              </a:pathLst>
            </a:custGeom>
            <a:solidFill>
              <a:srgbClr val="63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7" name="Freeform 181">
              <a:extLst>
                <a:ext uri="{FF2B5EF4-FFF2-40B4-BE49-F238E27FC236}">
                  <a16:creationId xmlns:a16="http://schemas.microsoft.com/office/drawing/2014/main" id="{1254D66F-520C-272E-789A-1155C743D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" y="1444"/>
              <a:ext cx="13" cy="27"/>
            </a:xfrm>
            <a:custGeom>
              <a:avLst/>
              <a:gdLst>
                <a:gd name="T0" fmla="*/ 0 w 3"/>
                <a:gd name="T1" fmla="*/ 6 h 6"/>
                <a:gd name="T2" fmla="*/ 1 w 3"/>
                <a:gd name="T3" fmla="*/ 0 h 6"/>
                <a:gd name="T4" fmla="*/ 3 w 3"/>
                <a:gd name="T5" fmla="*/ 3 h 6"/>
                <a:gd name="T6" fmla="*/ 0 w 3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4"/>
                    <a:pt x="0" y="2"/>
                    <a:pt x="1" y="0"/>
                  </a:cubicBezTo>
                  <a:cubicBezTo>
                    <a:pt x="2" y="1"/>
                    <a:pt x="3" y="1"/>
                    <a:pt x="3" y="3"/>
                  </a:cubicBezTo>
                  <a:cubicBezTo>
                    <a:pt x="2" y="4"/>
                    <a:pt x="1" y="5"/>
                    <a:pt x="0" y="6"/>
                  </a:cubicBezTo>
                  <a:close/>
                </a:path>
              </a:pathLst>
            </a:custGeom>
            <a:solidFill>
              <a:srgbClr val="4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8" name="Freeform 182">
              <a:extLst>
                <a:ext uri="{FF2B5EF4-FFF2-40B4-BE49-F238E27FC236}">
                  <a16:creationId xmlns:a16="http://schemas.microsoft.com/office/drawing/2014/main" id="{46279888-7B44-1DE8-29A6-9992553CC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2" y="1421"/>
              <a:ext cx="44" cy="82"/>
            </a:xfrm>
            <a:custGeom>
              <a:avLst/>
              <a:gdLst>
                <a:gd name="T0" fmla="*/ 6 w 10"/>
                <a:gd name="T1" fmla="*/ 18 h 18"/>
                <a:gd name="T2" fmla="*/ 0 w 10"/>
                <a:gd name="T3" fmla="*/ 8 h 18"/>
                <a:gd name="T4" fmla="*/ 0 w 10"/>
                <a:gd name="T5" fmla="*/ 7 h 18"/>
                <a:gd name="T6" fmla="*/ 3 w 10"/>
                <a:gd name="T7" fmla="*/ 3 h 18"/>
                <a:gd name="T8" fmla="*/ 7 w 10"/>
                <a:gd name="T9" fmla="*/ 11 h 18"/>
                <a:gd name="T10" fmla="*/ 5 w 10"/>
                <a:gd name="T11" fmla="*/ 1 h 18"/>
                <a:gd name="T12" fmla="*/ 9 w 10"/>
                <a:gd name="T13" fmla="*/ 4 h 18"/>
                <a:gd name="T14" fmla="*/ 6 w 10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8">
                  <a:moveTo>
                    <a:pt x="6" y="18"/>
                  </a:moveTo>
                  <a:cubicBezTo>
                    <a:pt x="2" y="16"/>
                    <a:pt x="1" y="12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4"/>
                    <a:pt x="3" y="3"/>
                  </a:cubicBezTo>
                  <a:cubicBezTo>
                    <a:pt x="3" y="6"/>
                    <a:pt x="5" y="8"/>
                    <a:pt x="7" y="11"/>
                  </a:cubicBezTo>
                  <a:cubicBezTo>
                    <a:pt x="8" y="7"/>
                    <a:pt x="5" y="5"/>
                    <a:pt x="5" y="1"/>
                  </a:cubicBezTo>
                  <a:cubicBezTo>
                    <a:pt x="8" y="0"/>
                    <a:pt x="9" y="2"/>
                    <a:pt x="9" y="4"/>
                  </a:cubicBezTo>
                  <a:cubicBezTo>
                    <a:pt x="10" y="9"/>
                    <a:pt x="10" y="14"/>
                    <a:pt x="6" y="18"/>
                  </a:cubicBezTo>
                  <a:close/>
                </a:path>
              </a:pathLst>
            </a:custGeom>
            <a:solidFill>
              <a:srgbClr val="A420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9" name="Freeform 183">
              <a:extLst>
                <a:ext uri="{FF2B5EF4-FFF2-40B4-BE49-F238E27FC236}">
                  <a16:creationId xmlns:a16="http://schemas.microsoft.com/office/drawing/2014/main" id="{527D8DB2-302A-8652-9847-CCBE63944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5" y="1358"/>
              <a:ext cx="58" cy="163"/>
            </a:xfrm>
            <a:custGeom>
              <a:avLst/>
              <a:gdLst>
                <a:gd name="T0" fmla="*/ 3 w 13"/>
                <a:gd name="T1" fmla="*/ 32 h 36"/>
                <a:gd name="T2" fmla="*/ 5 w 13"/>
                <a:gd name="T3" fmla="*/ 19 h 36"/>
                <a:gd name="T4" fmla="*/ 2 w 13"/>
                <a:gd name="T5" fmla="*/ 15 h 36"/>
                <a:gd name="T6" fmla="*/ 2 w 13"/>
                <a:gd name="T7" fmla="*/ 14 h 36"/>
                <a:gd name="T8" fmla="*/ 2 w 13"/>
                <a:gd name="T9" fmla="*/ 10 h 36"/>
                <a:gd name="T10" fmla="*/ 1 w 13"/>
                <a:gd name="T11" fmla="*/ 7 h 36"/>
                <a:gd name="T12" fmla="*/ 1 w 13"/>
                <a:gd name="T13" fmla="*/ 6 h 36"/>
                <a:gd name="T14" fmla="*/ 4 w 13"/>
                <a:gd name="T15" fmla="*/ 4 h 36"/>
                <a:gd name="T16" fmla="*/ 11 w 13"/>
                <a:gd name="T17" fmla="*/ 3 h 36"/>
                <a:gd name="T18" fmla="*/ 12 w 13"/>
                <a:gd name="T19" fmla="*/ 8 h 36"/>
                <a:gd name="T20" fmla="*/ 11 w 13"/>
                <a:gd name="T21" fmla="*/ 14 h 36"/>
                <a:gd name="T22" fmla="*/ 8 w 13"/>
                <a:gd name="T23" fmla="*/ 19 h 36"/>
                <a:gd name="T24" fmla="*/ 10 w 13"/>
                <a:gd name="T25" fmla="*/ 32 h 36"/>
                <a:gd name="T26" fmla="*/ 6 w 13"/>
                <a:gd name="T27" fmla="*/ 35 h 36"/>
                <a:gd name="T28" fmla="*/ 3 w 13"/>
                <a:gd name="T29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36">
                  <a:moveTo>
                    <a:pt x="3" y="32"/>
                  </a:moveTo>
                  <a:cubicBezTo>
                    <a:pt x="5" y="28"/>
                    <a:pt x="6" y="24"/>
                    <a:pt x="5" y="19"/>
                  </a:cubicBezTo>
                  <a:cubicBezTo>
                    <a:pt x="5" y="18"/>
                    <a:pt x="5" y="15"/>
                    <a:pt x="2" y="15"/>
                  </a:cubicBezTo>
                  <a:cubicBezTo>
                    <a:pt x="2" y="15"/>
                    <a:pt x="2" y="15"/>
                    <a:pt x="2" y="14"/>
                  </a:cubicBezTo>
                  <a:cubicBezTo>
                    <a:pt x="3" y="13"/>
                    <a:pt x="3" y="12"/>
                    <a:pt x="2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4" y="8"/>
                    <a:pt x="4" y="5"/>
                    <a:pt x="4" y="4"/>
                  </a:cubicBezTo>
                  <a:cubicBezTo>
                    <a:pt x="7" y="0"/>
                    <a:pt x="7" y="0"/>
                    <a:pt x="11" y="3"/>
                  </a:cubicBezTo>
                  <a:cubicBezTo>
                    <a:pt x="12" y="5"/>
                    <a:pt x="12" y="6"/>
                    <a:pt x="12" y="8"/>
                  </a:cubicBezTo>
                  <a:cubicBezTo>
                    <a:pt x="13" y="10"/>
                    <a:pt x="13" y="12"/>
                    <a:pt x="11" y="14"/>
                  </a:cubicBezTo>
                  <a:cubicBezTo>
                    <a:pt x="9" y="15"/>
                    <a:pt x="8" y="16"/>
                    <a:pt x="8" y="19"/>
                  </a:cubicBezTo>
                  <a:cubicBezTo>
                    <a:pt x="9" y="23"/>
                    <a:pt x="9" y="28"/>
                    <a:pt x="10" y="32"/>
                  </a:cubicBezTo>
                  <a:cubicBezTo>
                    <a:pt x="10" y="34"/>
                    <a:pt x="9" y="36"/>
                    <a:pt x="6" y="35"/>
                  </a:cubicBezTo>
                  <a:cubicBezTo>
                    <a:pt x="5" y="34"/>
                    <a:pt x="4" y="34"/>
                    <a:pt x="3" y="32"/>
                  </a:cubicBezTo>
                  <a:close/>
                </a:path>
              </a:pathLst>
            </a:custGeom>
            <a:solidFill>
              <a:srgbClr val="F3B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0" name="Freeform 184">
              <a:extLst>
                <a:ext uri="{FF2B5EF4-FFF2-40B4-BE49-F238E27FC236}">
                  <a16:creationId xmlns:a16="http://schemas.microsoft.com/office/drawing/2014/main" id="{0FCFBF82-4F16-D17C-7836-53B1F7EB1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4" y="1394"/>
              <a:ext cx="27" cy="72"/>
            </a:xfrm>
            <a:custGeom>
              <a:avLst/>
              <a:gdLst>
                <a:gd name="T0" fmla="*/ 0 w 6"/>
                <a:gd name="T1" fmla="*/ 6 h 16"/>
                <a:gd name="T2" fmla="*/ 1 w 6"/>
                <a:gd name="T3" fmla="*/ 0 h 16"/>
                <a:gd name="T4" fmla="*/ 4 w 6"/>
                <a:gd name="T5" fmla="*/ 5 h 16"/>
                <a:gd name="T6" fmla="*/ 6 w 6"/>
                <a:gd name="T7" fmla="*/ 11 h 16"/>
                <a:gd name="T8" fmla="*/ 3 w 6"/>
                <a:gd name="T9" fmla="*/ 16 h 16"/>
                <a:gd name="T10" fmla="*/ 0 w 6"/>
                <a:gd name="T11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6">
                  <a:moveTo>
                    <a:pt x="0" y="6"/>
                  </a:moveTo>
                  <a:cubicBezTo>
                    <a:pt x="1" y="4"/>
                    <a:pt x="1" y="2"/>
                    <a:pt x="1" y="0"/>
                  </a:cubicBezTo>
                  <a:cubicBezTo>
                    <a:pt x="4" y="1"/>
                    <a:pt x="4" y="3"/>
                    <a:pt x="4" y="5"/>
                  </a:cubicBezTo>
                  <a:cubicBezTo>
                    <a:pt x="4" y="7"/>
                    <a:pt x="5" y="9"/>
                    <a:pt x="6" y="11"/>
                  </a:cubicBezTo>
                  <a:cubicBezTo>
                    <a:pt x="4" y="12"/>
                    <a:pt x="5" y="15"/>
                    <a:pt x="3" y="16"/>
                  </a:cubicBezTo>
                  <a:cubicBezTo>
                    <a:pt x="1" y="13"/>
                    <a:pt x="3" y="9"/>
                    <a:pt x="0" y="6"/>
                  </a:cubicBezTo>
                  <a:close/>
                </a:path>
              </a:pathLst>
            </a:custGeom>
            <a:solidFill>
              <a:srgbClr val="371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1" name="Freeform 185">
              <a:extLst>
                <a:ext uri="{FF2B5EF4-FFF2-40B4-BE49-F238E27FC236}">
                  <a16:creationId xmlns:a16="http://schemas.microsoft.com/office/drawing/2014/main" id="{DF54F9FF-9B83-C552-C5F7-27DF540E6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8" y="1566"/>
              <a:ext cx="116" cy="86"/>
            </a:xfrm>
            <a:custGeom>
              <a:avLst/>
              <a:gdLst>
                <a:gd name="T0" fmla="*/ 4 w 26"/>
                <a:gd name="T1" fmla="*/ 0 h 19"/>
                <a:gd name="T2" fmla="*/ 20 w 26"/>
                <a:gd name="T3" fmla="*/ 2 h 19"/>
                <a:gd name="T4" fmla="*/ 22 w 26"/>
                <a:gd name="T5" fmla="*/ 4 h 19"/>
                <a:gd name="T6" fmla="*/ 25 w 26"/>
                <a:gd name="T7" fmla="*/ 15 h 19"/>
                <a:gd name="T8" fmla="*/ 22 w 26"/>
                <a:gd name="T9" fmla="*/ 18 h 19"/>
                <a:gd name="T10" fmla="*/ 14 w 26"/>
                <a:gd name="T11" fmla="*/ 17 h 19"/>
                <a:gd name="T12" fmla="*/ 1 w 26"/>
                <a:gd name="T13" fmla="*/ 7 h 19"/>
                <a:gd name="T14" fmla="*/ 1 w 26"/>
                <a:gd name="T15" fmla="*/ 4 h 19"/>
                <a:gd name="T16" fmla="*/ 4 w 26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">
                  <a:moveTo>
                    <a:pt x="4" y="0"/>
                  </a:moveTo>
                  <a:cubicBezTo>
                    <a:pt x="9" y="2"/>
                    <a:pt x="14" y="0"/>
                    <a:pt x="20" y="2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3" y="7"/>
                    <a:pt x="24" y="11"/>
                    <a:pt x="25" y="15"/>
                  </a:cubicBezTo>
                  <a:cubicBezTo>
                    <a:pt x="26" y="17"/>
                    <a:pt x="25" y="19"/>
                    <a:pt x="22" y="18"/>
                  </a:cubicBezTo>
                  <a:cubicBezTo>
                    <a:pt x="19" y="18"/>
                    <a:pt x="17" y="18"/>
                    <a:pt x="14" y="17"/>
                  </a:cubicBezTo>
                  <a:cubicBezTo>
                    <a:pt x="7" y="16"/>
                    <a:pt x="3" y="13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74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2" name="Freeform 186">
              <a:extLst>
                <a:ext uri="{FF2B5EF4-FFF2-40B4-BE49-F238E27FC236}">
                  <a16:creationId xmlns:a16="http://schemas.microsoft.com/office/drawing/2014/main" id="{A615500A-E09D-1EE3-C046-A038F28C8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" y="1575"/>
              <a:ext cx="76" cy="36"/>
            </a:xfrm>
            <a:custGeom>
              <a:avLst/>
              <a:gdLst>
                <a:gd name="T0" fmla="*/ 4 w 17"/>
                <a:gd name="T1" fmla="*/ 6 h 8"/>
                <a:gd name="T2" fmla="*/ 15 w 17"/>
                <a:gd name="T3" fmla="*/ 0 h 8"/>
                <a:gd name="T4" fmla="*/ 15 w 17"/>
                <a:gd name="T5" fmla="*/ 2 h 8"/>
                <a:gd name="T6" fmla="*/ 16 w 17"/>
                <a:gd name="T7" fmla="*/ 5 h 8"/>
                <a:gd name="T8" fmla="*/ 12 w 17"/>
                <a:gd name="T9" fmla="*/ 8 h 8"/>
                <a:gd name="T10" fmla="*/ 4 w 17"/>
                <a:gd name="T11" fmla="*/ 8 h 8"/>
                <a:gd name="T12" fmla="*/ 0 w 17"/>
                <a:gd name="T13" fmla="*/ 8 h 8"/>
                <a:gd name="T14" fmla="*/ 2 w 17"/>
                <a:gd name="T15" fmla="*/ 7 h 8"/>
                <a:gd name="T16" fmla="*/ 4 w 17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">
                  <a:moveTo>
                    <a:pt x="4" y="6"/>
                  </a:moveTo>
                  <a:cubicBezTo>
                    <a:pt x="8" y="5"/>
                    <a:pt x="12" y="3"/>
                    <a:pt x="15" y="0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6" y="3"/>
                    <a:pt x="17" y="4"/>
                    <a:pt x="16" y="5"/>
                  </a:cubicBezTo>
                  <a:cubicBezTo>
                    <a:pt x="16" y="7"/>
                    <a:pt x="14" y="8"/>
                    <a:pt x="12" y="8"/>
                  </a:cubicBezTo>
                  <a:cubicBezTo>
                    <a:pt x="9" y="8"/>
                    <a:pt x="7" y="8"/>
                    <a:pt x="4" y="8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3E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3" name="Freeform 187">
              <a:extLst>
                <a:ext uri="{FF2B5EF4-FFF2-40B4-BE49-F238E27FC236}">
                  <a16:creationId xmlns:a16="http://schemas.microsoft.com/office/drawing/2014/main" id="{86755264-6E97-52FD-635E-73A8341DE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" y="1778"/>
              <a:ext cx="22" cy="9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5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2"/>
                    <a:pt x="2" y="1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C7C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4" name="Freeform 188">
              <a:extLst>
                <a:ext uri="{FF2B5EF4-FFF2-40B4-BE49-F238E27FC236}">
                  <a16:creationId xmlns:a16="http://schemas.microsoft.com/office/drawing/2014/main" id="{883F4B64-6EFC-773B-9CB1-7C7D445E3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" y="1254"/>
              <a:ext cx="40" cy="91"/>
            </a:xfrm>
            <a:custGeom>
              <a:avLst/>
              <a:gdLst>
                <a:gd name="T0" fmla="*/ 0 w 9"/>
                <a:gd name="T1" fmla="*/ 17 h 20"/>
                <a:gd name="T2" fmla="*/ 1 w 9"/>
                <a:gd name="T3" fmla="*/ 17 h 20"/>
                <a:gd name="T4" fmla="*/ 7 w 9"/>
                <a:gd name="T5" fmla="*/ 0 h 20"/>
                <a:gd name="T6" fmla="*/ 7 w 9"/>
                <a:gd name="T7" fmla="*/ 13 h 20"/>
                <a:gd name="T8" fmla="*/ 6 w 9"/>
                <a:gd name="T9" fmla="*/ 14 h 20"/>
                <a:gd name="T10" fmla="*/ 4 w 9"/>
                <a:gd name="T11" fmla="*/ 19 h 20"/>
                <a:gd name="T12" fmla="*/ 4 w 9"/>
                <a:gd name="T13" fmla="*/ 20 h 20"/>
                <a:gd name="T14" fmla="*/ 0 w 9"/>
                <a:gd name="T1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0">
                  <a:moveTo>
                    <a:pt x="0" y="17"/>
                  </a:moveTo>
                  <a:cubicBezTo>
                    <a:pt x="0" y="17"/>
                    <a:pt x="1" y="17"/>
                    <a:pt x="1" y="17"/>
                  </a:cubicBezTo>
                  <a:cubicBezTo>
                    <a:pt x="0" y="10"/>
                    <a:pt x="4" y="5"/>
                    <a:pt x="7" y="0"/>
                  </a:cubicBezTo>
                  <a:cubicBezTo>
                    <a:pt x="9" y="3"/>
                    <a:pt x="9" y="9"/>
                    <a:pt x="7" y="13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0" y="13"/>
                    <a:pt x="4" y="17"/>
                    <a:pt x="4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2" y="20"/>
                    <a:pt x="1" y="18"/>
                    <a:pt x="0" y="17"/>
                  </a:cubicBezTo>
                  <a:close/>
                </a:path>
              </a:pathLst>
            </a:custGeom>
            <a:solidFill>
              <a:srgbClr val="EFB9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5" name="Freeform 189">
              <a:extLst>
                <a:ext uri="{FF2B5EF4-FFF2-40B4-BE49-F238E27FC236}">
                  <a16:creationId xmlns:a16="http://schemas.microsoft.com/office/drawing/2014/main" id="{E842A69C-37A1-8A54-EC99-8415FE0AB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" y="1345"/>
              <a:ext cx="36" cy="54"/>
            </a:xfrm>
            <a:custGeom>
              <a:avLst/>
              <a:gdLst>
                <a:gd name="T0" fmla="*/ 1 w 8"/>
                <a:gd name="T1" fmla="*/ 12 h 12"/>
                <a:gd name="T2" fmla="*/ 0 w 8"/>
                <a:gd name="T3" fmla="*/ 3 h 12"/>
                <a:gd name="T4" fmla="*/ 3 w 8"/>
                <a:gd name="T5" fmla="*/ 0 h 12"/>
                <a:gd name="T6" fmla="*/ 4 w 8"/>
                <a:gd name="T7" fmla="*/ 2 h 12"/>
                <a:gd name="T8" fmla="*/ 7 w 8"/>
                <a:gd name="T9" fmla="*/ 8 h 12"/>
                <a:gd name="T10" fmla="*/ 4 w 8"/>
                <a:gd name="T11" fmla="*/ 9 h 12"/>
                <a:gd name="T12" fmla="*/ 7 w 8"/>
                <a:gd name="T13" fmla="*/ 9 h 12"/>
                <a:gd name="T14" fmla="*/ 8 w 8"/>
                <a:gd name="T15" fmla="*/ 10 h 12"/>
                <a:gd name="T16" fmla="*/ 1 w 8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2">
                  <a:moveTo>
                    <a:pt x="1" y="12"/>
                  </a:moveTo>
                  <a:cubicBezTo>
                    <a:pt x="0" y="9"/>
                    <a:pt x="2" y="6"/>
                    <a:pt x="0" y="3"/>
                  </a:cubicBezTo>
                  <a:cubicBezTo>
                    <a:pt x="0" y="1"/>
                    <a:pt x="2" y="1"/>
                    <a:pt x="3" y="0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4"/>
                    <a:pt x="6" y="6"/>
                    <a:pt x="7" y="8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5" y="9"/>
                    <a:pt x="6" y="8"/>
                    <a:pt x="7" y="9"/>
                  </a:cubicBezTo>
                  <a:cubicBezTo>
                    <a:pt x="7" y="9"/>
                    <a:pt x="7" y="10"/>
                    <a:pt x="8" y="10"/>
                  </a:cubicBezTo>
                  <a:cubicBezTo>
                    <a:pt x="5" y="12"/>
                    <a:pt x="3" y="11"/>
                    <a:pt x="1" y="12"/>
                  </a:cubicBezTo>
                  <a:close/>
                </a:path>
              </a:pathLst>
            </a:custGeom>
            <a:solidFill>
              <a:srgbClr val="486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6" name="Freeform 190">
              <a:extLst>
                <a:ext uri="{FF2B5EF4-FFF2-40B4-BE49-F238E27FC236}">
                  <a16:creationId xmlns:a16="http://schemas.microsoft.com/office/drawing/2014/main" id="{5D9BC1B5-5233-DAB1-C4BD-787A9F86C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0" y="1403"/>
              <a:ext cx="13" cy="18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3"/>
                    <a:pt x="3" y="3"/>
                    <a:pt x="1" y="4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8E6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7" name="Freeform 191">
              <a:extLst>
                <a:ext uri="{FF2B5EF4-FFF2-40B4-BE49-F238E27FC236}">
                  <a16:creationId xmlns:a16="http://schemas.microsoft.com/office/drawing/2014/main" id="{479BE20E-A3D8-0E4C-DA52-EEC3CD83B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" y="1719"/>
              <a:ext cx="27" cy="68"/>
            </a:xfrm>
            <a:custGeom>
              <a:avLst/>
              <a:gdLst>
                <a:gd name="T0" fmla="*/ 5 w 6"/>
                <a:gd name="T1" fmla="*/ 11 h 15"/>
                <a:gd name="T2" fmla="*/ 0 w 6"/>
                <a:gd name="T3" fmla="*/ 13 h 15"/>
                <a:gd name="T4" fmla="*/ 2 w 6"/>
                <a:gd name="T5" fmla="*/ 10 h 15"/>
                <a:gd name="T6" fmla="*/ 2 w 6"/>
                <a:gd name="T7" fmla="*/ 2 h 15"/>
                <a:gd name="T8" fmla="*/ 4 w 6"/>
                <a:gd name="T9" fmla="*/ 0 h 15"/>
                <a:gd name="T10" fmla="*/ 5 w 6"/>
                <a:gd name="T11" fmla="*/ 2 h 15"/>
                <a:gd name="T12" fmla="*/ 6 w 6"/>
                <a:gd name="T13" fmla="*/ 7 h 15"/>
                <a:gd name="T14" fmla="*/ 5 w 6"/>
                <a:gd name="T1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5">
                  <a:moveTo>
                    <a:pt x="5" y="11"/>
                  </a:moveTo>
                  <a:cubicBezTo>
                    <a:pt x="4" y="15"/>
                    <a:pt x="2" y="14"/>
                    <a:pt x="0" y="13"/>
                  </a:cubicBezTo>
                  <a:cubicBezTo>
                    <a:pt x="2" y="13"/>
                    <a:pt x="2" y="12"/>
                    <a:pt x="2" y="10"/>
                  </a:cubicBezTo>
                  <a:cubicBezTo>
                    <a:pt x="1" y="8"/>
                    <a:pt x="1" y="5"/>
                    <a:pt x="2" y="2"/>
                  </a:cubicBezTo>
                  <a:cubicBezTo>
                    <a:pt x="2" y="1"/>
                    <a:pt x="2" y="0"/>
                    <a:pt x="4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4"/>
                    <a:pt x="5" y="6"/>
                    <a:pt x="6" y="7"/>
                  </a:cubicBezTo>
                  <a:cubicBezTo>
                    <a:pt x="5" y="8"/>
                    <a:pt x="5" y="10"/>
                    <a:pt x="5" y="11"/>
                  </a:cubicBezTo>
                  <a:close/>
                </a:path>
              </a:pathLst>
            </a:custGeom>
            <a:solidFill>
              <a:srgbClr val="C7CE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8" name="Freeform 192">
              <a:extLst>
                <a:ext uri="{FF2B5EF4-FFF2-40B4-BE49-F238E27FC236}">
                  <a16:creationId xmlns:a16="http://schemas.microsoft.com/office/drawing/2014/main" id="{83DA476C-1A2F-CA25-8700-AA7603FB8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" y="1119"/>
              <a:ext cx="22" cy="27"/>
            </a:xfrm>
            <a:custGeom>
              <a:avLst/>
              <a:gdLst>
                <a:gd name="T0" fmla="*/ 1 w 5"/>
                <a:gd name="T1" fmla="*/ 3 h 6"/>
                <a:gd name="T2" fmla="*/ 2 w 5"/>
                <a:gd name="T3" fmla="*/ 0 h 6"/>
                <a:gd name="T4" fmla="*/ 5 w 5"/>
                <a:gd name="T5" fmla="*/ 4 h 6"/>
                <a:gd name="T6" fmla="*/ 3 w 5"/>
                <a:gd name="T7" fmla="*/ 6 h 6"/>
                <a:gd name="T8" fmla="*/ 1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3"/>
                  </a:moveTo>
                  <a:cubicBezTo>
                    <a:pt x="2" y="2"/>
                    <a:pt x="0" y="0"/>
                    <a:pt x="2" y="0"/>
                  </a:cubicBezTo>
                  <a:cubicBezTo>
                    <a:pt x="4" y="0"/>
                    <a:pt x="5" y="2"/>
                    <a:pt x="5" y="4"/>
                  </a:cubicBezTo>
                  <a:cubicBezTo>
                    <a:pt x="5" y="5"/>
                    <a:pt x="5" y="6"/>
                    <a:pt x="3" y="6"/>
                  </a:cubicBezTo>
                  <a:cubicBezTo>
                    <a:pt x="0" y="6"/>
                    <a:pt x="2" y="4"/>
                    <a:pt x="1" y="3"/>
                  </a:cubicBezTo>
                  <a:close/>
                </a:path>
              </a:pathLst>
            </a:custGeom>
            <a:solidFill>
              <a:srgbClr val="AEC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9" name="Freeform 193">
              <a:extLst>
                <a:ext uri="{FF2B5EF4-FFF2-40B4-BE49-F238E27FC236}">
                  <a16:creationId xmlns:a16="http://schemas.microsoft.com/office/drawing/2014/main" id="{045C7CCE-75B5-F232-83E5-B7B56341B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2" y="1128"/>
              <a:ext cx="9" cy="13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1 h 3"/>
                <a:gd name="T6" fmla="*/ 1 w 2"/>
                <a:gd name="T7" fmla="*/ 0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1"/>
                    <a:pt x="2" y="1"/>
                    <a:pt x="2" y="3"/>
                  </a:cubicBezTo>
                  <a:close/>
                </a:path>
              </a:pathLst>
            </a:custGeom>
            <a:solidFill>
              <a:srgbClr val="AAD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0" name="Freeform 194">
              <a:extLst>
                <a:ext uri="{FF2B5EF4-FFF2-40B4-BE49-F238E27FC236}">
                  <a16:creationId xmlns:a16="http://schemas.microsoft.com/office/drawing/2014/main" id="{0288694D-7ED8-89AA-7BFC-C74FAB7D8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1114"/>
              <a:ext cx="13" cy="14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1 h 3"/>
                <a:gd name="T4" fmla="*/ 1 w 3"/>
                <a:gd name="T5" fmla="*/ 0 h 3"/>
                <a:gd name="T6" fmla="*/ 3 w 3"/>
                <a:gd name="T7" fmla="*/ 1 h 3"/>
                <a:gd name="T8" fmla="*/ 1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3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B2D8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1" name="Freeform 195">
              <a:extLst>
                <a:ext uri="{FF2B5EF4-FFF2-40B4-BE49-F238E27FC236}">
                  <a16:creationId xmlns:a16="http://schemas.microsoft.com/office/drawing/2014/main" id="{8B03A259-E440-DA76-6086-D27A48345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5" y="1146"/>
              <a:ext cx="27" cy="22"/>
            </a:xfrm>
            <a:custGeom>
              <a:avLst/>
              <a:gdLst>
                <a:gd name="T0" fmla="*/ 3 w 6"/>
                <a:gd name="T1" fmla="*/ 4 h 5"/>
                <a:gd name="T2" fmla="*/ 0 w 6"/>
                <a:gd name="T3" fmla="*/ 3 h 5"/>
                <a:gd name="T4" fmla="*/ 1 w 6"/>
                <a:gd name="T5" fmla="*/ 2 h 5"/>
                <a:gd name="T6" fmla="*/ 6 w 6"/>
                <a:gd name="T7" fmla="*/ 3 h 5"/>
                <a:gd name="T8" fmla="*/ 3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4"/>
                  </a:moveTo>
                  <a:cubicBezTo>
                    <a:pt x="2" y="4"/>
                    <a:pt x="0" y="5"/>
                    <a:pt x="0" y="3"/>
                  </a:cubicBezTo>
                  <a:cubicBezTo>
                    <a:pt x="0" y="2"/>
                    <a:pt x="0" y="1"/>
                    <a:pt x="1" y="2"/>
                  </a:cubicBezTo>
                  <a:cubicBezTo>
                    <a:pt x="3" y="3"/>
                    <a:pt x="5" y="0"/>
                    <a:pt x="6" y="3"/>
                  </a:cubicBezTo>
                  <a:cubicBezTo>
                    <a:pt x="6" y="4"/>
                    <a:pt x="6" y="4"/>
                    <a:pt x="3" y="4"/>
                  </a:cubicBezTo>
                  <a:close/>
                </a:path>
              </a:pathLst>
            </a:custGeom>
            <a:solidFill>
              <a:srgbClr val="E98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2" name="Freeform 196">
              <a:extLst>
                <a:ext uri="{FF2B5EF4-FFF2-40B4-BE49-F238E27FC236}">
                  <a16:creationId xmlns:a16="http://schemas.microsoft.com/office/drawing/2014/main" id="{E58BBEF2-92D8-F06E-7617-148A887E3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7" y="1168"/>
              <a:ext cx="27" cy="14"/>
            </a:xfrm>
            <a:custGeom>
              <a:avLst/>
              <a:gdLst>
                <a:gd name="T0" fmla="*/ 3 w 6"/>
                <a:gd name="T1" fmla="*/ 1 h 3"/>
                <a:gd name="T2" fmla="*/ 6 w 6"/>
                <a:gd name="T3" fmla="*/ 2 h 3"/>
                <a:gd name="T4" fmla="*/ 6 w 6"/>
                <a:gd name="T5" fmla="*/ 3 h 3"/>
                <a:gd name="T6" fmla="*/ 1 w 6"/>
                <a:gd name="T7" fmla="*/ 3 h 3"/>
                <a:gd name="T8" fmla="*/ 0 w 6"/>
                <a:gd name="T9" fmla="*/ 2 h 3"/>
                <a:gd name="T10" fmla="*/ 3 w 6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4" y="2"/>
                    <a:pt x="2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566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3" name="Freeform 197">
              <a:extLst>
                <a:ext uri="{FF2B5EF4-FFF2-40B4-BE49-F238E27FC236}">
                  <a16:creationId xmlns:a16="http://schemas.microsoft.com/office/drawing/2014/main" id="{E12D985B-7872-6814-1082-85BA89742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1" y="1159"/>
              <a:ext cx="35" cy="32"/>
            </a:xfrm>
            <a:custGeom>
              <a:avLst/>
              <a:gdLst>
                <a:gd name="T0" fmla="*/ 3 w 8"/>
                <a:gd name="T1" fmla="*/ 0 h 7"/>
                <a:gd name="T2" fmla="*/ 8 w 8"/>
                <a:gd name="T3" fmla="*/ 3 h 7"/>
                <a:gd name="T4" fmla="*/ 4 w 8"/>
                <a:gd name="T5" fmla="*/ 7 h 7"/>
                <a:gd name="T6" fmla="*/ 0 w 8"/>
                <a:gd name="T7" fmla="*/ 4 h 7"/>
                <a:gd name="T8" fmla="*/ 3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6" y="0"/>
                    <a:pt x="8" y="1"/>
                    <a:pt x="8" y="3"/>
                  </a:cubicBez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ED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4" name="Freeform 198">
              <a:extLst>
                <a:ext uri="{FF2B5EF4-FFF2-40B4-BE49-F238E27FC236}">
                  <a16:creationId xmlns:a16="http://schemas.microsoft.com/office/drawing/2014/main" id="{F041DCAD-534E-120E-12C5-41C25F3B9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" y="1159"/>
              <a:ext cx="31" cy="32"/>
            </a:xfrm>
            <a:custGeom>
              <a:avLst/>
              <a:gdLst>
                <a:gd name="T0" fmla="*/ 4 w 7"/>
                <a:gd name="T1" fmla="*/ 0 h 7"/>
                <a:gd name="T2" fmla="*/ 7 w 7"/>
                <a:gd name="T3" fmla="*/ 4 h 7"/>
                <a:gd name="T4" fmla="*/ 4 w 7"/>
                <a:gd name="T5" fmla="*/ 7 h 7"/>
                <a:gd name="T6" fmla="*/ 1 w 7"/>
                <a:gd name="T7" fmla="*/ 5 h 7"/>
                <a:gd name="T8" fmla="*/ 2 w 7"/>
                <a:gd name="T9" fmla="*/ 1 h 7"/>
                <a:gd name="T10" fmla="*/ 4 w 7"/>
                <a:gd name="T11" fmla="*/ 0 h 7"/>
                <a:gd name="T12" fmla="*/ 4 w 7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cubicBezTo>
                    <a:pt x="5" y="1"/>
                    <a:pt x="7" y="2"/>
                    <a:pt x="7" y="4"/>
                  </a:cubicBezTo>
                  <a:cubicBezTo>
                    <a:pt x="7" y="5"/>
                    <a:pt x="6" y="6"/>
                    <a:pt x="4" y="7"/>
                  </a:cubicBezTo>
                  <a:cubicBezTo>
                    <a:pt x="3" y="7"/>
                    <a:pt x="1" y="7"/>
                    <a:pt x="1" y="5"/>
                  </a:cubicBezTo>
                  <a:cubicBezTo>
                    <a:pt x="1" y="4"/>
                    <a:pt x="0" y="2"/>
                    <a:pt x="2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4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5" name="Freeform 199">
              <a:extLst>
                <a:ext uri="{FF2B5EF4-FFF2-40B4-BE49-F238E27FC236}">
                  <a16:creationId xmlns:a16="http://schemas.microsoft.com/office/drawing/2014/main" id="{E814C1B6-A198-2D97-9C3F-82659D875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" y="1381"/>
              <a:ext cx="22" cy="9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0 h 2"/>
                <a:gd name="T6" fmla="*/ 5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3" y="1"/>
                    <a:pt x="1" y="2"/>
                    <a:pt x="0" y="1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88B0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6" name="Freeform 200">
              <a:extLst>
                <a:ext uri="{FF2B5EF4-FFF2-40B4-BE49-F238E27FC236}">
                  <a16:creationId xmlns:a16="http://schemas.microsoft.com/office/drawing/2014/main" id="{3F61A2DB-E6C5-3E6F-9D7A-2ED53485C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" y="1399"/>
              <a:ext cx="31" cy="9"/>
            </a:xfrm>
            <a:custGeom>
              <a:avLst/>
              <a:gdLst>
                <a:gd name="T0" fmla="*/ 0 w 7"/>
                <a:gd name="T1" fmla="*/ 2 h 2"/>
                <a:gd name="T2" fmla="*/ 0 w 7"/>
                <a:gd name="T3" fmla="*/ 0 h 2"/>
                <a:gd name="T4" fmla="*/ 6 w 7"/>
                <a:gd name="T5" fmla="*/ 0 h 2"/>
                <a:gd name="T6" fmla="*/ 7 w 7"/>
                <a:gd name="T7" fmla="*/ 0 h 2"/>
                <a:gd name="T8" fmla="*/ 6 w 7"/>
                <a:gd name="T9" fmla="*/ 2 h 2"/>
                <a:gd name="T10" fmla="*/ 0 w 7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1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486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7" name="Freeform 201">
              <a:extLst>
                <a:ext uri="{FF2B5EF4-FFF2-40B4-BE49-F238E27FC236}">
                  <a16:creationId xmlns:a16="http://schemas.microsoft.com/office/drawing/2014/main" id="{D3F0063F-95AD-12FC-73D0-8C91A7A09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0" y="1168"/>
              <a:ext cx="22" cy="18"/>
            </a:xfrm>
            <a:custGeom>
              <a:avLst/>
              <a:gdLst>
                <a:gd name="T0" fmla="*/ 2 w 5"/>
                <a:gd name="T1" fmla="*/ 0 h 4"/>
                <a:gd name="T2" fmla="*/ 4 w 5"/>
                <a:gd name="T3" fmla="*/ 2 h 4"/>
                <a:gd name="T4" fmla="*/ 2 w 5"/>
                <a:gd name="T5" fmla="*/ 4 h 4"/>
                <a:gd name="T6" fmla="*/ 0 w 5"/>
                <a:gd name="T7" fmla="*/ 1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3" y="1"/>
                    <a:pt x="5" y="0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6A6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Dercetus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4191</Words>
  <Application>Microsoft Office PowerPoint</Application>
  <PresentationFormat>On-screen Show (16:9)</PresentationFormat>
  <Paragraphs>480</Paragraphs>
  <Slides>56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22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80" baseType="lpstr">
      <vt:lpstr>微软雅黑</vt:lpstr>
      <vt:lpstr>Amatic SC</vt:lpstr>
      <vt:lpstr>Arial</vt:lpstr>
      <vt:lpstr>Arial (Títulos)</vt:lpstr>
      <vt:lpstr>Arial Rounded MT Bold</vt:lpstr>
      <vt:lpstr>Calibri</vt:lpstr>
      <vt:lpstr>Candara</vt:lpstr>
      <vt:lpstr>Century Gothic</vt:lpstr>
      <vt:lpstr>DM Sans</vt:lpstr>
      <vt:lpstr>Georgia</vt:lpstr>
      <vt:lpstr>Georgia Pro cond</vt:lpstr>
      <vt:lpstr>Georgia Pro cond</vt:lpstr>
      <vt:lpstr>Georgia Pro Light</vt:lpstr>
      <vt:lpstr>Lato</vt:lpstr>
      <vt:lpstr>Lato Black</vt:lpstr>
      <vt:lpstr>Lora</vt:lpstr>
      <vt:lpstr>Montserrrat</vt:lpstr>
      <vt:lpstr>Open Sans</vt:lpstr>
      <vt:lpstr>Open Sans Light</vt:lpstr>
      <vt:lpstr>Roboto Medium</vt:lpstr>
      <vt:lpstr>Source Sans Pro</vt:lpstr>
      <vt:lpstr>Wingdings</vt:lpstr>
      <vt:lpstr>Dercetus template</vt:lpstr>
      <vt:lpstr>Microsoft Excel Chart</vt:lpstr>
      <vt:lpstr>PowerPoint Presentation</vt:lpstr>
      <vt:lpstr>سبک دستور کار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PowerPoint Presentation</vt:lpstr>
      <vt:lpstr>عنوان در اینجا</vt:lpstr>
      <vt:lpstr>نمودار: مثال</vt:lpstr>
      <vt:lpstr>نمودار: مثال</vt:lpstr>
      <vt:lpstr>عنوان ارائه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عنوان در اینجا</vt:lpstr>
      <vt:lpstr>عنوان در اینجا</vt:lpstr>
      <vt:lpstr>PowerPoint Presentation</vt:lpstr>
      <vt:lpstr>PowerPoint Presentation</vt:lpstr>
      <vt:lpstr>محتوا در اینجا</vt:lpstr>
      <vt:lpstr>PowerPoint Presentation</vt:lpstr>
      <vt:lpstr>عنوان در اینجا</vt:lpstr>
      <vt:lpstr>عنوان در اینجا</vt:lpstr>
      <vt:lpstr>عنوان در اینجا</vt:lpstr>
      <vt:lpstr>Titulo de la presentación</vt:lpstr>
      <vt:lpstr>عنوان در اینجا</vt:lpstr>
      <vt:lpstr>عنوان در اینجا</vt:lpstr>
      <vt:lpstr>عنوان در اینجا</vt:lpstr>
      <vt:lpstr>PowerPoint Presentation</vt:lpstr>
      <vt:lpstr>PowerPoint Presentation</vt:lpstr>
      <vt:lpstr>عنوان در اینجا</vt:lpstr>
      <vt:lpstr>PowerPoint Presentation</vt:lpstr>
      <vt:lpstr>عنوان در اینجا</vt:lpstr>
      <vt:lpstr>عنوان در اینجا</vt:lpstr>
      <vt:lpstr>عنوان در اینجا</vt:lpstr>
      <vt:lpstr>عنوان در اینجا</vt:lpstr>
      <vt:lpstr>PowerPoint Presentation</vt:lpstr>
      <vt:lpstr>عنوان در اینجا</vt:lpstr>
      <vt:lpstr>روند ما آسان است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2024-03-02T09:52:13Z</dcterms:modified>
  <cp:category/>
</cp:coreProperties>
</file>